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81" r:id="rId3"/>
  </p:sldMasterIdLst>
  <p:notesMasterIdLst>
    <p:notesMasterId r:id="rId15"/>
  </p:notesMasterIdLst>
  <p:sldIdLst>
    <p:sldId id="276" r:id="rId4"/>
    <p:sldId id="4122" r:id="rId5"/>
    <p:sldId id="277" r:id="rId6"/>
    <p:sldId id="4712" r:id="rId7"/>
    <p:sldId id="4714" r:id="rId8"/>
    <p:sldId id="283" r:id="rId9"/>
    <p:sldId id="4713" r:id="rId10"/>
    <p:sldId id="4715" r:id="rId11"/>
    <p:sldId id="282" r:id="rId12"/>
    <p:sldId id="280" r:id="rId13"/>
    <p:sldId id="471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074D92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0" autoAdjust="0"/>
    <p:restoredTop sz="95033" autoAdjust="0"/>
  </p:normalViewPr>
  <p:slideViewPr>
    <p:cSldViewPr>
      <p:cViewPr varScale="1">
        <p:scale>
          <a:sx n="102" d="100"/>
          <a:sy n="102" d="100"/>
        </p:scale>
        <p:origin x="640" y="4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7:20.6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0 24575,'-20'2'0,"20"-2"0,0 0 0,0 0 0,0 0 0,-1 0 0,1 0 0,0 0 0,0 0 0,0 0 0,0 0 0,0 0 0,0 0 0,-1 0 0,1 0 0,0 0 0,0 0 0,0 1 0,0-1 0,0 0 0,0 0 0,0 0 0,0 0 0,-1 0 0,1 0 0,0 0 0,0 0 0,0 0 0,0 1 0,0-1 0,0 0 0,0 0 0,0 0 0,0 0 0,0 0 0,0 0 0,0 1 0,0-1 0,0 0 0,0 0 0,0 0 0,0 0 0,0 0 0,0 0 0,0 1 0,0-1 0,0 0 0,0 0 0,0 0 0,0 0 0,0 0 0,0 0 0,0 1 0,0-1 0,1 0 0,2 2 0,0 0 0,0 0 0,0 0 0,0-1 0,1 0 0,-1 1 0,5 0 0,60 15 0,0-4 0,122 9 0,-182-21 0,651 13-93,-472-15-1179,-160 1-5554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6:44.7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 24575,'-9'0'0,"13"0"0,16 0 0,1962 54-7998,745 127 2012,-793-46 5356,-441-82 2392,-1098-73 3338,-392 19-5040,10 0 417,-1 0 1,1-1 0,-1-1-1,1 0 1,-1-1 0,12-5-1,-23 9-430,0-1-1,0 1 0,0-1 0,0 1 1,0-1-1,0 0 0,0 1 0,0-1 1,0 0-1,-1 0 0,1 0 0,0 1 1,0-1-1,-1 0 0,1 0 0,-1 0 1,1 0-1,-1 0 0,1 0 0,-1 0 1,1 0-1,-1 0 0,0 0 0,0-3 1,0 3 49,0-1 0,-1 0 0,1 1 0,-1-1 0,1 1 1,-1-1-1,0 1 0,0-1 0,1 1 0,-1 0 0,0-1 0,0 1 0,-1 0 1,-1-2-1,-4-3 254,0 0 0,0 1 0,0 0 0,-16-7 0,4 4-1032,-30-8-1,18 8-6143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1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20 24575,'10'1'0,"-8"2"0,-13 9 0,2-4 0,5-4 0,0 1 0,0 0 0,0 0 0,0 0 0,1 0 0,0 0 0,0 1 0,1-1 0,-1 1 0,1 0 0,0 0 0,1 0 0,0 0 0,0 0 0,0 0 0,0 0 0,1 1 0,1 11 0,0-9 0,1 0 0,1 0 0,-1 0 0,2 0 0,-1 0 0,1 0 0,0-1 0,1 0 0,0 0 0,0 0 0,13 13 0,-8-10 0,0 0 0,1-1 0,1-1 0,0 1 0,0-2 0,1 0 0,0-1 0,0 0 0,0-1 0,1 0 0,18 5 0,-23-9 0,0 0 0,0 0 0,0-1 0,-1 0 0,1-1 0,0 0 0,0 0 0,0-1 0,0 0 0,0 0 0,0-1 0,0 0 0,-1-1 0,1 0 0,-1 0 0,0-1 0,0 0 0,0 0 0,14-11 0,-16 9 0,-1 1 0,0 0 0,0-1 0,-1 0 0,1 0 0,-1-1 0,0 1 0,-1-1 0,0 0 0,0 0 0,0 0 0,-1 0 0,0 0 0,-1 0 0,1-1 0,-1 1 0,-1-1 0,0 1 0,0-13 0,-1 6 0,-1 0 0,0 0 0,-1 1 0,0-1 0,-1 1 0,-1-1 0,0 1 0,-1 0 0,-12-20 0,16 30 0,0 0 0,-1 0 0,1-1 0,-1 2 0,0-1 0,0 0 0,0 1 0,-6-5 0,8 7 0,1-1 0,-1 1 0,1 0 0,-1 0 0,1-1 0,-1 1 0,1 0 0,-1 0 0,0 0 0,1 0 0,-1 0 0,1 0 0,-1 0 0,0 0 0,1 0 0,-1 0 0,1 0 0,-1 0 0,1 0 0,-1 1 0,0-1 0,1 0 0,-1 0 0,0 1 0,0 0 0,0 0 0,1 0 0,-1 0 0,0 0 0,1 0 0,-1 0 0,0 1 0,1-1 0,0 0 0,-1 0 0,1 1 0,0-1 0,-1 0 0,1 0 0,0 1 0,0 0 0,0 6 0,0-1 0,1 1 0,0-1 0,0 0 0,1 0 0,0 0 0,0 0 0,0 0 0,1 0 0,0 0 0,1-1 0,5 9 0,4 6 0,2-1 0,22 23 0,-31-36 0,0 0 0,1-1 0,0 1 0,0-2 0,1 1 0,0-1 0,12 7 0,-17-11 0,0 0 0,0 0 0,0 0 0,0 0 0,0 0 0,0-1 0,0 0 0,0 1 0,0-1 0,1 0 0,-1 0 0,0-1 0,0 1 0,0-1 0,0 0 0,0 1 0,0-1 0,0 0 0,0-1 0,0 1 0,0-1 0,0 1 0,-1-1 0,1 0 0,2-2 0,15-17 0,-16 15 0,0 1 0,1 0 0,0 0 0,0 1 0,9-7 0,-13 10 0,0 1 0,0-1 0,0 1 0,0-1 0,0 1 0,1-1 0,-1 1 0,0 0 0,0 0 0,1-1 0,-1 1 0,0 0 0,1 0 0,-1 0 0,0 1 0,0-1 0,1 0 0,-1 0 0,0 1 0,0-1 0,1 0 0,-1 1 0,0-1 0,0 1 0,0 0 0,0-1 0,0 1 0,0 0 0,0 0 0,0 0 0,0 0 0,0 0 0,0 0 0,1 1 0,3 6 0,0 0 0,0 0 0,0 0 0,-1 1 0,-1-1 0,6 18 0,11 58 0,-18-72 0,11 50 0,-3 1 0,4 101 0,-21-267 0,2 48 0,3-61 0,5 61 0,14-77 0,-14 114 0,2 0 0,0 0 0,1 0 0,1 1 0,0 0 0,1 0 0,1 0 0,12-15 0,-19 28 0,1 1 0,0-1 0,0 1 0,0 0 0,0 0 0,1 0 0,-1 0 0,1 0 0,0 1 0,0 0 0,0-1 0,0 1 0,6-1 0,-8 2 0,1 1 0,-1 0 0,1-1 0,0 1 0,-1 0 0,1 1 0,-1-1 0,1 0 0,0 1 0,-1 0 0,1-1 0,-1 1 0,0 0 0,1 0 0,-1 0 0,0 1 0,1-1 0,-1 1 0,0-1 0,0 1 0,0 0 0,0-1 0,3 5 0,2 3 0,1 1 0,-1-1 0,-1 1 0,0 0 0,0 1 0,-1 0 0,-1 0 0,0 0 0,0 0 0,-1 0 0,0 1 0,1 19 0,-3-24 0,0 1 0,-1-1 0,0 1 0,-1 0 0,1-1 0,-2 0 0,1 1 0,-1-1 0,0 0 0,0 1 0,-1-1 0,0 0 0,0-1 0,-1 1 0,0-1 0,0 1 0,-1-1 0,1 0 0,-1-1 0,-10 10 0,8-10-91,1 1 0,-1-1 0,0-1 0,0 1 0,-1-1 0,0-1 0,1 1 0,-1-1 0,0-1 0,0 1 0,-1-1 0,1-1 0,0 0 0,-12 1 0,5-5-6735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1:38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21 170 24575,'4'0'0,"0"-1"0,0 2 0,0-1 0,0 0 0,1 1 0,-1 0 0,0 0 0,0 0 0,-1 0 0,6 3 0,-7-3 0,0 1 0,-1-1 0,1 1 0,0 0 0,-1-1 0,0 1 0,1 0 0,-1 0 0,0 0 0,0 0 0,0 0 0,0 0 0,0 1 0,-1-1 0,1 0 0,-1 0 0,1 0 0,-1 1 0,0-1 0,0 3 0,2 40 0,-3-1 0,-7 53 0,-1 11 0,9-16 0,-3 33 0,3-125 0,0 0 0,0 0 0,0-1 0,0 1 0,0 0 0,0 0 0,-1 0 0,1 0 0,0 0 0,0 0 0,0 0 0,0 0 0,0 0 0,0 0 0,0 0 0,0 0 0,-1 0 0,1 0 0,0 0 0,0 0 0,0 0 0,0 0 0,0 0 0,0 0 0,0 0 0,0 0 0,-1 0 0,1 0 0,0 0 0,0 0 0,0 0 0,0 0 0,0 0 0,0 0 0,0 1 0,0-1 0,0 0 0,-1 0 0,1 0 0,0 0 0,0 0 0,0 0 0,0 0 0,0 0 0,0 0 0,0 1 0,0-1 0,0 0 0,0 0 0,0 0 0,0 0 0,0 0 0,0 0 0,0 0 0,0 0 0,0 1 0,0-1 0,0 0 0,0 0 0,0 0 0,0 0 0,0 0 0,0 0 0,0 0 0,0 0 0,0 1 0,0-1 0,-7-12 0,-5-20 0,-2-26 0,2-1 0,2 0 0,3-1 0,3 0 0,2 0 0,7-61 0,-4 99 0,2 0 0,1 0 0,11-40 0,-12 55 0,0 0 0,0 0 0,0 0 0,1 1 0,0-1 0,8-8 0,-10 12 0,1 0 0,0 0 0,0 1 0,0-1 0,0 1 0,1 0 0,-1 0 0,1 0 0,-1 0 0,1 0 0,0 1 0,-1 0 0,6-2 0,-4 3 0,0 0 0,-1-1 0,1 2 0,0-1 0,-1 1 0,1-1 0,-1 1 0,1 0 0,-1 1 0,1-1 0,-1 1 0,0 0 0,0 0 0,0 0 0,0 1 0,0-1 0,6 6 0,0 1 0,0 1 0,0-1 0,-1 2 0,14 18 0,-15-17 0,0 1 0,-1 1 0,0-1 0,-1 1 0,-1 0 0,0 1 0,-1-1 0,4 27 0,-6-34 0,-2 0 0,1 0 0,-1 0 0,0 0 0,0 0 0,-1 0 0,0 0 0,-1 0 0,1 0 0,-1 0 0,0 0 0,-1-1 0,0 1 0,0-1 0,0 0 0,-1 0 0,1 0 0,-2 0 0,1-1 0,-10 10 0,7-9-341,0-1 0,-1 1-1,-10 4 1,-23 9-6485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1:3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8192 838 24575,'-5'3'0,"-1"0"0,1 0 0,0-1 0,-1 0 0,1 0 0,-1 0 0,0-1 0,0 1 0,1-1 0,-1-1 0,-9 1 0,-1 1 0,-477 40-161,-4-30-180,278-9 189,-736 3-792,-52 1 246,825-3 797,-644 0-846,788-5 717,2 1 226,0-2 1,1-1-1,-1-2 0,-46-12 1,80 17-141,0-1 1,0 0-1,-1 1 1,1-1-1,0 0 1,0 0-1,0-1 1,0 1-1,0 0 0,0-1 1,1 1-1,-1-1 1,0 1-1,1-1 1,-1 0-1,1 0 1,-1 0-1,1 0 1,0 0-1,-1-2 0,1 1-13,1 1-1,0-1 1,0 1-1,0-1 1,0 0-1,0 1 1,0-1-1,1 1 1,-1-1-1,1 1 1,0 0-1,0-1 0,0 1 1,0-1-1,0 1 1,0 0-1,1 0 1,1-3-1,19-23-42,1 1 0,1 0 0,30-24 0,6-8 0,20-26 0,-4-3 0,-3-4 0,85-140 0,-152 220 0,1 2 0,-1 0 0,0 0 0,-1-1 0,0 0 0,-1 0 0,0 0 0,5-23 0,-9 33 0,0 0 0,0 0 0,0 0 0,0 0 0,0 1 0,0-1 0,0 0 0,0 0 0,-1 0 0,1 1 0,0-1 0,0 0 0,-1 0 0,1 0 0,0 1 0,-1-1 0,1 0 0,-1 1 0,1-1 0,-1 0 0,0 1 0,1-1 0,-1 1 0,1-1 0,-1 1 0,0-1 0,1 1 0,-1-1 0,0 1 0,0 0 0,1-1 0,-1 1 0,0 0 0,0 0 0,0-1 0,0 1 0,1 0 0,-1 0 0,0 0 0,0 0 0,-1 0 0,-4 1 0,0 0 0,0 0 0,0 0 0,-10 4 0,8-3 0,-219 53-589,-358 40 0,-239-28-771,732-62 1340,-1529 72 20,824-70 418,774-7 64,23 0-482,-1 0 0,1 0-1,-1 0 1,1 0 0,-1 0 0,1 0 0,-1 0-1,1 0 1,-1 0 0,1 0 0,-1 0 0,1 0 0,-1 0-1,1 0 1,-1 0 0,1 1 0,-1-1 0,1 0 0,-1 0-1,1 1 1,-1-1 0,1 0 0,0 0 0,-1 1-1,1-1 1,0 1 0,-1-1 0,1 0 0,0 1 0,-1-1-1,1 1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1:40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86 24575,'7'0'0,"-1"-2"0,1 1 0,0-1 0,-1 0 0,0 0 0,1-1 0,-1 0 0,6-3 0,14-7 0,-13 8 0,12-5 0,1 0 0,0 2 0,48-9 0,-73 16 0,1 1 0,-1 0 0,1 0 0,-1 0 0,1 0 0,0 0 0,-1 0 0,1 0 0,-1 0 0,1 1 0,-1-1 0,1 1 0,-1-1 0,1 1 0,1 0 0,-2 0 0,-1-1 0,0 1 0,1-1 0,-1 1 0,1-1 0,-1 1 0,0-1 0,0 1 0,1-1 0,-1 1 0,0 0 0,0-1 0,0 1 0,0-1 0,0 1 0,1 0 0,-1-1 0,0 1 0,0 0 0,-1-1 0,1 1 0,0-1 0,0 1 0,0 0 0,0-1 0,-1 1 0,-1 4 0,0-1 0,0 0 0,0-1 0,-1 1 0,1 0 0,-1-1 0,0 1 0,0-1 0,-5 4 0,-30 23 0,-1-2 0,-1-2 0,-50 25 0,-135 54 0,208-98 0,-58 25 0,-117 57 0,191-89 0,0 1 0,-1 0 0,1-1 0,0 1 0,0 0 0,0 0 0,0-1 0,0 1 0,0 0 0,0 0 0,0 0 0,0 0 0,0 0 0,1 1 0,-1-1 0,0 1 0,1-1 0,0-1 0,0 1 0,0-1 0,0 1 0,0-1 0,0 1 0,1-1 0,-1 0 0,0 1 0,0-1 0,0 1 0,1-1 0,-1 1 0,0-1 0,1 0 0,-1 1 0,0-1 0,1 0 0,-1 1 0,0-1 0,1 0 0,-1 1 0,1-1 0,-1 0 0,1 0 0,-1 0 0,0 1 0,2-1 0,5 3 0,1-1 0,1 0 0,14 1 0,-13-1 0,82 13 0,-1 4 0,150 53 0,-81-6-1365,-123-49-5461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1:4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0 959 24575,'0'1'0,"1"0"0,-1-1 0,0 1 0,1 0 0,-1 0 0,0 0 0,1 0 0,-1 0 0,1 0 0,0 0 0,-1-1 0,1 1 0,0 0 0,-1 0 0,1-1 0,0 1 0,0-1 0,0 1 0,0-1 0,-1 1 0,3 0 0,20 9 0,-22-10 0,23 7 0,0-2 0,1 0 0,0-1 0,0-2 0,0 0 0,28-3 0,151-19 0,-195 18 0,309-50 0,-260 39 0,0-2 0,-1-3 0,75-35 0,-115 44 0,0-1 0,-1 0 0,0-1 0,-1-1 0,0 0 0,-1-1 0,-1-1 0,0 0 0,0-1 0,-2 0 0,0-1 0,0-1 0,-2 1 0,0-1 0,-1-1 0,-1 0 0,0 0 0,-1 0 0,-1-1 0,-1 0 0,-1 0 0,-1 0 0,0 0 0,-1 0 0,-2-21 0,0 26 0,0 0 0,-1 0 0,-1 1 0,0-1 0,-1 1 0,0-1 0,-1 1 0,-1 1 0,0-1 0,0 1 0,-2 0 0,1 0 0,-14-15 0,11 16 0,-1 0 0,-1 1 0,0 0 0,0 0 0,-1 2 0,0-1 0,-1 2 0,1 0 0,-1 0 0,-1 1 0,-28-7 0,-3 4 0,-2 2 0,1 2 0,-50 1 0,-24-2 0,239 6 0,-40-1 0,2608-24-2873,-2576 23 2871,852-38 259,-898 36 1052,90 5 0,-94 8-1309,-40-5 0,39 1 0,179 5 0,-58-3 0,-168-9 171,-9-1 0,-16-9-1878,5 6-5119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1:4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15 24575,'-6'-2'0,"0"-1"0,0 1 0,-1 0 0,1 1 0,-11-2 0,16 2 0,0 1 0,-1 0 0,1-1 0,-1 1 0,1 0 0,-1 0 0,1 0 0,-1 0 0,1 0 0,0 1 0,-1-1 0,1 0 0,-1 1 0,1-1 0,0 0 0,-1 1 0,1 0 0,0-1 0,-1 1 0,1 0 0,0 0 0,0 0 0,0 0 0,0 0 0,0 0 0,0 0 0,0 0 0,0 0 0,0 0 0,-1 2 0,2-1 0,0 0 0,0 0 0,0-1 0,1 1 0,-1 0 0,0 0 0,1-1 0,-1 1 0,1 0 0,-1-1 0,1 1 0,0-1 0,0 1 0,0 0 0,0-1 0,0 0 0,0 1 0,0-1 0,0 0 0,1 1 0,-1-1 0,2 1 0,34 25 0,-11-12 0,1-1 0,0-2 0,29 10 0,90 21 0,7 2 0,-150-43 0,1-1 0,-1 0 0,0 1 0,1 0 0,-1 0 0,0 0 0,0 0 0,0 0 0,5 5 0,-8-6 0,1 0 0,0 0 0,-1 0 0,1 0 0,-1 0 0,0 0 0,1 0 0,-1 0 0,0 0 0,1 0 0,-1 0 0,0 0 0,0 1 0,0-1 0,0 0 0,0 0 0,0 0 0,0 0 0,-1 0 0,1 1 0,0-1 0,-1 0 0,1 0 0,-1 0 0,1 0 0,-1 0 0,1 0 0,-1 0 0,0 0 0,1 0 0,-1-1 0,0 1 0,0 0 0,1 0 0,-3 1 0,-12 10 0,0 0 0,-1 0 0,-1-1 0,0-2 0,-35 16 0,18-8 0,-29 14 0,-2 0 0,2 2 0,-65 47 0,103-60-1365,18-11-5461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0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22 577 24575,'0'-1'0,"0"-1"0,0 1 0,0 0 0,0 0 0,-1 0 0,1-1 0,0 1 0,-1 0 0,1 0 0,-1 0 0,1-1 0,-2 0 0,-3 1 0,1 10 0,0 20 0,2 1 0,0-1 0,4 39 0,0-10 0,-3-32 0,1-16 0,-1 1 0,1-1 0,1 1 0,0-1 0,0 0 0,6 19 0,-7-29 0,0 1 0,0-1 0,0 1 0,1-1 0,-1 0 0,0 1 0,0-1 0,0 0 0,1 1 0,-1-1 0,0 0 0,1 1 0,-1-1 0,0 0 0,1 1 0,-1-1 0,0 0 0,1 0 0,-1 0 0,0 1 0,1-1 0,-1 0 0,1 0 0,-1 0 0,1 0 0,-1 0 0,0 0 0,1 0 0,0 0 0,13-6 0,13-22 0,-23 23 0,360-363 0,-225 248-610,5 6-1,180-108 1,-250 179-5750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2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24575,'3'0'0,"1"3"0,0 4 0,-1 4 0,-1 2 0,-1 3 0,0 4 0,-1 2 0,0 3 0,0 3 0,0 3 0,0 2 0,0 1 0,0 1 0,0-3 0,0-3 0,-1-5 0,1-5-8191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21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24575,'22'-7'0,"-21"6"0,0 1 0,0-1 0,0 0 0,0 1 0,0-1 0,0 1 0,0-1 0,0 1 0,1 0 0,-1-1 0,0 1 0,0 0 0,0 0 0,1 0 0,-1 0 0,0 0 0,0 0 0,1 0 0,-1 0 0,0 0 0,0 1 0,0-1 0,1 0 0,-1 1 0,0-1 0,0 1 0,0 0 0,0-1 0,0 1 0,1 1 0,0 0 0,-1 0 0,1 0 0,-1 0 0,0 0 0,0 0 0,0 0 0,0 1 0,0-1 0,-1 0 0,1 1 0,0-1 0,-1 1 0,0-1 0,0 1 0,0-1 0,0 0 0,0 1 0,0-1 0,-1 4 0,-2 8 0,0-1 0,-5 16 0,4-15 0,-12 37 0,7-25 0,1 0 0,-7 51 0,14-74 0,1 0 0,0 0 0,0 0 0,0 0 0,0 0 0,1 0 0,-1 0 0,1 0 0,0 0 0,0 0 0,0 0 0,0 0 0,0 0 0,1-1 0,-1 1 0,1 0 0,3 4 0,-1-4 0,-1 0 0,1 0 0,-1-1 0,1 1 0,0-1 0,0 0 0,0 0 0,0 0 0,0 0 0,0-1 0,5 1 0,8 1 0,-1 0 0,1-2 0,-1 0 0,1-1 0,25-3 0,97-22-1365,-101 16-5461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21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22 24575,'0'-3'0,"0"-4"0,2-1 0,2 5 0,0 4 0,-1 6 0,-1 5 0,-4 3 0,-4 5 0,-4 1 0,-4 5 0,1-4-8191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6:45.0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9 24575,'-3'0'0,"-1"-4"0,-3 0 0,4 4 0,6 3 0,8 3 0,6 2 0,7 6 0,5 7 0,7 6 0,3 3 0,0 7 0,-3 5 0,-4 1 0,-8 3 0,-15 2 0,-16-1 0,-8-9-8191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22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1 209 24575,'0'-8'0,"0"1"0,1-1 0,0 1 0,1-1 0,-1 1 0,1 0 0,1-1 0,-1 1 0,1 0 0,1 0 0,-1 1 0,1-1 0,0 1 0,1 0 0,-1 0 0,7-7 0,-2 4 0,0 0 0,0 0 0,1 0 0,0 1 0,13-8 0,-18 13 0,0 0 0,0 0 0,0 1 0,1-1 0,-1 1 0,1 0 0,-1 1 0,1-1 0,0 1 0,-1 1 0,1-1 0,0 1 0,11 0 0,-15 0 0,1 1 0,-1-1 0,0 1 0,0 0 0,1 0 0,-1 0 0,0 0 0,0 0 0,0 0 0,0 0 0,0 1 0,0-1 0,-1 1 0,1-1 0,0 1 0,-1 0 0,1 0 0,1 3 0,0-1 0,-2 0 0,1 0 0,0 0 0,-1 0 0,0 1 0,0-1 0,0 0 0,-1 1 0,1 6 0,-2 3 0,0 0 0,0 1 0,-1-1 0,-1 0 0,-6 16 0,2-10 0,-1 0 0,0-1 0,-2 0 0,0-1 0,-2 0 0,-16 22 0,6-15 0,-1 0 0,0-1 0,-34 25 0,55-48 0,-18 18 0,20-19 0,0 0 0,0 0 0,-1 1 0,1-1 0,0 0 0,0 0 0,0 1 0,-1-1 0,1 0 0,0 1 0,0-1 0,0 0 0,0 1 0,0-1 0,-1 0 0,1 1 0,0-1 0,0 0 0,0 1 0,0-1 0,0 0 0,0 1 0,0-1 0,0 0 0,0 1 0,0-1 0,1 0 0,-1 1 0,0-1 0,0 0 0,0 1 0,0-1 0,0 0 0,1 1 0,-1-1 0,0 0 0,0 0 0,0 1 0,1-1 0,-1 0 0,0 0 0,0 1 0,1-1 0,-1 0 0,0 0 0,1 0 0,-1 0 0,0 1 0,1-1 0,-1 0 0,0 0 0,1 0 0,-1 0 0,0 0 0,1 0 0,-1 0 0,0 0 0,1 0 0,-1 0 0,0 0 0,1 0 0,-1 0 0,0 0 0,1-1 0,16 2 0,0-2 0,33-5 0,-12 1 0,46-3 182,-20 3-956,112-23 1,-156 22-6053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23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52 24575,'-1'-1'0,"0"0"0,0 0 0,1-1 0,-1 1 0,1 0 0,-1-1 0,1 1 0,-1-1 0,1 1 0,0 0 0,-1-1 0,1 1 0,0-1 0,0 1 0,0-1 0,0 1 0,0 0 0,1-1 0,-1 1 0,0-1 0,1 1 0,-1 0 0,1-1 0,-1 1 0,1 0 0,0-1 0,0 1 0,-1 0 0,1 0 0,0 0 0,1-2 0,-1 3 0,0-1 0,-1 0 0,1 1 0,0-1 0,-1 1 0,1-1 0,0 0 0,0 1 0,-1 0 0,1-1 0,0 1 0,0-1 0,0 1 0,0 0 0,-1 0 0,1 0 0,0-1 0,0 1 0,0 0 0,2 0 0,-2 1 0,0-1 0,0 1 0,0-1 0,0 1 0,0-1 0,0 1 0,0 0 0,0-1 0,0 1 0,-1 0 0,1 0 0,0 0 0,0-1 0,-1 1 0,1 0 0,0 0 0,-1 0 0,1 0 0,-1 0 0,1 1 0,-1 1 0,15 40 0,16 91 0,-25-102 0,1 11 232,-6-30-551,1 1-1,1 0 1,0 0-1,10 23 1,-6-24-6507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23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15 24575,'-3'-3'0,"-4"-4"0,3 3 0,4 4 0,5 2 0,6 5 0,2 0 0,7 2 0,1 0 0,-2-3-8191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23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24575,'0'-3'0,"3"-1"0,4 0 0,1 4 0,-2 4 0,-1 6 0,2 3 0,-1 2 0,-1 5 0,-5 2 0,-5 3 0,-4 4 0,-2-4-8191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24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27 223 24575,'-1'-3'0,"1"1"0,-1-1 0,0 1 0,0-1 0,0 1 0,0-1 0,0 1 0,0-1 0,-4-3 0,-6-15 0,11 17 0,-1 1 0,0 0 0,1-1 0,0 1 0,-1-1 0,1 1 0,1 0 0,-1-1 0,0 1 0,1-1 0,0 1 0,0 0 0,0-1 0,3-5 0,-1 4 0,0 0 0,0 0 0,0 0 0,1 1 0,0-1 0,0 1 0,0 0 0,6-4 0,3-1 0,0 1 0,0 0 0,1 0 0,1 1 0,23-8 0,-27 12 0,0-1 0,1 2 0,-1-1 0,0 1 0,1 1 0,-1 0 0,1 1 0,-1 0 0,17 3 0,-23-2 0,-1 0 0,1 0 0,-1 0 0,1 1 0,-1 0 0,0 0 0,0 0 0,1 1 0,-1-1 0,-1 1 0,1 0 0,0 0 0,-1 0 0,1 0 0,-1 1 0,0 0 0,0-1 0,-1 1 0,1 0 0,-1 0 0,0 1 0,0-1 0,0 0 0,0 1 0,1 5 0,-2-4 0,0 0 0,0 0 0,0 0 0,0 0 0,-1 0 0,0 0 0,-1 0 0,1 1 0,-1-1 0,0 0 0,-1 0 0,-2 9 0,0-6 0,0-1 0,-1 1 0,0-1 0,0 0 0,0 0 0,-1-1 0,-10 10 0,-3 0 0,0-1 0,-1 0 0,-1-2 0,0 0 0,-28 12 0,1-5 0,34-15 0,0 0 0,0 1 0,-24 15 0,38-22 0,0 0 0,-1 0 0,1 0 0,-1 1 0,1-1 0,0 0 0,-1 1 0,1-1 0,0 0 0,-1 0 0,1 1 0,0-1 0,-1 1 0,1-1 0,0 0 0,0 1 0,0-1 0,-1 1 0,1-1 0,0 0 0,0 1 0,0-1 0,0 1 0,0-1 0,0 1 0,0-1 0,0 1 0,0-1 0,0 1 0,11 5 0,24-3 0,-33-3 0,62 0 0,47 2 0,-95-1 0,-1 1 0,0 1 0,0 0 0,-1 1 0,19 7 0,-30-10 0,-1 1 0,1-1 0,0 0 0,-1 1 0,1 0 0,-1-1 0,1 1 0,-1 0 0,0 0 0,0 0 0,0 1 0,0-1 0,0 0 0,2 5 0,-3-6 0,-1 1 0,1 0 0,-1-1 0,0 1 0,1-1 0,-1 1 0,0 0 0,0 0 0,0-1 0,0 1 0,-1 0 0,1-1 0,0 1 0,-1 0 0,1-1 0,-1 1 0,1-1 0,-1 1 0,0-1 0,1 1 0,-1-1 0,0 1 0,0-1 0,0 0 0,0 1 0,-1-1 0,0 1 0,-6 5 0,0 0 0,-1-1 0,0 0 0,0 0 0,0-1 0,0 0 0,-1 0 0,0-1 0,-19 5 0,-4-1 0,-59 6 0,-9-7-1365,57-6-5461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25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24575,'2'0'0,"0"0"0,0 0 0,1 0 0,-1 0 0,0 0 0,0 1 0,0-1 0,0 1 0,0-1 0,1 1 0,-1 0 0,0 0 0,0 0 0,-1 0 0,1 0 0,3 3 0,-3-2 0,0 1 0,-1 0 0,1-1 0,-1 1 0,1 0 0,-1 0 0,0 0 0,0 0 0,0 0 0,-1 0 0,1 5 0,32 230 0,-33-192 0,0-44 0,0 0 0,0-1 0,-1 1 0,1 0 0,0 0 0,-1 0 0,1 0 0,-1 0 0,0-1 0,0 1 0,1 0 0,-1-1 0,0 1 0,-1 0 0,1-1 0,0 1 0,0-1 0,-1 0 0,1 1 0,-3 1 0,3-3 0,0 0 0,1 0 0,-1 0 0,0 0 0,0 0 0,1 0 0,-1 0 0,0 0 0,0 0 0,1 0 0,-1-1 0,0 1 0,1 0 0,-1 0 0,0-1 0,1 1 0,-1-1 0,0 1 0,1 0 0,-1-1 0,1 1 0,-1-1 0,1 0 0,-1 1 0,1-1 0,-1 1 0,1-1 0,-1 0 0,1 1 0,0-1 0,-1 0 0,1 1 0,0-2 0,-11-29 0,10 28 0,-7-40 0,2 0 0,2 0 0,1-1 0,5-50 0,-2 42 0,0 36 0,4-79 0,-3 86 0,0 0 0,1 0 0,0 0 0,1 1 0,0-1 0,0 1 0,1-1 0,5-9 0,-7 16 0,-1-1 0,1 1 0,0 0 0,0 0 0,0 0 0,0 0 0,0 0 0,0 0 0,0 0 0,1 0 0,-1 1 0,1 0 0,-1-1 0,1 1 0,0 0 0,0 0 0,-1 0 0,5 0 0,-2 0 0,-1 1 0,0 0 0,1 1 0,-1-1 0,1 1 0,-1 0 0,0 0 0,0 0 0,1 0 0,-1 1 0,4 2 0,5 3 0,0 1 0,-1 0 0,0 1 0,-1 0 0,1 1 0,10 12 0,-17-17 0,-1 0 0,0 1 0,0-1 0,0 1 0,0 0 0,-1 0 0,0 0 0,0 0 0,2 9 0,-4-12 0,-1 0 0,1-1 0,-1 1 0,0 0 0,0 0 0,0 0 0,0 0 0,0 0 0,-1-1 0,1 1 0,-1 0 0,0 0 0,0-1 0,0 1 0,0 0 0,0-1 0,-1 1 0,1-1 0,-1 1 0,1-1 0,-1 0 0,0 0 0,0 0 0,-4 3 0,-1 1 49,-1-1 0,1 0 0,-1 0-1,0-1 1,0 0 0,-16 6 0,-52 9-1756,15-7-5119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2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24575,'-3'0'0,"-2"2"0,5 2 0,6 0 0,7-1 0,9-1 0,9-1 0,13 0 0,9-1 0,11 0 0,10-3 0,6-1 0,-9 0-8191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28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24575,'0'3'0,"3"1"0,4 0 0,6-1 0,8-1 0,9-4 0,7-1 0,8-3 0,7-1 0,6 1 0,6-2 0,-8 1-8191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28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24575,'6'0'0,"8"0"0,11 0 0,9-3 0,11-1 0,10-2 0,10-2 0,9 2 0,7-1 0,-11 0-8191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1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585 192 24575,'11'-9'0,"0"1"0,21-14 0,-18 13 0,8-5 0,-11 8 0,0 0 0,-1-1 0,1-1 0,-2 1 0,1-2 0,-1 1 0,0-2 0,8-9 0,-16 18 0,-1 0 0,1 0 0,0 0 0,-1 0 0,1-1 0,-1 1 0,1 0 0,-1 0 0,1 0 0,-1 0 0,0 0 0,0-1 0,1 1 0,-1 0 0,0 0 0,0 0 0,0-1 0,0 1 0,-1 0 0,1 0 0,0 0 0,0-1 0,-1 1 0,0-2 0,0 2 0,0 0 0,0 0 0,-1-1 0,1 1 0,0 0 0,-1 0 0,1 0 0,-1 0 0,1 1 0,-1-1 0,1 0 0,-1 1 0,1-1 0,-1 1 0,-2-1 0,-6-1 0,0 1 0,0 0 0,0 1 0,-17 1 0,-39 8 0,0 3 0,2 3 0,-111 40 0,175-54 0,-28 9 0,-40 21 0,62-28 0,0 0 0,0 0 0,0 1 0,1 0 0,0 0 0,0 1 0,0 0 0,0-1 0,0 2 0,1-1 0,0 0 0,-6 12 0,9-15 0,1 1 0,-1-1 0,1 1 0,-1-1 0,1 0 0,0 1 0,0-1 0,0 1 0,0-1 0,0 1 0,1-1 0,-1 1 0,1-1 0,-1 1 0,1-1 0,0 0 0,0 1 0,0-1 0,1 0 0,-1 0 0,0 0 0,1 0 0,-1 0 0,1 0 0,0 0 0,-1-1 0,1 1 0,0 0 0,3 1 0,7 5 0,0 0 0,0-1 0,24 11 0,-35-18 0,67 27 0,111 29 0,-106-35 0,94 38 0,-167-59 0,11 5 0,0 0 0,0 1 0,0 0 0,10 8 0,-20-13 0,1 1 0,0-1 0,0 1 0,-1-1 0,1 1 0,-1-1 0,1 1 0,-1 0 0,0 0 0,0 0 0,1 0 0,-1 0 0,-1 0 0,1 0 0,0 0 0,0 0 0,-1 0 0,1 1 0,-1-1 0,0 0 0,0 0 0,0 1 0,0-1 0,0 0 0,0 0 0,0 1 0,-1-1 0,1 0 0,-2 2 0,-1 2 0,0 0 0,-1 0 0,1-1 0,-1 0 0,-1 1 0,1-2 0,-1 1 0,0 0 0,0-1 0,0 0 0,0 0 0,-11 5 0,-7 4 0,-46 16 0,19-10 0,-1-3 0,-1-2 0,0-3 0,0-1 0,-1-3 0,-1-3 0,-54-1 0,86-4 0,1-1 0,-25-5 0,40 6 0,0-1 0,-1 0 0,1 0 0,0 0 0,0-1 0,0 0 0,0 0 0,1 0 0,-1-1 0,1 0 0,-6-5 0,10 8 0,-1 0 0,1-1 0,0 1 0,-1 0 0,1-1 0,0 0 0,0 1 0,0-1 0,0 1 0,0-1 0,0 0 0,1 0 0,-1 0 0,0 0 0,1 1 0,0-1 0,-1 0 0,1 0 0,0 0 0,0 0 0,0 0 0,0 0 0,0 0 0,0 0 0,1 0 0,-1 0 0,1 1 0,-1-1 0,1 0 0,0 0 0,0 0 0,0 1 0,0-1 0,0 0 0,0 1 0,0-1 0,0 1 0,1-1 0,-1 1 0,1 0 0,-1 0 0,4-3 0,1 0 0,1-1 0,0 1 0,1 0 0,-1 1 0,1 0 0,-1 0 0,1 0 0,15-2 0,-14 4-227,0 0-1,0 1 1,0 1-1,0-1 1,16 4-1,-5 0-6598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6:46.5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193 0 24575,'0'0'0,"-1"0"0,0 1 0,0-1 0,1 0 0,-1 0 0,0 0 0,0 1 0,1-1 0,-1 1 0,0-1 0,0 0 0,1 1 0,-1-1 0,1 1 0,-1-1 0,0 1 0,1 0 0,-1-1 0,1 1 0,-1 0 0,1-1 0,0 1 0,-1 0 0,1 0 0,0-1 0,-1 1 0,1 0 0,0 0 0,0-1 0,0 1 0,0 0 0,0 0 0,-1 0 0,2-1 0,-1 1 0,0 0 0,0 1 0,5 42 0,-2-24 0,40 709-335,-42 3 0,-37 15 337,-75-8-27,95-663 35,-27 135-31,33-148 82,-2 87 0,11-138-14,1 0 0,1 0 0,0 1 0,1-1 0,0 0-1,1-1 1,4 13 0,-5-19-36,0 0 0,1 0 0,-1-1 0,1 1 0,0-1-1,0 0 1,0 0 0,1 0 0,-1 0 0,1 0 0,0-1 0,0 1 0,0-1 0,1 0 0,-1-1 0,1 1-1,0-1 1,8 4 0,1-3-11,-1 1 0,1-2 0,0 0 0,0-1 0,0 0 0,18-1 0,88-14 0,-84 9 0,721-74-1233,122 79-98,1 69-1597,-3 45-1,-8 24 1598,-579-90 1255,1198 175-863,-869-178 2766,-597-45-2004,59-2 1607,-73 1-1078,1 0 0,-1 0 0,0-1 0,0-1 0,1 1 0,14-8-1,-22 9-270,0 1 0,0-1 0,0 1-1,0-1 1,0 1 0,0-1 0,-1 0-1,1 0 1,0 0 0,0 1 0,0-1-1,-1 0 1,1 0 0,-1 0-1,1 0 1,0 0 0,-1 0 0,0 0-1,1 0 1,-1-1 0,0 1 0,1 0-1,-1 0 1,0 0 0,0 0-1,0 0 1,0-1 0,0 1 0,0 0-1,0 0 1,-1 0 0,1 0 0,0 0-1,-1 0 1,1-1 0,0 1 0,-1 0-1,0 0 1,1 0 0,-1 0-1,1 1 1,-1-1 0,0 0 0,-1-2-1,-5-4-59,1 0-1,-1 0 1,-1 1-1,-8-7 1,12 10-429,-32-24-5887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15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184 139 24575,'0'-5'0,"0"-1"0,0 1 0,0 0 0,-1 0 0,0 0 0,0 0 0,0 0 0,-3-5 0,4 9 0,-1 0 0,1 0 0,-1 0 0,0 0 0,1 0 0,-1 0 0,0 0 0,0 1 0,0-1 0,1 0 0,-1 0 0,0 1 0,0-1 0,0 1 0,0-1 0,0 1 0,-2-1 0,1 1 0,0-1 0,1 1 0,-1 0 0,0 0 0,0 0 0,0 0 0,0 1 0,0-1 0,0 0 0,0 1 0,1 0 0,-1-1 0,-3 2 0,-1 2 0,-1 0 0,0 0 0,1 1 0,0 0 0,0 0 0,0 0 0,1 1 0,0 0 0,0 0 0,0 0 0,-5 11 0,0 0 0,1 0 0,1 0 0,-9 30 0,13-33 0,1 1 0,1 0 0,0 1 0,1-1 0,0 0 0,2 1 0,-1-1 0,2 0 0,0 0 0,1 0 0,6 19 0,-7-26 0,1-1 0,0 0 0,1 0 0,-1 0 0,1-1 0,0 1 0,1-1 0,0 0 0,0 0 0,10 9 0,-11-12 0,1 0 0,-1 0 0,1 0 0,0 0 0,0-1 0,0 0 0,0 0 0,1 0 0,-1-1 0,0 0 0,1 0 0,-1 0 0,1-1 0,-1 1 0,1-1 0,7-1 0,-3-1 0,0 0 0,0-1 0,0 0 0,0 0 0,0-1 0,-1 0 0,1-1 0,-1 0 0,-1-1 0,1 1 0,-1-2 0,0 1 0,0-1 0,0 0 0,-1-1 0,7-10 0,-3 4 0,-1 0 0,-1 0 0,0-1 0,-1 0 0,-1 0 0,-1-1 0,0 0 0,0 0 0,2-21 0,-6 26 0,-1 0 0,0 0 0,-1 0 0,0-1 0,-1 1 0,0 0 0,-1 0 0,0 0 0,-1 0 0,0 1 0,0-1 0,-1 1 0,-1-1 0,0 1 0,0 1 0,-1-1 0,0 1 0,-1 0 0,0 0 0,-9-8 0,9 10 0,0 1 0,0 0 0,-1 0 0,1 1 0,-1 0 0,-1 0 0,1 1 0,-1 0 0,0 1 0,0 0 0,0 0 0,0 1 0,0 0 0,0 0 0,-1 1 0,1 0 0,-1 1 0,1 0 0,-1 1 0,1 0 0,-1 0 0,1 1 0,-18 5 0,20-4 49,0 0 0,-1 0 0,1 1-1,1 0 1,-1 0 0,-8 7 0,11-9-171,1 1 0,0 0 0,1 0 0,-1 0 0,0 0 0,1 1 0,0-1 0,0 1 0,0-1 1,0 1-1,0 0 0,1 0 0,-2 7 0,1 12-6704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15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 24575,'0'-3'0,"0"2"0,0 4 0,0 4 0,0 5 0,0 5 0,0 7 0,0 4 0,-3 4 0,-4 2 0,-4 1 0,0-5-8191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16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585 230 24575,'2'-2'0,"0"-1"0,0 1 0,0-1 0,-1 0 0,1 1 0,-1-1 0,0 0 0,0 0 0,0 0 0,0 0 0,-1 0 0,1 0 0,-1 0 0,0 0 0,1-1 0,-2 1 0,1 0 0,-1-4 0,0 0 0,0 0 0,-1 0 0,1 0 0,-2 0 0,1 0 0,-7-12 0,5 12 0,-1 0 0,0 0 0,0 0 0,-1 1 0,0 0 0,0 0 0,0 0 0,-1 1 0,0 0 0,0 0 0,-9-4 0,5 3 0,-1 1 0,1 1 0,-1 0 0,0 0 0,-1 1 0,1 1 0,-15-1 0,12 1 0,0 2 0,0 0 0,1 1 0,-1 0 0,0 1 0,0 1 0,1 1 0,0 0 0,0 0 0,0 1 0,0 1 0,1 1 0,-19 11 0,27-14 0,0 0 0,0 0 0,0 1 0,0-1 0,1 1 0,0 1 0,0-1 0,0 0 0,1 1 0,0 0 0,-4 8 0,6-11 0,0 0 0,0 1 0,0-1 0,0 1 0,1-1 0,-1 1 0,1-1 0,0 1 0,0-1 0,0 1 0,1 0 0,-1-1 0,1 1 0,0-1 0,0 0 0,0 1 0,0-1 0,1 0 0,-1 1 0,1-1 0,0 0 0,3 4 0,2 1 0,1 0 0,0-1 0,0 1 0,1-2 0,0 1 0,0-1 0,1-1 0,0 0 0,18 8 0,6-1 0,58 12 0,30-1 0,-74-16 0,-1 2 0,-1 3 0,76 27 0,-118-37 0,1 0 0,-1 0 0,0 1 0,0-1 0,0 1 0,4 3 0,-8-5 0,1 0 0,0-1 0,-1 1 0,1 0 0,-1-1 0,1 1 0,-1 0 0,1-1 0,-1 1 0,0 0 0,1 0 0,-1 0 0,0-1 0,0 1 0,1 0 0,-1 0 0,0 0 0,0 0 0,0 0 0,0-1 0,0 1 0,0 0 0,0 0 0,-1 0 0,1 0 0,0 0 0,0-1 0,-1 1 0,1 0 0,0 0 0,-1-1 0,1 1 0,-1 0 0,1 0 0,-1-1 0,1 1 0,-1 0 0,1-1 0,-2 2 0,-7 4 0,1 0 0,-1-1 0,0 1 0,0-2 0,0 1 0,-1-1 0,0-1 0,0 0 0,-13 3 0,6-2 0,-46 14 0,-1-2 0,-1-4 0,0-3 0,0-2 0,-132-4 0,180-4-273,0-1 0,0-1 0,0-1 0,-17-5 0,-1-6-6553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1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67 24575,'0'-1'0,"-1"0"0,1 0 0,-1 0 0,1-1 0,-1 1 0,1 0 0,-1 0 0,0 0 0,0 0 0,1 0 0,-1 0 0,0 0 0,0 0 0,0 0 0,0 1 0,0-1 0,-1 0 0,1 1 0,0-1 0,0 0 0,0 1 0,0-1 0,-1 1 0,0-1 0,-32-7 0,29 8 0,1 0 0,-1 0 0,0 0 0,1 0 0,-1 1 0,1-1 0,-1 1 0,1 0 0,-1 1 0,1-1 0,-1 1 0,1 0 0,0 0 0,0 0 0,-5 4 0,4-2 0,-1 1 0,1 0 0,1 0 0,-1 0 0,1 0 0,0 1 0,0 0 0,1 0 0,-5 9 0,2-1 0,1 0 0,1 0 0,0 0 0,1 0 0,1 1 0,0-1 0,1 1 0,0 0 0,2 14 0,0-18 0,0-1 0,1 1 0,1-1 0,-1 0 0,1 0 0,1 0 0,0 0 0,1-1 0,0 1 0,0-1 0,1 0 0,7 9 0,-9-13 0,0-1 0,1 1 0,-1-1 0,1-1 0,0 1 0,0 0 0,0-1 0,0 0 0,1-1 0,-1 1 0,1-1 0,0 0 0,0 0 0,0-1 0,-1 0 0,1 0 0,0 0 0,1 0 0,-1-1 0,0 0 0,0-1 0,9-1 0,-6 0 0,-1 0 0,1 0 0,0-1 0,-1-1 0,1 0 0,-1 0 0,0 0 0,0-1 0,-1 0 0,1-1 0,-1 1 0,0-1 0,-1-1 0,1 1 0,-1-1 0,-1-1 0,1 1 0,-1-1 0,-1 1 0,1-2 0,-1 1 0,-1 0 0,1-1 0,-1 1 0,1-12 0,-1 10 0,-1 0 0,-1 0 0,1 0 0,-2-1 0,1 1 0,-2-1 0,1 1 0,-2 0 0,1 0 0,-1-1 0,-1 1 0,0 0 0,0 0 0,-1 1 0,0-1 0,0 1 0,-1 0 0,-1 0 0,0 0 0,0 1 0,0 0 0,-8-7 0,6 8-72,1 0 1,-1 1-1,0 0 0,-1 0 0,0 1 0,1 0 0,-2 0 0,1 1 1,0 1-1,-1-1 0,0 1 0,0 1 0,0 0 0,0 1 0,0-1 1,0 2-1,0 0 0,-17 1 0,-5 6-6754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16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24575,'9'-9'0,"0"1"0,0 0 0,1 1 0,0 0 0,1 1 0,-1 0 0,1 0 0,0 1 0,0 1 0,22-6 0,-24 8 0,-1 0 0,1 1 0,0 1 0,0-1 0,0 1 0,0 1 0,-1 0 0,1 0 0,0 0 0,0 1 0,-1 1 0,1-1 0,-1 2 0,0-1 0,10 6 0,-9-4 0,-1 0 0,0 1 0,0 0 0,0 0 0,-1 1 0,0 0 0,11 14 0,-15-17 0,0 1 0,0-1 0,-1 0 0,0 1 0,0-1 0,0 1 0,-1 0 0,1 0 0,-1 0 0,0 0 0,0 0 0,-1 0 0,0 0 0,0 0 0,0 0 0,0 0 0,-2 5 0,-1 3 0,-1-1 0,-1 1 0,-11 21 0,12-27 0,0 1 0,0 0 0,1 1 0,0-1 0,0 0 0,1 1 0,0 0 0,0-1 0,1 1 0,0 10 0,1-17 0,0 1 0,1-1 0,-1 1 0,1-1 0,0 1 0,0-1 0,0 0 0,0 0 0,0 1 0,0-1 0,0 0 0,1 0 0,-1 0 0,1 0 0,0 0 0,-1-1 0,1 1 0,0 0 0,0-1 0,0 1 0,0-1 0,0 0 0,1 0 0,-1 0 0,0 0 0,1 0 0,-1 0 0,0 0 0,1-1 0,-1 1 0,1-1 0,-1 0 0,5 0 0,4 0 0,-1 0 0,1-1 0,-1 0 0,0-1 0,1 0 0,17-6 0,10-8-1365,-3-1-5461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17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40 24575,'-9'-6'0,"-9"-2"0,-4-3 0,-1 1 0,3 5 0,7 7 0,7 5 0,7 4 0,7 2 0,4 0 0,3 1 0,3-1 0,-3-4-8191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1:42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3191 138 24575,'2'-2'0,"4"-4"0,0 0 0,0-1 0,-1 0 0,0 0 0,4-8 0,-9 14 0,1 0 0,0-1 0,-1 1 0,1-1 0,-1 1 0,1-1 0,-1 1 0,0-1 0,1 1 0,-1-1 0,0 1 0,0-1 0,0 1 0,0-1 0,-1 1 0,1-1 0,0 1 0,-1-1 0,1 1 0,-1-1 0,1 1 0,-1 0 0,1-1 0,-1 1 0,0 0 0,0-1 0,0 1 0,0 0 0,0 0 0,0 0 0,0 0 0,0 0 0,0 0 0,-1 0 0,1 0 0,-2-1 0,-4-1 0,-1-1 0,0 1 0,0 0 0,0 1 0,0 0 0,0 0 0,0 1 0,-1 0 0,-9 0 0,-83 4 0,77-1 0,-314 45-393,3 30-336,-587 188-1108,653-169 1734,-345 177 0,365-132-284,216-119 323,1 1-1,0 2 1,3 1-1,0 1 1,-27 33-1,48-50 108,1 0-1,0 1 1,0-1-1,1 1 1,0 1-1,1-1 0,-4 14 1,7-18-4,1-1 1,0 0-1,0 1 1,0-1-1,1 0 0,0 1 1,0-1-1,0 1 1,1-1-1,0 1 0,0-1 1,1 0-1,0 0 1,0 0-1,4 8 1,-1-5 57,0 0 1,1-1 0,1 1-1,-1-1 1,1 0 0,1-1-1,-1 1 1,1-2 0,0 1-1,1-1 1,12 7 0,5 1 122,0-2 0,0-1 1,30 8-1,22 4-516,1-5 0,146 16 0,172-13-1163,477-26-2173,4-37 571,392-40 1953,-5-39-239,-629 34 574,-15-47 1083,-346 46 565,-233 71-418,-1-2 0,0-2 0,-2-1 0,43-32 0,-67 43-206,-1-1 0,-1 0 0,0 0 0,0-2 0,-2 1 0,18-27 0,-25 33-103,1-1 0,-2 1 1,1-1-1,-1 0 0,0 0 0,-1 0 1,0 0-1,0-1 0,-1 1 0,0 0 0,-1-1 1,1 1-1,-2-1 0,1 1 0,-4-17 0,1 12 59,-1 1 0,-1 0 0,0 0 0,-1 1-1,0-1 1,0 1 0,-1 1 0,-1-1-1,0 1 1,0 0 0,-20-17 0,3 6-171,-1 1-1,-1 1 1,-49-25 0,2 7-114,-1 4 0,-2 3-1,-118-29 1,-253-28-436,-350 7-945,-7 52-1,-300 47 1340,12 90-1425,820-60 1737,183-28-204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1:43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324 220 24575,'6'-15'0,"0"-1"0,-1 1 0,0-1 0,-1-1 0,-1 1 0,-1 0 0,0-1 0,-1-23 0,-1 38 0,0 0 0,0 0 0,0 0 0,0 0 0,0 0 0,-1 0 0,1 0 0,-1-1 0,1 1 0,-1 1 0,0-1 0,0 0 0,0 0 0,0 0 0,0 0 0,0 1 0,-1-1 0,1 0 0,0 1 0,-1-1 0,1 1 0,-1 0 0,0-1 0,1 1 0,-1 0 0,-3-1 0,2 1 0,1 0 0,-2 1 0,1-1 0,0 1 0,0 0 0,0 0 0,0 0 0,0 0 0,0 0 0,0 1 0,0-1 0,0 1 0,0 0 0,0 0 0,0 0 0,1 0 0,-6 3 0,-7 6 0,0 0 0,1 1 0,0 0 0,0 1 0,2 1 0,-1 0 0,2 0 0,-20 30 0,9-7 0,1 1 0,-27 65 0,40-82 0,1 0 0,0 0 0,2 1 0,0 0 0,2 0 0,-3 39 0,6-52 0,0-1 0,0 0 0,1 1 0,0-1 0,0 0 0,1 0 0,0 0 0,0 0 0,1 0 0,0 0 0,0 0 0,1-1 0,-1 1 0,1-1 0,1 0 0,-1 0 0,1-1 0,0 0 0,0 1 0,1-1 0,0-1 0,-1 1 0,9 4 0,-1-4 0,-1 1 0,1-2 0,-1 0 0,1 0 0,0-1 0,1 0 0,-1-2 0,0 1 0,1-2 0,-1 0 0,1 0 0,24-5 0,-5-1 0,1-1 0,-1-2 0,59-24 0,-65 21 0,-2 0 0,0-2 0,0-1 0,-1-1 0,-1-1 0,-1-2 0,-1 0 0,32-35 0,-31 27 0,-1-1 0,-2 0 0,-1-2 0,-1 0 0,-1-1 0,20-59 0,-33 83 0,6-24 0,-8 29 0,-1 0 0,1 0 0,-1 1 0,0-1 0,0 0 0,0 0 0,0 0 0,0 0 0,0 1 0,0-1 0,-1 0 0,1 0 0,-1 1 0,0-3 0,1 4 0,0 0 0,0 0 0,-1 0 0,1-1 0,0 1 0,0 0 0,0 0 0,0 0 0,0 0 0,-1 0 0,1 0 0,0 0 0,0 0 0,0 0 0,0-1 0,-1 1 0,1 0 0,0 0 0,0 0 0,0 0 0,-1 0 0,1 0 0,0 0 0,0 0 0,0 0 0,0 0 0,-1 0 0,1 1 0,0-1 0,0 0 0,0 0 0,0 0 0,-1 0 0,1 0 0,0 0 0,0 0 0,0 0 0,0 0 0,0 1 0,-1-1 0,-8 9 0,-5 11 0,5-1 0,0 0 0,1 1 0,1 0 0,1 1 0,1-1 0,1 1 0,0 0 0,2 0 0,0 0 0,1 0 0,2 1 0,0-1 0,5 28 0,-5-45 0,0 0 0,0 0 0,0 0 0,1 0 0,0 0 0,-1 0 0,1 0 0,1 0 0,-1-1 0,0 1 0,1-1 0,0 1 0,0-1 0,0 0 0,0 0 0,0-1 0,1 1 0,-1-1 0,1 1 0,0-1 0,-1 0 0,1 0 0,0-1 0,0 1 0,0-1 0,1 0 0,-1 0 0,0 0 0,0-1 0,1 1 0,-1-1 0,0 0 0,1 0 0,-1-1 0,0 1 0,0-1 0,0 0 0,8-3 0,0 0 0,0-1 0,-1 0 0,1-1 0,-2 0 0,1 0 0,-1-2 0,1 1 0,11-13 0,-6 4 0,-1 0 0,-1-1 0,22-35 0,-35 51 0,-1 0 0,0 0 0,1 0 0,-1 0 0,1 0 0,0 1 0,-1-1 0,1 0 0,0 0 0,-1 1 0,1-1 0,0 1 0,0-1 0,-1 0 0,1 1 0,0-1 0,0 1 0,1-1 0,-2 1 0,1 1 0,-1-1 0,1 0 0,-1 0 0,0 1 0,1-1 0,-1 0 0,0 1 0,1-1 0,-1 0 0,0 1 0,0-1 0,1 0 0,-1 1 0,0-1 0,0 1 0,0-1 0,1 1 0,-1-1 0,0 1 0,0-1 0,0 0 0,0 1 0,0-1 0,0 2 0,0 43 0,0-37 0,0 2 0,0 0 0,1 0 0,0 0 0,0 0 0,1 0 0,6 17 0,-8-25 0,1 0 0,0 0 0,0 0 0,0 0 0,0 0 0,0-1 0,0 1 0,0 0 0,1-1 0,-1 1 0,1 0 0,-1-1 0,1 0 0,-1 1 0,1-1 0,0 0 0,0 0 0,-1 0 0,1 0 0,0 0 0,0 0 0,0-1 0,0 1 0,0-1 0,0 1 0,0-1 0,1 0 0,-1 0 0,0 0 0,0 0 0,0 0 0,0 0 0,0-1 0,0 1 0,0-1 0,0 1 0,0-1 0,0 0 0,3-1 0,3-2 0,0 0 0,-1-1 0,1 0 0,-1 0 0,0 0 0,-1-1 0,1 0 0,-1-1 0,8-11 0,6-8 0,18-36 0,-30 48 0,12-18 0,-2-2 0,-1 0 0,-1-1 0,-2-1 0,15-62 0,-28 76 0,-4 23 0,0 13 0,1-5 0,1 0 0,0 1 0,1-1 0,0 0 0,0 1 0,1-1 0,1 0 0,-1 0 0,2 0 0,3 12 0,-1-10 0,0 0 0,0-1 0,2 1 0,-1-1 0,1-1 0,0 1 0,15 13 0,17 10 0,11 12 0,-46-41 0,-1-1 0,0 0 0,-1 1 0,1 0 0,-1 0 0,1 0 0,-1 0 0,0 0 0,-1 0 0,1 1 0,1 5 0,-3-8 0,0 0 0,0 0 0,1 0 0,-1 0 0,-1 0 0,1 1 0,0-1 0,0 0 0,-1 0 0,1 0 0,-1 0 0,0 0 0,0 0 0,0 0 0,0 0 0,0 0 0,-2 3 0,0-2 0,0 0 0,0-1 0,0 1 0,0-1 0,0 1 0,0-1 0,0 0 0,-1 0 0,-5 1 0,2 0 0,-1 0 0,1-1 0,-1 0 0,0-1 0,1 0 0,-1 0 0,0-1 0,0 0 0,-12-1 0,-3-5-1365,3-2-5461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1:44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24575,'8'-7'0,"0"0"0,0 0 0,1 1 0,1 0 0,-1 0 0,1 1 0,-1 1 0,1-1 0,22-4 0,-31 8 0,1 1 0,0-1 0,-1 1 0,1 0 0,0 0 0,-1 0 0,1 0 0,0 0 0,-1 1 0,1-1 0,0 0 0,-1 1 0,1-1 0,0 1 0,-1-1 0,1 1 0,-1 0 0,1 0 0,1 1 0,-1 0 0,1 0 0,-1 1 0,0-1 0,-1 0 0,1 1 0,0-1 0,-1 1 0,1 0 0,-1-1 0,1 5 0,2 7 0,0 0 0,-2 0 0,3 26 0,-4-26 0,14 225 0,-10-119 0,-2-67-1365,-1-9-5461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1:44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0 318 24575,'13'-14'0,"-8"9"0,-1 1 0,1-1 0,0 1 0,0 0 0,0 0 0,0 0 0,1 0 0,10-4 0,39-11 0,78-18 0,-26 8 0,-42 11 0,-28 9 0,-1-2 0,66-28 0,-98 36 0,-11 6 0,-17 11 0,9-2 0,1 0 0,1 2 0,0 0 0,1 0 0,1 1 0,0 0 0,1 1 0,0 1 0,-8 20 0,12-24 0,1 1 0,0 0 0,1 0 0,0 0 0,2 1 0,-1-1 0,2 1 0,0-1 0,0 1 0,1 0 0,1 0 0,4 20 0,-4-30 0,0 0 0,1 0 0,0 0 0,0-1 0,0 1 0,0 0 0,0-1 0,1 1 0,0-1 0,0 0 0,0 0 0,1 0 0,-1 0 0,1-1 0,0 0 0,0 1 0,0-1 0,7 3 0,-7-4 0,0-1 0,0 1 0,0-1 0,1 0 0,-1 0 0,1 0 0,-1-1 0,1 0 0,-1 0 0,1 0 0,-1 0 0,1 0 0,-1-1 0,0 0 0,1 0 0,-1 0 0,0-1 0,0 0 0,1 1 0,-1-1 0,5-4 0,6-4 0,-1 0 0,-1-1 0,1-1 0,-2 0 0,0 0 0,0-2 0,-1 1 0,-1-1 0,0-1 0,13-26 0,-15 24 0,0-1 0,-1 1 0,-1-2 0,0 1 0,-1-1 0,-2 1 0,0-1 0,0 0 0,-2-31 0,-1 40 0,-1 1 0,0-1 0,-1 1 0,0 0 0,-1-1 0,0 1 0,0 0 0,-1 1 0,0-1 0,0 0 0,-1 1 0,-8-10 0,9 13 0,0 0 0,-1 1 0,1-1 0,-1 1 0,0 0 0,0 1 0,-1-1 0,1 1 0,-1 0 0,1 0 0,-1 1 0,0 0 0,0 0 0,0 0 0,0 1 0,-1 0 0,1 0 0,0 0 0,-10 1 0,8 0 43,-1 1 0,1 0-1,-1 1 1,1 0 0,0 0-1,0 1 1,-14 6 0,20-7-72,-1-1 1,1 0-1,-1 1 1,1 0-1,0 0 1,0 0-1,0 0 1,0 0 0,0 0-1,0 0 1,-2 4-1,3-4-36,0 0 0,1 0 0,-1-1 0,1 1 0,-1 0 0,1 0 0,0-1 0,0 1 0,0 0 0,0 0 0,0 0 0,0-1 0,0 1 0,1 0 0,-1 0 0,1-1 0,-1 1 0,1 0 0,-1 0 0,2 1 0,6 9-6761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6:47.4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29 366 24575,'-4'-7'0,"0"-1"0,1 0 0,-1 0 0,1 0 0,1 0 0,0 0 0,0-1 0,0 1 0,1-1 0,0 1 0,1-1 0,0 1 0,2-16 0,0 15 0,0 1 0,0 0 0,1-1 0,0 1 0,0 1 0,1-1 0,0 0 0,1 1 0,-1 0 0,2 0 0,-1 0 0,1 1 0,7-8 0,-2 5 0,1 0 0,0 1 0,0 0 0,0 1 0,1 0 0,0 1 0,17-5 0,17-2 0,0 2 0,0 2 0,81-5 0,75 4-1190,220 16 0,203 49-2023,400 86-1453,0 31 3273,-713-118 1658,-166-29-109,1187 195-1171,4-54 3400,-990-148 5453,-345-18-7765,0 1 0,0-1-1,0 1 1,0 0 0,0 0 0,0 0-1,0 0 1,0 0 0,0 1-1,-1-1 1,1 1 0,-1 0 0,4 2-1,28 32 766,-16-17-671,37 37-167,84 111 0,-118-137 0,-1 1 0,-1 2 0,-2 0 0,-1 0 0,-2 2 0,10 35 0,-8-3 8,-3-1-1,-3 2 0,3 100 1,-20 207-155,7-375 147,-124 1132-589,41-470 562,61-464 23,19-167-54,-10 64 291,12-87-174,-1 0 1,-1 0-1,1 0 0,-1-1 1,0 1-1,-1-1 1,0 1-1,-9 11 1,10-16-59,0 0 0,-1 0 0,1 0-1,-1 0 1,0-1 0,1 0 0,-1 0 0,0 0 0,-1 0 0,1 0 0,0-1 0,0 0 0,-1 0 0,1 0 0,-1 0 0,1-1 0,-1 0 0,-4 0 0,-8 0 1,0-2 0,-1 0 1,-22-6-1,-325-108-27,268 81-190,-1206-383-3781,1090 356 41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1:4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24575,'4'-1'0,"0"1"0,0 0 0,-1-1 0,1 0 0,0 0 0,-1 0 0,1 0 0,0 0 0,-1-1 0,0 1 0,1-1 0,2-2 0,3-3 0,0-1 0,13-13 0,-16 15 0,0-1 0,0 1 0,1 1 0,0-1 0,0 1 0,10-5 0,-15 9 0,-1 0 0,1 0 0,0 1 0,0-1 0,0 1 0,0-1 0,-1 1 0,1 0 0,0-1 0,0 1 0,0 0 0,0 0 0,0 1 0,0-1 0,0 0 0,0 1 0,-1-1 0,1 1 0,0-1 0,0 1 0,2 1 0,-1 0 0,0 1 0,0-1 0,-1 0 0,1 1 0,-1 0 0,0-1 0,0 1 0,0 0 0,0 0 0,3 7 0,0 2 0,0 1 0,-1 0 0,-1 0 0,0 1 0,1 14 0,-3-22 0,1 10 0,0-1 0,-1 1 0,0 0 0,-2-1 0,0 1 0,-4 24 0,1-32 0,1-10 0,3-16 0,9-11 0,2-1 0,0 1 0,2 1 0,1 0 0,22-31 0,-31 50 0,1 1 0,0 0 0,0 0 0,1 0 0,0 1 0,11-9 0,-17 14 0,1 1 0,-1 0 0,0 0 0,1 0 0,0 0 0,-1 1 0,1-1 0,-1 0 0,1 1 0,0-1 0,0 1 0,-1-1 0,1 1 0,0 0 0,0 0 0,0 0 0,-1 0 0,1 0 0,0 0 0,0 0 0,-1 1 0,1-1 0,0 1 0,0-1 0,-1 1 0,1 0 0,0 0 0,-1-1 0,1 1 0,-1 0 0,1 0 0,-1 0 0,0 1 0,1-1 0,-1 0 0,0 1 0,0-1 0,0 0 0,0 1 0,0-1 0,0 1 0,1 2 0,4 9 0,-1 0 0,0 0 0,-1 1 0,0 0 0,-1 0 0,1 17 0,1-3 0,-5-28 0,1 0 0,-1 0 0,0 0 0,1 0 0,-1 0 0,0 0 0,1 0 0,-1 0 0,0 0 0,1 0 0,-1 0 0,0-1 0,1 1 0,-1 0 0,0 0 0,1 0 0,-1 0 0,0-1 0,0 1 0,1 0 0,-1 0 0,0-1 0,0 1 0,1 0 0,-1 0 0,0-1 0,0 1 0,0 0 0,0-1 0,1 1 0,-1 0 0,0-1 0,0 1 0,13-19 0,-10 15 0,2-3 0,1 1 0,-1-1 0,1 1 0,0 0 0,0 1 0,1-1 0,0 1 0,0 1 0,0-1 0,9-3 0,-13 7 0,0 0 0,0 0 0,0 0 0,1 0 0,-1 1 0,0-1 0,0 1 0,0 0 0,0 0 0,1 0 0,-1 0 0,0 0 0,0 1 0,0 0 0,0 0 0,0 0 0,0 0 0,0 0 0,0 0 0,0 1 0,0-1 0,0 1 0,-1 0 0,1 0 0,-1 0 0,1 0 0,-1 0 0,0 1 0,4 4 0,1 4-363,1 0 1,7 17-1,-14-26 86,7 14-6549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1:45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24575,'0'-3'0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01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5 24575,'0'-3'0,"-6"2"0,-8 1 0,-10 4 0,-7 7 0,-5 10 0,-1 14 0,2 9 0,4 13 0,5 5 0,3 6 0,6 5 0,6 1 0,4-1 0,4 0 0,3-4 0,0-7 0,1-15-8191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0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1 459 24575,'0'-26'0,"-1"-22"0,3 0 0,10-66 0,-10 102 0,0 0 0,1 0 0,0 0 0,1 1 0,1-1 0,0 1 0,0 0 0,1 0 0,1 1 0,0-1 0,0 1 0,1 1 0,0 0 0,14-13 0,-13 16 0,-1 0 0,0 1 0,1 0 0,0 1 0,0 0 0,1 0 0,-1 1 0,1 0 0,0 0 0,0 2 0,0-1 0,0 1 0,0 0 0,0 1 0,0 0 0,0 1 0,0 0 0,0 1 0,-1-1 0,1 2 0,0 0 0,-1 0 0,19 9 0,-16-6 0,0 0 0,0 1 0,-1 1 0,0 0 0,-1 0 0,1 1 0,-2 0 0,1 1 0,-1 0 0,-1 1 0,0-1 0,0 2 0,-1-1 0,0 1 0,-1 0 0,-1 0 0,6 18 0,-8-15 0,0 0 0,-1 0 0,-1 0 0,0 0 0,-1 0 0,-1 0 0,0 0 0,-1 0 0,-1 0 0,0 0 0,-1-1 0,-1 1 0,0-1 0,-1 0 0,0 0 0,-1-1 0,-13 20 0,10-19 0,0 0 0,-1-1 0,-1 0 0,0 0 0,0-1 0,-1-1 0,-1 0 0,0-1 0,0-1 0,-1 0 0,0-1 0,-1 0 0,0-1 0,0-1 0,-19 5 0,31-10 0,-1 0 0,0 0 0,1-1 0,-1 1 0,0-1 0,0 0 0,0 0 0,0-1 0,1 1 0,-1-1 0,-6-2 0,9 2 0,0 0 0,0 0 0,0 0 0,1 0 0,-1-1 0,0 1 0,1 0 0,-1-1 0,0 1 0,1-1 0,0 0 0,0 1 0,-1-1 0,1 0 0,0 0 0,0 0 0,0 0 0,1 0 0,-1 0 0,0 0 0,1 0 0,-1 0 0,1 0 0,0 0 0,0-1 0,0 1 0,0-3 0,3-25-1365,4 1-5461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0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15 194 24575,'-1'0'0,"1"0"0,-1 0 0,1 0 0,-1 0 0,1 0 0,-1 0 0,0 0 0,1 1 0,-1-1 0,1 0 0,-1 0 0,1 0 0,-1 1 0,1-1 0,-1 0 0,1 1 0,-1-1 0,1 0 0,-1 1 0,1-1 0,-1 1 0,1-1 0,0 1 0,-1-1 0,1 1 0,0-1 0,-1 1 0,1-1 0,0 1 0,0-1 0,0 1 0,-1-1 0,1 1 0,0 0 0,0-1 0,0 1 0,0-1 0,0 1 0,0-1 0,0 1 0,0 0 0,0-1 0,0 1 0,1-1 0,-1 1 0,0-1 0,0 1 0,1 0 0,-1-1 0,0 1 0,15 29 0,0-9 0,9 15 0,24 48 0,-42-71 0,0 0 0,-1 0 0,-1 0 0,0 0 0,-1 1 0,-1-1 0,0 1 0,1 15 0,-3-27 0,0 0 0,0 0 0,0 0 0,0 0 0,0 0 0,-1 0 0,1 0 0,-1-1 0,1 1 0,-1 0 0,0 0 0,1 0 0,-1 0 0,0-1 0,0 1 0,0-1 0,-1 1 0,1 0 0,0-1 0,0 0 0,-1 1 0,1-1 0,-1 0 0,1 0 0,-4 2 0,3-3 0,1 1 0,-1-1 0,1 0 0,-1 0 0,1 0 0,-1 0 0,1 0 0,-1 0 0,1-1 0,-1 1 0,1 0 0,-1-1 0,1 1 0,-1-1 0,1 0 0,0 1 0,-1-1 0,1 0 0,0 0 0,0 0 0,-1 0 0,1 0 0,0 0 0,0 0 0,0 0 0,0 0 0,0-1 0,1 1 0,-1 0 0,0-1 0,0 1 0,0-3 0,-3-5 0,0-1 0,1 0 0,0 0 0,1 0 0,0-1 0,1 1 0,0 0 0,0-1 0,1 1 0,1-1 0,0 1 0,4-21 0,1 5 0,1 0 0,1 0 0,21-46 0,-18 49 57,1 2 0,1-1 0,1 2 0,1 0 0,26-28 0,-33 40-171,0 0 0,0 0 0,1 1 0,0 0 1,1 1-1,0 0 0,0 0 0,0 1 1,0 0-1,1 1 0,0 0 0,0 1 1,0 0-1,14-1 0,4 3-6712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03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159 547 24575,'0'-21'0,"1"16"0,0-1 0,-1 0 0,0 0 0,0 1 0,-1-1 0,0 0 0,0 0 0,0 1 0,0-1 0,-1 0 0,-4-8 0,6 13 0,-1 1 0,1-1 0,-1 0 0,1 1 0,-1-1 0,0 0 0,1 1 0,-1-1 0,0 1 0,1 0 0,-1-1 0,0 1 0,0-1 0,1 1 0,-1 0 0,0 0 0,0-1 0,1 1 0,-1 0 0,0 0 0,0 0 0,0 0 0,0 0 0,1 0 0,-1 0 0,0 0 0,0 0 0,0 0 0,0 1 0,1-1 0,-1 0 0,0 0 0,0 1 0,1-1 0,-1 1 0,0-1 0,1 1 0,-1-1 0,0 1 0,1-1 0,-1 1 0,0 0 0,-4 3 0,1 1 0,0 0 0,0 0 0,-5 7 0,-4 8 0,1 2 0,0 0 0,2 1 0,-13 37 0,18-43 0,0 0 0,2 0 0,0 0 0,1 0 0,0 0 0,2 0 0,1 26 0,0-38 0,0-1 0,0 1 0,0-1 0,0 0 0,1 1 0,-1-1 0,1 0 0,0 0 0,0 0 0,1 0 0,-1 0 0,1-1 0,0 1 0,0-1 0,0 1 0,0-1 0,1 0 0,-1-1 0,1 1 0,0 0 0,0-1 0,0 0 0,0 0 0,0 0 0,0-1 0,1 1 0,-1-1 0,1 0 0,-1 0 0,7 0 0,-3 0 0,-1-1 0,1 0 0,-1 0 0,1-1 0,-1 0 0,1 0 0,-1-1 0,0 1 0,1-2 0,-1 1 0,0-1 0,0 0 0,-1-1 0,1 1 0,-1-1 0,0-1 0,11-9 0,-10 7 0,-1 0 0,-1 0 0,1-1 0,-1 0 0,-1 0 0,1 0 0,-1-1 0,-1 0 0,0 1 0,0-1 0,0 0 0,-2-1 0,1 1 0,-1 0 0,0 0 0,-1-1 0,0 1 0,-2-18 0,1 19 0,0 1 0,-1-1 0,0 1 0,-1-1 0,1 1 0,-1 0 0,-1 0 0,1 0 0,-1 1 0,0-1 0,-1 1 0,1 0 0,-1 0 0,-1 0 0,1 1 0,-1 0 0,0 0 0,0 0 0,0 1 0,-1 0 0,1 0 0,-1 1 0,-8-4 0,27 7 0,1 0 0,0 0 0,16-4 0,-10 1 0,50-7 0,0-3 0,90-29 0,-140 36 0,-1 0 0,1-1 0,-2 0 0,1-2 0,22-14 0,-39 22 0,0 0 0,1 1 0,-1-1 0,0 0 0,0 0 0,-1 0 0,1 0 0,0 0 0,0 0 0,0 0 0,-1 0 0,1 0 0,0-1 0,-1 1 0,1 0 0,-1 0 0,0-1 0,1 1 0,-1 0 0,0 0 0,0-1 0,1 1 0,-1-2 0,-1 2 0,1 0 0,-1 0 0,1 1 0,-1-1 0,0 0 0,1 0 0,-1 1 0,0-1 0,1 0 0,-1 1 0,0-1 0,0 1 0,1-1 0,-1 1 0,0-1 0,0 1 0,0 0 0,0-1 0,0 1 0,0 0 0,0 0 0,1 0 0,-1-1 0,0 1 0,0 0 0,0 0 0,0 1 0,0-1 0,0 0 0,0 0 0,0 0 0,-1 1 0,-8 1 0,1 0 0,-1 1 0,1 0 0,-1 1 0,1 0 0,1 1 0,-1-1 0,0 2 0,1-1 0,0 1 0,1 0 0,-1 1 0,1 0 0,0 0 0,1 0 0,-9 14 0,4-6 0,1 1 0,1 1 0,0 0 0,1 0 0,1 1 0,1 0 0,-7 32 0,10-33 0,0 1 0,2-1 0,0 1 0,1 0 0,3 27 0,-2-37 0,0 0 0,1-1 0,0 1 0,0-1 0,1 1 0,0-1 0,0 0 0,0 0 0,1 0 0,0 0 0,1-1 0,-1 0 0,1 0 0,11 11 0,-13-15 0,-1 0 0,1 0 0,0 0 0,0-1 0,0 1 0,0-1 0,0 0 0,0 0 0,0 0 0,0 0 0,0 0 0,0-1 0,0 1 0,1-1 0,-1 0 0,6 0 0,-4-1 0,0 0 0,0 0 0,0-1 0,0 0 0,0 0 0,0 0 0,0 0 0,-1-1 0,7-4 0,2-3 0,-1-1 0,0 0 0,0-1 0,-2 0 0,17-25 0,-7 6 0,-2-2 0,-1 0 0,-2-1 0,-1-1 0,-2 0 0,13-62 0,-10 16 0,9-159 0,-22 208 0,-1 20 0,0-1 0,0 1 0,-2-1 0,1 1 0,-1 0 0,-4-15 0,5 27 0,0 0 0,0-1 0,0 1 0,0 0 0,0 0 0,0-1 0,0 1 0,0 0 0,0 0 0,0-1 0,0 1 0,0 0 0,-1 0 0,1-1 0,0 1 0,0 0 0,0 0 0,0-1 0,-1 1 0,1 0 0,0 0 0,0 0 0,0-1 0,-1 1 0,1 0 0,0 0 0,0 0 0,-1 0 0,1 0 0,0 0 0,0-1 0,-1 1 0,1 0 0,0 0 0,0 0 0,-1 0 0,1 0 0,-1 0 0,-6 10 0,-4 18 0,-4 39 0,4 1 0,2 0 0,1 119 0,14-46 0,-3-118 0,1-1 0,0 1 0,2-1 0,9 25 0,-14-44 0,0 0 0,1 0 0,-1 0 0,1 0 0,-1 0 0,1-1 0,0 1 0,0 0 0,0-1 0,1 0 0,-1 1 0,1-1 0,-1 0 0,1 0 0,0 0 0,-1-1 0,1 1 0,5 1 0,-4-2 0,-1 0 0,1-1 0,-1 1 0,0-1 0,1 0 0,-1 0 0,1-1 0,-1 1 0,0-1 0,1 0 0,-1 0 0,0 0 0,1 0 0,-1 0 0,0-1 0,0 1 0,5-4 0,3-4 0,0 1 0,0-2 0,-1 1 0,0-2 0,-1 1 0,0-1 0,-1 0 0,0-1 0,-1 0 0,0-1 0,-1 1 0,8-23 0,-3 4 0,-2 0 0,-1-1 0,-1-1 0,3-42 0,-9 26 0,-1 49 0,1 0 0,-1-1 0,0 1 0,0 0 0,0 0 0,0 0 0,0-1 0,0 1 0,0 0 0,0 0 0,0-1 0,0 1 0,0 0 0,0 0 0,0 0 0,0-1 0,-1 1 0,1 0 0,0 0 0,0 0 0,0-1 0,0 1 0,0 0 0,0 0 0,0 0 0,-1 0 0,1-1 0,0 1 0,0 0 0,0 0 0,0 0 0,-1 0 0,1 0 0,0 0 0,0 0 0,0-1 0,-1 1 0,1 0 0,0 0 0,0 0 0,0 0 0,-1 0 0,1 0 0,0 0 0,0 0 0,-1 0 0,-8 10 0,-6 17 0,6 2 0,0 0 0,2 1 0,1 0 0,2 0 0,-1 41 0,5-60 0,0 0 0,1-1 0,1 1 0,0-1 0,0 1 0,1-1 0,0 0 0,1 0 0,0 0 0,1-1 0,8 14 0,-11-20 0,0 0 0,1 1 0,-1-1 0,1 0 0,0 0 0,0-1 0,1 1 0,-1-1 0,0 1 0,1-1 0,-1 0 0,1 0 0,6 2 0,-6-3 0,0-1 0,-1 1 0,1-1 0,-1 0 0,1 0 0,-1 0 0,1-1 0,0 1 0,-1-1 0,1 0 0,-1 0 0,0 0 0,1 0 0,-1 0 0,0-1 0,1 0 0,-1 1 0,3-4 0,5-3 0,-1 0 0,0-1 0,-1 0 0,0-1 0,0 0 0,-1-1 0,0 1 0,-1-1 0,9-19 0,-2 0 0,0-1 0,13-51 0,-21 63 0,-2 0 0,0 0 0,2-29 0,-5 48 0,-1-1 0,0 1 0,0-1 0,0 1 0,0-1 0,0 1 0,0-1 0,0 1 0,0-1 0,0 1 0,0-1 0,0 1 0,0-1 0,0 1 0,0 0 0,-1-1 0,1 1 0,0-1 0,0 1 0,0-1 0,-1 1 0,1 0 0,0-1 0,0 1 0,-1-1 0,0 1 0,-7 7 0,-8 21 0,6-2 114,2 0 0,-12 55 0,18-71-257,1 1 1,0-1 0,1 1 0,0-1-1,0 1 1,1-1 0,0 1 0,1-1 0,0 0-1,1 0 1,4 12 0,4-1-6684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03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187 376 24575,'4'-8'0,"-2"1"0,1 0 0,-1-1 0,0 0 0,0 1 0,-1-1 0,0 0 0,-1-9 0,1 12 0,-1 0 0,-1 0 0,1-1 0,-1 1 0,0 0 0,0 0 0,0-1 0,-1 1 0,0 0 0,0 1 0,0-1 0,-5-7 0,6 10 0,0 1 0,0 0 0,0 0 0,0 0 0,0-1 0,0 1 0,0 0 0,-1 0 0,1 1 0,0-1 0,-1 0 0,1 0 0,0 1 0,-1-1 0,1 0 0,-1 1 0,1 0 0,-1-1 0,1 1 0,-1 0 0,0 0 0,1 0 0,-1 0 0,1 0 0,-1 0 0,1 0 0,-1 0 0,1 1 0,-1-1 0,1 1 0,-1-1 0,1 1 0,-1-1 0,1 1 0,0 0 0,-1 0 0,1 0 0,0 0 0,0 0 0,-1 0 0,1 0 0,-1 1 0,-4 5 0,-1 0 0,1 1 0,0-1 0,1 1 0,-7 13 0,-4 10 0,2 1 0,-16 52 0,23-63 0,2 0 0,1 0 0,1 0 0,0 1 0,1 28 0,3-44 0,-1 0 0,1 1 0,0-1 0,0 0 0,0 0 0,1 0 0,0 1 0,0-2 0,1 1 0,0 0 0,0 0 0,0-1 0,5 7 0,-4-8 0,-1-1 0,0 0 0,1 0 0,-1-1 0,1 1 0,0-1 0,0 1 0,0-1 0,0 0 0,0-1 0,1 1 0,-1-1 0,1 0 0,-1 0 0,1 0 0,-1 0 0,1-1 0,-1 0 0,6 0 0,1-1 0,1-1 0,-1 0 0,0-1 0,0 0 0,0 0 0,0-1 0,0-1 0,-1 0 0,0 0 0,0-1 0,0 0 0,0-1 0,-1 0 0,-1 0 0,1-1 0,-1 0 0,7-10 0,0 0 0,-2 0 0,-1 0 0,0-1 0,-1-1 0,-1 0 0,-1 0 0,13-42 0,-12 16 0,-2-1 0,-2 0 0,-2 0 0,-2 0 0,-7-85 0,-2 94 0,7 38 0,0 0 0,0-1 0,0 1 0,-1-1 0,1 1 0,0 0 0,0-1 0,0 1 0,-1 0 0,1-1 0,0 1 0,0 0 0,-1-1 0,1 1 0,0 0 0,-1-1 0,1 1 0,0 0 0,-1 0 0,1-1 0,0 1 0,-1 0 0,1 0 0,0 0 0,-1 0 0,1 0 0,-1-1 0,0 2 0,0-1 0,0 1 0,1-1 0,-1 1 0,0 0 0,0-1 0,1 1 0,-1 0 0,0-1 0,1 1 0,-1 0 0,1 0 0,-1 0 0,1-1 0,-1 1 0,1 0 0,-1 2 0,-6 14 0,1 0 0,0 1 0,2-1 0,-5 34 0,-1 77 0,9-112 0,0-7 2,-5 192 337,7-163-765,2 1-1,1-1 0,11 44 1,-4-42-6400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03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13 379 24575,'-7'-37'0,"6"33"0,0 0 0,0 0 0,0-1 0,0 1 0,1 0 0,0-1 0,0-6 0,0 9 0,1 0 0,-1 1 0,1-1 0,0 0 0,0 1 0,0-1 0,0 1 0,0-1 0,0 1 0,0 0 0,0-1 0,0 1 0,1 0 0,-1 0 0,0 0 0,1 0 0,-1 0 0,1 0 0,-1 0 0,1 0 0,0 1 0,-1-1 0,1 1 0,1-1 0,125-34 0,-93 27 0,0-1 0,-1-1 0,0-2 0,62-32 0,-89 39 0,0 1 0,-1-1 0,1 0 0,-1-1 0,0 0 0,-1 0 0,1 0 0,6-11 0,-11 15 0,1 0 0,-1 0 0,0-1 0,0 1 0,0 0 0,0-1 0,0 1 0,0-1 0,-1 1 0,1-1 0,-1 1 0,0-1 0,1 1 0,-1-1 0,-1 1 0,1-1 0,0 1 0,0-1 0,-1 1 0,0-1 0,1 1 0,-1 0 0,0-1 0,0 1 0,0 0 0,-1-1 0,1 1 0,0 0 0,-1 0 0,1 0 0,-3-2 0,2 2 0,0 1 0,0-1 0,1 1 0,-1 0 0,0-1 0,0 1 0,0 0 0,-1 0 0,1 0 0,0 1 0,0-1 0,0 0 0,-1 1 0,1 0 0,0-1 0,0 1 0,-4 0 0,1 1 0,1-1 0,0 1 0,0 0 0,0 0 0,0 0 0,0 1 0,0 0 0,0-1 0,-4 4 0,1 0 0,0-1 0,1 2 0,-1-1 0,1 1 0,0 0 0,1 0 0,-1 0 0,1 1 0,-6 10 0,7-9 0,0 1 0,0 1 0,1-1 0,0 1 0,0-1 0,1 1 0,1 0 0,0 0 0,0-1 0,1 1 0,1 13 0,0-8 0,2-1 0,0 1 0,1-1 0,0 1 0,1-1 0,12 23 0,5 0 0,1-1 0,1-2 0,2 0 0,38 36 0,-58-63 0,-1-2 0,1 1 0,-1 0 0,-1 0 0,9 13 0,-13-18 0,1 0 0,-1 0 0,1 0 0,-1 0 0,0 0 0,1 0 0,-1 0 0,0 0 0,0 0 0,0 0 0,0 0 0,0 0 0,0 0 0,0 0 0,0 0 0,0 0 0,0 0 0,0 0 0,-1 0 0,1 0 0,0 0 0,-1 0 0,1 0 0,-1 0 0,1 0 0,-1 0 0,0 0 0,1 0 0,-1 0 0,0-1 0,0 1 0,1 0 0,-1-1 0,0 1 0,0 0 0,0-1 0,0 1 0,0-1 0,0 1 0,0-1 0,0 0 0,-1 1 0,-6 1-124,1 0 0,0-1 0,0 0 0,-1 0 0,1-1 0,-1 0-1,1 0 1,0-1 0,-1 0 0,-9-2 0,-18-4-6702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0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0 24575,'3'3'0,"4"7"0,0 5 0,-3 5 0,-5 3 0,-7 3 0,-6 3 0,-11 0 0,-6 1 0,-8-3 0,4-4-8191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0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127 452 24575,'3'-24'0,"-3"24"0,0 0 0,0 0 0,0 0 0,0 0 0,0-1 0,0 1 0,0 0 0,0 0 0,0 0 0,0 0 0,0 0 0,1 0 0,-1 0 0,0 0 0,0-1 0,0 1 0,0 0 0,0 0 0,0 0 0,1 0 0,-1 0 0,0 0 0,0 0 0,0 0 0,0 0 0,0 0 0,1 0 0,-1 0 0,0 0 0,0 0 0,0 0 0,0 0 0,0 0 0,1 0 0,-1 0 0,0 0 0,0 0 0,0 0 0,0 0 0,0 0 0,0 1 0,1-1 0,-1 0 0,0 0 0,0 0 0,0 0 0,0 0 0,0 0 0,0 0 0,0 0 0,0 1 0,0-1 0,1 0 0,-1 0 0,0 0 0,0 0 0,0 0 0,0 0 0,0 1 0,2 4 0,1-1 0,-1 1 0,-1 0 0,1 0 0,1 11 0,6 53 0,-3 0 0,-6 118 0,-2-95 0,2-79 0,1-8 0,-1-1 0,0 0 0,0 0 0,0 1 0,-1-1 0,1 0 0,-1 0 0,0 0 0,0 1 0,0-1 0,-1 0 0,-2 5 0,3-8 0,1-1 0,0 0 0,-1 1 0,1-1 0,0 0 0,-1 0 0,1 1 0,-1-1 0,1 0 0,0 0 0,-1 0 0,1 0 0,-1 0 0,1 1 0,-1-1 0,1 0 0,0 0 0,-1 0 0,1 0 0,-1 0 0,1 0 0,-1 0 0,1-1 0,-1 1 0,1 0 0,0 0 0,-1 0 0,1 0 0,-1 0 0,1-1 0,0 1 0,-1 0 0,1 0 0,0-1 0,-1 1 0,1 0 0,0-1 0,-1 1 0,1 0 0,0-1 0,-1 1 0,1 0 0,0-1 0,0 1 0,-1-1 0,-11-19 0,4-1 0,0 0 0,2 0 0,0-1 0,1 0 0,-3-39 0,5-113 0,4 136 0,3 0 0,1 0 0,2 1 0,1 0 0,2 0 0,1 1 0,17-35 0,-20 52 0,1 1 0,1 1 0,1-1 0,0 2 0,1 0 0,1 0 0,1 1 0,0 0 0,0 2 0,2-1 0,0 2 0,0 0 0,1 1 0,35-17 0,-41 24 0,0 0 0,1 0 0,-1 1 0,1 1 0,0 0 0,0 1 0,0 0 0,0 1 0,0 0 0,22 4 0,-29-4 0,-1 1 0,1 0 0,-1 0 0,0 0 0,1 1 0,-1-1 0,0 1 0,0 0 0,0 1 0,0-1 0,0 1 0,-1-1 0,1 1 0,-1 0 0,0 0 0,0 1 0,0-1 0,0 1 0,0-1 0,-1 1 0,1 0 0,-1 0 0,0 0 0,0 0 0,-1 1 0,1-1 0,-1 0 0,0 1 0,0-1 0,-1 1 0,1 6 0,-2 0 0,0-1 0,0 1 0,-1 0 0,0-1 0,-1 1 0,0-1 0,-1 0 0,0 0 0,-1 0 0,0-1 0,0 1 0,-1-1 0,-8 10 0,-9 10 0,-2-2 0,-40 37 0,1-8 0,-76 50 0,112-91 0,28-15 0,0 0 0,0 0 0,0 0 0,0 1 0,-1-1 0,1 0 0,0 0 0,0 0 0,0 0 0,0 0 0,0 0 0,-1 0 0,1 0 0,0 0 0,0 0 0,0 0 0,0 0 0,-1 0 0,1 0 0,0 0 0,0 0 0,0 0 0,0 0 0,0 0 0,-1 0 0,1 0 0,0 0 0,0 0 0,0 0 0,0 0 0,0 0 0,-1-1 0,1 1 0,0 0 0,0 0 0,0 0 0,0 0 0,0 0 0,0 0 0,0-1 0,-1 1 0,1 0 0,9-13 0,5-2 0,1 2 0,1-1 0,0 2 0,0 0 0,26-13 0,-30 18 0,0 1 0,1 0 0,0 1 0,1 1 0,-1 0 0,1 0 0,-1 2 0,25-3 0,-31 5 0,0 0 0,0 0 0,0 1 0,-1 0 0,1 0 0,0 1 0,-1 0 0,1 0 0,-1 0 0,0 1 0,0 0 0,0 0 0,0 1 0,0 0 0,8 6 0,-8-4 0,0 0 0,-1 1 0,0-1 0,0 1 0,-1 0 0,1 0 0,-1 1 0,-1-1 0,0 1 0,0 0 0,3 12 0,-3-7 0,-1 0 0,0 0 0,-1 0 0,0 0 0,-1 0 0,-1 0 0,0 0 0,-1 0 0,0 0 0,-1 0 0,0 0 0,-1-1 0,0 0 0,-1 0 0,-1 0 0,-8 13 0,5-13 0,0-1 0,-1 0 0,0 0 0,-1-1 0,0-1 0,-1 0 0,0 0 0,0-1 0,-1-1 0,0 0 0,0-1 0,-1 0 0,0-1 0,0-1 0,-25 5 0,21-5 0,0-2 0,0 0 0,0-1 0,-1-1 0,1 0 0,-1-2 0,1 0 0,0-1 0,0 0 0,0-2 0,1 0 0,-23-10 0,30 10-76,0-1 1,1 0-1,-1 0 0,1-1 0,0 0 0,1 0 0,0-1 0,0 0 1,1-1-1,0 1 0,0-2 0,1 1 0,0-1 0,0 1 1,1-2-1,1 1 0,-4-13 0,-4-22-6750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6:47.9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272 518 24575,'-10'-1'0,"0"0"0,1-1 0,-1 0 0,1-1 0,-1 0 0,1 0 0,-18-10 0,14 7 0,0 0 0,-17-4 0,29 10 0,0 0 0,-1 0 0,1 0 0,0 0 0,0 0 0,0 0 0,0 0 0,-1 0 0,1 1 0,0-1 0,0 0 0,0 1 0,0-1 0,0 1 0,0-1 0,0 1 0,0 0 0,0-1 0,0 1 0,0 0 0,0 0 0,1-1 0,-1 1 0,0 0 0,0 0 0,1 0 0,-1 0 0,1 0 0,-1 0 0,1 0 0,-1 0 0,1 0 0,-1 0 0,1 1 0,0-1 0,0 2 0,-3 7 0,1 0 0,1 0 0,-1 13 0,1-11 0,-13 124 0,-36 150 0,49-284 0,0 1 0,1 1 0,-1-1 0,0 0 0,0 0 0,-1 0 0,1 0 0,-1 0 0,-2 4 0,4-7 0,0 0 0,0 0 0,0 0 0,0 0 0,0 0 0,0 0 0,0 1 0,0-1 0,0 0 0,0 0 0,0 0 0,0 0 0,0 0 0,0 0 0,-1 0 0,1 0 0,0 0 0,0 0 0,0 0 0,0 0 0,0 0 0,0 0 0,0 0 0,0 0 0,0 0 0,0 0 0,0 0 0,0 0 0,0 0 0,-1 0 0,1 0 0,0 0 0,0 0 0,0 0 0,0 0 0,0 0 0,0 0 0,0 0 0,0 0 0,0 0 0,0 0 0,0 0 0,0 0 0,0 0 0,-1 0 0,1 0 0,0 0 0,0 0 0,0 0 0,0 0 0,0-1 0,0 1 0,0 0 0,0 0 0,0 0 0,0 0 0,0 0 0,0 0 0,0 0 0,0 0 0,0 0 0,0 0 0,0 0 0,0 0 0,0-1 0,0 1 0,0 0 0,0 0 0,0-10 0,3-12 0,24-70 0,3 2 0,72-147 0,22 3 0,-92 182 0,2 2 0,54-61 0,-76 97 0,0 1 0,1 1 0,1 0 0,0 1 0,0 0 0,24-13 0,-32 22 0,-1-1 0,0 1 0,1 0 0,0 0 0,-1 0 0,1 1 0,0 0 0,0 0 0,0 0 0,0 1 0,0 0 0,-1 0 0,1 0 0,0 1 0,0 0 0,0 0 0,0 1 0,-1-1 0,1 1 0,-1 0 0,1 1 0,-1-1 0,7 6 0,1 2 0,0 1 0,0 0 0,-1 1 0,0 1 0,-2 0 0,1 0 0,-1 1 0,-1 1 0,-1-1 0,0 1 0,12 32 0,-1 11 0,24 116 0,7 118-1365,-40-211-5461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05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111 267 24575,'15'187'0,"-14"-176"0,0 143 0,-2-126 0,-2-1 0,0 0 0,-12 43 0,14-68 0,0 1 0,0-1 0,0 0 0,0 1 0,0-1 0,0 0 0,0 0 0,-1 0 0,-1 3 0,3-5 0,0 0 0,-1 0 0,1 0 0,0 0 0,0 1 0,0-1 0,-1 0 0,1 0 0,0 0 0,0 0 0,0 0 0,-1 0 0,1 0 0,0 0 0,0 0 0,-1 0 0,1 0 0,0 0 0,0 0 0,0 0 0,-1 0 0,1 0 0,0 0 0,0 0 0,-1 0 0,1 0 0,0 0 0,0 0 0,0 0 0,-1 0 0,1 0 0,0 0 0,0-1 0,-1 1 0,-5-15 0,-6-49 0,-6-126 0,17 158 0,-2-22 0,8-87 0,-2 112 0,1 0 0,2 0 0,1 0 0,17-44 0,-21 66 0,0-1 0,1 1 0,0 0 0,0 0 0,1 0 0,-1 1 0,2 0 0,-1-1 0,1 2 0,0-1 0,0 1 0,0 0 0,9-5 0,-10 7 0,0 0 0,1 1 0,0 0 0,0 0 0,-1 0 0,1 1 0,0 0 0,0 0 0,0 0 0,0 1 0,0 0 0,0 0 0,1 1 0,-1-1 0,0 1 0,-1 1 0,1-1 0,7 4 0,-1-1 0,-1 1 0,0 0 0,0 1 0,-1 1 0,0 0 0,0 0 0,0 1 0,-1 0 0,0 0 0,-1 1 0,0 0 0,0 1 0,-1 0 0,0 0 0,-1 1 0,0-1 0,-1 1 0,9 23 0,-11-24 0,-1 0 0,0-1 0,0 1 0,0 0 0,-1 0 0,-1 0 0,0 0 0,0 0 0,-1 0 0,0 0 0,-1 0 0,0 0 0,-1-1 0,0 1 0,0-1 0,-1 1 0,0-1 0,-1 0 0,0-1 0,0 1 0,-1-1 0,0 0 0,-11 11 0,5-7 0,-1-2 0,0 1 0,-1-2 0,0 1 0,0-2 0,-1 0 0,0-1 0,-32 11 0,37-15 0,-1 0 0,1-1 0,-1 0 0,0 0 0,1-1 0,-1-1 0,0 0 0,0 0 0,0-1 0,0 0 0,1-1 0,-1-1 0,1 1 0,-20-9 0,25 9-59,1-1 0,-1 0-1,1 0 1,-1 0-1,1 0 1,0-1 0,0 0-1,1 0 1,-1 0 0,1 0-1,0 0 1,0-1 0,0 0-1,1 1 1,-1-1-1,1 0 1,0 0 0,1 0-1,-1 0 1,1-1 0,0 1-1,0-6 1,0-6-6767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06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0 601 24575,'21'-6'0,"-19"5"0,0 0 0,-1 0 0,1 1 0,0-1 0,0 0 0,0 1 0,0-1 0,0 1 0,0 0 0,0 0 0,0-1 0,3 2 0,-2-1 0,-1 1 0,1 0 0,0 0 0,0 0 0,-1 0 0,1 0 0,-1 1 0,1-1 0,-1 1 0,0 0 0,0-1 0,1 1 0,1 3 0,25 33 0,-17-21 0,93 141 0,-89-133 0,-14-21 0,2 1 0,-1 1 0,1-1 0,0 0 0,6 6 0,-9-10 0,-1 0 0,1-1 0,0 1 0,0 0 0,-1-1 0,1 1 0,0-1 0,0 1 0,0-1 0,-1 1 0,1-1 0,0 0 0,0 1 0,0-1 0,0 0 0,0 0 0,0 0 0,0 1 0,0-1 0,0 0 0,0 0 0,0-1 0,0 1 0,0 0 0,0 0 0,-1 0 0,1-1 0,0 1 0,0 0 0,0-1 0,0 1 0,0-1 0,0 1 0,-1-1 0,1 1 0,0-1 0,1 0 0,3-6 0,0 0 0,-1 0 0,1 0 0,-1 0 0,-1-1 0,1 1 0,3-15 0,2-1 0,34-81 0,85-149 0,-97 204 0,1 1 0,2 1 0,2 2 0,78-74 0,-98 104-170,2 1-1,-1 0 0,2 2 1,-1 0-1,2 1 0,0 0 1,34-11-1,-5 8-6655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38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756 125 24575,'1'-23'0,"-1"15"0,1-1 0,-1 1 0,-1 0 0,0 0 0,-2-14 0,2 20 0,0 0 0,0 0 0,0 0 0,0 0 0,0 0 0,0 0 0,0 0 0,-1 0 0,1 0 0,-1 1 0,1-1 0,-1 1 0,0-1 0,1 1 0,-1-1 0,0 1 0,0 0 0,0 0 0,0 0 0,0 0 0,0 0 0,-1 1 0,1-1 0,0 1 0,-4-1 0,-5 0 0,-1 0 0,0 1 0,0 1 0,1 0 0,-1 0 0,0 1 0,1 1 0,-1 0 0,1 0 0,0 1 0,-17 9 0,-4 3 0,1 2 0,-44 33 0,60-40 0,0 1 0,0 1 0,1 1 0,1 0 0,0 0 0,1 2 0,0-1 0,-11 22 0,19-29 0,0 0 0,1-1 0,0 1 0,0 1 0,0-1 0,1 0 0,1 1 0,-1-1 0,1 1 0,1-1 0,0 1 0,0 0 0,0-1 0,1 1 0,1-1 0,-1 1 0,1-1 0,1 0 0,0 0 0,6 15 0,2-5 0,0 0 0,1-1 0,0 0 0,22 21 0,65 55 0,10 10 0,-97-89 0,0 0 0,0 1 0,-2 1 0,0 0 0,15 32 0,-21-37 0,0-1 0,-1 1 0,0 0 0,0 0 0,-1 1 0,-1-1 0,0 0 0,-1 1 0,0-1 0,0 1 0,-4 17 0,0-13 0,-1 0 0,0 0 0,0-1 0,-2 0 0,0 0 0,-1 0 0,-11 16 0,-2-2 0,-1-1 0,-38 37 0,-53 39 0,107-98 0,-330 256 0,335-262 0,-8 6 0,0 1 0,-16 14 0,25-21 0,0 0 0,0 0 0,0 0 0,0 0 0,0 0 0,0 0 0,0 0 0,0 0 0,0 0 0,0 0 0,0 0 0,0 0 0,0 0 0,1 0 0,-1 0 0,0 0 0,0 0 0,0 0 0,0 0 0,0 0 0,0 0 0,0 0 0,0 0 0,0 0 0,0 0 0,0 0 0,0 0 0,0 0 0,1 0 0,-1 0 0,0 0 0,0 0 0,0 0 0,0 0 0,0 0 0,0 0 0,0 0 0,0 0 0,0 0 0,0 0 0,0 0 0,0 0 0,0 1 0,0-1 0,0 0 0,0 0 0,0 0 0,0 0 0,0 0 0,0 0 0,1 0 0,-1 0 0,0 0 0,0 0 0,0 0 0,12-4 0,18-9 0,26-11 0,94-28 0,-132 47 0,0 0 0,1 2 0,-1 1 0,0 0 0,1 1 0,0 1 0,-1 0 0,1 2 0,33 7 0,-45-7 0,0 0 0,0 1 0,-1 0 0,1 0 0,-1 0 0,1 1 0,-1 0 0,0 0 0,-1 1 0,1 0 0,-1 0 0,0 0 0,0 0 0,0 1 0,-1 0 0,0 0 0,0 0 0,-1 1 0,1-1 0,-1 1 0,-1 0 0,1 0 0,-1 0 0,1 8 0,1 6 0,-2 0 0,0 1 0,-1-1 0,-1 1 0,-1-1 0,-1 1 0,-5 21 0,-66 254 0,17-88 0,43-148 0,-8 91 0,20-135 0,0-1 0,1 1 0,1-1 0,1 0 0,0 1 0,8 27 0,-8-36 0,1-1 0,0 0 0,0 1 0,1-2 0,0 1 0,0 0 0,1-1 0,0 1 0,0-1 0,1-1 0,-1 1 0,1-1 0,0 0 0,1 0 0,-1 0 0,8 3 0,-4-3 38,1-1 0,-1 1 0,1-2 0,0 0 0,1 0 0,-1-1 0,0 0 0,22 0 0,-10-2-465,0-1 0,1-2 1,28-5-1,11-7-6399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0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24575,'0'3'0,"0"3"0,0 5 0,0 3 0,0 1 0,-3 3 0,-1 2 0,-3 3 0,-3 1 0,0 1 0,2 2 0,-1-1 0,2-2 0,1-2 0,-1-1 0,1-6-8191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1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159 279 24575,'-1'-8'0,"-3"9"0,-7 15 0,-10 31 0,-5 22 0,2 1 0,4 1 0,2 1 0,4 0 0,-5 74 0,19-131 0,4-19 0,6-25 0,19-111 0,23-87 0,12 23 0,-50 166 0,2 1 0,1 1 0,30-45 0,-43 75 0,0 0 0,1 0 0,-1 1 0,1-1 0,1 1 0,10-9 0,-15 13 0,0 1 0,0-1 0,1 0 0,-1 1 0,0-1 0,0 1 0,1-1 0,-1 1 0,0 0 0,1-1 0,-1 1 0,1 0 0,-1 0 0,0 0 0,1 0 0,-1 0 0,2 1 0,-1 0 0,0-1 0,-1 1 0,1 0 0,-1 0 0,1 0 0,-1 0 0,1 0 0,-1 1 0,0-1 0,0 0 0,0 1 0,1-1 0,-1 1 0,0-1 0,-1 1 0,1-1 0,1 3 0,13 32 0,-2 1 0,-2 1 0,11 54 0,-9-34 0,32 171 342,-39-190-769,-3 1 0,-1-1 1,-7 76-1,1-86-6399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1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30 526 24575,'-6'-12'0,"2"5"0,0-1 0,1 1 0,0-1 0,0 0 0,-2-11 0,4 17 0,1 0 0,0 1 0,0-1 0,0 0 0,0 1 0,0-1 0,0 0 0,1 1 0,-1-1 0,0 0 0,1 1 0,-1-1 0,1 0 0,0 1 0,-1-1 0,1 1 0,0-1 0,0 1 0,0 0 0,0-1 0,0 1 0,1 0 0,-1 0 0,0 0 0,0 0 0,1 0 0,-1 0 0,1 0 0,-1 0 0,1 0 0,-1 1 0,4-2 0,10-2 0,0 1 0,0 0 0,0 1 0,23 0 0,-8 0 0,418-7 0,-326 10 0,-115-1 0,1 0 0,0-1 0,-1 0 0,16-4 0,-23 5 0,1 0 0,0 0 0,0-1 0,0 1 0,-1 0 0,1-1 0,0 1 0,0-1 0,-1 1 0,1-1 0,0 1 0,-1-1 0,1 0 0,0 1 0,-1-1 0,1 0 0,-1 1 0,1-1 0,-1 0 0,0 0 0,1 0 0,-1-1 0,0 1 0,0 0 0,0 0 0,-1-1 0,1 1 0,0 0 0,-1 0 0,1 0 0,-1 0 0,1-1 0,-1 1 0,0 0 0,1 0 0,-1 0 0,0 0 0,0 1 0,0-1 0,0 0 0,0 0 0,-1-1 0,-2-1 0,-1 0 0,1 0 0,-1 0 0,0 0 0,0 1 0,0 0 0,0 0 0,0 0 0,0 0 0,0 1 0,-1 0 0,1 0 0,0 1 0,-1-1 0,1 1 0,-1 0 0,1 1 0,-1-1 0,1 1 0,-7 2 0,2-1 0,1 1 0,-1 0 0,1 1 0,0 0 0,0 1 0,0 0 0,1 0 0,0 0 0,0 1 0,-10 9 0,6-2 0,0 1 0,0 0 0,2 1 0,-1 0 0,2 1 0,0 0 0,-9 24 0,14-30 0,0 1 0,1-1 0,0 1 0,0 0 0,1 0 0,1 0 0,0 0 0,1 1 0,0-1 0,0 0 0,1 0 0,1 0 0,3 15 0,-3-21 0,0 0 0,0 0 0,0 0 0,1 0 0,0 0 0,0 0 0,0-1 0,0 1 0,1-1 0,0 0 0,0 0 0,0 0 0,9 6 0,-10-9 0,0 1 0,0 0 0,0-1 0,0 1 0,1-1 0,-1 0 0,1 0 0,-1-1 0,1 1 0,-1-1 0,1 1 0,-1-1 0,1 0 0,-1-1 0,1 1 0,-1 0 0,1-1 0,-1 0 0,1 0 0,-1 0 0,0 0 0,6-3 0,2-3 0,-1 1 0,-1-1 0,1-1 0,-1 0 0,-1 0 0,1 0 0,-2-1 0,1-1 0,-1 1 0,8-15 0,5-13 0,25-60 0,0-18 0,55-229 0,-99 341 0,2-11 0,0 0 0,1-18 0,-4 32 0,0 0 0,0 0 0,0 0 0,0 0 0,0 0 0,0 0 0,0 0 0,0 0 0,0 0 0,0 0 0,0 0 0,0 0 0,0 0 0,0 0 0,0 0 0,-1 0 0,1 0 0,0 0 0,0 0 0,0 0 0,0 0 0,0 0 0,0 0 0,0 0 0,0 0 0,0 0 0,0 0 0,0 0 0,0 0 0,0 0 0,0 0 0,0 0 0,0 0 0,0 0 0,0 0 0,0 0 0,0-1 0,0 1 0,0 0 0,0 0 0,0 0 0,0 0 0,0 0 0,0 0 0,-5 9 0,-3 15 0,-8 46 0,3 1 0,2 0 0,4 1 0,3 0 0,9 115 0,-2-157-682,10 41-1,-2-33-6143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1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346 501 24575,'-1'-3'0,"1"0"0,0 0 0,-1-1 0,1 1 0,-1 0 0,0 0 0,0 0 0,0 0 0,0 1 0,-1-1 0,1 0 0,-1 0 0,1 1 0,-5-6 0,2 4 0,-1 0 0,1 1 0,0-1 0,-1 1 0,0 0 0,0 0 0,-10-5 0,5 4 0,0 1 0,0 0 0,0 0 0,-1 1 0,1 0 0,-1 1 0,0 0 0,-18 2 0,24-1 0,0 1 0,0 0 0,1 0 0,-1 1 0,0-1 0,0 1 0,1 0 0,-1 1 0,1-1 0,-1 1 0,1 0 0,-4 3 0,1 0 0,1 0 0,0 1 0,0-1 0,1 1 0,0 1 0,-6 10 0,1 2 0,1 1 0,1 1 0,1-1 0,-7 34 0,11-39 0,0 1 0,1 0 0,1 0 0,0-1 0,3 19 0,-2-30 0,0 0 0,1 0 0,0 0 0,0 0 0,0-1 0,0 1 0,1 0 0,0-1 0,0 1 0,0-1 0,0 0 0,1 0 0,-1 0 0,1 0 0,0 0 0,1 0 0,-1-1 0,1 0 0,-1 1 0,1-1 0,0 0 0,4 2 0,-5-4 0,0 0 0,0 0 0,0 0 0,0 0 0,0-1 0,0 1 0,0-1 0,1 0 0,-1 0 0,0 0 0,0 0 0,0 0 0,0-1 0,6-1 0,-4 0 0,1 0 0,-1-1 0,1 1 0,-1-1 0,0 0 0,0-1 0,5-4 0,5-6 0,-2 0 0,0 0 0,18-28 0,-5 3 0,-2-2 0,-2 0 0,-2-1 0,-2-1 0,16-57 0,-16 36 0,-3-1 0,-3 0 0,3-74 0,-13 119 0,-1 14 0,0-1 0,0 1 0,-1 0 0,1-1 0,-2 1 0,1-1 0,-1 1 0,0 0 0,-2-10 0,2 16 0,1 0 0,0 0 0,0 0 0,0 0 0,0 0 0,0 0 0,-1 0 0,1 0 0,0 0 0,0 0 0,0 0 0,0 0 0,-1 0 0,1 0 0,0 0 0,0 0 0,0 0 0,0 0 0,-1 0 0,1 0 0,0 0 0,0 0 0,0 0 0,0 0 0,0 0 0,-1 0 0,1 0 0,0 1 0,0-1 0,0 0 0,0 0 0,0 0 0,0 0 0,0 0 0,-1 0 0,1 0 0,0 1 0,0-1 0,0 0 0,0 0 0,0 0 0,0 0 0,0 1 0,0-1 0,0 0 0,0 0 0,0 0 0,0 0 0,0 0 0,0 1 0,0-1 0,0 0 0,0 0 0,0 0 0,0 0 0,0 1 0,-4 12 0,-3 53 0,1 71 0,3-49 0,-6 249-1365,8-264-5461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2:3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24575,'1'-2'0,"-1"0"0,0 1 0,1-1 0,0 0 0,-1 1 0,1-1 0,0 1 0,0-1 0,0 1 0,0 0 0,0-1 0,0 1 0,0 0 0,0 0 0,0-1 0,1 1 0,-1 0 0,1 0 0,-1 0 0,3-1 0,33-15 0,-36 17 0,28-10 0,1 2 0,0 1 0,0 2 0,0 1 0,1 1 0,-1 1 0,43 3 0,-59 1 0,0-1 0,0 2 0,0-1 0,0 2 0,-1 0 0,1 1 0,-1 0 0,0 1 0,-1 0 0,21 14 0,-27-15 0,1 0 0,-1 1 0,0-1 0,-1 1 0,1 0 0,-1 1 0,0-1 0,-1 1 0,0 0 0,0 0 0,0 1 0,-1-1 0,0 1 0,0-1 0,-1 1 0,0 0 0,0 0 0,-1 0 0,0 16 0,-1-9 0,-2 1 0,1-1 0,-2 1 0,0-1 0,-1 0 0,-1 0 0,0 0 0,-1 0 0,-8 14 0,-14 19 0,-40 56 0,13-22 0,35-49 0,0 1 0,3 1 0,1 1 0,1 0 0,2 1 0,2 1 0,-8 42 0,16-62 0,1 0 0,1 0 0,0 0 0,1 0 0,1 0 0,1 0 0,0 0 0,1-1 0,1 1 0,1-1 0,1 0 0,0 0 0,1 0 0,1-1 0,0 0 0,1 0 0,18 22 0,-14-22 0,1-2 0,1 1 0,0-2 0,1 0 0,0 0 0,1-2 0,1 0 0,20 9 0,-9-7 0,0-2 0,0 0 0,1-3 0,51 9 0,-78-16 0,1-1 0,0 1 0,0 0 0,0 0 0,-1 0 0,1 1 0,-1-1 0,1 1 0,4 3 0,-7-4 0,0 0 0,0 0 0,-1 0 0,1 0 0,0 0 0,-1 0 0,1 0 0,0 0 0,-1 0 0,0 1 0,1-1 0,-1 0 0,0 0 0,1 0 0,-1 1 0,0-1 0,0 0 0,0 0 0,0 1 0,0-1 0,0 0 0,-1 0 0,1 1 0,0-1 0,-1 0 0,1 0 0,-1 0 0,1 0 0,-1 1 0,1-1 0,-1 0 0,0 0 0,-1 1 0,-24 39 0,-2-1 0,-63 68 0,57-72 0,3 2 0,-52 80 0,74-104 0,2 1 0,0 0 0,1 1 0,0-1 0,1 1 0,1 1 0,-3 19 0,6-26 0,1 0 0,0 0 0,0 0 0,1 0 0,0 0 0,1 0 0,0 0 0,0-1 0,1 1 0,0-1 0,1 1 0,0-1 0,7 11 0,21 27 0,75 85 0,-105-130 0,0 1 0,0-1 0,0 1 0,-1-1 0,1 1 0,0-1 0,-1 1 0,0 0 0,0 0 0,0 0 0,0 0 0,1 4 0,-2-5 0,0 0 0,0-1 0,-1 1 0,1-1 0,0 1 0,-1-1 0,0 1 0,1-1 0,-1 1 0,0-1 0,1 1 0,-1-1 0,0 0 0,0 1 0,0-1 0,0 0 0,0 0 0,-1 0 0,1 0 0,0 0 0,0 0 0,-1 0 0,1 0 0,-1 0 0,-2 0 0,-8 5 43,0-1 0,0-1-1,0 0 1,-1-1 0,1 0-1,-1-1 1,-24 1 0,17-2-385,0-2 1,0 0 0,1-1-1,-29-7 1,21 1-6485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01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10 24575,'-3'-10'0,"-2"14"0,4-2 0,0 0 0,0 0 0,0 0 0,0 0 0,0 0 0,1 0 0,-1 0 0,0 4 0,3 15 0,0-1 0,1 1 0,1-1 0,2 0 0,10 30 0,6 19 0,1 24 0,17 146 0,-23-58-1365,-15-148-5461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01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34 24575,'4'-4'0,"-1"1"0,1 0 0,0 0 0,0 1 0,0-1 0,0 1 0,0 0 0,1 0 0,-1 0 0,1 0 0,0 1 0,-1 0 0,1 0 0,0 0 0,-1 0 0,1 1 0,0 0 0,0 0 0,0 0 0,-1 1 0,1-1 0,0 1 0,8 3 0,-4 0 0,0-1 0,0 2 0,-1-1 0,1 1 0,-1 1 0,0 0 0,-1 0 0,1 0 0,-1 1 0,11 14 0,12 17 0,-2 2 0,-2 0 0,-1 2 0,-2 1 0,-3 1 0,-1 1 0,24 88 0,-37-110 0,-2 1 0,0 0 0,-2 0 0,0 0 0,-2 0 0,-1 0 0,0 0 0,-9 39 0,6-46 0,-1 0 0,-1 0 0,-1 0 0,0-1 0,-1 0 0,-1 0 0,0-1 0,-1 0 0,0-1 0,-2 0 0,1-1 0,-19 16 0,4-7-151,0-2-1,-1-1 0,-1-1 0,-1-2 1,0 0-1,-1-2 0,-1-2 1,-57 16-1,40-17-6674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6:48.7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1 212 24575,'0'-2'0,"1"1"0,-1-1 0,1 1 0,-1 0 0,1 0 0,-1-1 0,1 1 0,0 0 0,0 0 0,0 0 0,0 0 0,0 0 0,0 0 0,0 0 0,0 0 0,0 0 0,0 0 0,1 0 0,-1 1 0,0-1 0,2 0 0,32-13 0,-32 12 0,28-7 0,1 1 0,-1 1 0,36-3 0,100-2 0,-72 7 0,-64 3 0,101-11 0,-115 10 0,0 0 0,-1-2 0,0 1 0,0-2 0,26-13 0,-34 15 0,-1-2 0,1 1 0,-1-1 0,0 0 0,-1-1 0,6-7 0,-2 3 0,-9 11 0,-1-1 0,1 1 0,-1-1 0,1 1 0,-1-1 0,1 1 0,-1-1 0,1 1 0,0-1 0,-1 1 0,1 0 0,0-1 0,-1 1 0,1 0 0,0 0 0,-1 0 0,2-1 0,4 8 0,-1 23 0,-4-20 0,8 249 0,-9-175 0,14 121 0,-14-205 0,8 34 0,-7-33 0,-1-1 0,0 1 0,0-1 0,1 1 0,-1-1 0,0 1 0,1-1 0,-1 1 0,0-1 0,1 1 0,-1-1 0,1 0 0,-1 1 0,0-1 0,1 1 0,-1-1 0,1 0 0,-1 0 0,1 1 0,0-1 0,0 0 0,0 0 0,-1 0 0,1 0 0,0-1 0,-1 1 0,1 0 0,0 0 0,-1-1 0,1 1 0,-1 0 0,1-1 0,0 1 0,-1-1 0,1 1 0,-1-1 0,1 1 0,-1-1 0,1 1 0,-1-1 0,0 1 0,1-2 0,15-24 0,-1 0 0,-1-1 0,13-36 0,4-10 0,-27 67 0,59-119 0,-50 103 0,1 1 0,0 0 0,25-27 0,-38 47 0,0-1 0,0 1 0,0 0 0,0 0 0,0 0 0,0 0 0,1 0 0,-1 0 0,0 0 0,1 0 0,-1 0 0,0 1 0,1-1 0,-1 0 0,1 1 0,-1-1 0,1 1 0,-1 0 0,1-1 0,-1 1 0,1 0 0,-1 0 0,1 0 0,-1 0 0,4 1 0,-3 0 0,-1 0 0,1 1 0,0-1 0,-1 1 0,1-1 0,-1 1 0,0 0 0,1-1 0,-1 1 0,0 0 0,0 0 0,0 0 0,0 0 0,0 0 0,-1 0 0,1 0 0,0 5 0,5 27 0,-1 0 0,-1 0 0,-2 44 0,-1-32 0,7 47 0,-5-73 0,1 0 0,0 1 0,14 34 0,-16-50 0,0 0 0,0-1 0,1 1 0,-1 0 0,1-1 0,0 0 0,1 0 0,-1 0 0,1 0 0,-1 0 0,1-1 0,0 1 0,1-1 0,-1 0 0,0-1 0,1 1 0,0-1 0,-1 0 0,1 0 0,7 2 0,0-2 0,0 0 0,0-1 0,0-1 0,0 0 0,0-1 0,0 0 0,0 0 0,-1-2 0,21-5 0,8-6 0,55-27 0,-13 5 0,-63 29 0,1 2 0,27-5 0,-27 6 0,-19 4 0,1-1 0,-1 1 0,1-1 0,-1 0 0,0 1 0,0-1 0,1 0 0,-1 0 0,0 0 0,0 0 0,0 0 0,0 0 0,0 0 0,0-1 0,0 1 0,0 0 0,-1 0 0,1-1 0,1-1 0,9-32 0,-7 20 0,27-87 0,20-124 0,-51 225 0,2-6 69,-1-1-1,-1 1 0,1-1 0,-1-8 1,0 15-86,0 1 1,0-1-1,0 0 1,-1 0-1,1 1 1,0-1-1,0 0 1,0 0-1,-1 1 1,1-1-1,0 0 1,-1 1-1,1-1 1,-1 0 0,1 1-1,-1-1 1,1 1-1,-1-1 1,1 1-1,-2-2 1,1 2-49,0 0 0,0 0 0,0 0 1,0 0-1,0 0 0,0 0 0,0 0 0,0 0 1,0 0-1,0 0 0,0 1 0,0-1 0,1 0 1,-1 1-1,0-1 0,0 1 0,0-1 0,0 1 1,0-1-1,-1 2 0,-11 8-6761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02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74 24575,'-5'0'0,"-6"0"0,-1-3 0,2-4 0,6 0 0,9-3 0,7 1 0,7-1 0,7 1 0,7-1 0,-2 1-8191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02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24575,'0'-3'0,"3"-1"0,4-2 0,4-4 0,5-3 0,7-2 0,5-5 0,-2 2-8191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02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24575,'0'3'0,"0"4"0,3 1 0,4-2 0,3-3 0,4-7 0,2-1 0,1-4 0,-2 0-8191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02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24575,'3'3'0,"4"1"0,4-3 0,2-2 0,0-1-8191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06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24575,'0'4'0,"0"2"0,0 11 0,0 10 0,0 16 0,0 15 0,0 13 0,0 15 0,0 10 0,0 7 0,0 4 0,0 1 0,0-3 0,0-4 0,0-8 0,0-11 0,0-10 0,0-18-8191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07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1097 24575,'-80'-67'0,"-80"-82"0,142 131 0,-13-13 0,0 0 0,3-2 0,1-2 0,1 0 0,-21-40 0,39 61 0,1 0 0,1-1 0,0 0 0,1 0 0,0-1 0,1 0 0,1 1 0,1-1 0,0 0 0,1 0 0,1 0 0,0-1 0,1 1 0,1 0 0,0 0 0,9-29 0,-6 31 0,1-1 0,0 1 0,1 1 0,1-1 0,0 1 0,1 1 0,0-1 0,1 2 0,12-13 0,-5 9 0,0 1 0,0 0 0,2 1 0,-1 2 0,36-17 0,-12 10 0,2 3 0,-1 1 0,2 3 0,0 1 0,71-6 0,-50 12-44,1 2 1,0 3-1,0 3 0,-1 2 0,1 4 1,-2 3-1,0 2 0,0 3 0,-2 3 0,0 3 1,-2 3-1,76 44 0,-107-53 44,-2 1 0,0 2 0,-1 0 0,-2 2 0,0 1 0,-1 0 0,27 38 0,-41-48 0,-1 0 0,-1 1 0,0 0 0,0 0 0,-2 1 0,0 0 0,-1 0 0,0 0 0,-1 1 0,-1-1 0,-1 1 0,0 0 0,-1 0 0,-1 0 0,-1 0 0,-4 28 0,-3-13 28,-1-1 1,-1 0-1,-1-1 1,-2 0-1,-1-1 1,-2 0-1,0-1 1,-2-1-1,-42 48 1,11-21 42,-2-3 0,-3-3 0,-81 59 0,-34 5 271,149-101-586,-1 0 0,-1-1 0,0-1 0,0-1 1,-1-2-1,-34 7 0,31-10-6582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07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22 178 24575,'-1'0'0,"0"0"0,0 0 0,0 0 0,1 0 0,-1 0 0,0 0 0,0 0 0,0-1 0,1 1 0,-1 0 0,0 0 0,0-1 0,1 1 0,-1-1 0,0 1 0,0-1 0,1 1 0,-1-1 0,0 1 0,1-1 0,-1 1 0,1-1 0,-1 0 0,1 1 0,-1-1 0,1 0 0,0 0 0,-1 1 0,1-1 0,0 0 0,-1 0 0,1 0 0,0 1 0,0-1 0,0 0 0,0 0 0,0-1 0,0 0 0,0 0 0,0 0 0,0 0 0,1 1 0,-1-1 0,1 0 0,-1 0 0,1 1 0,-1-1 0,1 0 0,0 1 0,0-1 0,0 1 0,0-1 0,0 1 0,2-3 0,3 0 0,0 0 0,0 1 0,0-1 0,1 1 0,-1 1 0,1-1 0,-1 1 0,1 0 0,0 1 0,0-1 0,0 1 0,10 0 0,3 0 0,0 1 0,-1 1 0,24 4 0,-23-1 0,-1 1 0,1 0 0,-1 2 0,0 0 0,-1 1 0,0 1 0,0 0 0,-1 2 0,27 20 0,-31-21 0,-1 1 0,0 0 0,-1 1 0,0 0 0,-1 1 0,0 0 0,-1 0 0,-1 1 0,0 0 0,-1 1 0,0 0 0,6 24 0,-11-32 0,0 0 0,-1 1 0,0-1 0,0 1 0,-1 0 0,0-1 0,0 1 0,-1 0 0,0-1 0,0 1 0,-1-1 0,0 1 0,0-1 0,0 0 0,-1 0 0,-1 0 0,1 0 0,-1-1 0,0 1 0,0-1 0,-1 0 0,0 0 0,0 0 0,0-1 0,-1 0 0,0 0 0,0 0 0,0-1 0,-1 0 0,1 0 0,-1 0 0,0-1 0,0 0 0,0-1 0,0 1 0,-1-1 0,1-1 0,-1 1 0,1-1 0,-1-1 0,-7 1 0,9-1 0,0 0 0,1 0 0,-1-1 0,1 0 0,-1 0 0,1 0 0,-1-1 0,1 0 0,0 0 0,0 0 0,0 0 0,0-1 0,0 0 0,1 0 0,-8-6 0,8 5 0,0-1 0,0 0 0,0 0 0,1 0 0,-1 0 0,1-1 0,0 1 0,1-1 0,-1 0 0,1 0 0,0 0 0,1 0 0,-2-11 0,1 1 0,2-1 0,0 0 0,0 1 0,2-1 0,0 1 0,1-1 0,0 1 0,1 0 0,1 0 0,8-16 0,-1 6 0,0 0 0,2 1 0,1 1 0,0 0 0,22-23 0,-28 36-72,0 1 1,1 0-1,0 0 0,0 1 0,1 0 0,0 1 0,1 0 0,0 1 1,0 1-1,1-1 0,-1 2 0,1 0 0,1 0 0,-1 2 0,1-1 1,-1 2-1,1 0 0,23-1 0,2 5-6754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07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121 162 24575,'-1'-1'0,"1"0"0,0 1 0,0-1 0,0 0 0,-1 1 0,1-1 0,0 1 0,-1-1 0,1 0 0,-1 1 0,1-1 0,-1 1 0,1-1 0,-1 1 0,1-1 0,-1 1 0,1-1 0,-1 1 0,0 0 0,1-1 0,-1 1 0,1 0 0,-1-1 0,0 1 0,0 0 0,1 0 0,-1 0 0,0 0 0,1 0 0,-1 0 0,0 0 0,1 0 0,-1 0 0,0 0 0,0 0 0,1 0 0,-2 0 0,-1 1 0,0-1 0,0 0 0,0 1 0,0 0 0,0-1 0,0 1 0,-4 2 0,2 1 0,0 0 0,1 0 0,-1 1 0,1-1 0,0 1 0,1 0 0,-1 0 0,1 1 0,0-1 0,0 1 0,0-1 0,1 1 0,0 0 0,-3 9 0,1 5 0,0-1 0,1 1 0,-1 25 0,4-33 0,0-1 0,1 1 0,0 0 0,1 0 0,0-1 0,1 1 0,0-1 0,1 1 0,0-1 0,1 0 0,0-1 0,7 11 0,-9-17 0,0 1 0,0-1 0,1 0 0,-1 0 0,1 0 0,0-1 0,0 1 0,0-1 0,0 0 0,1 0 0,-1 0 0,1-1 0,0 1 0,0-1 0,0 0 0,0-1 0,0 1 0,0-1 0,0 0 0,0-1 0,1 1 0,-1-1 0,0 0 0,1 0 0,-1 0 0,0-1 0,0 0 0,11-3 0,-7 1 0,1 0 0,-1-1 0,1-1 0,-1 0 0,-1 0 0,1 0 0,-1-1 0,1 0 0,-2-1 0,13-13 0,-10 9 0,-2 0 0,1-1 0,-2 0 0,1 0 0,-2-1 0,1 0 0,4-18 0,-5 16 0,-2-1 0,0 0 0,-1 0 0,-1 0 0,0-1 0,-1 1 0,-1 0 0,0-1 0,-1 1 0,-1-1 0,-1 1 0,0 0 0,-1 0 0,-7-17 0,8 26-44,-1 0 0,1 0 0,-2 0 0,1 0 0,-1 1 0,0 0 0,0 0 0,-1 0 0,0 1 0,0-1 0,0 1 0,-1 1 0,1-1 0,-1 1 0,0 0 0,0 1 0,-1 0 0,1 0-1,-1 0 1,0 1 0,1 0 0,-1 1 0,0-1 0,0 2 0,0-1 0,0 1 0,0 0 0,0 1 0,0 0 0,-10 2 0,-17 5-6782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08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245 119 24575,'-1'-5'0,"1"0"0,-1 0 0,-1 1 0,1-1 0,-1 0 0,1 1 0,-1 0 0,-1-1 0,1 1 0,-1 0 0,1 0 0,-1 0 0,0 0 0,0 1 0,-7-7 0,4 5 0,1 0 0,-1 1 0,1 0 0,-1 0 0,-1 0 0,1 1 0,0-1 0,-1 2 0,0-1 0,-7-1 0,11 3 0,-1 1 0,1 0 0,0-1 0,-1 2 0,1-1 0,0 0 0,-1 1 0,1-1 0,0 1 0,0 0 0,0 0 0,-1 0 0,1 1 0,0-1 0,0 1 0,1 0 0,-1 0 0,0 0 0,0 0 0,1 0 0,0 0 0,-1 1 0,1-1 0,0 1 0,0 0 0,0-1 0,-3 7 0,-1 3 0,0 1 0,1-1 0,0 1 0,1 0 0,-4 21 0,3-6 0,1 0 0,1 0 0,2 0 0,2 33 0,0-45 0,1-1 0,0 0 0,1 1 0,1-1 0,0 0 0,1 0 0,1-1 0,0 0 0,10 15 0,-12-23-52,0 0-1,1 0 1,0-1-1,1 1 1,-1-1-1,1-1 1,0 1-1,0-1 1,0 0-1,0 0 1,1-1-1,0 0 1,0 0-1,0 0 1,0-1-1,0 0 1,0 0-1,1-1 1,-1 0-1,0-1 0,1 1 1,-1-1-1,1-1 1,-1 1-1,9-3 1,21-3-6774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08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90 173 24575,'0'1'0,"0"0"0,-1-1 0,1 1 0,0 0 0,-1-1 0,1 1 0,0 0 0,-1-1 0,1 1 0,-1-1 0,1 1 0,-1-1 0,1 1 0,-1-1 0,1 1 0,-1-1 0,1 1 0,-1-1 0,0 0 0,1 1 0,-1-1 0,0 0 0,1 0 0,-1 1 0,0-1 0,0 0 0,1 0 0,-1 0 0,0 0 0,0 0 0,-12 5 0,12-4 0,1-1 0,0 1 0,0-1 0,-1 1 0,1-1 0,0 1 0,0-1 0,0 0 0,0 1 0,-1-1 0,1 1 0,0-1 0,0 1 0,0-1 0,0 1 0,0-1 0,0 1 0,0-1 0,1 1 0,-1-1 0,0 1 0,0-1 0,0 1 0,0-1 0,1 1 0,-1-1 0,0 0 0,0 1 0,1 0 0,2 3 0,0 0 0,0 0 0,1-1 0,-1 1 0,1-1 0,0 1 0,0-1 0,0-1 0,0 1 0,1 0 0,-1-1 0,1 0 0,-1 0 0,1 0 0,0-1 0,0 0 0,5 1 0,-2 0 0,0-1 0,0 0 0,0 0 0,0-1 0,0 0 0,0 0 0,0-1 0,0 0 0,-1-1 0,10-2 0,-12 2 0,0 0 0,0 0 0,-1-1 0,1 0 0,0 0 0,-1 0 0,0 0 0,0-1 0,0 0 0,0 0 0,0 0 0,-1 0 0,1 0 0,-1-1 0,0 0 0,-1 1 0,1-1 0,-1 0 0,0 0 0,0-1 0,-1 1 0,0 0 0,1-1 0,-2 1 0,1 0 0,-1-1 0,1 1 0,-2-9 0,0 8 0,1 1 0,-1-1 0,0 1 0,-1 0 0,1-1 0,-1 1 0,0 0 0,0 0 0,-1 0 0,1 0 0,-1 1 0,0-1 0,-1 1 0,1-1 0,-1 1 0,0 0 0,0 0 0,0 1 0,0-1 0,-1 1 0,1 0 0,-1 0 0,0 1 0,0-1 0,0 1 0,0 0 0,0 0 0,-8-1 0,8 2 0,-1 0 0,1 1 0,-1-1 0,1 1 0,-1 0 0,0 1 0,1-1 0,-1 1 0,1 0 0,-1 1 0,1-1 0,0 1 0,-10 4 0,9-2 0,-1 0 0,1 1 0,0-1 0,0 1 0,1 0 0,-1 1 0,1-1 0,0 1 0,-5 8 0,1 1 0,0 1 0,2 0 0,-1 0 0,2 1 0,0 0 0,1 0 0,-5 34 0,7-30 57,1-1 0,1 1 0,1-1 0,1 1 0,3 23 0,-2-35-179,0 1 0,0-1 0,1 0 0,0 0 0,0 0 0,1-1 0,0 1 0,1-1 0,0 0 1,0 0-1,1 0 0,0-1 0,9 9 0,11 5-6704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6:49.1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566 261 24575,'11'-11'0,"-1"0"0,0-1 0,-1 0 0,0 0 0,-1-1 0,-1 0 0,0 0 0,0-1 0,-2 0 0,8-23 0,-13 34 0,1 0 0,0 0 0,-1 0 0,0 0 0,1 0 0,-1-1 0,-1 1 0,1 0 0,0 0 0,-1 0 0,1 0 0,-1 0 0,0 0 0,0 0 0,0 0 0,-1 1 0,1-1 0,0 0 0,-1 1 0,0-1 0,0 1 0,0-1 0,0 1 0,0 0 0,0 0 0,-1 0 0,1 0 0,0 0 0,-1 0 0,0 1 0,1-1 0,-1 1 0,0 0 0,0 0 0,0 0 0,-4-1 0,-3 0 0,1-1 0,-1 2 0,-1-1 0,1 2 0,0-1 0,0 1 0,0 1 0,0 0 0,-20 4 0,22-3 0,1 0 0,-1 1 0,1 0 0,0 0 0,0 0 0,0 1 0,1 0 0,-1 1 0,1-1 0,0 1 0,0 0 0,1 1 0,-9 9 0,9-7 0,0 0 0,0 1 0,1-1 0,0 1 0,0 0 0,1 0 0,0 0 0,1 0 0,-3 19 0,4-6 0,0 1 0,2-1 0,0 0 0,2 0 0,0 1 0,1-2 0,2 1 0,14 38 0,5-4 0,3-1 0,37 55 0,37 74 0,-97-173 0,-1-1 0,0 1 0,0 0 0,-1 1 0,3 21 0,-6-29 0,0 0 0,0 0 0,0 0 0,0-1 0,-1 1 0,1 0 0,-1 0 0,0-1 0,0 1 0,0 0 0,-1-1 0,1 1 0,-1-1 0,0 0 0,0 0 0,0 1 0,0-1 0,-1 0 0,1-1 0,-1 1 0,-5 4 0,-1-1 0,1-1 0,-2-1 0,1 1 0,0-1 0,-1-1 0,0 0 0,1 0 0,-1-1 0,0 0 0,-1-1 0,-17 0 0,-8-1 0,-1-2 0,-35-7 0,-143-38-1365,114 19-5461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08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85 24575,'1'0'0,"0"0"0,0 0 0,1 0 0,-1 0 0,0 0 0,0 0 0,0 0 0,0-1 0,1 1 0,-1 0 0,0-1 0,0 1 0,0-1 0,0 1 0,0-1 0,1-1 0,-1 2 0,-1-1 0,0 1 0,1-1 0,-1 1 0,0-1 0,1 0 0,-1 1 0,0-1 0,0 1 0,0-1 0,0 0 0,0 1 0,1-1 0,-1 0 0,0 1 0,0-1 0,0 1 0,-1-1 0,1 0 0,0 1 0,0-1 0,0 0 0,-1-2 0,0 1 0,-1 0 0,1-1 0,0 1 0,-1 0 0,1 0 0,-1 0 0,0 0 0,0 0 0,0 0 0,0 0 0,0 1 0,-3-3 0,-4-1 0,-1 0 0,-1 0 0,1 1 0,0 1 0,-1 0 0,0 0 0,0 1 0,0 0 0,0 1 0,0 0 0,-17 2 0,21-1 0,-1 1 0,1-1 0,0 2 0,-1-1 0,1 1 0,0 1 0,0-1 0,0 1 0,0 0 0,0 1 0,1-1 0,-1 1 0,1 1 0,0-1 0,0 1 0,1 0 0,-10 12 0,13-15 0,0 1 0,0-1 0,1 1 0,-1 0 0,1 0 0,0 0 0,0 0 0,0 0 0,0 0 0,1 0 0,-1 0 0,1 0 0,0 0 0,0 0 0,0 0 0,0 4 0,1-2 0,0 1 0,1-1 0,0 0 0,-1 1 0,2-1 0,-1 0 0,1 0 0,4 6 0,3 3 0,2 0 0,-1-1 0,2 0 0,24 19 0,2-4 0,58 33 0,-58-39 0,67 51 0,-102-69 0,1-1 0,-1 1 0,0 0 0,-1 0 0,1 1 0,-1-1 0,0 0 0,0 1 0,2 5 0,-4-8 0,-1 0 0,1-1 0,-1 1 0,1 0 0,-1 0 0,0 0 0,0 0 0,0-1 0,0 1 0,0 0 0,0 0 0,-1 0 0,1-1 0,-1 1 0,1 0 0,-1 0 0,0-1 0,1 1 0,-1 0 0,0-1 0,0 1 0,0-1 0,0 1 0,-1-1 0,1 1 0,0-1 0,-1 0 0,1 0 0,0 0 0,-3 2 0,-6 3 0,0 0 0,0 0 0,-1-1 0,1 0 0,-1 0 0,0-2 0,-17 5 0,-83 10 0,88-15-227,-1-1-1,1-1 1,-1-1-1,1-1 1,-42-6-1,37-1-6598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09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292 191 24575,'19'-1'0,"-1"-1"0,1-1 0,-1 0 0,0-2 0,31-11 0,-45 15 0,-1-1 0,0 1 0,0-1 0,1 0 0,-1 0 0,0 0 0,-1 0 0,1 0 0,0 0 0,-1-1 0,1 0 0,-1 1 0,0-1 0,0 0 0,0 0 0,0 0 0,2-5 0,-3 5 0,-1 1 0,1-1 0,-1 1 0,1-1 0,-1 1 0,0-1 0,0 1 0,0-1 0,-1 1 0,1-1 0,-1 1 0,1-1 0,-1 1 0,0-1 0,0 1 0,0 0 0,0-1 0,0 1 0,0 0 0,-1 0 0,1 0 0,-1 0 0,1 0 0,-1 0 0,-2-2 0,-3-1 0,-1-1 0,1 1 0,-1 0 0,0 0 0,0 1 0,0 0 0,0 1 0,-1 0 0,0 0 0,0 1 0,0 0 0,0 0 0,-15 0 0,8 1 0,0 1 0,-1 1 0,1 0 0,0 1 0,0 1 0,-28 8 0,35-8 0,0 0 0,0 1 0,0 0 0,1 0 0,-1 1 0,1 0 0,0 1 0,1 0 0,-11 10 0,15-12 0,0-1 0,0 1 0,0 0 0,0 0 0,1 0 0,0 1 0,0-1 0,0 0 0,1 1 0,-1-1 0,1 1 0,0 0 0,0-1 0,1 1 0,-1 0 0,1 0 0,0-1 0,0 1 0,1 0 0,1 8 0,1-2 0,1 0 0,0-1 0,0 0 0,1 0 0,0 0 0,1 0 0,0-1 0,1 0 0,0 0 0,0-1 0,11 10 0,13 9 0,56 40 0,-68-53 0,8 5 0,3 2 0,28 25 0,-51-39 0,0-1 0,0 1 0,-1 0 0,0 1 0,-1-1 0,0 1 0,0 0 0,0 1 0,4 10 0,-9-17 0,1 0 0,0 0 0,-1 1 0,1-1 0,-1 0 0,0 1 0,0-1 0,0 0 0,0 1 0,0-1 0,0 0 0,-1 1 0,1-1 0,-1 0 0,0 1 0,1-1 0,-1 0 0,0 0 0,-2 2 0,1 0 0,-1 0 0,0-1 0,0 0 0,0 0 0,0 0 0,0 0 0,-1 0 0,0-1 0,-5 4 0,-6 1 0,0-1 0,-1 0 0,1-1 0,-23 4 0,-6-1-341,1-3 0,-1-2-1,-87-4 1,73-3-6485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0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24575,'50'5'0,"-8"1"0,754-7-1742,-745 0 1591,830-28-2301,950-25-3475,32-6 6494,-1688 48 2547,-144 6-1473,-33 4-255,-16 0-1670,-16 1-4059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1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61 24575,'-25'-1'0,"0"2"0,-1 1 0,1 0 0,0 2 0,-28 8 0,45-10 0,1 1 0,0 0 0,0 0 0,0 1 0,0 0 0,1 0 0,-1 0 0,1 1 0,0 0 0,0 0 0,1 1 0,-1-1 0,1 1 0,1 1 0,-1-1 0,1 0 0,0 1 0,0 0 0,1 0 0,0 0 0,-2 9 0,1-4 0,1 0 0,1 0 0,0 0 0,1 0 0,0 1 0,1-1 0,1 0 0,0 1 0,0-1 0,1 0 0,0 0 0,1 0 0,1 0 0,0 0 0,9 17 0,-8-20 0,0 0 0,1 0 0,0-1 0,0 0 0,0 0 0,1 0 0,1-1 0,-1 0 0,1 0 0,0-1 0,1 0 0,-1-1 0,1 0 0,0 0 0,1-1 0,-1 0 0,1 0 0,0-1 0,12 2 0,-11-4 0,0 0 0,1 0 0,-1-2 0,0 1 0,0-1 0,0-1 0,0 0 0,0-1 0,0 0 0,0 0 0,-1-1 0,1-1 0,-1 0 0,0 0 0,-1-1 0,12-8 0,-6 3 0,0-1 0,-1-1 0,0 0 0,-1-1 0,-1-1 0,0 0 0,-1 0 0,17-31 0,-22 34 0,-1 1 0,-1-1 0,0 0 0,0 0 0,-1-1 0,-1 1 0,0-1 0,0 1 0,-2-1 0,1 0 0,-2 1 0,1-1 0,-4-16 0,2 22 0,0 0 0,0 0 0,0 0 0,-1 0 0,0 0 0,0 1 0,-1-1 0,0 1 0,0 0 0,-1 0 0,1 0 0,-1 1 0,0-1 0,-1 1 0,1 1 0,-1-1 0,0 1 0,0 0 0,-1 0 0,1 0 0,-1 1 0,0 0 0,-13-4 0,2 3 0,1 1 0,0 0 0,-1 1 0,1 0 0,-20 2 0,30 0 0,-1 1 0,1-1 0,0 1 0,-1 1 0,1-1 0,0 1 0,0 1 0,0-1 0,0 1 0,0 0 0,1 1 0,-1-1 0,1 1 0,-9 8 0,2 4-1365,5-1-5461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1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24575,'-9'198'0,"0"-16"0,10 163 0,-1-342 0,0 19 0,0-21 0,0-1 0,0 1 0,0 0 0,0-1 0,0 1 0,0 0 0,0-1 0,0 1 0,1 0 0,-1-1 0,0 1 0,0-1 0,1 1 0,-1 0 0,0-1 0,1 1 0,-1-1 0,0 1 0,1-1 0,-1 1 0,1-1 0,-1 1 0,2 0 0,-2-2-36,1 1 0,-1 0 0,1-1 0,-1 1 0,0-1 0,1 1 0,-1-1 0,1 1 0,-1-1 0,0 1-1,1-1 1,-1 1 0,0-1 0,0 1 0,1-1 0,-1 1 0,0-1 0,0 0 0,0 1 0,0-1 0,0 0 0,0 0-536,3-11-6254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16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94 24575,'0'-6'0,"0"0"0,0 0 0,0 0 0,-1 0 0,0 0 0,-1 0 0,-3-11 0,4 15 0,0 0 0,0 0 0,-1 0 0,1 0 0,0 0 0,-1 1 0,0-1 0,1 1 0,-1-1 0,0 1 0,0 0 0,0-1 0,0 1 0,0 0 0,0 0 0,0 1 0,0-1 0,0 0 0,0 1 0,0-1 0,-1 1 0,1-1 0,0 1 0,-5 0 0,-1 1 0,0 0 0,0 0 0,0 0 0,0 1 0,0 0 0,1 1 0,-1 0 0,1 0 0,-1 1 0,1-1 0,0 1 0,0 1 0,1 0 0,-1 0 0,1 0 0,-9 10 0,3-2 0,1 0 0,0 1 0,1 0 0,1 0 0,0 1 0,-13 28 0,18-32 0,0 1 0,1-1 0,0 0 0,0 1 0,1 0 0,1-1 0,0 1 0,0 0 0,3 19 0,-2-25 0,1 0 0,1 0 0,-1 0 0,1 0 0,0 0 0,1 0 0,-1 0 0,1-1 0,0 1 0,0-1 0,1 0 0,0 0 0,0 0 0,0 0 0,0-1 0,1 0 0,0 0 0,0 0 0,8 5 0,-2-3 0,0 0 0,0-1 0,1 0 0,0-1 0,0-1 0,0 1 0,0-2 0,1 0 0,-1 0 0,0-1 0,1-1 0,-1 0 0,1-1 0,-1 0 0,19-5 0,-22 4 0,0 0 0,0-1 0,0-1 0,-1 0 0,0 0 0,1 0 0,-2-1 0,1 0 0,0-1 0,-1 1 0,0-2 0,-1 1 0,1-1 0,-1 0 0,0 0 0,-1 0 0,0-1 0,0 0 0,0 0 0,-1-1 0,4-12 0,-4 8 0,-1-1 0,-1 1 0,0-1 0,-1 1 0,0-1 0,-1 0 0,0 0 0,-1 1 0,-1-1 0,-1 0 0,1 1 0,-7-16 0,6 19 0,-1 0 0,-1 0 0,1 0 0,-2 1 0,1-1 0,-1 1 0,-9-9 0,11 13 0,-1 0 0,0 0 0,0 1 0,-1 0 0,1 0 0,-1 0 0,0 0 0,0 1 0,0 0 0,0 0 0,-13-3 0,16 5-62,0 1 0,-1-1 0,1 1 0,-1-1 0,1 1 0,-1 0 0,1 0 0,-1 0 0,1 1 0,0-1 0,-1 1 0,1 0-1,-1 0 1,1 0 0,0 0 0,0 1 0,0-1 0,0 1 0,0 0 0,0 0 0,-5 4 0,-4 7-6764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16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24575,'-8'132'0,"3"-86"0,3 77 0,49 231 0,-42-333-1365,0-7-5461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16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42 24575,'-17'-5'0,"16"5"0,1-1 0,-1 0 0,0 1 0,0 0 0,0-1 0,0 1 0,0 0 0,0-1 0,0 1 0,0 0 0,0 0 0,0 0 0,0 0 0,0 0 0,0 0 0,0 0 0,-1 0 0,1 0 0,0 0 0,0 1 0,0-1 0,0 0 0,0 1 0,1-1 0,-1 1 0,-1 0 0,-3 2 0,1 1 0,0-1 0,0 1 0,0 0 0,0 0 0,1 1 0,0-1 0,0 1 0,0-1 0,0 1 0,-2 7 0,-4 10 0,-7 28 0,14-45 0,-3 14 0,0-1 0,2 1 0,0 0 0,0 0 0,2 0 0,1 0 0,3 36 0,-2-48 0,0-1 0,0 1 0,1-1 0,0 0 0,0 0 0,0 0 0,1 0 0,0 0 0,0 0 0,0-1 0,1 1 0,0-1 0,0 0 0,1 0 0,-1 0 0,1-1 0,0 0 0,0 0 0,0 0 0,1 0 0,-1-1 0,1 0 0,0 0 0,0-1 0,0 1 0,9 1 0,-7-2 0,0 0 0,1-1 0,-1 0 0,1 0 0,-1-1 0,1 0 0,-1-1 0,1 0 0,-1 0 0,1-1 0,-1 0 0,12-4 0,-10 2 0,0-1 0,0-1 0,0 0 0,0 0 0,-1-1 0,0 0 0,0 0 0,11-14 0,-7 6 0,-1 0 0,0-2 0,-1 1 0,-1-1 0,-1-1 0,0 0 0,-2 0 0,0-1 0,-1 0 0,6-28 0,-11 39 0,0 0 0,0 0 0,0 0 0,-1 0 0,-1 0 0,1-1 0,-1 1 0,-1 0 0,1 0 0,-1 0 0,-6-15 0,5 18 0,0 0 0,0 1 0,0-1 0,0 1 0,0-1 0,-1 1 0,0 0 0,0 0 0,0 0 0,0 1 0,-1 0 0,0 0 0,1 0 0,-1 0 0,0 0 0,0 1 0,-1 0 0,-6-2 0,-7 0-136,-1 1-1,1 0 1,-1 1-1,1 1 1,-1 1-1,1 1 1,-1 1-1,1 0 0,-21 6 1,7 1-6690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17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24575,'-3'0'0,"-4"0"0,2 0 0,6 0 0,4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18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6:49.6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243 14 24575,'-1'-1'0,"0"0"0,0 0 0,-1 0 0,1 0 0,0 0 0,0 0 0,0 0 0,-1 0 0,1 0 0,-1 1 0,1-1 0,0 0 0,-1 1 0,1-1 0,-1 1 0,1 0 0,-1 0 0,-2-1 0,2 2 0,1-1 0,0 0 0,0 1 0,-1-1 0,1 1 0,0-1 0,0 1 0,0 0 0,0 0 0,0-1 0,0 1 0,0 0 0,0 0 0,0 0 0,0 0 0,1 0 0,-1 0 0,0 2 0,-4 6 0,1 0 0,0 0 0,1 1 0,-4 17 0,4-15 0,-22 95-157,-13 132 0,6 114-252,26-271 386,-46 946 23,38-793-1241,12-208-4963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24575,'3'-3'0,"4"-1"0,3 0 0,4 1 0,1 0 0,2 2 0,-2 0-8191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18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24575,'3'0'0,"4"0"0,4 0 0,2 0 0,3 0 0,1 0 0,1 0 0,0 0 0,0 0 0,0 0 0,0 0 0,-3 0-8191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19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24575,'-3'0'0,"-1"3"0,1 4 0,0 4 0,1 5 0,3 4 0,2 4 0,1 4 0,-1 3 0,2-1 0,0 1 0,0 0 0,-2-1 0,0-4 0,-2-5-8191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2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24575,'-1'0'0,"-1"0"0,1 1 0,0-1 0,0 0 0,-1 1 0,1 0 0,0-1 0,0 1 0,-1 0 0,1-1 0,0 1 0,0 0 0,0 0 0,0 0 0,0 0 0,0 0 0,0 0 0,1 0 0,-1 0 0,0 1 0,0 1 0,-13 31 0,11-28 0,-9 29 0,1 1 0,-8 47 0,17-69 0,0-1 0,1 1 0,0 0 0,1 0 0,1-1 0,0 1 0,1 0 0,0 0 0,7 19 0,-6-26-91,0-1 0,0 0 0,1 0 0,-1-1 0,1 1 0,1-1 0,-1 1 0,1-1 0,0-1 0,0 1 0,0-1 0,1 0 0,0 0 0,11 6 0,7 1-6735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20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24575,'24'23'0,"-1"2"0,-1 0 0,-1 2 0,-2 0 0,17 32 0,-31-49 0,0 0 0,-1 0 0,0 1 0,-1-1 0,0 1 0,-1 0 0,0 0 0,0 15 0,-2-19 0,0 1 0,-1 0 0,0-1 0,0 1 0,-1 0 0,0-1 0,-1 0 0,1 1 0,-1-1 0,-1 0 0,1 0 0,-1-1 0,-6 9 0,3-7-97,1 1-1,-2-1 1,1 0-1,-1-1 1,0 1-1,-1-2 1,0 1-1,0-1 1,0 0-1,-1-1 1,0 0-1,0-1 0,-12 4 1,3-3-6729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2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24575,'0'2'0,"3"2"0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22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24575,'3'0'0,"3"-3"0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22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2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24575,'0'-3'0,"0"-4"0,0 3 0,0 4 0,0 5 0,0 5 0,0 7 0,0 6 0,0 6 0,0 2 0,3 4 0,1 0 0,3 1 0,0 0 0,-1-3 0,-2-1 0,-1-4 0,-2-5-8191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6:50.2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75 155 24575,'-26'-33'0,"-7"-11"0,31 41 0,0-1 0,0 1 0,0-1 0,1 0 0,-1 0 0,1 0 0,0 0 0,0 0 0,0 0 0,0-5 0,2 8 0,-1 0 0,0 0 0,0-1 0,0 1 0,1 0 0,-1 0 0,1 0 0,-1 0 0,1-1 0,-1 1 0,1 0 0,0 0 0,0 0 0,-1 0 0,1 0 0,0 0 0,0 1 0,0-1 0,0 0 0,0 0 0,0 1 0,0-1 0,0 0 0,0 1 0,0-1 0,1 1 0,-1 0 0,0-1 0,0 1 0,3-1 0,4 0 0,1 0 0,0 0 0,12 0 0,-15 1 0,397 26-59,-312-17-201,3084 286-10043,-605 34 9901,-1971-238 8177,-597-91-7685,0 0 0,0 0 1,1 0-1,-1 0 0,0 1 0,0-1 1,1 1-1,-1-1 0,0 1 0,0 0 1,0 0-1,0 0 0,0 0 0,0 0 1,0 1-1,0-1 0,-1 1 0,1-1 1,0 1-1,-1-1 0,1 1 1,-1 0-1,0 0 0,0 0 0,1 0 1,-1 0-1,0 0 0,-1 0 0,1 0 1,0 0-1,0 0 0,-1 0 0,0 1 1,1-1-1,-1 4 0,14 61-90,-6-34 0,-2 1 0,-1 0 0,1 59 0,-33 191 0,5-98 0,-1 207 0,-17 152 0,-9-264 0,37-235 0,-2 1 0,-2-2 0,-40 80 0,24-73-1365,3-13-5461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24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20 24575,'0'-1'0,"0"1"0,0 0 0,0 0 0,0 0 0,0-1 0,0 1 0,0 0 0,0 0 0,0-1 0,0 1 0,0 0 0,0 0 0,0-1 0,0 1 0,-1 0 0,1 0 0,0-1 0,0 1 0,0 0 0,0 0 0,0 0 0,0-1 0,-1 1 0,1 0 0,0 0 0,0 0 0,0 0 0,0-1 0,-1 1 0,1 0 0,0 0 0,0 0 0,-1 0 0,1 0 0,-9 4 0,-5 11 0,7-3 0,1-1 0,0 1 0,1 0 0,0 0 0,1 1 0,0-1 0,-3 26 0,5-28 0,1 1 0,1-1 0,0 0 0,0 1 0,1-1 0,0 0 0,1 0 0,0 0 0,0 0 0,7 17 0,-7-24 0,-1 0 0,0 0 0,1 0 0,-1-1 0,1 1 0,0-1 0,0 1 0,0-1 0,0 0 0,1 1 0,-1-1 0,0 0 0,1-1 0,0 1 0,-1 0 0,1-1 0,0 1 0,0-1 0,0 0 0,0 0 0,0 0 0,4 0 0,-3 0 0,0-2 0,0 1 0,-1 0 0,1-1 0,0 1 0,0-1 0,0 0 0,-1-1 0,1 1 0,-1-1 0,1 1 0,-1-1 0,1 0 0,-1 0 0,0-1 0,0 1 0,5-6 0,1-1 0,0-1 0,-1 1 0,0-2 0,-1 1 0,0-1 0,-1-1 0,0 1 0,4-14 0,-7 16 0,0 1 0,0-1 0,-1 0 0,0 0 0,-1 0 0,0 1 0,0-1 0,-1-1 0,0 1 0,-1 0 0,0 0 0,-3-11 0,3 16 10,0 1-1,-1-1 1,1 1-1,-1 0 1,1-1-1,-1 1 1,0 0-1,0 0 1,-1 0-1,1 1 1,-1-1-1,1 0 0,-1 1 1,0 0-1,0-1 1,0 1-1,-6-3 1,4 3 5,0 0 1,-1 0-1,1 1 1,-1 0-1,0 0 1,1 0 0,-1 0-1,0 1 1,0 0-1,-9 1 1,6 0-117,1 1 1,0-1-1,0 1 1,0 1 0,1-1-1,-1 1 1,0 1-1,1-1 1,0 1 0,0 1-1,0-1 1,1 1 0,-1 0-1,1 1 1,0 0-1,-6 6 1,3 4-6726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24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8 24575,'0'0'0,"0"0"0,0 0 0,0-1 0,0 1 0,0 0 0,0 0 0,0-1 0,0 1 0,0 0 0,0 0 0,0-1 0,0 1 0,0 0 0,0 0 0,0 0 0,0-1 0,0 1 0,0 0 0,0 0 0,0-1 0,-1 1 0,1 0 0,0 0 0,0 0 0,0-1 0,0 1 0,0 0 0,-1 0 0,1 0 0,0 0 0,0 0 0,0-1 0,-1 1 0,1 0 0,0 0 0,-1 0 0,-6 6 0,-5 12 0,5 1 0,1 0 0,1 1 0,1-1 0,0 1 0,1 0 0,2 0 0,0 0 0,2 25 0,-1-41 0,0 0 0,1 0 0,0 1 0,0-1 0,0 0 0,0 0 0,0 0 0,1-1 0,0 1 0,0 0 0,0-1 0,0 1 0,1-1 0,-1 1 0,1-1 0,0 0 0,0 0 0,0 0 0,0-1 0,4 4 0,-2-4 0,-1 0 0,0 0 0,1 0 0,0-1 0,-1 1 0,1-1 0,0 0 0,-1 0 0,1-1 0,0 0 0,0 1 0,0-2 0,0 1 0,-1 0 0,1-1 0,0 0 0,6-2 0,-1-1 0,0 0 0,0 0 0,0-1 0,0-1 0,-1 0 0,0 0 0,0-1 0,0 0 0,-1 0 0,0-1 0,0 0 0,-1-1 0,0 1 0,7-15 0,-11 18 0,0 0 0,0-1 0,-1 1 0,0-1 0,0 0 0,0 1 0,-1-1 0,0 0 0,0 0 0,-1 0 0,1 0 0,-2-8 0,0 9 0,0 0 0,0 0 0,0 0 0,-1 1 0,0-1 0,0 0 0,0 1 0,0-1 0,-1 1 0,0 0 0,0 0 0,0 0 0,0 0 0,-1 0 0,0 1 0,-5-5 0,3 4-47,0 0 0,0 0 0,0 1 0,0 0 0,-1 0 0,0 1 0,1-1 0,-1 1 0,0 1-1,0 0 1,0-1 0,0 2 0,0-1 0,0 1 0,0 0 0,0 1 0,0 0 0,0 0 0,0 0 0,0 1 0,0 0 0,1 1-1,-1-1 1,1 1 0,-1 0 0,1 1 0,0-1 0,-7 7 0,-2 2-6779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24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31 24575,'-1'-1'0,"1"0"0,-1-1 0,1 1 0,-1 0 0,1 0 0,-1 0 0,0 0 0,0 0 0,1 0 0,-1 0 0,0 0 0,0 0 0,0 0 0,0 0 0,0 1 0,0-1 0,0 0 0,0 1 0,-1-1 0,1 1 0,-2-2 0,-27-7 0,25 9 0,0 0 0,0 0 0,0 0 0,1 1 0,-1-1 0,0 1 0,0 0 0,1 1 0,-1-1 0,0 1 0,1 0 0,0 0 0,-8 5 0,5-2 0,0 0 0,1 0 0,0 0 0,0 1 0,1 0 0,-1 0 0,-6 11 0,11-15 0,0 0 0,0 0 0,0 1 0,0-1 0,0 0 0,1 1 0,-1-1 0,1 1 0,-1-1 0,1 1 0,0-1 0,0 1 0,0-1 0,1 0 0,-1 1 0,0-1 0,1 1 0,0-1 0,0 1 0,-1-1 0,1 0 0,0 0 0,1 1 0,-1-1 0,0 0 0,1 0 0,-1 0 0,3 2 0,6 7 0,0-1 0,0 0 0,20 14 0,-21-17 0,34 22 0,-30-21 0,0 0 0,15 14 0,-27-22 0,0 1 0,-1-1 0,1 1 0,0-1 0,-1 1 0,1 0 0,-1-1 0,1 1 0,-1-1 0,1 1 0,-1 0 0,0 0 0,1-1 0,-1 1 0,0 0 0,0-1 0,1 1 0,-1 0 0,0 0 0,0 0 0,0-1 0,0 1 0,0 0 0,0 0 0,0 0 0,0-1 0,0 1 0,0 0 0,-1 1 0,0-1 0,0 1 0,0-1 0,0 1 0,-1-1 0,1 0 0,0 0 0,-1 0 0,1 0 0,-1 0 0,1 0 0,-1 0 0,-2 1 0,-6 1 0,1 0 0,0 0 0,-18 2 0,-102-1-1142,126-4 919,-25-1-6603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25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24575,'-63'60'0,"-61"64"0,102-100 0,1 2 0,1 0 0,-22 39 0,40-60 0,0-2 0,0 0 0,0 0 0,0 0 0,1 1 0,-1-1 0,1 0 0,0 1 0,0-1 0,0 1 0,0 0 0,1-1 0,-1 6 0,6-5-1365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2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24575,'4'-3'0,"1"1"0,-1-1 0,1 1 0,-1 1 0,1-1 0,-1 0 0,1 1 0,0 0 0,0 0 0,0 1 0,0 0 0,9 0 0,8-2 0,287-15 0,2 25 0,-105-1 0,494-2-327,-587-5-711,-131 0-5788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26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46 24575,'0'-2'0,"0"0"0,-1 1 0,1-1 0,-1 0 0,0 1 0,0-1 0,1 0 0,-1 1 0,0-1 0,0 1 0,-1-1 0,1 1 0,0-1 0,0 1 0,-1 0 0,1 0 0,-1 0 0,1 0 0,-1 0 0,1 0 0,-3-1 0,0 0 0,0 0 0,0 0 0,-1 0 0,1 1 0,0-1 0,-1 1 0,-7-1 0,6 2 0,1 1 0,-1-1 0,0 1 0,1 0 0,-1 0 0,1 0 0,-1 1 0,1 0 0,0 0 0,0 1 0,-5 2 0,1 1 0,0 0 0,1 0 0,0 1 0,0 0 0,-10 12 0,2 1 0,1 1 0,1 0 0,1 2 0,-11 23 0,18-33 0,1 1 0,0-1 0,1 1 0,0 0 0,1 1 0,0-1 0,2 1 0,-1-1 0,2 20 0,0-28 0,1 0 0,-1-1 0,1 1 0,0 0 0,1 0 0,-1-1 0,1 1 0,0-1 0,1 1 0,-1-1 0,1 0 0,0 0 0,1 0 0,-1 0 0,1 0 0,0-1 0,0 0 0,0 0 0,0 0 0,1 0 0,0-1 0,0 1 0,0-1 0,0-1 0,10 5 0,-3-3 0,0-1 0,1 0 0,0-1 0,-1-1 0,1 0 0,0 0 0,0-1 0,0-1 0,-1 0 0,1-1 0,0 0 0,-1-1 0,19-7 0,-14 4 0,0-1 0,-1 0 0,0-1 0,0-1 0,-1-1 0,-1 0 0,1-1 0,-1 0 0,14-16 0,-22 20 0,0 0 0,-1-1 0,1 1 0,-1-1 0,-1 0 0,0 0 0,0-1 0,0 0 0,-1 1 0,0-1 0,1-11 0,-3 14 0,0 0 0,-1 0 0,0 0 0,0 0 0,0 0 0,-1 0 0,1 0 0,-2 0 0,1 1 0,-1-1 0,1 0 0,-2 1 0,1-1 0,0 1 0,-1 0 0,0-1 0,-1 2 0,-4-8 0,1 5 27,1 0-1,-1 1 0,-1 0 0,1 0 1,-1 0-1,0 1 0,0 0 0,-1 1 1,1-1-1,-1 2 0,0-1 0,-15-2 1,19 4-105,-1 1 0,0 0 1,0 1-1,0 0 1,0 0-1,1 0 1,-1 0-1,0 1 0,0 0 1,0 0-1,1 1 1,-1 0-1,1 0 1,-1 0-1,1 0 0,0 1 1,0 0-1,0 0 1,0 0-1,0 1 1,-6 6-1,0 1-6748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27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24575,'-2'3'0,"1"-1"0,-1 1 0,0 0 0,1 0 0,-1 0 0,1 0 0,0 0 0,0 0 0,0 0 0,1 0 0,-1 1 0,1 2 0,-2 45 0,2-34 0,-8 227 0,-2 78 0,10-318 35,0 0-268,0 1 0,1-1-1,-1 0 1,1 0-1,1 7 1,2-3-6593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27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1 24575,'-7'0'0,"1"1"0,-1 1 0,0-1 0,1 1 0,0 0 0,-1 0 0,1 1 0,0 0 0,0 0 0,1 1 0,-1-1 0,1 1 0,-1 0 0,1 1 0,-5 5 0,2-2 0,0 0 0,1 1 0,0 0 0,1 0 0,-1 1 0,2 0 0,-1 0 0,-3 12 0,7-16 0,0 0 0,0 0 0,1 1 0,0-1 0,0 0 0,0 1 0,1-1 0,0 1 0,1-1 0,-1 1 0,1-1 0,1 1 0,-1-1 0,1 0 0,0 0 0,0 1 0,1-2 0,-1 1 0,7 9 0,-4-8 0,0 0 0,1-1 0,0 0 0,0 0 0,0 0 0,1-1 0,0 0 0,0 0 0,0 0 0,0-1 0,1 0 0,0-1 0,0 0 0,14 4 0,-8-4 0,0 0 0,0-1 0,0 0 0,1-1 0,-1-1 0,0 0 0,1-1 0,-1 0 0,0-1 0,0-1 0,23-8 0,-30 9 0,0-1 0,0 0 0,0-1 0,-1 1 0,1-1 0,-1-1 0,0 1 0,-1-1 0,1 0 0,-1 0 0,0-1 0,0 0 0,0 1 0,-1-2 0,0 1 0,0 0 0,-1-1 0,0 0 0,0 0 0,0 0 0,-1 0 0,0 0 0,2-15 0,-3 16 0,-1 0 0,1-1 0,-1 1 0,-1 0 0,1 0 0,-1 0 0,0-1 0,0 1 0,-1 0 0,0 0 0,0 1 0,0-1 0,-1 0 0,0 1 0,0-1 0,0 1 0,-1 0 0,-5-6 0,4 5 0,-1 0 0,0 1 0,0 0 0,-1 1 0,0 0 0,0 0 0,0 0 0,0 1 0,0-1 0,0 2 0,-1-1 0,0 1 0,-15-2 0,8 2 69,0 1-1,0 0 0,-1 1 0,-27 3 1,38-2-170,-1 0 1,1 0-1,0 1 1,-1-1 0,1 1-1,0 0 1,0 1-1,0-1 1,1 1 0,-1 0-1,1 0 1,-1 0 0,1 1-1,0 0 1,0-1-1,-6 9 1,2 3-6726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27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24575,'0'578'-1365,"0"-563"-5461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2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24575,'-4'1'0,"0"1"0,0-1 0,1 1 0,-1 0 0,0 0 0,1 0 0,0 0 0,-1 1 0,-3 3 0,-1 0 0,0-1 0,1 0 0,0 1 0,0-1 0,1 1 0,0 1 0,0-1 0,0 1 0,1 0 0,0 1 0,0-1 0,1 1 0,0 0 0,0 0 0,1 0 0,0 0 0,-4 16 0,5-13 0,-1 0 0,2 1 0,-1-1 0,1 0 0,1 0 0,0 1 0,1-1 0,0 0 0,1 0 0,3 14 0,-3-18 0,1-1 0,-1 1 0,1-1 0,1 0 0,-1 0 0,1 0 0,0-1 0,0 1 0,0-1 0,1 0 0,0 0 0,0-1 0,0 1 0,0-1 0,1 0 0,0-1 0,0 1 0,8 3 0,-6-4 0,2 1 0,-1-1 0,0-1 0,0 0 0,1 0 0,-1 0 0,1-2 0,0 1 0,-1-1 0,1 0 0,-1-1 0,1 0 0,-1-1 0,19-5 0,-22 5 0,0 0 0,0-1 0,0 0 0,0 0 0,-1-1 0,1 0 0,-1 1 0,0-2 0,0 1 0,0-1 0,-1 1 0,0-1 0,0 0 0,0-1 0,0 1 0,-1-1 0,0 0 0,0 0 0,0 0 0,-1 0 0,0 0 0,2-11 0,-2 7 0,-1-1 0,0 1 0,-1-1 0,0 1 0,-1 0 0,0-1 0,-1 1 0,0 0 0,0 0 0,-1 0 0,0 0 0,-8-15 0,9 20 0,0 0 0,-1 0 0,0 1 0,0-1 0,-1 0 0,1 1 0,-1 0 0,0 0 0,0 0 0,0 1 0,-1-1 0,1 1 0,-1 0 0,0 0 0,0 0 0,0 1 0,0 0 0,0 0 0,-1 0 0,1 1 0,0-1 0,-1 1 0,1 1 0,-12-1 0,0 3-1365,2 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6:50.9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263 530 24575,'-69'-32'0,"68"31"0,0 1 0,1-1 0,-1 1 0,0 0 0,0 0 0,0-1 0,0 1 0,0 0 0,0 0 0,0 0 0,0 0 0,0 0 0,0 0 0,0 0 0,0 1 0,0-1 0,0 0 0,0 0 0,0 1 0,1-1 0,-1 0 0,0 1 0,0-1 0,0 1 0,0 0 0,1-1 0,-1 1 0,0-1 0,1 1 0,-1 0 0,0 0 0,1-1 0,-1 1 0,1 0 0,-1 0 0,1 0 0,-1 1 0,-1 4 0,0 0 0,0 0 0,1 0 0,-1 12 0,0-4 0,-42 190 0,35-173 0,-1 0 0,-1-1 0,-2-1 0,-25 42 0,37-69 0,-14 18 0,8-16 0,4-14 0,4-6 0,1 1 0,1-1 0,0 1 0,1 0 0,11-27 0,-6 17 0,124-326 0,-92 258 0,89-147 0,-125 233 0,49-70 0,-49 70 0,2 0 0,-1 0 0,1 1 0,0 0 0,0 0 0,1 0 0,14-7 0,-19 12 0,-1-1 0,1 1 0,-1 0 0,1 1 0,-1-1 0,1 0 0,0 1 0,0-1 0,-1 1 0,1 0 0,0 0 0,-1 0 0,1 0 0,0 1 0,0-1 0,-1 1 0,1-1 0,0 1 0,2 1 0,-1 0 0,0 1 0,-1-1 0,1 1 0,0 0 0,-1 0 0,0 0 0,1 0 0,-1 1 0,0-1 0,3 7 0,4 7 0,-1 0 0,-1 1 0,-1 1 0,7 20 0,-14-37 0,28 101 0,27 206 0,-22 33-1365,-31-318-5461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30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32 24575,'0'-1'0,"-1"0"0,1-1 0,0 1 0,-1 0 0,1-1 0,-1 1 0,0 0 0,1-1 0,-1 1 0,0 0 0,0 0 0,1 0 0,-1 0 0,0 0 0,0 0 0,0 0 0,-1 0 0,1 0 0,0 0 0,0 1 0,0-1 0,-1 0 0,1 1 0,0-1 0,0 1 0,-1-1 0,1 1 0,-3 0 0,-1-2 0,0 1 0,0 0 0,0 1 0,-1-1 0,1 1 0,-6 1 0,-5 1 0,0 2 0,1 0 0,0 1 0,0 0 0,0 1 0,0 1 0,1 0 0,-13 9 0,7-3 0,1 1 0,1 0 0,1 2 0,-30 31 0,42-42 0,1 1 0,0 0 0,0 0 0,0 0 0,1 0 0,-1 0 0,1 1 0,1 0 0,-4 10 0,6-14 0,0 0 0,-1 0 0,1 0 0,0 0 0,0 0 0,1 0 0,-1 0 0,0 0 0,1 0 0,0 0 0,0 0 0,0-1 0,0 1 0,0 0 0,1-1 0,-1 1 0,1 0 0,-1-1 0,1 0 0,0 1 0,0-1 0,0 0 0,0 0 0,1 0 0,3 2 0,3 2 31,2 0 0,-1 0 0,1-1 0,-1-1 0,1 0 0,1-1 0,-1 0 0,0 0 1,1-1-1,13 0 0,5 0-600,0-1 0,53-7 0,-51 2-6257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3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 24575,'-9'0'0,"-1"1"0,0 0 0,0 1 0,0 0 0,1 0 0,-1 1 0,1 0 0,0 1 0,0 0 0,0 0 0,0 1 0,1 0 0,0 1 0,0-1 0,0 2 0,1-1 0,0 1 0,0 0 0,1 1 0,-1-1 0,2 1 0,-10 16 0,14-22 0,0 0 0,1 0 0,-1 0 0,0 0 0,1 0 0,-1 0 0,1 0 0,-1 0 0,1 0 0,0 0 0,0 0 0,0 0 0,0 0 0,0 0 0,0 0 0,1 0 0,-1 0 0,1 0 0,0 0 0,-1 0 0,1 0 0,0 0 0,0 0 0,0 0 0,0 0 0,1-1 0,-1 1 0,0 0 0,1-1 0,-1 1 0,1-1 0,-1 0 0,1 1 0,0-1 0,0 0 0,-1 0 0,1 0 0,4 1 0,1 1 0,1 0 0,-1-1 0,1 1 0,0-2 0,0 1 0,0-1 0,0 0 0,0-1 0,9 0 0,-6-1 0,-1-1 0,1 0 0,-1 0 0,14-5 0,-21 6 0,1 0 0,-1-1 0,0 1 0,0-1 0,1 0 0,-1 0 0,-1 0 0,1 0 0,0 0 0,0-1 0,-1 1 0,1-1 0,-1 0 0,0 0 0,0 0 0,3-4 0,-5 5 0,1 0 0,0 1 0,-1-1 0,0 0 0,1 1 0,-1-1 0,0 0 0,0 1 0,0-1 0,0 0 0,0 0 0,-1 1 0,1-1 0,0 0 0,-1 1 0,1-1 0,-1 1 0,-1-3 0,0 1 0,0-1 0,0 1 0,0 0 0,0 1 0,-1-1 0,0 0 0,1 1 0,-5-3 0,-3-2 0,-1 1 0,1 0 0,-1 0 0,-13-4 0,9 5-455,0 0 0,-27-4 0,24 6-6371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31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133 144 24575,'-6'2'0,"-1"-1"0,1 1 0,0 0 0,0 1 0,0 0 0,0-1 0,-10 8 0,8-5 0,2-1 0,1 0 0,-1 0 0,1 0 0,-1 1 0,2 0 0,-1 0 0,0 0 0,1 1 0,0-1 0,-6 13 0,9-16 0,0 0 0,0-1 0,1 1 0,-1 0 0,1 0 0,-1 0 0,1 0 0,0-1 0,0 1 0,0 0 0,0 0 0,0 0 0,0 0 0,0 0 0,0 0 0,1 0 0,1 3 0,-1-3 0,0-1 0,0 1 0,1 0 0,-1-1 0,1 1 0,0 0 0,-1-1 0,1 0 0,0 1 0,0-1 0,0 0 0,0 0 0,0 0 0,0 0 0,0-1 0,0 1 0,0 0 0,5 0 0,-1 0 0,0 0 0,0 0 0,0 0 0,0-1 0,0 1 0,0-1 0,0-1 0,0 0 0,0 1 0,0-2 0,0 1 0,0-1 0,0 0 0,0 0 0,-1 0 0,1-1 0,-1 0 0,8-5 0,-7 2 0,0 1 0,0-1 0,0 0 0,-1-1 0,0 0 0,0 0 0,-1 0 0,0 0 0,0 0 0,0-1 0,-1 0 0,4-15 0,-3 8 0,0 0 0,-2-1 0,1 1 0,-2 0 0,0-1 0,-1 0 0,-1 1 0,-3-21 0,4 35 0,0 0 0,0 1 0,0-1 0,0 0 0,0 0 0,0 1 0,-1-1 0,1 0 0,0 1 0,0-1 0,-1 0 0,1 1 0,-1-1 0,1 0 0,0 1 0,-1-1 0,1 1 0,-1-1 0,0 1 0,1-1 0,-2 0 0,2 1 0,-1 0 0,1 0 0,0 1 0,-1-1 0,1 0 0,-1 0 0,1 0 0,-1 1 0,1-1 0,-1 0 0,1 0 0,0 1 0,-1-1 0,1 0 0,0 1 0,-1-1 0,1 0 0,0 1 0,-1-1 0,1 1 0,0-1 0,-1 1 0,-11 31 0,9-13 86,1 0-1,0 0 0,2 24 1,1-35-257,-1 1 0,1-1 1,1 1-1,0-1 0,0 1 1,1-1-1,-1 0 0,2 0 1,5 11-1,1-4-6655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3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2 161 24575,'0'-2'0,"0"1"0,1-1 0,-1 1 0,1-1 0,-1 1 0,1 0 0,0-1 0,0 1 0,-1 0 0,1-1 0,0 1 0,0 0 0,0 0 0,1 0 0,-1 0 0,0 0 0,0 0 0,0 0 0,1 0 0,-1 0 0,0 0 0,1 1 0,-1-1 0,1 1 0,-1-1 0,1 1 0,-1-1 0,1 1 0,1 0 0,7-2 0,1 0 0,19 0 0,-29 2 0,8 0 0,1-1 0,-1 0 0,1 0 0,-1-1 0,16-5 0,-23 6 0,0 1 0,-1-1 0,1 0 0,-1 0 0,1 1 0,-1-1 0,1 0 0,-1-1 0,0 1 0,0 0 0,1 0 0,-1-1 0,0 1 0,0 0 0,0-1 0,1-1 0,-2 1 0,0 0 0,1 1 0,-1-1 0,0 1 0,0-1 0,0 0 0,0 1 0,-1-1 0,1 0 0,0 1 0,-1-1 0,1 1 0,-1-1 0,1 0 0,-1 1 0,0 0 0,1-1 0,-1 1 0,0-1 0,-2-1 0,-1-2 0,-1 0 0,1 0 0,-1 1 0,0-1 0,0 1 0,-1 0 0,1 1 0,-1 0 0,-10-5 0,12 6 0,0 0 0,0 1 0,0-1 0,0 1 0,0 0 0,-1 0 0,1 1 0,0-1 0,-1 1 0,1 0 0,0 0 0,-1 0 0,1 1 0,0 0 0,-7 1 0,9 0 0,-1-1 0,1 1 0,-1 0 0,1-1 0,0 1 0,-1 0 0,1 1 0,0-1 0,0 0 0,1 0 0,-1 1 0,0 0 0,1-1 0,0 1 0,-1 0 0,1-1 0,0 1 0,0 0 0,1 0 0,-1 0 0,1 0 0,-1 5 0,0 0 0,1 0 0,0-1 0,0 1 0,1-1 0,0 1 0,0-1 0,5 14 0,-4-15 27,0-1-1,0 1 0,1-1 0,-1 0 1,2 0-1,-1 0 0,0-1 0,1 1 1,0-1-1,0 0 0,0 0 0,9 7 1,-7-8-198,1 1 0,0-1 1,-1 0-1,1 0 0,0-1 1,0 0-1,0-1 0,1 1 1,11 0-1,8 0-6655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3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24575,'-1'1'0,"1"-1"0,-1 1 0,1 0 0,0 0 0,-1 0 0,1 0 0,0 0 0,0-1 0,0 1 0,0 0 0,0 0 0,0 0 0,0 0 0,0 0 0,0 0 0,0 0 0,0-1 0,1 1 0,-1 0 0,0 0 0,0 0 0,1 0 0,-1-1 0,1 1 0,-1 0 0,1 0 0,-1-1 0,1 1 0,0 0 0,-1-1 0,1 1 0,0 0 0,-1-1 0,1 1 0,0-1 0,1 1 0,29 20 0,56 18 0,-57-28 0,32 19 0,-61-29 0,1 0 0,0 0 0,-1 0 0,1 0 0,-1 0 0,1 0 0,-1 1 0,1-1 0,-1 0 0,0 1 0,0-1 0,0 1 0,0 0 0,0-1 0,0 1 0,0 0 0,1 2 0,-2-2 0,0 0 0,0-1 0,0 1 0,0 0 0,-1-1 0,1 1 0,0 0 0,-1-1 0,1 1 0,-1 0 0,0-1 0,1 1 0,-1-1 0,0 1 0,0-1 0,0 1 0,0-1 0,0 0 0,0 0 0,-2 2 0,-12 10-195,0-1 0,0-1 0,-1 0 0,-1-1 0,0-1 0,-19 8 0,-3 0-6631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32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7 24575,'4'-7'0,"-3"8"0,-4 4 0,-43 43 0,-50 58 0,86-94 0,2 1 0,-1 0 0,2 1 0,-1-1 0,2 2 0,0-1 0,-5 18 0,11-28 0,-1 0 0,0-1 0,1 1 0,0 0 0,0 0 0,0 0 0,0-1 0,0 1 0,1 0 0,0 0 0,0-1 0,0 1 0,0 0 0,0-1 0,1 1 0,-1-1 0,1 0 0,0 1 0,0-1 0,1 0 0,-1 0 0,1 0 0,-1 0 0,1-1 0,3 4 0,8 4 0,0-1 0,0 0 0,1 0 0,22 8 0,-28-13 0,40 19-1365,-1-2-5461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54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35 147 24575,'-7'-55'0,"5"47"0,1-1 0,-1 1 0,1-1 0,1 0 0,0 0 0,1-12 0,-1 20 0,0 0 0,0 1 0,0-1 0,0 0 0,0 0 0,0 1 0,1-1 0,-1 0 0,0 1 0,0-1 0,1 0 0,-1 1 0,0-1 0,1 0 0,-1 1 0,0-1 0,1 0 0,-1 1 0,1-1 0,-1 1 0,1-1 0,-1 1 0,1 0 0,0-1 0,-1 1 0,1-1 0,0 1 0,-1 0 0,1-1 0,0 1 0,-1 0 0,2 0 0,-1 0 0,0 1 0,-1-1 0,1 1 0,0-1 0,0 1 0,0-1 0,-1 1 0,1 0 0,0-1 0,-1 1 0,1 0 0,0 0 0,-1-1 0,1 1 0,-1 0 0,0 0 0,1 0 0,-1 0 0,0 0 0,1 0 0,-1 0 0,0 0 0,0 0 0,0 1 0,2 13 0,0 0 0,-1 0 0,-1 0 0,0 1 0,-4 19 0,-19 76 0,13-74 0,-7 67 0,17-96 0,-1-1 0,1 1 0,0 0 0,1-1 0,0 1 0,0 0 0,1-1 0,4 13 0,-5-17 0,1 0 0,0 0 0,-1 0 0,1 0 0,0 0 0,0-1 0,0 1 0,1-1 0,-1 0 0,1 1 0,-1-1 0,1 0 0,0-1 0,0 1 0,0 0 0,0-1 0,0 1 0,0-1 0,0 0 0,0 0 0,0 0 0,6 0 0,0-1-91,0 0 0,0 0 0,0-1 0,-1 0 0,1 0 0,0-1 0,-1-1 0,1 1 0,-1-1 0,0-1 0,0 1 0,0-1 0,0-1 0,12-9 0,15-11-6735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55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8 24575,'-6'0'0,"-2"-3"0,-3-1 0,1 3 0,5 5 0,7 5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55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259 460 24575,'1'0'0,"1"0"0,-1 0 0,0-1 0,1 1 0,-1-1 0,0 1 0,0-1 0,1 0 0,-1 1 0,0-1 0,0 0 0,0 0 0,0 0 0,0 0 0,0 1 0,0-2 0,0 1 0,0 0 0,-1 0 0,1 0 0,0 0 0,-1 0 0,1-1 0,-1 1 0,1 0 0,-1 0 0,1-1 0,-1 1 0,0-3 0,1 2 0,-1 0 0,1-1 0,-1 1 0,0 0 0,0-1 0,0 1 0,0 0 0,0-1 0,-1 1 0,1 0 0,-1-1 0,1 1 0,-1 0 0,0 0 0,0-1 0,-2-2 0,1 2 0,0 1 0,0-1 0,-1 1 0,1 0 0,-1 0 0,0 0 0,0 0 0,1 0 0,-1 0 0,0 1 0,0 0 0,-1-1 0,1 1 0,0 0 0,0 1 0,0-1 0,-6 0 0,3 1 0,1 0 0,-1 1 0,0 0 0,1 0 0,-1 0 0,1 0 0,-1 1 0,1 0 0,-9 4 0,3 0 0,0 1 0,0 0 0,1 0 0,-1 1 0,2 1 0,-1-1 0,1 1 0,-12 17 0,13-14 0,1 0 0,0 1 0,1 0 0,0 0 0,1 0 0,0 1 0,1 0 0,-3 23 0,6-31 0,1-1 0,-1 1 0,2 0 0,-1-1 0,0 1 0,1-1 0,0 1 0,0-1 0,1 1 0,0-1 0,2 6 0,-2-8 0,0 1 0,0-1 0,0 0 0,1 0 0,0 0 0,-1 0 0,1 0 0,0-1 0,0 1 0,0-1 0,1 0 0,-1 0 0,0 0 0,1 0 0,-1-1 0,1 0 0,6 2 0,-4-1 0,0-1 0,0 1 0,0-1 0,0-1 0,0 1 0,1-1 0,-1 0 0,0-1 0,0 0 0,0 0 0,0 0 0,0 0 0,9-4 0,-7 1 0,-1 0 0,0 0 0,0 0 0,0-1 0,0 0 0,-1 0 0,0-1 0,0 1 0,6-9 0,0-2 0,0-1 0,-1-1 0,-1 0 0,-1 0 0,0-1 0,-2 0 0,8-28 0,-1-10 0,-3 0 0,-2-1 0,-3 0 0,-3 0 0,-3-61 0,0 112 0,-4-34 0,4 39 0,0 0 0,-1 0 0,1 0 0,-1 0 0,1 0 0,-1 0 0,0 0 0,0 1 0,0-1 0,0 0 0,0 0 0,0 1 0,0-1 0,-1 0 0,-1-1 0,3 3 0,-1 0 0,1-1 0,0 1 0,0 0 0,-1 0 0,1 0 0,0 0 0,0 0 0,-1 0 0,1 0 0,0 0 0,0 0 0,-1 0 0,1 0 0,0 0 0,-1 0 0,1 0 0,0 0 0,0 0 0,-1 0 0,1 0 0,0 0 0,0 0 0,-1 1 0,1-1 0,0 0 0,0 0 0,-1 0 0,1 0 0,0 1 0,0-1 0,0 0 0,0 0 0,-1 1 0,-6 11 0,-1 15 0,3 7 0,0 0 0,3 0 0,2 64 0,25 102 0,-22-181 0,2 11 0,0-1 0,3 1 0,0-1 0,15 33 0,-22-59-114,1 0 1,-1 0-1,1-1 0,0 1 0,-1 0 1,2-1-1,-1 1 0,0-1 0,0 0 1,1 0-1,4 4 0,7-1-6712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55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19 24575,'-3'-3'0,"-3"-4"0,-5-1 0,1 7 0,1 7 0,5 5 0,4 6 0,1 7 0,1 8 0,0 4 0,0 5 0,-1 2 0,0 2 0,-4-1 0,-1-7-8191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6:39.9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712 164 24575,'-45'0'0,"-72"8"0,101-5 0,-1 1 0,1 0 0,0 1 0,0 0 0,0 2 0,1 0 0,-25 14 0,18-5 0,0 1 0,0 1 0,2 1 0,0 1 0,2 0 0,0 1 0,-23 36 0,11-7 0,1 2 0,-32 82 0,39-78 0,3 0 0,-19 91 0,32-114 0,2 0 0,1 0 0,1 0 0,2 1 0,1-1 0,6 36 0,-4-54 0,0 0 0,2 1 0,-1-1 0,2-1 0,0 1 0,1-1 0,0 0 0,1 0 0,1-1 0,0 0 0,0-1 0,16 15 0,-10-13 0,0-1 0,1-1 0,0 0 0,1-1 0,0-1 0,1-1 0,0 0 0,1-1 0,23 6 0,-3-3 0,0-3 0,0-1 0,1-1 0,0-3 0,0-1 0,0-2 0,0-2 0,58-10 0,-53 4 0,-1-2 0,1-2 0,-2-2 0,0-2 0,-1-2 0,0-1 0,44-29 0,-58 29 0,-2-1 0,0-1 0,-2-1 0,0-2 0,-1 0 0,-2-1 0,0-1 0,-2-1 0,-1-1 0,-1-1 0,-2 0 0,0-1 0,-2 0 0,17-62 0,-20 51 0,-1-1 0,-3-1 0,-1 1 0,-2-1 0,-1 0 0,-3 1 0,-2-1 0,-1 0 0,-2 1 0,-2 0 0,-16-46 0,17 64 0,-2 1 0,-1 0 0,-1 1 0,0 0 0,-2 0 0,0 1 0,-2 1 0,-32-35 0,33 42 0,0 0 0,-1 1 0,-1 0 0,0 1 0,0 1 0,-1 1 0,-1 0 0,1 1 0,-1 1 0,0 1 0,-1 0 0,-19-2 0,9 3 57,0 2 0,0 2 0,-1 0 0,1 2 0,-52 8 0,35 0-626,0 2 0,-78 29 0,32-3-6257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6:51.1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 24575,'-3'0'0,"-3"0"0,1 0 0,8 0 0,9 0 0,12 0 0,13 0 0,16 0 0,13 0 0,10 0 0,10 0 0,5 0 0,3 3 0,-1 1 0,-16-1-8191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5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24 412 24575,'-2'-3'0,"-1"0"0,0 0 0,1-1 0,-1 1 0,1 0 0,0-1 0,0 1 0,-2-7 0,15 22 0,6 11 0,-3 9 0,0 0 0,17 65 0,5 72 0,-34-139 0,-2-30 0,0 0 0,0 0 0,0 0 0,-1 1 0,1-1 0,0 0 0,0 0 0,0 0 0,0 0 0,0 1 0,0-1 0,0 0 0,0 0 0,0 0 0,0 0 0,0 1 0,-1-1 0,1 0 0,0 0 0,0 0 0,0 0 0,0 0 0,0 1 0,-1-1 0,1 0 0,0 0 0,0 0 0,0 0 0,0 0 0,-1 0 0,1 0 0,0 0 0,0 0 0,0 0 0,-1 0 0,1 0 0,0 0 0,0 0 0,-12-11 0,6 3 0,-3-4 0,0 0 0,1 0 0,0-1 0,1 0 0,0 0 0,1 0 0,1-1 0,-4-17 0,-4-39 0,4 0 0,3-1 0,4 0 0,2 0 0,12-92 0,-11 156 0,0-5 0,1-1 0,0 1 0,0 0 0,2 0 0,4-13 0,-8 24 0,1 1 0,-1-1 0,0 0 0,0 1 0,0-1 0,1 0 0,-1 1 0,0-1 0,1 1 0,-1-1 0,0 1 0,1-1 0,-1 1 0,1-1 0,-1 1 0,1-1 0,-1 1 0,1-1 0,-1 1 0,1 0 0,-1-1 0,1 1 0,0 0 0,-1 0 0,1-1 0,0 1 0,-1 0 0,1 0 0,0 0 0,0 0 0,0 1 0,0-1 0,0 1 0,0 0 0,-1-1 0,1 1 0,0 0 0,0 0 0,-1-1 0,1 1 0,-1 0 0,1 0 0,0 0 0,-1 0 0,0 0 0,1 1 0,13 42 0,33 253 0,-38-225 0,-2-18 0,-2 1 0,-4 96 0,-1-148 0,0 1 0,0-1 0,-1 1 0,1-1 0,-1 1 0,0-1 0,0 1 0,0-1 0,-1 0 0,-1 4 0,2-7 0,0-1 0,1 0 0,-1 1 0,0-1 0,1 0 0,-1 1 0,0-1 0,1 0 0,-1 0 0,1 0 0,-1 0 0,1 0 0,0 0 0,-1 1 0,1-1 0,0 0 0,0 0 0,-1-2 0,1 2 0,-4-12 0,1 0 0,1 0 0,0 0 0,1 0 0,0-1 0,1 1 0,0 0 0,3-16 0,-2 19 0,1 0 0,0 1 0,1-1 0,0 0 0,0 1 0,1 0 0,0-1 0,1 2 0,0-1 0,0 0 0,10-11 0,-11 17 0,0 0 0,0 0 0,0 0 0,0 0 0,0 1 0,0 0 0,1-1 0,-1 2 0,1-1 0,0 0 0,-1 1 0,1 0 0,0 0 0,0 0 0,0 1 0,0 0 0,-1 0 0,1 0 0,0 0 0,9 2 0,-4 0 0,0 0 0,-1 1 0,1 0 0,-1 1 0,0-1 0,0 2 0,0-1 0,0 1 0,10 9 0,-10-7 0,0 1 0,-1 0 0,0 1 0,0 0 0,-1 0 0,0 1 0,-1 0 0,0 0 0,-1 0 0,0 1 0,7 22 0,-10-27 0,0 1 0,-1-1 0,0 0 0,0 1 0,-1-1 0,0 1 0,0-1 0,0 1 0,-1-1 0,0 1 0,0-1 0,-1 1 0,0-1 0,0 0 0,0 0 0,-1 0 0,1 0 0,-2 0 0,1-1 0,-1 1 0,1-1 0,-10 9 0,4-6 0,0 0 0,0-1 0,0-1 0,-1 1 0,-1-2 0,1 1 0,-1-1 0,1-1 0,-1 0 0,0-1 0,-1 0 0,1 0 0,-1-1 0,1-1 0,-20 1 0,23-2 0,0 0 0,0-1 0,0 1 0,0-2 0,0 1 0,1-1 0,-1 0 0,1-1 0,-1 0 0,1 0 0,0 0 0,0-1 0,0 0 0,1 0 0,-1-1 0,1 0 0,0 0 0,0-1 0,1 1 0,0-1 0,0-1 0,0 1 0,-7-14 0,10 16-151,0-1-1,0 1 0,0-1 0,1 0 1,0 0-1,0 0 0,0 0 1,0-6-1,2-9-6674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57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28 136 24575,'4'49'0,"15"84"0,-1-21 0,-10-39 0,-3-1 0,-6 113 0,-3-168 0,4-17 0,0 0 0,0 0 0,0 0 0,-1 0 0,1 1 0,0-1 0,0 0 0,0 0 0,0 0 0,-1 0 0,1 0 0,0 0 0,0 0 0,0 0 0,0 0 0,-1 0 0,1 0 0,0 0 0,0-1 0,0 1 0,0 0 0,0 0 0,-1 0 0,1 0 0,0 0 0,0 0 0,0 0 0,0 0 0,0 0 0,0 0 0,-1-1 0,1 1 0,0 0 0,0 0 0,0 0 0,0 0 0,0 0 0,0-1 0,0 1 0,0 0 0,0 0 0,0 0 0,0 0 0,0 0 0,0-1 0,-10-31 0,0-39 0,3-1 0,5-127 0,3 118 0,4-54 0,-2 114 0,0 0 0,1 0 0,1 0 0,10-26 0,-14 44 0,0 0 0,1 0 0,-1 0 0,1 0 0,-1 0 0,1 0 0,0 0 0,0 1 0,0-1 0,1 1 0,-1-1 0,1 1 0,-1 0 0,1 0 0,0 0 0,-1 0 0,1 1 0,0-1 0,5-1 0,-4 2 0,1 1 0,-1-1 0,0 1 0,1 0 0,-1 0 0,1 0 0,-1 0 0,0 1 0,1 0 0,-1 0 0,0 0 0,0 1 0,0-1 0,6 4 0,0 0 0,1 1 0,-1 0 0,0 1 0,-1 0 0,0 1 0,0 0 0,0 0 0,-1 1 0,-1 0 0,1 1 0,-1-1 0,-1 1 0,6 12 0,-10-17 0,1 0 0,-1 1 0,0 0 0,-1-1 0,1 1 0,-1 0 0,0 0 0,-1 0 0,0 0 0,1-1 0,-2 1 0,0 7 0,0-8 0,-1 0 0,1 0 0,-1 0 0,0-1 0,0 1 0,0-1 0,-1 0 0,0 1 0,0-1 0,0 0 0,0-1 0,0 1 0,-1 0 0,0-1 0,0 0 0,-5 4 0,-6 2 0,-1 0 0,1-1 0,-2-1 0,1 0 0,-1-1 0,0-1 0,0-1 0,-1 0 0,1-1 0,-34 1 0,46-4-151,0 0-1,0-1 0,0 0 0,0 0 1,0 0-1,0-1 0,0 1 1,-7-5-1,-4-4-6674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57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24575,'17'-17'0,"0"1"0,27-19 0,-43 34 0,0 1 0,-1-1 0,1 1 0,0-1 0,0 1 0,0-1 0,0 1 0,0 0 0,0-1 0,0 1 0,0 0 0,0 0 0,0 0 0,0 0 0,0 0 0,0 0 0,0 0 0,0 0 0,0 0 0,0 0 0,0 0 0,0 1 0,1-1 0,-1 1 0,1 1 0,0-1 0,-1 0 0,1 0 0,-1 1 0,1-1 0,-1 0 0,1 1 0,-1 0 0,0-1 0,1 3 0,4 6 0,-1 1 0,-1 0 0,5 15 0,-6-16 0,48 132 0,48 152 0,-96-281-341,0 1 0,0 0-1,0 16 1,-4-3-6485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58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30 265 24575,'-5'-10'0,"1"-1"0,-1 1 0,2-1 0,0 0 0,0 0 0,1 0 0,0-1 0,1 1 0,0 0 0,1-1 0,2-21 0,-2 31 0,1 0 0,0 0 0,-1 0 0,1 0 0,0 0 0,0 0 0,0 0 0,1 0 0,-1 0 0,0 0 0,1 1 0,-1-1 0,1 0 0,0 1 0,-1 0 0,1-1 0,0 1 0,0 0 0,0 0 0,0 0 0,0 0 0,0 0 0,0 0 0,0 1 0,0-1 0,3 0 0,6 0 0,0 0 0,0 0 0,0 1 0,13 1 0,-4 0 0,180-3 0,-163-1 0,0-1 0,0-3 0,48-13 0,-61 10 0,-23 9 0,0 1 0,0-1 0,0 0 0,0 1 0,0-1 0,0 0 0,-1 1 0,1-1 0,0 0 0,-1 0 0,1 0 0,0 1 0,-1-1 0,1 0 0,-1 0 0,1 0 0,-1 0 0,0 0 0,1 0 0,-1-1 0,0 1 0,0 1 0,0 0 0,0 0 0,0 0 0,0-1 0,0 1 0,0 0 0,0 0 0,0 0 0,0-1 0,0 1 0,0 0 0,0 0 0,0 0 0,0-1 0,0 1 0,-1 0 0,1 0 0,0 0 0,0 0 0,0-1 0,0 1 0,0 0 0,-1 0 0,1 0 0,0 0 0,0 0 0,0 0 0,0-1 0,-1 1 0,1 0 0,0 0 0,0 0 0,0 0 0,-1 0 0,1 0 0,0 0 0,0 0 0,0 0 0,-1 0 0,1 0 0,0 0 0,0 0 0,0 0 0,-1 0 0,1 0 0,0 0 0,0 0 0,0 0 0,-1 1 0,1-1 0,0 0 0,0 0 0,0 0 0,-1 0 0,1 0 0,0 1 0,-12 6 0,7 0 0,-1 1 0,2-1 0,-1 1 0,1-1 0,0 1 0,0 1 0,1-1 0,0 0 0,0 1 0,-2 16 0,3-16 0,1 1 0,0-1 0,1 1 0,0-1 0,0 1 0,1-1 0,0 1 0,0-1 0,1 1 0,4 9 0,-5-15 0,1 0 0,0-1 0,0 1 0,0-1 0,0 1 0,0-1 0,1 0 0,-1 0 0,1 0 0,0 0 0,0 0 0,0-1 0,1 1 0,-1-1 0,0 0 0,8 3 0,-7-3 0,1-1 0,0 1 0,0-1 0,1 0 0,-1-1 0,0 1 0,0-1 0,0 0 0,0-1 0,1 1 0,8-3 0,-5 1 0,-1 0 0,1-1 0,-1-1 0,0 1 0,0-1 0,-1 0 0,1-1 0,-1 0 0,0 0 0,0-1 0,0 0 0,-1 0 0,0 0 0,0-1 0,5-8 0,-2 1 0,-2 0 0,10-27 0,-14 35 0,-1 0 0,-1 0 0,1 0 0,-1-1 0,0 1 0,0 0 0,-1-1 0,0 1 0,-1-10 0,-2 10 0,0 12 0,-1 12 0,0 18 0,2 0 0,2 1 0,5 45 0,24 111 0,-27-179 0,29 145 0,12 71 0,-41-212 0,0-1 0,-2 1 0,0-1 0,0 1 0,-5 20 0,4-33 0,0 0 0,0-1 0,-1 1 0,1-1 0,-1 0 0,0 1 0,-1-1 0,1 0 0,-1 0 0,-4 5 0,5-6 0,-1-1 0,1 0 0,-1 0 0,0 0 0,1-1 0,-1 1 0,0-1 0,0 1 0,0-1 0,0 0 0,0 0 0,0 0 0,0-1 0,0 1 0,-1-1 0,1 0 0,-4 0 0,-2 0 0,-1-2 0,1 1 0,0-1 0,0 0 0,0-1 0,0 0 0,0-1 0,1 0 0,0 0 0,-1 0 0,2-1 0,-1-1 0,0 1 0,1-1 0,-12-13 0,4 4 0,2-1 0,0 0 0,1-1 0,0-1 0,2 0 0,-11-22 0,14 22 0,0 0 0,1 0 0,1-1 0,1 0 0,1 0 0,0 0 0,1 0 0,1-1 0,1 1 0,1 0 0,1-1 0,0 1 0,2 0 0,7-25 0,-7 31 0,0 0 0,2 0 0,-1 0 0,2 0 0,0 1 0,0 0 0,1 1 0,1-1 0,0 1 0,0 1 0,1 0 0,0 0 0,1 1 0,0 1 0,0-1 0,1 2 0,0 0 0,1 0 0,-1 1 0,19-6 0,2 3-273,1 2 0,-1 1 0,1 1 0,49 0 0,-51 5-6553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59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2 264 24575,'-1'-21'0,"1"12"0,-1 0 0,2 1 0,-1-1 0,4-16 0,-4 25 0,0 0 0,0-1 0,0 1 0,0 0 0,0-1 0,0 1 0,0 0 0,0-1 0,0 1 0,0 0 0,0-1 0,1 1 0,-1 0 0,0-1 0,0 1 0,0 0 0,1-1 0,-1 1 0,0 0 0,0 0 0,1-1 0,-1 1 0,0 0 0,1 0 0,-1 0 0,0-1 0,0 1 0,1 0 0,-1 0 0,0 0 0,1 0 0,-1 0 0,1 0 0,-1-1 0,0 1 0,1 0 0,10 11 0,4 22 0,-1 26 0,-2 1 0,4 75 0,-14-120 0,5 125 0,-32-203 0,7 6 0,-17-100 0,30 123 0,2 1 0,1-1 0,2 0 0,5-50 0,-4 75 0,0-1 0,1 1 0,1 0 0,-1 0 0,2 0 0,-1 1 0,1-1 0,0 1 0,6-9 0,-8 15 0,0-1 0,0 1 0,0-1 0,1 1 0,-1 0 0,1 0 0,-1 0 0,1 0 0,0 0 0,-1 0 0,1 1 0,0-1 0,0 1 0,1 0 0,-1 0 0,0 0 0,0 0 0,0 1 0,1-1 0,-1 1 0,0 0 0,0 0 0,1 0 0,-1 0 0,0 1 0,1-1 0,-1 1 0,5 2 0,2 0 0,0 2 0,-1-1 0,1 1 0,-1 0 0,-1 1 0,1 0 0,-1 1 0,0 0 0,0 0 0,12 16 0,-10-11 0,-1 0 0,0 0 0,-1 1 0,-1 1 0,0-1 0,-1 1 0,5 15 0,-9-23 0,0 0 0,-1 0 0,0 0 0,0-1 0,0 1 0,-1 0 0,0 0 0,0 0 0,-1 0 0,1 0 0,-1 0 0,-1 0 0,1 0 0,-1-1 0,0 1 0,0-1 0,0 1 0,-1-1 0,0 0 0,0 0 0,0 0 0,-1 0 0,0 0 0,0-1 0,0 0 0,0 1 0,-1-2 0,1 1 0,-1 0 0,0-1 0,0 0 0,-1 0 0,1-1 0,-1 1 0,1-1 0,-8 2 0,6-2 0,0-1 0,0 0 0,0 0 0,1 0 0,-1-1 0,0 0 0,0 0 0,0-1 0,0 0 0,0 0 0,0 0 0,-10-5 0,14 5 0,-1-1 0,1 1 0,0-1 0,-1 0 0,1 0 0,0-1 0,0 1 0,0-1 0,1 1 0,-1-1 0,0 0 0,1 0 0,0 0 0,0 0 0,0 0 0,0-1 0,0 1 0,1-1 0,0 1 0,-1-1 0,1 0 0,0 1 0,1-1 0,-1-5 0,1-6-1365,3 3-5461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3:5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77 194 24575,'-9'1'0,"15"5"0,1-1 0,5 5 0,0-1 0,1 0 0,0-1 0,1-1 0,-1 0 0,2-1 0,26 8 0,-35-12 0,0-1 0,0 0 0,0-1 0,0 1 0,0-1 0,0 0 0,0-1 0,0 1 0,-1-1 0,8-2 0,-9 1 0,0 1 0,0-1 0,0 0 0,0 0 0,-1 0 0,1-1 0,-1 1 0,1-1 0,-1 0 0,0 0 0,0 0 0,0 0 0,0-1 0,-1 1 0,4-7 0,-4 5 0,0 0 0,0 0 0,0 0 0,0-1 0,-1 1 0,0 0 0,-1-1 0,1 1 0,-1-1 0,0 1 0,0-1 0,0 1 0,-1-1 0,0 1 0,0-1 0,0 1 0,-1 0 0,0 0 0,0 0 0,0 0 0,-1 0 0,-4-7 0,3 4 0,-1 1 0,-1 0 0,1 0 0,-1 0 0,0 1 0,0 0 0,-1 0 0,0 1 0,0-1 0,0 1 0,-1 1 0,1 0 0,-12-5 0,10 6 0,0 0 0,-1 1 0,1 0 0,0 1 0,-1 0 0,1 0 0,0 1 0,-1 0 0,1 1 0,-16 3 0,20-3 0,-1 1 0,1-1 0,0 1 0,0 0 0,0 1 0,0-1 0,0 1 0,0 0 0,1 0 0,0 1 0,-1-1 0,1 1 0,0 0 0,1 0 0,-1 0 0,1 1 0,0-1 0,0 1 0,-3 6 0,1 1 0,0 1 0,1-1 0,1 0 0,0 1 0,0 0 0,2 0 0,-1 0 0,2 0 0,0 0 0,0 0 0,1 0 0,1-1 0,0 1 0,1 0 0,0 0 0,1-1 0,10 23 0,-9-24 0,1 0 0,0 0 0,1-1 0,0 0 0,0 0 0,1-1 0,0 0 0,1 0 0,0-1 0,0 0 0,1-1 0,0 0 0,0 0 0,1-1 0,0-1 0,0 0 0,0 0 0,1-1 0,12 3 0,-11-4 34,0-1 1,0-1-1,1 0 0,-1-1 0,0 0 0,0-1 0,0-1 0,0 0 0,21-6 1,-26 6-130,-1-1 0,1 0 0,-1 0 0,0-1 1,0 1-1,0-2 0,-1 1 0,1-1 0,-1 0 0,0 0 1,0-1-1,-1 1 0,0-1 0,0-1 0,0 1 1,-1-1-1,5-7 0,0-9-6731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4:00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69 121 24575,'-18'1'0,"13"-1"0,1 1 0,-1-1 0,1 0 0,-1 0 0,1 0 0,-1-1 0,1 0 0,-1 1 0,-4-3 0,9 3 0,0 0 0,-1-1 0,1 1 0,0 0 0,0 0 0,0 0 0,0 0 0,0 0 0,0 0 0,0-1 0,0 1 0,0 0 0,0 0 0,0 0 0,0 0 0,0 0 0,0-1 0,0 1 0,0 0 0,0 0 0,0 0 0,1 0 0,-1 0 0,0 0 0,0-1 0,0 1 0,0 0 0,0 0 0,0 0 0,0 0 0,0 0 0,0 0 0,0 0 0,1 0 0,-1-1 0,0 1 0,0 0 0,0 0 0,0 0 0,0 0 0,0 0 0,1 0 0,-1 0 0,0 0 0,0 0 0,0 0 0,0 0 0,0 0 0,1 0 0,-1 0 0,0 0 0,0 0 0,0 0 0,0 0 0,0 0 0,1 0 0,11-3 0,206-9 0,-138 10 0,1185-9-4632,5 32-1923,-827-12 5844,963 7 419,-5-58 129,-1341 38 787,4 2 691,0-4 1,100-22-1,-159 27-1148,-1 0 1,0 0-1,0 0 0,0-1 1,0 0-1,5-3 0,-9 5-123,1 0 0,-1 0 0,0-1 0,0 1 0,1 0 0,-1 0-1,0 0 1,0-1 0,0 1 0,1 0 0,-1 0 0,0-1-1,0 1 1,0 0 0,0 0 0,0-1 0,0 1 0,1 0 0,-1-1-1,0 1 1,0 0 0,0 0 0,0-1 0,0 1 0,0 0 0,0-1-1,0 1 1,0 0 0,0-1 0,-1 1 0,1 0 0,0 0 0,0-1-1,0 1 1,0 0 0,0 0 0,0-1 0,-1 1 0,1 0 0,0 0-1,0-1 1,0 1 0,-1 0 0,1 0 0,0 0 0,0-1-1,-1 1 1,1 0 0,0 0 0,0 0 0,-1 0 0,-7-4 188,1 1 0,-1 1 0,0 0 0,0 0 0,0 0 0,0 1 0,-13 0 0,9-1-443,-48-3-5294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4:03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36 24575,'0'-5'0,"1"3"0,-1 0 0,0 1 0,0-1 0,0 1 0,0-1 0,0 0 0,0 1 0,0-1 0,-1 1 0,1-1 0,-1 1 0,1-1 0,-1 1 0,1-1 0,-1 1 0,0-1 0,0 1 0,-1-2 0,2 3 0,0 0 0,-1 1 0,1-1 0,0 0 0,-1 0 0,1 0 0,0 0 0,-1 1 0,1-1 0,0 0 0,-1 0 0,1 0 0,0 1 0,0-1 0,-1 0 0,1 1 0,0-1 0,0 0 0,-1 0 0,1 1 0,0-1 0,0 0 0,0 1 0,0-1 0,0 0 0,0 1 0,0-1 0,-1 1 0,1-1 0,0 0 0,0 1 0,0-1 0,0 0 0,0 1 0,1-1 0,-1 1 0,-2 17 0,4 34 0,18 97 0,-7-61 0,51 477 0,-61-545 0,0 12 0,2-1 0,0 1 0,3-1 0,13 38 0,-19-64 0,1 0 0,0-1 0,0 1 0,0-1 0,0 0 0,1 0 0,-1 0 0,1-1 0,0 1 0,0-1 0,0 0 0,1 0 0,-1 0 0,1 0 0,0-1 0,-1 0 0,1 0 0,0 0 0,0-1 0,1 1 0,6 0 0,11 1 0,0-2 0,-1 0 0,40-4 0,-48 2 0,470-39 0,43-2 0,-143 18 0,-454 24-1365,53 0-5461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4:0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24575,'0'0'0,"-1"0"0,1 0 0,-1 0 0,1 0 0,-1 0 0,1 0 0,-1 1 0,1-1 0,-1 0 0,1 0 0,-1 1 0,1-1 0,-1 0 0,1 1 0,0-1 0,-1 1 0,1-1 0,-1 0 0,1 1 0,0-1 0,0 1 0,-1-1 0,1 1 0,0-1 0,0 1 0,0-1 0,-1 1 0,1-1 0,0 1 0,0 0 0,0-1 0,0 1 0,0-1 0,0 1 0,0-1 0,0 1 0,0-1 0,0 2 0,5 23 0,-5-22 0,16 62 0,-2-12 0,-3 0 0,6 63 0,-17-106 7,4 27-281,-3 0-1,0 0 1,-3 0-1,-8 51 1,6-71-6552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4:03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68 469 24575,'-5'-14'0,"-46"-160"0,47 156 0,1-1 0,0 0 0,2 0 0,0 0 0,1 0 0,1 0 0,5-26 0,-5 39 0,0 1 0,1 0 0,-1-1 0,1 1 0,0 0 0,1 0 0,-1 1 0,1-1 0,0 0 0,0 1 0,1 0 0,-1-1 0,1 2 0,7-7 0,-6 6 0,1 1 0,-1 0 0,1 0 0,-1 0 0,1 1 0,0 0 0,0 0 0,0 1 0,0 0 0,0 0 0,0 0 0,12 0 0,3 2 0,1 1 0,0 1 0,0 0 0,-1 2 0,1 1 0,-1 0 0,25 12 0,-4 1 0,-1 2 0,55 38 0,-64-37 0,-1 1 0,-1 1 0,31 34 0,-50-47 0,-1 0 0,-1 1 0,0 0 0,0 1 0,-1-1 0,-1 2 0,0-1 0,-1 1 0,0 0 0,-1 1 0,3 15 0,-7-24 0,0-1 0,-1 1 0,1 0 0,-1-1 0,0 1 0,-1 0 0,1-1 0,-1 1 0,0-1 0,-1 1 0,1-1 0,-1 1 0,0-1 0,-1 0 0,-4 8 0,2-6 0,0 0 0,-1-1 0,1 0 0,-1 0 0,-1-1 0,1 1 0,-1-1 0,0-1 0,-12 7 0,-8 1 0,-1-1 0,0-1 0,-1-2 0,-52 9 0,-79 4 342,143-20-556,-1-1 1,1 0 0,-1-2-1,1 0 1,0-1 0,0 0-1,-19-7 1,10-2-6613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6:51.7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142 320 24575,'-1'0'0,"1"0"0,0-1 0,-1 1 0,1-1 0,-1 1 0,1 0 0,-1-1 0,1 1 0,-1 0 0,1-1 0,-1 1 0,1 0 0,-1 0 0,1-1 0,-1 1 0,0 0 0,1 0 0,-1 0 0,1 0 0,-1 0 0,1 0 0,-1 0 0,0 0 0,1 0 0,-1 0 0,1 0 0,-1 0 0,0 1 0,1-1 0,-1 0 0,1 0 0,-1 0 0,1 1 0,-1-1 0,1 0 0,-1 1 0,1-1 0,-1 1 0,1-1 0,0 0 0,-1 1 0,1-1 0,-1 1 0,1-1 0,0 1 0,0-1 0,-1 1 0,1-1 0,0 1 0,0 0 0,0-1 0,-1 1 0,1 0 0,-8 34 0,-2 70 0,3-19 0,-24 109 0,30-193 0,1 0 0,0-1 0,-1 1 0,1 0 0,-1-1 0,0 1 0,0-1 0,1 1 0,-1-1 0,0 1 0,-1 0 0,1-1 0,1-1 0,0 0 0,0 0 0,-1 0 0,1 1 0,0-1 0,-1 0 0,1 0 0,0 0 0,-1 0 0,1 0 0,0 0 0,0 0 0,-1 0 0,1 0 0,0 0 0,-1 0 0,1 0 0,0 0 0,-1 0 0,1 0 0,0 0 0,-1 0 0,1 0 0,0 0 0,0-1 0,-1 1 0,1 0 0,0 0 0,0 0 0,-1 0 0,1-1 0,0 1 0,-1 0 0,-1-3 0,0 0 0,0 0 0,0 0 0,0 0 0,1 0 0,-1-1 0,1 1 0,-2-7 0,-4-17 0,1-1 0,2-1 0,-2-46 0,10-86 0,-2 123 0,3 0 0,18-72 0,-18 93 0,1 0 0,0 0 0,1 1 0,1 0 0,1 0 0,0 1 0,1 0 0,17-20 0,-21 29 0,-1 1 0,2-1 0,-1 1 0,1 0 0,-1 0 0,1 1 0,1 0 0,-1 0 0,0 1 0,1 0 0,0 0 0,0 1 0,8-2 0,-4 2 0,-1 1 0,1 0 0,-1 1 0,1 1 0,-1-1 0,0 2 0,1 0 0,17 5 0,-9 0 0,0 0 0,-1 2 0,0 0 0,0 1 0,-1 1 0,-1 0 0,1 2 0,-2 0 0,27 27 0,-36-33 0,-1 1 0,1-1 0,-1 2 0,-1-1 0,0 1 0,0-1 0,0 1 0,-1 1 0,5 15 0,-8-20 0,0 0 0,-1 0 0,1 1 0,-1-1 0,0 0 0,0 1 0,-1-1 0,1 0 0,-1 1 0,0-1 0,-1 0 0,1 0 0,-1 0 0,0 0 0,0 0 0,-1 0 0,0-1 0,1 1 0,-7 6 0,0 0 0,-1-1 0,0 0 0,0 0 0,-1-2 0,0 1 0,-1-1 0,-14 7 0,-9 3 0,-45 15 0,11-5 0,65-26 0,0 0 0,0 0 0,0 0 0,1 0 0,-8 6 0,11-8 0,-1 1 0,1-1 0,0 1 0,-1-1 0,1 1 0,-1 0 0,1-1 0,0 1 0,-1-1 0,1 1 0,0 0 0,0-1 0,-1 1 0,1 0 0,0-1 0,0 1 0,0 0 0,0-1 0,0 1 0,0 0 0,0-1 0,0 1 0,0 0 0,0-1 0,0 1 0,0 0 0,1-1 0,-1 1 0,0 0 0,0-1 0,1 1 0,-1-1 0,1 1 0,-1 0 0,0-1 0,1 1 0,-1-1 0,1 1 0,-1-1 0,1 0 0,-1 1 0,1-1 0,0 1 0,0 0 0,18 11 0,-1-1 0,34 15 0,9 5 0,-59-30 0,20 12 0,-1 0 0,0 2 0,24 21 0,-40-31 0,0 1 0,0 0 0,0 0 0,0 0 0,-1 0 0,6 12 0,-9-14 0,1 0 0,-1 0 0,0 0 0,0 0 0,0 0 0,0 0 0,-1 1 0,0-1 0,1 0 0,-2 0 0,1 0 0,0 0 0,-2 6 0,0-6 0,1 1 0,-1-1 0,0 0 0,0 0 0,-1 0 0,1 0 0,-1 0 0,0 0 0,0 0 0,0-1 0,-1 0 0,1 1 0,-1-1 0,0-1 0,0 1 0,0 0 0,0-1 0,0 0 0,-9 3 0,-3 1 0,0-1 0,-1 0 0,0-1 0,-18 1 0,4-2-227,1-1-1,-1-1 1,0-2-1,0-1 1,-58-12-1,40 2-6598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4:0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42 24575,'5'-5'0,"9"-9"0,-14 13 0,0 1 0,0 0 0,0-1 0,1 1 0,-1 0 0,0-1 0,0 1 0,0 0 0,0 0 0,0-1 0,0 1 0,0 0 0,0-1 0,0 1 0,0 0 0,0-1 0,0 1 0,0 0 0,0-1 0,0 1 0,0 0 0,-1-1 0,1 1 0,0 0 0,0-1 0,0 1 0,0 0 0,-1 0 0,1-1 0,0 1 0,0 0 0,-1 0 0,1-1 0,0 1 0,0 0 0,-1 0 0,1 0 0,0 0 0,-1-1 0,1 1 0,0 0 0,0 0 0,-1 0 0,1 0 0,0 0 0,-1 0 0,1 0 0,0 0 0,-1 0 0,1 0 0,-1 0 0,-2 0 0,0 0 0,-1 0 0,1 0 0,0 0 0,0 1 0,0-1 0,0 1 0,0 0 0,0 0 0,0 0 0,0 0 0,0 1 0,0-1 0,-4 4 0,-2 0 0,1 1 0,1 0 0,-11 10 0,11-7 0,0-1 0,1 1 0,0 0 0,1 0 0,0 0 0,0 1 0,1 0 0,1-1 0,-1 2 0,1-1 0,1 0 0,0 1 0,-1 17 0,2-21 0,1 0 0,0-1 0,0 1 0,1 0 0,0 0 0,0-1 0,0 1 0,1-1 0,0 1 0,0-1 0,0 1 0,1-1 0,0 0 0,1 0 0,-1-1 0,1 1 0,0-1 0,0 1 0,1-1 0,0 0 0,-1-1 0,8 6 0,-6-6 0,-1-1 0,1 1 0,0-1 0,0 0 0,0-1 0,0 1 0,0-1 0,1 0 0,-1-1 0,1 0 0,0 0 0,-1 0 0,1-1 0,0 0 0,-1 0 0,1 0 0,0-1 0,-1 0 0,1 0 0,-1-1 0,1 0 0,-1 0 0,0-1 0,0 1 0,0-1 0,0-1 0,0 1 0,-1-1 0,0 0 0,1 0 0,-1-1 0,-1 1 0,1-1 0,-1 0 0,0-1 0,0 1 0,0-1 0,-1 1 0,1-1 0,2-8 0,-3 5 0,1 0 0,-2-1 0,1 1 0,-1-1 0,-1 0 0,1 0 0,-2 1 0,0-1 0,0 0 0,0 0 0,-1 0 0,-1 1 0,0-1 0,0 0 0,-1 1 0,0 0 0,0-1 0,-1 1 0,-5-8 0,6 11 0,-1 0 0,0 0 0,0 0 0,0 1 0,-1-1 0,0 1 0,0 0 0,0 1 0,0-1 0,-1 1 0,0 0 0,0 1 0,0-1 0,0 1 0,0 0 0,-1 1 0,1 0 0,-1 0 0,0 0 0,0 0 0,0 1 0,1 1 0,-1-1 0,0 1 0,0 0 0,0 0 0,-10 3 0,-7 3-1365,5 3-5461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4:0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24575,'0'-7'0,"1"0"0,-1 0 0,1 0 0,0 0 0,3-8 0,-3 14 0,-1 0 0,0 0 0,1 0 0,-1 0 0,0 1 0,1-1 0,-1 0 0,1 0 0,0 0 0,-1 1 0,1-1 0,0 0 0,-1 1 0,1-1 0,0 0 0,0 1 0,-1-1 0,1 1 0,1-1 0,0 1 0,-1 0 0,0 0 0,0 0 0,0 0 0,0 0 0,0 1 0,1-1 0,-1 0 0,0 1 0,0-1 0,0 1 0,0-1 0,0 1 0,0-1 0,0 1 0,0 0 0,0-1 0,-1 1 0,1 0 0,0 0 0,1 1 0,5 6 0,1 1 0,-1 1 0,-1-1 0,0 1 0,0 0 0,-1 0 0,5 14 0,24 80 0,-31-91 0,1 1 0,1 1 0,-1 0 0,3 22 0,-7-34 0,1-1 0,-1 0 0,0 1 0,0-1 0,0 1 0,0-1 0,0 1 0,0-1 0,-1 0 0,1 1 0,-1-1 0,0 0 0,1 1 0,-1-1 0,0 0 0,0 0 0,-1 0 0,1 0 0,0 0 0,-1 0 0,1 0 0,-4 3 0,4-5 0,0 1 0,1-1 0,-1 1 0,1-1 0,-1 0 0,0 1 0,0-1 0,1 0 0,-1 0 0,0 0 0,1 1 0,-1-1 0,0 0 0,0 0 0,1 0 0,-1 0 0,0 0 0,1 0 0,-1-1 0,0 1 0,0 0 0,1 0 0,-1 0 0,0-1 0,1 1 0,-1 0 0,-1-1 0,1-1 0,-1 1 0,1-1 0,-1 1 0,1-1 0,0 0 0,-1 1 0,1-1 0,0 0 0,-1-3 0,-1-2 0,0-1 0,1 1 0,0-1 0,-1-11 0,2 3 0,1-1 0,1 1 0,1-1 0,0 1 0,1 0 0,0 0 0,10-24 0,-5 18 0,1 0 0,1 1 0,1 0 0,23-33 0,-27 45 0,0 0 0,0 0 0,1 1 0,1 0 0,-1 0 0,15-9 0,-21 15 0,1 1 0,-1-1 0,0 1 0,1 0 0,-1 0 0,1 0 0,-1 0 0,1 0 0,-1 0 0,1 1 0,0-1 0,-1 1 0,1 0 0,0 0 0,-1 0 0,1 0 0,0 0 0,0 0 0,-1 1 0,1-1 0,-1 1 0,1 0 0,0 0 0,-1 0 0,0 0 0,1 0 0,-1 1 0,0-1 0,1 1 0,-1-1 0,0 1 0,3 4 0,1 1 0,0 0 0,0 1 0,-1 0 0,-1 0 0,1 0 0,-1 1 0,-1-1 0,0 1 0,0 0 0,3 15 0,-2 6 0,2 59 0,-4-29 0,-2-60 0,0 0 0,0 0 0,0 0 0,0 0 0,0 0 0,0 0 0,0 0 0,0 0 0,0 0 0,0 0 0,0 0 0,0 0 0,0 0 0,0-1 0,0 1 0,1 0 0,-1 0 0,0 0 0,0 0 0,0 0 0,0 0 0,0 0 0,0 0 0,0 0 0,0 0 0,0 0 0,0 0 0,0 0 0,0 0 0,0 0 0,0 0 0,0 0 0,1 0 0,-1 0 0,0 0 0,0 0 0,0 0 0,0 0 0,0 0 0,0 0 0,0 0 0,0 0 0,0 0 0,0 0 0,0 0 0,0 0 0,0 0 0,0 0 0,1 0 0,-1 0 0,0 0 0,0 0 0,0 1 0,0-1 0,0 0 0,0 0 0,0 0 0,0 0 0,0 0 0,0 0 0,0 0 0,0 0 0,0 0 0,0 0 0,0 0 0,0 0 0,6-9 0,6-12 0,53-88 0,-55 95 0,0 0 0,2 0 0,-1 1 0,2 1 0,15-13 0,-25 23 0,0 0 0,0 0 0,0 0 0,0 0 0,0 0 0,1 1 0,-1 0 0,0 0 0,1 0 0,-1 0 0,1 0 0,-1 0 0,1 1 0,-1 0 0,6 0 0,-6 0 0,0 1 0,0 0 0,0 0 0,0 0 0,-1 0 0,1 0 0,0 1 0,-1-1 0,1 1 0,0 0 0,-1-1 0,0 1 0,1 0 0,-1 1 0,0-1 0,0 0 0,0 1 0,1 2 0,7 11 0,-1-1 0,-1 2 0,-1-1 0,0 1 0,7 30 0,12 90 0,-23-113-1365,-1-4-5461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4:05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383 255 24575,'2'-2'0,"0"-1"0,-1 1 0,1-1 0,-1 0 0,1 0 0,-1 0 0,0 1 0,0-1 0,0 0 0,0-1 0,-1 1 0,1 0 0,-1 0 0,0 0 0,0 0 0,0 0 0,-1-6 0,0 2 0,0 0 0,-1 0 0,0 0 0,0 0 0,-1 0 0,-5-10 0,4 9 0,-1 1 0,0-1 0,0 1 0,-1 0 0,0 1 0,0-1 0,-1 1 0,1 0 0,-2 1 0,1 0 0,-13-8 0,15 11 0,-1-1 0,1 1 0,-1 0 0,0 0 0,1 1 0,-1-1 0,0 1 0,0 1 0,0-1 0,0 1 0,0 0 0,0 0 0,0 1 0,0 0 0,0 0 0,0 0 0,0 1 0,-6 2 0,1 1 0,0 1 0,1 1 0,0-1 0,0 2 0,0-1 0,1 2 0,0-1 0,1 1 0,0 0 0,0 1 0,1-1 0,0 2 0,-6 12 0,6-9 0,0 0 0,1 0 0,1 0 0,0 1 0,1 0 0,0 0 0,1 0 0,1 1 0,0-1 0,2 17 0,0-27 0,0 1 0,1 0 0,0-1 0,0 1 0,0 0 0,1-1 0,0 0 0,0 1 0,0-1 0,1 0 0,-1 0 0,1 0 0,4 5 0,-4-7 0,-1-1 0,1 1 0,0-1 0,0 1 0,0-1 0,0 0 0,1 0 0,-1 0 0,0-1 0,1 1 0,-1-1 0,1 0 0,0 0 0,-1 0 0,1 0 0,0-1 0,0 1 0,0-1 0,-1 0 0,7-1 0,0 0 0,0-1 0,0-1 0,-1 1 0,1-2 0,-1 1 0,0-1 0,0-1 0,0 1 0,0-2 0,-1 1 0,0-1 0,8-8 0,1-1 0,-1-1 0,-1-1 0,-1 0 0,17-25 0,-19 24 0,-2 0 0,0-1 0,0 0 0,-2-1 0,-1 1 0,0-2 0,7-39 0,-16 83 0,1 0 0,0 1 0,2-1 0,1 0 0,0 0 0,9 32 0,-8-43 0,1 1 0,0-1 0,1 0 0,1-1 0,0 1 0,7 10 0,-8-16 0,0 0 0,0 0 0,0 0 0,0 0 0,1-1 0,0 0 0,0-1 0,1 1 0,-1-1 0,15 6 0,-16-8 0,0 0 0,0-1 0,0 0 0,0 0 0,0 0 0,0-1 0,0 1 0,0-1 0,0-1 0,0 1 0,0-1 0,0 1 0,0-2 0,0 1 0,0 0 0,0-1 0,0 0 0,-1 0 0,1 0 0,-1-1 0,1 0 0,-1 0 0,0 0 0,0 0 0,0 0 0,4-6 0,3-2 0,-1-1 0,-1 0 0,0-1 0,0 0 0,-1 0 0,-1-1 0,9-22 0,-3 0 0,-2 0 0,-1-1 0,-2 0 0,-2 0 0,2-44 0,-11 51 0,3 30 0,0 0 0,0 0 0,0 0 0,0 0 0,0 0 0,0 0 0,0-1 0,0 1 0,0 0 0,0 0 0,0 0 0,0 0 0,0 0 0,0 0 0,0 0 0,-1 0 0,1-1 0,0 1 0,0 0 0,0 0 0,0 0 0,0 0 0,0 0 0,0 0 0,0 0 0,0 0 0,-1 0 0,1 0 0,0 0 0,0 0 0,0 0 0,0 0 0,0-1 0,0 1 0,-1 0 0,1 0 0,0 0 0,0 0 0,0 0 0,0 0 0,0 0 0,0 1 0,0-1 0,-1 0 0,1 0 0,0 0 0,0 0 0,0 0 0,0 0 0,0 0 0,-1 0 0,-5 15 0,0 11 0,0 0 0,2 0 0,-1 36 0,6 80 0,-1-134 13,0 5 69,1 1-1,0-1 0,6 24 0,-7-35-131,1 0 0,-1-1 0,1 1 0,-1 0-1,1 0 1,0 0 0,-1-1 0,1 1 0,0 0 0,0-1 0,0 1 0,1 0 0,-1-1 0,0 1 0,1-1-1,-1 0 1,0 0 0,1 1 0,0-1 0,-1 0 0,1 0 0,0 0 0,-1-1 0,1 1 0,0 0 0,0-1 0,0 1-1,0-1 1,0 1 0,-1-1 0,1 0 0,0 0 0,4 0 0,12-4-6776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4:05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227 144 24575,'-3'-5'0,"-4"-12"0,-4-5 0,-5-3 0,-4 1 0,-1 4 0,0 6 0,1 5 0,-3 4 0,1 3 0,3 4 0,2 3 0,4 3 0,5 3 0,2-1-8191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4:06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10 177 24575,'-1'0'0,"0"1"0,1-1 0,-1 1 0,0 0 0,1-1 0,-1 1 0,1 0 0,-1-1 0,1 1 0,-1 0 0,1 0 0,-1-1 0,1 1 0,0 0 0,-1 0 0,1 0 0,0 1 0,12 2 0,0-1 0,-6-2 0,-1 1 0,1 0 0,-1 0 0,0 0 0,0 1 0,0 0 0,-1 0 0,1 0 0,0 0 0,-1 1 0,0 0 0,0-1 0,0 2 0,4 5 0,-3-3 0,0 1 0,-1 0 0,0 0 0,-1 1 0,1-1 0,-2 1 0,1 0 0,1 10 0,1-1 0,-1-15 0,1-12 0,3-22 0,1 1 0,1-1 0,2 1 0,1 1 0,2 1 0,26-40 0,-32 55 0,1 0 0,1 1 0,23-21 0,-31 30 0,0 1 0,0-1 0,1 1 0,-1 0 0,0-1 0,1 2 0,0-1 0,-1 0 0,1 1 0,0 0 0,0-1 0,-1 2 0,1-1 0,0 0 0,0 1 0,0 0 0,0-1 0,0 2 0,0-1 0,0 0 0,7 2 0,-8 0 0,0 0 0,1 0 0,-1 0 0,0 0 0,0 1 0,0-1 0,0 1 0,-1 0 0,1 0 0,-1-1 0,1 2 0,-1-1 0,0 0 0,0 0 0,-1 1 0,2 3 0,4 9 0,-2 0 0,5 20 0,-8-29 0,7 37 0,4 62 0,-9-61 0,15 63 0,-18-103 0,0-1 0,1 1 0,-1 0 0,1-1 0,0 1 0,0-1 0,1 0 0,-1 0 0,1 0 0,0 0 0,4 4 0,-5-6 0,0-1 0,0 1 0,0-1 0,1 0 0,-1 0 0,0 1 0,1-2 0,-1 1 0,0 0 0,1 0 0,-1-1 0,1 1 0,-1-1 0,1 0 0,-1 0 0,1 0 0,-1 0 0,1 0 0,-1 0 0,1-1 0,-1 1 0,0-1 0,4-1 0,4-2-124,0 0 0,0-1 0,0 0 0,-1 0 0,1-1 0,-1-1-1,-1 1 1,1-1 0,-1-1 0,9-11 0,-5 5-6702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4:06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18 24575,'-8'0'0,"1"0"0,-1-1 0,1 1 0,0-1 0,-1-1 0,1 0 0,-10-3 0,17 5 0,0 0 0,0 0 0,0 0 0,0 0 0,0 0 0,0 0 0,0 0 0,1 0 0,-1 0 0,0 0 0,0 0 0,0 0 0,0 0 0,0 0 0,0 0 0,0 0 0,0 0 0,0 0 0,0-1 0,0 1 0,0 0 0,0 0 0,0 0 0,0 0 0,0 0 0,0 0 0,0 0 0,0 0 0,0 0 0,0 0 0,0 0 0,0 0 0,0 0 0,0 0 0,0 0 0,0 0 0,0-1 0,0 1 0,0 0 0,0 0 0,0 0 0,0 0 0,0 0 0,0 0 0,0 0 0,0 0 0,0 0 0,0 0 0,0 0 0,0 0 0,0 0 0,0 0 0,0 0 0,0 0 0,0 0 0,-1 0 0,1 0 0,0 0 0,0 0 0,0 0 0,0 0 0,0 0 0,0 0 0,0-1 0,0 1 0,0 0 0,0 0 0,0 0 0,8-2 0,11 0 0,424 11 0,-259-1 0,-171-7 122,20 1 51,-32-2-284,1 0 0,0 0 1,-1-1-1,1 1 0,0 0 1,-1-1-1,1 1 0,-1-1 1,1 1-1,0-1 1,-1 0-1,0 0 0,1 1 1,1-3-1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4:0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36 24575,'-10'-17'0,"9"15"0,0 1 0,1-1 0,-1 1 0,0 0 0,0-1 0,0 1 0,0 0 0,0-1 0,0 1 0,-2-2 0,2 3 0,0 0 0,1 0 0,-1-1 0,0 1 0,0 0 0,0 0 0,0 0 0,0 0 0,0 0 0,0 0 0,0 0 0,1 0 0,-1 1 0,0-1 0,0 0 0,0 0 0,0 1 0,0-1 0,1 1 0,-1-1 0,0 0 0,0 1 0,1 0 0,-2 0 0,-6 5 0,0 1 0,1 0 0,0 0 0,0 0 0,1 1 0,-11 15 0,7-6 0,0 0 0,-10 27 0,14-27 0,0 0 0,1 1 0,1-1 0,1 1 0,0 0 0,2-1 0,0 1 0,0 0 0,2 0 0,5 31 0,-5-40 0,1-1 0,0 0 0,1 0 0,-1 0 0,2 0 0,-1 0 0,1 0 0,0-1 0,1 0 0,-1 0 0,2 0 0,-1 0 0,1-1 0,0 0 0,0 0 0,0-1 0,1 1 0,0-1 0,0-1 0,0 1 0,1-1 0,0-1 0,-1 1 0,14 2 0,-9-3 0,1-1 0,0 0 0,0-1 0,0-1 0,0 0 0,0 0 0,0-1 0,0-1 0,0-1 0,-1 1 0,1-2 0,-1 0 0,0 0 0,0-1 0,0-1 0,15-9 0,-20 10 0,1 0 0,-1-1 0,0 0 0,-1 0 0,0 0 0,0-1 0,0 0 0,0 0 0,-1 0 0,7-15 0,-9 16 0,0-1 0,-1 0 0,0 0 0,0 0 0,-1-1 0,0 1 0,0 0 0,0-1 0,-1 1 0,0 0 0,-1-1 0,0 1 0,0 0 0,-3-10 0,-1 2 0,0 0 0,-1 0 0,-1 1 0,-1 0 0,0 0 0,0 1 0,-1 0 0,-1 1 0,0 0 0,-1 0 0,-15-12 0,17 16 0,0 0 0,-1 1 0,0 0 0,0 1 0,0 0 0,-1 0 0,0 1 0,0 1 0,0 0 0,-1 0 0,1 1 0,-1 1 0,0 0 0,0 0 0,-17 1 0,27 1 31,0 0 0,0 0 0,-1 1 0,1-1 0,0 1 0,-1 0 0,1 0 0,0-1 1,0 1-1,-2 2 0,3-3-80,0 1 0,1-1 0,-1 1 1,1-1-1,-1 1 0,1-1 0,-1 1 0,1-1 1,-1 1-1,1 0 0,0-1 0,-1 1 1,1 0-1,0-1 0,0 1 0,-1 0 1,1-1-1,0 1 0,0 0 0,0-1 1,0 1-1,0 0 0,0 0 0,0-1 1,0 1-1,0 0 0,0-1 0,0 1 1,1 0-1,-1-1 0,0 1 0,0 0 0,1-1 1,0 2-1,5 8-6777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4:08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24575,'0'-58'0,"5"85"0,2-1 0,10 28 0,-3-9 0,8 28 0,58 128 0,-71-185-1365,-1-4-5461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4:08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24575,'179'2'0,"183"-5"0,-356 3 69,-1 0-1,1-1 0,0 0 0,8-2 1,-14 3-84,1 0 1,-1-1 0,1 1 0,-1 0-1,1 0 1,-1 0 0,0-1 0,1 1 0,-1 0-1,1-1 1,-1 1 0,0 0 0,1-1-1,-1 1 1,0 0 0,1-1 0,-1 1 0,0-1-1,1 1 1,-1-1 0,0 1 0,0-1-1,0 0 1,0 0-58,0 1 1,0-1-1,0 0 0,-1 0 0,1 0 0,0 0 0,-1 1 0,1-1 1,-1 0-1,1 0 0,-1 1 0,1-1 0,-1 0 0,1 1 0,-1-1 1,0 1-1,1-1 0,-2 0 0,-9-8-6754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4:08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377 168 24575,'2'-1'0,"1"0"0,0 1 0,-1-1 0,1 0 0,-1 0 0,1 0 0,-1-1 0,0 1 0,1-1 0,-1 1 0,0-1 0,0 0 0,2-2 0,24-26 0,-26 27 0,1 0 0,-1 0 0,0-1 0,0 1 0,-1 0 0,1-1 0,-1 1 0,0-1 0,1 1 0,-2-1 0,1 0 0,0 1 0,-1-1 0,1 0 0,-1 0 0,0 1 0,-1-6 0,0 7 0,0-1 0,0 1 0,0-1 0,0 1 0,0-1 0,0 1 0,-1 0 0,1 0 0,-1-1 0,0 1 0,1 0 0,-1 0 0,0 1 0,0-1 0,0 0 0,-1 1 0,1-1 0,0 1 0,-1 0 0,1 0 0,0 0 0,-1 0 0,1 0 0,-1 0 0,-2 0 0,-5 0 0,1-1 0,-1 2 0,0-1 0,1 1 0,-1 1 0,1 0 0,-1 0 0,1 1 0,-1 0 0,1 1 0,0 0 0,0 0 0,0 1 0,0 0 0,-14 10 0,1-1 0,1 2 0,1 1 0,1 0 0,-32 35 0,38-36 0,0 0 0,1 1 0,1 0 0,0 1 0,1 0 0,1 1 0,1 0 0,-9 28 0,15-38 0,0-1 0,0 1 0,1 0 0,0 0 0,0 0 0,1 0 0,0-1 0,1 1 0,-1 0 0,2 0 0,-1 0 0,1 0 0,0-1 0,1 1 0,-1-1 0,2 0 0,-1 1 0,1-1 0,0-1 0,0 1 0,1-1 0,0 1 0,11 10 0,-4-7 0,2 1 0,-1-2 0,1 1 0,1-2 0,0 0 0,0-1 0,0 0 0,1-2 0,0 1 0,25 3 0,-13-3 0,-1-3 0,1 0 0,-1-2 0,1 0 0,44-6 0,34-15 0,-96 18 0,-1-1 0,1 0 0,0-1 0,-1 0 0,0-1 0,0 0 0,0 0 0,11-9 0,-19 13-49,1 0 1,-1-1-1,0 1 0,1-1 0,-1 1 1,0 0-1,0-1 0,0 0 0,0 1 1,0-1-1,0 0 0,0 0 0,-1 1 1,1-1-1,-1 0 0,1 0 0,-1 0 1,0 0-1,0 0 0,0 1 0,0-1 1,0 0-1,0 0 0,0 0 0,0 0 0,-1 0 1,0-3-1,-6-10-6777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6:52.1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71 133 24575,'2'2'0,"-1"1"0,1-1 0,-1 0 0,0 1 0,1-1 0,-1 1 0,0 0 0,-1-1 0,1 1 0,0 0 0,0 5 0,1 35 0,-2-37 0,-3 53 0,-12 81 0,3-46 0,5-22 0,-14 105 0,20-171 0,0-4 0,1 1 0,0-1 0,0 0 0,-1 1 0,1-1 0,-1 0 0,0 0 0,0 1 0,0-1 0,0 0 0,0 0 0,0 0 0,-1 0 0,1 0 0,-2 1 0,3-3 0,-1 1 0,1-1 0,0 0 0,-1 0 0,1 0 0,0 0 0,-1 0 0,1-1 0,0 1 0,0 0 0,-1 0 0,1 0 0,0 0 0,-1 0 0,1 0 0,0 0 0,0-1 0,-1 1 0,1 0 0,0 0 0,0 0 0,-1 0 0,1-1 0,0 1 0,0 0 0,0 0 0,0-1 0,-1 1 0,1 0 0,0 0 0,0-1 0,0 1 0,0 0 0,0-1 0,0 1 0,0 0 0,0 0 0,0-1 0,-1 1 0,1 0 0,0-1 0,1 1 0,-4-17 0,3 17 0,-1-24 0,1 0 0,1 0 0,7-43 0,23-69 0,-11 57 0,3 2 0,4 0 0,50-99 0,-77 176 0,7-14 0,2 0 0,16-23 0,-22 34 0,0 0 0,0 0 0,0 0 0,1 0 0,-1 0 0,7-3 0,-8 5 0,0 0 0,-1 1 0,1-1 0,-1 1 0,1-1 0,0 1 0,-1 0 0,1-1 0,0 1 0,-1 0 0,1 0 0,0 0 0,0 0 0,-1 0 0,1 1 0,0-1 0,2 1 0,-2 1 0,1-1 0,-1 0 0,0 1 0,0-1 0,0 1 0,0 0 0,0 0 0,0 0 0,0 0 0,-1 0 0,1 0 0,0 0 0,-1 1 0,0-1 0,2 5 0,13 44 0,-12-38 0,22 102 170,11 128-1,19 82-1873,-45-283-5122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4:0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55 24575,'0'-3'0,"-1"-1"0,1 1 0,0-1 0,-1 1 0,0-1 0,-2-5 0,3 8 0,0 1 0,-1-1 0,1 1 0,0 0 0,0-1 0,0 1 0,-1 0 0,1-1 0,0 1 0,0 0 0,-1-1 0,1 1 0,0 0 0,-1 0 0,1-1 0,0 1 0,-1 0 0,1 0 0,-1 0 0,1-1 0,0 1 0,-1 0 0,1 0 0,-1 0 0,1 0 0,-1 0 0,0 0 0,0 1 0,0-1 0,0 0 0,1 1 0,-1-1 0,0 1 0,0-1 0,1 1 0,-1 0 0,0-1 0,1 1 0,-1-1 0,1 1 0,-1 0 0,1 0 0,-1 1 0,-3 4 0,1 1 0,-1 0 0,2-1 0,-1 1 0,1 1 0,0-1 0,1 0 0,0 0 0,0 1 0,0-1 0,1 11 0,1 8 0,9 50 0,-7-60 0,1 1 0,1-1 0,0 0 0,1 0 0,1 0 0,1-1 0,0 0 0,1-1 0,0 1 0,1-2 0,1 1 0,20 19 0,-23-26 0,0 0 0,0-1 0,1 0 0,0 0 0,0 0 0,0-1 0,1-1 0,0 0 0,0 0 0,0-1 0,0 0 0,0-1 0,1 0 0,-1 0 0,1-1 0,-1-1 0,1 0 0,-1 0 0,1-1 0,0 0 0,14-4 0,-16 3 0,-1-1 0,1 0 0,0-1 0,-1 0 0,0 0 0,0 0 0,0-1 0,0-1 0,-1 1 0,1-1 0,-2 0 0,1-1 0,-1 0 0,0 0 0,0 0 0,-1-1 0,1 1 0,-2-1 0,1-1 0,-1 1 0,4-13 0,-5 9 0,0 1 0,-1-1 0,0 0 0,0 0 0,-1 0 0,-1 1 0,0-1 0,-1 0 0,0 0 0,-1 0 0,0 0 0,-1 1 0,0-1 0,-1 1 0,0 0 0,-8-15 0,5 15 0,0-1 0,0 1 0,-1 1 0,-1-1 0,0 1 0,0 1 0,-1 0 0,0 0 0,-13-8 0,15 11 0,0 1 0,0 1 0,-1-1 0,0 2 0,1-1 0,-1 1 0,-1 0 0,1 1 0,0 0 0,0 1 0,-1 0 0,1 0 0,-16 1 0,21 1-124,0-1 0,0 1 0,0 0 0,0 0 0,1 0 0,-1 0-1,0 1 1,1-1 0,-1 1 0,-5 4 0,-4 6-6702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4:10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24575,'-1'-11'0,"2"0"0,-1 0 0,1 0 0,1 1 0,0-1 0,4-11 0,-5 18 0,1 0 0,0 0 0,0 0 0,0 1 0,1-1 0,-1 1 0,1-1 0,0 1 0,0 0 0,0 0 0,0 0 0,0 0 0,1 1 0,0-1 0,-1 1 0,1 0 0,0 0 0,6-2 0,-1 1 0,1 1 0,0-1 0,1 1 0,-1 1 0,0 0 0,0 1 0,1 0 0,-1 0 0,0 1 0,0 0 0,0 1 0,0 0 0,0 1 0,0 0 0,0 0 0,-1 1 0,12 6 0,-16-7 0,1 0 0,-1 1 0,0-1 0,0 1 0,0 0 0,0 0 0,-1 0 0,1 1 0,-1 0 0,0-1 0,-1 2 0,1-1 0,-1 0 0,0 1 0,-1-1 0,1 1 0,-1 0 0,0 0 0,0 0 0,-1 0 0,0 0 0,0 0 0,0 0 0,-1 1 0,0-1 0,0 0 0,0 0 0,-1 1 0,-2 6 0,0-1 0,-1 0 0,0 0 0,-1 0 0,-1-1 0,0 0 0,0 0 0,-1 0 0,-14 16 0,-4 1 0,-46 39 0,69-66 0,1 0 0,0 0 0,0 0 0,0 0 0,0 0 0,0 0 0,0 0 0,0 0 0,0 0 0,1 0 0,-1 1 0,0-1 0,1 0 0,-1 0 0,1 1 0,-1-1 0,1 3 0,0-3 0,1 0 0,-1-1 0,1 1 0,-1 0 0,1 0 0,0-1 0,-1 1 0,1-1 0,0 1 0,0 0 0,0-1 0,-1 1 0,1-1 0,0 0 0,0 1 0,0-1 0,0 0 0,0 0 0,0 1 0,0-1 0,0 0 0,0 0 0,0 0 0,0 0 0,0 0 0,0 0 0,1-1 0,106 3-455,1-4 0,168-27 0,-219 20-6371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4:1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 24575,'-2'0'0,"1"0"0,4 0 0,7 0 0,9 0 0,9 0 0,6 0 0,6 0 0,3 0 0,2 0 0,-1 0 0,-4 0 0,-6 0 0,-7-3 0,-7-1-8191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4:10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432 228 24575,'32'-25'0,"-25"20"0,0-1 0,0 1 0,0-1 0,-1 0 0,6-8 0,-9 10 0,-1 0 0,1 1 0,-1-1 0,0-1 0,0 1 0,0 0 0,0 0 0,-1-1 0,0 1 0,0-1 0,0 1 0,0-1 0,-1 0 0,0 1 0,0-1 0,0 0 0,0 1 0,-1-1 0,-1-7 0,0 8 0,1 0 0,-1 1 0,0-1 0,0 1 0,0-1 0,0 1 0,-1 0 0,1 0 0,-1 0 0,0 0 0,0 0 0,0 1 0,0-1 0,0 1 0,0 0 0,-1 0 0,1 0 0,-1 0 0,0 1 0,1-1 0,-1 1 0,0 0 0,-4-1 0,-3 1 0,1 0 0,-1 0 0,1 1 0,-1 0 0,0 1 0,1 0 0,0 0 0,-1 1 0,1 1 0,0 0 0,0 0 0,0 1 0,0 0 0,1 1 0,0 0 0,0 1 0,0 0 0,0 0 0,1 0 0,0 1 0,-12 14 0,14-14 0,0 0 0,0 0 0,1 1 0,0 0 0,0-1 0,1 2 0,0-1 0,1 0 0,-1 1 0,2 0 0,-1-1 0,1 1 0,1 0 0,-1 0 0,2 1 0,-1-1 0,1 0 0,1 0 0,-1 0 0,2 0 0,-1 0 0,1 0 0,0 0 0,1 0 0,4 9 0,0-4 0,1-1 0,0 0 0,0 0 0,2-1 0,-1 0 0,1-1 0,1 0 0,0-1 0,1 0 0,0-1 0,16 10 0,12 4 0,2-1 0,56 19 0,14 8 0,-104-46 0,-1 1 0,1 1 0,-1-1 0,12 12 0,-18-15 0,0-1 0,0 1 0,0 0 0,-1-1 0,1 1 0,0 0 0,0 0 0,-1 0 0,1 0 0,0 0 0,-1 0 0,1 0 0,-1 0 0,1 0 0,-1 0 0,0 0 0,1 0 0,-1 0 0,0 0 0,0 0 0,0 0 0,0 1 0,0-1 0,0 0 0,0 0 0,0 0 0,0 0 0,0 0 0,-1 0 0,1 0 0,0 0 0,-1 0 0,1 0 0,-1 0 0,1 0 0,-1 0 0,0 0 0,1 0 0,-1 0 0,0 0 0,0 0 0,1-1 0,-1 1 0,0 0 0,0 0 0,-1 0 0,-4 2 0,1 0 0,-1 0 0,0-1 0,0 0 0,0 0 0,0 0 0,0-1 0,-8 2 0,-54 1 0,52-4 0,-35 1 0,-1-3 0,1-2 0,0-2 0,0-3 0,1-2 0,-92-32 0,135 41-151,1-1-1,-1 0 0,1 0 0,0 0 1,0-1-1,1 0 0,-1 0 1,-5-5-1,1-4-6674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4:1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24575,'-4'5'0,"0"0"0,0 0 0,0 0 0,1 1 0,0 0 0,0 0 0,0 0 0,1 0 0,-3 10 0,-1 9 0,-2 27 0,5-33 0,-6 59 0,3 1 0,4 0 0,9 86 0,41 236 0,-23-225 0,-18-127 141,11 114-1647,-19-173-5320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4:15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401 411 24575,'1'-3'0,"-2"-1"0,1 0 0,0 1 0,-1-1 0,1 1 0,-1-1 0,0 1 0,-1-1 0,1 1 0,0 0 0,-1-1 0,0 1 0,0 0 0,0 0 0,0 0 0,0 0 0,-1 1 0,1-1 0,-1 1 0,1-1 0,-1 1 0,0 0 0,0 0 0,0 0 0,0 0 0,-1 1 0,1-1 0,0 1 0,-1 0 0,1 0 0,-1 0 0,1 0 0,-7 0 0,0 0 0,0 0 0,1 1 0,-1 0 0,0 1 0,0 0 0,0 1 0,1 0 0,-1 0 0,1 1 0,-1 0 0,-13 7 0,7-1 0,2 0 0,-1 1 0,1 0 0,1 1 0,0 1 0,0 0 0,1 1 0,-17 24 0,22-27 0,1-1 0,0 1 0,0 1 0,1-1 0,1 1 0,-1 0 0,2 0 0,0 1 0,0-1 0,1 1 0,0-1 0,1 1 0,0 21 0,2-28 0,-1 0 0,1 0 0,0 0 0,0 0 0,0 0 0,1-1 0,-1 1 0,1 0 0,0-1 0,1 0 0,-1 1 0,1-1 0,0 0 0,0 0 0,0 0 0,0-1 0,1 1 0,0-1 0,-1 0 0,1 0 0,0 0 0,5 2 0,-2-2 0,0 0 0,-1-1 0,1 0 0,0 0 0,0-1 0,1 0 0,-1 0 0,0-1 0,0 1 0,0-2 0,1 1 0,-1-1 0,0 0 0,11-3 0,-5 0 0,1-1 0,-1 0 0,-1 0 0,1-1 0,-1-1 0,0 0 0,0 0 0,-1-2 0,13-11 0,-10 7 0,-2-1 0,1 0 0,-2-1 0,1 0 0,-2-1 0,10-20 0,-5 3 0,-1-1 0,-2 0 0,-2-1 0,-1-1 0,-1 1 0,4-59 0,-4-28 0,-8 100 0,0 0 0,-2 0 0,-5-30 0,2 42 0,2 17 0,0 18 0,-3 75 0,5 1 0,5-1 0,18 116 0,-18-195-341,0-1 0,2 1-1,10 23 1,-7-23-6485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4:16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21 130 24575,'-1'-20'0,"-1"0"0,-5-19 0,0-11 0,8 210 0,-3-71 0,1 0 175,0-6-945,10 95 0,-5-150-6056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4:16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13 171 24575,'0'-1'0,"-1"1"0,1-1 0,0 0 0,-1 1 0,1-1 0,0 0 0,-1 1 0,1-1 0,-1 1 0,1-1 0,-1 1 0,1-1 0,-1 1 0,0-1 0,1 1 0,-1 0 0,0-1 0,-3-1 0,9 5 0,17 5 0,-1 0 0,1-2 0,0 0 0,0-2 0,32 4 0,116-2 0,-152-6 0,-1 0 0,15 1 0,40-6 0,-64 5 0,-1-1 0,1-1 0,-1 0 0,1 0 0,-1 0 0,0-1 0,0 0 0,0 0 0,0-1 0,-1 0 0,7-4 0,-11 6 0,0 0 0,0 1 0,0-1 0,0 0 0,-1 0 0,1 0 0,-1 0 0,0-1 0,1 1 0,-1 0 0,0-1 0,0 1 0,0 0 0,-1-1 0,1 1 0,-1-1 0,1 0 0,-1 1 0,0-1 0,0-2 0,0 1 0,-1 0 0,0-1 0,0 1 0,-1 0 0,1 0 0,-1 1 0,1-1 0,-1 0 0,-1 0 0,1 1 0,-4-6 0,1 3 0,-1 0 0,0 0 0,0 0 0,0 1 0,-1 0 0,1 0 0,-1 0 0,0 1 0,-1 0 0,1 0 0,-1 1 0,-9-3 0,13 5 0,1 1 0,-1-1 0,0 1 0,0 0 0,0 0 0,0 0 0,0 1 0,1-1 0,-1 1 0,0 0 0,0 0 0,1 0 0,-1 1 0,1-1 0,-1 1 0,1 0 0,-1 0 0,1 0 0,0 0 0,0 1 0,0-1 0,0 1 0,1 0 0,-1 0 0,1 0 0,-1 0 0,1 0 0,0 0 0,0 1 0,-2 5 0,-1 2 0,1 1 0,0-1 0,1 1 0,0 0 0,0-1 0,2 1 0,-1 0 0,2 22 0,0-18 0,2-1 0,0 0 0,1 1 0,1-1 0,0 0 0,1 0 0,1-1 0,0 0 0,1 0 0,0 0 0,1-1 0,18 23 0,-20-28 0,1-1 0,0 1 0,1-1 0,0 0 0,0-1 0,0 0 0,1-1 0,-1 1 0,1-1 0,1-1 0,-1 0 0,1 0 0,0-1 0,-1 0 0,1-1 0,0 0 0,1-1 0,-1 0 0,0 0 0,14-2 0,-8-1-170,-1 0-1,0-1 0,-1-1 1,1-1-1,-1 0 0,0-1 1,26-14-1,1-6-6655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4:1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 24575,'0'-1'0,"0"1"0,0 0 0,0-1 0,0 1 0,0 0 0,0 0 0,0-1 0,0 1 0,0 0 0,0 0 0,0-1 0,0 1 0,0 0 0,0 0 0,0-1 0,0 1 0,0 0 0,0 0 0,0-1 0,-1 1 0,1 0 0,0 0 0,0 0 0,0-1 0,0 1 0,-1 0 0,1 0 0,0 0 0,0-1 0,-1 1 0,1 0 0,0 0 0,0 0 0,-1 0 0,1 0 0,0 0 0,0 0 0,-1 0 0,1 0 0,0-1 0,0 1 0,-1 0 0,1 0 0,0 0 0,0 0 0,-1 1 0,1-1 0,0 0 0,0 0 0,-1 0 0,1 0 0,0 0 0,0 0 0,-1 0 0,1 0 0,0 0 0,0 1 0,-1-1 0,1 0 0,0 0 0,0 1 0,-14 13 0,11-2 0,1 0 0,0 0 0,0 0 0,2 1 0,-1-1 0,1 0 0,1 1 0,2 12 0,-1-5 0,71 634 0,-15-164 0,-44-382-1365,-11-85-5461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4:1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256 505 24575,'0'0'0,"7"0"0,-1 0 0,0 0 0,0-1 0,11-2 0,-16 3 0,0 0 0,-1 0 0,1-1 0,-1 1 0,1 0 0,0 0 0,-1-1 0,1 1 0,-1-1 0,1 1 0,-1 0 0,1-1 0,-1 1 0,0-1 0,1 1 0,-1-1 0,1 1 0,-1-1 0,0 1 0,1-1 0,-1 0 0,0 0 0,0 0 0,0 0 0,0 0 0,0 0 0,0 0 0,-1-1 0,1 1 0,0 0 0,-1 0 0,1 0 0,-1 0 0,1 0 0,-1 0 0,1 1 0,-1-1 0,0 0 0,1 0 0,-1 0 0,-1-1 0,-4-3 0,0 0 0,0 0 0,0 1 0,-1 0 0,1 0 0,-1 0 0,0 1 0,0 0 0,-1 0 0,1 0 0,-1 1 0,1 1 0,-1-1 0,-12 0 0,13 1 0,0 1 0,0 0 0,-1 0 0,1 1 0,0 0 0,0 0 0,0 0 0,0 1 0,0 0 0,0 1 0,0-1 0,1 1 0,-1 0 0,1 1 0,-11 7 0,11-4 0,0-1 0,0 1 0,1 0 0,0 1 0,0-1 0,0 1 0,1 0 0,0 0 0,1 1 0,0-1 0,0 1 0,1-1 0,0 1 0,1 0 0,-1 0 0,2 0 0,-1 0 0,1 0 0,1 0 0,-1 0 0,2 0 0,2 13 0,-2-15 0,0-1 0,0 1 0,0 0 0,0-1 0,1 0 0,0 1 0,1-1 0,0 0 0,-1 0 0,2-1 0,-1 1 0,1-1 0,0 0 0,0 0 0,0-1 0,1 0 0,-1 1 0,1-2 0,0 1 0,0-1 0,1 0 0,-1 0 0,0-1 0,1 1 0,0-1 0,0-1 0,0 0 0,-1 0 0,11 1 0,-12-3 0,1 1 0,0-1 0,-1-1 0,1 1 0,-1-1 0,0 1 0,1-2 0,-1 1 0,0 0 0,0-1 0,0 0 0,-1 0 0,1-1 0,-1 1 0,0-1 0,0 0 0,0 0 0,4-5 0,4-7 0,0 0 0,-2 0 0,18-35 0,-15 20 0,0-1 0,-3-1 0,0 0 0,9-65 0,2-140 0,-20 221 0,4-137 0,-5 246 0,15 121 0,-6-152 0,2 0 0,3-1 0,22 58 0,-29-98 114,1 0 0,15 26 0,-20-41-236,0 0 0,0 0 0,1 0 0,0 0 0,0-1 0,0 1 0,0-1 0,1 0 0,0 0 1,-1-1-1,2 1 0,-1-1 0,7 3 0,5-1-6704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6:52.7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4 438 24575,'0'0'0,"-1"0"0,1 0 0,0 0 0,0-1 0,0 1 0,-1 0 0,1 0 0,0 0 0,0 0 0,0-1 0,0 1 0,0 0 0,0 0 0,-1 0 0,1-1 0,0 1 0,0 0 0,0 0 0,0-1 0,0 1 0,0 0 0,0 0 0,0-1 0,0 1 0,0 0 0,0 0 0,0-1 0,0 1 0,0 0 0,0 0 0,0 0 0,0-1 0,0 1 0,0 0 0,1 0 0,-1-1 0,0 1 0,0 0 0,0 0 0,0 0 0,0-1 0,1 1 0,13-5 0,19 2 0,-32 3 0,354 18 0,-10 0 0,-340-19 0,0 1 0,0-1 0,0 0 0,0 0 0,0 0 0,0-1 0,0 0 0,7-3 0,-10 4 0,-1 0 0,1 1 0,0-1 0,-1 0 0,1-1 0,-1 1 0,0 0 0,1 0 0,-1-1 0,0 1 0,0 0 0,0-1 0,1 1 0,-2-1 0,1 0 0,0 1 0,0-1 0,0-2 0,-75 546 0,74-613 0,-1 21 0,0-62 0,8-193 0,-3 264 0,2 0 0,1 0 0,2 1 0,2 1 0,20-52 0,-27 82 0,0 0 0,1 1 0,0-1 0,0 1 0,1 0 0,0 0 0,0 1 0,1 0 0,-1 0 0,2 0 0,13-9 0,-16 13 0,1-1 0,1 2 0,-1-1 0,0 0 0,1 1 0,0 1 0,-1-1 0,1 1 0,0 0 0,0 0 0,-1 1 0,1 0 0,0 0 0,0 1 0,0-1 0,-1 2 0,11 2 0,4 2 0,-1 2 0,0 1 0,0 0 0,-1 1 0,0 1 0,32 25 0,-18-9 0,-1 1 0,44 51 0,-61-62 0,26 39 0,-38-51 0,0-1 0,-1 1 0,1 0 0,-1 0 0,0 0 0,0 1 0,0-1 0,-1 0 0,0 1 0,0-1 0,0 1 0,-1-1 0,0 1 0,0 5 0,-1-8 0,1-1 0,-1 1 0,0-1 0,0 0 0,0 1 0,-1-1 0,1 0 0,0 0 0,-1 0 0,0 0 0,1 0 0,-1 0 0,0 0 0,0-1 0,0 1 0,0 0 0,0-1 0,0 0 0,0 0 0,-4 2 0,-4 1 0,0-1 0,1 0 0,-20 3 0,-35 3-1365,-2-4-5461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4:18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40 233 24575,'-1'-184'0,"-2"155"0,3 28 0,0 1 0,0-1 0,0 0 0,0 0 0,0 1 0,0-1 0,-1 0 0,1 0 0,0 1 0,0-1 0,-1 0 0,1 0 0,0 1 0,-1-1 0,1 0 0,-1 1 0,1-1 0,-1 1 0,1-1 0,-1 0 0,1 1 0,-1-1 0,1 1 0,-1-1 0,0 1 0,1 0 0,-1-1 0,0 1 0,0 0 0,1-1 0,-2 1 0,1 1 0,0 0 0,0 0 0,0 0 0,0 0 0,0 0 0,0 0 0,1 0 0,-1 1 0,0-1 0,1 0 0,-1 0 0,1 1 0,-1-1 0,1 0 0,0 1 0,0-1 0,-1 1 0,1-1 0,0 3 0,0-2 0,-6 60 0,2 1 0,7 78 0,-2-111 0,-1 20-341,3 0 0,2-1-1,22 94 1,-20-124-6485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4:19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84 398 24575,'-8'-13'0,"-1"0"0,0 0 0,0 1 0,-21-19 0,13 13 0,17 18 0,0 0 0,0 0 0,-1-1 0,1 1 0,0 0 0,0 0 0,0 0 0,0 0 0,0 0 0,0 0 0,0 0 0,0 0 0,0 0 0,0 0 0,0 0 0,0 0 0,0 0 0,0-1 0,0 1 0,0 0 0,0 0 0,0 0 0,0 0 0,-1 0 0,1 0 0,0 0 0,0 0 0,0 0 0,0 0 0,1-1 0,-1 1 0,0 0 0,0 0 0,0 0 0,0 0 0,0 0 0,0 0 0,0 0 0,0 0 0,0 0 0,0 0 0,0-1 0,0 1 0,0 0 0,0 0 0,0 0 0,0 0 0,0 0 0,0 0 0,0 0 0,1 0 0,-1 0 0,0 0 0,0 0 0,0 0 0,0 0 0,0 0 0,0 0 0,0 0 0,10-1 0,14 5 0,-21-4 0,41 7 0,2-2 0,72-1 0,-91-5 0,-1-1 0,1-2 0,0 0 0,-1-2 0,45-15 0,-63 17 0,0 0 0,0 0 0,0 0 0,-1-1 0,0 0 0,0-1 0,0 0 0,-1 0 0,1 0 0,-2-1 0,1 0 0,-1 0 0,0 0 0,0 0 0,4-10 0,-7 12 0,0 0 0,0 1 0,-1-1 0,1 0 0,-1 0 0,0 0 0,-1 0 0,1 0 0,-1 0 0,0 0 0,0 0 0,-1 0 0,1 0 0,-1 0 0,0 0 0,0 0 0,-1 0 0,0 1 0,0-1 0,0 0 0,0 1 0,0-1 0,-1 1 0,0 0 0,0 0 0,0 0 0,-7-6 0,6 7 0,0-1 0,0 1 0,0 0 0,0 0 0,0 0 0,-1 1 0,1 0 0,-1 0 0,0 0 0,0 0 0,1 0 0,-1 1 0,0 0 0,0 0 0,0 1 0,0-1 0,-1 1 0,1 0 0,0 1 0,0-1 0,0 1 0,0 0 0,0 0 0,0 0 0,0 1 0,1 0 0,-1 0 0,0 0 0,1 0 0,0 1 0,-1 0 0,1 0 0,0 0 0,0 0 0,1 1 0,-1 0 0,1-1 0,0 1 0,-1 0 0,-2 7 0,-1 1 0,1 0 0,1 1 0,0 0 0,0 0 0,2 0 0,-1 1 0,2-1 0,0 1 0,0-1 0,2 1 0,-1 0 0,3 21 0,1-8 0,2-1 0,0 1 0,1-1 0,2 0 0,15 36 0,-18-50 49,0 0 0,1-1 0,1 0-1,0 1 1,0-2 0,14 15 0,-18-21-135,1-1 1,0 1 0,0-1-1,0 0 1,0-1 0,1 1-1,-1-1 1,1 0 0,-1 0-1,1 0 1,0 0 0,-1-1-1,1 0 1,0 0 0,0 0-1,0-1 1,0 0 0,0 0-1,8 0 1,11-4-6741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4:19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43 253 24575,'-4'4'0,"-1"0"0,1 1 0,1 0 0,-1 0 0,1 0 0,0 0 0,0 1 0,0-1 0,1 1 0,0-1 0,0 1 0,-2 8 0,4-10 0,-1 0 0,1 0 0,0 0 0,0 0 0,1 0 0,-1 0 0,1 0 0,0 0 0,0 0 0,0 0 0,1 0 0,-1 0 0,1-1 0,0 1 0,0 0 0,0-1 0,0 0 0,1 1 0,3 2 0,4 4 0,0-1 0,1 0 0,0-1 0,0 0 0,1-1 0,0 0 0,24 9 0,96 27 0,-105-35 0,97 27 0,1-6 0,253 25 0,-307-51 0,1-2 0,105-15 0,-126 7 0,0-3 0,-1-3 0,0-1 0,53-24 0,-69 23 0,-1-1 0,-1-2 0,-1-2 0,-1 0 0,-1-2 0,0-1 0,30-33 0,-38 33 0,0-2 0,-1 0 0,-1-1 0,-2-1 0,-1 0 0,0-1 0,-3-1 0,17-47 0,-12 5-1365,-14 61-5461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7:06:32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732 72 24575,'-1'-2'0,"1"1"0,-1-1 0,1 0 0,-1 0 0,0 0 0,0 1 0,0-1 0,0 0 0,0 1 0,0-1 0,0 1 0,-1-1 0,1 1 0,0-1 0,-4-1 0,-23-17 0,20 16 0,0 0 0,0 1 0,0 0 0,-1 1 0,1 0 0,-1 0 0,0 0 0,-10 1 0,-74 1 0,40 2 0,27-2 0,-10 0 0,-1 1 0,-56 9 0,84-9 0,1 0 0,0 1 0,0 0 0,0 1 0,0-1 0,1 2 0,-1-1 0,1 1 0,0 0 0,0 0 0,0 1 0,0 0 0,1 0 0,-8 8 0,2 1 0,1-1 0,-1 2 0,2 0 0,0 0 0,-8 19 0,6-12 0,1 1 0,1 1 0,1 0 0,1 0 0,1 1 0,-3 26 0,9-49 0,1 0 0,0 0 0,0-1 0,0 1 0,0 0 0,0 0 0,0-1 0,0 1 0,0 0 0,1 0 0,-1-1 0,1 1 0,0 0 0,-1-1 0,1 1 0,0-1 0,0 1 0,0-1 0,0 1 0,0-1 0,0 1 0,0-1 0,1 0 0,-1 0 0,3 2 0,0-1 0,0 0 0,0-1 0,0 0 0,0 0 0,1 0 0,-1 0 0,0-1 0,0 1 0,8-1 0,-2 0 0,0 0 0,0-1 0,0 0 0,0 0 0,13-5 0,-19 5 0,0-1 0,0 1 0,-1-1 0,1 0 0,0-1 0,-1 1 0,0-1 0,1 0 0,-1 1 0,0-1 0,0 0 0,-1-1 0,1 1 0,-1-1 0,3-4 0,5-11 0,-9 15 0,1-1 0,0 1 0,0 0 0,1 0 0,-1 0 0,1 0 0,0 0 0,0 0 0,0 1 0,1 0 0,4-4 0,-8 6 0,1 1 0,-1 0 0,1 0 0,0 0 0,-1 0 0,1 0 0,0 0 0,-1 0 0,1 0 0,-1 0 0,1 0 0,0 0 0,-1 0 0,1 1 0,-1-1 0,1 0 0,0 0 0,-1 1 0,1-1 0,-1 0 0,1 1 0,-1-1 0,1 0 0,-1 1 0,1-1 0,-1 1 0,0-1 0,1 1 0,-1-1 0,0 1 0,1-1 0,-1 1 0,0-1 0,0 1 0,1 0 0,-1-1 0,0 1 0,0-1 0,0 1 0,0 0 0,0-1 0,0 1 0,0 0 0,4 30 0,-4-30 0,-1 120 0,11-134 0,3-10 0,-13 22 0,5-11 0,0 0 0,1 0 0,0 0 0,0 1 0,17-20 0,-23 31 0,1 0 0,-1-1 0,1 1 0,0-1 0,-1 1 0,1 0 0,-1 0 0,1-1 0,0 1 0,-1 0 0,1 0 0,0 0 0,0 0 0,-1 0 0,1 0 0,0 0 0,-1 0 0,1 0 0,0 0 0,-1 0 0,1 0 0,0 1 0,-1-1 0,1 0 0,0 0 0,-1 1 0,1-1 0,-1 0 0,1 1 0,-1-1 0,1 1 0,0-1 0,-1 1 0,0-1 0,1 1 0,-1-1 0,1 1 0,-1-1 0,0 1 0,1 0 0,-1-1 0,1 2 0,15 30 0,-15-29 0,4 10 0,-4-10 0,0 1 0,0 0 0,0 0 0,1 0 0,0-1 0,0 1 0,0 0 0,0-1 0,0 0 0,1 0 0,4 5 0,-7-8 0,1 0 0,0 0 0,0 0 0,-1 0 0,1 0 0,0 0 0,-1 0 0,1 0 0,0-1 0,0 1 0,-1 0 0,1 0 0,0-1 0,-1 1 0,1-1 0,-1 1 0,1 0 0,-1-1 0,1 1 0,0-1 0,-1 1 0,1-1 0,-1 1 0,0-1 0,1 0 0,0 0 0,11-21 0,-10 18 0,9-23 0,-9 22 0,0-1 0,0 1 0,0 0 0,0 0 0,1 0 0,0 1 0,0-1 0,5-5 0,-8 9 0,1 1 0,-1 0 0,1 0 0,-1 0 0,0 0 0,1 0 0,-1 0 0,1 0 0,-1 0 0,0 0 0,1 0 0,-1 0 0,1 0 0,-1 0 0,1 0 0,-1 1 0,0-1 0,1 0 0,-1 0 0,0 0 0,1 1 0,-1-1 0,1 0 0,-1 0 0,0 1 0,0-1 0,1 0 0,-1 1 0,0-1 0,1 0 0,-1 1 0,0-1 0,0 0 0,0 1 0,0-1 0,1 1 0,-1-1 0,0 0 0,0 2 0,9 19 0,-9-19 0,2 3 0,0 0 0,0 0 0,0 0 0,1 0 0,4 6 0,-6-10 0,-1-1 0,0 0 0,1 1 0,-1-1 0,0 0 0,1 1 0,-1-1 0,1 0 0,-1 1 0,0-1 0,1 0 0,-1 0 0,1 1 0,-1-1 0,1 0 0,-1 0 0,1 0 0,-1 0 0,1 0 0,-1 0 0,1 0 0,-1 0 0,1 0 0,0 0 0,0 0 0,0-1 0,0 1 0,0-1 0,0 0 0,0 0 0,0 1 0,0-1 0,0 0 0,0 0 0,-1 0 0,1 0 0,0 0 0,0 0 0,-1 0 0,1-1 0,0 0 0,1-3 0,14-22 0,-16 27 0,0-1 0,0 1 0,0 0 0,0 0 0,1 0 0,-1-1 0,0 1 0,0 0 0,0 0 0,1 0 0,-1 0 0,0-1 0,0 1 0,1 0 0,-1 0 0,0 0 0,0 0 0,1 0 0,-1 0 0,0 0 0,0 0 0,1 0 0,-1 0 0,0 0 0,0 0 0,1 0 0,-1 0 0,0 0 0,1 0 0,-1 0 0,0 0 0,6 15 0,-6-14 0,0 3 0,1-1 0,-1 1 0,1-1 0,0 1 0,0-1 0,2 5 0,-3-7 0,0-1 0,0 0 0,1 1 0,-1-1 0,0 0 0,0 0 0,0 1 0,1-1 0,-1 0 0,0 0 0,1 0 0,-1 1 0,0-1 0,0 0 0,1 0 0,-1 0 0,0 0 0,1 0 0,-1 0 0,0 0 0,1 1 0,-1-1 0,0 0 0,1 0 0,-1 0 0,0 0 0,1 0 0,-1-1 0,14-9 0,-3-4 0,10-10 0,-20 24 0,-1 0 0,1 0 0,-1 0 0,1 1 0,-1-1 0,1 0 0,-1 0 0,0 1 0,1-1 0,-1 0 0,1 1 0,-1-1 0,0 0 0,1 1 0,-1-1 0,0 0 0,0 1 0,1-1 0,-1 1 0,0-1 0,0 1 0,0-1 0,1 0 0,-1 1 0,0-1 0,0 1 0,0-1 0,0 1 0,0-1 0,0 1 0,7 23 0,-6-20 0,0 3 0,5 6 0,8-16 0,-9 2 0,6-2 0,0 1 0,-1 1 0,1 0 0,0 0 0,0 1 0,14 2 0,6-1 0,-25 0 0,-1-1 0,1 1 0,-1 0 0,1 0 0,-1 1 0,0 0 0,1 0 0,-1 0 0,5 3 0,11 5 0,-20-10 0,0 1 0,0-1 0,0 1 0,0-1 0,0 1 0,0-1 0,0 0 0,1 0 0,-1 1 0,0-1 0,0 0 0,0 0 0,0 0 0,1 0 0,-1 0 0,0-1 0,0 1 0,0 0 0,2-1 0,-2 0 0,-1 1 0,1-1 0,-1 1 0,1-1 0,-1 0 0,1 1 0,-1-1 0,0 0 0,1 0 0,-1 1 0,0-1 0,0 0 0,0 0 0,1 1 0,-1-1 0,0 0 0,0 0 0,0 1 0,0-1 0,0 0 0,-1 0 0,1 0 0,-2-9 0,0 1 0,-1 0 0,-7-16 0,6 14 0,-11-41-1365,12 37-5461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6:54.8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20 141 24575,'-2'-1'0,"1"-1"0,-1 1 0,1-1 0,-1 1 0,1-1 0,0 0 0,-1 1 0,1-1 0,0 0 0,0 0 0,0 0 0,1 0 0,-1 0 0,0 0 0,1 0 0,-1 0 0,1 0 0,0-1 0,-1 1 0,1 0 0,0 0 0,1-4 0,0 3 0,0 0 0,0 1 0,1-1 0,-1 1 0,1-1 0,-1 1 0,1 0 0,0-1 0,0 1 0,0 0 0,0 0 0,0 1 0,1-1 0,-1 0 0,1 1 0,-1-1 0,4-1 0,13-5 0,0 0 0,1 1 0,0 1 0,0 1 0,0 0 0,25-1 0,127-3 0,-155 9 0,63 0 0,131 17 0,-169-10 0,0 1 0,-1 2 0,0 2 0,73 32 0,-96-36 0,-1 2 0,0 0 0,-1 1 0,0 0 0,0 2 0,-1-1 0,-1 2 0,0 0 0,-1 1 0,0 0 0,-2 1 0,1 1 0,-2-1 0,0 2 0,-2-1 0,1 1 0,-2 1 0,-1-1 0,0 1 0,3 22 0,13 96 0,5 214 0,-14-135 0,-3 41-1365,-10-247-5461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6:55.1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24575,'0'11'0,"0"0"0,1 0 0,0 0 0,1 0 0,0 0 0,1 0 0,5 13 0,-5-18 0,0 0 0,0-1 0,1 1 0,0-1 0,-1 1 0,2-1 0,-1 0 0,1-1 0,-1 1 0,1-1 0,1 0 0,-1 0 0,10 5 0,-8-5 0,0-1 0,1 0 0,-1 0 0,1-1 0,-1 0 0,1 0 0,0-1 0,0 0 0,0 0 0,0-1 0,0 0 0,-1-1 0,1 0 0,0 0 0,8-2 0,-6 0 0,-1 0 0,1 0 0,-1-1 0,0-1 0,0 1 0,0-1 0,0-1 0,-1 0 0,0 0 0,0-1 0,8-9 0,-9 8 0,-6 5 0,0 1 0,1 0 0,-1 1 0,1-1 0,-1 0 0,1 0 0,0 1 0,-1-1 0,1 1 0,0-1 0,0 1 0,3-2 0,-1 6-1365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6:56.6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125 1 24575,'-1'2'0,"-1"1"0,1 0 0,0-1 0,-1 1 0,1-1 0,-1 0 0,0 0 0,-3 4 0,-6 9 0,-4 12 0,1 0 0,1 1 0,2 1 0,1 0 0,1 1 0,1 0 0,2 0 0,1 0 0,2 1 0,0 0 0,3 36 0,0-62 0,1 0 0,-1-1 0,1 1 0,0-1 0,0 1 0,0-1 0,1 0 0,0 1 0,-1-1 0,2 0 0,-1 0 0,0 0 0,1 0 0,0-1 0,-1 1 0,2-1 0,3 4 0,-4-4 0,0-1 0,0 0 0,1 0 0,-1 0 0,1-1 0,0 1 0,0-1 0,-1 0 0,1 0 0,0 0 0,0-1 0,0 1 0,0-1 0,0 0 0,0 0 0,0 0 0,0-1 0,0 1 0,0-1 0,4-1 0,1-2 0,0 1 0,0-1 0,-1-1 0,0 1 0,0-1 0,0-1 0,-1 0 0,0 0 0,0 0 0,0-1 0,-1 0 0,11-15 0,0-2 0,-1-2 0,22-47 0,-31 58-170,-1-1-1,-1-1 0,0 1 1,-1-1-1,0 0 0,-2 0 1,1-21-1,-2 18-6655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6:57.0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262 80 24575,'0'-6'0,"0"0"0,-1 0 0,1 0 0,-1 0 0,0 0 0,-1 0 0,-2-10 0,3 15 0,0 0 0,0-1 0,1 1 0,-1 0 0,0-1 0,0 1 0,-1 0 0,1 0 0,0 0 0,0 0 0,0 0 0,-1 0 0,1 0 0,-1 0 0,1 1 0,0-1 0,-1 0 0,1 1 0,-1-1 0,0 1 0,1 0 0,-1-1 0,1 1 0,-1 0 0,0 0 0,1 0 0,-1 0 0,1 0 0,-1 0 0,1 1 0,-1-1 0,0 1 0,-2 0 0,-2 1 0,1 0 0,-1 0 0,1 1 0,0-1 0,0 1 0,0 0 0,0 1 0,0-1 0,0 1 0,1 0 0,0 0 0,0 0 0,0 1 0,0-1 0,1 1 0,-1 0 0,1 0 0,1 0 0,-1 1 0,1-1 0,0 1 0,0-1 0,-2 11 0,2-7 0,1 1 0,0-1 0,0 1 0,1 0 0,0-1 0,0 1 0,1-1 0,1 1 0,0-1 0,0 1 0,1-1 0,0 0 0,8 17 0,1-7 0,25 31 0,-28-38 0,1-1 0,-2 2 0,1-1 0,-2 1 0,0 1 0,6 13 0,-13-26 0,0 1 0,1-1 0,-1 0 0,0 1 0,0-1 0,1 0 0,-1 1 0,0-1 0,0 0 0,-1 1 0,1-1 0,0 1 0,0-1 0,-1 0 0,1 1 0,-1-1 0,1 0 0,-1 0 0,1 1 0,-1-1 0,0 0 0,0 0 0,-1 1 0,0 1 0,0-1 0,-1 0 0,0 0 0,0 0 0,1 0 0,-1-1 0,0 1 0,0-1 0,-5 2 0,-4 0 0,0 0 0,0 0 0,0-1 0,-16 0 0,12-2-273,0-1 0,0 0 0,1-1 0,-18-4 0,6-1-6553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6:57.3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0 166 24575,'2'1'0,"-1"0"0,1 0 0,-1 1 0,1-1 0,-1 0 0,0 1 0,0-1 0,1 1 0,-1 0 0,0-1 0,-1 1 0,1 0 0,0 0 0,0-1 0,-1 1 0,1 0 0,0 3 0,4 7 0,-3-9 0,0 1 0,1-1 0,-1 0 0,1 0 0,0 0 0,0 0 0,0 0 0,1-1 0,-1 1 0,0-1 0,1 0 0,0 0 0,-1-1 0,1 1 0,0-1 0,0 1 0,0-1 0,0 0 0,0-1 0,0 1 0,0-1 0,0 1 0,0-1 0,1-1 0,-1 1 0,0-1 0,0 1 0,0-1 0,0 0 0,0 0 0,0-1 0,-1 1 0,1-1 0,0 0 0,-1 0 0,1 0 0,-1-1 0,0 1 0,1-1 0,-1 0 0,0 1 0,4-7 0,-2 0 0,0-1 0,-1 1 0,0-1 0,-1 0 0,0 0 0,-1 0 0,0 0 0,0-1 0,-1 1 0,-1 0 0,1-1 0,-2 1 0,1-1 0,-2 1 0,1 0 0,-4-11 0,5 19 0,-1 0 0,1 1 0,0-1 0,-1 0 0,0 0 0,0 0 0,1 1 0,-1-1 0,0 0 0,0 1 0,0-1 0,-1 1 0,1-1 0,0 1 0,-1 0 0,1-1 0,0 1 0,-1 0 0,0 0 0,1 0 0,-3-1 0,2 2 0,0-1 0,1 1 0,-1 0 0,0 1 0,1-1 0,-1 0 0,0 0 0,1 1 0,-1-1 0,1 1 0,-1-1 0,0 1 0,1 0 0,0-1 0,-1 1 0,1 0 0,-1 0 0,1 0 0,0 0 0,0 0 0,-1 1 0,1-1 0,0 0 0,-1 3 0,-11 13 0,1 1 0,1 0 0,1 1 0,0 0 0,1 0 0,1 1 0,1 0 0,1 1 0,-4 26 0,8-37-105,1 0 0,0 0 0,1 0 0,0 1 0,1-1 0,0 0 0,0 0 0,1 0 0,0 0 0,1 0 0,0 0 0,9 16 0,1-3-6721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6:57.7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17 173 24575,'0'-20'0,"-1"13"0,1 0 0,0 0 0,0 0 0,1-1 0,2-8 0,-3 15 0,0 1 0,0 0 0,0 0 0,0 0 0,0 0 0,0 0 0,0 0 0,0-1 0,0 1 0,0 0 0,0 0 0,0 0 0,0 0 0,0 0 0,0 0 0,0 0 0,0-1 0,0 1 0,0 0 0,0 0 0,1 0 0,-1 0 0,0 0 0,0 0 0,0 0 0,0 0 0,0-1 0,0 1 0,0 0 0,0 0 0,0 0 0,1 0 0,-1 0 0,0 0 0,0 0 0,0 0 0,0 0 0,0 0 0,0 0 0,1 0 0,-1 0 0,0 0 0,0 0 0,0 0 0,0 0 0,0 0 0,0 0 0,1 0 0,-1 0 0,0 0 0,0 0 0,0 0 0,0 0 0,0 0 0,0 0 0,0 0 0,1 1 0,-1-1 0,0 0 0,0 0 0,6 11 0,2 17 0,-2 6 0,-1 0 0,-2 1 0,-1 0 0,-2 0 0,-2-1 0,-10 64 0,12-97 0,-9 31 0,9-30 0,-1-1 0,1 0 0,0 0 0,-1 1 0,0-1 0,1 0 0,-1 0 0,0 0 0,1 0 0,-1 0 0,0 0 0,0 0 0,0 0 0,0 0 0,0 0 0,0 0 0,0 0 0,0-1 0,0 1 0,-3 1 0,4-3 0,-1 1 0,1 0 0,-1 0 0,1 0 0,-1 0 0,1-1 0,-1 1 0,1 0 0,-1 0 0,1-1 0,0 1 0,-1 0 0,1-1 0,-1 1 0,1 0 0,0-1 0,-1 1 0,1-1 0,0 1 0,-1-1 0,1 1 0,0-1 0,0 1 0,0-1 0,-1 1 0,1-1 0,0 1 0,0-1 0,0 1 0,0-1 0,0 0 0,-3-19 0,4 4 0,0 1 0,1-1 0,1 0 0,0 1 0,1-1 0,10-24 0,4-3 0,23-40 0,-23 50 0,32-44 0,-42 66 0,0 1 0,1 1 0,0-1 0,0 1 0,1 1 0,0 0 0,21-14 0,-29 21 20,0 0 0,0 0 0,0 0 1,0 1-1,1-1 0,-1 0 0,0 1 0,0-1 0,0 1 0,1 0 0,-1 0 0,0-1 0,0 2 0,1-1 0,-1 0 0,4 1 1,-4 0-87,-1-1 0,0 1 1,0 0-1,1 0 0,-1 0 1,0 0-1,0 0 0,0 0 1,0 0-1,0 0 1,0 0-1,0 0 0,-1 0 1,1 1-1,0-1 0,0 0 1,-1 1-1,1-1 0,-1 1 1,0-1-1,1 0 1,-1 1-1,0-1 0,0 1 1,0 1-1,1 20-6760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6:40.5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612 86 24575,'0'0'0,"1"-1"0,-1 1 0,0-1 0,0 1 0,0 0 0,0-1 0,0 1 0,0-1 0,0 1 0,0-1 0,0 1 0,0-1 0,-1 1 0,1-1 0,0 1 0,0-1 0,0 1 0,0-1 0,-1 1 0,1 0 0,0-1 0,-1 1 0,1 0 0,0-1 0,0 1 0,-1-1 0,1 1 0,-1 0 0,1 0 0,0-1 0,-1 1 0,0 0 0,0 0 0,0 0 0,0 1 0,0-1 0,0 0 0,1 1 0,-1-1 0,0 0 0,0 1 0,0-1 0,1 1 0,-1-1 0,0 1 0,1 0 0,-2 0 0,-21 29 0,-67 144 0,39-70 0,-160 285 0,82-155 0,121-218 0,-42 82 0,44-84 0,0 1 0,1-1 0,1 1 0,-5 29 0,9-42 0,0 0 0,0 1 0,0-1 0,0 1 0,0-1 0,0 1 0,1-1 0,-1 1 0,1-1 0,0 1 0,0-1 0,0 0 0,0 1 0,0-1 0,0 0 0,0 0 0,1 0 0,-1 0 0,1 0 0,0 0 0,-1 0 0,1-1 0,0 1 0,0-1 0,0 1 0,0-1 0,0 0 0,1 1 0,-1-1 0,0 0 0,4 0 0,6 3 0,1-1 0,0 0 0,-1-1 0,24 0 0,-30-1 0,369 2 0,-88-4 0,-143 7 0,121 1 0,-251-7 0,1 0 0,-1-1 0,1-1 0,-1-1 0,15-4 0,-25 6 0,1-1 0,-1 0 0,1 0 0,-1 0 0,0 0 0,0-1 0,0 0 0,0 0 0,0 0 0,0 0 0,-1 0 0,1-1 0,-1 0 0,0 0 0,-1 1 0,1-2 0,0 1 0,2-7 0,0-3 0,-1-1 0,0 0 0,-1 0 0,-1 0 0,0 0 0,-1 0 0,-2-28 0,-17-109 0,14 128 0,-31-157 0,-9 2 0,-93-243 0,114 367 0,13 35 0,-10-34 0,19 45-1365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6:59.4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501 145 24575,'-3'-3'0,"-1"1"0,1-1 0,0 1 0,0-1 0,0 0 0,1-1 0,-1 1 0,1 0 0,-4-7 0,-7-10 0,8 14 0,0 1 0,-1-1 0,0 0 0,1 1 0,-2 0 0,1 1 0,0-1 0,-1 1 0,0 1 0,0-1 0,0 1 0,-1 0 0,-12-3 0,14 5 0,-1 0 0,0 1 0,0-1 0,0 1 0,0 1 0,0-1 0,0 1 0,0 1 0,0-1 0,0 1 0,1 0 0,-1 0 0,1 1 0,-1 0 0,-9 7 0,2-1 0,1 1 0,1 0 0,0 2 0,0-1 0,1 1 0,1 1 0,0 0 0,1 0 0,-15 27 0,7-6 0,2 1 0,1 0 0,-10 43 0,13-35 0,2 0 0,1 1 0,3 0 0,1 0 0,3 0 0,5 63 0,-2-83 0,2 0 0,0 0 0,1-1 0,1 0 0,2 0 0,0 0 0,2-1 0,0 0 0,1-1 0,1 0 0,1-1 0,1 0 0,23 25 0,-28-36 0,1 0 0,0-1 0,0 0 0,1-1 0,0 0 0,0-1 0,1 0 0,-1 0 0,1-1 0,1-1 0,-1 0 0,0-1 0,1 0 0,0-1 0,0 0 0,24-1 0,-19-2 0,0 0 0,1-2 0,-1 0 0,0-1 0,-1-1 0,1-1 0,-1 0 0,0-1 0,0-1 0,-1-1 0,21-14 0,-14 6 0,0-2 0,-2-1 0,0 0 0,-1-1 0,-1-2 0,-1 0 0,-1-1 0,-1 0 0,-1-1 0,-2-1 0,0-1 0,-2 0 0,13-42 0,-15 36 0,0-1 0,-3-1 0,-1 1 0,-1-1 0,-2 0 0,-1 0 0,-2 0 0,-2 0 0,-1 0 0,-16-67 0,14 84 0,0 1 0,0 0 0,-2 0 0,0 1 0,-1 0 0,-1 0 0,0 1 0,-1 0 0,-23-24 0,23 29 0,1 1 0,-1 1 0,-1-1 0,1 2 0,-2 0 0,1 0 0,-1 1 0,0 0 0,0 1 0,0 1 0,-1 0 0,1 1 0,-21-2 0,16 4-151,0 0-1,0 2 0,0 0 0,0 1 1,1 0-1,-1 2 0,0 0 1,-25 10-1,-5 7-6674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6:59.9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367 74 24575,'13'36'0,"-13"-28"0,0 0 0,-1 0 0,0 0 0,0-1 0,0 1 0,-1 0 0,-1-1 0,-4 13 0,-33 56 0,35-67 0,-146 225 0,22-39 0,124-186 0,-20 37 0,23-44 0,1 1 0,0 0 0,0 0 0,0 0 0,0 0 0,0 1 0,1-1 0,0 0 0,-1 0 0,1 0 0,0 0 0,1 0 0,-1 4 0,1-5 0,0-1 0,0 1 0,0 0 0,0-1 0,0 1 0,0-1 0,0 1 0,1-1 0,-1 0 0,0 1 0,1-1 0,-1 0 0,1 0 0,0 0 0,-1 0 0,1 0 0,0 0 0,0-1 0,-1 1 0,1 0 0,3 0 0,43 5 0,-44-6 0,293 2 0,-140-5 0,-139 3 0,1-1 0,-1 0 0,0-1 0,-1-1 0,34-10 0,-44 10 0,0 1 0,-1-1 0,1-1 0,-1 1 0,0-1 0,0 0 0,0-1 0,0 1 0,-1-1 0,0 0 0,0-1 0,0 1 0,0-1 0,-1 0 0,0 0 0,0 0 0,4-11 0,-1-4 0,0 0 0,-1-1 0,-2 0 0,0 0 0,-1 0 0,-1 0 0,-1-1 0,-2 1 0,-2-28 0,-6-14 0,-32-119 0,39 177 0,-34-106 0,32 103 0,0-1 0,-1 0 0,0 1 0,0 0 0,-1 0 0,-1 1 0,1 0 0,-16-14 0,5 10-1365,2 5-5461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7:00.4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579 206 24575,'4'-10'0,"-1"0"0,-1 0 0,0-1 0,0 1 0,-1-1 0,-1 1 0,0-1 0,0 1 0,-2-14 0,1 19 0,0 1 0,0 0 0,0 0 0,0 0 0,-1 0 0,1 0 0,-1 0 0,0 0 0,-1 1 0,1-1 0,0 1 0,-1-1 0,0 1 0,0 0 0,0 0 0,0 0 0,0 1 0,-1-1 0,1 1 0,-1-1 0,0 1 0,0 0 0,0 1 0,1-1 0,-6-1 0,-2 1 0,0 0 0,0 1 0,0 0 0,0 1 0,0 0 0,0 1 0,0 0 0,0 1 0,1 0 0,-1 0 0,0 1 0,1 1 0,0 0 0,-1 0 0,-14 10 0,3-1 0,1 0 0,0 2 0,1 1 0,1 0 0,-30 34 0,29-25 0,1 0 0,1 1 0,2 1 0,1 0 0,1 1 0,1 1 0,1 0 0,2 0 0,-13 60 0,16-46 0,1 1 0,2 0 0,2 0 0,2 0 0,1 0 0,12 65 0,-8-81 0,1 0 0,2-1 0,0 0 0,2 0 0,1-1 0,1 0 0,22 34 0,-26-48 0,0 0 0,1-1 0,1 0 0,0 0 0,0-1 0,1-1 0,0 1 0,1-2 0,0 1 0,0-2 0,1 0 0,0 0 0,0-1 0,0-1 0,1 0 0,17 4 0,-16-7 0,1 1 0,-1-2 0,1 0 0,0-1 0,-1-1 0,1 0 0,-1-1 0,1-1 0,23-6 0,-18 1 0,-1 0 0,0-1 0,0 0 0,-1-2 0,0-1 0,22-17 0,-14 7 0,-2-1 0,0-1 0,-2-2 0,0 0 0,-2-1 0,-1-1 0,-2-1 0,25-51 0,-27 43 0,-1-1 0,-2 0 0,-2-1 0,10-60 0,-18 72 0,0 1 0,-2-1 0,0 0 0,-2 0 0,-1 0 0,-1 1 0,-12-47 0,11 62 22,0 0-1,0 0 0,-1 1 1,0-1-1,-1 1 0,0 0 1,-1 0-1,0 1 0,0 0 1,-1 0-1,0 1 0,-1 0 1,0 0-1,0 1 0,-11-7 1,5 6-193,-1 0 0,1 1 1,-1 1-1,0 0 0,-1 1 1,1 1-1,-1 0 0,0 2 1,-27-2-1,1 3-6655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7:00.9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494 90 24575,'-7'23'0,"-1"-1"0,-1 0 0,-20 37 0,-43 57 0,69-112 0,-170 218 0,31-45 0,141-176 0,-33 51 0,32-48 0,0 1 0,0-1 0,0 0 0,0 1 0,1-1 0,0 1 0,0 0 0,0-1 0,0 1 0,0 6 0,2-9 0,-1-1 0,0 1 0,1-1 0,-1 0 0,1 1 0,-1-1 0,1 0 0,0 1 0,0-1 0,0 0 0,-1 0 0,1 1 0,0-1 0,0 0 0,0 0 0,1 0 0,-1 0 0,0 0 0,0-1 0,0 1 0,1 0 0,-1 0 0,1-1 0,1 1 0,40 10 0,-35-10 0,151 25 0,148 34 0,-263-48 0,144 36 0,-156-42 0,1-2 0,-1 0 0,62-3 0,-84-1 0,0-1 0,-1-1 0,1 0 0,-1 0 0,1 0 0,-1-1 0,0-1 0,0 0 0,-1 0 0,1 0 0,-1-1 0,0-1 0,0 1 0,0-1 0,-1-1 0,0 1 0,0-1 0,-1 0 0,0-1 0,0 0 0,0 0 0,-1 0 0,0 0 0,-1-1 0,0 0 0,-1 0 0,1 0 0,2-15 0,0-4 0,-2 0 0,0 0 0,-2 0 0,-1-1 0,-1 1 0,-2-1 0,-1 1 0,-1 0 0,-8-32 0,-7-5 0,-2 0 0,-48-103 0,44 115 0,-63-101 0,84 148 57,-1 0 0,1 1 0,-1-1 0,-1 1 0,-8-8 0,13 13-100,0-1 0,0 0 1,0 0-1,0 1 0,0-1 1,0 0-1,0 1 0,0-1 1,0 1-1,-1 0 0,1-1 1,0 1-1,0 0 0,0-1 1,-1 1-1,1 0 0,0 0 1,0 0-1,-1 0 0,1 1 1,0-1-1,0 0 0,-1 0 1,1 1-1,0-1 0,0 0 1,0 1-1,0 0 0,0-1 1,-1 1-1,1 0 0,0-1 1,0 1-1,1 0 0,-1 0 1,0 0-1,0 0 0,0 0 1,-1 1-1,-4 11-6783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7:01.4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697 252 24575,'-13'-24'0,"-1"1"0,-1 0 0,-1 1 0,-25-27 0,28 36 0,0 0 0,-1 0 0,-1 2 0,0-1 0,0 2 0,-1 0 0,-22-9 0,33 17 0,0 0 0,0 1 0,-1-1 0,1 1 0,-1 1 0,1-1 0,-1 1 0,1 0 0,-1 0 0,1 0 0,-1 1 0,1 0 0,-1 0 0,1 1 0,0-1 0,0 1 0,-1 0 0,1 0 0,0 1 0,1 0 0,-1 0 0,0 0 0,1 0 0,-5 4 0,-8 10 0,-1 0 0,2 0 0,0 2 0,-15 23 0,1 1 0,2 1 0,1 2 0,3 0 0,2 2 0,2 0 0,2 2 0,3 0 0,1 1 0,-9 73 0,20-100 0,1-1 0,2 1 0,0 0 0,2 0 0,0 0 0,2 0 0,12 42 0,-12-54 0,0 0 0,1-1 0,1 1 0,0-1 0,0-1 0,1 1 0,0-1 0,1 0 0,1-1 0,-1 0 0,1 0 0,1-1 0,-1 0 0,1-1 0,1 0 0,18 10 0,-13-10 0,1 0 0,-1-1 0,1-1 0,1 0 0,-1-1 0,1-1 0,-1-1 0,1-1 0,19 0 0,-14-2 0,1-2 0,0 0 0,-1-2 0,0 0 0,0-1 0,27-12 0,-15 2 0,0-2 0,-1-1 0,-1-1 0,-1-2 0,-1-2 0,-1 0 0,-1-2 0,30-34 0,-32 28 0,-1 0 0,-2-2 0,-1-1 0,21-43 0,-32 56 0,-2-1 0,-1 0 0,-1-1 0,-1 0 0,-1 0 0,-1 0 0,-2-1 0,2-30 0,-5 48 0,0-1 0,0 1 0,0 0 0,-1-1 0,0 1 0,-1 0 0,0 0 0,0 0 0,0 0 0,-1 0 0,0 1 0,0-1 0,-1 1 0,0 0 0,0 0 0,0 0 0,-1 0 0,0 1 0,0-1 0,0 1 0,-1 1 0,1-1 0,-1 1 0,-1 0 0,1 0 0,-12-5 0,0 3-170,1 2-1,-1-1 0,1 2 1,-1 0-1,0 2 0,0 0 1,-29 2-1,-7 2-6655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7:02.0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418 1 24575,'0'4'0,"-1"1"0,0-1 0,0 0 0,0 0 0,0 0 0,-1 1 0,0-1 0,-2 4 0,-4 9 0,-47 109 0,-108 180 0,99-194 0,-3 18 0,57-107 0,1-1 0,1 2 0,-10 46 0,17-65 0,1 0 0,-1 0 0,1 0 0,-1 0 0,2 0 0,-1 0 0,0 0 0,1 0 0,0 0 0,0-1 0,1 1 0,-1 0 0,1 0 0,0-1 0,0 1 0,4 6 0,-2-7 0,0 1 0,1-1 0,-1 0 0,1 0 0,-1-1 0,1 0 0,0 1 0,0-1 0,1-1 0,-1 1 0,0-1 0,1 0 0,8 2 0,17 3 0,1-1 0,-1-1 0,51 0 0,96-10 0,-114 1 0,0-3 0,73-17 0,-113 18 0,-1-1 0,1 0 0,-1-2 0,-1-1 0,0 0 0,0-2 0,-1 0 0,36-29 0,-52 37 0,-1 0 0,1-1 0,-1 1 0,0-1 0,-1 0 0,1 0 0,-1 0 0,0 0 0,0-1 0,0 1 0,-1-1 0,1 0 0,-2 1 0,1-1 0,-1 0 0,2-10 0,-3 8 0,-1 0 0,1 0 0,-1 0 0,-1-1 0,1 1 0,-2 1 0,1-1 0,-1 0 0,0 0 0,0 1 0,-9-14 0,-91-133 0,-22-38 0,96 136-1365,24 43-5461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7:02.5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868 281 24575,'-5'-17'0,"-2"1"0,0 0 0,-1 0 0,-1 0 0,0 1 0,-1 1 0,0 0 0,-1 0 0,-1 1 0,0 0 0,-1 1 0,0 1 0,-1 0 0,-1 0 0,1 2 0,-1 0 0,-1 0 0,0 2 0,0 0 0,0 0 0,-1 2 0,0 0 0,0 1 0,-1 1 0,1 0 0,-1 1 0,1 1 0,-1 1 0,1 0 0,-1 2 0,1 0 0,-1 1 0,-20 6 0,19-3 0,0 1 0,1 0 0,0 2 0,0 0 0,1 1 0,1 0 0,0 2 0,0 0 0,1 1 0,-18 19 0,16-12 0,1 0 0,1 1 0,1 1 0,1 0 0,0 0 0,2 1 0,-11 34 0,10-19 0,2 0 0,2 1 0,1 0 0,2 0 0,2 0 0,1 1 0,2-1 0,2 1 0,2-1 0,11 53 0,-7-57 0,2 0 0,1-1 0,2-1 0,1 0 0,2 0 0,1-1 0,31 43 0,-36-59 0,1-1 0,1 0 0,0-1 0,1 0 0,0-1 0,23 14 0,-25-19 0,0-1 0,1 0 0,0-1 0,-1-1 0,2 0 0,-1-1 0,1 0 0,-1-1 0,21 1 0,-16-3 0,0-1 0,0-1 0,0 0 0,0-1 0,0-2 0,0 0 0,-1 0 0,0-2 0,0 0 0,24-12 0,-20 6 0,-1-1 0,-1-1 0,1 0 0,-2-1 0,0-2 0,-1 0 0,21-26 0,-15 13 0,-2-1 0,-2-1 0,-1 0 0,-1-2 0,-2 0 0,-1-1 0,-2 0 0,-1-1 0,-2-1 0,8-55 0,-15 63 0,0 0 0,-2 1 0,-1-1 0,-2 0 0,-1 0 0,0 0 0,-3 1 0,0 0 0,-20-52 0,19 63 0,0 0 0,-2 1 0,0 0 0,-1 1 0,0 0 0,-1 0 0,-1 1 0,-1 0 0,0 1 0,0 1 0,-1 0 0,-1 1 0,0 0 0,0 2 0,-1-1 0,-27-10 0,24 13 0,0 0 0,0 1 0,-1 2 0,0 0 0,0 1 0,0 1 0,0 0 0,-26 3 0,36-1 0,0 1 0,-1 0 0,1 1 0,1 1 0,-1-1 0,0 1 0,0 1 0,1 0 0,0 0 0,0 1 0,0 0 0,1 1 0,-1 0 0,1 0 0,1 1 0,-1 0 0,1 0 0,-8 10 0,-9 23-1365,5-1-5461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7:03.1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433 0 24575,'-18'20'0,"1"0"0,0 1 0,-16 28 0,-35 74 0,46-81 0,-179 350 0,192-373 0,-2 1 0,2 0 0,0 1 0,-8 34 0,17-52 0,-1-1 0,1 0 0,0 0 0,0 0 0,0 1 0,0-1 0,0 0 0,0 0 0,1 1 0,-1-1 0,1 0 0,-1 0 0,1 0 0,0 0 0,0 0 0,0 0 0,0 0 0,0 0 0,1 0 0,-1-1 0,0 1 0,1 0 0,-1-1 0,1 1 0,0-1 0,0 1 0,-1-1 0,1 0 0,0 0 0,4 2 0,5 1 0,0 1 0,1-2 0,-1 0 0,20 3 0,-12-3 0,44 10 0,218 38 0,-267-49 0,0-1 0,0-1 0,0 0 0,0 0 0,0-1 0,-1-1 0,1-1 0,0 0 0,-1 0 0,0-1 0,0-1 0,0 0 0,0-1 0,-1-1 0,0 0 0,0 0 0,-1-1 0,0-1 0,0 1 0,-1-2 0,13-14 0,-7 5 0,0-2 0,-2 0 0,0 0 0,-2-1 0,0-1 0,-2 0 0,0 0 0,-1-1 0,-2-1 0,0 1 0,-2-1 0,-1 0 0,-1 0 0,0-1 0,-2 1 0,-2 0 0,0-1 0,-7-36 0,6 50 0,-2 1 0,0-1 0,0 1 0,-1 0 0,0 0 0,-1 1 0,0-1 0,-8-9 0,10 15 0,1 1 0,-1-1 0,-1 1 0,1 0 0,-1 0 0,1 0 0,-1 0 0,0 1 0,0 0 0,-1 0 0,1 0 0,-1 1 0,1 0 0,-1 0 0,0 0 0,0 0 0,-11 0 0,14 2-195,0 0 0,-1 0 0,1 1 0,0-1 0,0 1 0,-6 2 0,-3 1-6631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7:03.8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19 191 24575,'-3'-3'0,"1"1"0,1 1 0,-1-1 0,0 0 0,1 0 0,-1 0 0,1 0 0,0 0 0,-1 0 0,0-3 0,2 4 0,0 0 0,0-1 0,0 1 0,0 0 0,0 0 0,1-1 0,-1 1 0,0 0 0,0 0 0,1 0 0,-1 0 0,1 0 0,-1-1 0,1 1 0,0 0 0,-1 0 0,1 0 0,0 0 0,-1 1 0,1-1 0,0 0 0,2-1 0,4-4 0,-1 1 0,1-1 0,0 2 0,1-1 0,-1 1 0,1 0 0,16-5 0,63-14 0,-71 19 0,107-21-321,0 6-1,214-6 1,253 42-1055,-259 12 552,457 99 0,-504-60 509,512 196 1,-626-192 177,-3 7 0,-4 8 0,221 155 1,-280-165 44,-3 5 1,-3 4 0,-5 4 0,-3 4 0,134 184 0,-174-203 115,-3 3 0,-4 2 0,-3 2-1,31 92 1,-37-72 6,-5 2 0,-4 0 0,12 122 0,-16-12 1118,-9 0-1,-9 1 1,-47 403-1,22-343-300,19-219-812,1-38-1400,-2-8-5461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7:04.2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16 24575,'-7'-13'0,"7"12"0,0 1 0,0 0 0,0 0 0,0 0 0,-1 0 0,1-1 0,0 1 0,0 0 0,0 0 0,0 0 0,-1 0 0,1 0 0,0 0 0,0 0 0,0-1 0,-1 1 0,1 0 0,0 0 0,0 0 0,0 0 0,-1 0 0,1 0 0,0 0 0,0 0 0,0 0 0,-1 0 0,1 0 0,0 0 0,0 0 0,0 0 0,-1 0 0,1 1 0,0-1 0,0 0 0,0 0 0,-1 0 0,1 0 0,0 0 0,0 0 0,0 0 0,0 1 0,-1-1 0,1 0 0,0 0 0,0 0 0,0 0 0,0 1 0,0-1 0,0 0 0,-1 0 0,1 0 0,0 1 0,0-1 0,0 0 0,0 0 0,0 0 0,0 1 0,0-1 0,0 0 0,0 0 0,0 0 0,0 1 0,0-1 0,0 0 0,0 0 0,0 0 0,0 1 0,0-1 0,-1 12 0,1 1 0,0-1 0,1 0 0,0 0 0,0 1 0,2-1 0,-1 0 0,2-1 0,-1 1 0,2 0 0,-1-1 0,2 0 0,-1 0 0,14 18 0,-16-25 0,1 0 0,0 0 0,-1-1 0,1 0 0,0 0 0,1 0 0,-1 0 0,1-1 0,-1 1 0,1-1 0,0 0 0,0-1 0,7 3 0,-4-3 0,0 0 0,1 0 0,-1-1 0,1 0 0,-1 0 0,0-1 0,14-3 0,-3-1 0,-1-1 0,-1 0 0,1-1 0,-1-1 0,0-1 0,25-17 0,-38 23 30,2-1-379,0 0 0,-1 0 1,10-10-1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6:41.1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23 172 24575,'-21'-1'0,"21"1"0,0-1 0,0 1 0,0 0 0,0 0 0,0 0 0,0 0 0,0 0 0,0 0 0,0 0 0,0 0 0,-1 0 0,1 0 0,0 0 0,0 0 0,0 0 0,0-1 0,0 1 0,0 0 0,0 0 0,0 0 0,0 0 0,0 0 0,0 0 0,0 0 0,0 0 0,0-1 0,0 1 0,0 0 0,0 0 0,0 0 0,0 0 0,0 0 0,0 0 0,0 0 0,0 0 0,0-1 0,0 1 0,0 0 0,0 0 0,0 0 0,0 0 0,0 0 0,0 0 0,1 0 0,-1 0 0,0 0 0,0 0 0,0 0 0,0-1 0,0 1 0,0 0 0,0 0 0,0 0 0,0 0 0,0 0 0,1 0 0,-1 0 0,0 0 0,0 0 0,0 0 0,0 0 0,0 0 0,0 0 0,0 0 0,0 0 0,1 0 0,-1 0 0,0 0 0,0 0 0,39-10 0,108-11-55,176-2-1,-250 19-144,1435-45-6666,6 33 3450,-941 12 3752,-177 0-145,1131-12-312,-1398 15 1221,91-3 3095,-209 2-2216,-19-1-1091,-18-1 177,-10 1-2015,-1 1-5331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7:05.1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1 246 24575,'0'-6'0,"1"0"0,0 0 0,1 1 0,-1-1 0,1 0 0,0 0 0,1 1 0,-1-1 0,1 1 0,0 0 0,4-5 0,3-4 0,0 1 0,21-20 0,-17 21 0,1 1 0,0 0 0,0 1 0,1 1 0,0 0 0,0 1 0,1 1 0,0 1 0,1 0 0,-1 1 0,36-5 0,2 4 0,-1 2 0,95 6 0,-29 7 0,0 6 0,178 46 0,227 93 0,-503-147 0,876 324-302,-633-211 151,321 198 0,567 475 151,-1048-711 0,156 158 0,-219-196 0,-3 3 0,-1 1 0,-3 2 0,-2 1 0,52 110 0,-37-42 117,46 182 0,6 133 216,-67-280-296,-25-117-37,35 173 0,-35-154 0,3 100 0,-11-153 17,0 1-215,0 0 1,0 0-1,-1 0 1,1 1 0,-1-1-1,-1 4 1,-2 0-6629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7:05.5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1 24575,'-1'0'0,"0"0"0,0 0 0,1 0 0,-1 0 0,0 0 0,0 0 0,0 0 0,0 0 0,1 1 0,-1-1 0,0 0 0,0 0 0,0 1 0,1-1 0,-1 0 0,0 1 0,1-1 0,-1 1 0,0-1 0,1 1 0,-1-1 0,0 1 0,1 0 0,-1-1 0,1 1 0,-1 0 0,0 0 0,1 1 0,0 0 0,0-1 0,-1 1 0,1-1 0,0 1 0,0-1 0,1 1 0,-1 0 0,0-1 0,0 1 0,1-1 0,-1 1 0,2 2 0,2 5 0,1 1 0,0 0 0,9 10 0,-13-18 0,22 32 0,2 0 0,37 37 0,-54-62 0,1-1 0,0 0 0,1 0 0,-1-1 0,2 0 0,-1-1 0,1 0 0,0-1 0,0 0 0,0-1 0,0 0 0,20 3 0,-25-6 0,-1-1 0,1 0 0,0 0 0,-1-1 0,1 0 0,0 0 0,-1 0 0,1-1 0,-1 0 0,1 0 0,-1 0 0,0-1 0,9-5 0,5-5 0,37-31 0,-38 28 0,19-17-1365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7:06.5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1 248 24575,'2'-2'0,"1"-1"0,-1 0 0,0-1 0,0 1 0,0 0 0,0-1 0,1-3 0,-2 4 0,1-1 0,-1 1 0,1 0 0,0 0 0,0 0 0,0 0 0,1 0 0,-1 0 0,5-3 0,6-4 0,2 1 0,-1 0 0,1 1 0,0 1 0,21-6 0,85-22 0,-101 30 0,87-19-245,170-16 0,114 15-244,709 27-1543,-2 90 0,198 134 2032,-910-127 0,483 193 0,184 175-751,-28 58 0,-405-175 604,-28 42 1,-502-324 708,-2 5 1,-4 2 0,-3 5-1,-4 3 1,98 134 0,57 142 1393,-184-274-1454,-4 3 0,44 125 0,-18-20-502,63 201 0,-125-374 342,-3-14-684,0-14-1023,-4-2-5461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7:07.0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24575,'6'1'0,"-1"-1"0,0 1 0,0 0 0,0 1 0,0-1 0,0 1 0,0 0 0,0 0 0,0 1 0,-1-1 0,7 5 0,6 6 0,23 21 0,-24-20 0,2 3 0,8 7 0,1-2 0,0 0 0,2-1 0,47 24 0,-73-43 0,0-1 0,0 1 0,-1-1 0,1 1 0,0 0 0,-1 0 0,0 0 0,1 0 0,-1 0 0,0 0 0,0 1 0,0-1 0,0 1 0,-1-1 0,1 1 0,-1 0 0,0 0 0,1 0 0,-1 0 0,0 0 0,-1 0 0,1 0 0,0 5 0,3 7 0,-3-11 0,0 0 0,0-1 0,1 1 0,-1 0 0,1-1 0,0 0 0,0 1 0,0-1 0,0 0 0,1 0 0,-1 0 0,1 0 0,0 0 0,-1-1 0,1 0 0,1 1 0,5 2 0,-7-4 0,1 0 0,0 0 0,0 0 0,0 0 0,0-1 0,0 1 0,0-1 0,0 0 0,-1 0 0,1 0 0,0 0 0,0 0 0,0-1 0,0 0 0,0 1 0,0-1 0,0 0 0,-1 0 0,1-1 0,0 1 0,-1 0 0,1-1 0,3-2 0,7-7 0,-1 0 0,0 0 0,-1-1 0,0-1 0,-1 0 0,0 0 0,14-26 0,-9 11 0,-2-1 0,-1 0 0,9-34 0,-12 22-1365,-8 25-5461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7:08.3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89 471 24575,'-7'0'0,"-3"0"0,0 0 0,0 0 0,-13-4 0,21 4 0,1 0 0,0 0 0,0 0 0,0 0 0,-1 0 0,1-1 0,0 1 0,0-1 0,0 1 0,0-1 0,0 1 0,0-1 0,0 1 0,0-1 0,0 0 0,0 0 0,0 0 0,0 1 0,0-1 0,0 0 0,1 0 0,-1 0 0,0 0 0,1 0 0,-1 0 0,1-1 0,-1 1 0,1 0 0,0 0 0,-1 0 0,1 0 0,0-1 0,0 1 0,0 0 0,0 0 0,0-3 0,0 2 0,1 0 0,0 0 0,0 0 0,0 0 0,0 1 0,0-1 0,0 0 0,0 0 0,0 1 0,1-1 0,-1 1 0,1-1 0,-1 1 0,1-1 0,0 1 0,1-1 0,34-17 0,-31 16 0,98-39-194,1 4 1,138-31-1,228-19-387,909-46-3120,8 120 0,-844 38 3701,-1 24 0,-4 24 0,707 186 0,103 160-485,-1006-285 255,593 325 1,-728-334 589,-6 9 0,-6 8-1,241 227 1,-374-308 1213,-3 4 0,93 126 0,-123-145-1020,-2 1 0,-2 2 0,-2 0 1,-2 2-1,27 88 0,22 200-533,7 23-9,-71-335-11,0-1 0,2 0 0,1 0 0,1-1 0,25 41 0,-30-58-1365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7:08.7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18 24575,'-3'0'0,"1"0"0,-1 0 0,0 0 0,1 0 0,-1 1 0,0-1 0,1 1 0,-1 0 0,1 0 0,-6 2 0,8-2 0,-1-1 0,0 1 0,0 0 0,1 0 0,-1 0 0,0-1 0,1 1 0,-1 0 0,1 0 0,-1 0 0,1 0 0,0 0 0,-1 0 0,1 0 0,0 0 0,-1 0 0,1 0 0,0 1 0,0-1 0,0 0 0,0 0 0,0 0 0,0 0 0,1 0 0,-1 0 0,0 0 0,0 0 0,1 0 0,0 2 0,4 9 0,0-1 0,0 1 0,1-1 0,1 0 0,0 0 0,0 0 0,1-1 0,0 0 0,1-1 0,11 10 0,3 0 0,0-1 0,2-1 0,32 18 0,-33-22 0,48 18 0,-63-27 0,0-1 0,1-1 0,-1 1 0,1-2 0,0 1 0,-1-2 0,1 1 0,17-2 0,-24 0 0,1 1 0,-1-1 0,1 0 0,-1 0 0,1 0 0,-1-1 0,0 1 0,0-1 0,1 0 0,-1 0 0,0 0 0,-1 0 0,1 0 0,5-6 0,-5 3 0,0 1 0,0-1 0,0 0 0,-1 1 0,1-1 0,-1-1 0,0 1 0,2-11 0,-1-5 0,-1-1 0,0 1 0,-2-1 0,-2-22 0,1 22 0,-2-69 0,3 86 342,-1 8-2049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7:11.3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1610 88 24575,'-3'-2'0,"-1"0"0,1 0 0,-1 0 0,1 0 0,-1 1 0,0-1 0,0 1 0,0 0 0,0 0 0,-5 0 0,-4-2 0,-66-14 0,-128-10 0,-84 12 0,226 13 0,-628-4-83,493 7-1199,185-1-5544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7:12.0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261 11 24575,'-1'-1'0,"1"0"0,-1 0 0,1 1 0,-1-1 0,1 0 0,-1 1 0,0-1 0,1 1 0,-1-1 0,0 1 0,0-1 0,1 1 0,-1-1 0,0 1 0,0 0 0,0-1 0,-1 1 0,-1 19 0,0 9 0,-1 0 0,-1 0 0,-2-1 0,-11 31 0,-48 106 0,28-77 0,12-25 0,3 2 0,-27 113 0,49-171 0,0-1 0,0 1 0,1 0 0,-1 0 0,2-1 0,-1 1 0,0 0 0,1-1 0,0 1 0,3 8 0,-3-11 0,1 0 0,-1 0 0,1-1 0,0 1 0,-1-1 0,1 1 0,0-1 0,1 1 0,-1-1 0,0 0 0,1 0 0,-1 0 0,1-1 0,-1 1 0,1 0 0,0-1 0,0 0 0,0 0 0,0 1 0,5 0 0,18 2 0,0 0 0,0-2 0,0-1 0,37-3 0,-32 1 0,204-6 0,227-4 0,0 26 0,-320 0 0,81 4 0,-194-20-1365,-10-2-5461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7:12.6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53 24575,'-1'0'0,"1"0"0,-1-1 0,1 1 0,0 0 0,-1-1 0,1 1 0,-1-1 0,1 1 0,0-1 0,0 1 0,-1-1 0,1 1 0,0-1 0,0 1 0,-1-1 0,1 1 0,0-1 0,0 1 0,0-1 0,0 1 0,0-1 0,0 0 0,0 1 0,0-1 0,0 1 0,0-1 0,0 1 0,0-1 0,0 1 0,1-1 0,-1 1 0,0-2 0,1 1 0,1 0 0,-1 0 0,0-1 0,0 1 0,1 0 0,-1 0 0,0 0 0,1 0 0,-1 0 0,4-1 0,3-1 0,1 0 0,-1 1 0,13-3 0,21 0 0,-1 2 0,46 2 0,85 11 0,-94-4 0,827 71-578,59 4-56,-949-80 696,32 2 324,47 9 0,-92-11-375,0-1 0,-1 1 0,1 0 0,0 0 0,0 0 0,-1 1 0,1-1 0,-1 0 0,1 0 0,-1 1 0,1-1 0,-1 1 0,0-1 1,0 1-1,1 0 0,-1 0 0,-1-1 0,1 1 0,0 0 0,0 0 0,-1 0 0,1 0 0,-1 0 0,1 0 0,-1 3 0,2 9 18,-1 0 0,0 24 0,-1-21-25,-1 264-4,10 163 0,4-356 0,-8-61 0,-1 0 0,-1 1 0,-1 42 0,-2-68 0,0 0 0,0 0 0,0 0 0,-1 0 0,1 0 0,-1-1 0,1 1 0,-1 0 0,0 0 0,0-1 0,0 1 0,0 0 0,0-1 0,0 1 0,0-1 0,0 1 0,-1-1 0,1 0 0,0 1 0,-1-1 0,1 0 0,-1 0 0,0 0 0,1 0 0,-1 0 0,0-1 0,1 1 0,-1 0 0,0-1 0,0 1 0,0-1 0,-2 1 0,-6-1 0,0 1 0,-1-2 0,1 1 0,-19-5 0,21 4 0,-404-81 309,123 21-1983,178 41-5152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7:13.1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18 209 24575,'2'-2'0,"2"7"0,3 12 0,-2 24 0,-3 0 0,-4 71 0,1-87 0,-1 18 0,-1 0 0,-10 43 0,13-85 0,0 1 0,-1-1 0,1 0 0,0 0 0,0 0 0,-1 0 0,1 0 0,0 1 0,-1-1 0,1 0 0,-1 0 0,0 0 0,1 0 0,-1 0 0,0 0 0,0 0 0,-4-14 0,2-34 0,6-11 0,3 1 0,2 0 0,3 0 0,3 1 0,2 0 0,29-68 0,-45 123 0,28-60 0,-25 56 0,0 0 0,0 1 0,0-1 0,1 1 0,0 0 0,-1 0 0,1 0 0,1 0 0,6-4 0,-10 7 0,0 0 0,1 1 0,-1-1 0,0 1 0,1 0 0,-1-1 0,1 1 0,-1 0 0,0 0 0,1 0 0,-1 0 0,0 0 0,1 0 0,-1 0 0,1 0 0,-1 1 0,0-1 0,1 0 0,-1 1 0,0-1 0,1 1 0,-1 0 0,0-1 0,0 1 0,0 0 0,0 0 0,1 0 0,-1 0 0,0 0 0,0 0 0,-1 0 0,1 0 0,1 2 0,3 4 0,0 1 0,0-1 0,7 17 0,-11-20 0,6 10 57,-2 0 0,0 1 0,0-1 0,-2 1 0,4 27 0,-6-35-179,0 1 0,-1-1 0,0 1 0,-1-1 0,0 1 0,0-1 0,0 0 0,-1 0 0,0 1 1,0-1-1,-1 0 0,0-1 0,-7 12 0,-5 2-6704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6:41.3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71 24575,'0'-3'0,"0"1"0,0-1 0,0 0 0,0 1 0,0-1 0,0 0 0,1 1 0,-1-1 0,1 1 0,0-1 0,0 1 0,0-1 0,0 1 0,0 0 0,0 0 0,1-1 0,-1 1 0,1 0 0,-1 0 0,1 0 0,0 0 0,0 1 0,0-1 0,0 0 0,0 1 0,0-1 0,1 1 0,-1 0 0,0 0 0,1 0 0,-1 0 0,1 0 0,-1 0 0,1 1 0,-1-1 0,1 1 0,-1 0 0,4 0 0,9-1 0,1 0 0,-1 1 0,1 1 0,-1 1 0,0 0 0,0 1 0,0 1 0,16 5 0,8 6 0,66 34 0,-83-38 0,-1 2 0,-1 0 0,0 1 0,-1 1 0,0 0 0,-1 2 0,15 18 0,-27-28 0,-1 0 0,0 1 0,0 0 0,-1 0 0,0 0 0,0 0 0,-1 0 0,0 1 0,3 13 0,-5-15 0,-1 0 0,1 0 0,-1 0 0,0 0 0,-1 0 0,0 0 0,0-1 0,0 1 0,-1 0 0,0 0 0,-1-1 0,1 0 0,-7 12 0,2-7 49,0 0 0,-1-1 0,0 0-1,0-1 1,-1 0 0,-19 15 0,3-5-903,-43 23 1,-3-3-5973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7:13.4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24575,'3'0'0,"1"3"0,0 7 0,-1 5 0,-1 5 0,2 3 0,1 6 0,-1 4 0,-1 2 0,-1 5 0,2 0 0,1 1 0,-1-2 0,-2-7-8191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7:13.6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159 48 24575,'4'-6'0,"0"0"0,0-1 0,1 1 0,-1 1 0,8-7 0,-7 6 0,-41 27 0,-2 5 0,-61 55 0,97-79 0,0 0 0,0 0 0,0 0 0,0 1 0,0-1 0,1 0 0,-1 1 0,1-1 0,0 1 0,-1 0 0,1 0 0,1-1 0,-1 1 0,0 0 0,1 0 0,-1 0 0,1 0 0,0 3 0,0-2 0,1 0 0,0 0 0,0 1 0,0-1 0,1 0 0,-1-1 0,1 1 0,0 0 0,0 0 0,0-1 0,4 5 0,3 3 0,0-1 0,1 0 0,1-1 0,-1 0 0,2 0 0,19 10 0,-6-5-455,1-2 0,31 10 0,-24-11-6371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7:14.2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171 119 24575,'1'-8'0,"0"1"0,0-1 0,1 1 0,2-8 0,-3 10 0,1 1 0,-1-1 0,0 1 0,0-1 0,0 0 0,-1 0 0,1 0 0,-1 1 0,-1-1 0,1 0 0,-2-8 0,1 12 0,1 0 0,-1 1 0,1-1 0,-1 1 0,1-1 0,-1 1 0,0-1 0,1 1 0,-1-1 0,0 1 0,1 0 0,-1-1 0,0 1 0,0 0 0,1 0 0,-1-1 0,0 1 0,0 0 0,0 0 0,1 0 0,-1 0 0,0 0 0,0 0 0,0 0 0,1 0 0,-1 0 0,0 1 0,0-1 0,1 0 0,-1 0 0,0 1 0,0-1 0,1 0 0,-1 1 0,0-1 0,0 2 0,-29 14 0,14-4 0,0 0 0,1 1 0,-21 23 0,31-31 0,1 0 0,0 1 0,0-1 0,0 1 0,0 0 0,1 0 0,0 0 0,0 1 0,1-1 0,0 0 0,0 1 0,0 0 0,1 0 0,-1 6 0,3-10 0,-1 0 0,0-1 0,0 1 0,1 0 0,-1-1 0,1 1 0,0 0 0,0-1 0,0 1 0,0-1 0,0 1 0,1-1 0,-1 0 0,1 0 0,0 0 0,-1 1 0,1-2 0,0 1 0,0 0 0,0 0 0,0 0 0,1-1 0,-1 1 0,0-1 0,1 0 0,-1 0 0,1 0 0,-1 0 0,1 0 0,-1 0 0,1-1 0,4 1 0,2 0 0,1 0 0,-1 0 0,1-1 0,-1 0 0,1-1 0,-1 0 0,0 0 0,11-3 0,-3-3 0,0 1 0,0-2 0,-1 0 0,0-2 0,0 1 0,-1-2 0,19-16 0,-7 6 0,-24 19 0,0-1 0,1 1 0,-1 0 0,1 0 0,7-3 0,-10 4 0,-1 1 0,1 0 0,-1 0 0,1 0 0,0 0 0,-1 0 0,1 0 0,-1 0 0,1 0 0,-1 0 0,1 0 0,-1 0 0,1 0 0,-1 0 0,1 1 0,-1-1 0,1 0 0,-1 0 0,1 0 0,-1 1 0,1-1 0,0 1 0,-1 0 0,1 0 0,-1 0 0,1 0 0,-1-1 0,1 1 0,-1 0 0,0 0 0,0 0 0,1 0 0,-1 0 0,0 0 0,0 0 0,0 0 0,0 0 0,0 1 0,-3 20 0,0-1 0,-2 1 0,0-1 0,-12 30 0,2-7 0,-2 14 0,-121 367 0,136-420 0,-2 9 0,-1-1 0,0 0 0,-1 0 0,0-1 0,-1 1 0,-10 12 0,16-24 0,1 0 0,-1-1 0,1 1 0,-1 0 0,1 0 0,-1-1 0,1 1 0,-1-1 0,1 1 0,-1-1 0,0 1 0,1-1 0,-1 1 0,0-1 0,1 1 0,-1-1 0,0 0 0,0 1 0,1-1 0,-1 0 0,0 0 0,0 0 0,0 1 0,0-1 0,1 0 0,-1 0 0,0 0 0,0 0 0,-1-1 0,1 0 0,0 0 0,0 0 0,0 0 0,0 0 0,1 0 0,-1 0 0,0 0 0,1-1 0,-1 1 0,1 0 0,-1 0 0,1-1 0,-1 1 0,1 0 0,-1-3 0,0-9 0,-1-1 0,2-19 0,0 33 0,2-48 0,1 1 0,19-85 0,-14 101 0,0 1 0,3 0 0,0 0 0,2 1 0,20-34 0,-29 56 0,0 1 0,0 0 0,1 0 0,0 0 0,0 1 0,0-1 0,1 1 0,0 1 0,0-1 0,0 1 0,0 0 0,1 0 0,-1 1 0,1 0 0,0 0 0,0 0 0,1 1 0,-1 0 0,0 1 0,1-1 0,-1 1 0,1 1 0,-1 0 0,1 0 0,-1 0 0,1 1 0,-1 0 0,1 0 0,-1 1 0,8 2 0,15 6-1365,-5-1-5461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7:14.6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228 196 24575,'8'-18'0,"-1"6"0,-1-1 0,0 1 0,-2-1 0,1 0 0,4-26 0,-9 36 0,1 1 0,-1-1 0,0 0 0,-1 1 0,1-1 0,0 0 0,-1 0 0,1 1 0,-1-1 0,0 0 0,0 1 0,0-1 0,0 1 0,-3-5 0,1 5 0,1-1 0,0 1 0,-1 0 0,0 0 0,1 0 0,-1 0 0,0 0 0,0 0 0,0 1 0,0 0 0,0-1 0,-1 1 0,1 0 0,-6-1 0,0 1 0,0-1 0,1 1 0,-1 1 0,0-1 0,0 2 0,0-1 0,1 1 0,-1 0 0,0 1 0,1 0 0,-1 1 0,1-1 0,-1 1 0,1 1 0,-10 6 0,13-7 0,0 0 0,0 1 0,1 0 0,-1 0 0,1 0 0,0 0 0,0 1 0,1 0 0,-1 0 0,1 0 0,0 0 0,0 0 0,1 0 0,0 1 0,0-1 0,0 1 0,0 0 0,1 0 0,0 0 0,0-1 0,1 1 0,-1 0 0,2 10 0,0-6 0,1 0 0,1 0 0,0 1 0,0-1 0,1-1 0,0 1 0,0-1 0,1 1 0,1-1 0,-1-1 0,2 1 0,-1-1 0,1 0 0,0 0 0,12 9 0,14 10 0,0-1 0,52 30 0,-79-52 0,28 14 0,-26-14 0,0 0 0,0 0 0,-1 1 0,1-1 0,-1 2 0,0-1 0,0 1 0,11 12 0,-18-17 0,0-1 0,1 1 0,-1-1 0,0 0 0,0 1 0,0-1 0,1 1 0,-1-1 0,0 1 0,0-1 0,0 1 0,0-1 0,0 1 0,0-1 0,0 1 0,0-1 0,0 1 0,0-1 0,0 1 0,0-1 0,0 1 0,-1-1 0,1 1 0,0-1 0,0 1 0,-1-1 0,1 2 0,-15 7 0,-24 0 0,36-8 0,-21 2-455,-1-1 0,-46-1 0,33-4-6371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7:14.8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190 47 24575,'6'-2'0,"4"-5"0,5-4 0,-2-2 0,-5 3 0,-7 6 0,-6 8 0,-9 11 0,-11 9 0,-7 10 0,-6 10 0,-7 7 0,0 7 0,6-7-8191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7:39.3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1560 102 24575,'0'-4'0,"0"-1"0,0 1 0,-1 0 0,1 0 0,-1 0 0,0-1 0,0 1 0,-1 0 0,1 0 0,-1 0 0,0 1 0,0-1 0,0 0 0,0 1 0,-1-1 0,1 1 0,-1 0 0,-4-4 0,3 4 0,0 0 0,0 1 0,0-1 0,0 1 0,-1 0 0,0 0 0,1 0 0,-1 1 0,0 0 0,0-1 0,0 2 0,1-1 0,-1 1 0,0-1 0,-8 2 0,-8 1 0,0 1 0,0 1 0,0 1 0,1 0 0,0 2 0,0 0 0,-20 11 0,-2 4 0,1 2 0,-42 32 0,50-32 0,1 2 0,2 2 0,0 0 0,2 3 0,1 0 0,-29 44 0,38-47 0,1 2 0,1 0 0,2 2 0,1-1 0,1 1 0,2 1 0,-12 67 0,18-65 0,1 1 0,2 0 0,2 0 0,1 0 0,2 0 0,1 0 0,2-1 0,12 40 0,15 21 0,71 147 0,-71-171 0,-4 2 0,33 119 0,-53-153 0,-2-1 0,-2 1 0,-2 1 0,-2-1 0,-1 1 0,-9 78 0,-1-68 0,-2-1 0,-2 0 0,-2 0 0,-3-2 0,-1 0 0,-3-1 0,-2-1 0,-1-2 0,-56 74 0,40-68 0,-3-1 0,-1-2 0,-2-3 0,-2-1 0,-2-3 0,-2-2 0,-77 42 0,-101 30 0,120-60 0,94-40 0,17-9 0,0-1 0,0 0 0,0 0 0,0 0 0,0 0 0,0 0 0,-1 1 0,1-1 0,0 0 0,0 0 0,0 0 0,0 0 0,0 1 0,0-1 0,0 0 0,0 0 0,0 0 0,0 0 0,0 1 0,0-1 0,0 0 0,0 0 0,0 0 0,0 0 0,0 1 0,0-1 0,0 0 0,0 0 0,0 0 0,0 0 0,1 1 0,-1-1 0,0 0 0,0 0 0,0 0 0,0 0 0,0 0 0,0 1 0,0-1 0,1 0 0,-1 0 0,0 0 0,0 0 0,1 0 0,29 7 0,-15-5 0,-6-1 0,1 1 0,0 1 0,-1 0 0,0 0 0,1 1 0,-1 0 0,0 0 0,-1 1 0,1 0 0,-1 1 0,0 0 0,-1 0 0,1 1 0,-1 0 0,0 0 0,-1 1 0,0 0 0,0 0 0,-1 0 0,0 0 0,0 1 0,-1 0 0,6 17 0,1 8 0,-2 0 0,-2 1 0,-1 0 0,-1 0 0,-1 49 0,-17 177 0,-40 78 0,9-83 0,35-186 0,2 118 0,7-173 0,1-1 0,1 0 0,0 1 0,1-1 0,1 0 0,0 0 0,1 0 0,0-1 0,1 0 0,1 0 0,0 0 0,1-1 0,0 0 0,0 0 0,2-1 0,-1 0 0,1-1 0,1 0 0,0-1 0,0 0 0,1 0 0,0-1 0,1-1 0,-1 0 0,18 6 0,21 6-1365,-2-6-5461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7:40.2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27 197 24575,'-1'0'0,"0"0"0,0 0 0,0 0 0,0 0 0,0 0 0,-1 0 0,1-1 0,0 1 0,0 0 0,0-1 0,0 1 0,0 0 0,0-1 0,1 1 0,-1-1 0,0 1 0,0-1 0,0 0 0,0 1 0,0-1 0,1 0 0,-1 0 0,0 1 0,0-2 0,0 0 0,1 1 0,0-1 0,-1 1 0,1-1 0,0 0 0,-1 1 0,1-1 0,0 1 0,0-1 0,1 0 0,-1 1 0,0-1 0,0 1 0,1-3 0,1-2 0,1-1 0,0 1 0,-1 0 0,2-1 0,-1 2 0,7-9 0,-3 5 0,0 1 0,1 0 0,0 1 0,1 0 0,0 0 0,0 0 0,0 1 0,1 1 0,0 0 0,0 0 0,0 1 0,16-5 0,-21 8 0,0 0 0,0 0 0,0 0 0,0 1 0,0-1 0,0 1 0,1 0 0,-1 1 0,0-1 0,0 1 0,0 0 0,0 1 0,0-1 0,0 1 0,0 0 0,-1 0 0,1 0 0,-1 1 0,1 0 0,-1 0 0,0 0 0,0 0 0,0 0 0,0 1 0,-1 0 0,1 0 0,-1 0 0,4 6 0,0 3 0,-1 1 0,0-1 0,0 1 0,-2 0 0,1 1 0,-2-1 0,0 1 0,-1-1 0,0 1 0,-1 0 0,-1 0 0,0 0 0,-4 21 0,1-12 0,-2 1 0,0-1 0,-2 0 0,0 0 0,-2-1 0,-1 0 0,-16 28 0,14-35 0,11-16 0,1 0 0,0 0 0,0 0 0,0 0 0,0 0 0,-1 0 0,1 1 0,0-1 0,0 0 0,0 0 0,-1 0 0,1 0 0,0 0 0,0 0 0,0 0 0,0 0 0,-1 0 0,1-1 0,0 1 0,0 0 0,0 0 0,0 0 0,-1 0 0,1 0 0,0 0 0,0 0 0,0 0 0,0 0 0,0 0 0,-1-1 0,1 1 0,0 0 0,0 0 0,0 0 0,0 0 0,0 0 0,0-1 0,0 1 0,-1 0 0,1 0 0,0 0 0,0 0 0,0-1 0,0 1 0,0 0 0,0-4 0,-1 1 0,1 0 0,0-1 0,0 1 0,0-1 0,1 1 0,-1-1 0,2-4 0,15-51 0,2 0 0,3 1 0,3 1 0,38-65 0,-56 110 0,34-55 0,-37 61 0,1 0 0,-1 0 0,1 0 0,1 1 0,-1 0 0,1 0 0,0 1 0,6-5 0,-11 9 0,0-1 0,0 0 0,1 1 0,-1-1 0,0 1 0,0-1 0,0 1 0,0 0 0,1-1 0,-1 1 0,0 0 0,0 0 0,1 0 0,-1 0 0,0 0 0,1 0 0,-1 0 0,0 0 0,0 1 0,1-1 0,-1 0 0,2 2 0,-2-1 0,1 0 0,-1 0 0,0 1 0,1-1 0,-1 0 0,0 1 0,0-1 0,0 1 0,0-1 0,0 1 0,0 0 0,0-1 0,0 4 0,2 5 0,-1-1 0,0 1 0,-1 0 0,0 13 0,-2 141 0,-1-62 0,2-101 0,0-1 0,0 1 0,0 0 0,0-1 0,0 1 0,0-1 0,0 1 0,0-1 0,0 1 0,0 0 0,1-1 0,-1 1 0,0-1 0,0 1 0,0-1 0,1 1 0,-1-1 0,0 1 0,1-1 0,-1 1 0,0-1 0,1 1 0,9-5 0,11-25 0,-18 24 0,19-27 0,56-75 0,-64 90 0,1 0 0,1 1 0,33-27 0,-45 41 0,-1 0 0,0 0 0,0 0 0,1 0 0,-1 0 0,1 1 0,-1-1 0,1 1 0,0 0 0,-1 0 0,1 1 0,7-1 0,-9 1 0,0 0 0,0 0 0,0 1 0,-1-1 0,1 1 0,0 0 0,0-1 0,-1 1 0,1 0 0,0 0 0,-1 0 0,1 0 0,-1 0 0,1 0 0,-1 1 0,0-1 0,1 0 0,-1 1 0,0-1 0,0 1 0,0 0 0,0-1 0,0 1 0,0 0 0,-1-1 0,1 1 0,-1 0 0,1 2 0,4 19 0,-1 1 0,-1 0 0,-2 0 0,0 0 0,-5 40 0,4-51 0,-20 133 318,3-36-2001,16-95-5143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7:40.7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1 178 24575,'1'-17'0,"2"1"0,0-1 0,1 1 0,1-1 0,0 1 0,10-19 0,-7 13 0,-7 21 0,-1 0 0,0-1 0,1 1 0,-1 0 0,1 0 0,0-1 0,-1 1 0,1 0 0,0 0 0,0 0 0,-1 0 0,1 0 0,0 0 0,0 0 0,0 0 0,0 1 0,0-1 0,1 0 0,-1 0 0,1 0 0,-1 1 0,0 1 0,0-1 0,0 0 0,0 1 0,0-1 0,0 0 0,0 1 0,-1-1 0,1 1 0,0-1 0,0 1 0,0 0 0,-1-1 0,1 1 0,0 0 0,-1-1 0,1 1 0,-1 0 0,1 0 0,-1 0 0,1 0 0,-1-1 0,0 1 0,1 0 0,-1 0 0,0 0 0,1 2 0,9 31 0,-1 0 0,-2 1 0,5 63 0,-11-83 0,0 0 0,-3 24 0,2-34 0,-1 0 0,0 0 0,0 0 0,0 0 0,-1 0 0,0 0 0,1-1 0,-2 1 0,1 0 0,-6 8 0,-1-6 0,7-11 0,8-16 0,6-4 0,2 1 0,0 1 0,2 0 0,0 1 0,2 1 0,0 1 0,1 0 0,0 1 0,2 1 0,0 1 0,24-13 0,-38 25 0,0 0 0,0 1 0,1 0 0,-1 1 0,1-1 0,0 1 0,15-2 0,-20 4 0,0 0 0,0 0 0,0 0 0,-1 0 0,1 1 0,0-1 0,0 1 0,0 0 0,0 0 0,-1 0 0,1 0 0,0 0 0,-1 0 0,1 1 0,-1-1 0,1 1 0,-1 0 0,0 0 0,0 0 0,0 0 0,0 0 0,0 0 0,0 0 0,0 1 0,1 2 0,1 5 0,1 1 0,-1 0 0,-1 0 0,0 0 0,0 0 0,-1 0 0,0 1 0,-1 19 0,-1 11 0,-6 41 0,1-37-455,-3 0 0,-19 66 0,21-93-6371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7:41.3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2351 657 24575,'-2'-15'0,"0"0"0,0 0 0,-1 0 0,-1 1 0,-1-1 0,0 1 0,-1 0 0,-14-25 0,4 9-15,-1 1 1,-2 1-1,-1 0 0,0 2 0,-2 0 0,-1 2 0,-39-32 0,28 29-28,-1 1-1,-2 3 0,-1 1 1,0 1-1,-53-19 1,28 18-5,0 3 0,-1 2 1,-1 4-1,0 2 1,-1 3-1,0 3 1,-112 6-1,123 3 48,1 3 0,0 1 0,0 3 0,1 3 0,1 2 0,-75 33 0,86-30 0,1 3 0,0 1 0,2 2 0,1 1 0,1 2 0,1 2 0,2 1 0,-34 40 0,21-13 0,2 2 0,4 2 0,2 1 0,3 2 0,2 2 0,4 1 0,3 1 0,2 1 0,-24 127 0,40-145-15,1 0 1,3 0-1,3 0 0,1 1 1,3-1-1,3 0 0,1 0 1,3 0-1,2-1 0,2-1 1,2 0-1,42 87 0,-29-82 15,2-1 0,2-1 0,3-1 0,2-3 0,56 59 0,-71-85 0,1-1 0,2-1 0,0-1 0,0-1 0,2-2 0,0 0 0,1-2 0,1-2 0,0 0 0,1-2 0,59 13 0,-47-17 1,1-2-1,-1-2 0,1-2 0,74-8 0,-59-1-1,-2-3 0,1-2 0,58-22 0,-34 3 0,-1-3 0,-2-3 0,-1-5-1,122-87 1,-131 78 12,-2-2 0,-3-4 0,112-128 0,-148 151 3,-1 0 0,-3-2 0,-1-1 1,-1-1-1,-2 0 0,-2-2 0,-2 0 0,-2-1 0,15-69 1,-24 72 20,-2 0 0,-1 0 0,-3 1 1,0-1-1,-3 0 0,-1 1 0,-2-1 1,-2 2-1,-1-1 0,-19-43 0,8 29 21,-3 1-1,-1 2 1,-3 0-1,-2 2 0,-2 1 1,-57-62-1,57 74-55,-1 0 0,-3 3 0,0 0 0,-2 3 0,-1 1 0,-1 1 0,-77-34 0,109 56 0,-1 0 0,1 1 0,-1 0 0,1 0 0,-1 1 0,0 0 0,0 1 0,0 0 0,-18 0 0,15 7-1365,9 3-5461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8:05.8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1136 24575,'-10'566'0,"7"-524"0,3-1 0,1 0 0,2 0 0,10 51 0,-10-77 0,1-1 0,0 1 0,1-1 0,1-1 0,0 1 0,1-1 0,0 0 0,1 0 0,0-1 0,1 0 0,1 0 0,0-1 0,0 0 0,1-1 0,14 10 0,-4-7 0,0 0 0,1-2 0,0 0 0,0-2 0,1 0 0,36 8 0,6-4 0,81 7 0,224 1-1269,7-21-727,-315 0 1785,867-18-3746,-113 2 1225,2836 43-2744,-202 79 5134,-814-23 67,-3-22 150,533-102 1504,-12-237 416,-2530 182-967,-12-41 1307,-516 110-920,-2-4 0,178-86 0,-229 93-515,-1-1 0,-2-3 0,39-32 0,-53 36-87,-1 0-1,-1-1 1,-2-2-1,0 0 1,18-31 0,-33 47-596,-1 0 0,0-1 0,0 0 0,-1 0 0,-1 0 0,0-1 0,3-18 0,-6 23-18,0-1 1,-1 1-1,0 0 0,0 0 0,-1 0 0,0-1 0,-1 1 1,1 0-1,-2 0 0,1 1 0,-1-1 0,-7-14 0,-19-27 1,-1 1 0,-46-54 0,-87-78 0,109 128 30,-2 2 0,-3 2 0,-80-49 0,53 46-130,-1 4 0,-93-35 0,15 21-186,-2 8 1,-268-50 0,-389-2-1842,-9 67 166,-1039 30-2777,-4 52 1808,827-16 1043,894-24 1719,-3571 68-1426,1-101 1691,-675-151 3434,4385 179-3504,-1056-31 2732,802 37-633,-526 80 1,710-68-1066,1 3 0,-149 59 0,179-56-629,2 2 0,0 3-1,2 2 1,1 2 0,-50 43 0,48-28-432,-82 99 0,72-74 0,-8-1-404,-91 72-1,141-127-151,-8 7-6270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6:42.0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43 412 24575,'-6'-5'0,"3"2"0,0 0 0,0 0 0,-1 0 0,2 0 0,-1-1 0,0 1 0,1-1 0,-1 1 0,1-1 0,0 0 0,1 0 0,-1 0 0,1 0 0,-2-5 0,6 0 0,3 13 0,6 13 0,-7-2 0,0-1 0,-1 1 0,-1 0 0,0 1 0,-1-1 0,-1 0 0,0 16 0,-2 1 0,-1 0 0,-9 43 0,-11 6 0,39-112 0,40-123 0,115-273 0,-164 411 0,17-33 0,-22 45 0,-1 1 0,1-1 0,0 1 0,0 0 0,0 0 0,0 0 0,1 0 0,-1 0 0,8-4 0,-10 7 0,1-1 0,0 0 0,-1 1 0,1-1 0,0 1 0,-1 0 0,1-1 0,0 1 0,-1 0 0,1 0 0,0 0 0,0 0 0,-1 1 0,1-1 0,0 0 0,-1 1 0,1-1 0,0 1 0,-1-1 0,1 1 0,-1 0 0,1 0 0,-1 0 0,1 0 0,-1 0 0,0 0 0,0 0 0,1 0 0,-1 1 0,1 1 0,5 5 0,-1 0 0,0 1 0,-1-1 0,4 11 0,-4-11 0,32 68 0,-3 0 0,-4 3 0,35 136 0,-45-98-1365,-16-69-5461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8:06.4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316 362 24575,'114'0'0,"-113"0"0,-1 0 0,1 0 0,0 0 0,-1 0 0,1 0 0,-1 0 0,1 0 0,-1 0 0,1 1 0,-1-1 0,1 0 0,-1 0 0,1 0 0,-1 1 0,1-1 0,-1 0 0,1 1 0,-1-1 0,1 0 0,-1 1 0,0-1 0,1 1 0,-5 8 0,-22 11 0,20-17 0,-13 10 0,-53 37 0,-68 59 0,120-91 0,0 2 0,1-1 0,1 2 0,1 1 0,1 0 0,1 1 0,-20 41 0,24-32 0,8-21 0,6-18 0,151-316 0,-110 247 0,4 1 0,58-70 0,-81 113 0,2 2 0,40-36 0,-59 59 0,1 0 0,0 0 0,0 1 0,1 0 0,-1 0 0,1 1 0,0 0 0,1 1 0,-1 0 0,1 1 0,0 0 0,0 1 0,15-2 0,-19 4 0,-1 0 0,0 1 0,1 0 0,-1 0 0,1 0 0,-1 1 0,0-1 0,0 1 0,0 1 0,0 0 0,0-1 0,8 7 0,-7-4 0,0 1 0,0 0 0,-1 0 0,0 1 0,0 0 0,0 0 0,-1 0 0,5 10 0,0 2 0,-1 0 0,-1 1 0,-1 0 0,0 1 0,-2 0 0,5 36 0,-4-3-455,-3 0 0,-6 94 0,-2-96-6371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8:07.0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21 194 24575,'-2'-2'0,"-1"-1"0,0 0 0,1 0 0,0 0 0,-4-7 0,6 10 0,-1-1 0,1 1 0,0-1 0,0 0 0,-1 1 0,1-1 0,0 1 0,0-1 0,0 0 0,0 1 0,0-1 0,0 0 0,0 1 0,0-1 0,0 0 0,0 1 0,0-1 0,0 0 0,1 1 0,-1-1 0,0 1 0,0-1 0,1 1 0,-1-1 0,0 0 0,1 1 0,-1-1 0,1 1 0,-1-1 0,0 1 0,1-1 0,-1 1 0,1 0 0,-1-1 0,1 1 0,0 0 0,-1-1 0,1 1 0,-1 0 0,1 0 0,0-1 0,-1 1 0,2 0 0,12-3 0,0 0 0,1 1 0,-1 0 0,29 2 0,2-1 0,67-6 0,0-5 0,184-43 0,-219 26 0,-23 8 0,-53 21 0,0 0 0,0-1 0,0 1 0,0 0 0,0-1 0,0 1 0,0 0 0,0 0 0,0 0 0,0 0 0,0 0 0,1 0 0,-1 0 0,0 0 0,0 1 0,0-1 0,0 0 0,0 1 0,0-1 0,0 1 0,0-1 0,0 1 0,0-1 0,0 1 0,-1 0 0,1-1 0,0 1 0,0 0 0,-1 0 0,1-1 0,0 1 0,-1 0 0,1 0 0,0 0 0,-1 0 0,0 0 0,1 0 0,-1 0 0,1 0 0,-1 0 0,0 0 0,0 0 0,0 0 0,0 0 0,0 1 0,0-1 0,0 1 0,1 9 0,-1 0 0,0 0 0,-4 19 0,3-20 0,-35 206 0,12-84 0,23-128 0,1 0 0,-1 1 0,1-1 0,0 0 0,1 9 0,-1-13 0,0 1 0,1-1 0,-1 1 0,0-1 0,0 1 0,0-1 0,0 1 0,1-1 0,-1 1 0,0-1 0,0 1 0,1-1 0,-1 1 0,0-1 0,1 0 0,-1 1 0,1-1 0,-1 1 0,0-1 0,1 0 0,-1 1 0,1-1 0,-1 0 0,1 0 0,-1 0 0,1 1 0,-1-1 0,1 0 0,-1 0 0,1 0 0,-1 0 0,1 0 0,-1 0 0,1 0 0,-1 0 0,1 0 0,0 0 0,-1 0 0,1 0 0,-1 0 0,1 0 0,-1 0 0,1-1 0,-1 1 0,1 0 0,-1 0 0,1-1 0,-1 1 0,0 0 0,1-1 0,-1 1 0,1 0 0,-1-1 0,0 1 0,1-1 0,-1 0 0,16-12 0,-1-2 0,-1 0 0,-1-1 0,0 0 0,19-31 0,6-7 0,-26 37 0,70-83 0,-70 87 0,0 0 0,1 2 0,0-1 0,1 2 0,19-12 0,-29 19 0,1 1 0,-1 0 0,0 0 0,1 0 0,-1 1 0,1-1 0,0 1 0,0 0 0,-1 0 0,1 1 0,0 0 0,0-1 0,0 2 0,-1-1 0,1 0 0,0 1 0,8 2 0,-8-1 0,0 1 0,0-1 0,0 1 0,-1 0 0,1 1 0,-1-1 0,0 1 0,0-1 0,0 1 0,0 1 0,0-1 0,-1 0 0,0 1 0,0 0 0,3 6 0,7 18 0,0 2 0,10 39 0,17 40 0,-38-105 0,1 0 0,-1 0 0,1-1 0,1 1 0,-1 0 0,1-1 0,-1 0 0,1 0 0,8 6 0,-10-9 0,-1 0 0,1 0 0,0 0 0,0 0 0,0 0 0,-1 0 0,1-1 0,0 1 0,0-1 0,0 1 0,0-1 0,0 0 0,0 0 0,1 1 0,-1-2 0,0 1 0,0 0 0,0 0 0,0-1 0,0 1 0,0-1 0,0 1 0,-1-1 0,1 0 0,0 0 0,0 0 0,0 0 0,-1 0 0,4-3 0,3-3 0,0-1 0,0 0 0,0-1 0,-1 0 0,-1 0 0,1-1 0,-2 1 0,1-1 0,5-16 0,2-8 0,14-58 0,-18 51-341,-2-1 0,-1 0-1,-1-50 1,-5 75-6485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8:07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216 249 24575,'47'-41'0,"-39"34"0,0 1 0,0-1 0,0 0 0,-1 0 0,0-1 0,0 0 0,-1-1 0,0 1 0,7-15 0,-11 20 0,-1-1 0,1 0 0,-1 0 0,0 0 0,0 0 0,0 1 0,-1-1 0,1 0 0,-1-1 0,0 1 0,0 0 0,0 0 0,-1 0 0,0-4 0,0 6 0,0-1 0,0 1 0,-1-1 0,1 1 0,-1-1 0,1 1 0,-1 0 0,0-1 0,0 1 0,1 0 0,-2 0 0,1 1 0,0-1 0,0 0 0,-1 1 0,1-1 0,-1 1 0,1 0 0,-1 0 0,-5-2 0,-4 0 0,0 0 0,-1 0 0,1 1 0,-1 1 0,0 0 0,0 1 0,1 1 0,-1 0 0,-16 3 0,20-3 0,1 1 0,0 0 0,-1 1 0,1 0 0,0 0 0,0 1 0,1 0 0,-1 0 0,1 0 0,0 1 0,0 0 0,0 1 0,1 0 0,-10 10 0,14-13 0,0 0 0,0 0 0,0 1 0,0-1 0,1 1 0,-1-1 0,1 1 0,0 0 0,0-1 0,0 1 0,0 0 0,1 0 0,0-1 0,0 1 0,0 0 0,0 5 0,2-2 0,-1-1 0,1 1 0,0-1 0,1 0 0,-1 0 0,1 0 0,0 0 0,8 10 0,4 3 0,2 0 0,1-1 0,36 30 0,-53-47 0,179 128 0,-10-8 0,-164-116 0,0-1 0,-1 1 0,0 0 0,0 1 0,-1-1 0,7 9 0,-11-13 0,1 0 0,-1 1 0,1-1 0,-1 0 0,1 0 0,-1 1 0,1-1 0,-1 0 0,0 0 0,0 1 0,0-1 0,0 0 0,0 1 0,0-1 0,0 0 0,0 1 0,-1-1 0,1 0 0,0 1 0,-1-1 0,1 0 0,-1 0 0,1 0 0,-1 1 0,0-1 0,1 0 0,-1 0 0,0 0 0,0 0 0,0 0 0,0 0 0,0 0 0,0-1 0,0 1 0,0 0 0,0 0 0,0-1 0,0 1 0,-1-1 0,-1 2 0,-11 4 0,-1-1 0,1 0 0,0-1 0,-1-1 0,0 0 0,0-1 0,-22 1 0,-5-3 0,-62-7 0,68 3-341,0-2 0,0-1-1,-52-18 1,41 6-6485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8:08.7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69 212 24575,'-22'-21'0,"17"16"0,-1 0 0,0-1 0,1 1 0,0-1 0,0 0 0,-5-10 0,9 14 0,0 0 0,1 0 0,-1 0 0,0 0 0,1 0 0,0 0 0,-1-1 0,1 1 0,0 0 0,0 0 0,0 0 0,1-1 0,-1 1 0,0 0 0,1 0 0,0 0 0,-1 0 0,1 0 0,0 0 0,0 0 0,0 0 0,0 0 0,0 0 0,1 0 0,-1 0 0,0 1 0,3-3 0,4-3 0,-1 0 0,1 1 0,0 0 0,1 0 0,-1 1 0,1 0 0,0 0 0,0 1 0,1 0 0,0 1 0,17-5 0,2 2 0,0 2 0,55-2 0,-74 6 0,1 0 0,0 1 0,0 0 0,0 0 0,-1 1 0,1 1 0,-1 0 0,0 0 0,1 1 0,-1 1 0,15 8 0,-18-8 0,-1-1 0,0 1 0,0 0 0,-1 1 0,0-1 0,0 1 0,0 0 0,0 0 0,-1 1 0,0 0 0,0-1 0,-1 1 0,0 0 0,0 1 0,-1-1 0,0 0 0,2 10 0,-2-5 0,-1 0 0,-1 1 0,1-1 0,-2 1 0,0-1 0,0 1 0,-1-1 0,-1 0 0,0 0 0,-1 0 0,0 0 0,-1-1 0,0 1 0,0-1 0,-2 0 0,-11 16 0,6-11 0,-1-2 0,0 1 0,0-2 0,-1 0 0,-1 0 0,0-2 0,-1 0 0,-1 0 0,1-2 0,-20 9 0,10-8 0,-17 9 0,43-19 0,0 0 0,0 0 0,0 0 0,0 0 0,0 0 0,1 0 0,-1 0 0,0 0 0,0 0 0,0 0 0,0 1 0,0-1 0,0 0 0,0 0 0,0 0 0,0 0 0,0 0 0,0 0 0,0 0 0,0 0 0,0 0 0,0 0 0,0 0 0,0 0 0,0 0 0,0 0 0,0 0 0,0 0 0,0 1 0,0-1 0,0 0 0,0 0 0,0 0 0,0 0 0,0 0 0,0 0 0,0 0 0,0 0 0,0 0 0,0 0 0,0 0 0,0 0 0,0 0 0,0 0 0,0 1 0,0-1 0,0 0 0,0 0 0,0 0 0,0 0 0,0 0 0,0 0 0,0 0 0,0 0 0,0 0 0,0 0 0,0 0 0,0 0 0,-1 0 0,13 1 0,19-4 0,-27 3 0,23-2 0,0 1 0,0 1 0,0 1 0,42 8 0,-56-6 0,0 0 0,0 0 0,0 2 0,0-1 0,-1 2 0,0 0 0,0 0 0,-1 1 0,1 0 0,-1 1 0,12 11 0,-20-16 0,0 1 0,1-1 0,-2 0 0,1 1 0,0 0 0,-1 0 0,0 0 0,1 0 0,-2 0 0,1 0 0,0 0 0,-1 0 0,0 1 0,0-1 0,0 1 0,-1-1 0,1 1 0,-1-1 0,0 1 0,0-1 0,-1 1 0,0 5 0,-1-4 0,0 1 0,-1-1 0,0 0 0,0 1 0,0-2 0,-1 1 0,1 0 0,-1-1 0,-1 1 0,1-1 0,-1 0 0,0-1 0,0 1 0,-8 4 0,-4 3 0,-1-2 0,0 0 0,-1-1 0,0-1 0,0 0 0,-33 7 0,10-6 0,0-2 0,-51 3 0,68-9 171,-47-3 0,62 1-385,0 0 1,0-1 0,0 0-1,0-1 1,1 0 0,-1-1-1,-13-6 1,3-4-6613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8:09.0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25 24575,'0'0'0,"0"0"0,1 0 0,-1 0 0,0 0 0,0 0 0,1 0 0,-1 0 0,0 0 0,0 0 0,1 0 0,-1 0 0,0 0 0,1 1 0,-1-1 0,0 0 0,0 0 0,0 0 0,1 0 0,-1 0 0,0 0 0,0 1 0,1-1 0,-1 0 0,0 0 0,0 0 0,0 1 0,0-1 0,1 0 0,-1 0 0,0 0 0,0 1 0,0-1 0,0 0 0,0 0 0,0 1 0,0-1 0,0 0 0,1 1 0,-7 13 0,-22 23 0,16-22 0,-5 8 0,2 1 0,0 0 0,-17 42 0,28-56 0,0-1 0,1 1 0,0 0 0,1 0 0,0 0 0,0 0 0,1 1 0,0-1 0,1 0 0,1 1 0,-1-1 0,2 0 0,2 14 0,-2-18 0,1 0 0,-1-1 0,1 1 0,0 0 0,1-1 0,-1 0 0,1 0 0,0 0 0,1 0 0,-1 0 0,1-1 0,0 0 0,0 0 0,0 0 0,1-1 0,-1 0 0,1 0 0,0 0 0,-1-1 0,1 1 0,1-1 0,-1-1 0,7 2 0,-5-2 0,-1 1 0,1-2 0,0 1 0,0-1 0,-1 0 0,1 0 0,0-1 0,-1 0 0,1-1 0,0 0 0,-1 0 0,0 0 0,1-1 0,-1 0 0,0-1 0,-1 1 0,1-1 0,10-9 0,-9 5 0,0 0 0,-1-1 0,0 0 0,0 0 0,-1 0 0,0-1 0,0 0 0,-1-1 0,6-18 0,-7 14 0,0 1 0,-1 0 0,0-1 0,-1 0 0,-1 1 0,-1-1 0,-1-23 0,0 27 0,-1 1 0,0-1 0,0 0 0,-1 1 0,-1 0 0,0 0 0,0 0 0,-1 0 0,0 0 0,-9-12 0,9 16 0,0 0 0,0 0 0,-1 1 0,0-1 0,0 1 0,0 0 0,-1 1 0,1 0 0,-1 0 0,0 0 0,0 1 0,-1 0 0,1 0 0,-1 1 0,-9-2 0,11 3-105,1 0 0,-1 0 0,0 1 0,1 0 0,-1 0 0,0 0 0,0 1 0,1 0 0,-1 0 0,0 0 0,1 1 0,-6 2 0,-8 5-6721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8:09.4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123 173 24575,'7'-34'0,"-6"32"0,1 0 0,-1-1 0,-1 0 0,1 1 0,0-1 0,-1 0 0,1 1 0,-1-1 0,0 0 0,0 0 0,0 1 0,0-1 0,0 0 0,-1 1 0,1-1 0,-1 0 0,0 1 0,0-1 0,-1-4 0,1 7 0,1-1 0,-1 1 0,1 0 0,-1-1 0,1 1 0,-1-1 0,1 1 0,-1 0 0,1-1 0,-1 1 0,0 0 0,1 0 0,-1 0 0,1-1 0,-1 1 0,0 0 0,1 0 0,-1 0 0,0 0 0,1 0 0,-1 0 0,1 0 0,-1 0 0,0 0 0,1 0 0,-1 1 0,0-1 0,1 0 0,-1 0 0,1 0 0,-1 1 0,1-1 0,-1 0 0,1 1 0,-1-1 0,1 1 0,-1-1 0,1 0 0,-1 2 0,-19 19 0,8-4 0,2 0 0,0 1 0,0 0 0,2 1 0,0 0 0,2 0 0,0 1 0,1 0 0,1 0 0,0 0 0,2 0 0,0 28 0,2-41 0,0-1 0,0 1 0,1 0 0,0 0 0,1 0 0,-1 0 0,1-1 0,1 1 0,-1-1 0,1 0 0,0 1 0,1-1 0,-1-1 0,1 1 0,0 0 0,1-1 0,8 9 0,-8-10 0,0 0 0,0-1 0,1 1 0,-1-1 0,1 0 0,0-1 0,0 1 0,0-1 0,0 0 0,0-1 0,0 1 0,0-1 0,1-1 0,-1 1 0,0-1 0,1 0 0,-1 0 0,1-1 0,8-1 0,-1-2 0,0-1 0,0 0 0,-1 0 0,0-2 0,0 0 0,0 0 0,-1-1 0,0 0 0,0-1 0,-1-1 0,-1 0 0,1 0 0,-1-1 0,10-15 0,-11 14 0,-1 0 0,0 0 0,0-1 0,-2 0 0,0 0 0,0-1 0,-1 1 0,-1-1 0,0 0 0,-1-1 0,-1 1 0,0 0 0,-1-1 0,0-19 0,-2 25 22,-1 0-1,0 1 0,0-1 1,-1 1-1,0-1 0,0 1 1,-1 0-1,0 0 0,-1 1 1,0-1-1,0 1 0,0 0 1,-1 0-1,0 0 0,-13-10 1,13 12-112,0 0 0,0 1 0,0 0 0,-1 0 0,0 1 1,1 0-1,-1 0 0,-1 0 0,1 1 0,0 0 1,0 1-1,-1-1 0,1 1 0,-1 1 0,1-1 0,-1 1 1,1 1-1,-15 2 0,-2 4-6736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8:09.7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52 24575,'-3'-3'0,"1"1"0,-1-1 0,1 0 0,0 0 0,0 0 0,0 0 0,0 0 0,0-1 0,1 1 0,-1-1 0,1 1 0,-2-8 0,4 11 0,-1 0 0,0 0 0,0-1 0,0 1 0,0 0 0,1 0 0,-1-1 0,0 1 0,0 0 0,0 0 0,1 0 0,-1-1 0,0 1 0,0 0 0,1 0 0,-1 0 0,0 0 0,1 0 0,-1-1 0,0 1 0,0 0 0,1 0 0,-1 0 0,0 0 0,1 0 0,-1 0 0,0 0 0,1 0 0,-1 0 0,0 0 0,0 0 0,1 1 0,-1-1 0,0 0 0,1 0 0,-1 0 0,0 0 0,0 0 0,1 0 0,-1 1 0,0-1 0,0 0 0,1 1 0,14 8 0,-13-8 0,9 8 0,0 0 0,-1 0 0,0 1 0,-1 0 0,0 0 0,-1 1 0,0 1 0,0-1 0,-1 1 0,-1 1 0,0-1 0,7 24 0,-8-21 0,-1 1 0,-1-1 0,0 1 0,-1-1 0,-1 1 0,0 0 0,-1 0 0,-1-1 0,-1 1 0,-6 30 0,-5-11 0,-3 14 0,15-46 0,0 0 0,0 1 0,1 0 0,-1-1 0,1 1 0,0-1 0,0 1 0,0-1 0,1 1 0,0 5 0,0-7 13,0-1 1,0 1-1,0-1 0,0 1 0,0 0 0,0-1 0,0 0 0,0 1 0,1-1 1,-1 0-1,0 0 0,1 1 0,-1-1 0,1 0 0,0 0 0,-1-1 0,1 1 1,0 0-1,-1 0 0,1-1 0,0 1 0,0-1 0,0 0 0,-1 1 0,4-1 1,3 0-356,0 0 1,1 0 0,-1 0-1,10-3 1,16-3-6485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8:09.9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225 290 24575,'-6'-15'0,"-8"-13"0,-10-12 0,-7-4 0,-2-1 0,3 4 0,2 7 0,4 8 0,6 12 0,6 12 0,8 11 0,7 11 0,4 1-8191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8:10.8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48 24575,'0'-1'0,"0"-1"0,0 0 0,0 1 0,0-1 0,0 1 0,0-1 0,1 0 0,-1 1 0,1-1 0,-1 1 0,1-1 0,-1 1 0,1-1 0,0 1 0,0 0 0,0-1 0,0 1 0,1-2 0,-1 3 0,0-1 0,0 0 0,0 1 0,0-1 0,0 1 0,0 0 0,1-1 0,-1 1 0,0 0 0,0-1 0,0 1 0,0 0 0,1 0 0,-1 0 0,0 0 0,0 0 0,0 1 0,0-1 0,2 0 0,1 2 0,0-1 0,0 1 0,0 0 0,0 0 0,0 0 0,0 0 0,0 1 0,-1 0 0,0-1 0,1 1 0,5 7 0,-1 2 0,0 0 0,-1 1 0,0 0 0,-1 0 0,-1 0 0,0 1 0,4 19 0,-3-9 0,-2 0 0,0 1 0,-1 37 0,-7-11 0,3-48 0,1 0 0,-1 0 0,0 0 0,1 0 0,-2 0 0,1 0 0,0-1 0,0 1 0,-1 0 0,0-1 0,1 1 0,-1-1 0,0 1 0,-3 1 0,5-4 0,0 0 0,0 0 0,0 0 0,0 0 0,1 0 0,-1 0 0,0-1 0,0 1 0,0 0 0,0 0 0,0 0 0,0 0 0,0 0 0,0 0 0,0-1 0,0 1 0,0 0 0,0 0 0,0 0 0,0 0 0,0 0 0,0-1 0,0 1 0,0 0 0,0 0 0,0 0 0,0 0 0,0 0 0,0-1 0,0 1 0,0 0 0,-1 0 0,1 0 0,0 0 0,0 0 0,0 0 0,0 0 0,0-1 0,0 1 0,0 0 0,-1 0 0,1 0 0,0 0 0,0 0 0,0 0 0,0 0 0,0 0 0,0 0 0,-1 0 0,1 0 0,0 0 0,0 0 0,0 0 0,0 0 0,0 0 0,-1 0 0,1 0 0,0 0 0,0 0 0,0 0 0,0 0 0,0 0 0,-1 0 0,1 0 0,5-13 0,8-11 0,0 1 0,2 1 0,1 0 0,1 1 0,1 1 0,0 1 0,38-31 0,-50 46 0,-1 0 0,1 1 0,-1-1 0,1 1 0,0 1 0,9-4 0,-14 6 0,1-1 0,0 1 0,-1-1 0,1 1 0,0 0 0,-1 0 0,1 0 0,0 0 0,-1 0 0,1 0 0,0 0 0,-1 1 0,1-1 0,0 0 0,-1 1 0,1 0 0,-1-1 0,1 1 0,-1 0 0,1 0 0,-1 0 0,1 0 0,-1 0 0,0 0 0,0 0 0,1 0 0,-1 0 0,0 1 0,1 1 0,5 10 0,0 1 0,9 24 0,-11-23 0,2 0 0,11 20 0,-16-30 0,1-1 0,0 0 0,0 0 0,1 0 0,-1-1 0,1 1 0,0-1 0,0 0 0,0 0 0,0 0 0,9 4 0,-9-6 0,-1 0 0,0 0 0,0 0 0,0-1 0,1 1 0,-1-1 0,0 0 0,1 0 0,-1 0 0,0-1 0,1 1 0,-1-1 0,0 0 0,0 1 0,0-2 0,1 1 0,-1 0 0,0-1 0,-1 1 0,1-1 0,0 0 0,0 0 0,-1 0 0,1 0 0,-1 0 0,3-4 0,7-6 0,-1 0 0,-1-2 0,15-23 0,-2 0 0,-1-2 0,-3 0 0,22-61 0,-40 99 0,0-1 0,-1 0 0,1 1 0,-1-1 0,1 0 0,-1 0 0,0 1 0,0-1 0,0 0 0,0 0 0,0 1 0,0-1 0,-1 0 0,1 0 0,0 1 0,-1-3 0,0 4 0,1-1 0,0 1 0,0 0 0,-1 0 0,1-1 0,0 1 0,0 0 0,-1 0 0,1 0 0,0-1 0,-1 1 0,1 0 0,0 0 0,-1 0 0,1 0 0,0 0 0,-1 0 0,1 0 0,0-1 0,-1 1 0,1 0 0,0 0 0,-1 0 0,1 0 0,0 1 0,-1-1 0,1 0 0,-16 10 0,10-5 0,0 1 0,1 0 0,-1 0 0,2 1 0,-1-1 0,1 1 0,0 0 0,0 0 0,1 1 0,-1-1 0,2 1 0,-1-1 0,1 1 0,1 0 0,-1 0 0,1 0 0,0 0 0,1 0 0,1 9 0,0-2 0,2 0 0,-1 0 0,2-1 0,0 1 0,1-1 0,0 0 0,1-1 0,1 1 0,12 17 0,21 27 0,9 15 0,-48-72 0,0 1 0,0-1 0,0 1 0,0 0 0,-1-1 0,1 1 0,0 0 0,-1-1 0,1 1 0,-1 0 0,0 0 0,1 0 0,-1-1 0,0 1 0,0 0 0,0 0 0,0 0 0,-1 0 0,1-1 0,0 1 0,-1 0 0,1 0 0,-1-1 0,0 1 0,1 0 0,-3 2 0,1-2 0,-1 1 0,0-1 0,1 0 0,-1 0 0,0 0 0,0 0 0,-1 0 0,1-1 0,0 0 0,-1 1 0,1-1 0,-7 1 0,-20 3-1365,1-1-5461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8:10.9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24575,'3'0'0,"4"0"0,3 0 0,1 3 0,1 1 0,-2 3 0,-2 2 0,-3 1-8191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6:42.2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37 155 24575,'-3'-6'0,"-4"-8"0,-3-5 0,-1-1 0,5-1 0,6 3 0,10 5 0,8 4 0,11 2 0,11 0 0,11 3 0,12 2 0,7-2 0,7-1 0,4 2 0,-11 0-8191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8:12.2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635 47 24575,'16'-20'0,"-13"16"0,-1 0 0,1 1 0,1-1 0,-1 1 0,5-5 0,-8 8 0,0 0 0,1 0 0,-1 0 0,0 0 0,0 0 0,0 0 0,0 0 0,0 0 0,0 0 0,0 0 0,1 0 0,-1 0 0,0 0 0,0 0 0,0 0 0,0 0 0,0 0 0,0 0 0,0 0 0,1 0 0,-1 0 0,0 0 0,0 0 0,0 0 0,0 0 0,0 1 0,0-1 0,0 0 0,0 0 0,0 0 0,1 0 0,-1 0 0,0 0 0,0 0 0,0 0 0,0 0 0,0 1 0,0-1 0,0 0 0,0 0 0,0 0 0,0 0 0,0 0 0,0 0 0,0 0 0,0 0 0,0 1 0,0-1 0,0 0 0,0 0 0,0 0 0,0 0 0,0 0 0,0 0 0,0 0 0,0 1 0,0-1 0,0 0 0,0 0 0,0 0 0,0 0 0,-1 0 0,1 0 0,0 0 0,-2 12 0,-97 334 0,58-191 0,-86 383 0,124-523 0,-15 141 0,17-142 0,1 1 0,0-1 0,1 1 0,1-1 0,1 1 0,0-1 0,0 0 0,10 22 0,-9-29 0,0 0 0,0-1 0,1 1 0,0-1 0,0 0 0,1 0 0,0 0 0,0-1 0,0 0 0,0 0 0,1-1 0,0 0 0,0 0 0,0 0 0,1-1 0,-1 0 0,1 0 0,12 2 0,12 2 0,0-2 0,1-1 0,38-1 0,-60-2 0,476 1-767,-91-2 210,318 23-625,545 2-173,-1230-25 1300,2 0 427,0-1 0,1-2 0,38-8 0,-68 11-287,1 0 0,-1-1 0,0 1 1,0-1-1,0 0 0,0 1 0,1-1 0,-1 0 0,0 0 0,0-1 1,0 1-1,-1 0 0,1-1 0,0 1 0,0-1 0,-1 1 0,1-1 0,-1 0 1,0 0-1,2-2 0,-2 2-52,-1-1 0,0 1 0,0-1 1,0 1-1,0 0 0,0-1 0,0 1 0,-1-1 0,1 1 0,-1 0 1,0-1-1,1 1 0,-1 0 0,0 0 0,-1 0 0,1-1 1,0 1-1,-3-2 0,-5-12-32,1 1-1,0-1 1,1-1 0,1 1-1,0-1 1,1 0 0,1-1-1,1 1 1,0-1 0,1 1-1,1-1 1,1 0 0,0 0 0,6-30-1,106-501 0,-77 405 0,-22 92 0,11-53 0,-22 93 0,0 0 0,-1 0 0,-1 1 0,0-1 0,-1 0 0,-3-19 0,3 26 0,-1 0 0,1 1 0,-1-1 0,0 1 0,-1-1 0,1 1 0,-1 0 0,0 0 0,0 0 0,0 0 0,0 1 0,-1-1 0,0 1 0,1 0 0,-1 0 0,0 0 0,-1 1 0,1-1 0,0 1 0,-7-2 0,-7-3 0,-1 1 0,1 1 0,-39-4 0,-235-17-444,-6 20-227,165 5 561,-415-11-1881,-875 0 1832,981 31 128,5 34-671,417-50 566,0 1 0,0 1 0,0 1 0,-38 16-1,28-2-3265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8:13.0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246 404 24575,'4'-2'0,"-1"0"0,1 0 0,0-1 0,-1 1 0,1-1 0,-1 0 0,3-3 0,-6 6 0,1-1 0,-1 1 0,0-1 0,1 1 0,-1-1 0,0 1 0,0 0 0,0-1 0,1 1 0,-1-1 0,0 1 0,0-1 0,0 0 0,0 1 0,0-1 0,0 1 0,0-1 0,0 1 0,0-1 0,0 1 0,0-1 0,0 1 0,0-1 0,-1 0 0,0 0 0,1 0 0,-1 0 0,0 0 0,0 0 0,0 0 0,0 1 0,0-1 0,0 0 0,0 1 0,-1-1 0,1 0 0,0 1 0,0 0 0,0-1 0,-2 1 0,0-1 0,0 0 0,1 1 0,-1-1 0,1 1 0,-1 0 0,0 0 0,1 0 0,-1 0 0,0 0 0,1 0 0,-1 1 0,0-1 0,1 1 0,-1 0 0,1 0 0,-1 0 0,1 0 0,0 0 0,-1 1 0,1-1 0,0 1 0,0-1 0,0 1 0,0 0 0,0 0 0,0 0 0,0 0 0,1 0 0,-1 0 0,1 1 0,0-1 0,-1 0 0,0 5 0,-4 8 0,1-1 0,0 1 0,1 0 0,-3 24 0,-30 360 0,16-121 0,-55 168 0,76-443 0,-7 23 0,2 1 0,1-1 0,0 1 0,2 30 0,2-53 0,1 0 0,-1 0 0,1-1 0,0 1 0,1 0 0,-1-1 0,0 1 0,1-1 0,0 1 0,0-1 0,0 0 0,0 0 0,0 0 0,1 0 0,-1 0 0,1 0 0,0-1 0,0 1 0,0-1 0,0 0 0,0 0 0,1 0 0,-1 0 0,0 0 0,1-1 0,5 2 0,9 2 0,-1-1 0,1 0 0,0-1 0,22 0 0,-38-3 0,96 3 0,158-17 0,-141 5 0,623-11-779,-123 59 779,-58-3 0,-539-35 0,117 1 0,-113-3 0,0-1 0,0-1 0,41-10 0,-58 11 28,0 0 0,0 1 0,0-2-1,0 1 1,0 0 0,-1-1 0,1 0 0,-1 0 0,0 0-1,0-1 1,0 0 0,0 1 0,4-6 0,-5 3 11,1 0 0,-1 0 0,0 0-1,-1 0 1,0 0 0,0-1 0,0 1 0,0-1 0,0-13 0,8-94-39,-6 56 0,2 0 0,23-95 0,-13 102 0,3 1 0,1 1 0,39-67 0,97-128 0,-135 214 0,-2 0 0,-1-1 0,-2-1 0,16-43 0,-28 64 0,-1 0 0,0 0 0,0 0 0,-1-1 0,-1 1 0,1-1 0,-2 0 0,0 1 0,0-1 0,-1 1 0,-1-1 0,0 0 0,0 1 0,-1 0 0,-1 0 0,0 0 0,-5-11 0,-1 6 0,0 0 0,-2 0 0,0 1 0,0 1 0,-1 0 0,-1 1 0,0 0 0,-1 1 0,0 1 0,-31-17 0,0 4 0,-1 2 0,-87-28 0,24 18-232,-185-29 1,-119 12-752,-1172-18-897,1575 67 1828,-90 0-297,-170 22 1,268-21 348,-7 0 97,-1 1 0,1 0 0,-1 0 0,1 1 0,0 0 0,0 1 0,-18 10 0,26-14-146,1 1 0,0 0 0,0 0 0,-1 0 0,1 1 0,0-1 0,0 0 0,0 0 0,1 1 0,-1-1 0,0 0 0,0 1 0,0 2 0,0 15-4157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8:13.9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138 558 24575,'1'0'0,"4"0"0,1 0 0,-1 0 0,0 0 0,0 1 0,0 0 0,7 2 0,-10-2 0,-1-1 0,1 1 0,-1 0 0,1 0 0,-1 0 0,0 0 0,1 0 0,-1 1 0,0-1 0,0 0 0,0 1 0,0-1 0,0 1 0,0-1 0,0 1 0,0-1 0,0 1 0,-1 0 0,1-1 0,-1 1 0,1 0 0,-1-1 0,0 3 0,2 7 0,-1 1 0,-1 0 0,0-1 0,0 1 0,-1-1 0,-3 13 0,-19 69 0,10-47 0,9-30 0,-100 418 0,80-312 0,-12 198 0,38-150 0,0-144 0,1 0 0,2 0 0,0 0 0,13 34 0,-17-57 0,0-1 0,0 1 0,1-1 0,-1 0 0,0 1 0,1-1 0,0 0 0,-1 0 0,1 0 0,0 0 0,0 0 0,0-1 0,0 1 0,0-1 0,1 1 0,-1-1 0,0 0 0,1 1 0,-1-1 0,1-1 0,-1 1 0,1 0 0,0 0 0,-1-1 0,1 0 0,0 1 0,-1-1 0,1 0 0,0 0 0,-1-1 0,1 1 0,4-1 0,8-3 0,1 0 0,-1-1 0,0-1 0,20-9 0,-10 3 0,65-22-81,1 4 1,1 4-1,175-27 0,-140 39-27,1 6 1,178 10-1,304 54 108,-172-12 0,0-25 0,-423-19 0,86-4 0,-89 2 0,1 1 0,0-2 0,-1 0 0,1-1 0,18-8 0,-29 12 9,0-1-1,1 0 1,-1 0-1,0-1 1,0 1-1,0 0 1,1-1-1,-2 1 1,1-1-1,0 0 1,0 0-1,0 0 1,-1 0-1,1 0 1,-1 0-1,0 0 1,1 0-1,-1 0 1,0-1-1,0 1 1,-1 0-1,1-1 1,0 1-1,-1-1 1,0 1-1,1-1 1,-1 1-1,0-1 1,0 1-1,0-1 1,-1 1-1,1-1 1,0 1-1,-1-1 1,0 1-1,0-1 1,-2-3-1,-2-6 46,-2 0 0,0 1 0,0 0 0,-1 0-1,-16-17 1,-78-75-54,61 64 0,2-2 0,-63-83 0,93 110 0,0-1 0,0 1 0,2-2 0,-1 1 0,2-1 0,1 0 0,0-1 0,0 1 0,2-1 0,0 0 0,1 0 0,1 0 0,1-31 0,4 22 0,1-1 0,0 1 0,2 0 0,1 0 0,23-48 0,73-117 0,-90 168 0,75-118 0,-42 70 0,54-109 0,-96 169 0,0 0 0,0-1 0,-1 1 0,-1-1 0,4-23 0,-6 31 0,-1 1 0,0-1 0,0 1 0,-1-1 0,1 0 0,-1 1 0,1-1 0,-1 1 0,0-1 0,-1 1 0,1-1 0,0 1 0,-1 0 0,0 0 0,0 0 0,0 0 0,0 0 0,0 0 0,-1 0 0,1 1 0,-1-1 0,0 1 0,1-1 0,-5-1 0,-4-3 0,-1 1 0,0 0 0,0 1 0,0 0 0,-25-6 0,-70-7 0,74 14 0,-792-75-2150,590 61 1565,-172-16 260,-360-26-353,716 57 608,-118-4-24,140 7 143,1 2 1,-1 1-1,-46 10 0,69-11 104,-1 0-1,1 0 0,0 1 0,-9 4 0,13-6-132,1 0-1,-1-1 1,1 1-1,0 0 1,-1 1 0,1-1-1,0 0 1,0 0-1,0 0 1,0 1 0,0-1-1,0 1 1,0-1-1,0 0 1,1 1 0,-1 0-1,0-1 1,1 1-1,0-1 1,-1 1 0,1 0-1,0 1 1,2 13-5718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8:14.8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444 594 24575,'0'0'0,"1"-1"0,0 1 0,-1 0 0,1 0 0,-1-1 0,1 1 0,0-1 0,-1 1 0,1 0 0,-1-1 0,1 1 0,-1-1 0,1 1 0,-1-1 0,1 0 0,0 0 0,3-4 0,-1 13 0,1 81 0,3 31 0,56 348 0,32 317 0,-88-638 0,-7-144 0,0 0 0,0-1 0,1 1 0,-1 0 0,1-1 0,-1 1 0,1-1 0,0 1 0,0-1 0,0 1 0,0-1 0,0 0 0,1 1 0,-1-1 0,3 3 0,-3-4 0,1 0 0,0 0 0,0 0 0,-1 0 0,1-1 0,0 1 0,0-1 0,0 1 0,0-1 0,-1 1 0,1-1 0,0 0 0,0 0 0,0 0 0,0 0 0,0 0 0,0-1 0,0 1 0,0 0 0,0-1 0,2-1 0,116-39 0,-15 4 0,-4 10-132,0 5-1,1 4 1,2 5-1,175-1 0,421 54-985,-494-22 889,-176-16 174,450 33-98,-1-27-322,-245-26 365,-201 13 134,-1-1 1,0-2 0,0-1-1,-1-1 1,33-16 0,-58 23 76,0 0 1,0 0 0,-1-1 0,1 0-1,-1 0 1,0 0 0,0-1 0,-1 0-1,1 1 1,-1-2 0,0 1 0,0 0-1,3-7 1,-5 8-46,-1 0 0,1 0 0,-1 0 0,0 0 0,0 0 0,-1-1 0,1 1 0,-1 0 0,0 0 0,0 0 0,0-1 0,0 1 0,-1 0 0,0 0 0,0 0-1,0 0 1,0 0 0,-1 0 0,0 0 0,1 0 0,-4-4 0,-7-10-56,0 0 0,-20-21 0,16 20 0,-17-25 0,28 36 0,1 1 0,0-1 0,0 0 0,1 0 0,0-1 0,0 1 0,-1-11 0,1-2 0,1 0 0,2 0 0,0 0 0,1 1 0,1-1 0,7-32 0,41-121 0,-39 140 0,100-256 0,-43 119 0,-65 165 0,6-17 0,-1 1 0,-1-1 0,-1 0 0,5-34 0,-10 50 0,-1 1 0,0 0 0,0 0 0,-1 0 0,1-1 0,-1 1 0,0 0 0,-1 0 0,0 0 0,0 0 0,0 0 0,-1 1 0,1-1 0,-1 1 0,-1-1 0,1 1 0,-1 0 0,0 0 0,0 1 0,0-1 0,-1 1 0,-5-5 0,-5-1 0,0-1 0,-1 2 0,-1 0 0,-25-10 0,-76-20 0,99 34 0,-422-99-1428,-9 26-197,407 71 1606,-2115-257-2546,2122 261 2626,-280-21-835,7 21 988,294 3-175,5 0 119,-1 0 1,1 1-1,0 0 1,-1 0-1,1 1 0,0 0 1,0 1-1,-12 5 1,21-7-174,0-1 1,0 0 0,1 1-1,-1-1 1,0 1-1,1-1 1,-1 1-1,1-1 1,-1 1-1,0 0 1,1-1-1,-1 1 1,1 0-1,0-1 1,-1 1-1,1 0 1,0 0 0,-1-1-1,1 1 1,0 0-1,0 0 1,-1 0-1,1-1 1,0 2-1,7 16-3143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8:15.5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170 261 24575,'-7'-4'0,"-1"0"0,1 1 0,-1 0 0,0 0 0,1 0 0,-15-1 0,20 4 0,-1 0 0,1 0 0,0 0 0,0 0 0,-1 0 0,1 1 0,0-1 0,0 1 0,-1 0 0,1 0 0,0 0 0,0 0 0,0 0 0,0 0 0,0 0 0,0 1 0,1-1 0,-1 1 0,0-1 0,1 1 0,-1 0 0,1 0 0,-1-1 0,1 1 0,0 0 0,0 0 0,0 1 0,0-1 0,-1 2 0,-6 19 0,2 1 0,0 0 0,1 0 0,1 0 0,-1 41 0,3-32 0,-9 147 0,14 215 0,59 177 0,11-176 0,-71-386 0,0-2 0,0 0 0,0 1 0,1-1 0,5 13 0,-7-20 0,-1 0 0,1 0 0,0 1 0,-1-1 0,1 0 0,0 0 0,-1-1 0,1 1 0,0 0 0,0 0 0,0 0 0,0 0 0,0-1 0,0 1 0,0 0 0,0-1 0,0 1 0,1-1 0,-1 1 0,0-1 0,0 0 0,0 0 0,1 1 0,-1-1 0,0 0 0,0 0 0,0 0 0,1 0 0,-1 0 0,0 0 0,0-1 0,1 1 0,-1 0 0,0-1 0,0 1 0,0-1 0,0 1 0,2-2 0,15-9 0,-2-1 0,1 0 0,-2-1 0,22-22 0,9-9 0,-3 9 0,1 1 0,1 3 0,89-46 0,-102 61 0,1 2 0,0 1 0,1 2 0,0 2 0,0 0 0,1 3 0,37-3 0,-45 9 0,0 2 0,1 1 0,-1 1 0,0 1 0,0 1 0,28 11 0,47 10 0,-95-25 0,0-1 0,0-1 0,0 1 0,0-1 0,0 0 0,0-1 0,0 1 0,-1-1 0,1-1 0,0 1 0,0-1 0,-1-1 0,1 1 0,-1-1 0,0 0 0,1 0 0,7-7 0,-4 3 0,-1-2 0,0 1 0,0-1 0,-1 0 0,0-1 0,-1 0 0,0 0 0,-1 0 0,7-14 0,-2-2 0,-1 0 0,-1-1 0,-1 0 0,-1 0 0,4-37 0,2-142 0,-12 122 0,-5 0 0,-18-110 0,13 145 0,-2 0 0,-2 0 0,-2 1 0,-3 1 0,-27-54 0,30 75 0,-1 0 0,-2 2 0,0 0 0,-1 0 0,-39-34 0,-125-88 0,153 125 0,-2 2 0,-1 1 0,0 1 0,-49-16 0,9 8 0,-85-15 0,-53 8-1365,112 23-5461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8:16.8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2079 33 24575,'0'-1'0,"0"0"0,-1-1 0,1 1 0,0 0 0,1 0 0,-1-1 0,0 1 0,0 0 0,1-1 0,-1 1 0,0 0 0,1 0 0,-1-1 0,1 1 0,0 0 0,-1 0 0,1 0 0,0 0 0,0 0 0,0 0 0,-1 0 0,1 0 0,0 0 0,0 0 0,0 1 0,1-1 0,-1 0 0,1 0 0,0 1 0,-1 0 0,0 0 0,1 0 0,-1 0 0,1 0 0,-1 0 0,1 0 0,-1 1 0,0-1 0,1 1 0,-1-1 0,0 1 0,1-1 0,-1 1 0,0 0 0,0 0 0,0-1 0,1 1 0,-1 0 0,0 0 0,0 0 0,0 0 0,0 1 0,-1-1 0,2 2 0,12 20 0,-1 1 0,-1 0 0,-1 1 0,-2 0 0,11 41 0,-13-43 0,165 681-404,-60 14-1,-112-718 405,29 280 0,-25-214 0,-3 0 0,-9 82 0,5-129 45,0 1 0,-1 0 0,-1-1 0,-1 0 0,0 0 0,-2-1 0,0 0 0,-17 28 0,16-33-8,-1 0-1,-1 0 1,0-1 0,0 0 0,-1-1-1,-1-1 1,0 0 0,0 0 0,-1-1-1,-27 13 1,-6-3-23,-93 28-1,-58 0-32,48-13-120,-10 7 32,3 8 0,1 6 0,-174 89 1,251-103 77,2 4 0,2 3 0,2 3 1,3 3-1,1 3 0,4 3 0,-93 110 1,119-121 74,2 2 0,2 2 0,3 1 0,-36 81 0,51-94 7,2 1 0,2 0 1,2 1-1,2 1 1,1-1-1,3 1 0,-1 48 1,8-35 20,13 94 0,24 55-64,4 28-37,-6 102 27,-7 348 0,-40-500 119,4-108-1603,5-53-5342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8:17.2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37 24575,'-1'0'0,"-1"-1"0,1 0 0,-1 0 0,1 0 0,-1 0 0,1 0 0,0 0 0,0 0 0,0-1 0,-1 1 0,1 0 0,0-1 0,1 1 0,-1 0 0,0-1 0,0 1 0,1-1 0,-1 0 0,0 1 0,1-1 0,0 1 0,-1-1 0,1 0 0,0 0 0,0-1 0,0 3 0,1 0 0,-1 0 0,0 0 0,1 0 0,-1 0 0,1 1 0,-1-1 0,0 0 0,1 0 0,-1 0 0,1 1 0,-1-1 0,0 0 0,1 0 0,-1 1 0,0-1 0,0 0 0,1 0 0,-1 1 0,0-1 0,0 0 0,1 1 0,-1-1 0,0 1 0,0-1 0,0 0 0,1 2 0,7 12 0,5 12 0,10 22 0,2 0 0,2-2 0,40 53 0,-56-86 0,1 0 0,0-1 0,1 0 0,0-1 0,28 18 0,-31-23 0,0-1 0,1 0 0,-1-1 0,1 0 0,0-1 0,0 0 0,0 0 0,0-2 0,0 1 0,13-1 0,-10-1 0,0-2 0,0 0 0,0 0 0,-1-1 0,1-1 0,-1 0 0,0-1 0,0 0 0,0-1 0,-1-1 0,0 0 0,0-1 0,0 0 0,15-14 0,-10 6 0,-1 0 0,0-1 0,-1 0 0,-1-1 0,-1-1 0,0-1 0,-2 1 0,11-24 0,-22 41 0,3-3 0,-1-1 0,1 0 0,-1 0 0,-1 0 0,1 0 0,0-6 0,-2 11 0,0 1 0,0 0 0,0 0 0,0 0 0,0 0 0,0-1 0,0 1 0,0 0 0,0 0 0,0 0 0,0-1 0,0 1 0,0 0 0,0 0 0,0 0 0,0 0 0,0-1 0,0 1 0,0 0 0,0 0 0,0 0 0,0 0 0,0-1 0,0 1 0,0 0 0,-1 0 0,1 0 0,0 0 0,0 0 0,0 0 0,0-1 0,0 1 0,-1 0 0,1 0 0,0 0 0,0 0 0,0 0 0,0 0 0,-1 0 0,1 0 0,0 0 0,0 0 0,0 0 0,0 0 0,-1 0 0,1 0 0,0 0 0,0 0 0,-1 0 0,-10 7 0,-10 15 0,-49 64-1365,29-36-5461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8:18.0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 24575,'-3'0'0,"-1"3"0,3 1 0,8 0 0,11-1 0,15-1 0,16-1 0,21 0 0,25-1 0,23-3 0,-9-1-8191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8:20.5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7150 31 24575,'-4'-23'0,"2"15"0,3 16 0,8 42 0,-2 0 0,0 92 0,-16 103 0,8-233 0,-122 961-505,-110-18-1,205-859 461,-4-3 0,-56 114 0,70-172 58,-2-1 0,-1 0 0,-1-2 0,-2-1 0,-1-1 0,-1-1 0,-2-1 0,-54 42-1,25-30 213,-3-4 0,-1-2 0,-1-3 0,-117 41 0,-279 52-861,-277 3 512,-6 0 119,579-89 12,2 6 0,-236 100 0,113-18-7,-205 87 0,-14-32 0,-53-41 0,-5-29 0,68-14 0,453-89 0,-139 33 0,145-31 0,1 1 0,0 1 0,-37 20 0,64-30 40,1 1 1,0 0-1,0-1 1,0 1 0,0 0-1,1 1 1,-5 4-1,7-7-32,1-1 0,-1 1 0,1 0-1,-1 0 1,1 0 0,0 0 0,-1 0-1,1-1 1,0 1 0,-1 0-1,1 0 1,0 0 0,0 0 0,0 0-1,0 0 1,0 0 0,0 0 0,0 0-1,0 0 1,0 0 0,1 0 0,-1 0-1,0 0 1,1-1 0,-1 1-1,0 0 1,1 0 0,-1 0 0,1 0-1,0-1 1,-1 1 0,1 0 0,-1 0-1,1-1 1,0 1 0,0-1 0,-1 1-1,1-1 1,0 1 0,0-1-1,1 1 1,9 6-8,1-1 0,1-1 0,-1 0 0,1 0 0,0-2 0,20 5 0,-18-5 0,0 0 0,0 1 0,-1 1 0,23 11 0,-35-15 0,0 0 0,0 1 0,0-1 0,-1 0 0,1 1 0,0 0 0,-1-1 0,0 1 0,1 0 0,-1 0 0,0 0 0,0 0 0,1 0 0,-2 0 0,1 0 0,0 0 0,0 0 0,-1 0 0,1 1 0,-1-1 0,0 0 0,1 0 0,-1 1 0,0-1 0,-1 0 0,1 1 0,0-1 0,0 0 0,-1 0 0,0 0 0,1 1 0,-1-1 0,-2 3 0,-2 8 0,-1-1 0,-1 0 0,0 0 0,-11 13 0,17-24 0,-19 26 0,-5 6 0,1 1 0,2 1 0,1 0 0,-21 52 0,30-53 0,2 0 0,1 1 0,2 0 0,1 0 0,2 1 0,1 66 0,6-45 0,2-1 0,3 1 0,24 86 0,-30-133 73,-1-6-204,0 0 0,0 1 1,0-1-1,1 0 0,0 0 0,-1 0 1,1 0-1,1 0 0,-1 0 1,5 5-1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8:20.9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 24575,'35'40'0,"-26"-29"0,0 0 0,19 17 0,-9-13 0,1-1 0,0-1 0,2-1 0,-1 0 0,1-2 0,1-1 0,0 0 0,0-2 0,0-1 0,1 0 0,0-2 0,0-1 0,0 0 0,1-2 0,-1-1 0,36-5 0,-46 4 29,-1-2-1,0 0 1,0 0-1,0-1 0,0-1 1,-1 0-1,1 0 1,-1-2-1,0 1 1,-1-2-1,19-14 1,-17 10-219,0-1 0,0-1 1,-1 1-1,-1-2 0,-1 0 1,0 0-1,-1-1 1,9-19-1,-14 26-6636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6:42.9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 0 24575,'0'8'0,"1"-1"0,1 0 0,-1 1 0,4 7 0,2 12 0,1 32 0,-2 1 0,-3 93 0,-1-18 0,3-107 0,1-21 0,-5-7 0,0 0 0,-1 0 0,1 0 0,-1-1 0,1 1 0,0 0 0,-1 0 0,1 0 0,-1-1 0,1 1 0,-1 0 0,1-1 0,-1 1 0,1-1 0,-1 1 0,1 0 0,-1-1 0,1 1 0,-1-1 0,1 0 0,7-11 0,1 0 0,-2-1 0,0 0 0,7-18 0,-7 16 0,0 0 0,20-29 0,-27 43 0,1 0 0,0 0 0,-1 0 0,1 0 0,0 1 0,0-1 0,0 0 0,0 0 0,0 1 0,0-1 0,0 1 0,0-1 0,0 1 0,0-1 0,0 1 0,0 0 0,0-1 0,0 1 0,0 0 0,0 0 0,1 0 0,-1 0 0,0 0 0,1 0 0,27 11 0,0 0 0,-23-10 0,0 0 0,0 0 0,1-1 0,-1 0 0,0 0 0,0-1 0,1 0 0,-1 0 0,0 0 0,0-1 0,0 0 0,0 0 0,0 0 0,9-6 0,-9 4 0,1 0 0,-1-1 0,0 0 0,-1-1 0,1 1 0,-1-1 0,0 0 0,0 0 0,-1-1 0,0 1 0,6-12 0,-8 13 0,0 1 0,0-1 0,0 1 0,-1-1 0,0 0 0,0 0 0,0 1 0,0-1 0,-1 0 0,0 0 0,0 0 0,0 0 0,-1 0 0,1 0 0,-1 1 0,0-1 0,-1 0 0,1 0 0,-1 1 0,0-1 0,0 1 0,0 0 0,-1-1 0,-5-6 0,3 5 0,-1 0 0,-1 0 0,1 0 0,-1 1 0,0 0 0,0 0 0,0 1 0,-1-1 0,0 2 0,1-1 0,-2 1 0,1 0 0,-12-2 0,-8 0 0,1 1 0,-1 1 0,0 2 0,0 0 0,1 2 0,-1 1 0,0 2 0,-45 11 0,69-14 38,0 0 0,0 0 0,0 1 0,0 0 0,0 0 0,1 0 0,-1 0 0,-6 6 0,10-8-76,-1 1 0,0 0 0,1 0 0,-1-1 0,1 1 0,-1 0 0,1 0 0,-1 0 0,1 0 0,0 0 0,0-1 0,-1 1 1,1 0-1,0 0 0,0 0 0,0 0 0,0 0 0,0 0 0,0 0 0,0 0 0,0 0 0,0 0 0,0 0 0,1 0 0,-1 0 1,0-1-1,0 1 0,1 0 0,-1 0 0,1 0 0,-1 0 0,1-1 0,-1 1 0,1 0 0,0 0 0,-1-1 0,1 1 0,0 0 1,0-1-1,-1 1 0,1-1 0,0 1 0,0-1 0,1 1 0,9 7-6788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8:22.1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4230 21 24575,'0'-1'0,"0"0"0,0 0 0,0 1 0,0-1 0,0 0 0,0 0 0,-1 1 0,1-1 0,0 0 0,0 0 0,-1 1 0,1-1 0,0 0 0,-1 0 0,1 1 0,0-1 0,-1 0 0,1 1 0,-1-1 0,1 1 0,-1-1 0,0 1 0,1-1 0,-1 1 0,-1-2 0,1 2 0,-1-1 0,0 1 0,1 0 0,-1 0 0,0-1 0,1 1 0,-1 0 0,0 0 0,1 0 0,-1 1 0,0-1 0,-1 1 0,-9 2 0,1 1 0,0 0 0,-11 7 0,8-5 0,-438 149 24,-12-35-117,415-108 66,-145 35-270,-453 122 85,494-120 221,2 7 0,-167 86 1,165-57-13,3 8 0,-173 140 0,-248 252 103,560-475-95,1-2 48,0 0 1,1 2-1,0-1 1,1 1-1,0 0 1,0 1-1,1 0 1,-12 23-1,1 10-53,2 0 0,2 2 0,-11 62 0,17-53 0,3-1 0,3 83 0,2-130 0,-1 1 0,0-1 0,0 0 0,0 0 0,-1 0 0,0 0 0,-1 0 0,-4 10 0,-4 4 0,-18 25 0,17-28 0,1 0 0,-11 23 0,-20 68 0,-39 153 0,-1 120 0,80-366 0,-1 4 0,2-35 0,1-4-1365,1 0-5461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8:22.4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7 24575,'0'0'0,"0"0"0,0 0 0,0-1 0,0 1 0,1 0 0,-1 0 0,0 0 0,0 0 0,0-1 0,0 1 0,0 0 0,0 0 0,0 0 0,0-1 0,0 1 0,0 0 0,0 0 0,0 0 0,0-1 0,0 1 0,0 0 0,-1 0 0,1 0 0,0 0 0,0-1 0,0 1 0,0 0 0,0 0 0,0 0 0,0 0 0,0 0 0,-1-1 0,1 1 0,0 0 0,0 0 0,0 0 0,0 0 0,0 0 0,-1 0 0,1 0 0,0 0 0,0-1 0,0 1 0,-1 0 0,1 0 0,0 0 0,0 0 0,0 0 0,0 0 0,-1 0 0,1 0 0,0 0 0,0 0 0,0 0 0,-1 0 0,1 0 0,0 1 0,0-1 0,0 0 0,0 0 0,-1 0 0,1 0 0,-8 11 0,6 0 0,1 0 0,0 0 0,0 0 0,1 0 0,0 1 0,1-1 0,1 0 0,0 0 0,0-1 0,1 1 0,0 0 0,5 11 0,-1-7 0,0 0 0,1 0 0,0-1 0,1 0 0,0-1 0,2 0 0,17 18 0,-16-20 0,0-2 0,0 1 0,1-1 0,0-1 0,0-1 0,1 0 0,0 0 0,1-1 0,-1-1 0,1-1 0,0 0 0,1-1 0,-1 0 0,20 0 0,-24-2 0,0-1 0,0-1 0,-1 0 0,1 0 0,0-1 0,-1 0 0,1-1 0,-1 0 0,0-1 0,0 0 0,0-1 0,0 0 0,-1 0 0,0-1 0,0 0 0,0-1 0,-1 0 0,0 0 0,0-1 0,-1 0 0,8-10 0,6-12-1365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8:22.8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 24575,'-3'0'0,"2"0"0,10 0 0,19 0 0,24 0 0,28 0 0,33 0 0,29 0 0,-9 0-8191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8:26.2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12630 1 24575,'1'5'0,"0"1"0,1-1 0,-1 0 0,1 0 0,0 0 0,0 0 0,0 0 0,4 4 0,3 8 0,6 20 0,-2 1 0,-1 0 0,-2 0 0,-1 1 0,-3 0 0,-1 1 0,0 45 0,-10 658 0,-8-554 0,-8-1 0,-8 0 0,-53 182 0,47-253 0,-95 210 0,88-241 0,-5-2 0,-109 149 0,-92 51 0,-20-16 0,141-142 0,21-20 0,-354 334 0,355-350 0,-3-5 0,-193 115 0,-1-40 0,-399 150 0,132-119 0,-11-36 0,375-103 0,-433 131-275,17-4 11,-931 293 264,1018-308 300,76-25-61,439-133-239,-134 48 0,125-43 0,1 1 0,1 2 0,-35 23 0,52-30 0,0-1 0,0 2 0,1-1 0,0 1 0,-8 10 0,14-15 0,0 0 0,0 0 0,0 0 0,0 0 0,1 1 0,-1-1 0,1 0 0,0 1 0,0-1 0,0 1 0,1 0 0,-1-1 0,1 1 0,0-1 0,0 1 0,0 0 0,0-1 0,1 1 0,1 5 0,5 14 0,2 0 0,1-1 0,24 40 0,-19-37 0,-1 2 0,11 30 0,-22-48 0,0 0 0,0 0 0,-1 1 0,-1-1 0,1 1 0,-2-1 0,1 1 0,-1 0 0,-1-1 0,-2 16 0,-3-1 0,-1 0 0,-1 0 0,-1-1 0,-1-1 0,-1 1 0,-1-1 0,-23 30 0,7-15 0,-1-1 0,-2-2 0,-40 35 0,12-20 0,-1-3 0,-3-2 0,-2-3 0,-1-3 0,-85 35 0,26-23 0,-2-5 0,-142 31 0,133-47 0,-2-5 0,0-7 0,-237 0 0,144-27 0,-64 0 0,254 14 0,-1 1 0,1 1 0,-61 20 0,39-10 0,49-13 0,-207 55 0,162-40 0,-95 45 0,133-53 0,-18 8 0,-43 28 0,70-37 0,0-1 0,1 2 0,0-1 0,1 1 0,0 1 0,0 0 0,-11 17 0,-74 140 0,3-4 0,77-139 0,-29 40 0,4 2 0,-44 98 0,68-119 0,3 0 0,-13 77 0,10-37 0,13-73-195,-1-1 0,0 1 0,-1-1 0,0 1 0,-1-1 0,-11 17 0,6-14-6631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8:26.5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 24575,'-1'44'0,"0"-6"0,2 1 0,6 40 0,-5-69 0,0 1 0,0-1 0,1 0 0,0 1 0,1-1 0,0 0 0,1-1 0,0 1 0,1-1 0,-1 0 0,2 0 0,7 8 0,-11-14 0,-1-1 0,1 1 0,0-1 0,0 0 0,0 0 0,1 0 0,-1 0 0,0 0 0,1-1 0,-1 0 0,1 1 0,-1-1 0,1-1 0,-1 1 0,1 0 0,5-1 0,-2 0 0,-1 0 0,0-1 0,1 0 0,-1 0 0,0-1 0,0 0 0,0 0 0,11-6 0,-2 0 0,-1-1 0,0 0 0,-1-1 0,0-1 0,0 0 0,16-19 0,3-8-1365,-19 24-5461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8:27.2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108 42 24575,'-6'0'0,"0"1"0,1 1 0,-1-1 0,1 1 0,0 0 0,-8 4 0,-9 2 0,15-6 0,5-1 0,-1-1 0,1 1 0,0-1 0,0 1 0,-1 0 0,1 0 0,0 0 0,0 0 0,0 0 0,0 0 0,0 1 0,1-1 0,-4 3 0,5-4 0,0 1 0,0-1 0,0 0 0,0 0 0,0 0 0,0 1 0,0-1 0,0 0 0,0 0 0,0 0 0,0 1 0,0-1 0,0 0 0,0 0 0,1 0 0,-1 1 0,0-1 0,0 0 0,0 0 0,0 0 0,0 0 0,0 0 0,1 1 0,-1-1 0,0 0 0,0 0 0,0 0 0,0 0 0,1 0 0,-1 0 0,0 0 0,0 1 0,0-1 0,0 0 0,1 0 0,-1 0 0,0 0 0,0 0 0,0 0 0,1 0 0,-1 0 0,0 0 0,0 0 0,0 0 0,1 0 0,-1 0 0,0-1 0,14 1 0,263-36 0,-98 11 0,-56 11-1365,-11 3-5461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8:29.9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70 24575,'3'0'0,"4"-3"0,9-1 0,15-3 0,16-2 0,24-4 0,23 1 0,26 2 0,27 3 0,-10 3-8191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8:37.9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2754 452 24575,'0'-5'0,"0"-18"0,0 0 0,-2 0 0,-6-34 0,7 50 0,-2 0 0,1 0 0,0 0 0,-1 1 0,-1-1 0,1 1 0,-1-1 0,0 1 0,0 1 0,-1-1 0,0 0 0,0 1 0,0 0 0,0 0 0,-9-5 0,1 2 0,-1 0 0,0 1 0,0 1 0,-1 0 0,0 1 0,0 0 0,0 1 0,-22-2 0,-16 0 0,-58 1 0,105 5 0,-316 12 0,0 22 0,246-25 0,-81 11 0,0 6 0,-299 93 0,405-101 0,0 3 0,-85 49 0,102-48 0,0 1 0,2 1 0,1 2 0,-41 44 0,26-17 0,2 2 0,-65 109 0,57-71 0,-46 117 0,83-174 0,2 2 0,1 0 0,3 0 0,0 1 0,-3 48 0,10-62 0,2-1 0,0 1 0,2 0 0,0 0 0,2 0 0,1-1 0,1 1 0,0-1 0,15 33 0,-3-22 0,1-1 0,1-1 0,1 0 0,3-2 0,0-1 0,47 46 0,-13-23 0,3-3 0,87 56 0,-98-75 0,2-2 0,1-2 0,1-3 0,1-2 0,1-3 0,1-2 0,85 14 0,10-8 0,227 6 0,155-39 0,-460 5 0,0-3 0,138-34 0,-172 31 0,0-3 0,-1-1 0,-1-1 0,-1-3 0,0-1 0,58-43 0,0-12 0,-4-4 0,103-114 0,-172 169 0,-2-1 0,0-1 0,-2 0 0,-1-1 0,-1-1 0,-2-1 0,0 0 0,-2-1 0,-2 0 0,0-1 0,-2 0 0,4-35 0,-2-41 0,-9-191 0,-5 216 0,-22-130 0,17 164 0,-3 1 0,-2 1 0,-1 0 0,-25-48 0,23 63 0,-1 0 0,-1 2 0,-2 0 0,-1 2 0,-2 0 0,0 2 0,-1 0 0,-41-29 0,21 21 0,0 3 0,-3 2 0,0 2 0,-88-35 0,84 43 0,0 3 0,-93-16 0,-111 8 0,221 22 0,-543-13 0,576 14 3,-39 3 335,39-3-433,0 0 0,0 1 1,0-1-1,0 1 0,1-1 0,-1 1 0,0 0 1,0 0-1,0 0 0,1 0 0,-1 0 1,0 0-1,1 0 0,-1 0 0,1 1 1,-1-1-1,0 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1:16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1:21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24575,'3'0'0,"-1"0"0,0 0 0,0 0 0,0 0 0,0 1 0,0-1 0,0 0 0,0 1 0,0 0 0,0-1 0,0 1 0,0 0 0,0 0 0,0 0 0,0 0 0,0 0 0,-1 1 0,3 1 0,-3-1 0,1 1 0,0 0 0,-1 0 0,1 0 0,-1 0 0,0 1 0,0-1 0,0 0 0,0 0 0,0 7 0,22 295 0,-19-208 0,5 242 0,5 89 0,13-107 0,18 430 0,-45-674 0,-12 407 0,11-476 0,-5 125 0,6-116 0,1 0 0,1 0 0,1-1 0,0 1 0,12 30 0,-11-34 0,-4-11 0,1 0 0,-1 0 0,1 0 0,0 0 0,-1 1 0,1-1 0,0-1 0,0 1 0,0 0 0,1 0 0,-1 0 0,0 0 0,1-1 0,-1 1 0,1-1 0,-1 1 0,1-1 0,0 1 0,0-1 0,0 0 0,-1 0 0,1 0 0,0 0 0,0 0 0,1-1 0,-1 1 0,0 0 0,0-1 0,3 1 0,41 1 0,0-1 0,1-2 0,53-9 0,-41 4 0,974-55-2010,2 49-1,-19 29 2118,120 1-1618,-1106-19 1407,69 2 745,161-22 1,-255 20-485,-2 1-14,0 0 1,0-1-1,1 1 1,-1-1-1,0 0 1,0 0-1,0 0 1,0 0-1,0 0 1,0-1-1,0 0 1,0 1-1,-1-1 1,5-3-1,-7 4-109,0 1-1,0 0 1,0-1-1,1 1 1,-1 0 0,0-1-1,0 1 1,0-1-1,0 1 1,0 0-1,0-1 1,0 1 0,0-1-1,0 1 1,0 0-1,0-1 1,0 1 0,-1-1-1,1 1 1,0 0-1,0-1 1,0 1-1,0 0 1,-1-1 0,1 1-1,0-1 1,0 1-1,-1 0 1,1 0 0,0-1-1,-1 1 1,1 0-1,0 0 1,-1-1-1,1 1 1,-16-9 161,14 8-160,-31-11-1002,-3 0-5759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5:46:43.3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289 115 24575,'7'-6'0,"1"0"0,-1 1 0,16-9 0,-18 12 0,0 0 0,-1-1 0,1 1 0,-1-1 0,0 0 0,1 0 0,-1-1 0,-1 1 0,1-1 0,0 0 0,-1 0 0,0 0 0,0-1 0,3-6 0,-5 11 0,-1-1 0,0 0 0,1 0 0,-1 1 0,0-1 0,0 0 0,1 0 0,-1 1 0,0-1 0,0 0 0,0 0 0,0 1 0,0-1 0,0 0 0,-1 0 0,1 0 0,0 1 0,0-1 0,0 0 0,-1 0 0,1 1 0,0-1 0,-1 0 0,1 1 0,-1-1 0,1 0 0,-1 1 0,1-1 0,-2 0 0,1 0 0,-1 0 0,0 1 0,1-1 0,-1 1 0,0-1 0,0 1 0,1-1 0,-1 1 0,0 0 0,0 0 0,1 0 0,-4 1 0,-3 0 0,0 0 0,-1 1 0,1 0 0,-14 6 0,-2 4 0,0 1 0,1 1 0,1 2 0,0 0 0,1 1 0,-28 29 0,34-30 0,2 0 0,0 0 0,0 1 0,2 1 0,0 0 0,1 1 0,0 0 0,-11 38 0,18-48 0,1 1 0,0-1 0,1 1 0,0 0 0,0-1 0,1 1 0,0 0 0,1-1 0,0 1 0,1 0 0,0-1 0,0 1 0,1-1 0,1 0 0,-1 0 0,1 0 0,1 0 0,0-1 0,0 1 0,0-1 0,1-1 0,0 1 0,1-1 0,0 0 0,0 0 0,0-1 0,1 0 0,0 0 0,0-1 0,17 8 0,-7-4 0,1-2 0,0-1 0,0 0 0,1-1 0,0-1 0,0-1 0,-1-1 0,2-1 0,25-1 0,-20-2 0,1 0 0,-1-2 0,0-1 0,0-1 0,0-2 0,37-15 0,-55 21-105,-1-1 0,0-1 0,1 0 0,-1 0 0,-1 0 0,1 0 0,0-1 0,-1 0 0,0-1 0,0 0 0,-1 1 0,7-10 0,-4-3-6721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1:23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13 326 24575,'-1'-1'0,"0"0"0,0 0 0,0 0 0,0 0 0,0-1 0,0 1 0,0-1 0,1 1 0,-1 0 0,0-1 0,1 1 0,-1-1 0,1 0 0,-1 1 0,1-3 0,0 3 0,0 0 0,1 0 0,-1 0 0,0 0 0,1 0 0,-1 0 0,1 0 0,-1 0 0,1 1 0,-1-1 0,1 0 0,0 0 0,-1 0 0,1 0 0,0 1 0,0-1 0,0 0 0,-1 1 0,1-1 0,0 1 0,0-1 0,0 1 0,0-1 0,0 1 0,2-1 0,19-6 0,2 1 0,-1 0 0,0 2 0,35-2 0,-19 2 0,543-48-1276,7 24-592,701-1-856,158-7 1019,-892-1 1445,-190-9 4454,-262 26-1385,-102 19-2794,-1 1 0,1 1 0,-1-1 0,1 0 0,0 0 0,-1 1 0,1-1 0,-1 0 0,1 1 0,-1 0 0,1-1 0,-1 1 0,0 0 0,1 0 0,-1 0 0,0-1 0,1 1 0,-1 1 0,0-1 0,0 0 0,0 0 0,0 0 0,0 1 0,0-1 0,-1 0 0,1 1 0,0-1 0,-1 1 0,1-1 0,0 3 0,3 7 69,-1 1 0,0-1 0,1 14 0,-1-9-55,47 329-29,-23 2 0,-13-136 0,24 266 0,39 570 0,-68-914 0,-1-37 0,-5 114 0,-6-189 0,0-1 0,-2 0 0,0 0 0,-14 33 0,11-33 0,1 1 0,1-1 0,0 1 0,-2 25 0,7 128 0,1-173 0,0-1 0,0 1 0,0 0 0,0 0 0,0 0 0,0-1 0,0 1 0,0 0 0,0 0 0,0-1 0,0 1 0,-1 0 0,1 0 0,0-1 0,0 1 0,-1 0 0,1-1 0,-1 1 0,1 0 0,-1-1 0,1 1 0,-1 0 0,1-1 0,-1 1 0,1-1 0,-1 1 0,0-1 0,1 0 0,-1 1 0,0-1 0,1 0 0,-1 1 0,0-1 0,0 0 0,1 0 0,-1 1 0,0-1 0,0 0 0,1 0 0,-2 0 0,-2-1 0,1 0 0,-1 0 0,0-1 0,1 1 0,-1-1 0,-5-4 0,-3-1 0,-10-3 0,0 2 0,0 0 0,-1 1 0,0 1 0,-28-4 0,-120-6 0,-277 17-1365,341 7-5461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1:25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24575,'0'-1'0,"0"0"0,0 1 0,0-1 0,0 1 0,1-1 0,-1 0 0,0 1 0,0-1 0,1 1 0,-1-1 0,1 1 0,-1-1 0,0 1 0,1-1 0,-1 1 0,1-1 0,-1 1 0,1-1 0,-1 1 0,1 0 0,-1-1 0,1 1 0,0 0 0,-1 0 0,1-1 0,-1 1 0,1 0 0,0 0 0,-1 0 0,1 0 0,0 0 0,-1 0 0,2 0 0,0 0 0,-1 0 0,1 0 0,-1 0 0,0 0 0,1 0 0,-1 0 0,1 1 0,-1-1 0,0 0 0,1 1 0,-1-1 0,0 1 0,1 0 0,1 1 0,-1 0 0,0 1 0,0 0 0,-1 0 0,1 0 0,-1 0 0,1 0 0,-1 0 0,0 0 0,-1 1 0,1-1 0,0 0 0,-1 0 0,0 6 0,-1 48 0,0-46 0,-7 92 0,-3 84 0,11 209-1365,0-376-5461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1:25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19 24575,'0'0'0,"-1"0"0,1 0 0,-1 0 0,1 0 0,0 0 0,-1 0 0,1 0 0,-1 0 0,1 0 0,0 1 0,-1-1 0,1 0 0,0 0 0,-1 0 0,1 0 0,-1 1 0,1-1 0,0 0 0,0 0 0,-1 1 0,1-1 0,0 0 0,-1 0 0,1 1 0,0-1 0,0 0 0,-1 1 0,1-1 0,0 0 0,0 1 0,0-1 0,0 1 0,0-1 0,-1 0 0,1 1 0,0-1 0,0 0 0,0 1 0,0-1 0,0 1 0,0-1 0,0 0 0,0 1 0,0-1 0,1 1 0,-1-1 0,0 0 0,0 1 0,0 0 0,1 0 0,-1 0 0,1 0 0,-1 0 0,1 0 0,-1 0 0,1 0 0,0 0 0,-1 0 0,1 0 0,0-1 0,-1 1 0,1 0 0,0-1 0,0 1 0,0 0 0,0-1 0,1 1 0,12 2 0,1 0 0,-1-1 0,1-1 0,0-1 0,-1 0 0,1 0 0,20-5 0,4 2 0,429-26 0,-448 27-455,-1 0 0,24-6 0,-18 1-6371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1:25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5 122 24575,'-3'-3'0,"2"-1"0,4-3 0,7 0 0,8-2 0,7 1 0,11-2 0,12 2 0,8-2 0,8-1 0,7 0 0,3 3 0,1 3 0,-3-2 0,-5 2 0,-8 1 0,-9 1 0,-11 1-8191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1:28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24575,'0'-4'0,"1"0"0,0 0 0,0 1 0,0-1 0,1 0 0,-1 1 0,1-1 0,0 1 0,0 0 0,0-1 0,5-4 0,31-34 0,-36 39 0,7-5 0,0 0 0,0 1 0,1 0 0,0 0 0,1 1 0,-1 0 0,1 1 0,0 0 0,0 1 0,1 0 0,-1 1 0,1 0 0,12-1 0,-16 3 0,1 0 0,-1 1 0,1 0 0,-1 0 0,0 1 0,1 0 0,-1 0 0,0 1 0,0 0 0,0 1 0,0 0 0,0 0 0,0 1 0,-1-1 0,0 2 0,1-1 0,-2 1 0,1 0 0,8 8 0,-2 3 0,1 0 0,-2 1 0,0 0 0,-1 1 0,-1 0 0,11 29 0,36 122 0,19 125 0,-64-235 0,-3 2 0,3 119 0,-13-163-455,0 0 0,-7 29 0,0-15-6371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1:2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81 178 24575,'-77'-33'0,"77"33"0,0 0 0,0-1 0,0 1 0,-1 0 0,1 0 0,0 0 0,0 0 0,0 0 0,-1 0 0,1 0 0,0-1 0,0 1 0,0 0 0,0 0 0,-1 0 0,1 0 0,0-1 0,0 1 0,0 0 0,0 0 0,0 0 0,0-1 0,0 1 0,0 0 0,0 0 0,0 0 0,0-1 0,0 1 0,-1 0 0,1 0 0,0 0 0,1-1 0,-1 1 0,0 0 0,0 0 0,0-1 0,0 1 0,0 0 0,0 0 0,0 0 0,0-1 0,0 1 0,0 0 0,0 0 0,1 0 0,-1 0 0,0-1 0,0 1 0,0 0 0,0 0 0,0 0 0,1 0 0,-1 0 0,0-1 0,0 1 0,0 0 0,1 0 0,-1 0 0,0 0 0,0 0 0,0 0 0,1 0 0,-1 0 0,16-7 0,-15 7 0,45-13 0,0 2 0,88-9 0,-77 13 0,414-32 0,-463 38 0,-1 1 0,0 0 0,0 1 0,0 0 0,1 0 0,8 3 0,-14-3 0,1 0 0,-1 0 0,1 1 0,-1-1 0,0 1 0,1-1 0,-1 1 0,0 0 0,0 0 0,0 0 0,-1 0 0,1 0 0,0 0 0,-1 1 0,1-1 0,-1 0 0,0 1 0,0-1 0,2 6 0,1 5 0,-1 1 0,-1 1 0,0-1 0,-1 0 0,0 0 0,-3 29 0,-17 86 0,14-104 0,-15 65 0,14-61 0,4-22 0,3-9 0,29-81 0,2 1 0,84-146 0,-112 220 0,28-44 0,-29 48 0,0 0 0,-1 1 0,2 0 0,-1-1 0,0 1 0,1 0 0,-1 1 0,1-1 0,0 1 0,7-4 0,-10 6 0,0-1 0,0 1 0,0 0 0,1 0 0,-1 0 0,0 0 0,0 0 0,1 0 0,-1 0 0,0 0 0,0 0 0,1 0 0,-1 1 0,0-1 0,0 0 0,0 1 0,0-1 0,0 1 0,1 0 0,-1-1 0,0 1 0,0 0 0,-1 0 0,1-1 0,0 1 0,0 0 0,0 0 0,0 0 0,-1 0 0,1 0 0,0 0 0,-1 0 0,1 1 0,-1-1 0,1 0 0,-1 2 0,4 6 0,-1 1 0,0-1 0,2 16 0,-4-17 0,6 33 0,1 81 0,-6-55 0,-2-66 0,0 0 0,0 0 0,0 0 0,0 0 0,0 0 0,0 0 0,1 0 0,-1 0 0,0 0 0,1-1 0,-1 1 0,0 0 0,1 0 0,-1 0 0,1 0 0,-1 0 0,1-1 0,0 2 0,0-2 0,-1 0 0,1 1 0,-1-1 0,1 0 0,-1 0 0,1 0 0,-1 0 0,1 0 0,0 0 0,-1 0 0,1 0 0,-1 0 0,1-1 0,-1 1 0,1 0 0,-1 0 0,0 0 0,1 0 0,-1-1 0,1 1 0,-1 0 0,1-1 0,-1 1 0,1-1 0,4-3 0,0-1 0,0-1 0,8-9 0,-9 9 0,30-38 0,-22 26 0,2 0 0,0 0 0,1 2 0,1 0 0,0 0 0,21-14 0,-34 28 0,-1 0 0,0 1 0,1-1 0,-1 1 0,1 0 0,-1 0 0,1 0 0,0 0 0,-1 0 0,1 1 0,0-1 0,0 1 0,-1 0 0,1 0 0,0 0 0,0 0 0,0 0 0,-1 1 0,1-1 0,0 1 0,0-1 0,-1 1 0,1 0 0,0 0 0,-1 1 0,1-1 0,-1 0 0,0 1 0,1-1 0,-1 1 0,0 0 0,0 0 0,0 0 0,0 0 0,0 0 0,-1 0 0,1 1 0,2 3 0,3 7 0,0 1 0,0 0 0,-1 1 0,-1-1 0,6 25 0,4 29 0,-10-39 0,2 1 0,19 50 0,-25-77 0,1 1 0,0-1 0,-1 1 0,1-1 0,1 0 0,-1 0 0,0 0 0,1 0 0,-1 0 0,1 0 0,0-1 0,0 1 0,0-1 0,0 0 0,1 0 0,-1 0 0,6 2 0,-5-3 0,1 0 0,-1 0 0,1 0 0,-1-1 0,1 0 0,0 0 0,-1 0 0,1 0 0,-1-1 0,1 0 0,-1 0 0,9-3 0,0-1 0,-1-1 0,1 0 0,-1-1 0,-1-1 0,1 0 0,-1 0 0,-1-1 0,18-18 0,-12 8 0,-1-1 0,-1 0 0,0-1 0,-2-1 0,0 0 0,-2 0 0,0-1 0,-2-1 0,0 1 0,-2-1 0,7-42 0,-13 62 0,0 0 0,0 0 0,0 0 0,0 0 0,0-1 0,-1 1 0,0 0 0,0 0 0,0 0 0,0 0 0,-1 0 0,-2-4 0,3 6 0,0 1 0,0-1 0,0 0 0,-1 1 0,1 0 0,-1-1 0,1 1 0,-1 0 0,0 0 0,1 0 0,-1 0 0,0 0 0,0 0 0,0 0 0,1 1 0,-1-1 0,0 0 0,0 1 0,0 0 0,0-1 0,0 1 0,0 0 0,0 0 0,0 0 0,0 1 0,0-1 0,-3 1 0,-5 1 0,0 1 0,1 0 0,-1 1 0,1 0 0,0 1 0,0-1 0,0 2 0,1-1 0,0 1 0,0 1 0,-10 9 0,4-2 0,1 1 0,0 0 0,2 0 0,-20 34 0,21-29 0,0-1 0,2 1 0,-7 25 0,12-36 0,1 0 0,0 0 0,1 0 0,0 0 0,0 0 0,1 0 0,0 1 0,0-1 0,1 0 0,3 10 0,-4-17 0,0-1 0,1 1 0,-1-1 0,0 1 0,1-1 0,-1 1 0,1-1 0,0 1 0,-1-1 0,1 0 0,0 1 0,0-1 0,0 0 0,0 0 0,0 1 0,0-1 0,0 0 0,1 0 0,-1 0 0,0 0 0,1-1 0,-1 1 0,0 0 0,1-1 0,-1 1 0,1 0 0,-1-1 0,1 0 0,-1 1 0,1-1 0,-1 0 0,1 0 0,0 0 0,-1 0 0,1 0 0,-1 0 0,1 0 0,-1-1 0,1 1 0,-1 0 0,2-2 0,4 0 0,-1-1 0,-1 0 0,1 0 0,0-1 0,-1 0 0,0 0 0,1 0 0,5-8 0,9-10 0,-1-2 0,26-45 0,-27 39 0,33-40 0,-49 68 0,0 0 0,0 0 0,0 0 0,1 0 0,-1 0 0,0 0 0,1 0 0,0 1 0,2-2 0,-4 3 0,-1 0 0,1 0 0,0-1 0,-1 1 0,1 0 0,0 0 0,-1 0 0,1 0 0,0 0 0,-1 0 0,1 0 0,0 0 0,0 1 0,-1-1 0,1 0 0,0 0 0,-1 0 0,1 1 0,-1-1 0,1 0 0,0 1 0,-1-1 0,1 1 0,-1-1 0,1 1 0,-1-1 0,1 1 0,-1-1 0,1 1 0,-1-1 0,0 1 0,1-1 0,-1 1 0,0 0 0,1-1 0,-1 1 0,0 0 0,0-1 0,1 1 0,-1 0 0,0-1 0,0 2 0,3 13 57,-1 0 0,0 1 0,-1-1 0,-1 0 0,-2 17-1,1-16-397,1 0 0,0 0 0,1 0-1,6 27 1,0-19-6485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1:29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33 24575,'-1'0'0,"0"0"0,-1 0 0,1 0 0,-1-1 0,1 1 0,0-1 0,-1 1 0,1-1 0,0 1 0,-1-1 0,1 0 0,0 0 0,0 0 0,0 0 0,0 0 0,-1 0 0,1 0 0,1 0 0,-1 0 0,-1-1 0,2 1 0,-1 1 0,1 0 0,0-1 0,0 1 0,0-1 0,0 1 0,-1 0 0,1-1 0,0 1 0,0-1 0,0 1 0,0-1 0,0 1 0,0 0 0,0-1 0,0 1 0,0-1 0,0 1 0,1 0 0,-1-1 0,0 1 0,0-1 0,0 1 0,0 0 0,1-2 0,0 2 0,-1-1 0,1 1 0,0-1 0,0 1 0,0-1 0,0 1 0,0-1 0,0 1 0,-1 0 0,1-1 0,0 1 0,0 0 0,0 0 0,0 0 0,0 0 0,2 0 0,12 1 0,1 1 0,-1 0 0,0 1 0,0 1 0,-1 0 0,1 1 0,-1 1 0,0 0 0,19 12 0,-29-16 0,0 0 0,-1 1 0,1 0 0,0-1 0,-1 1 0,0 0 0,0 1 0,0-1 0,0 0 0,0 1 0,-1 0 0,0 0 0,0 0 0,0 0 0,0 0 0,0 0 0,-1 0 0,1 0 0,-1 1 0,-1-1 0,1 0 0,0 1 0,-1-1 0,0 1 0,0-1 0,0 1 0,-1-1 0,0 1 0,1-1 0,-2 0 0,1 1 0,0-1 0,-1 0 0,0 0 0,-4 7 0,-30 50 0,26-46 0,0 0 0,1 1 0,1 0 0,1 0 0,0 1 0,-8 30 0,14-43 18,1 1 0,-1-1 0,1 0 0,0 1 0,0-1 0,1 0 0,-1 1 0,1-1 0,0 0 0,0 0 0,0 0 0,1 1 0,0-1 0,-1-1 0,1 1 0,1 0 0,-1 0 0,5 5 0,-2-4-161,0 0 1,-1-1 0,2 1 0,-1-1-1,0 0 1,1-1 0,0 0 0,0 1 0,0-2-1,0 1 1,9 2 0,17 3-6684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1:30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7 157 24575,'0'1'0,"-1"-1"0,1 1 0,-1-1 0,1 1 0,-1-1 0,1 1 0,-1-1 0,1 1 0,0 0 0,-1-1 0,1 1 0,0-1 0,-1 1 0,1 0 0,0-1 0,0 1 0,0 0 0,0 0 0,-1-1 0,1 1 0,0 0 0,0-1 0,0 1 0,1 0 0,-1-1 0,0 2 0,1-1 0,-1 1 0,1-1 0,0 0 0,0 0 0,0 0 0,0 0 0,-1 0 0,2 0 0,-1 0 0,0 0 0,0 0 0,2 1 0,3 1 0,1 0 0,0 0 0,14 5 0,4-2 0,2-1 0,-1-1 0,29 1 0,83-3 0,-80-3 0,146-8 0,-182 6 0,0 0 0,0-2 0,-1-1 0,0 0 0,0-1 0,0-2 0,22-12 0,-39 19 0,0-1 0,-1 0 0,1 0 0,0 0 0,-1-1 0,0 1 0,0-1 0,0 0 0,0 0 0,0 0 0,-1 0 0,0 0 0,0-1 0,0 1 0,0-1 0,1-6 0,-2 8 0,-1 1 0,0-1 0,1 1 0,-1-1 0,0 1 0,0 0 0,-1-1 0,1 1 0,0-1 0,-1 1 0,1-1 0,-1 1 0,0 0 0,0-1 0,0 1 0,0 0 0,0 0 0,-1-1 0,1 1 0,-1 0 0,1 1 0,-1-1 0,0 0 0,1 0 0,-1 1 0,0-1 0,0 1 0,0-1 0,0 1 0,-1 0 0,1 0 0,-4-2 0,3 2 0,0 1 0,0-1 0,0 1 0,1-1 0,-1 1 0,0 0 0,0 0 0,0 0 0,0 0 0,0 1 0,1-1 0,-1 1 0,0 0 0,0 0 0,1 0 0,-1 0 0,0 0 0,1 0 0,-1 1 0,1-1 0,0 1 0,-1 0 0,1 0 0,0 0 0,0 0 0,0 0 0,0 0 0,-2 4 0,-6 8 0,1 0 0,1 0 0,-12 26 0,17-33 0,-8 18 0,1 1 0,1 0 0,-6 34 0,11-43 0,2 0 0,0 0 0,0 1 0,2-1 0,0 1 0,4 21 0,-3-35 0,-1 0 0,1 1 0,1-1 0,-1 0 0,1 0 0,-1 0 0,1 0 0,0 0 0,1 0 0,-1 0 0,1 0 0,-1-1 0,1 0 0,0 1 0,1-1 0,-1 0 0,0 0 0,1-1 0,0 1 0,-1-1 0,1 0 0,0 0 0,0 0 0,0 0 0,1-1 0,-1 0 0,0 1 0,0-2 0,1 1 0,-1 0 0,1-1 0,-1 0 0,1 0 0,-1 0 0,0-1 0,1 1 0,-1-1 0,0 0 0,1 0 0,-1-1 0,5-1 0,3-3 0,-1 0 0,0 0 0,0-1 0,0-1 0,-1 1 0,0-2 0,0 0 0,-1 0 0,0 0 0,-1-1 0,0 0 0,0-1 0,-1 0 0,11-23 0,-9 13 0,0-1 0,-1 0 0,-2-1 0,0 1 0,-1-1 0,-1-1 0,1-32 0,-5 44 0,0-1 0,-1 1 0,-4-21 0,5 30 0,-1-1 0,0 0 0,0 0 0,0 1 0,-1-1 0,1 1 0,-1-1 0,0 1 0,0 0 0,0-1 0,-1 1 0,1 0 0,-1 0 0,1 1 0,-6-5 0,7 6 0,1 1 0,-1-1 0,0 1 0,0 0 0,0-1 0,0 1 0,0 0 0,0-1 0,1 1 0,-1 0 0,0 0 0,0 0 0,0 0 0,0 0 0,0 0 0,0 0 0,0 0 0,0 0 0,0 0 0,0 1 0,0-1 0,0 0 0,1 1 0,-1-1 0,0 0 0,0 1 0,0-1 0,1 1 0,-1-1 0,0 1 0,0 0 0,1-1 0,-1 1 0,0 0 0,1 0 0,-1-1 0,1 1 0,-1 0 0,1 0 0,-1 1 0,0 0 0,1-1 0,-1 0 0,1 1 0,-1-1 0,1 1 0,-1-1 0,1 1 0,0-1 0,0 1 0,0-1 0,0 1 0,0-1 0,0 1 0,0-1 0,1 1 0,-1-1 0,0 1 0,1-1 0,-1 1 0,1-1 0,0 1 0,-1-1 0,1 0 0,0 0 0,1 2 0,1-1 0,-1 0 0,1 0 0,-1 0 0,1-1 0,0 1 0,0-1 0,0 0 0,0 1 0,0-1 0,0-1 0,0 1 0,5 0 0,44 1 0,-13-1 0,-29 0 0,1 0 0,-1 1 0,0 1 0,1 0 0,-1 0 0,0 1 0,-1 0 0,1 1 0,-1 0 0,14 10 0,-17-10 0,0 0 0,0 1 0,-1 0 0,1 0 0,-1 0 0,-1 0 0,1 1 0,-1 0 0,0 0 0,-1 0 0,1 0 0,-2 1 0,1 0 0,2 12 0,-2-6 0,-1 1 0,1 15 0,-3-26 0,0 0 0,0 1 0,0-1 0,-1 0 0,1 1 0,-1-1 0,0 0 0,0 0 0,-1 0 0,1 0 0,-4 6 0,-4-2 0,4-11 0,4 1 0,1 0 0,-1 1 0,1-1 0,0 0 0,0 1 0,0-1 0,0 0 0,0 1 0,0-1 0,0 0 0,2-3 0,5-16 0,1 1 0,1-1 0,1 1 0,15-23 0,57-69 0,-74 102 0,1 1 0,0 0 0,0 0 0,1 1 0,12-8 0,-20 14 0,1 1 0,0-1 0,0 1 0,-1 0 0,1 0 0,0 0 0,0 0 0,0 0 0,0 1 0,0-1 0,6 1 0,-7 0 0,0 1 0,-1-1 0,1 1 0,0-1 0,0 1 0,0-1 0,-1 1 0,1 0 0,0 0 0,-1 0 0,1 0 0,-1 0 0,1 0 0,-1 1 0,0-1 0,1 0 0,-1 1 0,0-1 0,0 1 0,0 0 0,1 1 0,2 5 0,0 1 0,-1 0 0,0-1 0,-1 1 0,0 0 0,0 0 0,-1 1 0,0-1 0,0 14 0,-9 84 0,8-104 0,-7 45-682,-20 75-1,20-98-6143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1:3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1793 159 24575,'2'-1'0,"3"-4"0,0-1 0,0 1 0,-1-1 0,0 0 0,0 0 0,4-8 0,-7 12 0,0 0 0,-1 0 0,1 0 0,-1 0 0,0 0 0,1-1 0,-1 1 0,0 0 0,0 0 0,-1 0 0,1 0 0,0-1 0,-1 1 0,1 0 0,-1 0 0,0 0 0,1 0 0,-1 0 0,0 0 0,0 0 0,-1 1 0,1-1 0,0 0 0,-1 0 0,-1-1 0,-3-3 0,0 1 0,-1 0 0,1 0 0,-1 1 0,0 0 0,0 0 0,0 1 0,-1 0 0,1 0 0,-1 0 0,1 1 0,-1 0 0,0 1 0,-12-1 0,-13-1 0,0 2 0,-36 4 0,-28 5 0,0 5 0,-141 36 0,-179 91 0,327-103 0,-149 87 0,198-99 0,1 2 0,1 2 0,2 2 0,1 1 0,-50 58 0,73-74 0,0 0 0,2 2 0,0-1 0,1 1 0,1 1 0,1 0 0,-9 26 0,13-30 0,1 0 0,0 1 0,1-1 0,0 0 0,2 1 0,0-1 0,0 1 0,2-1 0,-1 1 0,7 21 0,0-13-34,0-1 0,1-1-1,2 0 1,0 0 0,1-1 0,1 0-1,1-1 1,1-1 0,20 20 0,0-4-125,1-1-1,2-2 1,66 42 0,-27-26-407,2-5 0,167 67 1,188 22-285,-214-82-100,1-10-1,1-10 1,237 2 0,-274-31 594,1-9 1,-1-7 0,-1-8-1,200-53 1,-240 38 220,247-104-1,-298 100 178,-2-4 0,-2-4 0,122-91 0,-168 108 225,-2-2 1,69-76-1,-97 97-78,-1-1 0,0 0 1,-2-1-1,0-1 0,0 1 1,-2-2-1,0 1 0,-1-1 1,-1 0-1,-1-1 0,5-27 1,-9 35-52,-1 0 0,0 0 0,-1 0 0,0 0 1,-1 0-1,0 0 0,0 1 0,-1-1 1,-1 1-1,0-1 0,0 1 0,-1 0 0,-1 1 1,1-1-1,-1 1 0,-1 0 0,-12-12 1,-2-1-30,-1 1 1,-1 1-1,0 2 0,-2 0 1,-35-19-1,-27-9-67,-3 3-1,-1 4 0,-113-32 0,-299-50-157,278 82-572,-339-16 0,401 52-23,-1 6-1,-296 45 1,306-18-1030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6:51:37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448 194 24575,'4'-4'0,"0"-1"0,-1 1 0,0-1 0,0 1 0,0-1 0,0 0 0,-1 0 0,0-1 0,0 1 0,0 0 0,-1-1 0,0 1 0,0-1 0,0 1 0,0-9 0,-1 10 0,0 0 0,0 1 0,-1-1 0,1 0 0,-1 1 0,0-1 0,0 0 0,0 1 0,0-1 0,-1 1 0,0 0 0,1-1 0,-1 1 0,0 0 0,0 0 0,-1 0 0,1 1 0,-1-1 0,1 0 0,-1 1 0,0-1 0,0 1 0,-6-3 0,-2 0 0,-1 0 0,0 1 0,-1 1 0,1 0 0,-1 1 0,1 0 0,-1 1 0,0 0 0,-24 2 0,18 1 0,0 0 0,1 2 0,-1 0 0,1 0 0,0 2 0,-20 9 0,32-12 0,-1 0 0,0 1 0,1 0 0,0 0 0,0 1 0,0-1 0,1 1 0,-1 1 0,1-1 0,1 1 0,-1 0 0,-5 9 0,8-12 0,1 0 0,-1 1 0,1-1 0,0 1 0,0 0 0,0-1 0,0 1 0,1 0 0,0-1 0,-1 1 0,1 0 0,1 0 0,-1-1 0,0 1 0,1 0 0,0-1 0,0 1 0,0 0 0,0-1 0,1 1 0,-1-1 0,1 0 0,0 0 0,0 1 0,0-1 0,4 4 0,5 6 0,2-1 0,0 1 0,0-2 0,1 0 0,27 16 0,83 39 0,-114-61 0,73 33 0,-31-15 0,-2 2 0,54 36 0,-98-57 0,-1 0 0,1 0 0,-1 1 0,0 0 0,0 0 0,4 6 0,-8-10 0,0 0 0,-1 0 0,1 0 0,-1 0 0,1 0 0,-1 0 0,1 0 0,-1 0 0,1 0 0,-1 0 0,0 0 0,0 1 0,1-1 0,-1 0 0,0 0 0,0 0 0,0 0 0,0 1 0,-1-1 0,1 0 0,0 0 0,0 0 0,-1 0 0,1 0 0,-1 0 0,1 0 0,-1 1 0,1-1 0,-1 0 0,1-1 0,-1 1 0,0 0 0,0 0 0,0 0 0,1 0 0,-1-1 0,0 1 0,0 0 0,0-1 0,0 1 0,0 0 0,0-1 0,-2 1 0,-7 3 0,0 0 0,-1-1 0,0 0 0,0-1 0,0 0 0,0-1 0,0 0 0,-20-1 0,10 1 0,-28 0-170,-1-2-1,1-2 0,-1-2 1,1-3-1,1-1 0,-1-3 1,-51-20-1,51 11-6655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>
          <a:extLst>
            <a:ext uri="{FF2B5EF4-FFF2-40B4-BE49-F238E27FC236}">
              <a16:creationId xmlns:a16="http://schemas.microsoft.com/office/drawing/2014/main" id="{AEA7A6BE-C942-A1EB-0A96-90F6E850A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28:notes">
            <a:extLst>
              <a:ext uri="{FF2B5EF4-FFF2-40B4-BE49-F238E27FC236}">
                <a16:creationId xmlns:a16="http://schemas.microsoft.com/office/drawing/2014/main" id="{6246672C-F660-8C75-CA74-A3F6AB8332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28:notes">
            <a:extLst>
              <a:ext uri="{FF2B5EF4-FFF2-40B4-BE49-F238E27FC236}">
                <a16:creationId xmlns:a16="http://schemas.microsoft.com/office/drawing/2014/main" id="{41FF5B3F-FA7C-3563-3505-FEC16E11C5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1829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6"/>
          <p:cNvSpPr/>
          <p:nvPr/>
        </p:nvSpPr>
        <p:spPr>
          <a:xfrm flipH="1">
            <a:off x="-2" y="3058359"/>
            <a:ext cx="7462565" cy="3799641"/>
          </a:xfrm>
          <a:custGeom>
            <a:avLst/>
            <a:gdLst/>
            <a:ahLst/>
            <a:cxnLst/>
            <a:rect l="l" t="t" r="r" b="b"/>
            <a:pathLst>
              <a:path w="12188831" h="5733256" extrusionOk="0">
                <a:moveTo>
                  <a:pt x="12188831" y="0"/>
                </a:moveTo>
                <a:lnTo>
                  <a:pt x="12188831" y="5733256"/>
                </a:lnTo>
                <a:lnTo>
                  <a:pt x="10983154" y="5733256"/>
                </a:lnTo>
                <a:lnTo>
                  <a:pt x="10983152" y="5733255"/>
                </a:lnTo>
                <a:lnTo>
                  <a:pt x="0" y="5733255"/>
                </a:lnTo>
                <a:lnTo>
                  <a:pt x="0" y="3901689"/>
                </a:lnTo>
                <a:lnTo>
                  <a:pt x="116738" y="3818114"/>
                </a:lnTo>
                <a:cubicBezTo>
                  <a:pt x="956202" y="3277659"/>
                  <a:pt x="1857795" y="3898914"/>
                  <a:pt x="3353729" y="5019020"/>
                </a:cubicBezTo>
                <a:cubicBezTo>
                  <a:pt x="5767244" y="6817560"/>
                  <a:pt x="6911508" y="2885526"/>
                  <a:pt x="10993000" y="491571"/>
                </a:cubicBezTo>
                <a:lnTo>
                  <a:pt x="11125235" y="417447"/>
                </a:lnTo>
                <a:lnTo>
                  <a:pt x="11145184" y="404008"/>
                </a:lnTo>
                <a:cubicBezTo>
                  <a:pt x="11220887" y="357537"/>
                  <a:pt x="11298685" y="314203"/>
                  <a:pt x="11378400" y="274182"/>
                </a:cubicBezTo>
                <a:lnTo>
                  <a:pt x="11390552" y="268723"/>
                </a:lnTo>
                <a:lnTo>
                  <a:pt x="11397294" y="264943"/>
                </a:lnTo>
                <a:lnTo>
                  <a:pt x="11495015" y="216024"/>
                </a:lnTo>
                <a:lnTo>
                  <a:pt x="11495015" y="221793"/>
                </a:lnTo>
                <a:lnTo>
                  <a:pt x="11623123" y="164241"/>
                </a:lnTo>
                <a:cubicBezTo>
                  <a:pt x="11789872" y="97813"/>
                  <a:pt x="11963585" y="45356"/>
                  <a:pt x="12142851" y="8296"/>
                </a:cubicBezTo>
                <a:close/>
              </a:path>
            </a:pathLst>
          </a:custGeom>
          <a:solidFill>
            <a:srgbClr val="C7E6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7;p146"/>
          <p:cNvSpPr/>
          <p:nvPr/>
        </p:nvSpPr>
        <p:spPr>
          <a:xfrm>
            <a:off x="-6" y="1124744"/>
            <a:ext cx="12188831" cy="5733256"/>
          </a:xfrm>
          <a:custGeom>
            <a:avLst/>
            <a:gdLst/>
            <a:ahLst/>
            <a:cxnLst/>
            <a:rect l="l" t="t" r="r" b="b"/>
            <a:pathLst>
              <a:path w="12188831" h="5733256" extrusionOk="0">
                <a:moveTo>
                  <a:pt x="12188831" y="0"/>
                </a:moveTo>
                <a:lnTo>
                  <a:pt x="12188831" y="5733256"/>
                </a:lnTo>
                <a:lnTo>
                  <a:pt x="10983154" y="5733256"/>
                </a:lnTo>
                <a:lnTo>
                  <a:pt x="10983152" y="5733255"/>
                </a:lnTo>
                <a:lnTo>
                  <a:pt x="0" y="5733255"/>
                </a:lnTo>
                <a:lnTo>
                  <a:pt x="0" y="3901689"/>
                </a:lnTo>
                <a:lnTo>
                  <a:pt x="116738" y="3818114"/>
                </a:lnTo>
                <a:cubicBezTo>
                  <a:pt x="956202" y="3277659"/>
                  <a:pt x="1857795" y="3898914"/>
                  <a:pt x="3353729" y="5019020"/>
                </a:cubicBezTo>
                <a:cubicBezTo>
                  <a:pt x="5767244" y="6817560"/>
                  <a:pt x="6911508" y="2885526"/>
                  <a:pt x="10993000" y="491571"/>
                </a:cubicBezTo>
                <a:lnTo>
                  <a:pt x="11125235" y="417447"/>
                </a:lnTo>
                <a:lnTo>
                  <a:pt x="11145184" y="404008"/>
                </a:lnTo>
                <a:cubicBezTo>
                  <a:pt x="11220887" y="357537"/>
                  <a:pt x="11298685" y="314203"/>
                  <a:pt x="11378400" y="274182"/>
                </a:cubicBezTo>
                <a:lnTo>
                  <a:pt x="11390552" y="268723"/>
                </a:lnTo>
                <a:lnTo>
                  <a:pt x="11397294" y="264943"/>
                </a:lnTo>
                <a:lnTo>
                  <a:pt x="11495015" y="216024"/>
                </a:lnTo>
                <a:lnTo>
                  <a:pt x="11495015" y="221793"/>
                </a:lnTo>
                <a:lnTo>
                  <a:pt x="11623123" y="164241"/>
                </a:lnTo>
                <a:cubicBezTo>
                  <a:pt x="11789872" y="97813"/>
                  <a:pt x="11963585" y="45356"/>
                  <a:pt x="12142851" y="8296"/>
                </a:cubicBezTo>
                <a:close/>
              </a:path>
            </a:pathLst>
          </a:custGeom>
          <a:solidFill>
            <a:srgbClr val="ABD98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" name="Google Shape;18;p146"/>
          <p:cNvSpPr/>
          <p:nvPr/>
        </p:nvSpPr>
        <p:spPr>
          <a:xfrm flipH="1">
            <a:off x="-2" y="1995614"/>
            <a:ext cx="12188827" cy="4862387"/>
          </a:xfrm>
          <a:custGeom>
            <a:avLst/>
            <a:gdLst/>
            <a:ahLst/>
            <a:cxnLst/>
            <a:rect l="l" t="t" r="r" b="b"/>
            <a:pathLst>
              <a:path w="12188827" h="4862387" extrusionOk="0">
                <a:moveTo>
                  <a:pt x="0" y="0"/>
                </a:moveTo>
                <a:lnTo>
                  <a:pt x="0" y="4862387"/>
                </a:lnTo>
                <a:lnTo>
                  <a:pt x="12188827" y="4862387"/>
                </a:lnTo>
                <a:lnTo>
                  <a:pt x="12188827" y="3248211"/>
                </a:lnTo>
                <a:lnTo>
                  <a:pt x="12065043" y="3174555"/>
                </a:lnTo>
                <a:cubicBezTo>
                  <a:pt x="11174911" y="2698247"/>
                  <a:pt x="10218900" y="3245765"/>
                  <a:pt x="8632675" y="4232925"/>
                </a:cubicBezTo>
                <a:cubicBezTo>
                  <a:pt x="5990931" y="5869126"/>
                  <a:pt x="4783278" y="2123831"/>
                  <a:pt x="103619" y="4311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;p146"/>
          <p:cNvSpPr txBox="1">
            <a:spLocks noGrp="1"/>
          </p:cNvSpPr>
          <p:nvPr>
            <p:ph type="ctrTitle"/>
          </p:nvPr>
        </p:nvSpPr>
        <p:spPr>
          <a:xfrm>
            <a:off x="914162" y="1257197"/>
            <a:ext cx="6548402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Quattrocento Sans"/>
              <a:buNone/>
              <a:defRPr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6"/>
          <p:cNvSpPr txBox="1">
            <a:spLocks noGrp="1"/>
          </p:cNvSpPr>
          <p:nvPr>
            <p:ph type="subTitle" idx="1"/>
          </p:nvPr>
        </p:nvSpPr>
        <p:spPr>
          <a:xfrm>
            <a:off x="914163" y="2765323"/>
            <a:ext cx="6980449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 sz="2800">
                <a:solidFill>
                  <a:srgbClr val="7F7F7F"/>
                </a:solidFill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918E8D"/>
              </a:buClr>
              <a:buSzPts val="3200"/>
              <a:buNone/>
              <a:defRPr>
                <a:solidFill>
                  <a:srgbClr val="918E8D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918E8D"/>
              </a:buClr>
              <a:buSzPts val="2400"/>
              <a:buNone/>
              <a:defRPr>
                <a:solidFill>
                  <a:srgbClr val="918E8D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918E8D"/>
              </a:buClr>
              <a:buSzPts val="2000"/>
              <a:buNone/>
              <a:defRPr>
                <a:solidFill>
                  <a:srgbClr val="918E8D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918E8D"/>
              </a:buClr>
              <a:buSzPts val="2000"/>
              <a:buNone/>
              <a:defRPr>
                <a:solidFill>
                  <a:srgbClr val="918E8D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46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6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6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46"/>
          <p:cNvSpPr txBox="1">
            <a:spLocks noGrp="1"/>
          </p:cNvSpPr>
          <p:nvPr>
            <p:ph type="body" idx="2"/>
          </p:nvPr>
        </p:nvSpPr>
        <p:spPr>
          <a:xfrm>
            <a:off x="7462563" y="5085184"/>
            <a:ext cx="4141693" cy="115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b" anchorCtr="0">
            <a:no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46"/>
          <p:cNvSpPr/>
          <p:nvPr/>
        </p:nvSpPr>
        <p:spPr>
          <a:xfrm>
            <a:off x="0" y="0"/>
            <a:ext cx="1125860" cy="1052736"/>
          </a:xfrm>
          <a:custGeom>
            <a:avLst/>
            <a:gdLst/>
            <a:ahLst/>
            <a:cxnLst/>
            <a:rect l="l" t="t" r="r" b="b"/>
            <a:pathLst>
              <a:path w="1125860" h="1052736" extrusionOk="0">
                <a:moveTo>
                  <a:pt x="0" y="0"/>
                </a:moveTo>
                <a:lnTo>
                  <a:pt x="1078411" y="0"/>
                </a:lnTo>
                <a:lnTo>
                  <a:pt x="1109768" y="101015"/>
                </a:lnTo>
                <a:cubicBezTo>
                  <a:pt x="1120319" y="152578"/>
                  <a:pt x="1125860" y="205966"/>
                  <a:pt x="1125860" y="260648"/>
                </a:cubicBezTo>
                <a:cubicBezTo>
                  <a:pt x="1125860" y="698106"/>
                  <a:pt x="771230" y="1052736"/>
                  <a:pt x="333772" y="1052736"/>
                </a:cubicBezTo>
                <a:cubicBezTo>
                  <a:pt x="224408" y="1052736"/>
                  <a:pt x="120220" y="1030572"/>
                  <a:pt x="25456" y="990490"/>
                </a:cubicBezTo>
                <a:lnTo>
                  <a:pt x="0" y="9766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26;p146"/>
          <p:cNvSpPr/>
          <p:nvPr/>
        </p:nvSpPr>
        <p:spPr>
          <a:xfrm>
            <a:off x="1413892" y="398372"/>
            <a:ext cx="472244" cy="47224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" name="Google Shape;27;p146"/>
          <p:cNvSpPr/>
          <p:nvPr/>
        </p:nvSpPr>
        <p:spPr>
          <a:xfrm>
            <a:off x="9367155" y="1301823"/>
            <a:ext cx="1406894" cy="1406894"/>
          </a:xfrm>
          <a:prstGeom prst="ellipse">
            <a:avLst/>
          </a:prstGeom>
          <a:solidFill>
            <a:srgbClr val="ACD98C"/>
          </a:solidFill>
          <a:ln w="1016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" name="Google Shape;28;p146"/>
          <p:cNvSpPr/>
          <p:nvPr/>
        </p:nvSpPr>
        <p:spPr>
          <a:xfrm>
            <a:off x="10532246" y="729678"/>
            <a:ext cx="483606" cy="483606"/>
          </a:xfrm>
          <a:prstGeom prst="ellipse">
            <a:avLst/>
          </a:prstGeom>
          <a:solidFill>
            <a:srgbClr val="C7E6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603477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1_Title Slid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2"/>
          <p:cNvSpPr txBox="1">
            <a:spLocks noGrp="1"/>
          </p:cNvSpPr>
          <p:nvPr>
            <p:ph type="ctrTitle"/>
          </p:nvPr>
        </p:nvSpPr>
        <p:spPr>
          <a:xfrm>
            <a:off x="1523603" y="1121833"/>
            <a:ext cx="914161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98"/>
              <a:buFont typeface="Quattrocento Sans"/>
              <a:buNone/>
              <a:defRPr sz="79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2"/>
          <p:cNvSpPr txBox="1">
            <a:spLocks noGrp="1"/>
          </p:cNvSpPr>
          <p:nvPr>
            <p:ph type="subTitle" idx="1"/>
          </p:nvPr>
        </p:nvSpPr>
        <p:spPr>
          <a:xfrm>
            <a:off x="1523603" y="3602568"/>
            <a:ext cx="9141619" cy="165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3199"/>
            </a:lvl1pPr>
            <a:lvl2pPr lvl="1" algn="ctr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6"/>
              <a:buNone/>
              <a:defRPr sz="2666"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sz="2399"/>
            </a:lvl3pPr>
            <a:lvl4pPr lvl="3" algn="ctr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4pPr>
            <a:lvl5pPr lvl="4" algn="ctr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5pPr>
            <a:lvl6pPr lvl="5" algn="ctr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6pPr>
            <a:lvl7pPr lvl="6" algn="ctr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7pPr>
            <a:lvl8pPr lvl="7" algn="ctr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8pPr>
            <a:lvl9pPr lvl="8" algn="ctr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9pPr>
          </a:lstStyle>
          <a:p>
            <a:endParaRPr/>
          </a:p>
        </p:txBody>
      </p:sp>
      <p:sp>
        <p:nvSpPr>
          <p:cNvPr id="68" name="Google Shape;68;p152"/>
          <p:cNvSpPr txBox="1">
            <a:spLocks noGrp="1"/>
          </p:cNvSpPr>
          <p:nvPr>
            <p:ph type="dt" idx="10"/>
          </p:nvPr>
        </p:nvSpPr>
        <p:spPr>
          <a:xfrm>
            <a:off x="837982" y="6356351"/>
            <a:ext cx="2742486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2"/>
          <p:cNvSpPr txBox="1">
            <a:spLocks noGrp="1"/>
          </p:cNvSpPr>
          <p:nvPr>
            <p:ph type="ftr" idx="11"/>
          </p:nvPr>
        </p:nvSpPr>
        <p:spPr>
          <a:xfrm>
            <a:off x="4037549" y="6356351"/>
            <a:ext cx="4113728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2"/>
          <p:cNvSpPr txBox="1">
            <a:spLocks noGrp="1"/>
          </p:cNvSpPr>
          <p:nvPr>
            <p:ph type="sldNum" idx="12"/>
          </p:nvPr>
        </p:nvSpPr>
        <p:spPr>
          <a:xfrm>
            <a:off x="8608357" y="6356351"/>
            <a:ext cx="2742486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5905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0"/>
          <p:cNvSpPr txBox="1">
            <a:spLocks noGrp="1"/>
          </p:cNvSpPr>
          <p:nvPr>
            <p:ph type="ctrTitle"/>
          </p:nvPr>
        </p:nvSpPr>
        <p:spPr>
          <a:xfrm>
            <a:off x="914162" y="1226215"/>
            <a:ext cx="6548402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sz="48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0"/>
          <p:cNvSpPr txBox="1">
            <a:spLocks noGrp="1"/>
          </p:cNvSpPr>
          <p:nvPr>
            <p:ph type="subTitle" idx="1"/>
          </p:nvPr>
        </p:nvSpPr>
        <p:spPr>
          <a:xfrm>
            <a:off x="914163" y="2734341"/>
            <a:ext cx="5396273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lvl="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918E8D"/>
              </a:buClr>
              <a:buSzPts val="3200"/>
              <a:buNone/>
              <a:defRPr>
                <a:solidFill>
                  <a:srgbClr val="918E8D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918E8D"/>
              </a:buClr>
              <a:buSzPts val="2400"/>
              <a:buNone/>
              <a:defRPr>
                <a:solidFill>
                  <a:srgbClr val="918E8D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918E8D"/>
              </a:buClr>
              <a:buSzPts val="2000"/>
              <a:buNone/>
              <a:defRPr>
                <a:solidFill>
                  <a:srgbClr val="918E8D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918E8D"/>
              </a:buClr>
              <a:buSzPts val="2000"/>
              <a:buNone/>
              <a:defRPr>
                <a:solidFill>
                  <a:srgbClr val="918E8D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>
                <a:solidFill>
                  <a:srgbClr val="918E8D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70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0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0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70"/>
          <p:cNvSpPr txBox="1">
            <a:spLocks noGrp="1"/>
          </p:cNvSpPr>
          <p:nvPr>
            <p:ph type="body" idx="2"/>
          </p:nvPr>
        </p:nvSpPr>
        <p:spPr>
          <a:xfrm>
            <a:off x="914400" y="3933825"/>
            <a:ext cx="5827713" cy="6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70"/>
          <p:cNvSpPr>
            <a:spLocks noGrp="1"/>
          </p:cNvSpPr>
          <p:nvPr>
            <p:ph type="pic" idx="3"/>
          </p:nvPr>
        </p:nvSpPr>
        <p:spPr>
          <a:xfrm>
            <a:off x="5208376" y="0"/>
            <a:ext cx="6980449" cy="685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05494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1"/>
          <p:cNvSpPr txBox="1"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Quattrocento Sans"/>
              <a:buNone/>
              <a:defRPr sz="53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1"/>
          <p:cNvSpPr txBox="1"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b" anchorCtr="0">
            <a:normAutofit/>
          </a:bodyPr>
          <a:lstStyle>
            <a:lvl1pPr marL="457200" lvl="0" indent="-228600" algn="l">
              <a:spcBef>
                <a:spcPts val="540"/>
              </a:spcBef>
              <a:spcAft>
                <a:spcPts val="0"/>
              </a:spcAft>
              <a:buClr>
                <a:srgbClr val="918E8D"/>
              </a:buClr>
              <a:buSzPts val="2700"/>
              <a:buNone/>
              <a:defRPr sz="2700">
                <a:solidFill>
                  <a:srgbClr val="918E8D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rgbClr val="918E8D"/>
              </a:buClr>
              <a:buSzPts val="2400"/>
              <a:buNone/>
              <a:defRPr sz="2400">
                <a:solidFill>
                  <a:srgbClr val="918E8D"/>
                </a:solidFill>
              </a:defRPr>
            </a:lvl2pPr>
            <a:lvl3pPr marL="1371600" lvl="2" indent="-228600" algn="l">
              <a:spcBef>
                <a:spcPts val="420"/>
              </a:spcBef>
              <a:spcAft>
                <a:spcPts val="0"/>
              </a:spcAft>
              <a:buClr>
                <a:srgbClr val="918E8D"/>
              </a:buClr>
              <a:buSzPts val="2100"/>
              <a:buNone/>
              <a:defRPr sz="2100">
                <a:solidFill>
                  <a:srgbClr val="918E8D"/>
                </a:solidFill>
              </a:defRPr>
            </a:lvl3pPr>
            <a:lvl4pPr marL="1828800" lvl="3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4pPr>
            <a:lvl5pPr marL="2286000" lvl="4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5pPr>
            <a:lvl6pPr marL="2743200" lvl="5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6pPr>
            <a:lvl7pPr marL="3200400" lvl="6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7pPr>
            <a:lvl8pPr marL="3657600" lvl="7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8pPr>
            <a:lvl9pPr marL="4114800" lvl="8" indent="-228600" algn="l">
              <a:spcBef>
                <a:spcPts val="380"/>
              </a:spcBef>
              <a:spcAft>
                <a:spcPts val="0"/>
              </a:spcAft>
              <a:buClr>
                <a:srgbClr val="918E8D"/>
              </a:buClr>
              <a:buSzPts val="1900"/>
              <a:buNone/>
              <a:defRPr sz="1900">
                <a:solidFill>
                  <a:srgbClr val="918E8D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1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1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1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1929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2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2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2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72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Quattrocento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978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3_Title 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3"/>
          <p:cNvSpPr/>
          <p:nvPr/>
        </p:nvSpPr>
        <p:spPr>
          <a:xfrm>
            <a:off x="0" y="4581128"/>
            <a:ext cx="5163566" cy="2276872"/>
          </a:xfrm>
          <a:custGeom>
            <a:avLst/>
            <a:gdLst/>
            <a:ahLst/>
            <a:cxnLst/>
            <a:rect l="l" t="t" r="r" b="b"/>
            <a:pathLst>
              <a:path w="5163566" h="2276872" extrusionOk="0">
                <a:moveTo>
                  <a:pt x="2035697" y="0"/>
                </a:moveTo>
                <a:cubicBezTo>
                  <a:pt x="3397576" y="0"/>
                  <a:pt x="4566062" y="828016"/>
                  <a:pt x="5065187" y="2008081"/>
                </a:cubicBezTo>
                <a:lnTo>
                  <a:pt x="5163566" y="2276872"/>
                </a:lnTo>
                <a:lnTo>
                  <a:pt x="0" y="2276872"/>
                </a:lnTo>
                <a:lnTo>
                  <a:pt x="0" y="706170"/>
                </a:lnTo>
                <a:lnTo>
                  <a:pt x="5811" y="701257"/>
                </a:lnTo>
                <a:cubicBezTo>
                  <a:pt x="564774" y="261990"/>
                  <a:pt x="1269640" y="0"/>
                  <a:pt x="203569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ACD98C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0" name="Google Shape;100;p173"/>
          <p:cNvSpPr/>
          <p:nvPr/>
        </p:nvSpPr>
        <p:spPr>
          <a:xfrm rot="5400000">
            <a:off x="-662523" y="1957214"/>
            <a:ext cx="5179585" cy="3854541"/>
          </a:xfrm>
          <a:prstGeom prst="round2SameRect">
            <a:avLst>
              <a:gd name="adj1" fmla="val 10983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" name="Google Shape;101;p173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Quattrocento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3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3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3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73"/>
          <p:cNvSpPr/>
          <p:nvPr/>
        </p:nvSpPr>
        <p:spPr>
          <a:xfrm rot="5400000">
            <a:off x="-766723" y="1858237"/>
            <a:ext cx="5179585" cy="3646140"/>
          </a:xfrm>
          <a:prstGeom prst="round2SameRect">
            <a:avLst>
              <a:gd name="adj1" fmla="val 10983"/>
              <a:gd name="adj2" fmla="val 0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73"/>
          <p:cNvSpPr txBox="1">
            <a:spLocks noGrp="1"/>
          </p:cNvSpPr>
          <p:nvPr>
            <p:ph type="body" idx="1"/>
          </p:nvPr>
        </p:nvSpPr>
        <p:spPr>
          <a:xfrm>
            <a:off x="609600" y="1508576"/>
            <a:ext cx="2676525" cy="1152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200" tIns="60925" rIns="61200" bIns="60925" anchor="ctr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3427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28235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58"/>
          <p:cNvSpPr txBox="1"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99"/>
              <a:buFont typeface="Calibri"/>
              <a:buNone/>
              <a:defRPr sz="599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58"/>
          <p:cNvSpPr txBox="1">
            <a:spLocks noGrp="1"/>
          </p:cNvSpPr>
          <p:nvPr>
            <p:ph type="subTitle" idx="1"/>
          </p:nvPr>
        </p:nvSpPr>
        <p:spPr>
          <a:xfrm>
            <a:off x="1523603" y="3602037"/>
            <a:ext cx="9141619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sz="2399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2" name="Google Shape;372;p158"/>
          <p:cNvSpPr txBox="1">
            <a:spLocks noGrp="1"/>
          </p:cNvSpPr>
          <p:nvPr>
            <p:ph type="dt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58"/>
          <p:cNvSpPr txBox="1">
            <a:spLocks noGrp="1"/>
          </p:cNvSpPr>
          <p:nvPr>
            <p:ph type="ftr" idx="11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58"/>
          <p:cNvSpPr txBox="1">
            <a:spLocks noGrp="1"/>
          </p:cNvSpPr>
          <p:nvPr>
            <p:ph type="sldNum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081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74"/>
          <p:cNvSpPr txBox="1">
            <a:spLocks noGrp="1"/>
          </p:cNvSpPr>
          <p:nvPr>
            <p:ph type="title"/>
          </p:nvPr>
        </p:nvSpPr>
        <p:spPr>
          <a:xfrm>
            <a:off x="831634" y="1709740"/>
            <a:ext cx="1051286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99"/>
              <a:buFont typeface="Calibri"/>
              <a:buNone/>
              <a:defRPr sz="599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174"/>
          <p:cNvSpPr txBox="1">
            <a:spLocks noGrp="1"/>
          </p:cNvSpPr>
          <p:nvPr>
            <p:ph type="body" idx="1"/>
          </p:nvPr>
        </p:nvSpPr>
        <p:spPr>
          <a:xfrm>
            <a:off x="831634" y="4589464"/>
            <a:ext cx="10512862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399"/>
              <a:buNone/>
              <a:defRPr sz="2399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174"/>
          <p:cNvSpPr txBox="1">
            <a:spLocks noGrp="1"/>
          </p:cNvSpPr>
          <p:nvPr>
            <p:ph type="dt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74"/>
          <p:cNvSpPr txBox="1">
            <a:spLocks noGrp="1"/>
          </p:cNvSpPr>
          <p:nvPr>
            <p:ph type="ftr" idx="11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174"/>
          <p:cNvSpPr txBox="1">
            <a:spLocks noGrp="1"/>
          </p:cNvSpPr>
          <p:nvPr>
            <p:ph type="sldNum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1349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75"/>
          <p:cNvSpPr txBox="1">
            <a:spLocks noGrp="1"/>
          </p:cNvSpPr>
          <p:nvPr>
            <p:ph type="title"/>
          </p:nvPr>
        </p:nvSpPr>
        <p:spPr>
          <a:xfrm>
            <a:off x="837982" y="365125"/>
            <a:ext cx="105128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175"/>
          <p:cNvSpPr txBox="1">
            <a:spLocks noGrp="1"/>
          </p:cNvSpPr>
          <p:nvPr>
            <p:ph type="body" idx="1"/>
          </p:nvPr>
        </p:nvSpPr>
        <p:spPr>
          <a:xfrm>
            <a:off x="837982" y="1825625"/>
            <a:ext cx="5180251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9" name="Google Shape;439;p175"/>
          <p:cNvSpPr txBox="1">
            <a:spLocks noGrp="1"/>
          </p:cNvSpPr>
          <p:nvPr>
            <p:ph type="body" idx="2"/>
          </p:nvPr>
        </p:nvSpPr>
        <p:spPr>
          <a:xfrm>
            <a:off x="6170592" y="1825625"/>
            <a:ext cx="5180251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0" name="Google Shape;440;p175"/>
          <p:cNvSpPr txBox="1">
            <a:spLocks noGrp="1"/>
          </p:cNvSpPr>
          <p:nvPr>
            <p:ph type="dt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75"/>
          <p:cNvSpPr txBox="1">
            <a:spLocks noGrp="1"/>
          </p:cNvSpPr>
          <p:nvPr>
            <p:ph type="ftr" idx="11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175"/>
          <p:cNvSpPr txBox="1">
            <a:spLocks noGrp="1"/>
          </p:cNvSpPr>
          <p:nvPr>
            <p:ph type="sldNum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971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76"/>
          <p:cNvSpPr txBox="1">
            <a:spLocks noGrp="1"/>
          </p:cNvSpPr>
          <p:nvPr>
            <p:ph type="title"/>
          </p:nvPr>
        </p:nvSpPr>
        <p:spPr>
          <a:xfrm>
            <a:off x="839569" y="365125"/>
            <a:ext cx="105128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176"/>
          <p:cNvSpPr txBox="1">
            <a:spLocks noGrp="1"/>
          </p:cNvSpPr>
          <p:nvPr>
            <p:ph type="body" idx="1"/>
          </p:nvPr>
        </p:nvSpPr>
        <p:spPr>
          <a:xfrm>
            <a:off x="839571" y="1681163"/>
            <a:ext cx="515644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sz="2399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6" name="Google Shape;446;p176"/>
          <p:cNvSpPr txBox="1">
            <a:spLocks noGrp="1"/>
          </p:cNvSpPr>
          <p:nvPr>
            <p:ph type="body" idx="2"/>
          </p:nvPr>
        </p:nvSpPr>
        <p:spPr>
          <a:xfrm>
            <a:off x="839571" y="2505075"/>
            <a:ext cx="515644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7" name="Google Shape;447;p176"/>
          <p:cNvSpPr txBox="1">
            <a:spLocks noGrp="1"/>
          </p:cNvSpPr>
          <p:nvPr>
            <p:ph type="body" idx="3"/>
          </p:nvPr>
        </p:nvSpPr>
        <p:spPr>
          <a:xfrm>
            <a:off x="6170593" y="1681163"/>
            <a:ext cx="518183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sz="2399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8" name="Google Shape;448;p176"/>
          <p:cNvSpPr txBox="1">
            <a:spLocks noGrp="1"/>
          </p:cNvSpPr>
          <p:nvPr>
            <p:ph type="body" idx="4"/>
          </p:nvPr>
        </p:nvSpPr>
        <p:spPr>
          <a:xfrm>
            <a:off x="6170593" y="2505075"/>
            <a:ext cx="518183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9" name="Google Shape;449;p176"/>
          <p:cNvSpPr txBox="1">
            <a:spLocks noGrp="1"/>
          </p:cNvSpPr>
          <p:nvPr>
            <p:ph type="dt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176"/>
          <p:cNvSpPr txBox="1">
            <a:spLocks noGrp="1"/>
          </p:cNvSpPr>
          <p:nvPr>
            <p:ph type="ftr" idx="11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176"/>
          <p:cNvSpPr txBox="1">
            <a:spLocks noGrp="1"/>
          </p:cNvSpPr>
          <p:nvPr>
            <p:ph type="sldNum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43384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78"/>
          <p:cNvSpPr txBox="1">
            <a:spLocks noGrp="1"/>
          </p:cNvSpPr>
          <p:nvPr>
            <p:ph type="title"/>
          </p:nvPr>
        </p:nvSpPr>
        <p:spPr>
          <a:xfrm>
            <a:off x="839569" y="457200"/>
            <a:ext cx="393121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Calibri"/>
              <a:buNone/>
              <a:defRPr sz="319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78"/>
          <p:cNvSpPr txBox="1">
            <a:spLocks noGrp="1"/>
          </p:cNvSpPr>
          <p:nvPr>
            <p:ph type="body" idx="1"/>
          </p:nvPr>
        </p:nvSpPr>
        <p:spPr>
          <a:xfrm>
            <a:off x="5181838" y="987426"/>
            <a:ext cx="617059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73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99"/>
              <a:buChar char="•"/>
              <a:defRPr sz="3199"/>
            </a:lvl1pPr>
            <a:lvl2pPr marL="914400" lvl="1" indent="-40633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99"/>
              <a:buChar char="•"/>
              <a:defRPr sz="2799"/>
            </a:lvl2pPr>
            <a:lvl3pPr marL="1371600" lvl="2" indent="-38093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Char char="•"/>
              <a:defRPr sz="2399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9" name="Google Shape;459;p178"/>
          <p:cNvSpPr txBox="1">
            <a:spLocks noGrp="1"/>
          </p:cNvSpPr>
          <p:nvPr>
            <p:ph type="body" idx="2"/>
          </p:nvPr>
        </p:nvSpPr>
        <p:spPr>
          <a:xfrm>
            <a:off x="839569" y="2057401"/>
            <a:ext cx="393121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0" name="Google Shape;460;p178"/>
          <p:cNvSpPr txBox="1">
            <a:spLocks noGrp="1"/>
          </p:cNvSpPr>
          <p:nvPr>
            <p:ph type="dt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78"/>
          <p:cNvSpPr txBox="1">
            <a:spLocks noGrp="1"/>
          </p:cNvSpPr>
          <p:nvPr>
            <p:ph type="ftr" idx="11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78"/>
          <p:cNvSpPr txBox="1">
            <a:spLocks noGrp="1"/>
          </p:cNvSpPr>
          <p:nvPr>
            <p:ph type="sldNum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5783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79"/>
          <p:cNvSpPr txBox="1">
            <a:spLocks noGrp="1"/>
          </p:cNvSpPr>
          <p:nvPr>
            <p:ph type="title"/>
          </p:nvPr>
        </p:nvSpPr>
        <p:spPr>
          <a:xfrm>
            <a:off x="839569" y="457200"/>
            <a:ext cx="393121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Calibri"/>
              <a:buNone/>
              <a:defRPr sz="319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179"/>
          <p:cNvSpPr>
            <a:spLocks noGrp="1"/>
          </p:cNvSpPr>
          <p:nvPr>
            <p:ph type="pic" idx="2"/>
          </p:nvPr>
        </p:nvSpPr>
        <p:spPr>
          <a:xfrm>
            <a:off x="5181838" y="987426"/>
            <a:ext cx="617059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66" name="Google Shape;466;p179"/>
          <p:cNvSpPr txBox="1">
            <a:spLocks noGrp="1"/>
          </p:cNvSpPr>
          <p:nvPr>
            <p:ph type="body" idx="1"/>
          </p:nvPr>
        </p:nvSpPr>
        <p:spPr>
          <a:xfrm>
            <a:off x="839569" y="2057401"/>
            <a:ext cx="393121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7" name="Google Shape;467;p179"/>
          <p:cNvSpPr txBox="1">
            <a:spLocks noGrp="1"/>
          </p:cNvSpPr>
          <p:nvPr>
            <p:ph type="dt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79"/>
          <p:cNvSpPr txBox="1">
            <a:spLocks noGrp="1"/>
          </p:cNvSpPr>
          <p:nvPr>
            <p:ph type="ftr" idx="11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179"/>
          <p:cNvSpPr txBox="1">
            <a:spLocks noGrp="1"/>
          </p:cNvSpPr>
          <p:nvPr>
            <p:ph type="sldNum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64578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80"/>
          <p:cNvSpPr txBox="1">
            <a:spLocks noGrp="1"/>
          </p:cNvSpPr>
          <p:nvPr>
            <p:ph type="title"/>
          </p:nvPr>
        </p:nvSpPr>
        <p:spPr>
          <a:xfrm>
            <a:off x="837982" y="365125"/>
            <a:ext cx="105128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180"/>
          <p:cNvSpPr txBox="1">
            <a:spLocks noGrp="1"/>
          </p:cNvSpPr>
          <p:nvPr>
            <p:ph type="body" idx="1"/>
          </p:nvPr>
        </p:nvSpPr>
        <p:spPr>
          <a:xfrm rot="5400000">
            <a:off x="3918744" y="-1255136"/>
            <a:ext cx="4351339" cy="1051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3" name="Google Shape;473;p180"/>
          <p:cNvSpPr txBox="1">
            <a:spLocks noGrp="1"/>
          </p:cNvSpPr>
          <p:nvPr>
            <p:ph type="dt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180"/>
          <p:cNvSpPr txBox="1">
            <a:spLocks noGrp="1"/>
          </p:cNvSpPr>
          <p:nvPr>
            <p:ph type="ftr" idx="11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180"/>
          <p:cNvSpPr txBox="1">
            <a:spLocks noGrp="1"/>
          </p:cNvSpPr>
          <p:nvPr>
            <p:ph type="sldNum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370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81"/>
          <p:cNvSpPr txBox="1">
            <a:spLocks noGrp="1"/>
          </p:cNvSpPr>
          <p:nvPr>
            <p:ph type="title"/>
          </p:nvPr>
        </p:nvSpPr>
        <p:spPr>
          <a:xfrm rot="5400000">
            <a:off x="7130817" y="1956938"/>
            <a:ext cx="5811839" cy="262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81"/>
          <p:cNvSpPr txBox="1">
            <a:spLocks noGrp="1"/>
          </p:cNvSpPr>
          <p:nvPr>
            <p:ph type="body" idx="1"/>
          </p:nvPr>
        </p:nvSpPr>
        <p:spPr>
          <a:xfrm rot="5400000">
            <a:off x="1798205" y="-595097"/>
            <a:ext cx="5811839" cy="773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9" name="Google Shape;479;p181"/>
          <p:cNvSpPr txBox="1">
            <a:spLocks noGrp="1"/>
          </p:cNvSpPr>
          <p:nvPr>
            <p:ph type="dt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181"/>
          <p:cNvSpPr txBox="1">
            <a:spLocks noGrp="1"/>
          </p:cNvSpPr>
          <p:nvPr>
            <p:ph type="ftr" idx="11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81"/>
          <p:cNvSpPr txBox="1">
            <a:spLocks noGrp="1"/>
          </p:cNvSpPr>
          <p:nvPr>
            <p:ph type="sldNum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63734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82"/>
          <p:cNvSpPr txBox="1">
            <a:spLocks noGrp="1"/>
          </p:cNvSpPr>
          <p:nvPr>
            <p:ph type="ctrTitle"/>
          </p:nvPr>
        </p:nvSpPr>
        <p:spPr>
          <a:xfrm>
            <a:off x="1383473" y="2216600"/>
            <a:ext cx="9421946" cy="2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Calibri"/>
              <a:buNone/>
              <a:defRPr sz="9064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4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4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4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4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4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4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4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4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93471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 - Dark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83"/>
          <p:cNvSpPr txBox="1">
            <a:spLocks noGrp="1"/>
          </p:cNvSpPr>
          <p:nvPr>
            <p:ph type="sldNum" idx="12"/>
          </p:nvPr>
        </p:nvSpPr>
        <p:spPr>
          <a:xfrm>
            <a:off x="11101354" y="6129935"/>
            <a:ext cx="731409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58143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84"/>
          <p:cNvSpPr txBox="1">
            <a:spLocks noGrp="1"/>
          </p:cNvSpPr>
          <p:nvPr>
            <p:ph type="title"/>
          </p:nvPr>
        </p:nvSpPr>
        <p:spPr>
          <a:xfrm>
            <a:off x="1383473" y="1114667"/>
            <a:ext cx="9421946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184"/>
          <p:cNvSpPr txBox="1">
            <a:spLocks noGrp="1"/>
          </p:cNvSpPr>
          <p:nvPr>
            <p:ph type="body" idx="1"/>
          </p:nvPr>
        </p:nvSpPr>
        <p:spPr>
          <a:xfrm>
            <a:off x="1383406" y="1805267"/>
            <a:ext cx="4402053" cy="4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666"/>
            </a:lvl1pPr>
            <a:lvl2pPr marL="914400" lvl="1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666"/>
            </a:lvl2pPr>
            <a:lvl3pPr marL="1371600" lvl="2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666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666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666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666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666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666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666"/>
            </a:lvl9pPr>
          </a:lstStyle>
          <a:p>
            <a:endParaRPr/>
          </a:p>
        </p:txBody>
      </p:sp>
      <p:sp>
        <p:nvSpPr>
          <p:cNvPr id="489" name="Google Shape;489;p184"/>
          <p:cNvSpPr txBox="1">
            <a:spLocks noGrp="1"/>
          </p:cNvSpPr>
          <p:nvPr>
            <p:ph type="body" idx="2"/>
          </p:nvPr>
        </p:nvSpPr>
        <p:spPr>
          <a:xfrm>
            <a:off x="6403163" y="1805267"/>
            <a:ext cx="4402053" cy="4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666"/>
            </a:lvl1pPr>
            <a:lvl2pPr marL="914400" lvl="1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666"/>
            </a:lvl2pPr>
            <a:lvl3pPr marL="1371600" lvl="2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666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666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666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666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666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666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666"/>
            </a:lvl9pPr>
          </a:lstStyle>
          <a:p>
            <a:endParaRPr/>
          </a:p>
        </p:txBody>
      </p:sp>
      <p:sp>
        <p:nvSpPr>
          <p:cNvPr id="490" name="Google Shape;490;p184"/>
          <p:cNvSpPr txBox="1">
            <a:spLocks noGrp="1"/>
          </p:cNvSpPr>
          <p:nvPr>
            <p:ph type="sldNum" idx="12"/>
          </p:nvPr>
        </p:nvSpPr>
        <p:spPr>
          <a:xfrm>
            <a:off x="11101354" y="6129935"/>
            <a:ext cx="731409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930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5"/>
          <p:cNvSpPr txBox="1"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Quattrocento Sans"/>
              <a:buNone/>
              <a:defRPr sz="36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5"/>
          <p:cNvSpPr txBox="1"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t" anchorCtr="0">
            <a:normAutofit/>
          </a:bodyPr>
          <a:lstStyle>
            <a:lvl1pPr marL="457200" marR="0" lvl="0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40005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145"/>
          <p:cNvSpPr txBox="1">
            <a:spLocks noGrp="1"/>
          </p:cNvSpPr>
          <p:nvPr>
            <p:ph type="dt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145"/>
          <p:cNvSpPr txBox="1">
            <a:spLocks noGrp="1"/>
          </p:cNvSpPr>
          <p:nvPr>
            <p:ph type="ft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145"/>
          <p:cNvSpPr txBox="1">
            <a:spLocks noGrp="1"/>
          </p:cNvSpPr>
          <p:nvPr>
            <p:ph type="sldNum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25" rIns="0" bIns="60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i="0" u="none" strike="noStrike" cap="none">
                <a:solidFill>
                  <a:srgbClr val="918E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57494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7"/>
          <p:cNvSpPr txBox="1">
            <a:spLocks noGrp="1"/>
          </p:cNvSpPr>
          <p:nvPr>
            <p:ph type="title"/>
          </p:nvPr>
        </p:nvSpPr>
        <p:spPr>
          <a:xfrm>
            <a:off x="837982" y="365125"/>
            <a:ext cx="105128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Calibri"/>
              <a:buNone/>
              <a:defRPr sz="4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5" name="Google Shape;365;p157"/>
          <p:cNvSpPr txBox="1"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99"/>
              <a:buFont typeface="Arial"/>
              <a:buChar char="•"/>
              <a:defRPr sz="2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6" name="Google Shape;366;p157"/>
          <p:cNvSpPr txBox="1">
            <a:spLocks noGrp="1"/>
          </p:cNvSpPr>
          <p:nvPr>
            <p:ph type="dt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7" name="Google Shape;367;p157"/>
          <p:cNvSpPr txBox="1">
            <a:spLocks noGrp="1"/>
          </p:cNvSpPr>
          <p:nvPr>
            <p:ph type="ftr" idx="11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8" name="Google Shape;368;p157"/>
          <p:cNvSpPr txBox="1">
            <a:spLocks noGrp="1"/>
          </p:cNvSpPr>
          <p:nvPr>
            <p:ph type="sldNum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55633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4.png"/><Relationship Id="rId4" Type="http://schemas.openxmlformats.org/officeDocument/2006/relationships/hyperlink" Target="http://www.dribbble.com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jpeg"/><Relationship Id="rId3" Type="http://schemas.openxmlformats.org/officeDocument/2006/relationships/image" Target="../media/image235.jpeg"/><Relationship Id="rId7" Type="http://schemas.openxmlformats.org/officeDocument/2006/relationships/image" Target="../media/image239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8.tiff"/><Relationship Id="rId5" Type="http://schemas.openxmlformats.org/officeDocument/2006/relationships/image" Target="../media/image237.tiff"/><Relationship Id="rId4" Type="http://schemas.openxmlformats.org/officeDocument/2006/relationships/image" Target="../media/image236.tiff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s/sap-btp-abap-environment?locale=en-U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.png"/><Relationship Id="rId21" Type="http://schemas.openxmlformats.org/officeDocument/2006/relationships/image" Target="../media/image14.png"/><Relationship Id="rId42" Type="http://schemas.openxmlformats.org/officeDocument/2006/relationships/customXml" Target="../ink/ink21.xml"/><Relationship Id="rId63" Type="http://schemas.openxmlformats.org/officeDocument/2006/relationships/image" Target="../media/image35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83.png"/><Relationship Id="rId170" Type="http://schemas.openxmlformats.org/officeDocument/2006/relationships/customXml" Target="../ink/ink85.xml"/><Relationship Id="rId107" Type="http://schemas.openxmlformats.org/officeDocument/2006/relationships/image" Target="../media/image57.png"/><Relationship Id="rId11" Type="http://schemas.openxmlformats.org/officeDocument/2006/relationships/image" Target="../media/image9.png"/><Relationship Id="rId32" Type="http://schemas.openxmlformats.org/officeDocument/2006/relationships/customXml" Target="../ink/ink16.xml"/><Relationship Id="rId53" Type="http://schemas.openxmlformats.org/officeDocument/2006/relationships/image" Target="../media/image30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8.png"/><Relationship Id="rId5" Type="http://schemas.openxmlformats.org/officeDocument/2006/relationships/image" Target="../media/image6.png"/><Relationship Id="rId95" Type="http://schemas.openxmlformats.org/officeDocument/2006/relationships/image" Target="../media/image51.png"/><Relationship Id="rId160" Type="http://schemas.openxmlformats.org/officeDocument/2006/relationships/customXml" Target="../ink/ink80.xml"/><Relationship Id="rId22" Type="http://schemas.openxmlformats.org/officeDocument/2006/relationships/customXml" Target="../ink/ink11.xml"/><Relationship Id="rId43" Type="http://schemas.openxmlformats.org/officeDocument/2006/relationships/image" Target="../media/image25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3.png"/><Relationship Id="rId85" Type="http://schemas.openxmlformats.org/officeDocument/2006/relationships/image" Target="../media/image46.png"/><Relationship Id="rId150" Type="http://schemas.openxmlformats.org/officeDocument/2006/relationships/customXml" Target="../ink/ink75.xml"/><Relationship Id="rId171" Type="http://schemas.openxmlformats.org/officeDocument/2006/relationships/image" Target="../media/image89.png"/><Relationship Id="rId12" Type="http://schemas.openxmlformats.org/officeDocument/2006/relationships/customXml" Target="../ink/ink6.xml"/><Relationship Id="rId33" Type="http://schemas.openxmlformats.org/officeDocument/2006/relationships/image" Target="../media/image20.png"/><Relationship Id="rId108" Type="http://schemas.openxmlformats.org/officeDocument/2006/relationships/customXml" Target="../ink/ink54.xml"/><Relationship Id="rId129" Type="http://schemas.openxmlformats.org/officeDocument/2006/relationships/image" Target="../media/image68.png"/><Relationship Id="rId54" Type="http://schemas.openxmlformats.org/officeDocument/2006/relationships/customXml" Target="../ink/ink27.xml"/><Relationship Id="rId75" Type="http://schemas.openxmlformats.org/officeDocument/2006/relationships/image" Target="../media/image41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4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.xml"/><Relationship Id="rId23" Type="http://schemas.openxmlformats.org/officeDocument/2006/relationships/image" Target="../media/image15.png"/><Relationship Id="rId28" Type="http://schemas.openxmlformats.org/officeDocument/2006/relationships/customXml" Target="../ink/ink14.xml"/><Relationship Id="rId49" Type="http://schemas.openxmlformats.org/officeDocument/2006/relationships/image" Target="../media/image28.png"/><Relationship Id="rId114" Type="http://schemas.openxmlformats.org/officeDocument/2006/relationships/customXml" Target="../ink/ink57.xml"/><Relationship Id="rId119" Type="http://schemas.openxmlformats.org/officeDocument/2006/relationships/image" Target="../media/image63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6.png"/><Relationship Id="rId81" Type="http://schemas.openxmlformats.org/officeDocument/2006/relationships/image" Target="../media/image44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71.png"/><Relationship Id="rId151" Type="http://schemas.openxmlformats.org/officeDocument/2006/relationships/image" Target="../media/image79.png"/><Relationship Id="rId156" Type="http://schemas.openxmlformats.org/officeDocument/2006/relationships/customXml" Target="../ink/ink78.xml"/><Relationship Id="rId172" Type="http://schemas.openxmlformats.org/officeDocument/2006/relationships/customXml" Target="../ink/ink86.xml"/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39" Type="http://schemas.openxmlformats.org/officeDocument/2006/relationships/image" Target="../media/image23.png"/><Relationship Id="rId109" Type="http://schemas.openxmlformats.org/officeDocument/2006/relationships/image" Target="../media/image58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1.png"/><Relationship Id="rId76" Type="http://schemas.openxmlformats.org/officeDocument/2006/relationships/customXml" Target="../ink/ink38.xml"/><Relationship Id="rId97" Type="http://schemas.openxmlformats.org/officeDocument/2006/relationships/image" Target="../media/image52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6.png"/><Relationship Id="rId141" Type="http://schemas.openxmlformats.org/officeDocument/2006/relationships/image" Target="../media/image74.png"/><Relationship Id="rId146" Type="http://schemas.openxmlformats.org/officeDocument/2006/relationships/customXml" Target="../ink/ink73.xml"/><Relationship Id="rId167" Type="http://schemas.openxmlformats.org/officeDocument/2006/relationships/image" Target="../media/image87.png"/><Relationship Id="rId7" Type="http://schemas.openxmlformats.org/officeDocument/2006/relationships/image" Target="../media/image7.png"/><Relationship Id="rId71" Type="http://schemas.openxmlformats.org/officeDocument/2006/relationships/image" Target="../media/image39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customXml" Target="../ink/ink1.xml"/><Relationship Id="rId29" Type="http://schemas.openxmlformats.org/officeDocument/2006/relationships/image" Target="../media/image18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6.png"/><Relationship Id="rId66" Type="http://schemas.openxmlformats.org/officeDocument/2006/relationships/customXml" Target="../ink/ink33.xml"/><Relationship Id="rId87" Type="http://schemas.openxmlformats.org/officeDocument/2006/relationships/image" Target="../media/image47.png"/><Relationship Id="rId110" Type="http://schemas.openxmlformats.org/officeDocument/2006/relationships/customXml" Target="../ink/ink55.xml"/><Relationship Id="rId115" Type="http://schemas.openxmlformats.org/officeDocument/2006/relationships/image" Target="../media/image61.png"/><Relationship Id="rId131" Type="http://schemas.openxmlformats.org/officeDocument/2006/relationships/image" Target="../media/image69.png"/><Relationship Id="rId136" Type="http://schemas.openxmlformats.org/officeDocument/2006/relationships/customXml" Target="../ink/ink68.xml"/><Relationship Id="rId157" Type="http://schemas.openxmlformats.org/officeDocument/2006/relationships/image" Target="../media/image82.png"/><Relationship Id="rId61" Type="http://schemas.openxmlformats.org/officeDocument/2006/relationships/image" Target="../media/image34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90.png"/><Relationship Id="rId19" Type="http://schemas.openxmlformats.org/officeDocument/2006/relationships/image" Target="../media/image13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1.png"/><Relationship Id="rId56" Type="http://schemas.openxmlformats.org/officeDocument/2006/relationships/customXml" Target="../ink/ink28.xml"/><Relationship Id="rId77" Type="http://schemas.openxmlformats.org/officeDocument/2006/relationships/image" Target="../media/image42.png"/><Relationship Id="rId100" Type="http://schemas.openxmlformats.org/officeDocument/2006/relationships/customXml" Target="../ink/ink50.xml"/><Relationship Id="rId105" Type="http://schemas.openxmlformats.org/officeDocument/2006/relationships/image" Target="../media/image56.png"/><Relationship Id="rId126" Type="http://schemas.openxmlformats.org/officeDocument/2006/relationships/customXml" Target="../ink/ink63.xml"/><Relationship Id="rId147" Type="http://schemas.openxmlformats.org/officeDocument/2006/relationships/image" Target="../media/image77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9.png"/><Relationship Id="rId72" Type="http://schemas.openxmlformats.org/officeDocument/2006/relationships/customXml" Target="../ink/ink36.xml"/><Relationship Id="rId93" Type="http://schemas.openxmlformats.org/officeDocument/2006/relationships/image" Target="../media/image50.png"/><Relationship Id="rId98" Type="http://schemas.openxmlformats.org/officeDocument/2006/relationships/customXml" Target="../ink/ink49.xml"/><Relationship Id="rId121" Type="http://schemas.openxmlformats.org/officeDocument/2006/relationships/image" Target="../media/image64.png"/><Relationship Id="rId142" Type="http://schemas.openxmlformats.org/officeDocument/2006/relationships/customXml" Target="../ink/ink71.xml"/><Relationship Id="rId163" Type="http://schemas.openxmlformats.org/officeDocument/2006/relationships/image" Target="../media/image85.png"/><Relationship Id="rId3" Type="http://schemas.openxmlformats.org/officeDocument/2006/relationships/image" Target="../media/image5.png"/><Relationship Id="rId25" Type="http://schemas.openxmlformats.org/officeDocument/2006/relationships/image" Target="../media/image16.png"/><Relationship Id="rId46" Type="http://schemas.openxmlformats.org/officeDocument/2006/relationships/customXml" Target="../ink/ink23.xml"/><Relationship Id="rId67" Type="http://schemas.openxmlformats.org/officeDocument/2006/relationships/image" Target="../media/image37.png"/><Relationship Id="rId116" Type="http://schemas.openxmlformats.org/officeDocument/2006/relationships/customXml" Target="../ink/ink58.xml"/><Relationship Id="rId137" Type="http://schemas.openxmlformats.org/officeDocument/2006/relationships/image" Target="../media/image72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4.png"/><Relationship Id="rId62" Type="http://schemas.openxmlformats.org/officeDocument/2006/relationships/customXml" Target="../ink/ink31.xml"/><Relationship Id="rId83" Type="http://schemas.openxmlformats.org/officeDocument/2006/relationships/image" Target="../media/image45.png"/><Relationship Id="rId88" Type="http://schemas.openxmlformats.org/officeDocument/2006/relationships/customXml" Target="../ink/ink44.xml"/><Relationship Id="rId111" Type="http://schemas.openxmlformats.org/officeDocument/2006/relationships/image" Target="../media/image59.png"/><Relationship Id="rId132" Type="http://schemas.openxmlformats.org/officeDocument/2006/relationships/customXml" Target="../ink/ink66.xml"/><Relationship Id="rId153" Type="http://schemas.openxmlformats.org/officeDocument/2006/relationships/image" Target="../media/image80.png"/><Relationship Id="rId174" Type="http://schemas.openxmlformats.org/officeDocument/2006/relationships/customXml" Target="../ink/ink87.xml"/><Relationship Id="rId15" Type="http://schemas.openxmlformats.org/officeDocument/2006/relationships/image" Target="../media/image11.png"/><Relationship Id="rId36" Type="http://schemas.openxmlformats.org/officeDocument/2006/relationships/customXml" Target="../ink/ink18.xml"/><Relationship Id="rId57" Type="http://schemas.openxmlformats.org/officeDocument/2006/relationships/image" Target="../media/image32.png"/><Relationship Id="rId106" Type="http://schemas.openxmlformats.org/officeDocument/2006/relationships/customXml" Target="../ink/ink53.xml"/><Relationship Id="rId127" Type="http://schemas.openxmlformats.org/officeDocument/2006/relationships/image" Target="../media/image67.png"/><Relationship Id="rId10" Type="http://schemas.openxmlformats.org/officeDocument/2006/relationships/customXml" Target="../ink/ink5.xml"/><Relationship Id="rId31" Type="http://schemas.openxmlformats.org/officeDocument/2006/relationships/image" Target="../media/image19.png"/><Relationship Id="rId52" Type="http://schemas.openxmlformats.org/officeDocument/2006/relationships/customXml" Target="../ink/ink26.xml"/><Relationship Id="rId73" Type="http://schemas.openxmlformats.org/officeDocument/2006/relationships/image" Target="../media/image40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3.png"/><Relationship Id="rId101" Type="http://schemas.openxmlformats.org/officeDocument/2006/relationships/image" Target="../media/image54.png"/><Relationship Id="rId122" Type="http://schemas.openxmlformats.org/officeDocument/2006/relationships/customXml" Target="../ink/ink61.xml"/><Relationship Id="rId143" Type="http://schemas.openxmlformats.org/officeDocument/2006/relationships/image" Target="../media/image75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8.png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26" Type="http://schemas.openxmlformats.org/officeDocument/2006/relationships/customXml" Target="../ink/ink13.xml"/><Relationship Id="rId47" Type="http://schemas.openxmlformats.org/officeDocument/2006/relationships/image" Target="../media/image27.png"/><Relationship Id="rId68" Type="http://schemas.openxmlformats.org/officeDocument/2006/relationships/customXml" Target="../ink/ink34.xml"/><Relationship Id="rId89" Type="http://schemas.openxmlformats.org/officeDocument/2006/relationships/image" Target="../media/image48.png"/><Relationship Id="rId112" Type="http://schemas.openxmlformats.org/officeDocument/2006/relationships/customXml" Target="../ink/ink56.xml"/><Relationship Id="rId133" Type="http://schemas.openxmlformats.org/officeDocument/2006/relationships/image" Target="../media/image70.png"/><Relationship Id="rId154" Type="http://schemas.openxmlformats.org/officeDocument/2006/relationships/customXml" Target="../ink/ink77.xml"/><Relationship Id="rId175" Type="http://schemas.openxmlformats.org/officeDocument/2006/relationships/image" Target="../media/image91.png"/><Relationship Id="rId16" Type="http://schemas.openxmlformats.org/officeDocument/2006/relationships/customXml" Target="../ink/ink8.xml"/><Relationship Id="rId37" Type="http://schemas.openxmlformats.org/officeDocument/2006/relationships/image" Target="../media/image22.png"/><Relationship Id="rId58" Type="http://schemas.openxmlformats.org/officeDocument/2006/relationships/customXml" Target="../ink/ink29.xml"/><Relationship Id="rId79" Type="http://schemas.openxmlformats.org/officeDocument/2006/relationships/image" Target="../media/image43.png"/><Relationship Id="rId102" Type="http://schemas.openxmlformats.org/officeDocument/2006/relationships/customXml" Target="../ink/ink51.xml"/><Relationship Id="rId123" Type="http://schemas.openxmlformats.org/officeDocument/2006/relationships/image" Target="../media/image65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6.png"/><Relationship Id="rId27" Type="http://schemas.openxmlformats.org/officeDocument/2006/relationships/image" Target="../media/image17.png"/><Relationship Id="rId48" Type="http://schemas.openxmlformats.org/officeDocument/2006/relationships/customXml" Target="../ink/ink24.xml"/><Relationship Id="rId69" Type="http://schemas.openxmlformats.org/officeDocument/2006/relationships/image" Target="../media/image38.png"/><Relationship Id="rId113" Type="http://schemas.openxmlformats.org/officeDocument/2006/relationships/image" Target="../media/image60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81.png"/><Relationship Id="rId17" Type="http://schemas.openxmlformats.org/officeDocument/2006/relationships/image" Target="../media/image12.png"/><Relationship Id="rId38" Type="http://schemas.openxmlformats.org/officeDocument/2006/relationships/customXml" Target="../ink/ink19.xml"/><Relationship Id="rId59" Type="http://schemas.openxmlformats.org/officeDocument/2006/relationships/image" Target="../media/image33.png"/><Relationship Id="rId103" Type="http://schemas.openxmlformats.org/officeDocument/2006/relationships/image" Target="../media/image55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9.png"/><Relationship Id="rId145" Type="http://schemas.openxmlformats.org/officeDocument/2006/relationships/image" Target="../media/image76.png"/><Relationship Id="rId166" Type="http://schemas.openxmlformats.org/officeDocument/2006/relationships/customXml" Target="../ink/ink8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clipse.abapgit.org/updatesit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png"/><Relationship Id="rId4" Type="http://schemas.openxmlformats.org/officeDocument/2006/relationships/hyperlink" Target="https://github.com/SAP-samples/abap-file-uploade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openclipart.org/detail/5275/database-diagram-uml-relational-database-entity-relationship-model-by-cfr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3.png"/><Relationship Id="rId5" Type="http://schemas.openxmlformats.org/officeDocument/2006/relationships/hyperlink" Target="https://pixabay.com/en/database-search-database-search-icon-2797375/" TargetMode="External"/><Relationship Id="rId4" Type="http://schemas.openxmlformats.org/officeDocument/2006/relationships/image" Target="../media/image92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6.xml"/><Relationship Id="rId21" Type="http://schemas.openxmlformats.org/officeDocument/2006/relationships/image" Target="../media/image103.png"/><Relationship Id="rId63" Type="http://schemas.openxmlformats.org/officeDocument/2006/relationships/image" Target="../media/image124.png"/><Relationship Id="rId159" Type="http://schemas.openxmlformats.org/officeDocument/2006/relationships/customXml" Target="../ink/ink167.xml"/><Relationship Id="rId170" Type="http://schemas.openxmlformats.org/officeDocument/2006/relationships/image" Target="../media/image176.png"/><Relationship Id="rId226" Type="http://schemas.openxmlformats.org/officeDocument/2006/relationships/customXml" Target="../ink/ink203.xml"/><Relationship Id="rId268" Type="http://schemas.openxmlformats.org/officeDocument/2006/relationships/customXml" Target="../ink/ink224.xml"/><Relationship Id="rId32" Type="http://schemas.openxmlformats.org/officeDocument/2006/relationships/customXml" Target="../ink/ink103.xml"/><Relationship Id="rId74" Type="http://schemas.openxmlformats.org/officeDocument/2006/relationships/customXml" Target="../ink/ink124.xml"/><Relationship Id="rId128" Type="http://schemas.openxmlformats.org/officeDocument/2006/relationships/image" Target="../media/image156.png"/><Relationship Id="rId5" Type="http://schemas.openxmlformats.org/officeDocument/2006/relationships/image" Target="../media/image95.png"/><Relationship Id="rId181" Type="http://schemas.openxmlformats.org/officeDocument/2006/relationships/image" Target="../media/image180.png"/><Relationship Id="rId237" Type="http://schemas.openxmlformats.org/officeDocument/2006/relationships/image" Target="../media/image208.png"/><Relationship Id="rId279" Type="http://schemas.openxmlformats.org/officeDocument/2006/relationships/image" Target="../media/image229.png"/><Relationship Id="rId43" Type="http://schemas.openxmlformats.org/officeDocument/2006/relationships/image" Target="../media/image114.png"/><Relationship Id="rId139" Type="http://schemas.openxmlformats.org/officeDocument/2006/relationships/customXml" Target="../ink/ink157.xml"/><Relationship Id="rId85" Type="http://schemas.openxmlformats.org/officeDocument/2006/relationships/image" Target="../media/image135.png"/><Relationship Id="rId150" Type="http://schemas.openxmlformats.org/officeDocument/2006/relationships/image" Target="../media/image167.png"/><Relationship Id="rId171" Type="http://schemas.openxmlformats.org/officeDocument/2006/relationships/customXml" Target="../ink/ink174.xml"/><Relationship Id="rId192" Type="http://schemas.openxmlformats.org/officeDocument/2006/relationships/customXml" Target="../ink/ink186.xml"/><Relationship Id="rId206" Type="http://schemas.openxmlformats.org/officeDocument/2006/relationships/customXml" Target="../ink/ink193.xml"/><Relationship Id="rId227" Type="http://schemas.openxmlformats.org/officeDocument/2006/relationships/image" Target="../media/image203.png"/><Relationship Id="rId248" Type="http://schemas.openxmlformats.org/officeDocument/2006/relationships/customXml" Target="../ink/ink214.xml"/><Relationship Id="rId269" Type="http://schemas.openxmlformats.org/officeDocument/2006/relationships/image" Target="../media/image224.png"/><Relationship Id="rId12" Type="http://schemas.openxmlformats.org/officeDocument/2006/relationships/customXml" Target="../ink/ink93.xml"/><Relationship Id="rId33" Type="http://schemas.openxmlformats.org/officeDocument/2006/relationships/image" Target="../media/image109.png"/><Relationship Id="rId108" Type="http://schemas.openxmlformats.org/officeDocument/2006/relationships/image" Target="../media/image146.png"/><Relationship Id="rId129" Type="http://schemas.openxmlformats.org/officeDocument/2006/relationships/customXml" Target="../ink/ink152.xml"/><Relationship Id="rId280" Type="http://schemas.openxmlformats.org/officeDocument/2006/relationships/customXml" Target="../ink/ink230.xml"/><Relationship Id="rId54" Type="http://schemas.openxmlformats.org/officeDocument/2006/relationships/customXml" Target="../ink/ink114.xml"/><Relationship Id="rId75" Type="http://schemas.openxmlformats.org/officeDocument/2006/relationships/image" Target="../media/image130.png"/><Relationship Id="rId96" Type="http://schemas.openxmlformats.org/officeDocument/2006/relationships/image" Target="../media/image140.png"/><Relationship Id="rId140" Type="http://schemas.openxmlformats.org/officeDocument/2006/relationships/image" Target="../media/image162.png"/><Relationship Id="rId161" Type="http://schemas.openxmlformats.org/officeDocument/2006/relationships/customXml" Target="../ink/ink168.xml"/><Relationship Id="rId182" Type="http://schemas.openxmlformats.org/officeDocument/2006/relationships/customXml" Target="../ink/ink181.xml"/><Relationship Id="rId217" Type="http://schemas.openxmlformats.org/officeDocument/2006/relationships/image" Target="../media/image198.png"/><Relationship Id="rId6" Type="http://schemas.openxmlformats.org/officeDocument/2006/relationships/customXml" Target="../ink/ink90.xml"/><Relationship Id="rId238" Type="http://schemas.openxmlformats.org/officeDocument/2006/relationships/customXml" Target="../ink/ink209.xml"/><Relationship Id="rId259" Type="http://schemas.openxmlformats.org/officeDocument/2006/relationships/image" Target="../media/image219.png"/><Relationship Id="rId23" Type="http://schemas.openxmlformats.org/officeDocument/2006/relationships/image" Target="../media/image104.png"/><Relationship Id="rId119" Type="http://schemas.openxmlformats.org/officeDocument/2006/relationships/customXml" Target="../ink/ink147.xml"/><Relationship Id="rId270" Type="http://schemas.openxmlformats.org/officeDocument/2006/relationships/customXml" Target="../ink/ink225.xml"/><Relationship Id="rId44" Type="http://schemas.openxmlformats.org/officeDocument/2006/relationships/customXml" Target="../ink/ink109.xml"/><Relationship Id="rId65" Type="http://schemas.openxmlformats.org/officeDocument/2006/relationships/image" Target="../media/image125.png"/><Relationship Id="rId86" Type="http://schemas.openxmlformats.org/officeDocument/2006/relationships/customXml" Target="../ink/ink130.xml"/><Relationship Id="rId130" Type="http://schemas.openxmlformats.org/officeDocument/2006/relationships/image" Target="../media/image157.png"/><Relationship Id="rId151" Type="http://schemas.openxmlformats.org/officeDocument/2006/relationships/customXml" Target="../ink/ink163.xml"/><Relationship Id="rId172" Type="http://schemas.openxmlformats.org/officeDocument/2006/relationships/image" Target="../media/image177.png"/><Relationship Id="rId193" Type="http://schemas.openxmlformats.org/officeDocument/2006/relationships/image" Target="../media/image186.png"/><Relationship Id="rId207" Type="http://schemas.openxmlformats.org/officeDocument/2006/relationships/image" Target="../media/image193.png"/><Relationship Id="rId228" Type="http://schemas.openxmlformats.org/officeDocument/2006/relationships/customXml" Target="../ink/ink204.xml"/><Relationship Id="rId249" Type="http://schemas.openxmlformats.org/officeDocument/2006/relationships/image" Target="../media/image214.png"/><Relationship Id="rId13" Type="http://schemas.openxmlformats.org/officeDocument/2006/relationships/image" Target="../media/image99.png"/><Relationship Id="rId109" Type="http://schemas.openxmlformats.org/officeDocument/2006/relationships/customXml" Target="../ink/ink142.xml"/><Relationship Id="rId260" Type="http://schemas.openxmlformats.org/officeDocument/2006/relationships/customXml" Target="../ink/ink220.xml"/><Relationship Id="rId281" Type="http://schemas.openxmlformats.org/officeDocument/2006/relationships/image" Target="../media/image230.png"/><Relationship Id="rId34" Type="http://schemas.openxmlformats.org/officeDocument/2006/relationships/customXml" Target="../ink/ink104.xml"/><Relationship Id="rId55" Type="http://schemas.openxmlformats.org/officeDocument/2006/relationships/image" Target="../media/image120.png"/><Relationship Id="rId76" Type="http://schemas.openxmlformats.org/officeDocument/2006/relationships/customXml" Target="../ink/ink125.xml"/><Relationship Id="rId97" Type="http://schemas.openxmlformats.org/officeDocument/2006/relationships/customXml" Target="../ink/ink136.xml"/><Relationship Id="rId120" Type="http://schemas.openxmlformats.org/officeDocument/2006/relationships/image" Target="../media/image152.png"/><Relationship Id="rId141" Type="http://schemas.openxmlformats.org/officeDocument/2006/relationships/customXml" Target="../ink/ink158.xml"/><Relationship Id="rId7" Type="http://schemas.openxmlformats.org/officeDocument/2006/relationships/image" Target="../media/image96.png"/><Relationship Id="rId162" Type="http://schemas.openxmlformats.org/officeDocument/2006/relationships/customXml" Target="../ink/ink169.xml"/><Relationship Id="rId183" Type="http://schemas.openxmlformats.org/officeDocument/2006/relationships/image" Target="../media/image181.png"/><Relationship Id="rId218" Type="http://schemas.openxmlformats.org/officeDocument/2006/relationships/customXml" Target="../ink/ink199.xml"/><Relationship Id="rId239" Type="http://schemas.openxmlformats.org/officeDocument/2006/relationships/image" Target="../media/image209.png"/><Relationship Id="rId250" Type="http://schemas.openxmlformats.org/officeDocument/2006/relationships/customXml" Target="../ink/ink215.xml"/><Relationship Id="rId271" Type="http://schemas.openxmlformats.org/officeDocument/2006/relationships/image" Target="../media/image225.png"/><Relationship Id="rId24" Type="http://schemas.openxmlformats.org/officeDocument/2006/relationships/customXml" Target="../ink/ink99.xml"/><Relationship Id="rId45" Type="http://schemas.openxmlformats.org/officeDocument/2006/relationships/image" Target="../media/image115.png"/><Relationship Id="rId66" Type="http://schemas.openxmlformats.org/officeDocument/2006/relationships/customXml" Target="../ink/ink120.xml"/><Relationship Id="rId87" Type="http://schemas.openxmlformats.org/officeDocument/2006/relationships/image" Target="../media/image136.png"/><Relationship Id="rId110" Type="http://schemas.openxmlformats.org/officeDocument/2006/relationships/image" Target="../media/image147.png"/><Relationship Id="rId131" Type="http://schemas.openxmlformats.org/officeDocument/2006/relationships/customXml" Target="../ink/ink153.xml"/><Relationship Id="rId152" Type="http://schemas.openxmlformats.org/officeDocument/2006/relationships/image" Target="../media/image168.png"/><Relationship Id="rId173" Type="http://schemas.openxmlformats.org/officeDocument/2006/relationships/customXml" Target="../ink/ink175.xml"/><Relationship Id="rId194" Type="http://schemas.openxmlformats.org/officeDocument/2006/relationships/customXml" Target="../ink/ink187.xml"/><Relationship Id="rId208" Type="http://schemas.openxmlformats.org/officeDocument/2006/relationships/customXml" Target="../ink/ink194.xml"/><Relationship Id="rId229" Type="http://schemas.openxmlformats.org/officeDocument/2006/relationships/image" Target="../media/image204.png"/><Relationship Id="rId240" Type="http://schemas.openxmlformats.org/officeDocument/2006/relationships/customXml" Target="../ink/ink210.xml"/><Relationship Id="rId261" Type="http://schemas.openxmlformats.org/officeDocument/2006/relationships/image" Target="../media/image220.png"/><Relationship Id="rId14" Type="http://schemas.openxmlformats.org/officeDocument/2006/relationships/customXml" Target="../ink/ink94.xml"/><Relationship Id="rId35" Type="http://schemas.openxmlformats.org/officeDocument/2006/relationships/image" Target="../media/image110.png"/><Relationship Id="rId56" Type="http://schemas.openxmlformats.org/officeDocument/2006/relationships/customXml" Target="../ink/ink115.xml"/><Relationship Id="rId77" Type="http://schemas.openxmlformats.org/officeDocument/2006/relationships/image" Target="../media/image131.png"/><Relationship Id="rId100" Type="http://schemas.openxmlformats.org/officeDocument/2006/relationships/image" Target="../media/image142.png"/><Relationship Id="rId282" Type="http://schemas.openxmlformats.org/officeDocument/2006/relationships/customXml" Target="../ink/ink231.xml"/><Relationship Id="rId8" Type="http://schemas.openxmlformats.org/officeDocument/2006/relationships/customXml" Target="../ink/ink91.xml"/><Relationship Id="rId98" Type="http://schemas.openxmlformats.org/officeDocument/2006/relationships/image" Target="../media/image141.png"/><Relationship Id="rId121" Type="http://schemas.openxmlformats.org/officeDocument/2006/relationships/customXml" Target="../ink/ink148.xml"/><Relationship Id="rId142" Type="http://schemas.openxmlformats.org/officeDocument/2006/relationships/image" Target="../media/image163.png"/><Relationship Id="rId163" Type="http://schemas.openxmlformats.org/officeDocument/2006/relationships/customXml" Target="../ink/ink170.xml"/><Relationship Id="rId184" Type="http://schemas.openxmlformats.org/officeDocument/2006/relationships/customXml" Target="../ink/ink182.xml"/><Relationship Id="rId219" Type="http://schemas.openxmlformats.org/officeDocument/2006/relationships/image" Target="../media/image199.png"/><Relationship Id="rId230" Type="http://schemas.openxmlformats.org/officeDocument/2006/relationships/customXml" Target="../ink/ink205.xml"/><Relationship Id="rId251" Type="http://schemas.openxmlformats.org/officeDocument/2006/relationships/image" Target="../media/image215.png"/><Relationship Id="rId25" Type="http://schemas.openxmlformats.org/officeDocument/2006/relationships/image" Target="../media/image105.png"/><Relationship Id="rId46" Type="http://schemas.openxmlformats.org/officeDocument/2006/relationships/customXml" Target="../ink/ink110.xml"/><Relationship Id="rId67" Type="http://schemas.openxmlformats.org/officeDocument/2006/relationships/image" Target="../media/image126.png"/><Relationship Id="rId272" Type="http://schemas.openxmlformats.org/officeDocument/2006/relationships/customXml" Target="../ink/ink226.xml"/><Relationship Id="rId88" Type="http://schemas.openxmlformats.org/officeDocument/2006/relationships/customXml" Target="../ink/ink131.xml"/><Relationship Id="rId111" Type="http://schemas.openxmlformats.org/officeDocument/2006/relationships/customXml" Target="../ink/ink143.xml"/><Relationship Id="rId132" Type="http://schemas.openxmlformats.org/officeDocument/2006/relationships/image" Target="../media/image158.png"/><Relationship Id="rId153" Type="http://schemas.openxmlformats.org/officeDocument/2006/relationships/customXml" Target="../ink/ink164.xml"/><Relationship Id="rId174" Type="http://schemas.openxmlformats.org/officeDocument/2006/relationships/image" Target="../media/image178.png"/><Relationship Id="rId195" Type="http://schemas.openxmlformats.org/officeDocument/2006/relationships/image" Target="../media/image187.png"/><Relationship Id="rId209" Type="http://schemas.openxmlformats.org/officeDocument/2006/relationships/image" Target="../media/image194.png"/><Relationship Id="rId220" Type="http://schemas.openxmlformats.org/officeDocument/2006/relationships/customXml" Target="../ink/ink200.xml"/><Relationship Id="rId241" Type="http://schemas.openxmlformats.org/officeDocument/2006/relationships/image" Target="../media/image210.png"/><Relationship Id="rId15" Type="http://schemas.openxmlformats.org/officeDocument/2006/relationships/image" Target="../media/image100.png"/><Relationship Id="rId36" Type="http://schemas.openxmlformats.org/officeDocument/2006/relationships/customXml" Target="../ink/ink105.xml"/><Relationship Id="rId57" Type="http://schemas.openxmlformats.org/officeDocument/2006/relationships/image" Target="../media/image121.png"/><Relationship Id="rId262" Type="http://schemas.openxmlformats.org/officeDocument/2006/relationships/customXml" Target="../ink/ink221.xml"/><Relationship Id="rId283" Type="http://schemas.openxmlformats.org/officeDocument/2006/relationships/image" Target="../media/image231.png"/><Relationship Id="rId78" Type="http://schemas.openxmlformats.org/officeDocument/2006/relationships/customXml" Target="../ink/ink126.xml"/><Relationship Id="rId99" Type="http://schemas.openxmlformats.org/officeDocument/2006/relationships/customXml" Target="../ink/ink137.xml"/><Relationship Id="rId101" Type="http://schemas.openxmlformats.org/officeDocument/2006/relationships/customXml" Target="../ink/ink138.xml"/><Relationship Id="rId122" Type="http://schemas.openxmlformats.org/officeDocument/2006/relationships/image" Target="../media/image153.png"/><Relationship Id="rId143" Type="http://schemas.openxmlformats.org/officeDocument/2006/relationships/customXml" Target="../ink/ink159.xml"/><Relationship Id="rId164" Type="http://schemas.openxmlformats.org/officeDocument/2006/relationships/image" Target="../media/image173.png"/><Relationship Id="rId185" Type="http://schemas.openxmlformats.org/officeDocument/2006/relationships/image" Target="../media/image182.png"/><Relationship Id="rId9" Type="http://schemas.openxmlformats.org/officeDocument/2006/relationships/image" Target="../media/image97.png"/><Relationship Id="rId210" Type="http://schemas.openxmlformats.org/officeDocument/2006/relationships/customXml" Target="../ink/ink195.xml"/><Relationship Id="rId26" Type="http://schemas.openxmlformats.org/officeDocument/2006/relationships/customXml" Target="../ink/ink100.xml"/><Relationship Id="rId231" Type="http://schemas.openxmlformats.org/officeDocument/2006/relationships/image" Target="../media/image205.png"/><Relationship Id="rId252" Type="http://schemas.openxmlformats.org/officeDocument/2006/relationships/customXml" Target="../ink/ink216.xml"/><Relationship Id="rId273" Type="http://schemas.openxmlformats.org/officeDocument/2006/relationships/image" Target="../media/image226.png"/><Relationship Id="rId47" Type="http://schemas.openxmlformats.org/officeDocument/2006/relationships/image" Target="../media/image116.png"/><Relationship Id="rId68" Type="http://schemas.openxmlformats.org/officeDocument/2006/relationships/customXml" Target="../ink/ink121.xml"/><Relationship Id="rId89" Type="http://schemas.openxmlformats.org/officeDocument/2006/relationships/customXml" Target="../ink/ink132.xml"/><Relationship Id="rId112" Type="http://schemas.openxmlformats.org/officeDocument/2006/relationships/image" Target="../media/image148.png"/><Relationship Id="rId133" Type="http://schemas.openxmlformats.org/officeDocument/2006/relationships/customXml" Target="../ink/ink154.xml"/><Relationship Id="rId154" Type="http://schemas.openxmlformats.org/officeDocument/2006/relationships/image" Target="../media/image169.png"/><Relationship Id="rId175" Type="http://schemas.openxmlformats.org/officeDocument/2006/relationships/customXml" Target="../ink/ink176.xml"/><Relationship Id="rId196" Type="http://schemas.openxmlformats.org/officeDocument/2006/relationships/customXml" Target="../ink/ink188.xml"/><Relationship Id="rId200" Type="http://schemas.openxmlformats.org/officeDocument/2006/relationships/customXml" Target="../ink/ink190.xml"/><Relationship Id="rId16" Type="http://schemas.openxmlformats.org/officeDocument/2006/relationships/customXml" Target="../ink/ink95.xml"/><Relationship Id="rId221" Type="http://schemas.openxmlformats.org/officeDocument/2006/relationships/image" Target="../media/image200.png"/><Relationship Id="rId242" Type="http://schemas.openxmlformats.org/officeDocument/2006/relationships/customXml" Target="../ink/ink211.xml"/><Relationship Id="rId263" Type="http://schemas.openxmlformats.org/officeDocument/2006/relationships/image" Target="../media/image221.png"/><Relationship Id="rId284" Type="http://schemas.openxmlformats.org/officeDocument/2006/relationships/customXml" Target="../ink/ink232.xml"/><Relationship Id="rId37" Type="http://schemas.openxmlformats.org/officeDocument/2006/relationships/image" Target="../media/image111.png"/><Relationship Id="rId58" Type="http://schemas.openxmlformats.org/officeDocument/2006/relationships/customXml" Target="../ink/ink116.xml"/><Relationship Id="rId79" Type="http://schemas.openxmlformats.org/officeDocument/2006/relationships/image" Target="../media/image132.png"/><Relationship Id="rId102" Type="http://schemas.openxmlformats.org/officeDocument/2006/relationships/image" Target="../media/image143.png"/><Relationship Id="rId123" Type="http://schemas.openxmlformats.org/officeDocument/2006/relationships/customXml" Target="../ink/ink149.xml"/><Relationship Id="rId144" Type="http://schemas.openxmlformats.org/officeDocument/2006/relationships/image" Target="../media/image164.png"/><Relationship Id="rId90" Type="http://schemas.openxmlformats.org/officeDocument/2006/relationships/image" Target="../media/image137.png"/><Relationship Id="rId165" Type="http://schemas.openxmlformats.org/officeDocument/2006/relationships/customXml" Target="../ink/ink171.xml"/><Relationship Id="rId186" Type="http://schemas.openxmlformats.org/officeDocument/2006/relationships/customXml" Target="../ink/ink183.xml"/><Relationship Id="rId211" Type="http://schemas.openxmlformats.org/officeDocument/2006/relationships/image" Target="../media/image195.png"/><Relationship Id="rId232" Type="http://schemas.openxmlformats.org/officeDocument/2006/relationships/customXml" Target="../ink/ink206.xml"/><Relationship Id="rId253" Type="http://schemas.openxmlformats.org/officeDocument/2006/relationships/image" Target="../media/image216.png"/><Relationship Id="rId274" Type="http://schemas.openxmlformats.org/officeDocument/2006/relationships/customXml" Target="../ink/ink227.xml"/><Relationship Id="rId27" Type="http://schemas.openxmlformats.org/officeDocument/2006/relationships/image" Target="../media/image106.png"/><Relationship Id="rId48" Type="http://schemas.openxmlformats.org/officeDocument/2006/relationships/customXml" Target="../ink/ink111.xml"/><Relationship Id="rId69" Type="http://schemas.openxmlformats.org/officeDocument/2006/relationships/image" Target="../media/image127.png"/><Relationship Id="rId113" Type="http://schemas.openxmlformats.org/officeDocument/2006/relationships/customXml" Target="../ink/ink144.xml"/><Relationship Id="rId134" Type="http://schemas.openxmlformats.org/officeDocument/2006/relationships/image" Target="../media/image159.png"/><Relationship Id="rId80" Type="http://schemas.openxmlformats.org/officeDocument/2006/relationships/customXml" Target="../ink/ink127.xml"/><Relationship Id="rId155" Type="http://schemas.openxmlformats.org/officeDocument/2006/relationships/customXml" Target="../ink/ink165.xml"/><Relationship Id="rId176" Type="http://schemas.openxmlformats.org/officeDocument/2006/relationships/customXml" Target="../ink/ink177.xml"/><Relationship Id="rId197" Type="http://schemas.openxmlformats.org/officeDocument/2006/relationships/image" Target="../media/image188.png"/><Relationship Id="rId201" Type="http://schemas.openxmlformats.org/officeDocument/2006/relationships/image" Target="../media/image190.png"/><Relationship Id="rId222" Type="http://schemas.openxmlformats.org/officeDocument/2006/relationships/customXml" Target="../ink/ink201.xml"/><Relationship Id="rId243" Type="http://schemas.openxmlformats.org/officeDocument/2006/relationships/image" Target="../media/image211.png"/><Relationship Id="rId264" Type="http://schemas.openxmlformats.org/officeDocument/2006/relationships/customXml" Target="../ink/ink222.xml"/><Relationship Id="rId285" Type="http://schemas.openxmlformats.org/officeDocument/2006/relationships/image" Target="../media/image232.png"/><Relationship Id="rId17" Type="http://schemas.openxmlformats.org/officeDocument/2006/relationships/image" Target="../media/image101.png"/><Relationship Id="rId38" Type="http://schemas.openxmlformats.org/officeDocument/2006/relationships/customXml" Target="../ink/ink106.xml"/><Relationship Id="rId59" Type="http://schemas.openxmlformats.org/officeDocument/2006/relationships/image" Target="../media/image122.png"/><Relationship Id="rId103" Type="http://schemas.openxmlformats.org/officeDocument/2006/relationships/customXml" Target="../ink/ink139.xml"/><Relationship Id="rId124" Type="http://schemas.openxmlformats.org/officeDocument/2006/relationships/image" Target="../media/image154.png"/><Relationship Id="rId70" Type="http://schemas.openxmlformats.org/officeDocument/2006/relationships/customXml" Target="../ink/ink122.xml"/><Relationship Id="rId91" Type="http://schemas.openxmlformats.org/officeDocument/2006/relationships/customXml" Target="../ink/ink133.xml"/><Relationship Id="rId145" Type="http://schemas.openxmlformats.org/officeDocument/2006/relationships/customXml" Target="../ink/ink160.xml"/><Relationship Id="rId166" Type="http://schemas.openxmlformats.org/officeDocument/2006/relationships/image" Target="../media/image174.png"/><Relationship Id="rId187" Type="http://schemas.openxmlformats.org/officeDocument/2006/relationships/image" Target="../media/image183.png"/><Relationship Id="rId1" Type="http://schemas.openxmlformats.org/officeDocument/2006/relationships/slideLayout" Target="../slideLayouts/slideLayout20.xml"/><Relationship Id="rId212" Type="http://schemas.openxmlformats.org/officeDocument/2006/relationships/customXml" Target="../ink/ink196.xml"/><Relationship Id="rId233" Type="http://schemas.openxmlformats.org/officeDocument/2006/relationships/image" Target="../media/image206.png"/><Relationship Id="rId254" Type="http://schemas.openxmlformats.org/officeDocument/2006/relationships/customXml" Target="../ink/ink217.xml"/><Relationship Id="rId28" Type="http://schemas.openxmlformats.org/officeDocument/2006/relationships/customXml" Target="../ink/ink101.xml"/><Relationship Id="rId49" Type="http://schemas.openxmlformats.org/officeDocument/2006/relationships/image" Target="../media/image117.png"/><Relationship Id="rId114" Type="http://schemas.openxmlformats.org/officeDocument/2006/relationships/image" Target="../media/image149.png"/><Relationship Id="rId275" Type="http://schemas.openxmlformats.org/officeDocument/2006/relationships/image" Target="../media/image227.png"/><Relationship Id="rId60" Type="http://schemas.openxmlformats.org/officeDocument/2006/relationships/customXml" Target="../ink/ink117.xml"/><Relationship Id="rId81" Type="http://schemas.openxmlformats.org/officeDocument/2006/relationships/image" Target="../media/image133.png"/><Relationship Id="rId135" Type="http://schemas.openxmlformats.org/officeDocument/2006/relationships/customXml" Target="../ink/ink155.xml"/><Relationship Id="rId156" Type="http://schemas.openxmlformats.org/officeDocument/2006/relationships/image" Target="../media/image170.png"/><Relationship Id="rId177" Type="http://schemas.openxmlformats.org/officeDocument/2006/relationships/customXml" Target="../ink/ink178.xml"/><Relationship Id="rId198" Type="http://schemas.openxmlformats.org/officeDocument/2006/relationships/customXml" Target="../ink/ink189.xml"/><Relationship Id="rId202" Type="http://schemas.openxmlformats.org/officeDocument/2006/relationships/customXml" Target="../ink/ink191.xml"/><Relationship Id="rId223" Type="http://schemas.openxmlformats.org/officeDocument/2006/relationships/image" Target="../media/image201.png"/><Relationship Id="rId244" Type="http://schemas.openxmlformats.org/officeDocument/2006/relationships/customXml" Target="../ink/ink212.xml"/><Relationship Id="rId18" Type="http://schemas.openxmlformats.org/officeDocument/2006/relationships/customXml" Target="../ink/ink96.xml"/><Relationship Id="rId39" Type="http://schemas.openxmlformats.org/officeDocument/2006/relationships/image" Target="../media/image112.png"/><Relationship Id="rId265" Type="http://schemas.openxmlformats.org/officeDocument/2006/relationships/image" Target="../media/image222.png"/><Relationship Id="rId286" Type="http://schemas.openxmlformats.org/officeDocument/2006/relationships/customXml" Target="../ink/ink233.xml"/><Relationship Id="rId50" Type="http://schemas.openxmlformats.org/officeDocument/2006/relationships/customXml" Target="../ink/ink112.xml"/><Relationship Id="rId104" Type="http://schemas.openxmlformats.org/officeDocument/2006/relationships/image" Target="../media/image144.png"/><Relationship Id="rId125" Type="http://schemas.openxmlformats.org/officeDocument/2006/relationships/customXml" Target="../ink/ink150.xml"/><Relationship Id="rId146" Type="http://schemas.openxmlformats.org/officeDocument/2006/relationships/image" Target="../media/image165.png"/><Relationship Id="rId167" Type="http://schemas.openxmlformats.org/officeDocument/2006/relationships/customXml" Target="../ink/ink172.xml"/><Relationship Id="rId188" Type="http://schemas.openxmlformats.org/officeDocument/2006/relationships/customXml" Target="../ink/ink184.xml"/><Relationship Id="rId71" Type="http://schemas.openxmlformats.org/officeDocument/2006/relationships/image" Target="../media/image128.png"/><Relationship Id="rId92" Type="http://schemas.openxmlformats.org/officeDocument/2006/relationships/image" Target="../media/image138.png"/><Relationship Id="rId213" Type="http://schemas.openxmlformats.org/officeDocument/2006/relationships/image" Target="../media/image196.png"/><Relationship Id="rId234" Type="http://schemas.openxmlformats.org/officeDocument/2006/relationships/customXml" Target="../ink/ink207.xml"/><Relationship Id="rId2" Type="http://schemas.openxmlformats.org/officeDocument/2006/relationships/customXml" Target="../ink/ink88.xml"/><Relationship Id="rId29" Type="http://schemas.openxmlformats.org/officeDocument/2006/relationships/image" Target="../media/image107.png"/><Relationship Id="rId255" Type="http://schemas.openxmlformats.org/officeDocument/2006/relationships/image" Target="../media/image217.png"/><Relationship Id="rId276" Type="http://schemas.openxmlformats.org/officeDocument/2006/relationships/customXml" Target="../ink/ink228.xml"/><Relationship Id="rId40" Type="http://schemas.openxmlformats.org/officeDocument/2006/relationships/customXml" Target="../ink/ink107.xml"/><Relationship Id="rId115" Type="http://schemas.openxmlformats.org/officeDocument/2006/relationships/customXml" Target="../ink/ink145.xml"/><Relationship Id="rId136" Type="http://schemas.openxmlformats.org/officeDocument/2006/relationships/image" Target="../media/image160.png"/><Relationship Id="rId157" Type="http://schemas.openxmlformats.org/officeDocument/2006/relationships/customXml" Target="../ink/ink166.xml"/><Relationship Id="rId178" Type="http://schemas.openxmlformats.org/officeDocument/2006/relationships/customXml" Target="../ink/ink179.xml"/><Relationship Id="rId61" Type="http://schemas.openxmlformats.org/officeDocument/2006/relationships/image" Target="../media/image123.png"/><Relationship Id="rId82" Type="http://schemas.openxmlformats.org/officeDocument/2006/relationships/customXml" Target="../ink/ink128.xml"/><Relationship Id="rId199" Type="http://schemas.openxmlformats.org/officeDocument/2006/relationships/image" Target="../media/image189.png"/><Relationship Id="rId203" Type="http://schemas.openxmlformats.org/officeDocument/2006/relationships/image" Target="../media/image191.png"/><Relationship Id="rId19" Type="http://schemas.openxmlformats.org/officeDocument/2006/relationships/image" Target="../media/image102.png"/><Relationship Id="rId224" Type="http://schemas.openxmlformats.org/officeDocument/2006/relationships/customXml" Target="../ink/ink202.xml"/><Relationship Id="rId245" Type="http://schemas.openxmlformats.org/officeDocument/2006/relationships/image" Target="../media/image212.png"/><Relationship Id="rId266" Type="http://schemas.openxmlformats.org/officeDocument/2006/relationships/customXml" Target="../ink/ink223.xml"/><Relationship Id="rId287" Type="http://schemas.openxmlformats.org/officeDocument/2006/relationships/image" Target="../media/image233.png"/><Relationship Id="rId30" Type="http://schemas.openxmlformats.org/officeDocument/2006/relationships/customXml" Target="../ink/ink102.xml"/><Relationship Id="rId105" Type="http://schemas.openxmlformats.org/officeDocument/2006/relationships/customXml" Target="../ink/ink140.xml"/><Relationship Id="rId126" Type="http://schemas.openxmlformats.org/officeDocument/2006/relationships/image" Target="../media/image155.png"/><Relationship Id="rId147" Type="http://schemas.openxmlformats.org/officeDocument/2006/relationships/customXml" Target="../ink/ink161.xml"/><Relationship Id="rId168" Type="http://schemas.openxmlformats.org/officeDocument/2006/relationships/image" Target="../media/image175.png"/><Relationship Id="rId51" Type="http://schemas.openxmlformats.org/officeDocument/2006/relationships/image" Target="../media/image118.png"/><Relationship Id="rId72" Type="http://schemas.openxmlformats.org/officeDocument/2006/relationships/customXml" Target="../ink/ink123.xml"/><Relationship Id="rId93" Type="http://schemas.openxmlformats.org/officeDocument/2006/relationships/customXml" Target="../ink/ink134.xml"/><Relationship Id="rId189" Type="http://schemas.openxmlformats.org/officeDocument/2006/relationships/image" Target="../media/image184.png"/><Relationship Id="rId3" Type="http://schemas.openxmlformats.org/officeDocument/2006/relationships/image" Target="../media/image94.png"/><Relationship Id="rId214" Type="http://schemas.openxmlformats.org/officeDocument/2006/relationships/customXml" Target="../ink/ink197.xml"/><Relationship Id="rId235" Type="http://schemas.openxmlformats.org/officeDocument/2006/relationships/image" Target="../media/image207.png"/><Relationship Id="rId256" Type="http://schemas.openxmlformats.org/officeDocument/2006/relationships/customXml" Target="../ink/ink218.xml"/><Relationship Id="rId277" Type="http://schemas.openxmlformats.org/officeDocument/2006/relationships/image" Target="../media/image228.png"/><Relationship Id="rId116" Type="http://schemas.openxmlformats.org/officeDocument/2006/relationships/image" Target="../media/image150.png"/><Relationship Id="rId137" Type="http://schemas.openxmlformats.org/officeDocument/2006/relationships/customXml" Target="../ink/ink156.xml"/><Relationship Id="rId158" Type="http://schemas.openxmlformats.org/officeDocument/2006/relationships/image" Target="../media/image171.png"/><Relationship Id="rId20" Type="http://schemas.openxmlformats.org/officeDocument/2006/relationships/customXml" Target="../ink/ink97.xml"/><Relationship Id="rId41" Type="http://schemas.openxmlformats.org/officeDocument/2006/relationships/image" Target="../media/image113.png"/><Relationship Id="rId62" Type="http://schemas.openxmlformats.org/officeDocument/2006/relationships/customXml" Target="../ink/ink118.xml"/><Relationship Id="rId83" Type="http://schemas.openxmlformats.org/officeDocument/2006/relationships/image" Target="../media/image134.png"/><Relationship Id="rId179" Type="http://schemas.openxmlformats.org/officeDocument/2006/relationships/image" Target="../media/image179.png"/><Relationship Id="rId190" Type="http://schemas.openxmlformats.org/officeDocument/2006/relationships/customXml" Target="../ink/ink185.xml"/><Relationship Id="rId204" Type="http://schemas.openxmlformats.org/officeDocument/2006/relationships/customXml" Target="../ink/ink192.xml"/><Relationship Id="rId225" Type="http://schemas.openxmlformats.org/officeDocument/2006/relationships/image" Target="../media/image202.png"/><Relationship Id="rId246" Type="http://schemas.openxmlformats.org/officeDocument/2006/relationships/customXml" Target="../ink/ink213.xml"/><Relationship Id="rId267" Type="http://schemas.openxmlformats.org/officeDocument/2006/relationships/image" Target="../media/image223.png"/><Relationship Id="rId106" Type="http://schemas.openxmlformats.org/officeDocument/2006/relationships/image" Target="../media/image145.png"/><Relationship Id="rId127" Type="http://schemas.openxmlformats.org/officeDocument/2006/relationships/customXml" Target="../ink/ink151.xml"/><Relationship Id="rId10" Type="http://schemas.openxmlformats.org/officeDocument/2006/relationships/customXml" Target="../ink/ink92.xml"/><Relationship Id="rId31" Type="http://schemas.openxmlformats.org/officeDocument/2006/relationships/image" Target="../media/image108.png"/><Relationship Id="rId52" Type="http://schemas.openxmlformats.org/officeDocument/2006/relationships/customXml" Target="../ink/ink113.xml"/><Relationship Id="rId73" Type="http://schemas.openxmlformats.org/officeDocument/2006/relationships/image" Target="../media/image129.png"/><Relationship Id="rId94" Type="http://schemas.openxmlformats.org/officeDocument/2006/relationships/image" Target="../media/image139.png"/><Relationship Id="rId148" Type="http://schemas.openxmlformats.org/officeDocument/2006/relationships/image" Target="../media/image166.png"/><Relationship Id="rId169" Type="http://schemas.openxmlformats.org/officeDocument/2006/relationships/customXml" Target="../ink/ink173.xml"/><Relationship Id="rId4" Type="http://schemas.openxmlformats.org/officeDocument/2006/relationships/customXml" Target="../ink/ink89.xml"/><Relationship Id="rId180" Type="http://schemas.openxmlformats.org/officeDocument/2006/relationships/customXml" Target="../ink/ink180.xml"/><Relationship Id="rId215" Type="http://schemas.openxmlformats.org/officeDocument/2006/relationships/image" Target="../media/image197.png"/><Relationship Id="rId236" Type="http://schemas.openxmlformats.org/officeDocument/2006/relationships/customXml" Target="../ink/ink208.xml"/><Relationship Id="rId257" Type="http://schemas.openxmlformats.org/officeDocument/2006/relationships/image" Target="../media/image218.png"/><Relationship Id="rId278" Type="http://schemas.openxmlformats.org/officeDocument/2006/relationships/customXml" Target="../ink/ink229.xml"/><Relationship Id="rId42" Type="http://schemas.openxmlformats.org/officeDocument/2006/relationships/customXml" Target="../ink/ink108.xml"/><Relationship Id="rId84" Type="http://schemas.openxmlformats.org/officeDocument/2006/relationships/customXml" Target="../ink/ink129.xml"/><Relationship Id="rId138" Type="http://schemas.openxmlformats.org/officeDocument/2006/relationships/image" Target="../media/image161.png"/><Relationship Id="rId191" Type="http://schemas.openxmlformats.org/officeDocument/2006/relationships/image" Target="../media/image185.png"/><Relationship Id="rId205" Type="http://schemas.openxmlformats.org/officeDocument/2006/relationships/image" Target="../media/image192.png"/><Relationship Id="rId247" Type="http://schemas.openxmlformats.org/officeDocument/2006/relationships/image" Target="../media/image213.png"/><Relationship Id="rId107" Type="http://schemas.openxmlformats.org/officeDocument/2006/relationships/customXml" Target="../ink/ink141.xml"/><Relationship Id="rId11" Type="http://schemas.openxmlformats.org/officeDocument/2006/relationships/image" Target="../media/image98.png"/><Relationship Id="rId53" Type="http://schemas.openxmlformats.org/officeDocument/2006/relationships/image" Target="../media/image119.png"/><Relationship Id="rId149" Type="http://schemas.openxmlformats.org/officeDocument/2006/relationships/customXml" Target="../ink/ink162.xml"/><Relationship Id="rId95" Type="http://schemas.openxmlformats.org/officeDocument/2006/relationships/customXml" Target="../ink/ink135.xml"/><Relationship Id="rId160" Type="http://schemas.openxmlformats.org/officeDocument/2006/relationships/image" Target="../media/image172.png"/><Relationship Id="rId216" Type="http://schemas.openxmlformats.org/officeDocument/2006/relationships/customXml" Target="../ink/ink198.xml"/><Relationship Id="rId258" Type="http://schemas.openxmlformats.org/officeDocument/2006/relationships/customXml" Target="../ink/ink219.xml"/><Relationship Id="rId22" Type="http://schemas.openxmlformats.org/officeDocument/2006/relationships/customXml" Target="../ink/ink98.xml"/><Relationship Id="rId64" Type="http://schemas.openxmlformats.org/officeDocument/2006/relationships/customXml" Target="../ink/ink119.xml"/><Relationship Id="rId118" Type="http://schemas.openxmlformats.org/officeDocument/2006/relationships/image" Target="../media/image15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RAP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17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</a:t>
            </a:r>
            <a:r>
              <a:rPr lang="en-US" sz="5400" b="1" kern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Day 15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260+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60,000+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26000+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17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E791A1-2958-78B0-ECDD-F89DDE02F4B6}"/>
              </a:ext>
            </a:extLst>
          </p:cNvPr>
          <p:cNvSpPr/>
          <p:nvPr/>
        </p:nvSpPr>
        <p:spPr>
          <a:xfrm>
            <a:off x="3453886" y="131323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89E801-E285-EBED-06F5-7E2B1B8E1E7A}"/>
              </a:ext>
            </a:extLst>
          </p:cNvPr>
          <p:cNvSpPr/>
          <p:nvPr/>
        </p:nvSpPr>
        <p:spPr>
          <a:xfrm>
            <a:off x="3453886" y="3068960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AB72EB-5FE6-B5CA-C654-D15CE54000E9}"/>
              </a:ext>
            </a:extLst>
          </p:cNvPr>
          <p:cNvSpPr/>
          <p:nvPr/>
        </p:nvSpPr>
        <p:spPr>
          <a:xfrm>
            <a:off x="3453886" y="4824683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27EE0E-9853-D0E9-E5A8-87BE731920EA}"/>
              </a:ext>
            </a:extLst>
          </p:cNvPr>
          <p:cNvGrpSpPr/>
          <p:nvPr/>
        </p:nvGrpSpPr>
        <p:grpSpPr>
          <a:xfrm>
            <a:off x="4118571" y="1566251"/>
            <a:ext cx="4359562" cy="922336"/>
            <a:chOff x="1395616" y="871285"/>
            <a:chExt cx="3825734" cy="106413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429D3B-7C38-B33E-067B-835764291C87}"/>
                </a:ext>
              </a:extLst>
            </p:cNvPr>
            <p:cNvSpPr txBox="1"/>
            <p:nvPr/>
          </p:nvSpPr>
          <p:spPr>
            <a:xfrm>
              <a:off x="2984420" y="1243566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What is Extension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C39A3-CA2B-146F-D772-D14998B4D672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773B0C-4C36-F5CF-6049-15A22D3353B9}"/>
              </a:ext>
            </a:extLst>
          </p:cNvPr>
          <p:cNvGrpSpPr/>
          <p:nvPr/>
        </p:nvGrpSpPr>
        <p:grpSpPr>
          <a:xfrm>
            <a:off x="4118571" y="3321970"/>
            <a:ext cx="4431570" cy="922336"/>
            <a:chOff x="1395616" y="871285"/>
            <a:chExt cx="3825734" cy="106413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BB80F5-BF50-C0D2-25DF-59F695C70420}"/>
                </a:ext>
              </a:extLst>
            </p:cNvPr>
            <p:cNvSpPr txBox="1"/>
            <p:nvPr/>
          </p:nvSpPr>
          <p:spPr>
            <a:xfrm>
              <a:off x="2984420" y="1243562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Clean Core Extension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24D9CE-F522-A342-1387-CC55E9C4494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BD1B35-A18B-68D7-E07B-1A1A9AD2E859}"/>
              </a:ext>
            </a:extLst>
          </p:cNvPr>
          <p:cNvGrpSpPr/>
          <p:nvPr/>
        </p:nvGrpSpPr>
        <p:grpSpPr>
          <a:xfrm>
            <a:off x="4118571" y="5077693"/>
            <a:ext cx="4431570" cy="922336"/>
            <a:chOff x="1395616" y="871285"/>
            <a:chExt cx="4290329" cy="106413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EC2032-A77D-A0B0-E149-A23467DC1CAA}"/>
                </a:ext>
              </a:extLst>
            </p:cNvPr>
            <p:cNvSpPr txBox="1"/>
            <p:nvPr/>
          </p:nvSpPr>
          <p:spPr>
            <a:xfrm>
              <a:off x="2984420" y="1243560"/>
              <a:ext cx="2701525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Use case for UI Ext.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0195D9-2B81-A5CA-17AA-E418FAD1D320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22"/>
          <p:cNvSpPr txBox="1"/>
          <p:nvPr/>
        </p:nvSpPr>
        <p:spPr>
          <a:xfrm>
            <a:off x="224979" y="788088"/>
            <a:ext cx="11806237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33835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ABAP on cloud is an ABAP environment running on SAP BTP on top of AWS infrastructure. It is a shared ABAP system in trial mode.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3835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33835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Since it’s a shared system with other abap trial users, we will see all the packages of other users as well.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3835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33835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With ABAP on Cloud, NO ONE EVER-EVER access SAPGUI, No Tcodes are allowed with GUI. In fact, you cant event use SAPGUI to connect to ABAP on Cloud system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3835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33835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We don’t have control to install notes, patches, and upgrade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3835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33835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No access to SPRO (customizing) is allowed in the cloud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3835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33835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ABAP on Cloud is just abap environment, its not a SAP Solution (like s/4hana or ecc), so you will never find standard sap tables like MARA, VBAK, ACDOCA, MATDOC etc.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3835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33835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You are only allowed to use DDIC objects which are marked 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433835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released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3835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33835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We cannot create everything like what we do in a on-premise system e.g. forms, workflow, scripts, dialog prog.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3835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33835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We cannot create ABAP programs in the AoC system, all code will be in-form of classes.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3835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33835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The AoC only allows whitelisted ABAP statements, no other abap statements can be used freely e.g. write.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sng" strike="noStrike" kern="0" cap="none" spc="0" normalizeH="0" baseline="0" noProof="0">
                <a:ln>
                  <a:noFill/>
                </a:ln>
                <a:solidFill>
                  <a:srgbClr val="433835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https://help.sap.com/docs/sap-btp-abap-environment?locale=en-US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33835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3835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33835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You can create your packages under a standard package ZLOCAL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3835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33835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The preferred programming model to develop applications is RAP – Restful Application Programming model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3835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33835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ABAP in Cloud has a code name called “steampunk”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3835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33835"/>
              </a:solidFill>
              <a:effectLst/>
              <a:uLnTx/>
              <a:uFillTx/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5" name="Google Shape;915;p22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599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ABAP on Cloud – the environment</a:t>
            </a:r>
            <a:endParaRPr kumimoji="0" sz="3599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917" name="Google Shape;91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88213" y="45412"/>
            <a:ext cx="436629" cy="4312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C042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C042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E12749F-090C-DB16-3C83-1999FEDD33BF}"/>
                  </a:ext>
                </a:extLst>
              </p14:cNvPr>
              <p14:cNvContentPartPr/>
              <p14:nvPr/>
            </p14:nvContentPartPr>
            <p14:xfrm>
              <a:off x="9066398" y="2893463"/>
              <a:ext cx="446040" cy="32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E12749F-090C-DB16-3C83-1999FEDD33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7758" y="2884463"/>
                <a:ext cx="46368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3E9063B-CD21-38D7-46F9-25A42222B5A9}"/>
              </a:ext>
            </a:extLst>
          </p:cNvPr>
          <p:cNvGrpSpPr/>
          <p:nvPr/>
        </p:nvGrpSpPr>
        <p:grpSpPr>
          <a:xfrm>
            <a:off x="195278" y="178343"/>
            <a:ext cx="11874600" cy="5454000"/>
            <a:chOff x="195278" y="178343"/>
            <a:chExt cx="11874600" cy="545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BF0E87B-1201-0C84-20A3-042DD0BF791A}"/>
                    </a:ext>
                  </a:extLst>
                </p14:cNvPr>
                <p14:cNvContentPartPr/>
                <p14:nvPr/>
              </p14:nvContentPartPr>
              <p14:xfrm>
                <a:off x="1378238" y="949463"/>
                <a:ext cx="526680" cy="549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BF0E87B-1201-0C84-20A3-042DD0BF791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69598" y="940463"/>
                  <a:ext cx="5443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3565F80-9FD5-6CA0-EFCE-FF16CF2DF35C}"/>
                    </a:ext>
                  </a:extLst>
                </p14:cNvPr>
                <p14:cNvContentPartPr/>
                <p14:nvPr/>
              </p14:nvContentPartPr>
              <p14:xfrm>
                <a:off x="1307678" y="1534823"/>
                <a:ext cx="504000" cy="475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3565F80-9FD5-6CA0-EFCE-FF16CF2DF35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99038" y="1525823"/>
                  <a:ext cx="52164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6710851-CAB8-D7D0-A4DC-FB52AB719A12}"/>
                    </a:ext>
                  </a:extLst>
                </p14:cNvPr>
                <p14:cNvContentPartPr/>
                <p14:nvPr/>
              </p14:nvContentPartPr>
              <p14:xfrm>
                <a:off x="2327918" y="1528703"/>
                <a:ext cx="2327040" cy="62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6710851-CAB8-D7D0-A4DC-FB52AB719A1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19278" y="1519703"/>
                  <a:ext cx="23446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7A1056D-17D4-A4EF-C44D-F631446F5FBE}"/>
                    </a:ext>
                  </a:extLst>
                </p14:cNvPr>
                <p14:cNvContentPartPr/>
                <p14:nvPr/>
              </p14:nvContentPartPr>
              <p14:xfrm>
                <a:off x="4433918" y="1452743"/>
                <a:ext cx="208080" cy="216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7A1056D-17D4-A4EF-C44D-F631446F5F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25278" y="1443743"/>
                  <a:ext cx="2257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CB87CAE-70C0-E5CE-EDA5-EBDCDF45B418}"/>
                    </a:ext>
                  </a:extLst>
                </p14:cNvPr>
                <p14:cNvContentPartPr/>
                <p14:nvPr/>
              </p14:nvContentPartPr>
              <p14:xfrm>
                <a:off x="4875998" y="1404863"/>
                <a:ext cx="217440" cy="258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CB87CAE-70C0-E5CE-EDA5-EBDCDF45B41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66998" y="1395863"/>
                  <a:ext cx="2350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737A273-7646-BE67-2022-F6C3061C0789}"/>
                    </a:ext>
                  </a:extLst>
                </p14:cNvPr>
                <p14:cNvContentPartPr/>
                <p14:nvPr/>
              </p14:nvContentPartPr>
              <p14:xfrm>
                <a:off x="4915598" y="1529063"/>
                <a:ext cx="183600" cy="56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737A273-7646-BE67-2022-F6C3061C078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06598" y="1520063"/>
                  <a:ext cx="2012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60BFF47-2081-B4B2-D767-6A33C0C29137}"/>
                    </a:ext>
                  </a:extLst>
                </p14:cNvPr>
                <p14:cNvContentPartPr/>
                <p14:nvPr/>
              </p14:nvContentPartPr>
              <p14:xfrm>
                <a:off x="5204678" y="1490543"/>
                <a:ext cx="172800" cy="185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60BFF47-2081-B4B2-D767-6A33C0C2913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96038" y="1481543"/>
                  <a:ext cx="1904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B05B081-3ED6-2073-F01C-6C1C82BEDB14}"/>
                    </a:ext>
                  </a:extLst>
                </p14:cNvPr>
                <p14:cNvContentPartPr/>
                <p14:nvPr/>
              </p14:nvContentPartPr>
              <p14:xfrm>
                <a:off x="5444798" y="1436903"/>
                <a:ext cx="242280" cy="236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B05B081-3ED6-2073-F01C-6C1C82BEDB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35798" y="1427903"/>
                  <a:ext cx="2599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5AEEA97-1230-0780-8733-7C7B8235E26E}"/>
                    </a:ext>
                  </a:extLst>
                </p14:cNvPr>
                <p14:cNvContentPartPr/>
                <p14:nvPr/>
              </p14:nvContentPartPr>
              <p14:xfrm>
                <a:off x="6008558" y="1471463"/>
                <a:ext cx="3123360" cy="152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5AEEA97-1230-0780-8733-7C7B8235E26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99918" y="1462823"/>
                  <a:ext cx="3141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D502BB-16C4-9D0D-87C0-5B8D76BCC0F4}"/>
                    </a:ext>
                  </a:extLst>
                </p14:cNvPr>
                <p14:cNvContentPartPr/>
                <p14:nvPr/>
              </p14:nvContentPartPr>
              <p14:xfrm>
                <a:off x="8905838" y="1506383"/>
                <a:ext cx="108360" cy="147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D502BB-16C4-9D0D-87C0-5B8D76BCC0F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97198" y="1497743"/>
                  <a:ext cx="126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BE96DE3-B3F4-0513-7FDE-C95C209A0613}"/>
                    </a:ext>
                  </a:extLst>
                </p14:cNvPr>
                <p14:cNvContentPartPr/>
                <p14:nvPr/>
              </p14:nvContentPartPr>
              <p14:xfrm>
                <a:off x="9055598" y="2893463"/>
                <a:ext cx="2597400" cy="1536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BE96DE3-B3F4-0513-7FDE-C95C209A061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46598" y="2884463"/>
                  <a:ext cx="2615040" cy="15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F3DFF4A-8F87-102D-7CB1-0C9ABF4168C7}"/>
                    </a:ext>
                  </a:extLst>
                </p14:cNvPr>
                <p14:cNvContentPartPr/>
                <p14:nvPr/>
              </p14:nvContentPartPr>
              <p14:xfrm>
                <a:off x="9296078" y="2886983"/>
                <a:ext cx="2773800" cy="1582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F3DFF4A-8F87-102D-7CB1-0C9ABF4168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87438" y="2878343"/>
                  <a:ext cx="2791440" cy="159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4E71AD-026C-C4F2-5BFF-ACD49615BC19}"/>
                    </a:ext>
                  </a:extLst>
                </p14:cNvPr>
                <p14:cNvContentPartPr/>
                <p14:nvPr/>
              </p14:nvContentPartPr>
              <p14:xfrm>
                <a:off x="10104638" y="3408623"/>
                <a:ext cx="346320" cy="365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4E71AD-026C-C4F2-5BFF-ACD49615BC1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95998" y="3399983"/>
                  <a:ext cx="3639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BABD622-698B-5461-84E0-A245027AF913}"/>
                    </a:ext>
                  </a:extLst>
                </p14:cNvPr>
                <p14:cNvContentPartPr/>
                <p14:nvPr/>
              </p14:nvContentPartPr>
              <p14:xfrm>
                <a:off x="10233518" y="3531383"/>
                <a:ext cx="700560" cy="254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BABD622-698B-5461-84E0-A245027AF91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24878" y="3522383"/>
                  <a:ext cx="7182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DC28AC5-7AAB-50C6-4505-7869D493BD77}"/>
                    </a:ext>
                  </a:extLst>
                </p14:cNvPr>
                <p14:cNvContentPartPr/>
                <p14:nvPr/>
              </p14:nvContentPartPr>
              <p14:xfrm>
                <a:off x="11031998" y="3507263"/>
                <a:ext cx="239400" cy="369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DC28AC5-7AAB-50C6-4505-7869D493BD7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22998" y="3498263"/>
                  <a:ext cx="2570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CA0D9BF-CD07-5802-00BA-B1DC02C005C8}"/>
                    </a:ext>
                  </a:extLst>
                </p14:cNvPr>
                <p14:cNvContentPartPr/>
                <p14:nvPr/>
              </p14:nvContentPartPr>
              <p14:xfrm>
                <a:off x="9394718" y="2136743"/>
                <a:ext cx="87840" cy="778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CA0D9BF-CD07-5802-00BA-B1DC02C005C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85718" y="2127743"/>
                  <a:ext cx="105480" cy="79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22F2C6E-1EA6-1E87-8B7C-7D882EB8F6F3}"/>
                    </a:ext>
                  </a:extLst>
                </p14:cNvPr>
                <p14:cNvContentPartPr/>
                <p14:nvPr/>
              </p14:nvContentPartPr>
              <p14:xfrm>
                <a:off x="9355118" y="2129903"/>
                <a:ext cx="2524680" cy="1118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22F2C6E-1EA6-1E87-8B7C-7D882EB8F6F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346118" y="2120903"/>
                  <a:ext cx="2542320" cy="11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A0E4271-C4B7-B081-796F-1E1665346ECD}"/>
                    </a:ext>
                  </a:extLst>
                </p14:cNvPr>
                <p14:cNvContentPartPr/>
                <p14:nvPr/>
              </p14:nvContentPartPr>
              <p14:xfrm>
                <a:off x="9969998" y="2377223"/>
                <a:ext cx="263880" cy="356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A0E4271-C4B7-B081-796F-1E1665346EC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61358" y="2368223"/>
                  <a:ext cx="2815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A9B49D6-0D5E-194E-D395-94D258F32128}"/>
                    </a:ext>
                  </a:extLst>
                </p14:cNvPr>
                <p14:cNvContentPartPr/>
                <p14:nvPr/>
              </p14:nvContentPartPr>
              <p14:xfrm>
                <a:off x="10034078" y="2586383"/>
                <a:ext cx="256680" cy="3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A9B49D6-0D5E-194E-D395-94D258F3212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25438" y="2577743"/>
                  <a:ext cx="274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29B2F38-C347-4C8F-739C-27AF48210152}"/>
                    </a:ext>
                  </a:extLst>
                </p14:cNvPr>
                <p14:cNvContentPartPr/>
                <p14:nvPr/>
              </p14:nvContentPartPr>
              <p14:xfrm>
                <a:off x="10339358" y="2458583"/>
                <a:ext cx="223200" cy="335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29B2F38-C347-4C8F-739C-27AF4821015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30718" y="2449583"/>
                  <a:ext cx="2408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86883FE-5B2A-FE92-D285-392D399B64E6}"/>
                    </a:ext>
                  </a:extLst>
                </p14:cNvPr>
                <p14:cNvContentPartPr/>
                <p14:nvPr/>
              </p14:nvContentPartPr>
              <p14:xfrm>
                <a:off x="10640318" y="2513663"/>
                <a:ext cx="169920" cy="297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86883FE-5B2A-FE92-D285-392D399B64E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631678" y="2504663"/>
                  <a:ext cx="1875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23F861D-9731-F5CB-1F6F-4437A5C33F1A}"/>
                    </a:ext>
                  </a:extLst>
                </p14:cNvPr>
                <p14:cNvContentPartPr/>
                <p14:nvPr/>
              </p14:nvContentPartPr>
              <p14:xfrm>
                <a:off x="10645718" y="2529143"/>
                <a:ext cx="513720" cy="344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23F861D-9731-F5CB-1F6F-4437A5C33F1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637078" y="2520503"/>
                  <a:ext cx="5313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A279631-3CA0-6F6D-1CF9-FD2798677341}"/>
                    </a:ext>
                  </a:extLst>
                </p14:cNvPr>
                <p14:cNvContentPartPr/>
                <p14:nvPr/>
              </p14:nvContentPartPr>
              <p14:xfrm>
                <a:off x="9280958" y="1521143"/>
                <a:ext cx="464760" cy="504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A279631-3CA0-6F6D-1CF9-FD279867734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71958" y="1512143"/>
                  <a:ext cx="48240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9B57D8D-BC70-E4D4-81A2-8338C9F87977}"/>
                    </a:ext>
                  </a:extLst>
                </p14:cNvPr>
                <p14:cNvContentPartPr/>
                <p14:nvPr/>
              </p14:nvContentPartPr>
              <p14:xfrm>
                <a:off x="9663638" y="1979063"/>
                <a:ext cx="132120" cy="70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9B57D8D-BC70-E4D4-81A2-8338C9F8797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54998" y="1970063"/>
                  <a:ext cx="1497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58FC130-44F0-9410-5B2B-74874C78E8FA}"/>
                    </a:ext>
                  </a:extLst>
                </p14:cNvPr>
                <p14:cNvContentPartPr/>
                <p14:nvPr/>
              </p14:nvContentPartPr>
              <p14:xfrm>
                <a:off x="9568958" y="2361023"/>
                <a:ext cx="121320" cy="190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58FC130-44F0-9410-5B2B-74874C78E8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59958" y="2352383"/>
                  <a:ext cx="138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BC1394D-55BC-F248-4010-C500DC7B53CA}"/>
                    </a:ext>
                  </a:extLst>
                </p14:cNvPr>
                <p14:cNvContentPartPr/>
                <p14:nvPr/>
              </p14:nvContentPartPr>
              <p14:xfrm>
                <a:off x="9676238" y="2394863"/>
                <a:ext cx="94680" cy="178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BC1394D-55BC-F248-4010-C500DC7B53C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67238" y="2386223"/>
                  <a:ext cx="112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79DEA0A-3D64-A808-6E61-981D4A50EFEA}"/>
                    </a:ext>
                  </a:extLst>
                </p14:cNvPr>
                <p14:cNvContentPartPr/>
                <p14:nvPr/>
              </p14:nvContentPartPr>
              <p14:xfrm>
                <a:off x="9782798" y="2426543"/>
                <a:ext cx="76680" cy="146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79DEA0A-3D64-A808-6E61-981D4A50EFE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73798" y="2417543"/>
                  <a:ext cx="94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3BED530-87C5-0F99-B7FB-5E2F6C82299E}"/>
                    </a:ext>
                  </a:extLst>
                </p14:cNvPr>
                <p14:cNvContentPartPr/>
                <p14:nvPr/>
              </p14:nvContentPartPr>
              <p14:xfrm>
                <a:off x="9883238" y="2399183"/>
                <a:ext cx="111960" cy="179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3BED530-87C5-0F99-B7FB-5E2F6C82299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74238" y="2390183"/>
                  <a:ext cx="1296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A9083FB-4E24-17E8-68A4-6482F6F2019D}"/>
                    </a:ext>
                  </a:extLst>
                </p14:cNvPr>
                <p14:cNvContentPartPr/>
                <p14:nvPr/>
              </p14:nvContentPartPr>
              <p14:xfrm>
                <a:off x="6571238" y="229823"/>
                <a:ext cx="320040" cy="420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A9083FB-4E24-17E8-68A4-6482F6F2019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62598" y="220823"/>
                  <a:ext cx="33768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3B946E0-1282-CF5C-8B26-39DE150DE99A}"/>
                    </a:ext>
                  </a:extLst>
                </p14:cNvPr>
                <p14:cNvContentPartPr/>
                <p14:nvPr/>
              </p14:nvContentPartPr>
              <p14:xfrm>
                <a:off x="6494198" y="574703"/>
                <a:ext cx="294480" cy="303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3B946E0-1282-CF5C-8B26-39DE150DE99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85198" y="565703"/>
                  <a:ext cx="3121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7E9CF0-64A0-5123-5C87-672B35CD66DD}"/>
                    </a:ext>
                  </a:extLst>
                </p14:cNvPr>
                <p14:cNvContentPartPr/>
                <p14:nvPr/>
              </p14:nvContentPartPr>
              <p14:xfrm>
                <a:off x="7181798" y="201383"/>
                <a:ext cx="348120" cy="457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7E9CF0-64A0-5123-5C87-672B35CD66D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73158" y="192383"/>
                  <a:ext cx="3657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17F1126-5213-8DC5-3E5B-9E115C3601E8}"/>
                    </a:ext>
                  </a:extLst>
                </p14:cNvPr>
                <p14:cNvContentPartPr/>
                <p14:nvPr/>
              </p14:nvContentPartPr>
              <p14:xfrm>
                <a:off x="7093598" y="575063"/>
                <a:ext cx="429120" cy="376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17F1126-5213-8DC5-3E5B-9E115C3601E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84598" y="566063"/>
                  <a:ext cx="4467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82408D0-FC53-2106-C490-F5DC81DC980C}"/>
                    </a:ext>
                  </a:extLst>
                </p14:cNvPr>
                <p14:cNvContentPartPr/>
                <p14:nvPr/>
              </p14:nvContentPartPr>
              <p14:xfrm>
                <a:off x="7815758" y="178343"/>
                <a:ext cx="389520" cy="41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82408D0-FC53-2106-C490-F5DC81DC980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07118" y="169703"/>
                  <a:ext cx="4071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8605005-EA82-275B-B52F-4AEDCF1A00F5}"/>
                    </a:ext>
                  </a:extLst>
                </p14:cNvPr>
                <p14:cNvContentPartPr/>
                <p14:nvPr/>
              </p14:nvContentPartPr>
              <p14:xfrm>
                <a:off x="7784798" y="513143"/>
                <a:ext cx="362160" cy="371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8605005-EA82-275B-B52F-4AEDCF1A00F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75798" y="504503"/>
                  <a:ext cx="379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F8304F5-DFDD-D039-F7E7-2C0DF1A56473}"/>
                    </a:ext>
                  </a:extLst>
                </p14:cNvPr>
                <p14:cNvContentPartPr/>
                <p14:nvPr/>
              </p14:nvContentPartPr>
              <p14:xfrm>
                <a:off x="8399318" y="186983"/>
                <a:ext cx="375120" cy="471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F8304F5-DFDD-D039-F7E7-2C0DF1A5647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90318" y="178343"/>
                  <a:ext cx="39276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846D622-778D-EBBA-7E74-00F46D466242}"/>
                    </a:ext>
                  </a:extLst>
                </p14:cNvPr>
                <p14:cNvContentPartPr/>
                <p14:nvPr/>
              </p14:nvContentPartPr>
              <p14:xfrm>
                <a:off x="8355398" y="557423"/>
                <a:ext cx="326520" cy="343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846D622-778D-EBBA-7E74-00F46D46624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346758" y="548423"/>
                  <a:ext cx="3441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4297EC5-3278-5EB4-E0BC-9F2888E0D3F0}"/>
                    </a:ext>
                  </a:extLst>
                </p14:cNvPr>
                <p14:cNvContentPartPr/>
                <p14:nvPr/>
              </p14:nvContentPartPr>
              <p14:xfrm>
                <a:off x="8761118" y="695303"/>
                <a:ext cx="2004480" cy="1562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4297EC5-3278-5EB4-E0BC-9F2888E0D3F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52118" y="686663"/>
                  <a:ext cx="2022120" cy="15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70D88FA-0560-4C55-F4AA-F86372142F81}"/>
                    </a:ext>
                  </a:extLst>
                </p14:cNvPr>
                <p14:cNvContentPartPr/>
                <p14:nvPr/>
              </p14:nvContentPartPr>
              <p14:xfrm>
                <a:off x="10672358" y="2179943"/>
                <a:ext cx="138960" cy="88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70D88FA-0560-4C55-F4AA-F86372142F8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663358" y="2170943"/>
                  <a:ext cx="1566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3285EE8-57B4-B0BE-71E9-3782899046D5}"/>
                    </a:ext>
                  </a:extLst>
                </p14:cNvPr>
                <p14:cNvContentPartPr/>
                <p14:nvPr/>
              </p14:nvContentPartPr>
              <p14:xfrm>
                <a:off x="8110238" y="675503"/>
                <a:ext cx="1992960" cy="1456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3285EE8-57B4-B0BE-71E9-3782899046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01598" y="666503"/>
                  <a:ext cx="2010600" cy="14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B8194CE-C06E-D6BB-E7EC-3D4BD59FB34A}"/>
                    </a:ext>
                  </a:extLst>
                </p14:cNvPr>
                <p14:cNvContentPartPr/>
                <p14:nvPr/>
              </p14:nvContentPartPr>
              <p14:xfrm>
                <a:off x="9987998" y="2034863"/>
                <a:ext cx="184320" cy="111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B8194CE-C06E-D6BB-E7EC-3D4BD59FB34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78998" y="2026223"/>
                  <a:ext cx="201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7F0CB1A-1DB7-3D6C-683A-631338CE6DCC}"/>
                    </a:ext>
                  </a:extLst>
                </p14:cNvPr>
                <p14:cNvContentPartPr/>
                <p14:nvPr/>
              </p14:nvContentPartPr>
              <p14:xfrm>
                <a:off x="7177118" y="824903"/>
                <a:ext cx="3720960" cy="1584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7F0CB1A-1DB7-3D6C-683A-631338CE6DC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68478" y="815903"/>
                  <a:ext cx="3738600" cy="16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F1C1883-55C3-3310-5B00-4ECFAE640AAA}"/>
                    </a:ext>
                  </a:extLst>
                </p14:cNvPr>
                <p14:cNvContentPartPr/>
                <p14:nvPr/>
              </p14:nvContentPartPr>
              <p14:xfrm>
                <a:off x="10791158" y="2267063"/>
                <a:ext cx="245520" cy="136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F1C1883-55C3-3310-5B00-4ECFAE640AA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82158" y="2258063"/>
                  <a:ext cx="2631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2EBF653-5609-BC70-108B-157BEA150789}"/>
                    </a:ext>
                  </a:extLst>
                </p14:cNvPr>
                <p14:cNvContentPartPr/>
                <p14:nvPr/>
              </p14:nvContentPartPr>
              <p14:xfrm>
                <a:off x="6826118" y="701063"/>
                <a:ext cx="3956760" cy="135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2EBF653-5609-BC70-108B-157BEA15078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17478" y="692063"/>
                  <a:ext cx="3974400" cy="13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9D7C7A7-26C5-1C04-D96C-6AB8D828EFD2}"/>
                    </a:ext>
                  </a:extLst>
                </p14:cNvPr>
                <p14:cNvContentPartPr/>
                <p14:nvPr/>
              </p14:nvContentPartPr>
              <p14:xfrm>
                <a:off x="10681718" y="2035223"/>
                <a:ext cx="181080" cy="119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9D7C7A7-26C5-1C04-D96C-6AB8D828EFD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672718" y="2026223"/>
                  <a:ext cx="198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34D1909-116C-D7B2-46C8-6C5D469E2CB9}"/>
                    </a:ext>
                  </a:extLst>
                </p14:cNvPr>
                <p14:cNvContentPartPr/>
                <p14:nvPr/>
              </p14:nvContentPartPr>
              <p14:xfrm>
                <a:off x="8946518" y="2542103"/>
                <a:ext cx="579600" cy="32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34D1909-116C-D7B2-46C8-6C5D469E2CB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37878" y="2533463"/>
                  <a:ext cx="5972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847720A-6726-4743-9561-978EEB59627A}"/>
                    </a:ext>
                  </a:extLst>
                </p14:cNvPr>
                <p14:cNvContentPartPr/>
                <p14:nvPr/>
              </p14:nvContentPartPr>
              <p14:xfrm>
                <a:off x="7609478" y="2175623"/>
                <a:ext cx="658800" cy="322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847720A-6726-4743-9561-978EEB59627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00478" y="2166983"/>
                  <a:ext cx="6764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E209304-35B3-E9CC-E47E-CE092130439E}"/>
                    </a:ext>
                  </a:extLst>
                </p14:cNvPr>
                <p14:cNvContentPartPr/>
                <p14:nvPr/>
              </p14:nvContentPartPr>
              <p14:xfrm>
                <a:off x="7663478" y="2091383"/>
                <a:ext cx="929520" cy="477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E209304-35B3-E9CC-E47E-CE092130439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54838" y="2082743"/>
                  <a:ext cx="94716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F334C04-D47E-82F9-4B1B-F8BD0083CD3B}"/>
                    </a:ext>
                  </a:extLst>
                </p14:cNvPr>
                <p14:cNvContentPartPr/>
                <p14:nvPr/>
              </p14:nvContentPartPr>
              <p14:xfrm>
                <a:off x="7803518" y="2141783"/>
                <a:ext cx="100800" cy="230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F334C04-D47E-82F9-4B1B-F8BD0083CD3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94878" y="2133143"/>
                  <a:ext cx="1184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1A9C1F5-B797-F531-2236-2901F3040254}"/>
                    </a:ext>
                  </a:extLst>
                </p14:cNvPr>
                <p14:cNvContentPartPr/>
                <p14:nvPr/>
              </p14:nvContentPartPr>
              <p14:xfrm>
                <a:off x="7972358" y="2185703"/>
                <a:ext cx="18360" cy="129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1A9C1F5-B797-F531-2236-2901F304025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63718" y="2176703"/>
                  <a:ext cx="36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C1C5053-D8CA-7D13-15AE-729F7964CC8A}"/>
                    </a:ext>
                  </a:extLst>
                </p14:cNvPr>
                <p14:cNvContentPartPr/>
                <p14:nvPr/>
              </p14:nvContentPartPr>
              <p14:xfrm>
                <a:off x="7997198" y="2218463"/>
                <a:ext cx="91800" cy="132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C1C5053-D8CA-7D13-15AE-729F7964CC8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88558" y="2209463"/>
                  <a:ext cx="109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7244CF1-A7ED-30A2-73BF-0BB54115BE25}"/>
                    </a:ext>
                  </a:extLst>
                </p14:cNvPr>
                <p14:cNvContentPartPr/>
                <p14:nvPr/>
              </p14:nvContentPartPr>
              <p14:xfrm>
                <a:off x="8136518" y="2236823"/>
                <a:ext cx="164520" cy="335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7244CF1-A7ED-30A2-73BF-0BB54115BE2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127518" y="2228183"/>
                  <a:ext cx="1821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1A809CA-0F86-58B8-CEE0-34F355570F28}"/>
                    </a:ext>
                  </a:extLst>
                </p14:cNvPr>
                <p14:cNvContentPartPr/>
                <p14:nvPr/>
              </p14:nvContentPartPr>
              <p14:xfrm>
                <a:off x="8335598" y="2259503"/>
                <a:ext cx="129240" cy="194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1A809CA-0F86-58B8-CEE0-34F355570F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26598" y="2250503"/>
                  <a:ext cx="1468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4CC2A94-9D5B-69F9-D6BE-E283E1CDC726}"/>
                    </a:ext>
                  </a:extLst>
                </p14:cNvPr>
                <p14:cNvContentPartPr/>
                <p14:nvPr/>
              </p14:nvContentPartPr>
              <p14:xfrm>
                <a:off x="8317958" y="2350223"/>
                <a:ext cx="87840" cy="101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4CC2A94-9D5B-69F9-D6BE-E283E1CDC72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308958" y="2341223"/>
                  <a:ext cx="1054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1D32192-DDD4-8ACD-0BB6-313A528772C6}"/>
                    </a:ext>
                  </a:extLst>
                </p14:cNvPr>
                <p14:cNvContentPartPr/>
                <p14:nvPr/>
              </p14:nvContentPartPr>
              <p14:xfrm>
                <a:off x="8519558" y="2211623"/>
                <a:ext cx="561600" cy="1838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1D32192-DDD4-8ACD-0BB6-313A528772C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510918" y="2202623"/>
                  <a:ext cx="579240" cy="18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4D8F198-9447-6297-2EB4-8FD2D0424ECE}"/>
                    </a:ext>
                  </a:extLst>
                </p14:cNvPr>
                <p14:cNvContentPartPr/>
                <p14:nvPr/>
              </p14:nvContentPartPr>
              <p14:xfrm>
                <a:off x="7368278" y="3173543"/>
                <a:ext cx="318960" cy="209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4D8F198-9447-6297-2EB4-8FD2D0424EC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59278" y="3164903"/>
                  <a:ext cx="3366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324CD31-8FFD-9E19-3DA1-FBD50DA4E697}"/>
                    </a:ext>
                  </a:extLst>
                </p14:cNvPr>
                <p14:cNvContentPartPr/>
                <p14:nvPr/>
              </p14:nvContentPartPr>
              <p14:xfrm>
                <a:off x="7746998" y="3217823"/>
                <a:ext cx="178200" cy="202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324CD31-8FFD-9E19-3DA1-FBD50DA4E69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38358" y="3208823"/>
                  <a:ext cx="1958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624955F-A02A-3620-7DCB-0BB111399ABD}"/>
                    </a:ext>
                  </a:extLst>
                </p14:cNvPr>
                <p14:cNvContentPartPr/>
                <p14:nvPr/>
              </p14:nvContentPartPr>
              <p14:xfrm>
                <a:off x="7182878" y="2870063"/>
                <a:ext cx="895680" cy="908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624955F-A02A-3620-7DCB-0BB111399AB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74238" y="2861063"/>
                  <a:ext cx="913320" cy="9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735FA2C-2827-DCC6-46B1-D98191EF3A9B}"/>
                    </a:ext>
                  </a:extLst>
                </p14:cNvPr>
                <p14:cNvContentPartPr/>
                <p14:nvPr/>
              </p14:nvContentPartPr>
              <p14:xfrm>
                <a:off x="195278" y="4713983"/>
                <a:ext cx="8606160" cy="918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735FA2C-2827-DCC6-46B1-D98191EF3A9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6638" y="4705343"/>
                  <a:ext cx="8623800" cy="9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43193CD-4D9C-26D4-4F1D-FA62375B5E8D}"/>
                    </a:ext>
                  </a:extLst>
                </p14:cNvPr>
                <p14:cNvContentPartPr/>
                <p14:nvPr/>
              </p14:nvContentPartPr>
              <p14:xfrm>
                <a:off x="2040638" y="5136983"/>
                <a:ext cx="303480" cy="296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43193CD-4D9C-26D4-4F1D-FA62375B5E8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31998" y="5127983"/>
                  <a:ext cx="3211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82BB8D5-686B-1418-245B-E6AA75C34583}"/>
                    </a:ext>
                  </a:extLst>
                </p14:cNvPr>
                <p14:cNvContentPartPr/>
                <p14:nvPr/>
              </p14:nvContentPartPr>
              <p14:xfrm>
                <a:off x="2165558" y="5203583"/>
                <a:ext cx="585000" cy="182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82BB8D5-686B-1418-245B-E6AA75C3458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156918" y="5194583"/>
                  <a:ext cx="6026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E1792AF-D5C1-883C-6F47-A6EC18E68D90}"/>
                    </a:ext>
                  </a:extLst>
                </p14:cNvPr>
                <p14:cNvContentPartPr/>
                <p14:nvPr/>
              </p14:nvContentPartPr>
              <p14:xfrm>
                <a:off x="2940998" y="5152823"/>
                <a:ext cx="198360" cy="245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E1792AF-D5C1-883C-6F47-A6EC18E68D9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31998" y="5143823"/>
                  <a:ext cx="2160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E53BAEA-2D45-B1A1-0870-6503FF8257DA}"/>
                    </a:ext>
                  </a:extLst>
                </p14:cNvPr>
                <p14:cNvContentPartPr/>
                <p14:nvPr/>
              </p14:nvContentPartPr>
              <p14:xfrm>
                <a:off x="7183598" y="4176503"/>
                <a:ext cx="221400" cy="332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E53BAEA-2D45-B1A1-0870-6503FF8257D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74598" y="4167863"/>
                  <a:ext cx="2390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4FB7DFD-FE4E-487D-4C2E-D594F534E33A}"/>
                    </a:ext>
                  </a:extLst>
                </p14:cNvPr>
                <p14:cNvContentPartPr/>
                <p14:nvPr/>
              </p14:nvContentPartPr>
              <p14:xfrm>
                <a:off x="7509398" y="4356143"/>
                <a:ext cx="131040" cy="176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4FB7DFD-FE4E-487D-4C2E-D594F534E33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00398" y="4347503"/>
                  <a:ext cx="148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C79EB08-995B-A512-233B-8F8F6CFA74CA}"/>
                    </a:ext>
                  </a:extLst>
                </p14:cNvPr>
                <p14:cNvContentPartPr/>
                <p14:nvPr/>
              </p14:nvContentPartPr>
              <p14:xfrm>
                <a:off x="7740518" y="4352903"/>
                <a:ext cx="160200" cy="193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C79EB08-995B-A512-233B-8F8F6CFA74C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731878" y="4343903"/>
                  <a:ext cx="1778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A3E6B51-3150-2578-DA6F-CECB5A7B219A}"/>
                    </a:ext>
                  </a:extLst>
                </p14:cNvPr>
                <p14:cNvContentPartPr/>
                <p14:nvPr/>
              </p14:nvContentPartPr>
              <p14:xfrm>
                <a:off x="8013038" y="4390703"/>
                <a:ext cx="88920" cy="192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A3E6B51-3150-2578-DA6F-CECB5A7B219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004038" y="4381703"/>
                  <a:ext cx="1065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9ADD813-0574-AE66-5F79-EC1DC29ABA11}"/>
                    </a:ext>
                  </a:extLst>
                </p14:cNvPr>
                <p14:cNvContentPartPr/>
                <p14:nvPr/>
              </p14:nvContentPartPr>
              <p14:xfrm>
                <a:off x="8104838" y="4198463"/>
                <a:ext cx="81000" cy="104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9ADD813-0574-AE66-5F79-EC1DC29ABA1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96198" y="4189823"/>
                  <a:ext cx="986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87A4DA7-2B25-DF2B-568F-A1AAA277254A}"/>
                    </a:ext>
                  </a:extLst>
                </p14:cNvPr>
                <p14:cNvContentPartPr/>
                <p14:nvPr/>
              </p14:nvContentPartPr>
              <p14:xfrm>
                <a:off x="8204198" y="4404383"/>
                <a:ext cx="295920" cy="193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87A4DA7-2B25-DF2B-568F-A1AAA277254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95558" y="4395383"/>
                  <a:ext cx="3135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A0356B1-2951-2CD2-6ADD-BBC9C8AEC180}"/>
                    </a:ext>
                  </a:extLst>
                </p14:cNvPr>
                <p14:cNvContentPartPr/>
                <p14:nvPr/>
              </p14:nvContentPartPr>
              <p14:xfrm>
                <a:off x="8592638" y="4496903"/>
                <a:ext cx="24120" cy="12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A0356B1-2951-2CD2-6ADD-BBC9C8AEC18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583998" y="4487903"/>
                  <a:ext cx="417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0C3CDC4-3934-1AEA-B1AF-7FE460529FF1}"/>
                    </a:ext>
                  </a:extLst>
                </p14:cNvPr>
                <p14:cNvContentPartPr/>
                <p14:nvPr/>
              </p14:nvContentPartPr>
              <p14:xfrm>
                <a:off x="266198" y="4129343"/>
                <a:ext cx="1414800" cy="555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0C3CDC4-3934-1AEA-B1AF-7FE460529FF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7198" y="4120703"/>
                  <a:ext cx="143244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2BBA517-0BDC-3DEC-52BE-610207EE1A40}"/>
                    </a:ext>
                  </a:extLst>
                </p14:cNvPr>
                <p14:cNvContentPartPr/>
                <p14:nvPr/>
              </p14:nvContentPartPr>
              <p14:xfrm>
                <a:off x="1865678" y="4032143"/>
                <a:ext cx="1215000" cy="690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2BBA517-0BDC-3DEC-52BE-610207EE1A4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857038" y="4023143"/>
                  <a:ext cx="123264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00DF7CA-F8D5-5B73-6267-EA2734DE5B72}"/>
                    </a:ext>
                  </a:extLst>
                </p14:cNvPr>
                <p14:cNvContentPartPr/>
                <p14:nvPr/>
              </p14:nvContentPartPr>
              <p14:xfrm>
                <a:off x="3363638" y="4020263"/>
                <a:ext cx="1113120" cy="754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00DF7CA-F8D5-5B73-6267-EA2734DE5B7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54638" y="4011623"/>
                  <a:ext cx="113076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F44D9D8-0FA8-04BD-F83E-BC8BAE9A0910}"/>
                    </a:ext>
                  </a:extLst>
                </p14:cNvPr>
                <p14:cNvContentPartPr/>
                <p14:nvPr/>
              </p14:nvContentPartPr>
              <p14:xfrm>
                <a:off x="4812998" y="4063823"/>
                <a:ext cx="1506240" cy="809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F44D9D8-0FA8-04BD-F83E-BC8BAE9A091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03998" y="4055183"/>
                  <a:ext cx="1523880" cy="82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CCC847C-C72F-03D8-FCAE-DF390AA74E94}"/>
                    </a:ext>
                  </a:extLst>
                </p14:cNvPr>
                <p14:cNvContentPartPr/>
                <p14:nvPr/>
              </p14:nvContentPartPr>
              <p14:xfrm>
                <a:off x="6665198" y="4121063"/>
                <a:ext cx="549720" cy="761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CCC847C-C72F-03D8-FCAE-DF390AA74E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56558" y="4112423"/>
                  <a:ext cx="567360" cy="77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58E9F23-6B8A-9C2F-1E3A-6FA005B04B51}"/>
                    </a:ext>
                  </a:extLst>
                </p14:cNvPr>
                <p14:cNvContentPartPr/>
                <p14:nvPr/>
              </p14:nvContentPartPr>
              <p14:xfrm>
                <a:off x="792158" y="1941983"/>
                <a:ext cx="912240" cy="2228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58E9F23-6B8A-9C2F-1E3A-6FA005B04B5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3158" y="1933343"/>
                  <a:ext cx="929880" cy="22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3B13B69-6A4C-37C4-A801-6829E34C1CAC}"/>
                    </a:ext>
                  </a:extLst>
                </p14:cNvPr>
                <p14:cNvContentPartPr/>
                <p14:nvPr/>
              </p14:nvContentPartPr>
              <p14:xfrm>
                <a:off x="692798" y="4170383"/>
                <a:ext cx="276840" cy="150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3B13B69-6A4C-37C4-A801-6829E34C1CA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84158" y="4161743"/>
                  <a:ext cx="2944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E8BC7AB-3F00-1A02-6DD4-3595974FF4D7}"/>
                    </a:ext>
                  </a:extLst>
                </p14:cNvPr>
                <p14:cNvContentPartPr/>
                <p14:nvPr/>
              </p14:nvContentPartPr>
              <p14:xfrm>
                <a:off x="660758" y="4433903"/>
                <a:ext cx="180000" cy="7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E8BC7AB-3F00-1A02-6DD4-3595974FF4D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52118" y="4425263"/>
                  <a:ext cx="1976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7F8CFD7-A601-5548-8570-F72E051BB63B}"/>
                    </a:ext>
                  </a:extLst>
                </p14:cNvPr>
                <p14:cNvContentPartPr/>
                <p14:nvPr/>
              </p14:nvContentPartPr>
              <p14:xfrm>
                <a:off x="4071038" y="940823"/>
                <a:ext cx="2580480" cy="2219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7F8CFD7-A601-5548-8570-F72E051BB63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62398" y="931823"/>
                  <a:ext cx="2598120" cy="22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3B3A5D9-B47B-70D0-C718-064AD957C40C}"/>
                    </a:ext>
                  </a:extLst>
                </p14:cNvPr>
                <p14:cNvContentPartPr/>
                <p14:nvPr/>
              </p14:nvContentPartPr>
              <p14:xfrm>
                <a:off x="3932798" y="3149063"/>
                <a:ext cx="282600" cy="84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3B3A5D9-B47B-70D0-C718-064AD957C40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924158" y="3140423"/>
                  <a:ext cx="3002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7C6E690-3CC5-DA0B-F5DD-F1BF49CD4BC6}"/>
                    </a:ext>
                  </a:extLst>
                </p14:cNvPr>
                <p14:cNvContentPartPr/>
                <p14:nvPr/>
              </p14:nvContentPartPr>
              <p14:xfrm>
                <a:off x="2485598" y="3230423"/>
                <a:ext cx="1522800" cy="1185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7C6E690-3CC5-DA0B-F5DD-F1BF49CD4BC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476958" y="3221423"/>
                  <a:ext cx="1540440" cy="12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062AD13-9DFC-C7F3-3233-FE95F29578E0}"/>
                    </a:ext>
                  </a:extLst>
                </p14:cNvPr>
                <p14:cNvContentPartPr/>
                <p14:nvPr/>
              </p14:nvContentPartPr>
              <p14:xfrm>
                <a:off x="2410718" y="4293863"/>
                <a:ext cx="207360" cy="141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062AD13-9DFC-C7F3-3233-FE95F29578E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401718" y="4284863"/>
                  <a:ext cx="2250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235CDC0-3289-8FE8-C51C-D797B30B4CE1}"/>
                    </a:ext>
                  </a:extLst>
                </p14:cNvPr>
                <p14:cNvContentPartPr/>
                <p14:nvPr/>
              </p14:nvContentPartPr>
              <p14:xfrm>
                <a:off x="2152958" y="4590503"/>
                <a:ext cx="20088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235CDC0-3289-8FE8-C51C-D797B30B4CE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143958" y="4581863"/>
                  <a:ext cx="218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A4939E5-B989-C09D-A65E-F27FC1D01A79}"/>
                    </a:ext>
                  </a:extLst>
                </p14:cNvPr>
                <p14:cNvContentPartPr/>
                <p14:nvPr/>
              </p14:nvContentPartPr>
              <p14:xfrm>
                <a:off x="2762078" y="951623"/>
                <a:ext cx="4584240" cy="3431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A4939E5-B989-C09D-A65E-F27FC1D01A7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753078" y="942983"/>
                  <a:ext cx="4601880" cy="344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AEF3242-51B9-55F8-C037-0DB575401F1B}"/>
                    </a:ext>
                  </a:extLst>
                </p14:cNvPr>
                <p14:cNvContentPartPr/>
                <p14:nvPr/>
              </p14:nvContentPartPr>
              <p14:xfrm>
                <a:off x="2704838" y="4333823"/>
                <a:ext cx="127800" cy="131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AEF3242-51B9-55F8-C037-0DB575401F1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695838" y="4325183"/>
                  <a:ext cx="145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B7D11F4-B47C-471E-922C-210CE7D1728B}"/>
                    </a:ext>
                  </a:extLst>
                </p14:cNvPr>
                <p14:cNvContentPartPr/>
                <p14:nvPr/>
              </p14:nvContentPartPr>
              <p14:xfrm>
                <a:off x="2547878" y="4575743"/>
                <a:ext cx="256680" cy="31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B7D11F4-B47C-471E-922C-210CE7D1728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539238" y="4567103"/>
                  <a:ext cx="2743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5C04CF9-B274-93A2-570A-63EE1E92F39A}"/>
                    </a:ext>
                  </a:extLst>
                </p14:cNvPr>
                <p14:cNvContentPartPr/>
                <p14:nvPr/>
              </p14:nvContentPartPr>
              <p14:xfrm>
                <a:off x="7559078" y="4678343"/>
                <a:ext cx="242640" cy="25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5C04CF9-B274-93A2-570A-63EE1E92F39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550438" y="4669703"/>
                  <a:ext cx="2602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D776884-304A-8AEF-EBD0-2E3B9F6F8FD7}"/>
                    </a:ext>
                  </a:extLst>
                </p14:cNvPr>
                <p14:cNvContentPartPr/>
                <p14:nvPr/>
              </p14:nvContentPartPr>
              <p14:xfrm>
                <a:off x="1764158" y="3977063"/>
                <a:ext cx="1211400" cy="903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D776884-304A-8AEF-EBD0-2E3B9F6F8FD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755518" y="3968063"/>
                  <a:ext cx="1229040" cy="92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2008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28"/>
          <p:cNvSpPr txBox="1"/>
          <p:nvPr/>
        </p:nvSpPr>
        <p:spPr>
          <a:xfrm>
            <a:off x="224979" y="788088"/>
            <a:ext cx="11806237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CDS is the new approach of building </a:t>
            </a:r>
            <a:r>
              <a:rPr kumimoji="0" lang="en-US" sz="1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semantically rich data models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 It is an extension of SQL in ABAP world.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What has been extended?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DDL – Data definition language – design new data models – new tables, structures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DQL – Data Query Language (CDS Views and CDS Entities) – new views to extract data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agg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., join, load,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calculate,formulas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DEL – Data Expression language (expressions like path expression, case expressions)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DCL – Data Control Language (security)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Since in ABAP on Cloud Environment we do not have GUI access (no access to SE11) – we will use CDS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Naming convention – is a best practice to follow in a project. ZCOMPANY_PROJ_OBJTTP_NAME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ZHPE_AB*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We will use an uploader utility provided by SAP, get this in our ABAP on Cloud System to test it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🡪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Install the abap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plugin so we can interact with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from our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adt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tool - </a:t>
            </a:r>
            <a:r>
              <a:rPr kumimoji="0" lang="en-US" sz="1400" b="0" i="0" u="sng" strike="noStrike" kern="0" cap="none" spc="0" normalizeH="0" baseline="0" noProof="0" dirty="0">
                <a:ln>
                  <a:noFill/>
                </a:ln>
                <a:solidFill>
                  <a:srgbClr val="E6EDF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http://eclipse.abapgit.org/updatesite/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E6EDF3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🡪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Download the code from SAP standard repository - </a:t>
            </a:r>
            <a:r>
              <a:rPr kumimoji="0" lang="en-US" sz="1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https://github.com/SAP-samples/abap-file-uploader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🡪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Register a service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🡪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Run the utility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28"/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599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CDS – Core Data &amp; Services</a:t>
            </a:r>
            <a:endParaRPr kumimoji="0" sz="3599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969" name="Google Shape;969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688213" y="45412"/>
            <a:ext cx="436629" cy="4312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Google Shape;552;p2"/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C042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C042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>
          <a:extLst>
            <a:ext uri="{FF2B5EF4-FFF2-40B4-BE49-F238E27FC236}">
              <a16:creationId xmlns:a16="http://schemas.microsoft.com/office/drawing/2014/main" id="{38624441-224E-89D6-A8BB-3A389AC88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28">
            <a:extLst>
              <a:ext uri="{FF2B5EF4-FFF2-40B4-BE49-F238E27FC236}">
                <a16:creationId xmlns:a16="http://schemas.microsoft.com/office/drawing/2014/main" id="{9DF48F7A-CDCF-98F4-F65A-125DDB5FA741}"/>
              </a:ext>
            </a:extLst>
          </p:cNvPr>
          <p:cNvSpPr txBox="1"/>
          <p:nvPr/>
        </p:nvSpPr>
        <p:spPr>
          <a:xfrm>
            <a:off x="191294" y="895"/>
            <a:ext cx="11231710" cy="64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599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oper Black" panose="0208090404030B020404" pitchFamily="18" charset="0"/>
                <a:ea typeface="Corben"/>
                <a:cs typeface="Corben"/>
                <a:sym typeface="Corben"/>
              </a:rPr>
              <a:t>Create DB Tables</a:t>
            </a:r>
            <a:endParaRPr kumimoji="0" sz="3599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oper Black" panose="0208090404030B020404" pitchFamily="18" charset="0"/>
              <a:ea typeface="Corben"/>
              <a:cs typeface="Corben"/>
              <a:sym typeface="Corben"/>
            </a:endParaRPr>
          </a:p>
        </p:txBody>
      </p:sp>
      <p:pic>
        <p:nvPicPr>
          <p:cNvPr id="969" name="Google Shape;969;p28">
            <a:extLst>
              <a:ext uri="{FF2B5EF4-FFF2-40B4-BE49-F238E27FC236}">
                <a16:creationId xmlns:a16="http://schemas.microsoft.com/office/drawing/2014/main" id="{AD34F5AA-6738-200C-1DAE-75E6BCF240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88213" y="45412"/>
            <a:ext cx="436629" cy="4312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Google Shape;552;p2">
            <a:extLst>
              <a:ext uri="{FF2B5EF4-FFF2-40B4-BE49-F238E27FC236}">
                <a16:creationId xmlns:a16="http://schemas.microsoft.com/office/drawing/2014/main" id="{201A4F96-2FC7-31A2-9FBE-CA566758E734}"/>
              </a:ext>
            </a:extLst>
          </p:cNvPr>
          <p:cNvSpPr txBox="1"/>
          <p:nvPr/>
        </p:nvSpPr>
        <p:spPr>
          <a:xfrm>
            <a:off x="9475983" y="6498485"/>
            <a:ext cx="30025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75C042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Corben"/>
                <a:sym typeface="Corben"/>
              </a:rPr>
              <a:t>www.anubhavtrainings.com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75C042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Corben"/>
              <a:sym typeface="Corben"/>
            </a:endParaRPr>
          </a:p>
        </p:txBody>
      </p:sp>
      <p:pic>
        <p:nvPicPr>
          <p:cNvPr id="3" name="Picture 2" descr="A blue circle with a white logo and a magnifying glass&#10;&#10;AI-generated content may be incorrect.">
            <a:extLst>
              <a:ext uri="{FF2B5EF4-FFF2-40B4-BE49-F238E27FC236}">
                <a16:creationId xmlns:a16="http://schemas.microsoft.com/office/drawing/2014/main" id="{CE748C22-E77B-A74A-CD4B-25EBE8EF5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36535" y="1700808"/>
            <a:ext cx="3840732" cy="3840732"/>
          </a:xfrm>
          <a:prstGeom prst="rect">
            <a:avLst/>
          </a:prstGeom>
        </p:spPr>
      </p:pic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18D557C-42E9-8D29-31C7-CF91F4D35B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19037"/>
          <a:stretch/>
        </p:blipFill>
        <p:spPr>
          <a:xfrm>
            <a:off x="1341884" y="1628800"/>
            <a:ext cx="3744416" cy="428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8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2B9FDE-BA52-DB97-C52D-EED6D9A0B01A}"/>
                  </a:ext>
                </a:extLst>
              </p14:cNvPr>
              <p14:cNvContentPartPr/>
              <p14:nvPr/>
            </p14:nvContentPartPr>
            <p14:xfrm>
              <a:off x="1227398" y="25034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2B9FDE-BA52-DB97-C52D-EED6D9A0B0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8758" y="24134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3F94277-287A-878A-E34D-1FB86DD5442F}"/>
              </a:ext>
            </a:extLst>
          </p:cNvPr>
          <p:cNvGrpSpPr/>
          <p:nvPr/>
        </p:nvGrpSpPr>
        <p:grpSpPr>
          <a:xfrm>
            <a:off x="-59242" y="252143"/>
            <a:ext cx="11662560" cy="3625200"/>
            <a:chOff x="-59242" y="252143"/>
            <a:chExt cx="11662560" cy="362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8C658AA-E60D-3A4C-B081-568E41D398E4}"/>
                    </a:ext>
                  </a:extLst>
                </p14:cNvPr>
                <p14:cNvContentPartPr/>
                <p14:nvPr/>
              </p14:nvContentPartPr>
              <p14:xfrm>
                <a:off x="4897598" y="394343"/>
                <a:ext cx="1869480" cy="1148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8C658AA-E60D-3A4C-B081-568E41D398E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88598" y="385343"/>
                  <a:ext cx="1887120" cy="11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CC2D185-2E24-144A-370F-B4D40797FBBD}"/>
                    </a:ext>
                  </a:extLst>
                </p14:cNvPr>
                <p14:cNvContentPartPr/>
                <p14:nvPr/>
              </p14:nvContentPartPr>
              <p14:xfrm>
                <a:off x="4917758" y="252143"/>
                <a:ext cx="1953000" cy="1234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CC2D185-2E24-144A-370F-B4D40797FB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09118" y="243143"/>
                  <a:ext cx="1970640" cy="12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36824DE-E673-0AFE-8FB5-8D7D9883F08C}"/>
                    </a:ext>
                  </a:extLst>
                </p14:cNvPr>
                <p14:cNvContentPartPr/>
                <p14:nvPr/>
              </p14:nvContentPartPr>
              <p14:xfrm>
                <a:off x="5386118" y="746783"/>
                <a:ext cx="20520" cy="298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36824DE-E673-0AFE-8FB5-8D7D9883F08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77478" y="738143"/>
                  <a:ext cx="381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6EB9C17-E6A4-0CF1-664B-E96AD7A9EBBE}"/>
                    </a:ext>
                  </a:extLst>
                </p14:cNvPr>
                <p14:cNvContentPartPr/>
                <p14:nvPr/>
              </p14:nvContentPartPr>
              <p14:xfrm>
                <a:off x="5294678" y="963863"/>
                <a:ext cx="276120" cy="20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6EB9C17-E6A4-0CF1-664B-E96AD7A9EB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85678" y="955223"/>
                  <a:ext cx="2937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B479D7-F8DA-FE30-16A5-34057B5994C5}"/>
                    </a:ext>
                  </a:extLst>
                </p14:cNvPr>
                <p14:cNvContentPartPr/>
                <p14:nvPr/>
              </p14:nvContentPartPr>
              <p14:xfrm>
                <a:off x="5334638" y="682703"/>
                <a:ext cx="276480" cy="44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B479D7-F8DA-FE30-16A5-34057B5994C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25998" y="673703"/>
                  <a:ext cx="2941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472787F-7391-F0B7-EE76-9F7B99287C12}"/>
                    </a:ext>
                  </a:extLst>
                </p14:cNvPr>
                <p14:cNvContentPartPr/>
                <p14:nvPr/>
              </p14:nvContentPartPr>
              <p14:xfrm>
                <a:off x="5404838" y="664343"/>
                <a:ext cx="232920" cy="388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472787F-7391-F0B7-EE76-9F7B99287C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96198" y="655703"/>
                  <a:ext cx="2505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AEB0E5B-0674-BEE5-43DC-4EDBD6A98E9A}"/>
                    </a:ext>
                  </a:extLst>
                </p14:cNvPr>
                <p14:cNvContentPartPr/>
                <p14:nvPr/>
              </p14:nvContentPartPr>
              <p14:xfrm>
                <a:off x="5438318" y="819143"/>
                <a:ext cx="705960" cy="183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AEB0E5B-0674-BEE5-43DC-4EDBD6A98E9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29318" y="810503"/>
                  <a:ext cx="7236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CDFC0A5-0CB2-4C52-D40A-3339D586EBFC}"/>
                    </a:ext>
                  </a:extLst>
                </p14:cNvPr>
                <p14:cNvContentPartPr/>
                <p14:nvPr/>
              </p14:nvContentPartPr>
              <p14:xfrm>
                <a:off x="6209078" y="827063"/>
                <a:ext cx="90720" cy="194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CDFC0A5-0CB2-4C52-D40A-3339D586EBF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00078" y="818423"/>
                  <a:ext cx="1083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4DB0D2B-111A-4C9C-7999-23C9456BD99E}"/>
                    </a:ext>
                  </a:extLst>
                </p14:cNvPr>
                <p14:cNvContentPartPr/>
                <p14:nvPr/>
              </p14:nvContentPartPr>
              <p14:xfrm>
                <a:off x="6197918" y="832823"/>
                <a:ext cx="542880" cy="182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4DB0D2B-111A-4C9C-7999-23C9456BD99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88918" y="824183"/>
                  <a:ext cx="5605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1DD2B79-7CD7-AF57-ABD6-204FD234A78A}"/>
                    </a:ext>
                  </a:extLst>
                </p14:cNvPr>
                <p14:cNvContentPartPr/>
                <p14:nvPr/>
              </p14:nvContentPartPr>
              <p14:xfrm>
                <a:off x="9782438" y="688103"/>
                <a:ext cx="1716840" cy="669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1DD2B79-7CD7-AF57-ABD6-204FD234A7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73798" y="679103"/>
                  <a:ext cx="1734480" cy="68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369B743-D0EB-9DFF-4EBB-8A68E83D12F4}"/>
                    </a:ext>
                  </a:extLst>
                </p14:cNvPr>
                <p14:cNvContentPartPr/>
                <p14:nvPr/>
              </p14:nvContentPartPr>
              <p14:xfrm>
                <a:off x="10134878" y="888623"/>
                <a:ext cx="234360" cy="221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369B743-D0EB-9DFF-4EBB-8A68E83D12F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126238" y="879623"/>
                  <a:ext cx="252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EDC50D7-DC38-4E1B-CA1F-6BEABAFDC867}"/>
                    </a:ext>
                  </a:extLst>
                </p14:cNvPr>
                <p14:cNvContentPartPr/>
                <p14:nvPr/>
              </p14:nvContentPartPr>
              <p14:xfrm>
                <a:off x="10434398" y="957383"/>
                <a:ext cx="382680" cy="243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EDC50D7-DC38-4E1B-CA1F-6BEABAFDC8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425398" y="948383"/>
                  <a:ext cx="4003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6F19619-53A3-D6B3-20B5-8907D6126DAA}"/>
                    </a:ext>
                  </a:extLst>
                </p14:cNvPr>
                <p14:cNvContentPartPr/>
                <p14:nvPr/>
              </p14:nvContentPartPr>
              <p14:xfrm>
                <a:off x="10871438" y="947303"/>
                <a:ext cx="115200" cy="265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6F19619-53A3-D6B3-20B5-8907D6126D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862438" y="938303"/>
                  <a:ext cx="1328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C9359FC-A665-383D-D0B2-EE5C805BDBD1}"/>
                    </a:ext>
                  </a:extLst>
                </p14:cNvPr>
                <p14:cNvContentPartPr/>
                <p14:nvPr/>
              </p14:nvContentPartPr>
              <p14:xfrm>
                <a:off x="6871478" y="681623"/>
                <a:ext cx="2949120" cy="338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C9359FC-A665-383D-D0B2-EE5C805BDBD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62838" y="672623"/>
                  <a:ext cx="29667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2B8BE4A-DCEC-8AE2-714F-A751F6048A3C}"/>
                    </a:ext>
                  </a:extLst>
                </p14:cNvPr>
                <p14:cNvContentPartPr/>
                <p14:nvPr/>
              </p14:nvContentPartPr>
              <p14:xfrm>
                <a:off x="6759878" y="701783"/>
                <a:ext cx="275760" cy="236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2B8BE4A-DCEC-8AE2-714F-A751F6048A3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51238" y="693143"/>
                  <a:ext cx="2934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A9655FF-D260-4002-56FF-C22821D729BE}"/>
                    </a:ext>
                  </a:extLst>
                </p14:cNvPr>
                <p14:cNvContentPartPr/>
                <p14:nvPr/>
              </p14:nvContentPartPr>
              <p14:xfrm>
                <a:off x="2805638" y="825983"/>
                <a:ext cx="1960560" cy="363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A9655FF-D260-4002-56FF-C22821D729B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96638" y="817343"/>
                  <a:ext cx="19782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258AC79-B375-6895-15F3-CC5B04E8F17F}"/>
                    </a:ext>
                  </a:extLst>
                </p14:cNvPr>
                <p14:cNvContentPartPr/>
                <p14:nvPr/>
              </p14:nvContentPartPr>
              <p14:xfrm>
                <a:off x="4665398" y="727343"/>
                <a:ext cx="191880" cy="214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258AC79-B375-6895-15F3-CC5B04E8F17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56398" y="718343"/>
                  <a:ext cx="2095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A015660-4D7B-D1BA-E30F-D520390F3D4F}"/>
                    </a:ext>
                  </a:extLst>
                </p14:cNvPr>
                <p14:cNvContentPartPr/>
                <p14:nvPr/>
              </p14:nvContentPartPr>
              <p14:xfrm>
                <a:off x="11202998" y="744263"/>
                <a:ext cx="400320" cy="326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A015660-4D7B-D1BA-E30F-D520390F3D4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93998" y="735263"/>
                  <a:ext cx="4179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5DFD7CE-338C-5B7C-EED9-20AC76683BF7}"/>
                    </a:ext>
                  </a:extLst>
                </p14:cNvPr>
                <p14:cNvContentPartPr/>
                <p14:nvPr/>
              </p14:nvContentPartPr>
              <p14:xfrm>
                <a:off x="5329598" y="1252583"/>
                <a:ext cx="7200" cy="137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5DFD7CE-338C-5B7C-EED9-20AC76683BF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20958" y="1243583"/>
                  <a:ext cx="248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9990C9D-0737-1821-C41A-B357204FD8FA}"/>
                    </a:ext>
                  </a:extLst>
                </p14:cNvPr>
                <p14:cNvContentPartPr/>
                <p14:nvPr/>
              </p14:nvContentPartPr>
              <p14:xfrm>
                <a:off x="5442278" y="1234943"/>
                <a:ext cx="134640" cy="143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9990C9D-0737-1821-C41A-B357204FD8F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33278" y="1226303"/>
                  <a:ext cx="1522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3AD8661-D592-5DBB-438C-DFE64E385688}"/>
                    </a:ext>
                  </a:extLst>
                </p14:cNvPr>
                <p14:cNvContentPartPr/>
                <p14:nvPr/>
              </p14:nvContentPartPr>
              <p14:xfrm>
                <a:off x="5688878" y="1351223"/>
                <a:ext cx="16560" cy="45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3AD8661-D592-5DBB-438C-DFE64E38568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79878" y="1342583"/>
                  <a:ext cx="342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C4E1236-FC51-060D-0417-CA235314C08D}"/>
                    </a:ext>
                  </a:extLst>
                </p14:cNvPr>
                <p14:cNvContentPartPr/>
                <p14:nvPr/>
              </p14:nvContentPartPr>
              <p14:xfrm>
                <a:off x="5818118" y="1189943"/>
                <a:ext cx="175680" cy="175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C4E1236-FC51-060D-0417-CA235314C08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09478" y="1181303"/>
                  <a:ext cx="1933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AEB9226-4D73-356F-F8A0-59124A8EC037}"/>
                    </a:ext>
                  </a:extLst>
                </p14:cNvPr>
                <p14:cNvContentPartPr/>
                <p14:nvPr/>
              </p14:nvContentPartPr>
              <p14:xfrm>
                <a:off x="6028718" y="1239983"/>
                <a:ext cx="48600" cy="136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AEB9226-4D73-356F-F8A0-59124A8EC03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19718" y="1230983"/>
                  <a:ext cx="662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AED94A7-3240-361B-6606-51B47F1A41C4}"/>
                    </a:ext>
                  </a:extLst>
                </p14:cNvPr>
                <p14:cNvContentPartPr/>
                <p14:nvPr/>
              </p14:nvContentPartPr>
              <p14:xfrm>
                <a:off x="6044558" y="1121903"/>
                <a:ext cx="32400" cy="15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AED94A7-3240-361B-6606-51B47F1A41C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35918" y="1113263"/>
                  <a:ext cx="50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D5BB7FA-8555-48F0-64BF-16A82FAD2B97}"/>
                    </a:ext>
                  </a:extLst>
                </p14:cNvPr>
                <p14:cNvContentPartPr/>
                <p14:nvPr/>
              </p14:nvContentPartPr>
              <p14:xfrm>
                <a:off x="6200438" y="1348703"/>
                <a:ext cx="17280" cy="59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D5BB7FA-8555-48F0-64BF-16A82FAD2B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91438" y="1340063"/>
                  <a:ext cx="349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B949A80-006C-B7D8-C779-CF1769011917}"/>
                    </a:ext>
                  </a:extLst>
                </p14:cNvPr>
                <p14:cNvContentPartPr/>
                <p14:nvPr/>
              </p14:nvContentPartPr>
              <p14:xfrm>
                <a:off x="6334718" y="1153583"/>
                <a:ext cx="146160" cy="225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B949A80-006C-B7D8-C779-CF176901191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25718" y="1144583"/>
                  <a:ext cx="1638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327903B-F4DB-D5D8-D767-61EE09191E97}"/>
                    </a:ext>
                  </a:extLst>
                </p14:cNvPr>
                <p14:cNvContentPartPr/>
                <p14:nvPr/>
              </p14:nvContentPartPr>
              <p14:xfrm>
                <a:off x="6550718" y="1202543"/>
                <a:ext cx="104040" cy="215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327903B-F4DB-D5D8-D767-61EE09191E9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42078" y="1193543"/>
                  <a:ext cx="1216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ECEE4E0-C5AC-5B6D-54D4-D98D2B62B4E1}"/>
                    </a:ext>
                  </a:extLst>
                </p14:cNvPr>
                <p14:cNvContentPartPr/>
                <p14:nvPr/>
              </p14:nvContentPartPr>
              <p14:xfrm>
                <a:off x="5333198" y="1427903"/>
                <a:ext cx="165240" cy="6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ECEE4E0-C5AC-5B6D-54D4-D98D2B62B4E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24558" y="1419263"/>
                  <a:ext cx="1828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F977CD5-78D6-64CB-DE7A-4F282C96FF2E}"/>
                    </a:ext>
                  </a:extLst>
                </p14:cNvPr>
                <p14:cNvContentPartPr/>
                <p14:nvPr/>
              </p14:nvContentPartPr>
              <p14:xfrm>
                <a:off x="5999558" y="1438343"/>
                <a:ext cx="139320" cy="14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F977CD5-78D6-64CB-DE7A-4F282C96FF2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90918" y="1429343"/>
                  <a:ext cx="1569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BA464B0-06E9-1940-D157-D5802DF903D7}"/>
                    </a:ext>
                  </a:extLst>
                </p14:cNvPr>
                <p14:cNvContentPartPr/>
                <p14:nvPr/>
              </p14:nvContentPartPr>
              <p14:xfrm>
                <a:off x="6481958" y="1444463"/>
                <a:ext cx="168840" cy="15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BA464B0-06E9-1940-D157-D5802DF903D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72958" y="1435463"/>
                  <a:ext cx="1864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F7B7D4C-C09A-0D91-DDA7-C42D525B55CD}"/>
                    </a:ext>
                  </a:extLst>
                </p14:cNvPr>
                <p14:cNvContentPartPr/>
                <p14:nvPr/>
              </p14:nvContentPartPr>
              <p14:xfrm>
                <a:off x="284198" y="2122703"/>
                <a:ext cx="294480" cy="276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F7B7D4C-C09A-0D91-DDA7-C42D525B55C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5558" y="2114063"/>
                  <a:ext cx="3121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9C33E2F-03F4-26C5-5013-D6391CE473EC}"/>
                    </a:ext>
                  </a:extLst>
                </p14:cNvPr>
                <p14:cNvContentPartPr/>
                <p14:nvPr/>
              </p14:nvContentPartPr>
              <p14:xfrm>
                <a:off x="660038" y="2154743"/>
                <a:ext cx="146880" cy="201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9C33E2F-03F4-26C5-5013-D6391CE473E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1038" y="2145743"/>
                  <a:ext cx="1645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8756600-18A7-8E8B-9323-0EF8087CEDDA}"/>
                    </a:ext>
                  </a:extLst>
                </p14:cNvPr>
                <p14:cNvContentPartPr/>
                <p14:nvPr/>
              </p14:nvContentPartPr>
              <p14:xfrm>
                <a:off x="1040918" y="2284343"/>
                <a:ext cx="11520" cy="80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8756600-18A7-8E8B-9323-0EF8087CEDD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31918" y="2275703"/>
                  <a:ext cx="291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16A3CE9-3C2D-039C-A3F4-20076C29C90E}"/>
                    </a:ext>
                  </a:extLst>
                </p14:cNvPr>
                <p14:cNvContentPartPr/>
                <p14:nvPr/>
              </p14:nvContentPartPr>
              <p14:xfrm>
                <a:off x="1236038" y="2102903"/>
                <a:ext cx="283680" cy="206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16A3CE9-3C2D-039C-A3F4-20076C29C90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27398" y="2094263"/>
                  <a:ext cx="3013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DD5FC07-1C77-B38E-7318-F57AB318ACA7}"/>
                    </a:ext>
                  </a:extLst>
                </p14:cNvPr>
                <p14:cNvContentPartPr/>
                <p14:nvPr/>
              </p14:nvContentPartPr>
              <p14:xfrm>
                <a:off x="1584518" y="2161583"/>
                <a:ext cx="131400" cy="167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DD5FC07-1C77-B38E-7318-F57AB318ACA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75518" y="2152943"/>
                  <a:ext cx="1490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70C2514-3D8F-7F11-44C5-2FF8021C423D}"/>
                    </a:ext>
                  </a:extLst>
                </p14:cNvPr>
                <p14:cNvContentPartPr/>
                <p14:nvPr/>
              </p14:nvContentPartPr>
              <p14:xfrm>
                <a:off x="1784678" y="2175263"/>
                <a:ext cx="195840" cy="147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70C2514-3D8F-7F11-44C5-2FF8021C423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75678" y="2166263"/>
                  <a:ext cx="2134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0AE8405-6A18-2B7C-F42F-C10A1CD9BDDA}"/>
                    </a:ext>
                  </a:extLst>
                </p14:cNvPr>
                <p14:cNvContentPartPr/>
                <p14:nvPr/>
              </p14:nvContentPartPr>
              <p14:xfrm>
                <a:off x="1857758" y="2039903"/>
                <a:ext cx="40320" cy="29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0AE8405-6A18-2B7C-F42F-C10A1CD9BDD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48758" y="2030903"/>
                  <a:ext cx="579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96B2FFE-BF29-DB5F-29DE-488CF7554985}"/>
                    </a:ext>
                  </a:extLst>
                </p14:cNvPr>
                <p14:cNvContentPartPr/>
                <p14:nvPr/>
              </p14:nvContentPartPr>
              <p14:xfrm>
                <a:off x="229118" y="921023"/>
                <a:ext cx="2602440" cy="562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96B2FFE-BF29-DB5F-29DE-488CF755498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20478" y="912383"/>
                  <a:ext cx="262008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9279C6-43B5-8C56-DBC9-F6FC44388A58}"/>
                    </a:ext>
                  </a:extLst>
                </p14:cNvPr>
                <p14:cNvContentPartPr/>
                <p14:nvPr/>
              </p14:nvContentPartPr>
              <p14:xfrm>
                <a:off x="860558" y="1129463"/>
                <a:ext cx="601920" cy="249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9279C6-43B5-8C56-DBC9-F6FC44388A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51918" y="1120823"/>
                  <a:ext cx="6195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301F911-1BF6-7119-1451-715BD474A135}"/>
                    </a:ext>
                  </a:extLst>
                </p14:cNvPr>
                <p14:cNvContentPartPr/>
                <p14:nvPr/>
              </p14:nvContentPartPr>
              <p14:xfrm>
                <a:off x="1496678" y="1060343"/>
                <a:ext cx="75240" cy="213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301F911-1BF6-7119-1451-715BD474A13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88038" y="1051343"/>
                  <a:ext cx="928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CF30B65-D7A2-AED7-30D8-03937EC7BF6A}"/>
                    </a:ext>
                  </a:extLst>
                </p14:cNvPr>
                <p14:cNvContentPartPr/>
                <p14:nvPr/>
              </p14:nvContentPartPr>
              <p14:xfrm>
                <a:off x="1559318" y="1119383"/>
                <a:ext cx="281160" cy="208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CF30B65-D7A2-AED7-30D8-03937EC7BF6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50318" y="1110743"/>
                  <a:ext cx="298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0F39CF9-5E5A-7049-6E29-A39E4A672505}"/>
                    </a:ext>
                  </a:extLst>
                </p14:cNvPr>
                <p14:cNvContentPartPr/>
                <p14:nvPr/>
              </p14:nvContentPartPr>
              <p14:xfrm>
                <a:off x="1816358" y="1128383"/>
                <a:ext cx="259200" cy="107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0F39CF9-5E5A-7049-6E29-A39E4A67250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807358" y="1119743"/>
                  <a:ext cx="276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449EFA-6C4C-5D43-F6D6-25F27E052458}"/>
                    </a:ext>
                  </a:extLst>
                </p14:cNvPr>
                <p14:cNvContentPartPr/>
                <p14:nvPr/>
              </p14:nvContentPartPr>
              <p14:xfrm>
                <a:off x="2204438" y="1169783"/>
                <a:ext cx="360" cy="1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449EFA-6C4C-5D43-F6D6-25F27E0524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95438" y="116114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1FB79E-4BBF-D834-6EB2-005CA00B9EE7}"/>
                    </a:ext>
                  </a:extLst>
                </p14:cNvPr>
                <p14:cNvContentPartPr/>
                <p14:nvPr/>
              </p14:nvContentPartPr>
              <p14:xfrm>
                <a:off x="398678" y="1676663"/>
                <a:ext cx="108720" cy="278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1FB79E-4BBF-D834-6EB2-005CA00B9EE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90038" y="1668023"/>
                  <a:ext cx="1263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63184F2-8132-34CD-225E-6090B5E74751}"/>
                    </a:ext>
                  </a:extLst>
                </p14:cNvPr>
                <p14:cNvContentPartPr/>
                <p14:nvPr/>
              </p14:nvContentPartPr>
              <p14:xfrm>
                <a:off x="394358" y="1601063"/>
                <a:ext cx="191520" cy="242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63184F2-8132-34CD-225E-6090B5E7475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85358" y="1592063"/>
                  <a:ext cx="2091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846E960-02AB-CA71-8993-837CD219D9AF}"/>
                    </a:ext>
                  </a:extLst>
                </p14:cNvPr>
                <p14:cNvContentPartPr/>
                <p14:nvPr/>
              </p14:nvContentPartPr>
              <p14:xfrm>
                <a:off x="620798" y="1733903"/>
                <a:ext cx="146160" cy="204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846E960-02AB-CA71-8993-837CD219D9A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11798" y="1724903"/>
                  <a:ext cx="1638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CD9FAE8-F9A3-151B-168A-1FD01B45A321}"/>
                    </a:ext>
                  </a:extLst>
                </p14:cNvPr>
                <p14:cNvContentPartPr/>
                <p14:nvPr/>
              </p14:nvContentPartPr>
              <p14:xfrm>
                <a:off x="763358" y="1606823"/>
                <a:ext cx="496800" cy="317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CD9FAE8-F9A3-151B-168A-1FD01B45A32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54718" y="1597823"/>
                  <a:ext cx="5144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B64DFE3-07A1-6EA5-11C5-AC9EE20069A7}"/>
                    </a:ext>
                  </a:extLst>
                </p14:cNvPr>
                <p14:cNvContentPartPr/>
                <p14:nvPr/>
              </p14:nvContentPartPr>
              <p14:xfrm>
                <a:off x="1304078" y="1630943"/>
                <a:ext cx="158760" cy="261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B64DFE3-07A1-6EA5-11C5-AC9EE20069A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295078" y="1621943"/>
                  <a:ext cx="1764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77266B1-2D63-805F-E168-B0D5F92DBB41}"/>
                    </a:ext>
                  </a:extLst>
                </p14:cNvPr>
                <p14:cNvContentPartPr/>
                <p14:nvPr/>
              </p14:nvContentPartPr>
              <p14:xfrm>
                <a:off x="1461038" y="1698623"/>
                <a:ext cx="184320" cy="230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77266B1-2D63-805F-E168-B0D5F92DBB4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452398" y="1689623"/>
                  <a:ext cx="2019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1F9E123-9746-FB66-392B-63F632AFE0B0}"/>
                    </a:ext>
                  </a:extLst>
                </p14:cNvPr>
                <p14:cNvContentPartPr/>
                <p14:nvPr/>
              </p14:nvContentPartPr>
              <p14:xfrm>
                <a:off x="1768838" y="1847303"/>
                <a:ext cx="55440" cy="84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1F9E123-9746-FB66-392B-63F632AFE0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759838" y="1838303"/>
                  <a:ext cx="73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4ED65EE-0304-DB22-2340-20ABE74A0B4E}"/>
                    </a:ext>
                  </a:extLst>
                </p14:cNvPr>
                <p14:cNvContentPartPr/>
                <p14:nvPr/>
              </p14:nvContentPartPr>
              <p14:xfrm>
                <a:off x="2039918" y="1534463"/>
                <a:ext cx="240480" cy="346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4ED65EE-0304-DB22-2340-20ABE74A0B4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031278" y="1525823"/>
                  <a:ext cx="2581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8AC32C7-F019-1BEB-A8DE-3082D48036CB}"/>
                    </a:ext>
                  </a:extLst>
                </p14:cNvPr>
                <p14:cNvContentPartPr/>
                <p14:nvPr/>
              </p14:nvContentPartPr>
              <p14:xfrm>
                <a:off x="2346278" y="1551023"/>
                <a:ext cx="170640" cy="287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8AC32C7-F019-1BEB-A8DE-3082D48036C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337278" y="1542023"/>
                  <a:ext cx="1882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ACE1826-C876-FD14-E40A-D231B287FFE6}"/>
                    </a:ext>
                  </a:extLst>
                </p14:cNvPr>
                <p14:cNvContentPartPr/>
                <p14:nvPr/>
              </p14:nvContentPartPr>
              <p14:xfrm>
                <a:off x="1997798" y="879623"/>
                <a:ext cx="361440" cy="321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ACE1826-C876-FD14-E40A-D231B287FFE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988798" y="870983"/>
                  <a:ext cx="3790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40B9644-8B9C-2724-42BB-4665F450CC34}"/>
                    </a:ext>
                  </a:extLst>
                </p14:cNvPr>
                <p14:cNvContentPartPr/>
                <p14:nvPr/>
              </p14:nvContentPartPr>
              <p14:xfrm>
                <a:off x="-59242" y="1552103"/>
                <a:ext cx="300600" cy="1052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40B9644-8B9C-2724-42BB-4665F450CC3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-67882" y="1543103"/>
                  <a:ext cx="318240" cy="10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C17A29E-36E2-BFB8-8267-33DA3D1D40F2}"/>
                    </a:ext>
                  </a:extLst>
                </p14:cNvPr>
                <p14:cNvContentPartPr/>
                <p14:nvPr/>
              </p14:nvContentPartPr>
              <p14:xfrm>
                <a:off x="2652638" y="1715903"/>
                <a:ext cx="28080" cy="106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C17A29E-36E2-BFB8-8267-33DA3D1D40F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643998" y="1707263"/>
                  <a:ext cx="457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C700E56-AE2A-16C5-3683-C220C7DD945B}"/>
                    </a:ext>
                  </a:extLst>
                </p14:cNvPr>
                <p14:cNvContentPartPr/>
                <p14:nvPr/>
              </p14:nvContentPartPr>
              <p14:xfrm>
                <a:off x="2754878" y="1496663"/>
                <a:ext cx="171720" cy="306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C700E56-AE2A-16C5-3683-C220C7DD945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746238" y="1487663"/>
                  <a:ext cx="1893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8897C78-A960-9915-B0AE-601C04DDF940}"/>
                    </a:ext>
                  </a:extLst>
                </p14:cNvPr>
                <p14:cNvContentPartPr/>
                <p14:nvPr/>
              </p14:nvContentPartPr>
              <p14:xfrm>
                <a:off x="2813558" y="1507823"/>
                <a:ext cx="329040" cy="27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8897C78-A960-9915-B0AE-601C04DDF94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804918" y="1498823"/>
                  <a:ext cx="3466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DEBDDB1-1A39-DFD5-1459-AD54D41EB6FD}"/>
                    </a:ext>
                  </a:extLst>
                </p14:cNvPr>
                <p14:cNvContentPartPr/>
                <p14:nvPr/>
              </p14:nvContentPartPr>
              <p14:xfrm>
                <a:off x="3213878" y="1473263"/>
                <a:ext cx="158040" cy="305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DEBDDB1-1A39-DFD5-1459-AD54D41EB6F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204878" y="1464623"/>
                  <a:ext cx="1756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F1CD719-ECCD-0A9B-F8C0-238F5C1BD8BD}"/>
                    </a:ext>
                  </a:extLst>
                </p14:cNvPr>
                <p14:cNvContentPartPr/>
                <p14:nvPr/>
              </p14:nvContentPartPr>
              <p14:xfrm>
                <a:off x="3344198" y="1396943"/>
                <a:ext cx="272880" cy="889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F1CD719-ECCD-0A9B-F8C0-238F5C1BD8B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335198" y="1388303"/>
                  <a:ext cx="290520" cy="90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8191BF1-6D16-77A4-C007-981E471CD7D5}"/>
                    </a:ext>
                  </a:extLst>
                </p14:cNvPr>
                <p14:cNvContentPartPr/>
                <p14:nvPr/>
              </p14:nvContentPartPr>
              <p14:xfrm>
                <a:off x="764798" y="2946383"/>
                <a:ext cx="49680" cy="285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8191BF1-6D16-77A4-C007-981E471CD7D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55798" y="2937383"/>
                  <a:ext cx="67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601301D-BD35-D542-DEB8-61AF4D660386}"/>
                    </a:ext>
                  </a:extLst>
                </p14:cNvPr>
                <p14:cNvContentPartPr/>
                <p14:nvPr/>
              </p14:nvContentPartPr>
              <p14:xfrm>
                <a:off x="888278" y="2893823"/>
                <a:ext cx="181080" cy="414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601301D-BD35-D542-DEB8-61AF4D66038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79278" y="2885183"/>
                  <a:ext cx="19872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EF1997D-EAE0-8BAC-A46D-6F02168E8207}"/>
                    </a:ext>
                  </a:extLst>
                </p14:cNvPr>
                <p14:cNvContentPartPr/>
                <p14:nvPr/>
              </p14:nvContentPartPr>
              <p14:xfrm>
                <a:off x="1406318" y="3104783"/>
                <a:ext cx="45720" cy="27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EF1997D-EAE0-8BAC-A46D-6F02168E820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397318" y="3095783"/>
                  <a:ext cx="633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1CDB16D-35F8-7E18-01A0-7E9586F55583}"/>
                    </a:ext>
                  </a:extLst>
                </p14:cNvPr>
                <p14:cNvContentPartPr/>
                <p14:nvPr/>
              </p14:nvContentPartPr>
              <p14:xfrm>
                <a:off x="1684598" y="3111623"/>
                <a:ext cx="41040" cy="32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1CDB16D-35F8-7E18-01A0-7E9586F5558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675598" y="3102983"/>
                  <a:ext cx="58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A4A12DD-A5C2-5F59-08E9-7342DD5ADA1B}"/>
                    </a:ext>
                  </a:extLst>
                </p14:cNvPr>
                <p14:cNvContentPartPr/>
                <p14:nvPr/>
              </p14:nvContentPartPr>
              <p14:xfrm>
                <a:off x="1928678" y="3099743"/>
                <a:ext cx="29880" cy="10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A4A12DD-A5C2-5F59-08E9-7342DD5ADA1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920038" y="3091103"/>
                  <a:ext cx="47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02382BD-CBEA-2F17-3DE1-1EE81D55097E}"/>
                    </a:ext>
                  </a:extLst>
                </p14:cNvPr>
                <p14:cNvContentPartPr/>
                <p14:nvPr/>
              </p14:nvContentPartPr>
              <p14:xfrm>
                <a:off x="2179598" y="3137543"/>
                <a:ext cx="17280" cy="3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02382BD-CBEA-2F17-3DE1-1EE81D55097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170598" y="3128903"/>
                  <a:ext cx="349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FB629C3-12EF-97F0-B9D2-CEC62D3E86AA}"/>
                    </a:ext>
                  </a:extLst>
                </p14:cNvPr>
                <p14:cNvContentPartPr/>
                <p14:nvPr/>
              </p14:nvContentPartPr>
              <p14:xfrm>
                <a:off x="6294038" y="2235743"/>
                <a:ext cx="360" cy="444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FB629C3-12EF-97F0-B9D2-CEC62D3E86A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85398" y="2226743"/>
                  <a:ext cx="180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3FDA894-80C8-3199-5314-F1E78A926930}"/>
                    </a:ext>
                  </a:extLst>
                </p14:cNvPr>
                <p14:cNvContentPartPr/>
                <p14:nvPr/>
              </p14:nvContentPartPr>
              <p14:xfrm>
                <a:off x="6014678" y="1909943"/>
                <a:ext cx="654480" cy="542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3FDA894-80C8-3199-5314-F1E78A92693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006038" y="1901303"/>
                  <a:ext cx="67212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D5FC498-56BD-0314-FB45-365FB45F5043}"/>
                    </a:ext>
                  </a:extLst>
                </p14:cNvPr>
                <p14:cNvContentPartPr/>
                <p14:nvPr/>
              </p14:nvContentPartPr>
              <p14:xfrm>
                <a:off x="6461798" y="2440943"/>
                <a:ext cx="242280" cy="220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D5FC498-56BD-0314-FB45-365FB45F504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453158" y="2432303"/>
                  <a:ext cx="2599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C6D8384-48B1-7535-5351-C179E0C503B4}"/>
                    </a:ext>
                  </a:extLst>
                </p14:cNvPr>
                <p14:cNvContentPartPr/>
                <p14:nvPr/>
              </p14:nvContentPartPr>
              <p14:xfrm>
                <a:off x="6770678" y="2427983"/>
                <a:ext cx="137880" cy="202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C6D8384-48B1-7535-5351-C179E0C503B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762038" y="2419343"/>
                  <a:ext cx="1555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D0ED643-09CD-1602-14B3-1FDDB9A5BC55}"/>
                    </a:ext>
                  </a:extLst>
                </p14:cNvPr>
                <p14:cNvContentPartPr/>
                <p14:nvPr/>
              </p14:nvContentPartPr>
              <p14:xfrm>
                <a:off x="7026638" y="2443463"/>
                <a:ext cx="95040" cy="1998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D0ED643-09CD-1602-14B3-1FDDB9A5BC5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017998" y="2434463"/>
                  <a:ext cx="1126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679AB3E-28BA-E2D4-06A5-5CD707D12368}"/>
                    </a:ext>
                  </a:extLst>
                </p14:cNvPr>
                <p14:cNvContentPartPr/>
                <p14:nvPr/>
              </p14:nvContentPartPr>
              <p14:xfrm>
                <a:off x="7239038" y="2442743"/>
                <a:ext cx="114480" cy="191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679AB3E-28BA-E2D4-06A5-5CD707D1236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230398" y="2433743"/>
                  <a:ext cx="132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7FC0395-9050-27AA-E875-2A7F01440753}"/>
                    </a:ext>
                  </a:extLst>
                </p14:cNvPr>
                <p14:cNvContentPartPr/>
                <p14:nvPr/>
              </p14:nvContentPartPr>
              <p14:xfrm>
                <a:off x="7473398" y="2418263"/>
                <a:ext cx="159840" cy="219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7FC0395-9050-27AA-E875-2A7F0144075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464758" y="2409263"/>
                  <a:ext cx="177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51E13A1-A2D0-F113-B2DC-A7F6BB486717}"/>
                    </a:ext>
                  </a:extLst>
                </p14:cNvPr>
                <p14:cNvContentPartPr/>
                <p14:nvPr/>
              </p14:nvContentPartPr>
              <p14:xfrm>
                <a:off x="7748438" y="2392703"/>
                <a:ext cx="174960" cy="255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51E13A1-A2D0-F113-B2DC-A7F6BB48671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39798" y="2383703"/>
                  <a:ext cx="1926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A3B14E3-D92A-4E0E-9E83-1AD5E783BEF4}"/>
                    </a:ext>
                  </a:extLst>
                </p14:cNvPr>
                <p14:cNvContentPartPr/>
                <p14:nvPr/>
              </p14:nvContentPartPr>
              <p14:xfrm>
                <a:off x="6049958" y="2761703"/>
                <a:ext cx="2059560" cy="60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A3B14E3-D92A-4E0E-9E83-1AD5E783BEF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040958" y="2752703"/>
                  <a:ext cx="20772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9B41F92-685F-4CC3-3EDB-6A39273FB4EC}"/>
                    </a:ext>
                  </a:extLst>
                </p14:cNvPr>
                <p14:cNvContentPartPr/>
                <p14:nvPr/>
              </p14:nvContentPartPr>
              <p14:xfrm>
                <a:off x="8993318" y="1475063"/>
                <a:ext cx="201600" cy="195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9B41F92-685F-4CC3-3EDB-6A39273FB4E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984318" y="1466063"/>
                  <a:ext cx="2192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65EB6BF-7B6A-ED43-3AEA-1722F04B0691}"/>
                    </a:ext>
                  </a:extLst>
                </p14:cNvPr>
                <p14:cNvContentPartPr/>
                <p14:nvPr/>
              </p14:nvContentPartPr>
              <p14:xfrm>
                <a:off x="9068558" y="1628063"/>
                <a:ext cx="6840" cy="275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65EB6BF-7B6A-ED43-3AEA-1722F04B069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059558" y="1619423"/>
                  <a:ext cx="244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82C09AB-B44A-F55D-62F5-DE32A9F08E5D}"/>
                    </a:ext>
                  </a:extLst>
                </p14:cNvPr>
                <p14:cNvContentPartPr/>
                <p14:nvPr/>
              </p14:nvContentPartPr>
              <p14:xfrm>
                <a:off x="8999078" y="1895183"/>
                <a:ext cx="162720" cy="1724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82C09AB-B44A-F55D-62F5-DE32A9F08E5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990078" y="1886543"/>
                  <a:ext cx="180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FE7B8BC-9EEA-EEB2-312E-535DF61202F0}"/>
                    </a:ext>
                  </a:extLst>
                </p14:cNvPr>
                <p14:cNvContentPartPr/>
                <p14:nvPr/>
              </p14:nvContentPartPr>
              <p14:xfrm>
                <a:off x="9107078" y="2035223"/>
                <a:ext cx="20880" cy="248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FE7B8BC-9EEA-EEB2-312E-535DF61202F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098438" y="2026223"/>
                  <a:ext cx="385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9BDE47E-346A-0ED7-1CAE-A05203818D09}"/>
                    </a:ext>
                  </a:extLst>
                </p14:cNvPr>
                <p14:cNvContentPartPr/>
                <p14:nvPr/>
              </p14:nvContentPartPr>
              <p14:xfrm>
                <a:off x="9088358" y="2251943"/>
                <a:ext cx="161280" cy="178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9BDE47E-346A-0ED7-1CAE-A05203818D0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079718" y="2242943"/>
                  <a:ext cx="1789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3634187-0045-849C-33A3-72F0125DA8E7}"/>
                    </a:ext>
                  </a:extLst>
                </p14:cNvPr>
                <p14:cNvContentPartPr/>
                <p14:nvPr/>
              </p14:nvContentPartPr>
              <p14:xfrm>
                <a:off x="9382838" y="2072663"/>
                <a:ext cx="57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3634187-0045-849C-33A3-72F0125DA8E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73838" y="2064023"/>
                  <a:ext cx="23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F98346E-8636-352F-1673-6C9DCF6B1787}"/>
                    </a:ext>
                  </a:extLst>
                </p14:cNvPr>
                <p14:cNvContentPartPr/>
                <p14:nvPr/>
              </p14:nvContentPartPr>
              <p14:xfrm>
                <a:off x="9488318" y="2097863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F98346E-8636-352F-1673-6C9DCF6B17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79318" y="20892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D246066-9E83-CFA4-33C2-18846DF4D9E9}"/>
                    </a:ext>
                  </a:extLst>
                </p14:cNvPr>
                <p14:cNvContentPartPr/>
                <p14:nvPr/>
              </p14:nvContentPartPr>
              <p14:xfrm>
                <a:off x="9582278" y="2097863"/>
                <a:ext cx="29520" cy="6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D246066-9E83-CFA4-33C2-18846DF4D9E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573638" y="2088863"/>
                  <a:ext cx="47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AD4074B-4944-02CC-C5FE-3B459B4F3722}"/>
                    </a:ext>
                  </a:extLst>
                </p14:cNvPr>
                <p14:cNvContentPartPr/>
                <p14:nvPr/>
              </p14:nvContentPartPr>
              <p14:xfrm>
                <a:off x="9701438" y="2104343"/>
                <a:ext cx="6228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AD4074B-4944-02CC-C5FE-3B459B4F372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692438" y="2095703"/>
                  <a:ext cx="79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FDE960D-AD56-7AB5-BFA7-1CDF81078CAD}"/>
                    </a:ext>
                  </a:extLst>
                </p14:cNvPr>
                <p14:cNvContentPartPr/>
                <p14:nvPr/>
              </p14:nvContentPartPr>
              <p14:xfrm>
                <a:off x="9006638" y="2611583"/>
                <a:ext cx="12240" cy="111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FDE960D-AD56-7AB5-BFA7-1CDF81078CA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997998" y="2602583"/>
                  <a:ext cx="298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2A4B892-8EE9-C6C1-3ADF-54F0E34E081F}"/>
                    </a:ext>
                  </a:extLst>
                </p14:cNvPr>
                <p14:cNvContentPartPr/>
                <p14:nvPr/>
              </p14:nvContentPartPr>
              <p14:xfrm>
                <a:off x="8867678" y="2592503"/>
                <a:ext cx="42480" cy="167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2A4B892-8EE9-C6C1-3ADF-54F0E34E081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858678" y="2583863"/>
                  <a:ext cx="601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57A5DEC-BCC7-BCF3-8E1B-7BC3495B9A87}"/>
                    </a:ext>
                  </a:extLst>
                </p14:cNvPr>
                <p14:cNvContentPartPr/>
                <p14:nvPr/>
              </p14:nvContentPartPr>
              <p14:xfrm>
                <a:off x="9114278" y="2592503"/>
                <a:ext cx="67680" cy="1825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57A5DEC-BCC7-BCF3-8E1B-7BC3495B9A8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105638" y="2583863"/>
                  <a:ext cx="853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D6B6D38-86FB-F738-346B-EA6A9E3C70DA}"/>
                    </a:ext>
                  </a:extLst>
                </p14:cNvPr>
                <p14:cNvContentPartPr/>
                <p14:nvPr/>
              </p14:nvContentPartPr>
              <p14:xfrm>
                <a:off x="9431798" y="2674223"/>
                <a:ext cx="1440" cy="28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D6B6D38-86FB-F738-346B-EA6A9E3C70D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423158" y="2665583"/>
                  <a:ext cx="19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7B458C1-039B-E7B3-BD76-D28FF946C00E}"/>
                    </a:ext>
                  </a:extLst>
                </p14:cNvPr>
                <p14:cNvContentPartPr/>
                <p14:nvPr/>
              </p14:nvContentPartPr>
              <p14:xfrm>
                <a:off x="9563558" y="2686823"/>
                <a:ext cx="1440" cy="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7B458C1-039B-E7B3-BD76-D28FF946C00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554918" y="2677823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7F798D2-1088-86EA-FECF-61FB4D889EF4}"/>
                    </a:ext>
                  </a:extLst>
                </p14:cNvPr>
                <p14:cNvContentPartPr/>
                <p14:nvPr/>
              </p14:nvContentPartPr>
              <p14:xfrm>
                <a:off x="9663638" y="2685743"/>
                <a:ext cx="3960" cy="1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7F798D2-1088-86EA-FECF-61FB4D889EF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54998" y="2676743"/>
                  <a:ext cx="216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E699769-42AA-E5F7-43BB-5E0623480C55}"/>
                    </a:ext>
                  </a:extLst>
                </p14:cNvPr>
                <p14:cNvContentPartPr/>
                <p14:nvPr/>
              </p14:nvContentPartPr>
              <p14:xfrm>
                <a:off x="9751478" y="2686823"/>
                <a:ext cx="36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E699769-42AA-E5F7-43BB-5E0623480C5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42478" y="267782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7C9792A-9042-8161-9445-43CB366FA0EE}"/>
                    </a:ext>
                  </a:extLst>
                </p14:cNvPr>
                <p14:cNvContentPartPr/>
                <p14:nvPr/>
              </p14:nvContentPartPr>
              <p14:xfrm>
                <a:off x="9989438" y="2574863"/>
                <a:ext cx="12960" cy="134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7C9792A-9042-8161-9445-43CB366FA0E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980438" y="2566223"/>
                  <a:ext cx="306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5C51D9F-1CBC-4EB3-55B2-108870B25A70}"/>
                    </a:ext>
                  </a:extLst>
                </p14:cNvPr>
                <p14:cNvContentPartPr/>
                <p14:nvPr/>
              </p14:nvContentPartPr>
              <p14:xfrm>
                <a:off x="10070798" y="2585663"/>
                <a:ext cx="93600" cy="1188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5C51D9F-1CBC-4EB3-55B2-108870B25A7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061798" y="2576663"/>
                  <a:ext cx="1112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6BBF026-B706-1231-B1B6-074B004C3AD7}"/>
                    </a:ext>
                  </a:extLst>
                </p14:cNvPr>
                <p14:cNvContentPartPr/>
                <p14:nvPr/>
              </p14:nvContentPartPr>
              <p14:xfrm>
                <a:off x="10214078" y="2602583"/>
                <a:ext cx="106200" cy="1152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6BBF026-B706-1231-B1B6-074B004C3AD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205438" y="2593943"/>
                  <a:ext cx="123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A424E81-4277-F7B6-15AF-DE950ECA5C56}"/>
                    </a:ext>
                  </a:extLst>
                </p14:cNvPr>
                <p14:cNvContentPartPr/>
                <p14:nvPr/>
              </p14:nvContentPartPr>
              <p14:xfrm>
                <a:off x="10363838" y="2600423"/>
                <a:ext cx="85320" cy="118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A424E81-4277-F7B6-15AF-DE950ECA5C5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354838" y="2591783"/>
                  <a:ext cx="102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D23350C-E2EF-6E3F-382C-8AEDAC817BF3}"/>
                    </a:ext>
                  </a:extLst>
                </p14:cNvPr>
                <p14:cNvContentPartPr/>
                <p14:nvPr/>
              </p14:nvContentPartPr>
              <p14:xfrm>
                <a:off x="10309838" y="2636783"/>
                <a:ext cx="111960" cy="1382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D23350C-E2EF-6E3F-382C-8AEDAC817BF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300838" y="2627783"/>
                  <a:ext cx="1296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C35A02C-0238-8190-302B-206A748F6AE6}"/>
                    </a:ext>
                  </a:extLst>
                </p14:cNvPr>
                <p14:cNvContentPartPr/>
                <p14:nvPr/>
              </p14:nvContentPartPr>
              <p14:xfrm>
                <a:off x="9858038" y="2842703"/>
                <a:ext cx="623520" cy="136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C35A02C-0238-8190-302B-206A748F6AE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849038" y="2833703"/>
                  <a:ext cx="641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EC86685-3D4C-B306-C88E-5AB16C29B61A}"/>
                    </a:ext>
                  </a:extLst>
                </p14:cNvPr>
                <p14:cNvContentPartPr/>
                <p14:nvPr/>
              </p14:nvContentPartPr>
              <p14:xfrm>
                <a:off x="10027238" y="1530503"/>
                <a:ext cx="182880" cy="1807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EC86685-3D4C-B306-C88E-5AB16C29B61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018238" y="1521503"/>
                  <a:ext cx="2005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7574D1B-D558-88C5-7CAF-B069FADE17A5}"/>
                    </a:ext>
                  </a:extLst>
                </p14:cNvPr>
                <p14:cNvContentPartPr/>
                <p14:nvPr/>
              </p14:nvContentPartPr>
              <p14:xfrm>
                <a:off x="10126958" y="1671983"/>
                <a:ext cx="12960" cy="2595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7574D1B-D558-88C5-7CAF-B069FADE17A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117958" y="1662983"/>
                  <a:ext cx="306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805F988-9464-BA31-A6D3-E5D8DF3FBB84}"/>
                    </a:ext>
                  </a:extLst>
                </p14:cNvPr>
                <p14:cNvContentPartPr/>
                <p14:nvPr/>
              </p14:nvContentPartPr>
              <p14:xfrm>
                <a:off x="10064678" y="1922543"/>
                <a:ext cx="162360" cy="133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805F988-9464-BA31-A6D3-E5D8DF3FBB8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055678" y="1913903"/>
                  <a:ext cx="180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3CC438C-54D5-176A-33B5-BDCAB6C8A5AE}"/>
                    </a:ext>
                  </a:extLst>
                </p14:cNvPr>
                <p14:cNvContentPartPr/>
                <p14:nvPr/>
              </p14:nvContentPartPr>
              <p14:xfrm>
                <a:off x="10146038" y="2041343"/>
                <a:ext cx="360" cy="213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3CC438C-54D5-176A-33B5-BDCAB6C8A5A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137038" y="2032703"/>
                  <a:ext cx="180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839F5E5-4C55-BFDB-070C-75C478F400CB}"/>
                    </a:ext>
                  </a:extLst>
                </p14:cNvPr>
                <p14:cNvContentPartPr/>
                <p14:nvPr/>
              </p14:nvContentPartPr>
              <p14:xfrm>
                <a:off x="10073318" y="2242223"/>
                <a:ext cx="131040" cy="1512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839F5E5-4C55-BFDB-070C-75C478F400C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064318" y="2233223"/>
                  <a:ext cx="1486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681F779-D52F-C9A4-D494-57669FA32427}"/>
                    </a:ext>
                  </a:extLst>
                </p14:cNvPr>
                <p14:cNvContentPartPr/>
                <p14:nvPr/>
              </p14:nvContentPartPr>
              <p14:xfrm>
                <a:off x="10303718" y="1942343"/>
                <a:ext cx="137160" cy="126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681F779-D52F-C9A4-D494-57669FA3242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294718" y="1933343"/>
                  <a:ext cx="1548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61D5CA5-6C43-9B16-8C42-04CE28CF588C}"/>
                    </a:ext>
                  </a:extLst>
                </p14:cNvPr>
                <p14:cNvContentPartPr/>
                <p14:nvPr/>
              </p14:nvContentPartPr>
              <p14:xfrm>
                <a:off x="10428638" y="1991303"/>
                <a:ext cx="86400" cy="748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61D5CA5-6C43-9B16-8C42-04CE28CF588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419998" y="1982663"/>
                  <a:ext cx="1040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DABA777-3F98-666A-7E00-59811A518FDB}"/>
                    </a:ext>
                  </a:extLst>
                </p14:cNvPr>
                <p14:cNvContentPartPr/>
                <p14:nvPr/>
              </p14:nvContentPartPr>
              <p14:xfrm>
                <a:off x="10542758" y="1958543"/>
                <a:ext cx="86760" cy="110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DABA777-3F98-666A-7E00-59811A518FD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534118" y="1949543"/>
                  <a:ext cx="1044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A47382D-B541-BA69-382A-6ADBCA7787C5}"/>
                    </a:ext>
                  </a:extLst>
                </p14:cNvPr>
                <p14:cNvContentPartPr/>
                <p14:nvPr/>
              </p14:nvContentPartPr>
              <p14:xfrm>
                <a:off x="10671638" y="1983743"/>
                <a:ext cx="66240" cy="84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A47382D-B541-BA69-382A-6ADBCA7787C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662998" y="1975103"/>
                  <a:ext cx="83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66F2A75-97F3-F1AD-B790-38CA2192C07E}"/>
                    </a:ext>
                  </a:extLst>
                </p14:cNvPr>
                <p14:cNvContentPartPr/>
                <p14:nvPr/>
              </p14:nvContentPartPr>
              <p14:xfrm>
                <a:off x="10783598" y="1941263"/>
                <a:ext cx="88920" cy="105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66F2A75-97F3-F1AD-B790-38CA2192C07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774958" y="1932623"/>
                  <a:ext cx="1065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E558A16-E61E-1A25-1C70-BE660F16C8DD}"/>
                    </a:ext>
                  </a:extLst>
                </p14:cNvPr>
                <p14:cNvContentPartPr/>
                <p14:nvPr/>
              </p14:nvContentPartPr>
              <p14:xfrm>
                <a:off x="10265558" y="1901303"/>
                <a:ext cx="84600" cy="1731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E558A16-E61E-1A25-1C70-BE660F16C8D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56918" y="1892303"/>
                  <a:ext cx="1022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1813CA8-2CCD-12E7-55A4-9B23249125C3}"/>
                    </a:ext>
                  </a:extLst>
                </p14:cNvPr>
                <p14:cNvContentPartPr/>
                <p14:nvPr/>
              </p14:nvContentPartPr>
              <p14:xfrm>
                <a:off x="3720038" y="2790503"/>
                <a:ext cx="89640" cy="1846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1813CA8-2CCD-12E7-55A4-9B23249125C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711038" y="2781863"/>
                  <a:ext cx="1072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7502B72-645B-9A5A-81DC-ADB82A890064}"/>
                    </a:ext>
                  </a:extLst>
                </p14:cNvPr>
                <p14:cNvContentPartPr/>
                <p14:nvPr/>
              </p14:nvContentPartPr>
              <p14:xfrm>
                <a:off x="3712118" y="2652623"/>
                <a:ext cx="14400" cy="46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7502B72-645B-9A5A-81DC-ADB82A89006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703118" y="2643623"/>
                  <a:ext cx="320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E153F66-CC80-BB71-A8CE-40D1EBA34D6D}"/>
                    </a:ext>
                  </a:extLst>
                </p14:cNvPr>
                <p14:cNvContentPartPr/>
                <p14:nvPr/>
              </p14:nvContentPartPr>
              <p14:xfrm>
                <a:off x="3883838" y="2646503"/>
                <a:ext cx="154800" cy="261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E153F66-CC80-BB71-A8CE-40D1EBA34D6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874838" y="2637863"/>
                  <a:ext cx="1724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58AA271-3E23-DE31-E6AA-152BD0905592}"/>
                    </a:ext>
                  </a:extLst>
                </p14:cNvPr>
                <p14:cNvContentPartPr/>
                <p14:nvPr/>
              </p14:nvContentPartPr>
              <p14:xfrm>
                <a:off x="4211438" y="2843063"/>
                <a:ext cx="15840" cy="1213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58AA271-3E23-DE31-E6AA-152BD090559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202798" y="2834063"/>
                  <a:ext cx="334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5864B18-B636-E345-EDE2-0B8CAF91927A}"/>
                    </a:ext>
                  </a:extLst>
                </p14:cNvPr>
                <p14:cNvContentPartPr/>
                <p14:nvPr/>
              </p14:nvContentPartPr>
              <p14:xfrm>
                <a:off x="4525718" y="2657663"/>
                <a:ext cx="169920" cy="298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5864B18-B636-E345-EDE2-0B8CAF91927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517078" y="2649023"/>
                  <a:ext cx="1875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168FAFA-D3E7-8B9E-E947-BA4863AC3671}"/>
                    </a:ext>
                  </a:extLst>
                </p14:cNvPr>
                <p14:cNvContentPartPr/>
                <p14:nvPr/>
              </p14:nvContentPartPr>
              <p14:xfrm>
                <a:off x="4730918" y="2787983"/>
                <a:ext cx="121320" cy="280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168FAFA-D3E7-8B9E-E947-BA4863AC367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721918" y="2779343"/>
                  <a:ext cx="1389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1FA05C4-442D-BBEF-1305-AC1F98028507}"/>
                    </a:ext>
                  </a:extLst>
                </p14:cNvPr>
                <p14:cNvContentPartPr/>
                <p14:nvPr/>
              </p14:nvContentPartPr>
              <p14:xfrm>
                <a:off x="4897598" y="2697983"/>
                <a:ext cx="111240" cy="2246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1FA05C4-442D-BBEF-1305-AC1F9802850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888598" y="2689343"/>
                  <a:ext cx="1288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E05CA89-6286-E452-DBF9-4E37CF946C79}"/>
                    </a:ext>
                  </a:extLst>
                </p14:cNvPr>
                <p14:cNvContentPartPr/>
                <p14:nvPr/>
              </p14:nvContentPartPr>
              <p14:xfrm>
                <a:off x="4892918" y="2772863"/>
                <a:ext cx="361080" cy="3844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E05CA89-6286-E452-DBF9-4E37CF946C7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884278" y="2763863"/>
                  <a:ext cx="3787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2AF454C-0334-28BC-E0E9-1D9DD624051E}"/>
                    </a:ext>
                  </a:extLst>
                </p14:cNvPr>
                <p14:cNvContentPartPr/>
                <p14:nvPr/>
              </p14:nvContentPartPr>
              <p14:xfrm>
                <a:off x="5279198" y="2741903"/>
                <a:ext cx="113400" cy="2257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2AF454C-0334-28BC-E0E9-1D9DD624051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270198" y="2733263"/>
                  <a:ext cx="1310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BA90333-7AFB-0182-D1F7-1CF693B39C12}"/>
                    </a:ext>
                  </a:extLst>
                </p14:cNvPr>
                <p14:cNvContentPartPr/>
                <p14:nvPr/>
              </p14:nvContentPartPr>
              <p14:xfrm>
                <a:off x="5402318" y="2748383"/>
                <a:ext cx="178920" cy="1774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BA90333-7AFB-0182-D1F7-1CF693B39C1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393678" y="2739383"/>
                  <a:ext cx="1965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B4F1EC5-78C9-508B-0587-C76929D3CE0F}"/>
                    </a:ext>
                  </a:extLst>
                </p14:cNvPr>
                <p14:cNvContentPartPr/>
                <p14:nvPr/>
              </p14:nvContentPartPr>
              <p14:xfrm>
                <a:off x="3707798" y="3113063"/>
                <a:ext cx="2336400" cy="47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B4F1EC5-78C9-508B-0587-C76929D3CE0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698798" y="3104063"/>
                  <a:ext cx="23540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4CA34C1-FBBA-DF48-A83B-C057DEDB1286}"/>
                    </a:ext>
                  </a:extLst>
                </p14:cNvPr>
                <p14:cNvContentPartPr/>
                <p14:nvPr/>
              </p14:nvContentPartPr>
              <p14:xfrm>
                <a:off x="5154998" y="3105863"/>
                <a:ext cx="640800" cy="422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4CA34C1-FBBA-DF48-A83B-C057DEDB128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146358" y="3096863"/>
                  <a:ext cx="6584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76E832E-4172-E4C7-8CF5-93EA9C5D60E3}"/>
                    </a:ext>
                  </a:extLst>
                </p14:cNvPr>
                <p14:cNvContentPartPr/>
                <p14:nvPr/>
              </p14:nvContentPartPr>
              <p14:xfrm>
                <a:off x="5932958" y="3350663"/>
                <a:ext cx="25200" cy="214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76E832E-4172-E4C7-8CF5-93EA9C5D60E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924318" y="3342023"/>
                  <a:ext cx="428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E551220-8D53-18A7-BF11-7BBA00603566}"/>
                    </a:ext>
                  </a:extLst>
                </p14:cNvPr>
                <p14:cNvContentPartPr/>
                <p14:nvPr/>
              </p14:nvContentPartPr>
              <p14:xfrm>
                <a:off x="5875358" y="3282263"/>
                <a:ext cx="276480" cy="245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E551220-8D53-18A7-BF11-7BBA0060356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866358" y="3273263"/>
                  <a:ext cx="2941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50F0185-D86F-CA1E-BF93-DFD05FBDC7F5}"/>
                    </a:ext>
                  </a:extLst>
                </p14:cNvPr>
                <p14:cNvContentPartPr/>
                <p14:nvPr/>
              </p14:nvContentPartPr>
              <p14:xfrm>
                <a:off x="6217718" y="3385943"/>
                <a:ext cx="113760" cy="1386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50F0185-D86F-CA1E-BF93-DFD05FBDC7F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208718" y="3377303"/>
                  <a:ext cx="1314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7E53339-E3AF-5993-D01A-18CA065A23D6}"/>
                    </a:ext>
                  </a:extLst>
                </p14:cNvPr>
                <p14:cNvContentPartPr/>
                <p14:nvPr/>
              </p14:nvContentPartPr>
              <p14:xfrm>
                <a:off x="6381878" y="3345263"/>
                <a:ext cx="276120" cy="1612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7E53339-E3AF-5993-D01A-18CA065A23D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372878" y="3336623"/>
                  <a:ext cx="2937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5F2C1B1-8964-E2B3-74E5-3F6FBEAEF7B5}"/>
                    </a:ext>
                  </a:extLst>
                </p14:cNvPr>
                <p14:cNvContentPartPr/>
                <p14:nvPr/>
              </p14:nvContentPartPr>
              <p14:xfrm>
                <a:off x="6670238" y="3340223"/>
                <a:ext cx="302760" cy="1670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5F2C1B1-8964-E2B3-74E5-3F6FBEAEF7B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661598" y="3331223"/>
                  <a:ext cx="3204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3CA34D3-EFCB-6216-0176-FCCF0610FA26}"/>
                    </a:ext>
                  </a:extLst>
                </p14:cNvPr>
                <p14:cNvContentPartPr/>
                <p14:nvPr/>
              </p14:nvContentPartPr>
              <p14:xfrm>
                <a:off x="6939158" y="3223583"/>
                <a:ext cx="81720" cy="522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3CA34D3-EFCB-6216-0176-FCCF0610FA2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930158" y="3214943"/>
                  <a:ext cx="993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17D847A-5535-9C4C-2397-8AA84CADE5A9}"/>
                    </a:ext>
                  </a:extLst>
                </p14:cNvPr>
                <p14:cNvContentPartPr/>
                <p14:nvPr/>
              </p14:nvContentPartPr>
              <p14:xfrm>
                <a:off x="7067318" y="3330863"/>
                <a:ext cx="263880" cy="1807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17D847A-5535-9C4C-2397-8AA84CADE5A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058678" y="3321863"/>
                  <a:ext cx="2815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9CB2D4F-3DD7-573A-84BA-0EB2203B51D5}"/>
                    </a:ext>
                  </a:extLst>
                </p14:cNvPr>
                <p14:cNvContentPartPr/>
                <p14:nvPr/>
              </p14:nvContentPartPr>
              <p14:xfrm>
                <a:off x="7377638" y="3388103"/>
                <a:ext cx="261360" cy="72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9CB2D4F-3DD7-573A-84BA-0EB2203B51D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68998" y="3379103"/>
                  <a:ext cx="279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75C10D5-2395-C088-9013-3ED58AE48360}"/>
                    </a:ext>
                  </a:extLst>
                </p14:cNvPr>
                <p14:cNvContentPartPr/>
                <p14:nvPr/>
              </p14:nvContentPartPr>
              <p14:xfrm>
                <a:off x="7978838" y="3262463"/>
                <a:ext cx="168840" cy="1958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75C10D5-2395-C088-9013-3ED58AE4836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969838" y="3253823"/>
                  <a:ext cx="1864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248CDA0-CCA8-DD12-EABD-93E960DF7328}"/>
                    </a:ext>
                  </a:extLst>
                </p14:cNvPr>
                <p14:cNvContentPartPr/>
                <p14:nvPr/>
              </p14:nvContentPartPr>
              <p14:xfrm>
                <a:off x="8235518" y="3273263"/>
                <a:ext cx="59040" cy="1638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248CDA0-CCA8-DD12-EABD-93E960DF732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226878" y="3264623"/>
                  <a:ext cx="766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8281A01-9916-F413-765F-D37542F37774}"/>
                    </a:ext>
                  </a:extLst>
                </p14:cNvPr>
                <p14:cNvContentPartPr/>
                <p14:nvPr/>
              </p14:nvContentPartPr>
              <p14:xfrm>
                <a:off x="8486438" y="3299543"/>
                <a:ext cx="211320" cy="14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8281A01-9916-F413-765F-D37542F3777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477438" y="3290543"/>
                  <a:ext cx="2289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D3CEC4B-4EC6-5E48-FE32-8C6699C5E630}"/>
                    </a:ext>
                  </a:extLst>
                </p14:cNvPr>
                <p14:cNvContentPartPr/>
                <p14:nvPr/>
              </p14:nvContentPartPr>
              <p14:xfrm>
                <a:off x="8751758" y="3208823"/>
                <a:ext cx="242280" cy="2232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D3CEC4B-4EC6-5E48-FE32-8C6699C5E63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742758" y="3199823"/>
                  <a:ext cx="2599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139E068-F0EF-15D3-DBA8-845ABC9BA624}"/>
                    </a:ext>
                  </a:extLst>
                </p14:cNvPr>
                <p14:cNvContentPartPr/>
                <p14:nvPr/>
              </p14:nvContentPartPr>
              <p14:xfrm>
                <a:off x="7960838" y="3575303"/>
                <a:ext cx="188640" cy="1839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139E068-F0EF-15D3-DBA8-845ABC9BA62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951838" y="3566303"/>
                  <a:ext cx="206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4AA491E-B6CE-31EC-94E2-FD97F4FD9A2D}"/>
                    </a:ext>
                  </a:extLst>
                </p14:cNvPr>
                <p14:cNvContentPartPr/>
                <p14:nvPr/>
              </p14:nvContentPartPr>
              <p14:xfrm>
                <a:off x="8210678" y="3562343"/>
                <a:ext cx="268200" cy="1594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4AA491E-B6CE-31EC-94E2-FD97F4FD9A2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201678" y="3553703"/>
                  <a:ext cx="2858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F27D3B5-E1D4-7C87-C55A-474DDBFA2089}"/>
                    </a:ext>
                  </a:extLst>
                </p14:cNvPr>
                <p14:cNvContentPartPr/>
                <p14:nvPr/>
              </p14:nvContentPartPr>
              <p14:xfrm>
                <a:off x="8578598" y="3642623"/>
                <a:ext cx="140040" cy="2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F27D3B5-E1D4-7C87-C55A-474DDBFA208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569958" y="3633623"/>
                  <a:ext cx="157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2F72EEE-01C4-B5B7-4757-FD5D0FD62153}"/>
                    </a:ext>
                  </a:extLst>
                </p14:cNvPr>
                <p14:cNvContentPartPr/>
                <p14:nvPr/>
              </p14:nvContentPartPr>
              <p14:xfrm>
                <a:off x="8794238" y="3531383"/>
                <a:ext cx="244080" cy="252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2F72EEE-01C4-B5B7-4757-FD5D0FD6215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785598" y="3522743"/>
                  <a:ext cx="2617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4C52840-289A-03E8-699E-4D6067C885A9}"/>
                    </a:ext>
                  </a:extLst>
                </p14:cNvPr>
                <p14:cNvContentPartPr/>
                <p14:nvPr/>
              </p14:nvContentPartPr>
              <p14:xfrm>
                <a:off x="3952238" y="3012263"/>
                <a:ext cx="38160" cy="487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4C52840-289A-03E8-699E-4D6067C885A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943238" y="3003623"/>
                  <a:ext cx="558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4B1639B-DC79-3FCA-7D73-EE7AFD76463C}"/>
                    </a:ext>
                  </a:extLst>
                </p14:cNvPr>
                <p14:cNvContentPartPr/>
                <p14:nvPr/>
              </p14:nvContentPartPr>
              <p14:xfrm>
                <a:off x="3713558" y="3547223"/>
                <a:ext cx="191160" cy="272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4B1639B-DC79-3FCA-7D73-EE7AFD76463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704558" y="3538583"/>
                  <a:ext cx="208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FC28225-C054-6BE8-1EEB-5E3552A21E72}"/>
                    </a:ext>
                  </a:extLst>
                </p14:cNvPr>
                <p14:cNvContentPartPr/>
                <p14:nvPr/>
              </p14:nvContentPartPr>
              <p14:xfrm>
                <a:off x="3969518" y="3585743"/>
                <a:ext cx="7560" cy="2264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FC28225-C054-6BE8-1EEB-5E3552A21E7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960878" y="3577103"/>
                  <a:ext cx="252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E9B87B9-7FD6-F4A9-2A94-E4BB7A0B5E97}"/>
                    </a:ext>
                  </a:extLst>
                </p14:cNvPr>
                <p14:cNvContentPartPr/>
                <p14:nvPr/>
              </p14:nvContentPartPr>
              <p14:xfrm>
                <a:off x="3947198" y="3639743"/>
                <a:ext cx="292680" cy="1753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E9B87B9-7FD6-F4A9-2A94-E4BB7A0B5E9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938198" y="3631103"/>
                  <a:ext cx="3103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AAF7282-FF3B-BE87-22B9-BA7D2E57B8E7}"/>
                    </a:ext>
                  </a:extLst>
                </p14:cNvPr>
                <p14:cNvContentPartPr/>
                <p14:nvPr/>
              </p14:nvContentPartPr>
              <p14:xfrm>
                <a:off x="4841438" y="2984543"/>
                <a:ext cx="55800" cy="5166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AAF7282-FF3B-BE87-22B9-BA7D2E57B8E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832438" y="2975543"/>
                  <a:ext cx="7344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4606BD7-1AF8-6676-9893-6842DCB8983C}"/>
                    </a:ext>
                  </a:extLst>
                </p14:cNvPr>
                <p14:cNvContentPartPr/>
                <p14:nvPr/>
              </p14:nvContentPartPr>
              <p14:xfrm>
                <a:off x="4636598" y="3538223"/>
                <a:ext cx="223200" cy="283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4606BD7-1AF8-6676-9893-6842DCB8983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627598" y="3529583"/>
                  <a:ext cx="2408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F09C131-CCB2-9A43-A8AE-4BAD6E268042}"/>
                    </a:ext>
                  </a:extLst>
                </p14:cNvPr>
                <p14:cNvContentPartPr/>
                <p14:nvPr/>
              </p14:nvContentPartPr>
              <p14:xfrm>
                <a:off x="4902278" y="3561263"/>
                <a:ext cx="16560" cy="2293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F09C131-CCB2-9A43-A8AE-4BAD6E26804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893278" y="3552623"/>
                  <a:ext cx="342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3590064-4D36-4315-A070-88D66F655EE7}"/>
                    </a:ext>
                  </a:extLst>
                </p14:cNvPr>
                <p14:cNvContentPartPr/>
                <p14:nvPr/>
              </p14:nvContentPartPr>
              <p14:xfrm>
                <a:off x="4879958" y="3583223"/>
                <a:ext cx="205920" cy="207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3590064-4D36-4315-A070-88D66F655EE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870958" y="3574223"/>
                  <a:ext cx="2235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A476B48-6F6C-68F3-9ECA-4D02C3F63E1F}"/>
                    </a:ext>
                  </a:extLst>
                </p14:cNvPr>
                <p14:cNvContentPartPr/>
                <p14:nvPr/>
              </p14:nvContentPartPr>
              <p14:xfrm>
                <a:off x="5151398" y="3641903"/>
                <a:ext cx="728280" cy="2354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A476B48-6F6C-68F3-9ECA-4D02C3F63E1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42398" y="3633263"/>
                  <a:ext cx="745920" cy="25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DACA6F93-D4C1-3A5E-FE49-691A6027526A}"/>
                  </a:ext>
                </a:extLst>
              </p14:cNvPr>
              <p14:cNvContentPartPr/>
              <p14:nvPr/>
            </p14:nvContentPartPr>
            <p14:xfrm>
              <a:off x="343958" y="3744143"/>
              <a:ext cx="327960" cy="16812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DACA6F93-D4C1-3A5E-FE49-691A6027526A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35318" y="3735503"/>
                <a:ext cx="345600" cy="18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053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SlideModel - Sustainablity Strategy">
      <a:dk1>
        <a:srgbClr val="433835"/>
      </a:dk1>
      <a:lt1>
        <a:srgbClr val="FFFFFF"/>
      </a:lt1>
      <a:dk2>
        <a:srgbClr val="070707"/>
      </a:dk2>
      <a:lt2>
        <a:srgbClr val="FFFFFF"/>
      </a:lt2>
      <a:accent1>
        <a:srgbClr val="75C042"/>
      </a:accent1>
      <a:accent2>
        <a:srgbClr val="F0F6FB"/>
      </a:accent2>
      <a:accent3>
        <a:srgbClr val="243769"/>
      </a:accent3>
      <a:accent4>
        <a:srgbClr val="8FBBE1"/>
      </a:accent4>
      <a:accent5>
        <a:srgbClr val="E3F2D9"/>
      </a:accent5>
      <a:accent6>
        <a:srgbClr val="002060"/>
      </a:accent6>
      <a:hlink>
        <a:srgbClr val="FCD7DB"/>
      </a:hlink>
      <a:folHlink>
        <a:srgbClr val="F0E9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8195</TotalTime>
  <Words>660</Words>
  <Application>Microsoft Office PowerPoint</Application>
  <PresentationFormat>Custom</PresentationFormat>
  <Paragraphs>72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Amasis MT Pro Black</vt:lpstr>
      <vt:lpstr>Arial</vt:lpstr>
      <vt:lpstr>Arial Black</vt:lpstr>
      <vt:lpstr>Calibri</vt:lpstr>
      <vt:lpstr>Cambria</vt:lpstr>
      <vt:lpstr>Cooper Black</vt:lpstr>
      <vt:lpstr>Noto Sans Symbols</vt:lpstr>
      <vt:lpstr>Quattrocento Sans</vt:lpstr>
      <vt:lpstr>Segoe UI</vt:lpstr>
      <vt:lpstr>Segoe UI Light</vt:lpstr>
      <vt:lpstr>Office Theme</vt:lpstr>
      <vt:lpstr>1_Office Theme</vt:lpstr>
      <vt:lpstr>4_Office Theme</vt:lpstr>
      <vt:lpstr>SAP BTP RAP Training</vt:lpstr>
      <vt:lpstr>PowerPoint Presentation</vt:lpstr>
      <vt:lpstr>Agenda – Day 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315</cp:revision>
  <dcterms:created xsi:type="dcterms:W3CDTF">2013-09-12T13:05:01Z</dcterms:created>
  <dcterms:modified xsi:type="dcterms:W3CDTF">2025-05-09T14:06:06Z</dcterms:modified>
</cp:coreProperties>
</file>