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3"/>
  </p:notesMasterIdLst>
  <p:sldIdLst>
    <p:sldId id="276" r:id="rId3"/>
    <p:sldId id="4122" r:id="rId4"/>
    <p:sldId id="277" r:id="rId5"/>
    <p:sldId id="1030" r:id="rId6"/>
    <p:sldId id="1031" r:id="rId7"/>
    <p:sldId id="1032" r:id="rId8"/>
    <p:sldId id="1033" r:id="rId9"/>
    <p:sldId id="287" r:id="rId10"/>
    <p:sldId id="1035" r:id="rId11"/>
    <p:sldId id="1037" r:id="rId12"/>
    <p:sldId id="1038" r:id="rId13"/>
    <p:sldId id="1043" r:id="rId14"/>
    <p:sldId id="1044" r:id="rId15"/>
    <p:sldId id="1045" r:id="rId16"/>
    <p:sldId id="1046" r:id="rId17"/>
    <p:sldId id="1047" r:id="rId18"/>
    <p:sldId id="1048" r:id="rId19"/>
    <p:sldId id="282" r:id="rId20"/>
    <p:sldId id="280" r:id="rId21"/>
    <p:sldId id="471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93299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02655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5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0534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1678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1548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65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600" b="0" i="0" u="none" strike="noStrike" kern="1200" cap="none" spc="0" normalizeH="0" baseline="0" noProof="0">
                <a:ln>
                  <a:noFill/>
                </a:ln>
                <a:solidFill>
                  <a:srgbClr val="918E8D"/>
                </a:solidFill>
                <a:effectLst/>
                <a:uLnTx/>
                <a:uFillTx/>
                <a:latin typeface="Quattrocento Sans"/>
                <a:sym typeface="Quattrocento Sans"/>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Tree>
    <p:extLst>
      <p:ext uri="{BB962C8B-B14F-4D97-AF65-F5344CB8AC3E}">
        <p14:creationId xmlns:p14="http://schemas.microsoft.com/office/powerpoint/2010/main" val="267940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38423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ap.com/"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View on View</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we create a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view/entity which usages another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or entity as a source of data, its called </a:t>
            </a:r>
            <a:r>
              <a:rPr kumimoji="0" lang="en-IN" sz="1800" b="1" i="0" u="none" strike="noStrike" kern="0" cap="none" spc="0" normalizeH="0" baseline="0" noProof="0" dirty="0">
                <a:ln>
                  <a:noFill/>
                </a:ln>
                <a:solidFill>
                  <a:srgbClr val="000000"/>
                </a:solidFill>
                <a:effectLst/>
                <a:uLnTx/>
                <a:uFillTx/>
                <a:latin typeface="Arial"/>
                <a:cs typeface="Arial"/>
                <a:sym typeface="Arial"/>
              </a:rPr>
              <a:t>view-on-view.</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reusability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also helps modularization of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Increase adaption by reducing the development efforts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194665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062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264133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18</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Data Model</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CDS </a:t>
              </a:r>
              <a:r>
                <a:rPr lang="en-US" sz="180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Views and CDS </a:t>
              </a:r>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Entities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VDM</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CDS stands for Core data and services, </a:t>
            </a:r>
            <a:r>
              <a:rPr kumimoji="0" lang="en-IN" sz="1800" b="1" i="0" u="sng" strike="noStrike" kern="0" cap="none" spc="0" normalizeH="0" baseline="0" noProof="0" dirty="0">
                <a:ln>
                  <a:noFill/>
                </a:ln>
                <a:solidFill>
                  <a:srgbClr val="000000"/>
                </a:solidFill>
                <a:effectLst/>
                <a:uLnTx/>
                <a:uFillTx/>
                <a:latin typeface="Arial"/>
                <a:ea typeface="+mn-ea"/>
                <a:cs typeface="Arial"/>
                <a:sym typeface="Arial"/>
              </a:rPr>
              <a:t>it is an extension of SQL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in ABAP and used effectively on any ABAP on HANA system in order to boost our performance. CDS views are </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semantically (annotations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rich data model.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has been extended? What SQL can do, CDS can also do?</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DDL – data Definition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DQL – Data Query Language </a:t>
            </a:r>
            <a:r>
              <a:rPr kumimoji="0" lang="en-IN" sz="1800" b="0"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 </a:t>
            </a:r>
            <a:r>
              <a:rPr kumimoji="0" lang="en-IN" sz="1800" b="1"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CDS view </a:t>
            </a:r>
            <a:r>
              <a:rPr kumimoji="0" lang="en-IN" sz="1800" b="0"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concept to fetch data from HANA using code-to-data</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DCL – Data Control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DEL – Data Expression Language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Does CDS only used for building views or are there other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You can create any DDIC object like structure, table etc. most used concept is views (DQL)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I create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views if my company is not on HANA DB or S/4HANA systems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starring NW 7.4SP2 onwards. The best performance will come when you are on 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Like AMDP, do I need to also do client handling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No, CDS views are created and managed in ABAP layer so client handling is automatic</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If I have been a choice between CDS or AMDP, what should be preferred?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69404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1/3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Which tool can I use to create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Only and only ADT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Which system does the CDS view gets created and transported?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It’s the ABAP system, there no need to login to HANA DB using studio.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What happens after I activate my CDS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 heard that CDS views are deprecated, is it true, if yes, what can I use?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There is a successor concept called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entities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which is exact same as CDS view but small difference.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is the difference between CDS views and Calculation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The calculation views are created in HANA they are bottom-up approach and transport using Delivery Unit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HANA View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2/3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a non-ABAP developer also learn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anyone can learn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views w/o any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abap</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knowledge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 tried learning CDS views from google/YouTube but I failed.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Park*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Does SAP deliver standard CDS views for us to use directly in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these views become the backbone for S/4HANA. We can see them on a website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hlinkClick r:id="rId2"/>
              </a:rPr>
              <a:t>https://api.sap.com</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I enhance a standard SAP delivered CDS view</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We have a extension concept of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is the best practice/gold standard to create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views in SAP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SAP offer something called VDM (Virtual Data Modelling) which is a gold standard to build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11729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3/3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What the difference between HANA CDS and ABAP CDS?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If your company does not have ABAP system, when our company buy only HANA license for database. These cases we have no </a:t>
            </a:r>
            <a:r>
              <a:rPr kumimoji="0" lang="en-IN" sz="1800" b="0" i="0" u="none" strike="noStrike" kern="0" cap="none" spc="0" normalizeH="0" baseline="0" noProof="0" dirty="0" err="1">
                <a:ln>
                  <a:noFill/>
                </a:ln>
                <a:solidFill>
                  <a:prstClr val="black"/>
                </a:solidFill>
                <a:effectLst/>
                <a:uLnTx/>
                <a:uFillTx/>
                <a:latin typeface="Segoe UI"/>
                <a:ea typeface="+mn-ea"/>
                <a:cs typeface="Arial"/>
                <a:sym typeface="Arial"/>
              </a:rPr>
              <a:t>abaper</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 in team, we use native HANA development, so we create HANA CDS. This course focus on S/4HANA which is a solution based on ABAP system hence we cover only </a:t>
            </a:r>
            <a:r>
              <a:rPr kumimoji="0" lang="en-IN" sz="1800" b="1" i="0" u="sng" strike="noStrike" kern="0" cap="none" spc="0" normalizeH="0" baseline="0" noProof="0" dirty="0">
                <a:ln>
                  <a:noFill/>
                </a:ln>
                <a:solidFill>
                  <a:prstClr val="black"/>
                </a:solidFill>
                <a:effectLst/>
                <a:uLnTx/>
                <a:uFillTx/>
                <a:latin typeface="Segoe UI"/>
                <a:ea typeface="+mn-ea"/>
                <a:cs typeface="Arial"/>
                <a:sym typeface="Arial"/>
              </a:rPr>
              <a:t>ABAP CDS</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hlinkClick r:id="rId2"/>
              </a:rPr>
              <a:t>https://youtu.be/rTsAg_OGh-A</a:t>
            </a:r>
            <a:endParaRPr kumimoji="0" lang="en-IN" sz="1800" b="0" i="0" u="none" strike="noStrike" kern="0" cap="none" spc="0" normalizeH="0" baseline="0" noProof="0" dirty="0">
              <a:ln>
                <a:noFill/>
              </a:ln>
              <a:solidFill>
                <a:prstClr val="black"/>
              </a:solidFill>
              <a:effectLst/>
              <a:uLnTx/>
              <a:uFillTx/>
              <a:latin typeface="Segoe UI"/>
              <a:ea typeface="+mn-ea"/>
              <a:cs typeface="Arial"/>
              <a:sym typeface="Arial"/>
            </a:endParaRP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There are already DDIC view (SE11), why SAP come up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1" i="0" u="none" strike="noStrike" kern="0" cap="none" spc="0" normalizeH="0" baseline="0" noProof="0" dirty="0">
                <a:ln>
                  <a:noFill/>
                </a:ln>
                <a:solidFill>
                  <a:prstClr val="black"/>
                </a:solidFill>
                <a:effectLst/>
                <a:uLnTx/>
                <a:uFillTx/>
                <a:latin typeface="Segoe UI"/>
                <a:ea typeface="+mn-ea"/>
                <a:cs typeface="Arial"/>
                <a:sym typeface="Arial"/>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Can I integrate SQL Script also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Yes, with SAP NW 750 onwards, we have new concept called CDS table function</a:t>
            </a: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Is it possible to also insert data using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No, it’s a view. But if you combine another concept with </a:t>
            </a:r>
            <a:r>
              <a:rPr kumimoji="0" lang="en-IN" sz="1800" b="0" i="0" u="none" strike="noStrike" kern="0" cap="none" spc="0" normalizeH="0" baseline="0" noProof="0" dirty="0" err="1">
                <a:ln>
                  <a:noFill/>
                </a:ln>
                <a:solidFill>
                  <a:prstClr val="black"/>
                </a:solidFill>
                <a:effectLst/>
                <a:uLnTx/>
                <a:uFillTx/>
                <a:latin typeface="Segoe UI"/>
                <a:ea typeface="+mn-ea"/>
                <a:cs typeface="Arial"/>
                <a:sym typeface="Arial"/>
              </a:rPr>
              <a:t>cds</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 like BOPF or </a:t>
            </a:r>
            <a:r>
              <a:rPr kumimoji="0" lang="en-IN" sz="1800" b="1" i="0" u="none" strike="noStrike" kern="0" cap="none" spc="0" normalizeH="0" baseline="0" noProof="0" dirty="0">
                <a:ln>
                  <a:noFill/>
                </a:ln>
                <a:solidFill>
                  <a:prstClr val="black"/>
                </a:solidFill>
                <a:effectLst/>
                <a:uLnTx/>
                <a:uFillTx/>
                <a:latin typeface="Segoe UI"/>
                <a:ea typeface="+mn-ea"/>
                <a:cs typeface="Arial"/>
                <a:sym typeface="Arial"/>
                <a:hlinkClick r:id="rId3"/>
              </a:rPr>
              <a:t>RAP framework.</a:t>
            </a:r>
            <a:endParaRPr kumimoji="0" lang="en-IN" sz="1800" b="1"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417084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Why SAP generate Alias name for entity fields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Alias name would give meaningful name to the column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the readability of the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saves maintenance of views/entities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1922</Words>
  <Application>Microsoft Office PowerPoint</Application>
  <PresentationFormat>Custom</PresentationFormat>
  <Paragraphs>284</Paragraphs>
  <Slides>20</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20</vt:i4>
      </vt:variant>
    </vt:vector>
  </HeadingPairs>
  <TitlesOfParts>
    <vt:vector size="35" baseType="lpstr">
      <vt:lpstr>72 Condensed</vt:lpstr>
      <vt:lpstr>72 Monospace</vt:lpstr>
      <vt:lpstr>Amasis MT Pro Black</vt:lpstr>
      <vt:lpstr>Aptos Display</vt:lpstr>
      <vt:lpstr>Arial</vt:lpstr>
      <vt:lpstr>Arial Black</vt:lpstr>
      <vt:lpstr>Calibri</vt:lpstr>
      <vt:lpstr>Cambria</vt:lpstr>
      <vt:lpstr>Cooper Black</vt:lpstr>
      <vt:lpstr>Quattrocento Sans</vt:lpstr>
      <vt:lpstr>Segoe UI</vt:lpstr>
      <vt:lpstr>Segoe UI Light</vt:lpstr>
      <vt:lpstr>Wingdings</vt:lpstr>
      <vt:lpstr>Office Theme</vt:lpstr>
      <vt:lpstr>1_Office Theme</vt:lpstr>
      <vt:lpstr>SAP BTP RAP Training</vt:lpstr>
      <vt:lpstr>PowerPoint Presentation</vt:lpstr>
      <vt:lpstr>Agenda – Day 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315</cp:revision>
  <dcterms:created xsi:type="dcterms:W3CDTF">2013-09-12T13:05:01Z</dcterms:created>
  <dcterms:modified xsi:type="dcterms:W3CDTF">2025-05-09T14:06:02Z</dcterms:modified>
</cp:coreProperties>
</file>