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4122" r:id="rId3"/>
    <p:sldId id="277" r:id="rId4"/>
    <p:sldId id="4825" r:id="rId5"/>
    <p:sldId id="4826" r:id="rId6"/>
    <p:sldId id="4827" r:id="rId7"/>
    <p:sldId id="293" r:id="rId8"/>
    <p:sldId id="4766" r:id="rId9"/>
    <p:sldId id="4771" r:id="rId10"/>
    <p:sldId id="4772" r:id="rId11"/>
    <p:sldId id="4784" r:id="rId12"/>
    <p:sldId id="4767" r:id="rId13"/>
    <p:sldId id="4768" r:id="rId14"/>
    <p:sldId id="4770" r:id="rId15"/>
    <p:sldId id="4769" r:id="rId16"/>
    <p:sldId id="4795" r:id="rId17"/>
    <p:sldId id="4796" r:id="rId18"/>
    <p:sldId id="4821" r:id="rId19"/>
    <p:sldId id="4822" r:id="rId20"/>
    <p:sldId id="4823" r:id="rId21"/>
    <p:sldId id="4824" r:id="rId22"/>
    <p:sldId id="282" r:id="rId23"/>
    <p:sldId id="280" r:id="rId24"/>
    <p:sldId id="4711"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18.124"/>
    </inkml:context>
    <inkml:brush xml:id="br0">
      <inkml:brushProperty name="width" value="0.05" units="cm"/>
      <inkml:brushProperty name="height" value="0.05" units="cm"/>
      <inkml:brushProperty name="color" value="#FFC114"/>
    </inkml:brush>
  </inkml:definitions>
  <inkml:trace contextRef="#ctx0" brushRef="#br0">226 1 24575,'-16'0'0,"0"0"0,1 2 0,-1-1 0,1 2 0,-1 0 0,1 1 0,-17 7 0,26-9 0,1 1 0,0-1 0,0 1 0,0 0 0,0 0 0,1 1 0,-1 0 0,1-1 0,0 1 0,0 1 0,0-1 0,1 0 0,0 1 0,-1 0 0,1 0 0,1 0 0,-1 0 0,1 0 0,0 1 0,0-1 0,1 1 0,-2 10 0,2-12-72,1 0 1,0 1-1,0-1 0,1 0 0,-1 0 0,1 0 0,0-1 0,0 1 1,0 0-1,1 0 0,-1 0 0,1-1 0,0 1 0,0-1 0,0 1 1,0-1-1,1 0 0,3 4 0,8 5-6754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5.359"/>
    </inkml:context>
    <inkml:brush xml:id="br0">
      <inkml:brushProperty name="width" value="0.05" units="cm"/>
      <inkml:brushProperty name="height" value="0.05" units="cm"/>
      <inkml:brushProperty name="color" value="#FFC114"/>
    </inkml:brush>
  </inkml:definitions>
  <inkml:trace contextRef="#ctx0" brushRef="#br0">53 34 24575,'-3'0'0,"0"0"0,0 0 0,-1-1 0,1 1 0,0-1 0,0 0 0,0 0 0,0 0 0,0-1 0,0 1 0,0-1 0,1 1 0,-1-1 0,0 0 0,-3-4 0,6 6 0,0 0 0,0 0 0,0 0 0,-1 0 0,1 0 0,0-1 0,0 1 0,0 0 0,0 0 0,0 0 0,0 0 0,0-1 0,0 1 0,0 0 0,0 0 0,0 0 0,0-1 0,0 1 0,0 0 0,0 0 0,0 0 0,0-1 0,0 1 0,0 0 0,0 0 0,0 0 0,1 0 0,-1-1 0,0 1 0,0 0 0,0 0 0,0 0 0,0 0 0,0 0 0,0 0 0,1-1 0,-1 1 0,0 0 0,0 0 0,11-4 0,14 2 0,65 4 0,117 17 0,-89-6 0,2237 212-7572,-757-109 5665,-1537-113 2012,160 3 603,-157-7 874,85-12 0,-144 13-1401,29-7 323,-33 7-416,0-1 0,0 1 0,0 0 0,1-1 1,-1 1-1,0-1 0,0 1 0,0-1 0,0 1 0,0-1 0,0 0 0,0 0 1,-1 1-1,1-1 0,0 0 0,0 0 0,0 0 0,-1 0 0,1 0 0,-1 0 0,1-1 1,-1 1-53,0 0 0,0 1 0,0-1 0,0 0 0,0 0 0,0 1 0,0-1 0,-1 0 0,1 1 0,0-1 0,-1 0 0,1 1 0,0-1 0,-1 1 0,1-1 0,-1 1-1,1-1 1,-1 1 0,1-1 0,-1 1 0,1-1 0,-1 1 0,1-1 0,-1 1 0,0 0 0,0-1 0,-22-9 821,22 10-794,-34-11 78,0 2 0,0 1 0,-1 2 0,1 2 0,-1 1 0,-43 2 0,69 1-141,0 1 0,-1 0 0,1 1 0,0 0 0,0 0 0,-11 5 0,19-6 0,0 0 0,0-1 0,0 1 0,0 1 0,0-1 0,0 0 0,0 0 0,1 1 0,-1-1 0,0 1 0,1 0 0,-1-1 0,1 1 0,-1 0 0,1 0 0,0 0 0,0 0 0,0 0 0,0 0 0,0 0 0,1 0 0,-1 0 0,0 0 0,1 1 0,0-1 0,-1 0 0,1 0 0,0 1 0,0-1 0,0 0 0,1 0 0,-1 1 0,2 3 0,11 43 0,-7-29 0,0 0 0,4 36 0,-8-7 0,-1 0 0,-3 0 0,-11 67 0,-39 144 0,2-69 50,32-123-1465,6-24-5411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6.446"/>
    </inkml:context>
    <inkml:brush xml:id="br0">
      <inkml:brushProperty name="width" value="0.05" units="cm"/>
      <inkml:brushProperty name="height" value="0.05" units="cm"/>
      <inkml:brushProperty name="color" value="#FFC114"/>
    </inkml:brush>
  </inkml:definitions>
  <inkml:trace contextRef="#ctx0" brushRef="#br0">68 435 24575,'8'-15'0,"-2"5"0,-6 10 0,1 0 0,-1 0 0,0 0 0,0 0 0,1 1 0,-1-1 0,0 0 0,0 0 0,1 1 0,-1-1 0,0 0 0,0 0 0,0 1 0,1-1 0,-1 0 0,0 0 0,0 1 0,0-1 0,0 0 0,0 1 0,0-1 0,0 0 0,0 0 0,0 1 0,1-1 0,-1 0 0,0 1 0,-1-1 0,1 0 0,0 1 0,0-1 0,0 0 0,0 1 0,0-1 0,0 0 0,0 1 0,1 85 0,-4-1 0,-24 155 0,25-224 0,0-1 0,0 0 0,-1-1 0,0 1 0,-9 19 0,12-33 0,0-1 0,0 1 0,0-1 0,0 0 0,0 1 0,0-1 0,-1 0 0,1 1 0,0-1 0,0 0 0,0 1 0,-1-1 0,1 0 0,0 1 0,0-1 0,-1 0 0,1 1 0,0-1 0,-1 0 0,1 0 0,0 0 0,-1 1 0,1-1 0,0 0 0,-1 0 0,1 0 0,0 0 0,-1 0 0,1 0 0,-1 1 0,1-1 0,0 0 0,-1 0 0,1 0 0,-1 0 0,-8-13 0,0-23 0,6 7 0,1-1 0,2 0 0,1 1 0,1-1 0,9-41 0,43-144 0,-53 213 0,22-79 0,4 0 0,72-148 0,-95 222 0,18-32 0,-20 37 0,0-1 0,0 1 0,0 0 0,0 0 0,0-1 0,1 1 0,-1 1 0,1-1 0,-1 0 0,1 1 0,4-3 0,-6 4 0,0 0 0,0 0 0,1 0 0,-1 0 0,0 0 0,0 0 0,0 0 0,0 0 0,0 1 0,0-1 0,0 0 0,1 1 0,-1-1 0,0 1 0,0-1 0,0 1 0,0 0 0,-1-1 0,1 1 0,0 0 0,0 0 0,0-1 0,0 1 0,-1 0 0,1 0 0,0 0 0,-1 0 0,1 0 0,-1 0 0,1 0 0,-1 0 0,0 0 0,1 0 0,-1 3 0,12 43 0,-11-44 0,5 40 0,-2 0 0,-2 1 0,-1-1 0,-9 72 0,-43 171 0,33-202 0,15-68 0,-10 57 0,12-65 0,1 0 0,0-1 0,0 1 0,0-1 0,1 1 0,0 0 0,3 8 0,3-2-1365,1-3-5461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6.836"/>
    </inkml:context>
    <inkml:brush xml:id="br0">
      <inkml:brushProperty name="width" value="0.05" units="cm"/>
      <inkml:brushProperty name="height" value="0.05" units="cm"/>
      <inkml:brushProperty name="color" value="#FFC114"/>
    </inkml:brush>
  </inkml:definitions>
  <inkml:trace contextRef="#ctx0" brushRef="#br0">19 161 24575,'0'0'0,"0"-1"0,0 1 0,0-1 0,0 1 0,-1-1 0,1 1 0,0-1 0,0 1 0,-1-1 0,1 1 0,0-1 0,-1 1 0,1 0 0,-1-1 0,1 1 0,0 0 0,-1-1 0,1 1 0,-1 0 0,1-1 0,-1 1 0,1 0 0,-1 0 0,1-1 0,-1 1 0,1 0 0,-1 0 0,1 0 0,-1 0 0,0 0 0,1 0 0,-2 0 0,-3 3 0,13 7 0,-2-5 0,1-1 0,-1 0 0,1-1 0,0 0 0,0 0 0,1 0 0,-1-1 0,1 0 0,-1 0 0,1-1 0,9 1 0,-14-2 0,-1 0 0,1 1 0,0-1 0,0-1 0,-1 1 0,1 0 0,0-1 0,0 1 0,-1-1 0,1 0 0,0 0 0,-1 0 0,1 0 0,-1 0 0,1-1 0,-1 1 0,0-1 0,1 1 0,-1-1 0,0 0 0,0 0 0,0 0 0,-1 0 0,1 0 0,0-1 0,-1 1 0,1 0 0,-1-1 0,0 1 0,0-1 0,0 0 0,0 1 0,1-5 0,-1 0 0,0-1 0,-1 1 0,1 0 0,-1 0 0,-1 0 0,0 0 0,0 0 0,0 0 0,0 0 0,-1 0 0,0 0 0,-1 1 0,0-1 0,0 1 0,0-1 0,-1 1 0,0 0 0,-8-10 0,11 15 0,1 1 0,-1-1 0,1 1 0,-1-1 0,1 1 0,-1 0 0,1-1 0,-1 1 0,0-1 0,1 1 0,-1 0 0,0-1 0,1 1 0,-1 0 0,0 0 0,0 0 0,1 0 0,-1 0 0,0-1 0,0 1 0,1 0 0,-1 1 0,0-1 0,1 0 0,-1 0 0,0 0 0,0 0 0,1 0 0,-1 1 0,0-1 0,1 0 0,-1 1 0,0-1 0,1 1 0,-1-1 0,1 0 0,-1 1 0,1-1 0,-1 1 0,1-1 0,-1 1 0,1 0 0,-1-1 0,1 1 0,0 0 0,-1-1 0,1 1 0,-1 1 0,-2 4 0,0 1 0,0 0 0,-3 13 0,5-16 0,-6 21 0,2-1 0,0 1 0,2 0 0,1 0 0,1 0 0,1 0 0,5 42 0,-4-62-85,0 1 0,0 0-1,1 0 1,0 0 0,0-1-1,0 1 1,1-1 0,0 0-1,0 0 1,0 0 0,1 0-1,-1 0 1,1-1 0,0 1-1,8 6 1,7 0-6741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7.254"/>
    </inkml:context>
    <inkml:brush xml:id="br0">
      <inkml:brushProperty name="width" value="0.05" units="cm"/>
      <inkml:brushProperty name="height" value="0.05" units="cm"/>
      <inkml:brushProperty name="color" value="#FFC114"/>
    </inkml:brush>
  </inkml:definitions>
  <inkml:trace contextRef="#ctx0" brushRef="#br0">32 197 24575,'0'-20'0,"0"14"0,0 14 0,0 306 0,-14-400 0,12 61 0,1 0 0,2 0 0,0 0 0,2 0 0,1 0 0,0 0 0,2 0 0,1 1 0,1 0 0,1 1 0,1 0 0,24-41 0,-33 62 0,22-28 0,-22 28 0,1 1 0,-1 0 0,0-1 0,0 1 0,1 0 0,-1 0 0,1 0 0,-1 0 0,1 0 0,-1 0 0,1 1 0,-1-1 0,1 0 0,0 1 0,-1-1 0,1 1 0,0 0 0,2-1 0,-4 2 0,1-1 0,0 0 0,0 1 0,0-1 0,0 1 0,0-1 0,-1 1 0,1 0 0,0-1 0,-1 1 0,1 0 0,0-1 0,-1 1 0,1 0 0,-1 0 0,1 0 0,-1-1 0,1 1 0,-1 0 0,0 0 0,1 0 0,-1 0 0,0 0 0,0 0 0,1 0 0,-1 1 0,2 29 0,-2-31 0,-1 16 38,-1 0 0,0 0 0,-1 0 0,0-1 0,-2 1 0,0-1 0,0 0 0,-15 27 0,11-26-252,-1 0 1,0-1 0,-1 0-1,0-1 1,-1 0 0,-1 0-1,-21 16 1,16-17-6613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7.584"/>
    </inkml:context>
    <inkml:brush xml:id="br0">
      <inkml:brushProperty name="width" value="0.05" units="cm"/>
      <inkml:brushProperty name="height" value="0.05" units="cm"/>
      <inkml:brushProperty name="color" value="#FFC114"/>
    </inkml:brush>
  </inkml:definitions>
  <inkml:trace contextRef="#ctx0" brushRef="#br0">29 0 24575,'1'0'0,"0"0"0,-1 1 0,1-1 0,0 0 0,-1 1 0,1-1 0,-1 0 0,1 1 0,0-1 0,-1 1 0,1-1 0,-1 0 0,1 1 0,-1-1 0,1 1 0,-1 0 0,0-1 0,1 1 0,-1-1 0,0 1 0,1 0 0,-1-1 0,0 1 0,0 0 0,0-1 0,1 1 0,-1 0 0,0-1 0,0 1 0,0 0 0,0-1 0,0 1 0,0 0 0,-1-1 0,1 1 0,0 0 0,0-1 0,-1 2 0,-5 30 0,5-29 0,-5 21 0,-1-2 0,1 1 0,1-1 0,2 1 0,-2 38 0,5-56 0,0 1 0,0-1 0,1 1 0,0-1 0,0 1 0,0-1 0,1 1 0,0-1 0,0 0 0,0 0 0,0 0 0,1 0 0,0 0 0,0 0 0,1-1 0,-1 0 0,1 1 0,0-1 0,0-1 0,0 1 0,0 0 0,1-1 0,0 0 0,9 4 0,-10-4 0,1-1 0,0 0 0,0 0 0,0-1 0,0 1 0,0-1 0,0 0 0,0-1 0,0 1 0,1-1 0,-1 0 0,0-1 0,0 1 0,0-1 0,0 0 0,0 0 0,1 0 0,-2-1 0,1 0 0,0 0 0,0 0 0,-1 0 0,1-1 0,-1 0 0,1 0 0,-1 0 0,0 0 0,-1-1 0,1 0 0,0 0 0,-1 0 0,3-5 0,0 2 0,-2-1 0,1 1 0,-1-1 0,0-1 0,0 1 0,-1 0 0,-1-1 0,1 0 0,-1 0 0,-1 0 0,1 0 0,-2 0 0,1 0 0,-1 0 0,0 0 0,-1 0 0,-4-17 0,3 19-47,-1 0 0,0 0 0,-1 0 0,1 1 0,-1-1 0,0 1 0,-1 0 0,0 0 0,0 1-1,0-1 1,-1 1 0,1 0 0,-1 1 0,0-1 0,-1 1 0,1 0 0,-1 1 0,0-1 0,0 1 0,0 1 0,0-1 0,0 1-1,0 1 1,-1-1 0,1 1 0,-1 0 0,1 1 0,-10 0 0,-22 4-6779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7.881"/>
    </inkml:context>
    <inkml:brush xml:id="br0">
      <inkml:brushProperty name="width" value="0.05" units="cm"/>
      <inkml:brushProperty name="height" value="0.05" units="cm"/>
      <inkml:brushProperty name="color" value="#FFC114"/>
    </inkml:brush>
  </inkml:definitions>
  <inkml:trace contextRef="#ctx0" brushRef="#br0">8 11 24575,'-3'0'0,"-1"-3"0,3-1 0,5 0 0,5 4 0,6 5 0,10 10 0,10 9 0,10 12 0,9 11 0,8 14 0,8 10 0,4 8 0,1 5 0,-12-11-8191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5.506"/>
    </inkml:context>
    <inkml:brush xml:id="br0">
      <inkml:brushProperty name="width" value="0.05" units="cm"/>
      <inkml:brushProperty name="height" value="0.05" units="cm"/>
      <inkml:brushProperty name="color" value="#FFC114"/>
    </inkml:brush>
  </inkml:definitions>
  <inkml:trace contextRef="#ctx0" brushRef="#br0">989 54 24575,'26'-18'0,"-23"16"0,0 1 0,0-1 0,0 1 0,0-1 0,-1 0 0,1 0 0,-1 0 0,0-1 0,1 1 0,-1 0 0,0-1 0,0 0 0,0 1 0,1-5 0,-5 10 0,0 0 0,-1 0 0,1-1 0,-1 0 0,0 1 0,0-1 0,-6 3 0,-3 4 0,-43 35 0,-497 389 0,508-400 44,-50 37-749,-143 138 1,206-174-6122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5.865"/>
    </inkml:context>
    <inkml:brush xml:id="br0">
      <inkml:brushProperty name="width" value="0.05" units="cm"/>
      <inkml:brushProperty name="height" value="0.05" units="cm"/>
      <inkml:brushProperty name="color" value="#FFC114"/>
    </inkml:brush>
  </inkml:definitions>
  <inkml:trace contextRef="#ctx0" brushRef="#br0">0 1 24575,'1'3'0,"-1"0"0,1 0 0,0 0 0,0-1 0,0 1 0,0 0 0,1 0 0,-1-1 0,4 6 0,2 3 0,397 658 0,-365-609 0,-12-16 0,-7-12 0,1-1 0,26 31 0,-28-45-1365,-4-8-5461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6.283"/>
    </inkml:context>
    <inkml:brush xml:id="br0">
      <inkml:brushProperty name="width" value="0.05" units="cm"/>
      <inkml:brushProperty name="height" value="0.05" units="cm"/>
      <inkml:brushProperty name="color" value="#FFC114"/>
    </inkml:brush>
  </inkml:definitions>
  <inkml:trace contextRef="#ctx0" brushRef="#br0">1 0 24575,'0'1'0,"0"-1"0,1 1 0,-1 0 0,0 0 0,1-1 0,-1 1 0,1 0 0,-1-1 0,1 1 0,-1-1 0,1 1 0,0-1 0,-1 1 0,1-1 0,-1 1 0,1-1 0,0 0 0,-1 1 0,1-1 0,0 0 0,0 1 0,-1-1 0,1 0 0,0 0 0,0 0 0,0 0 0,0 0 0,27 4 0,-24-4 0,143 7 0,33 3 0,278 47 0,103 8 0,-539-63 0,-9-1 0,0 0 0,0 0 0,0-2 0,18-2 0,-31 3-37,1 0 0,-1 0 1,1 0-1,-1 0 0,0 0 0,1 0 0,-1 0 0,1 0 0,-1 0 0,0 0 0,1 0 0,-1 0 1,1 0-1,-1 0 0,0 0 0,1-1 0,-1 1 0,0 0 0,1 0 0,-1-1 0,0 1 0,1 0 1,-1 0-1,0-1 0,1 1 0,-1 0 0,0-1 0,0 1 0,0 0 0,1-1 0,-1 1 0,0 0 1,0-1-1,0 1 0,0-1 0,1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6.705"/>
    </inkml:context>
    <inkml:brush xml:id="br0">
      <inkml:brushProperty name="width" value="0.05" units="cm"/>
      <inkml:brushProperty name="height" value="0.05" units="cm"/>
      <inkml:brushProperty name="color" value="#FFC114"/>
    </inkml:brush>
  </inkml:definitions>
  <inkml:trace contextRef="#ctx0" brushRef="#br0">1 449 24575,'61'-2'0,"105"-16"0,57-27 0,-205 41 0,75-18 0,-1-4 0,129-56 0,-156 53 0,0-4 0,-2-3 0,110-82 0,-169 115 52,13-12 221,-17 15-316,0 0-1,1 0 1,-1-1 0,0 1-1,1 0 1,-1-1 0,0 1-1,0-1 1,1 1 0,-1 0-1,0-1 1,0 1 0,0-1-1,1 1 1,-1 0 0,0-1-1,0 1 1,0-1 0,0 1-1,0-1 1,0 1 0,0 0-1,0-1 1,0 1 0,0-1-1,0 1 1,0-1 0,0 1-1,-1 0 1,1-1 0,0 1-1,0-1 1,0 1 0,-1 0-1,1-1 1,0 1 0,0-1-1,-1 1 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7.682"/>
    </inkml:context>
    <inkml:brush xml:id="br0">
      <inkml:brushProperty name="width" value="0.05" units="cm"/>
      <inkml:brushProperty name="height" value="0.05" units="cm"/>
      <inkml:brushProperty name="color" value="#FFC114"/>
    </inkml:brush>
  </inkml:definitions>
  <inkml:trace contextRef="#ctx0" brushRef="#br0">1878 1212 24575,'1'-4'0,"0"1"0,0-1 0,0 1 0,1-1 0,-1 1 0,1 0 0,0-1 0,0 1 0,0 0 0,1 0 0,2-3 0,8-11 0,-11 14 0,-1-1 0,1 1 0,-1-1 0,0 0 0,0 1 0,0-1 0,0 0 0,-1 0 0,0 1 0,1-1 0,-2 0 0,1 0 0,0 0 0,-1 1 0,1-1 0,-1 0 0,0 0 0,-2-3 0,-3-9 0,-1 0 0,-17-27 0,5 8 0,-313-568 0,319 581 0,-15-34 0,24 48 0,0 0 0,0 0 0,-1 1 0,-1 0 0,1 0 0,-1 0 0,0 1 0,-10-8 0,-58-41 0,71 53 0,-42-25 0,-2 2 0,-78-31 0,36 20 0,78 34 0,0 0 0,0 1 0,0 0 0,0 1 0,-20 1 0,-4 1 0,-33-2 25,-696-6-1415,668 2-5436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6.383"/>
    </inkml:context>
    <inkml:brush xml:id="br0">
      <inkml:brushProperty name="width" value="0.05" units="cm"/>
      <inkml:brushProperty name="height" value="0.05" units="cm"/>
      <inkml:brushProperty name="color" value="#FFC114"/>
    </inkml:brush>
  </inkml:definitions>
  <inkml:trace contextRef="#ctx0" brushRef="#br0">1 83 24575,'-1'-1'0,"1"0"0,0 0 0,0 0 0,0 0 0,1 1 0,-1-1 0,0 0 0,0 0 0,0 0 0,1 0 0,-1 0 0,0 0 0,1 0 0,-1 0 0,1 1 0,-1-1 0,2-1 0,2 3 0,0 11 0,1 27 0,-2 0 0,-5 69 0,1-38 0,0-54 0,0 24 0,1-38 0,0 0 0,0 0 0,1-1 0,-1 1 0,0 0 0,1 0 0,-1-1 0,1 1 0,-1 0 0,1-1 0,0 1 0,0-1 0,0 1 0,0 0 0,0-1 0,1 2 0,-1-3 0,-1 0 0,1 0 0,-1 0 0,1 1 0,-1-1 0,1 0 0,-1 0 0,1 0 0,-1 0 0,1 0 0,-1 0 0,1 0 0,-1 0 0,1 0 0,-1 0 0,1-1 0,-1 1 0,1 0 0,-1 0 0,0 0 0,1-1 0,-1 1 0,1 0 0,-1 0 0,1-1 0,-1 1 0,0 0 0,1-1 0,-1 1 0,0-1 0,1 1 0,-1 0 0,0-1 0,0 1 0,1-1 0,-1 0 0,11-18 0,-11 19 0,4-9 0,163-321 0,-164 327 0,-1-2 0,0 1 0,1 0 0,-1 0 0,1 0 0,0 0 0,0 1 0,1-1 0,-1 1 0,1 0 0,0 0 0,-1 0 0,10-5 0,-13 8 0,1 0 0,0 0 0,-1 0 0,1 0 0,-1 0 0,1 0 0,0 0 0,-1 0 0,1 0 0,0 0 0,-1 0 0,1 0 0,0 1 0,-1-1 0,1 0 0,-1 0 0,1 1 0,-1-1 0,1 0 0,-1 1 0,1-1 0,-1 0 0,1 1 0,-1-1 0,1 1 0,-1-1 0,1 1 0,-1-1 0,0 1 0,1-1 0,-1 1 0,0-1 0,0 1 0,1 0 0,-1-1 0,0 1 0,0-1 0,0 1 0,0 1 0,4 28 0,-4-27 0,-1 42 0,2 29 0,0-66 0,0-1 0,1 1 0,-1-1 0,1 0 0,1 1 0,-1-1 0,6 10 0,-8-16 0,1 0 0,-1 0 0,1 0 0,-1 0 0,1 0 0,0 0 0,-1 0 0,1 0 0,0-1 0,0 1 0,0 0 0,-1 0 0,1 0 0,0-1 0,0 1 0,0-1 0,0 1 0,0 0 0,0-1 0,1 0 0,-1 1 0,0-1 0,0 0 0,0 1 0,0-1 0,0 0 0,1 0 0,-1 0 0,0 0 0,0 0 0,0 0 0,1-1 0,-1 1 0,0 0 0,0-1 0,0 1 0,0 0 0,0-1 0,0 1 0,0-1 0,0 0 0,0 1 0,1-2 0,6-4 0,-1-1 0,0 1 0,0-1 0,8-13 0,3-1 0,-17 20 0,0 0 0,0 0 0,1 0 0,-1 0 0,0 0 0,1 0 0,-1 0 0,0 0 0,1 0 0,-1 0 0,1 1 0,0-1 0,-1 1 0,1-1 0,-1 1 0,1 0 0,0-1 0,-1 1 0,1 0 0,3 0 0,-4 1 0,1 0 0,-1 0 0,1-1 0,-1 1 0,1 0 0,-1 0 0,0 1 0,0-1 0,0 0 0,1 0 0,-1 1 0,0-1 0,0 0 0,-1 1 0,1-1 0,0 1 0,0-1 0,-1 1 0,1-1 0,0 4 0,8 29 114,-2 0-1,6 50 0,-9-47-965,17 69-1,-13-81-5973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8.302"/>
    </inkml:context>
    <inkml:brush xml:id="br0">
      <inkml:brushProperty name="width" value="0.05" units="cm"/>
      <inkml:brushProperty name="height" value="0.05" units="cm"/>
      <inkml:brushProperty name="color" value="#FFC114"/>
    </inkml:brush>
  </inkml:definitions>
  <inkml:trace contextRef="#ctx0" brushRef="#br0">281 520 24575,'-9'-10'0,"0"-1"0,-12-19 0,15 20 0,-1 0 0,0 1 0,0 0 0,-11-9 0,17 16 0,0 1 0,0 1 0,-1-1 0,1 0 0,0 0 0,-1 0 0,1 1 0,0-1 0,-1 1 0,1-1 0,-1 1 0,1-1 0,-1 1 0,0 0 0,1 0 0,-1 0 0,1 0 0,-1 0 0,1 0 0,-1 0 0,-2 1 0,1 0 0,-1 0 0,1 1 0,0 0 0,0-1 0,-1 1 0,1 0 0,0 0 0,-5 5 0,-1 3 0,0 0 0,0 0 0,-14 23 0,10-11 0,1 1 0,1 0 0,-14 40 0,20-49 0,2 0 0,-1 0 0,2 0 0,0 0 0,1 1 0,0-1 0,1 0 0,2 16 0,-2-28 0,0 1 0,1 0 0,0 0 0,-1-1 0,1 1 0,0-1 0,0 1 0,0-1 0,0 1 0,1-1 0,-1 1 0,1-1 0,-1 0 0,1 0 0,0 0 0,0 0 0,0 0 0,0 0 0,0-1 0,0 1 0,1 0 0,-1-1 0,5 2 0,-3-2 0,0 0 0,0 0 0,0 0 0,0-1 0,0 0 0,0 0 0,-1 0 0,1 0 0,0-1 0,0 1 0,0-1 0,0 0 0,0 0 0,-1-1 0,1 1 0,4-3 0,2-2 0,1-1 0,-2 0 0,1 0 0,-1-1 0,0 0 0,0 0 0,-1-1 0,-1-1 0,1 1 0,11-21 0,0-5 0,28-73 0,-19 29 0,-4-1 0,-3 0 0,-4-2 0,9-117 0,-24 172 0,-5 18 0,-3 15 0,-5 18 0,-22 60 171,-40 168 0,61-193-598,3 0 0,2 1 1,2 112-1,8-121-6399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8.988"/>
    </inkml:context>
    <inkml:brush xml:id="br0">
      <inkml:brushProperty name="width" value="0.05" units="cm"/>
      <inkml:brushProperty name="height" value="0.05" units="cm"/>
      <inkml:brushProperty name="color" value="#FFC114"/>
    </inkml:brush>
  </inkml:definitions>
  <inkml:trace contextRef="#ctx0" brushRef="#br0">98 169 24575,'-4'-1'0,"-1"1"0,0 0 0,1 1 0,-1-1 0,1 1 0,-1 0 0,1 0 0,-1 1 0,1-1 0,0 1 0,-7 3 0,9-3 0,0 0 0,-1 0 0,1 0 0,0 1 0,0-1 0,0 1 0,1-1 0,-1 1 0,1-1 0,-1 1 0,1 0 0,0 0 0,0 0 0,0 0 0,0 0 0,1 0 0,-1 0 0,1 4 0,-1-5 0,1 1 0,0-1 0,0 1 0,0-1 0,0 1 0,0-1 0,0 1 0,1-1 0,-1 1 0,1-1 0,0 0 0,0 1 0,0-1 0,0 0 0,0 0 0,0 0 0,1 0 0,-1 0 0,1 0 0,2 3 0,-1-2 0,1-1 0,-1 1 0,1-1 0,0 0 0,0 0 0,0 0 0,0-1 0,0 0 0,0 1 0,0-1 0,5 0 0,3 1 0,0-2 0,0 1 0,0-2 0,0 1 0,0-2 0,0 1 0,0-2 0,11-3 0,-15 3 0,0 0 0,-1-1 0,1-1 0,-1 1 0,0-1 0,0 0 0,-1 0 0,1-1 0,-1 0 0,-1 0 0,1-1 0,-1 1 0,0-1 0,0 0 0,4-9 0,-6 10 0,-1 0 0,1 0 0,-1 0 0,0 0 0,0 0 0,0 0 0,-1-1 0,0 1 0,0-1 0,-1 1 0,0-1 0,0 1 0,0-1 0,-1 1 0,0 0 0,0-1 0,-1 1 0,0 0 0,0-1 0,-4-6 0,5 10 0,0 1 0,-1-1 0,1 1 0,-1-1 0,0 1 0,0 0 0,0 0 0,0-1 0,0 1 0,-1 1 0,1-1 0,-1 0 0,1 1 0,-1-1 0,1 1 0,-1 0 0,0-1 0,-5 0 0,4 1 0,0 1 0,0 0 0,0 0 0,-1 0 0,1 0 0,0 1 0,0-1 0,0 1 0,0 0 0,0 1 0,-8 2 0,1 2 0,-1 0 0,1 1 0,0 0 0,0 1 0,1 1 0,0-1 0,-12 14 0,7-5 0,1 1 0,1 0 0,0 1 0,-15 31 0,25-42 0,-1-1 0,1 0 0,0 1 0,1-1 0,0 1 0,0 0 0,1 0 0,0 0 0,0 0 0,0 0 0,1 0 0,1 0 0,-1 0 0,1 0 0,1 0 0,2 9 0,-2-12 0,0 0 0,1-1 0,-1 1 0,1-1 0,0 1 0,0-1 0,1 0 0,-1 0 0,1 0 0,0-1 0,0 0 0,5 4 0,-1-2 0,0 0 0,0-1 0,0-1 0,1 1 0,-1-1 0,16 3 0,-7-3 0,0-1 0,0 0 0,0-2 0,0 0 0,0 0 0,1-2 0,16-3 0,-19 1 0,-1 0 0,0-1 0,-1-1 0,1 0 0,-1-1 0,0 0 0,-1-1 0,0 0 0,0-1 0,0 0 0,-2-1 0,1-1 0,-1 0 0,0 0 0,12-20 0,-5 4 0,-1 0 0,-1-2 0,-1 1 0,-2-2 0,-1 0 0,8-37 0,-17 60 0,0 3 0,-1 0 0,0-1 0,0 1 0,0 0 0,-1 0 0,1 0 0,-1-1 0,0 1 0,0 0 0,-1-1 0,1 1 0,-2-5 0,2 8 0,-1 1 0,1 0 0,0-1 0,0 1 0,0 0 0,0-1 0,-1 1 0,1 0 0,0-1 0,0 1 0,-1 0 0,1 0 0,0-1 0,0 1 0,-1 0 0,1 0 0,0 0 0,-1-1 0,1 1 0,0 0 0,-1 0 0,1 0 0,0 0 0,-1 0 0,1 0 0,0 0 0,-1 0 0,1 0 0,0 0 0,-1 0 0,1 0 0,-1 0 0,1 0 0,-13 9 0,-6 17 0,9-8 0,2 0 0,0 1 0,2 0 0,0 0 0,1 0 0,0 1 0,2 0 0,0 0 0,2 0 0,0 23 0,4-5 0,1-1 0,1 1 0,3-1 0,17 54 0,-24-88 0,2 5 0,0 1 0,-1-1 0,0 1 0,-1 0 0,0 0 0,1 9 0,-3-16 0,1 0 0,0 0 0,0-1 0,-1 1 0,1 0 0,-1 0 0,1-1 0,-1 1 0,0-1 0,0 1 0,0 0 0,0-1 0,0 1 0,0-1 0,0 0 0,0 1 0,-1-1 0,1 0 0,0 0 0,-1 0 0,1 0 0,-1 0 0,1 0 0,-1 0 0,1 0 0,-1-1 0,0 1 0,0-1 0,1 1 0,-1-1 0,0 0 0,0 1 0,1-1 0,-1 0 0,0 0 0,-3-1 0,-3 1-105,1-1 0,0 0 0,-1-1 0,1 0 0,0 0 0,0-1 0,0 1 0,0-2 0,0 1 0,1-1 0,-1 0 0,-10-9 0,-6-5-6721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9.192"/>
    </inkml:context>
    <inkml:brush xml:id="br0">
      <inkml:brushProperty name="width" value="0.05" units="cm"/>
      <inkml:brushProperty name="height" value="0.05" units="cm"/>
      <inkml:brushProperty name="color" value="#FFC114"/>
    </inkml:brush>
  </inkml:definitions>
  <inkml:trace contextRef="#ctx0" brushRef="#br0">5 60 24575,'6'-4'0,"1"1"0,-1-1 0,0-1 0,9-8 0,-10 8 0,1 0 0,-1 1 0,1 0 0,8-5 0,-14 9 0,1-1 0,-1 1 0,1 0 0,-1-1 0,1 1 0,0 0 0,-1 0 0,1-1 0,-1 1 0,1 0 0,0 0 0,-1 0 0,1 0 0,-1-1 0,1 1 0,0 0 0,-1 0 0,1 0 0,0 0 0,-1 1 0,1-1 0,-1 0 0,1 0 0,0 0 0,-1 0 0,1 1 0,-1-1 0,1 0 0,-1 1 0,1-1 0,-1 0 0,1 1 0,-1-1 0,1 0 0,-1 1 0,1-1 0,-1 1 0,1-1 0,-1 1 0,0-1 0,1 1 0,-1 0 0,0-1 0,0 1 0,1-1 0,-1 1 0,0-1 0,0 1 0,0 0 0,0-1 0,0 1 0,0 0 0,1 5 0,-1 1 0,-1-1 0,1 0 0,-2 8 0,2-11 0,-22 128 0,-31 276 0,50-358 122,-15 141-1609,11-154-5339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9.313"/>
    </inkml:context>
    <inkml:brush xml:id="br0">
      <inkml:brushProperty name="width" value="0.05" units="cm"/>
      <inkml:brushProperty name="height" value="0.05" units="cm"/>
      <inkml:brushProperty name="color" value="#FFC114"/>
    </inkml:brush>
  </inkml:definitions>
  <inkml:trace contextRef="#ctx0" brushRef="#br0">1 333 24575,'3'-9'0,"7"-12"0,7-11 0,11-9 0,8-6 0,11-2 0,5 5 0,7 7 0,1 10 0,0 9 0,-5 11 0,-11 7-8191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9.008"/>
    </inkml:context>
    <inkml:brush xml:id="br0">
      <inkml:brushProperty name="width" value="0.05" units="cm"/>
      <inkml:brushProperty name="height" value="0.05" units="cm"/>
      <inkml:brushProperty name="color" value="#FFC114"/>
    </inkml:brush>
  </inkml:definitions>
  <inkml:trace contextRef="#ctx0" brushRef="#br0">661 125 24575,'5'-9'0,"2"1"0,-1 0 0,1 0 0,0 0 0,12-9 0,-3 2 0,-9 8 0,0 0 0,0 1 0,1 0 0,0 0 0,0 0 0,14-6 0,-22 12 0,1 0 0,-1-1 0,0 1 0,0 0 0,1 0 0,-1 0 0,0 0 0,1-1 0,-1 1 0,0 0 0,0 0 0,1 0 0,-1 0 0,0 0 0,1 0 0,-1 0 0,0 0 0,1 0 0,-1 0 0,0 0 0,1 0 0,-1 0 0,0 0 0,1 0 0,-1 1 0,0-1 0,0 0 0,1 0 0,-1 0 0,0 0 0,1 1 0,-4 8 0,-13 15 0,-55 57 0,-126 108 0,117-116 0,-318 311-1365,359-345-5461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9.229"/>
    </inkml:context>
    <inkml:brush xml:id="br0">
      <inkml:brushProperty name="width" value="0.05" units="cm"/>
      <inkml:brushProperty name="height" value="0.05" units="cm"/>
      <inkml:brushProperty name="color" value="#FFC114"/>
    </inkml:brush>
  </inkml:definitions>
  <inkml:trace contextRef="#ctx0" brushRef="#br0">1 1 24575,'12'1'0,"1"0"0,-1 1 0,0 0 0,0 1 0,0 0 0,0 1 0,17 8 0,78 46 0,-76-39 0,50 28 0,-2 3 0,-3 4 0,-2 3 0,79 80 0,-143-127-341,-1 0 0,0 1-1,8 12 1,-7-3-6485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9.571"/>
    </inkml:context>
    <inkml:brush xml:id="br0">
      <inkml:brushProperty name="width" value="0.05" units="cm"/>
      <inkml:brushProperty name="height" value="0.05" units="cm"/>
      <inkml:brushProperty name="color" value="#FFC114"/>
    </inkml:brush>
  </inkml:definitions>
  <inkml:trace contextRef="#ctx0" brushRef="#br0">1 1 24575,'64'3'0,"118"22"0,-80-9 0,408 44 0,4-41 0,-489-19 0,1-1 0,-1-1 0,42-9 0,-66 10 4,0 1-63,0 0-1,1 0 1,-1 0-1,0-1 1,0 1-1,1 0 1,-1-1-1,0 1 1,0-1-1,0 0 0,1 1 1,-1-1-1,0 0 1,0 1-1,0-1 1,0 0-1,0 0 1,-1 0-1,1 0 1,0 0-1,0 0 0,0-2 1,-2-5-6767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50.367"/>
    </inkml:context>
    <inkml:brush xml:id="br0">
      <inkml:brushProperty name="width" value="0.05" units="cm"/>
      <inkml:brushProperty name="height" value="0.05" units="cm"/>
      <inkml:brushProperty name="color" value="#FFC114"/>
    </inkml:brush>
  </inkml:definitions>
  <inkml:trace contextRef="#ctx0" brushRef="#br0">1 1348 24575,'1'-4'0,"1"0"0,0 0 0,0 0 0,0 0 0,0 1 0,1-1 0,-1 0 0,1 1 0,0 0 0,0 0 0,7-6 0,5-2 0,1 0 0,0 1 0,1 1 0,0 0 0,0 2 0,1 0 0,19-5 0,-15 4 0,63-21 0,226-93 0,-278 106 0,-1-1 0,-1-2 0,0-1 0,-2-1 0,0-2 0,-2-1 0,27-29 0,-49 47 0,-1 0 0,0 0 0,0 0 0,0-1 0,-1 0 0,0 0 0,0 1 0,-1-2 0,0 1 0,0 0 0,0 0 0,-1-1 0,0-14 0,0 15 0,1-3 0,0-1 0,1 1 0,0 0 0,1 0 0,0 1 0,1-1 0,0 1 0,0 0 0,1 0 0,10-13 0,-6 8 0,-8 12 0,-1-1 0,0 1 0,1-1 0,-1 1 0,0-1 0,0 1 0,0-1 0,-1 0 0,1 0 0,-1 1 0,1-1 0,-1 0 0,0 0 0,0 1 0,0-1 0,0 0 0,-1 0 0,1 0 0,-1 1 0,0-1 0,1 0 0,-1 1 0,0-1 0,-1 1 0,1-1 0,0 1 0,-1-1 0,0 1 0,1 0 0,-1 0 0,-4-4 0,-6-6 0,-1 1 0,0 0 0,-1 1 0,-18-10 0,12 7 0,-380-218 0,332 195 0,-256-131 0,302 154-1365,7 3-5461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50.677"/>
    </inkml:context>
    <inkml:brush xml:id="br0">
      <inkml:brushProperty name="width" value="0.05" units="cm"/>
      <inkml:brushProperty name="height" value="0.05" units="cm"/>
      <inkml:brushProperty name="color" value="#FFC114"/>
    </inkml:brush>
  </inkml:definitions>
  <inkml:trace contextRef="#ctx0" brushRef="#br0">1300 246 24575,'0'-1'0,"-1"0"0,1 0 0,0 0 0,-1 0 0,1 0 0,-1 0 0,0 1 0,1-1 0,-1 0 0,1 0 0,-1 0 0,0 0 0,0 1 0,0-1 0,1 0 0,-1 1 0,0-1 0,0 1 0,0-1 0,0 1 0,-1-1 0,-25-10 0,24 10 0,-69-19 0,-1 2 0,-84-8 0,69 12 0,-490-91 0,558 101 0,-38-7 0,-99-7 0,155 18 17,0 0-1,0 0 0,0 0 0,0 0 1,0 0-1,0 0 0,0 0 0,0 1 1,0-1-1,0 1 0,0 0 0,0-1 1,0 1-1,0 0 0,0 0 0,0 0 1,1 1-1,-1-1 0,0 0 0,-1 2 1,2 0-131,0-1 0,0 0 0,0 1 0,0-1 1,0 1-1,0 0 0,1-1 0,-1 1 1,1-1-1,0 1 0,0 0 0,0-1 1,0 1-1,1 4 0,1 12-6712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51.236"/>
    </inkml:context>
    <inkml:brush xml:id="br0">
      <inkml:brushProperty name="width" value="0.05" units="cm"/>
      <inkml:brushProperty name="height" value="0.05" units="cm"/>
      <inkml:brushProperty name="color" value="#FFC114"/>
    </inkml:brush>
  </inkml:definitions>
  <inkml:trace contextRef="#ctx0" brushRef="#br0">147 263 24575,'5'-3'0,"0"-1"0,0 1 0,0 0 0,1 0 0,-1 0 0,9-2 0,15-8 0,-12 2 0,-1 0 0,0 0 0,0-2 0,-2 0 0,1-1 0,-2 0 0,14-18 0,-26 30 0,0 1 0,1-1 0,-1 0 0,0 1 0,0-1 0,0 0 0,0 0 0,0 0 0,0 0 0,-1 0 0,1 0 0,0 0 0,-1 0 0,0 0 0,0 0 0,1 0 0,-1 0 0,0 0 0,0 0 0,-1 0 0,1 0 0,0 0 0,-1 0 0,0 0 0,1 0 0,-1 0 0,0 0 0,0 0 0,0 0 0,0 0 0,0 1 0,0-1 0,-1 0 0,1 1 0,0-1 0,-1 1 0,1-1 0,-1 1 0,0 0 0,1 0 0,-1 0 0,0 0 0,0 0 0,-3-2 0,-7-1 0,0-1 0,0 1 0,0 1 0,0 0 0,0 1 0,-15-1 0,-6 0 0,-52 3 0,75 1 0,0 0 0,-1 0 0,1 1 0,0 0 0,-1 1 0,1 0 0,1 1 0,-1 0 0,-9 6 0,18-10 0,1 0 0,-1 0 0,1 0 0,0 0 0,-1 1 0,1-1 0,-1 0 0,1 0 0,0 1 0,-1-1 0,1 0 0,0 1 0,-1-1 0,1 0 0,0 1 0,-1-1 0,1 0 0,0 1 0,0-1 0,0 1 0,-1-1 0,1 0 0,0 1 0,0-1 0,0 1 0,0-1 0,0 1 0,0-1 0,0 1 0,0-1 0,0 1 0,0-1 0,0 0 0,0 1 0,0-1 0,0 1 0,0-1 0,0 1 0,0-1 0,1 1 0,0 0 0,1 1 0,-1-1 0,1 0 0,-1 0 0,1 0 0,0 0 0,-1 0 0,1 0 0,0 0 0,2 0 0,47 11 0,-45-12 0,-1 1 0,1 0 0,0 0 0,0 1 0,-1-1 0,1 1 0,-1 1 0,0-1 0,0 1 0,0 0 0,0 0 0,0 0 0,0 1 0,-1-1 0,1 1 0,-1 1 0,0-1 0,-1 0 0,1 1 0,-1 0 0,0 0 0,0 0 0,3 6 0,118 237 24,-83-161-1413,-31-67-5437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6.726"/>
    </inkml:context>
    <inkml:brush xml:id="br0">
      <inkml:brushProperty name="width" value="0.05" units="cm"/>
      <inkml:brushProperty name="height" value="0.05" units="cm"/>
      <inkml:brushProperty name="color" value="#FFC114"/>
    </inkml:brush>
  </inkml:definitions>
  <inkml:trace contextRef="#ctx0" brushRef="#br0">1 0 24575,'29'142'0,"-27"-131"0,0-1 0,1 1 0,0-1 0,1 1 0,0-1 0,0 0 0,9 13 0,-13-22 0,1 0 0,-1 0 0,1 0 0,0 0 0,-1-1 0,1 1 0,0 0 0,0 0 0,0-1 0,0 1 0,0-1 0,0 1 0,-1 0 0,1-1 0,0 0 0,0 1 0,1-1 0,-1 0 0,0 1 0,0-1 0,0 0 0,0 0 0,0 0 0,0 0 0,0 0 0,0 0 0,0 0 0,0-1 0,0 1 0,0 0 0,0 0 0,0-1 0,0 1 0,0-1 0,0 1 0,0-1 0,0 1 0,0-1 0,0 0 0,0 1 0,0-1 0,-1 0 0,1 0 0,0 1 0,-1-1 0,1 0 0,0 0 0,0-1 0,4-6 0,0 1 0,0-1 0,-1 0 0,5-10 0,2-14 0,-9 23 0,1 1 0,0 0 0,6-11 0,-9 19 0,1 0 0,-1 0 0,0 1 0,0-1 0,0 0 0,0 0 0,0 0 0,0 0 0,0 0 0,0 1 0,0-1 0,0 0 0,0 0 0,0 0 0,1 0 0,-1 0 0,0 0 0,0 0 0,0 1 0,0-1 0,0 0 0,1 0 0,-1 0 0,0 0 0,0 0 0,0 0 0,0 0 0,0 0 0,1 0 0,-1 0 0,0 0 0,0 0 0,0 0 0,0 0 0,1 0 0,-1 0 0,0 0 0,0 0 0,0 0 0,0 0 0,1 0 0,-1 0 0,0 0 0,0 0 0,0 0 0,0-1 0,0 1 0,0 0 0,1 0 0,-1 0 0,0 0 0,0 0 0,0 0 0,0-1 0,0 19 0,-36 140 0,19-91 0,16-61 3,-42 206-1371,38-175-5458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51.417"/>
    </inkml:context>
    <inkml:brush xml:id="br0">
      <inkml:brushProperty name="width" value="0.05" units="cm"/>
      <inkml:brushProperty name="height" value="0.05" units="cm"/>
      <inkml:brushProperty name="color" value="#FFC114"/>
    </inkml:brush>
  </inkml:definitions>
  <inkml:trace contextRef="#ctx0" brushRef="#br0">361 55 24575,'0'-3'0,"0"-3"0,-3-5 0,-1-3 0,-3 2 0,-3 4 0,-3 8 0,-5 6 0,-5 8 0,-5 11 0,-4 7 0,-4 7 0,-3 5 0,-1 5 0,1-1 0,1 1 0,7-8-8191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51.757"/>
    </inkml:context>
    <inkml:brush xml:id="br0">
      <inkml:brushProperty name="width" value="0.05" units="cm"/>
      <inkml:brushProperty name="height" value="0.05" units="cm"/>
      <inkml:brushProperty name="color" value="#FFC114"/>
    </inkml:brush>
  </inkml:definitions>
  <inkml:trace contextRef="#ctx0" brushRef="#br0">81 115 24575,'42'-48'0,"-39"44"0,-1 1 0,1-1 0,-1 0 0,1 0 0,-1 0 0,0 0 0,-1-1 0,1 1 0,-1-1 0,0 1 0,1-5 0,-2 8 0,0 1 0,0-1 0,0 1 0,0-1 0,0 1 0,0-1 0,0 1 0,0-1 0,-1 1 0,1-1 0,0 1 0,0-1 0,-1 1 0,1-1 0,0 1 0,0 0 0,-1-1 0,1 1 0,0-1 0,-1 1 0,1 0 0,-1-1 0,1 1 0,0 0 0,-1 0 0,1-1 0,-1 1 0,1 0 0,-1 0 0,1 0 0,-1-1 0,1 1 0,-1 0 0,1 0 0,-1 0 0,1 0 0,-1 0 0,1 0 0,-1 0 0,1 0 0,-1 0 0,1 0 0,-1 1 0,1-1 0,-1 0 0,1 0 0,-1 0 0,0 1 0,-24 11 0,19-8 0,1 0 0,-1 0 0,1 1 0,0 0 0,0 0 0,1 1 0,0-1 0,0 1 0,0 0 0,1 0 0,-1 0 0,1 0 0,1 1 0,-1 0 0,1-1 0,1 1 0,-1 0 0,1 0 0,0 0 0,0 0 0,1 0 0,0 0 0,0 0 0,1 0 0,0 0 0,0-1 0,1 1 0,0 0 0,4 10 0,2 1 0,2 0 0,12 16 0,-11-16 0,16 30 0,-27-47 8,1 0-1,0 0 0,-1 0 0,1 1 1,-1-1-1,0 0 0,1 1 0,-1-1 1,0 0-1,0 1 0,1-1 0,-1 0 1,0 1-1,0-1 0,-1 0 0,1 1 1,0-1-1,0 0 0,-1 1 0,1-1 1,-1 0-1,1 1 0,-1-1 1,1 0-1,-1 0 0,0 0 0,0 0 1,1 1-1,-1-1 0,0 0 0,0 0 1,0-1-1,0 1 0,0 0 0,-1 0 1,1 0-1,0-1 0,0 1 0,0 0 1,-1-1-1,1 0 0,0 1 0,-1-1 1,1 1-1,0-1 0,-3 0 1,-5 2-293,-1-1 1,1-1-1,0 1 1,0-2-1,-16-1 1,-1-2-6542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52.102"/>
    </inkml:context>
    <inkml:brush xml:id="br0">
      <inkml:brushProperty name="width" value="0.05" units="cm"/>
      <inkml:brushProperty name="height" value="0.05" units="cm"/>
      <inkml:brushProperty name="color" value="#FFC114"/>
    </inkml:brush>
  </inkml:definitions>
  <inkml:trace contextRef="#ctx0" brushRef="#br0">1 25 24575,'21'-3'0,"-18"3"0,0-1 0,1 0 0,-1 1 0,0 0 0,0-1 0,1 1 0,3 1 0,-6-1 0,0 1 0,0-1 0,-1 0 0,1 1 0,0-1 0,0 1 0,0-1 0,0 1 0,0 0 0,-1-1 0,1 1 0,0 0 0,0 0 0,-1-1 0,1 1 0,-1 0 0,1 0 0,-1 0 0,1 0 0,-1 0 0,1 0 0,-1 0 0,0 0 0,1 0 0,-1 0 0,0 0 0,0 2 0,1 6 0,-1 1 0,0-1 0,-1 1 0,0 0 0,-4 15 0,-1 15 0,4-21 0,2 0 0,0 0 0,1-1 0,1 1 0,5 23 0,-5-35 0,-1 0 0,1-1 0,0 0 0,1 1 0,0-1 0,0 0 0,0 0 0,0 0 0,1-1 0,0 1 0,0-1 0,1 0 0,0 0 0,0 0 0,0-1 0,0 0 0,0 0 0,8 4 0,-9-6 0,1-1 0,0 1 0,0-1 0,0 0 0,0-1 0,0 1 0,0-1 0,0 0 0,0 0 0,0-1 0,0 1 0,0-1 0,0 0 0,0 0 0,0-1 0,0 1 0,-1-1 0,1 0 0,-1-1 0,1 1 0,6-6 0,0 0 0,0 0 0,0-1 0,-1 0 0,0 0 0,0-1 0,14-21 0,-8 7 0,-2 1 0,0-2 0,-2 0 0,-1 0 0,0-1 0,-2-1 0,11-54 0,-19 56-1365,-2 6-5461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52.523"/>
    </inkml:context>
    <inkml:brush xml:id="br0">
      <inkml:brushProperty name="width" value="0.05" units="cm"/>
      <inkml:brushProperty name="height" value="0.05" units="cm"/>
      <inkml:brushProperty name="color" value="#FFC114"/>
    </inkml:brush>
  </inkml:definitions>
  <inkml:trace contextRef="#ctx0" brushRef="#br0">157 189 24575,'6'0'0,"0"-1"0,0 0 0,-1-1 0,1 1 0,-1-1 0,1 0 0,-1 0 0,0-1 0,0 1 0,0-1 0,0 0 0,0-1 0,0 1 0,-1-1 0,0 0 0,0 0 0,4-6 0,-4 7 0,-1-1 0,0 0 0,-1 0 0,1 0 0,-1 0 0,0 0 0,0 0 0,0-1 0,0 1 0,-1-1 0,0 1 0,0-1 0,0 1 0,0-1 0,-1 0 0,0 0 0,0 1 0,0-1 0,0 0 0,-1 0 0,-1-5 0,1 7 0,0 1 0,0 0 0,1 1 0,-1-1 0,-1 0 0,1 0 0,0 0 0,0 1 0,-1-1 0,1 0 0,-1 1 0,0-1 0,1 1 0,-1 0 0,0 0 0,0-1 0,1 1 0,-1 0 0,0 1 0,0-1 0,0 0 0,-1 0 0,1 1 0,0 0 0,0-1 0,0 1 0,0 0 0,0 0 0,0 0 0,-1 0 0,1 0 0,0 0 0,0 1 0,-4 1 0,-4 0 0,0 1 0,0 1 0,0 0 0,1 1 0,-17 10 0,12-6 0,0 1 0,1 0 0,1 1 0,-1 1 0,2 0 0,-17 22 0,24-29 0,0 0 0,0 1 0,1-1 0,0 1 0,0-1 0,1 1 0,-1 0 0,1 1 0,0-1 0,1 0 0,0 0 0,0 1 0,0-1 0,1 0 0,0 1 0,0-1 0,0 1 0,1-1 0,0 1 0,2 6 0,-2-10 0,0 0 0,0 1 0,0-1 0,1-1 0,-1 1 0,1 0 0,0 0 0,0-1 0,0 1 0,0-1 0,0 1 0,0-1 0,1 0 0,-1 0 0,1 0 0,-1 0 0,1 0 0,0-1 0,0 1 0,0-1 0,0 1 0,0-1 0,0 0 0,0-1 0,0 1 0,1 0 0,-1-1 0,0 0 0,0 0 0,0 0 0,1 0 0,-1 0 0,0-1 0,4 0 0,0-1 0,0 0 0,0 0 0,-1-1 0,1 0 0,0 0 0,-1-1 0,0 0 0,0 0 0,0 0 0,0-1 0,-1 0 0,0 0 0,0 0 0,6-8 0,-4 2 0,-1 1 0,0-1 0,0-1 0,-1 1 0,-1-1 0,0 0 0,-1 0 0,0-1 0,2-20 0,-4 32 0,-1 0 0,0-1 0,0 1 0,0 0 0,0-1 0,0 1 0,0 0 0,0-1 0,0 1 0,-1 0 0,1-1 0,-1 1 0,1 0 0,-1-2 0,0 3 0,1 0 0,0 0 0,0-1 0,-1 1 0,1 0 0,0 0 0,-1 0 0,1 0 0,0 0 0,-1 0 0,1 0 0,0 0 0,-1 0 0,1 0 0,0 0 0,-1 0 0,1 0 0,0 0 0,-1 0 0,1 0 0,0 0 0,0 1 0,-1-1 0,1 0 0,0 0 0,-1 0 0,1 0 0,0 1 0,0-1 0,-1 0 0,1 0 0,0 0 0,-1 1 0,-2 3 0,0-1 0,0 1 0,0 0 0,0 0 0,0 1 0,-2 5 0,-6 15-341,2 0 0,1 1-1,-6 28 1,9-26-6485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52.954"/>
    </inkml:context>
    <inkml:brush xml:id="br0">
      <inkml:brushProperty name="width" value="0.05" units="cm"/>
      <inkml:brushProperty name="height" value="0.05" units="cm"/>
      <inkml:brushProperty name="color" value="#FFC114"/>
    </inkml:brush>
  </inkml:definitions>
  <inkml:trace contextRef="#ctx0" brushRef="#br0">227 124 24575,'0'-11'0,"0"2"0,0-1 0,0 1 0,-1 0 0,0 0 0,-1 0 0,-2-11 0,3 18 0,0 0 0,-1-1 0,1 1 0,0 0 0,-1 0 0,1 0 0,-1 0 0,1 0 0,-1 0 0,0 1 0,0-1 0,0 0 0,0 1 0,0 0 0,0-1 0,0 1 0,-1 0 0,1 0 0,0 0 0,-1 0 0,1 1 0,-1-1 0,1 1 0,-1-1 0,1 1 0,-1 0 0,-4 0 0,3 1 0,0-1 0,0 1 0,-1 0 0,1 0 0,0 0 0,0 1 0,0-1 0,0 1 0,0 0 0,1 0 0,-1 0 0,1 1 0,-1 0 0,1-1 0,0 1 0,0 0 0,0 0 0,-3 5 0,-6 7 0,0 1 0,-13 28 0,23-41 0,-3 6 0,0 0 0,1 0 0,0 0 0,0 0 0,1 1 0,0-1 0,1 1 0,0 0 0,1 0 0,0 0 0,1 0 0,0 15 0,1-23 0,-1 0 0,1 0 0,-1 0 0,1 0 0,0 0 0,0 0 0,0-1 0,0 1 0,0 0 0,0-1 0,0 1 0,1-1 0,-1 1 0,0-1 0,1 0 0,-1 1 0,1-1 0,1 1 0,1 0 0,0 0 0,1 0 0,-1-1 0,0 0 0,0 1 0,1-1 0,7 0 0,2 0 0,-1-1 0,1 0 0,0-1 0,18-4 0,-19 2 0,-1-1 0,1 0 0,-1 0 0,0-1 0,0-1 0,0 0 0,11-8 0,0-3 0,0-1 0,22-22 0,-45 39 0,1 0 0,0 1 0,0-1 0,-1 0 0,1 0 0,0 0 0,0 1 0,0-1 0,0 0 0,0 1 0,0-1 0,0 0 0,0 1 0,0 0 0,0-1 0,0 1 0,0 0 0,1-1 0,-1 1 0,0 0 0,0 0 0,0 0 0,3 0 0,-4 1 0,1 0 0,0-1 0,-1 1 0,1 0 0,0 0 0,-1 0 0,1 0 0,-1 0 0,1 0 0,-1 0 0,0 0 0,0 0 0,1 0 0,-1 0 0,0 0 0,0 0 0,0 0 0,0 0 0,0 0 0,0 1 0,-1 12 0,0 0 0,-6 22 0,-3 10-1365,-2-1-5461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9.482"/>
    </inkml:context>
    <inkml:brush xml:id="br0">
      <inkml:brushProperty name="width" value="0.05" units="cm"/>
      <inkml:brushProperty name="height" value="0.05" units="cm"/>
      <inkml:brushProperty name="color" value="#FFC114"/>
    </inkml:brush>
  </inkml:definitions>
  <inkml:trace contextRef="#ctx0" brushRef="#br0">126 67 24575,'1'-3'0,"0"-1"0,0 1 0,0 0 0,0 0 0,0-1 0,1 1 0,-1 0 0,1 0 0,0 0 0,0 1 0,0-1 0,0 0 0,1 1 0,-1-1 0,0 1 0,1 0 0,0 0 0,0 0 0,0 0 0,0 0 0,0 1 0,0-1 0,0 1 0,0 0 0,0 0 0,1 0 0,-1 0 0,1 0 0,-1 1 0,0 0 0,7 0 0,-8 0 0,-1 0 0,0 1 0,0-1 0,0 1 0,0-1 0,0 1 0,0 0 0,0 0 0,0-1 0,0 1 0,0 0 0,-1 0 0,1 0 0,0 0 0,0 0 0,-1 0 0,1 0 0,-1 0 0,1 0 0,-1 0 0,1 0 0,-1 0 0,0 0 0,1 0 0,-1 0 0,0 1 0,0-1 0,0 0 0,0 0 0,0 0 0,0 1 0,0-1 0,0 0 0,0 0 0,-1 1 0,-1 7 0,0-1 0,0 0 0,-6 13 0,7-18 0,-28 59 0,-46 77 0,41-80 0,-35 81 0,68-139 0,1 0 0,-1 0 0,1 0 0,-1 0 0,1 0 0,-1 0 0,1 1 0,0-1 0,-1 0 0,1 0 0,0 0 0,0 1 0,0-1 0,0 0 0,0 0 0,0 0 0,0 1 0,1 1 0,0-3 0,-1 0 0,1 0 0,0 0 0,-1 0 0,1 0 0,-1 0 0,1 0 0,0 0 0,-1 0 0,1 0 0,0 0 0,-1 0 0,1 0 0,-1-1 0,1 1 0,0 0 0,-1 0 0,1-1 0,-1 1 0,1 0 0,-1-1 0,1 1 0,0-1 0,38-33 0,-34 29 0,125-113 0,-116 107 0,1 0 0,1 1 0,-1 1 0,2 1 0,-1 0 0,1 1 0,28-8 0,-40 13 0,0 1 0,0 1 0,1-1 0,-1 1 0,0-1 0,0 1 0,1 1 0,-1-1 0,0 1 0,0 0 0,0 0 0,1 1 0,-1-1 0,-1 1 0,1 0 0,0 1 0,0-1 0,5 5 0,-5-3 0,0 0 0,0 1 0,0 0 0,-1 0 0,0 0 0,0 0 0,0 1 0,-1 0 0,0 0 0,0 0 0,0 0 0,-1 0 0,0 0 0,2 9 0,-1 1 0,-1 1 0,0-1 0,-1 1 0,-1-1 0,0 1 0,-2-1 0,1 0 0,-8 27 0,5-29 0,0 1 0,-1-2 0,0 1 0,-1 0 0,-1-1 0,0 0 0,-1-1 0,0 0 0,-19 22 0,21-29-195,1 0 0,-1 0 0,0-1 0,-1 1 0,1-1 0,-9 4 0,-7 0-6631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9.668"/>
    </inkml:context>
    <inkml:brush xml:id="br0">
      <inkml:brushProperty name="width" value="0.05" units="cm"/>
      <inkml:brushProperty name="height" value="0.05" units="cm"/>
      <inkml:brushProperty name="color" value="#FFC114"/>
    </inkml:brush>
  </inkml:definitions>
  <inkml:trace contextRef="#ctx0" brushRef="#br0">1 108 24575,'3'-6'0,"4"-5"0,6-3 0,5-3 0,7-1 0,6 3 0,7 3 0,5 4 0,7 4 0,8 2 0,1 1 0,1 4 0,-1 2 0,-2 3 0,-5-1 0,-8-1 0,-12-1-8191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0.040"/>
    </inkml:context>
    <inkml:brush xml:id="br0">
      <inkml:brushProperty name="width" value="0.05" units="cm"/>
      <inkml:brushProperty name="height" value="0.05" units="cm"/>
      <inkml:brushProperty name="color" value="#FFC114"/>
    </inkml:brush>
  </inkml:definitions>
  <inkml:trace contextRef="#ctx0" brushRef="#br0">0 104 24575,'4'3'0,"0"0"0,0 0 0,1 0 0,-1-1 0,0 1 0,9 2 0,-10-4 0,0 0 0,0 0 0,-1 0 0,1 0 0,-1 0 0,1 1 0,-1-1 0,1 1 0,-1 0 0,0 0 0,0-1 0,0 1 0,0 1 0,0-1 0,0 0 0,0 0 0,-1 1 0,1-1 0,-1 1 0,0-1 0,0 1 0,0 0 0,1 3 0,-1 3 0,-1 0 0,-1 1 0,1-1 0,-1 1 0,-1-1 0,0 0 0,0 0 0,-1 0 0,0 0 0,-7 14 0,-9 34 0,16-49 0,2 0 0,-1 0 0,1 1 0,1-1 0,0 0 0,0 1 0,0-1 0,1 0 0,2 9 0,-2-14 0,0 1 0,0-1 0,1 0 0,-1 0 0,1 0 0,0 0 0,0 0 0,0 0 0,0 0 0,0-1 0,0 1 0,1-1 0,0 1 0,-1-1 0,1 0 0,0 0 0,0 0 0,0-1 0,0 1 0,0-1 0,1 1 0,-1-1 0,7 1 0,-1 0 0,-1-1 0,1 0 0,0-1 0,0 0 0,0 0 0,-1-1 0,1 0 0,0-1 0,-1 0 0,1 0 0,-1-1 0,0 0 0,0 0 0,0-1 0,11-6 0,-9 4 0,0-1 0,-1 0 0,0 0 0,0-1 0,0 0 0,-1 0 0,0-1 0,-1 0 0,0-1 0,0 0 0,5-10 0,-6 7 0,-1-1 0,-1 1 0,0-1 0,-1 1 0,-1-1 0,0 0 0,0-1 0,-2 1 0,0 0 0,0 0 0,-3-15 0,2 19 0,-1 1 0,0-1 0,0 1 0,-1-1 0,0 1 0,0 0 0,-1 0 0,-1 0 0,1 0 0,-2 1 0,1 0 0,-1 0 0,0 0 0,0 1 0,-1 0 0,-13-11 0,16 15 17,0 1-1,-1-1 0,1 1 0,-1 0 1,1 0-1,-1 0 0,0 1 0,1 0 1,-1 0-1,0 0 0,0 0 0,0 1 1,0 0-1,0 0 0,0 0 0,0 0 1,0 1-1,0 0 0,0 0 0,-7 3 1,6-2-112,1 1 0,0 0 0,0 0 0,0 0 1,0 0-1,0 1 0,1 0 0,-1 0 0,1 0 0,0 0 1,1 1-1,-1 0 0,1-1 0,0 1 0,0 0 1,0 1-1,-2 5 0,-4 16-6731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0.429"/>
    </inkml:context>
    <inkml:brush xml:id="br0">
      <inkml:brushProperty name="width" value="0.05" units="cm"/>
      <inkml:brushProperty name="height" value="0.05" units="cm"/>
      <inkml:brushProperty name="color" value="#FFC114"/>
    </inkml:brush>
  </inkml:definitions>
  <inkml:trace contextRef="#ctx0" brushRef="#br0">70 157 24575,'5'-5'0,"-4"3"0,1 0 0,-1-1 0,1 1 0,0 1 0,0-1 0,0 0 0,0 0 0,1 1 0,-1-1 0,0 1 0,1 0 0,-1 0 0,3-1 0,-6 5 0,0 0 0,-1 0 0,0 0 0,1-1 0,-1 1 0,0 0 0,-4 3 0,6-5 0,-15 17 0,2 1 0,-17 31 0,25-40 0,0 0 0,1 0 0,0 1 0,1-1 0,0 1 0,1-1 0,-2 19 0,3-27 0,1 0 0,0 1 0,0-1 0,1 0 0,-1 0 0,0 1 0,1-1 0,-1 0 0,1 0 0,0 0 0,0 0 0,0 0 0,0 0 0,0 0 0,0 0 0,1 0 0,-1 0 0,3 2 0,-1-1 0,0-1 0,0 0 0,0 0 0,0-1 0,1 1 0,-1-1 0,0 1 0,1-1 0,-1 0 0,7 1 0,3-1 0,0 0 0,0-1 0,0 0 0,0-1 0,21-4 0,-26 4 0,0-1 0,0-1 0,0 0 0,-1 0 0,1 0 0,-1-1 0,0 0 0,0-1 0,0 1 0,-1-1 0,1-1 0,-1 1 0,0-1 0,-1 0 0,1 0 0,-1-1 0,-1 0 0,1 1 0,-1-2 0,0 1 0,-1 0 0,0-1 0,4-13 0,-4 10 0,0 0 0,-1 0 0,0 0 0,-1-1 0,0 1 0,-1 0 0,0-1 0,-1 1 0,-1 0 0,1 0 0,-2 0 0,1 0 0,-2 0 0,1 0 0,-1 1 0,-11-19 0,13 25 0,-1 0 0,0 0 0,0 0 0,0 0 0,0 1 0,-1-1 0,1 1 0,-1 0 0,0 0 0,0 0 0,0 1 0,0-1 0,0 1 0,-1 0 0,1 0 0,-1 1 0,0-1 0,1 1 0,-1 0 0,-9-1 0,9 2 0,-1 0 0,0 1 0,1 0 0,-1 0 0,1 0 0,0 0 0,-1 1 0,1 0 0,0 0 0,0 0 0,0 1 0,0 0 0,0 0 0,1 0 0,-1 1 0,1-1 0,-7 8 0,5-3-227,-1-1-1,2 1 1,-1 0-1,1 1 1,-4 9-1,-4 11-6598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1.335"/>
    </inkml:context>
    <inkml:brush xml:id="br0">
      <inkml:brushProperty name="width" value="0.05" units="cm"/>
      <inkml:brushProperty name="height" value="0.05" units="cm"/>
      <inkml:brushProperty name="color" value="#FFC114"/>
    </inkml:brush>
  </inkml:definitions>
  <inkml:trace contextRef="#ctx0" brushRef="#br0">192 203 24575,'7'-3'0,"0"-1"0,0-1 0,0 1 0,-1-1 0,1 0 0,-1-1 0,0 0 0,-1 0 0,0 0 0,1 0 0,-2-1 0,1 0 0,-1 0 0,0 0 0,-1 0 0,1-1 0,-2 0 0,1 1 0,2-15 0,-5 20 0,0-1 0,0 1 0,0-1 0,0 1 0,-1 0 0,1-1 0,-1 1 0,1-1 0,-1 1 0,0 0 0,0 0 0,0-1 0,0 1 0,-1 0 0,1 0 0,-1 0 0,1 0 0,-1 0 0,0 1 0,1-1 0,-1 0 0,0 1 0,0-1 0,0 1 0,0 0 0,0 0 0,-1 0 0,1 0 0,0 0 0,-4-1 0,0 0 0,0 0 0,0 1 0,0 0 0,0 0 0,0 1 0,0-1 0,0 1 0,0 0 0,-1 1 0,1 0 0,-7 1 0,2 2 0,0 0 0,0 1 0,1 1 0,-1-1 0,1 1 0,0 1 0,1 0 0,0 1 0,0-1 0,-11 14 0,15-16 0,0 1 0,1 0 0,-1 0 0,1 0 0,0 1 0,0-1 0,1 1 0,0 0 0,0 0 0,1 0 0,-1 1 0,2-1 0,-1 0 0,1 1 0,0-1 0,1 1 0,0 9 0,0-14 0,1-1 0,-1 1 0,1 0 0,-1 0 0,1-1 0,0 1 0,0-1 0,1 1 0,-1-1 0,0 1 0,1-1 0,0 0 0,-1 0 0,1 0 0,0 0 0,0 0 0,0 0 0,0 0 0,1 0 0,-1-1 0,0 1 0,1-1 0,-1 0 0,1 0 0,-1 0 0,1 0 0,0 0 0,-1 0 0,1-1 0,0 1 0,0-1 0,-1 0 0,6 0 0,-1 0 0,0 0 0,0-1 0,-1 0 0,1 0 0,0-1 0,0 0 0,-1 0 0,1 0 0,-1-1 0,0 0 0,0 0 0,10-7 0,0-6 0,0 0 0,-2 0 0,1-1 0,-2-1 0,-1-1 0,0 0 0,10-21 0,-21 38 0,0 0 0,0 0 0,0 1 0,0-1 0,0 0 0,1 1 0,-1-1 0,1 1 0,-1-1 0,1 1 0,2-2 0,-4 3 0,1-1 0,-1 1 0,0 0 0,0 0 0,1 0 0,-1 0 0,0 0 0,0 0 0,1 0 0,-1 0 0,0 0 0,0 0 0,1 0 0,-1 0 0,0 0 0,0 1 0,1-1 0,-1 0 0,0 0 0,0 0 0,1 0 0,-1 0 0,0 0 0,0 1 0,0-1 0,1 0 0,-1 0 0,0 0 0,0 1 0,0-1 0,1 0 0,3 17 0,-4 105 0,-1-88 0,1 0 0,1 0 0,9 51 0,-10-83 0,1 0 0,-1 0 0,1 0 0,0 1 0,-1-1 0,1 0 0,0-1 0,0 1 0,0 0 0,0 0 0,1 0 0,-1-1 0,1 1 0,-1 0 0,1-1 0,-1 1 0,1-1 0,0 0 0,-1 0 0,4 2 0,-3-2 0,0-1 0,0 0 0,-1 1 0,1-1 0,0 0 0,0 0 0,0 0 0,-1 0 0,1-1 0,0 1 0,0 0 0,-1-1 0,1 1 0,0-1 0,-1 0 0,1 1 0,0-1 0,-1 0 0,1 0 0,-1 0 0,0 0 0,1 0 0,-1-1 0,0 1 0,2-2 0,5-6 0,0-1 0,-1 0 0,0 0 0,-1 0 0,0-1 0,4-12 0,23-70 0,-24 57 0,7-55 0,-23 167 0,2 1 0,5-1 0,16 146 0,-4-136 0,-13-82 0,-4-14 0,-5-16 0,-4-17 0,3-2 0,1 1 0,-5-70 0,14 98 0,2-1 0,-1 1 0,2-1 0,0 1 0,7-27 0,-6 33 0,1 1 0,0-1 0,0 1 0,1 0 0,0 0 0,1 0 0,0 0 0,0 1 0,0 0 0,9-7 0,-9 10 0,1 0 0,0 1 0,0-1 0,0 1 0,0 1 0,1-1 0,0 1 0,-1 1 0,1-1 0,0 1 0,0 1 0,1-1 0,-1 2 0,0-1 0,0 1 0,0 0 0,1 0 0,-1 1 0,0 1 0,0-1 0,10 4 0,-12-3 0,-1 0 0,1 0 0,-1 0 0,0 1 0,0 0 0,0 0 0,0 0 0,-1 1 0,1 0 0,-1-1 0,0 1 0,0 1 0,5 6 0,-6-7 0,-1 1 0,0-1 0,0 1 0,0 0 0,0-1 0,-1 1 0,0 0 0,0 0 0,0 0 0,-1 0 0,1 0 0,-1 0 0,0 0 0,-1 0 0,1 0 0,-1 0 0,-2 7 0,0-3 29,0 0-1,-1 0 1,0 0-1,0-1 0,-1 1 1,0-1-1,-1 0 1,1-1-1,-2 1 1,1-1-1,-11 9 1,6-7-243,0 0 1,0-1 0,0 0-1,-1-1 1,0-1 0,-1 0-1,-17 7 1,4-6-6613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7.051"/>
    </inkml:context>
    <inkml:brush xml:id="br0">
      <inkml:brushProperty name="width" value="0.05" units="cm"/>
      <inkml:brushProperty name="height" value="0.05" units="cm"/>
      <inkml:brushProperty name="color" value="#FFC114"/>
    </inkml:brush>
  </inkml:definitions>
  <inkml:trace contextRef="#ctx0" brushRef="#br0">237 98 24575,'-2'-3'0,"0"-1"0,0 1 0,0-1 0,0 1 0,1-1 0,-1 0 0,1 0 0,0 0 0,-1-7 0,2 8 0,-1 0 0,1 0 0,-1 0 0,0 0 0,0 0 0,0 0 0,0 0 0,0 0 0,-1 0 0,1 1 0,-1-1 0,0 1 0,0-1 0,0 1 0,0-1 0,-5-3 0,5 5 0,0 1 0,0-1 0,0 1 0,0 0 0,0-1 0,0 1 0,0 0 0,0 0 0,0 0 0,0 1 0,0-1 0,0 0 0,0 1 0,0-1 0,0 1 0,0 0 0,0 0 0,0 0 0,0 0 0,1 0 0,-1 0 0,-2 2 0,-4 2 0,0 1 0,0 1 0,-8 8 0,4-1 0,0-1 0,1 2 0,0 0 0,1 0 0,1 0 0,0 2 0,-6 17 0,12-26 0,0-1 0,0 1 0,1 0 0,1 0 0,-1-1 0,1 1 0,0 0 0,1 0 0,0 0 0,0 0 0,1 0 0,0 0 0,0 0 0,1 0 0,0 0 0,1 0 0,-1-1 0,6 11 0,15 14-1365,1-5-5461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1.828"/>
    </inkml:context>
    <inkml:brush xml:id="br0">
      <inkml:brushProperty name="width" value="0.05" units="cm"/>
      <inkml:brushProperty name="height" value="0.05" units="cm"/>
      <inkml:brushProperty name="color" value="#FFC114"/>
    </inkml:brush>
  </inkml:definitions>
  <inkml:trace contextRef="#ctx0" brushRef="#br0">0 156 24575,'1'-1'0,"0"1"0,-1 0 0,1-1 0,-1 1 0,1 0 0,0 0 0,-1-1 0,1 1 0,0 0 0,-1 0 0,1 0 0,0 0 0,-1 0 0,1 0 0,0 0 0,-1 0 0,1 0 0,0 1 0,-1-1 0,1 0 0,-1 0 0,1 0 0,0 1 0,-1-1 0,1 0 0,-1 1 0,1-1 0,-1 1 0,1-1 0,-1 1 0,1-1 0,-1 0 0,1 1 0,-1 0 0,0-1 0,1 1 0,-1-1 0,0 1 0,1-1 0,-1 2 0,16 26 0,-6-2 0,-1 1 0,-1-1 0,-1 2 0,-1-1 0,-2 1 0,0 0 0,-2 0 0,-2 32 0,0-58 0,0 0 0,0 0 0,0 0 0,-1 0 0,1-1 0,-1 1 0,1 0 0,-1 0 0,0 0 0,0 0 0,0-1 0,1 1 0,-2 0 0,1-1 0,0 1 0,0-1 0,0 1 0,-1-1 0,1 0 0,-3 2 0,4-3 0,-1 1 0,0-1 0,1 0 0,-1 0 0,0 0 0,1 1 0,-1-1 0,0 0 0,0 0 0,1 0 0,-1 0 0,0 0 0,1 0 0,-1 0 0,0-1 0,1 1 0,-1 0 0,0 0 0,1 0 0,-1-1 0,-1 0 0,1 0 0,-1 0 0,1 0 0,0 0 0,-1-1 0,1 1 0,0-1 0,0 1 0,0-1 0,0 1 0,0-1 0,-1-3 0,-2-4 0,0-1 0,1-1 0,0 1 0,1 0 0,-1-17 0,0-56 0,3 60 0,-1-9 0,2 0 0,9-58 0,-9 81 0,1 1 0,0-1 0,1 0 0,0 1 0,0 0 0,1-1 0,0 1 0,0 1 0,1-1 0,0 1 0,0-1 0,1 1 0,-1 1 0,2-1 0,6-5 0,-10 10 0,0 0 0,0 0 0,0 0 0,1 0 0,-1 1 0,0-1 0,0 1 0,1 0 0,-1 0 0,1 0 0,-1 1 0,1-1 0,-1 1 0,1 0 0,0 0 0,-1 0 0,5 1 0,-4 0 0,1 1 0,0-1 0,0 1 0,-1 0 0,1 0 0,-1 1 0,0-1 0,0 1 0,0 0 0,0 0 0,4 4 0,2 3 0,-1 1 0,0 1 0,0-1 0,-1 1 0,-1 1 0,0 0 0,8 21 0,-12-27 0,0 1 0,-1-1 0,0 0 0,-1 1 0,1 0 0,-2-1 0,1 1 0,-1 0 0,0-1 0,0 1 0,-1 0 0,-3 11 0,3-14 0,-1 0 0,0-1 0,0 0 0,0 1 0,0-1 0,-1 0 0,1 0 0,-1 0 0,0 0 0,-1-1 0,1 1 0,-1-1 0,1 0 0,-1 0 0,0 0 0,0 0 0,0-1 0,-1 0 0,1 0 0,0 0 0,-6 2 0,-6 0-170,0-1-1,1 0 0,-1 0 1,-1-2-1,1 0 0,0-1 1,-23-3-1,5-1-6655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2.233"/>
    </inkml:context>
    <inkml:brush xml:id="br0">
      <inkml:brushProperty name="width" value="0.05" units="cm"/>
      <inkml:brushProperty name="height" value="0.05" units="cm"/>
      <inkml:brushProperty name="color" value="#FFC114"/>
    </inkml:brush>
  </inkml:definitions>
  <inkml:trace contextRef="#ctx0" brushRef="#br0">299 60 24575,'16'0'0,"1"1"0,-1-2 0,24-3 0,-36 4 0,-1-1 0,1 1 0,-1-1 0,1 0 0,-1-1 0,0 1 0,0-1 0,1 1 0,-1-1 0,0 0 0,0 0 0,0 0 0,-1 0 0,1-1 0,-1 1 0,1-1 0,1-3 0,-3 6 0,-1-1 0,1 1 0,-1-1 0,1 0 0,-1 1 0,0-1 0,1 0 0,-1 1 0,0-1 0,1 0 0,-1 0 0,0 1 0,0-1 0,0 0 0,0 0 0,0 1 0,0-1 0,0 0 0,0 0 0,0 1 0,0-1 0,-1-1 0,1 1 0,-1 1 0,1-1 0,-1 1 0,1-1 0,-1 1 0,1 0 0,-1-1 0,0 1 0,1 0 0,-1-1 0,1 1 0,-1 0 0,0 0 0,0 0 0,1-1 0,-1 1 0,0 0 0,1 0 0,-2 0 0,-4 1 0,0-1 0,0 1 0,0 0 0,-7 2 0,-1 2 0,1 0 0,0 1 0,0 1 0,1 0 0,0 0 0,0 1 0,0 1 0,1 0 0,1 0 0,-1 1 0,2 0 0,-17 23 0,24-30 0,0-1 0,1 1 0,0 0 0,-1 0 0,1 0 0,0 0 0,1 0 0,-1 0 0,0 0 0,1 0 0,0 0 0,-1 0 0,1 0 0,0 0 0,1 0 0,-1 0 0,1 0 0,-1 0 0,1 0 0,0 0 0,0 0 0,0 0 0,0 0 0,1 0 0,-1-1 0,1 1 0,0 0 0,-1-1 0,1 1 0,1-1 0,-1 0 0,0 0 0,4 3 0,9 6 0,0 0 0,0-1 0,1-1 0,26 11 0,-25-12 0,-10-5 0,-1 1 0,1-1 0,-1 1 0,0 0 0,0 1 0,0 0 0,5 5 0,-10-9 0,0 0 0,-1 0 0,1 1 0,0-1 0,0 0 0,-1 0 0,1 1 0,0-1 0,-1 1 0,1-1 0,-1 0 0,0 1 0,0-1 0,1 1 0,-1-1 0,0 3 0,-1-2 0,1 0 0,-1 0 0,1 0 0,-1 0 0,0-1 0,0 1 0,0 0 0,0-1 0,0 1 0,0-1 0,-1 1 0,1-1 0,0 1 0,-1-1 0,1 0 0,-3 2 0,-5 3 0,-1 0 0,0 0 0,0-1 0,-1-1 0,1 0 0,-1 0 0,0-1 0,-19 3 0,8-2 0,1-2 0,-1-1 0,-35-1 0,38-2 86,0 0-1,0-1 0,-19-6 1,33 8-187,0-1 1,0 0-1,0 1 1,0-2 0,1 1-1,-1 0 1,1-1-1,-1 0 1,1 0 0,0 0-1,1-1 1,-1 1 0,0-1-1,1 0 1,0 0-1,-4-6 1,-1-9-6726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2.573"/>
    </inkml:context>
    <inkml:brush xml:id="br0">
      <inkml:brushProperty name="width" value="0.05" units="cm"/>
      <inkml:brushProperty name="height" value="0.05" units="cm"/>
      <inkml:brushProperty name="color" value="#FFC114"/>
    </inkml:brush>
  </inkml:definitions>
  <inkml:trace contextRef="#ctx0" brushRef="#br0">88 53 24575,'-80'-34'0,"80"34"0,-1 0 0,1 0 0,-1-1 0,1 1 0,0 0 0,-1 0 0,1 0 0,-1-1 0,1 1 0,0 0 0,-1-1 0,1 1 0,0 0 0,0-1 0,-1 1 0,1 0 0,0-1 0,0 1 0,-1 0 0,1-1 0,0 1 0,0-1 0,0 1 0,0 0 0,-1-1 0,1 0 0,9-4 0,21 1 0,-29 4 0,335 8 0,-119 2 0,-216-10 163,-8-1 15,-12-2-1884,3-1-5120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2.852"/>
    </inkml:context>
    <inkml:brush xml:id="br0">
      <inkml:brushProperty name="width" value="0.05" units="cm"/>
      <inkml:brushProperty name="height" value="0.05" units="cm"/>
      <inkml:brushProperty name="color" value="#FFC114"/>
    </inkml:brush>
  </inkml:definitions>
  <inkml:trace contextRef="#ctx0" brushRef="#br0">105 1 24575,'19'15'0,"0"0"0,24 14 0,-11-7 0,40 33 0,-64-48 0,-1 0 0,1 0 0,-2 1 0,1 0 0,-1 1 0,0-1 0,-1 1 0,0 0 0,0 0 0,4 12 0,-8-17 0,0 0 0,0 1 0,0-1 0,0 1 0,-1-1 0,0 1 0,0 0 0,0-1 0,0 1 0,-1-1 0,1 1 0,-1-1 0,0 1 0,-1-1 0,-3 8 0,2-6 0,0 0 0,-1 0 0,0-1 0,-1 1 0,1-1 0,-1 0 0,0-1 0,0 1 0,-10 6 0,-2-1 0,-1 0 0,1-2 0,-2 0 0,1 0 0,-1-2 0,-27 6 0,23-8-455,0 0 0,-37 0 0,16-5-6371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3.820"/>
    </inkml:context>
    <inkml:brush xml:id="br0">
      <inkml:brushProperty name="width" value="0.05" units="cm"/>
      <inkml:brushProperty name="height" value="0.05" units="cm"/>
      <inkml:brushProperty name="color" value="#FFC114"/>
    </inkml:brush>
  </inkml:definitions>
  <inkml:trace contextRef="#ctx0" brushRef="#br0">97 91 24575,'27'-28'0,"-22"21"0,1 0 0,0 1 0,1-1 0,0 1 0,0 1 0,0-1 0,1 1 0,12-7 0,-20 12 0,1 0 0,-1 0 0,1 0 0,-1-1 0,0 1 0,1 0 0,-1 0 0,1 0 0,-1 0 0,0 0 0,1-1 0,-1 1 0,1 0 0,-1 0 0,1 0 0,-1 0 0,0 0 0,1 1 0,-1-1 0,1 0 0,-1 0 0,0 0 0,1 0 0,-1 0 0,1 1 0,-1-1 0,0 0 0,1 0 0,-1 0 0,0 1 0,1-1 0,-1 0 0,0 1 0,1-1 0,-1 0 0,0 1 0,0-1 0,1 0 0,-1 1 0,0-1 0,0 0 0,0 1 0,0-1 0,1 1 0,-1-1 0,0 1 0,0-1 0,0 0 0,0 1 0,0-1 0,0 1 0,0-1 0,0 1 0,0-1 0,0 0 0,0 1 0,0-1 0,-1 1 0,1-1 0,0 0 0,-1 1 0,-9 29 0,-101 167 0,37-70 0,72-124 0,-11 27 0,13-30 0,0 1 0,0 0 0,0-1 0,-1 1 0,1 0 0,0-1 0,0 1 0,0 0 0,0-1 0,0 1 0,0 0 0,1-1 0,-1 1 0,0 0 0,0-1 0,0 1 0,1 0 0,-1-1 0,0 1 0,1 0 0,-1-1 0,0 1 0,1-1 0,-1 1 0,1-1 0,-1 1 0,1-1 0,-1 1 0,1-1 0,-1 0 0,1 1 0,0-1 0,-1 0 0,1 1 0,0-1 0,-1 0 0,1 0 0,-1 1 0,1-1 0,1 0 0,10 0 0,0 0 0,0-1 0,1 0 0,-1-1 0,-1 0 0,1-1 0,0 0 0,13-6 0,12-2 0,-4 2 0,51-12 0,-72 18 0,-1 2 0,1 0 0,-1 0 0,1 1 0,13 1 0,-22-1 0,-1 1 0,1-1 0,-1 1 0,0-1 0,1 1 0,-1 0 0,0 0 0,1-1 0,-1 2 0,0-1 0,0 0 0,0 0 0,0 1 0,0-1 0,0 1 0,-1 0 0,1-1 0,0 1 0,2 4 0,-3-4 0,0 1 0,0 0 0,0 0 0,0 0 0,0 0 0,-1 0 0,0 0 0,1 0 0,-1 0 0,0 0 0,0 0 0,-1 0 0,0 5 0,-1 3 0,-1-1 0,-1 0 0,0 0 0,0 0 0,-1 0 0,0-1 0,-11 16 0,9-15-227,-1 0-1,-1 0 1,0-1-1,0 0 1,-19 13-1,5-8-6598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4.660"/>
    </inkml:context>
    <inkml:brush xml:id="br0">
      <inkml:brushProperty name="width" value="0.05" units="cm"/>
      <inkml:brushProperty name="height" value="0.05" units="cm"/>
      <inkml:brushProperty name="color" value="#FFC114"/>
    </inkml:brush>
  </inkml:definitions>
  <inkml:trace contextRef="#ctx0" brushRef="#br0">0 251 24575,'2'-16'0,"-1"1"0,2 0 0,0 0 0,1 0 0,1 0 0,0 1 0,1-1 0,8-13 0,-10 21 0,-1 1 0,2 0 0,-1 0 0,1 0 0,0 0 0,0 1 0,1-1 0,-1 1 0,1 1 0,0-1 0,8-3 0,-4 3 0,0 0 0,1 1 0,-1 0 0,1 1 0,0 0 0,20-3 0,0 4 0,1 2 0,0 0 0,0 2 0,41 8 0,168 34 0,-220-37 0,-18-1 0,-10 2 0,-99 69 0,89-62 0,1 0 0,1 0 0,1 2 0,-14 18 0,13-13 0,0 2 0,-15 32 0,26-47 0,0 1 0,0-1 0,1 1 0,1-1 0,-1 1 0,2 0 0,-1 0 0,1 0 0,1 18 0,0-25 0,1 1 0,-1-1 0,1 1 0,0-1 0,0 1 0,0-1 0,1 0 0,-1 0 0,1 1 0,-1-1 0,1 0 0,0 0 0,0-1 0,0 1 0,1 0 0,-1-1 0,1 1 0,0-1 0,-1 0 0,1 0 0,0 0 0,0 0 0,0 0 0,0-1 0,1 1 0,-1-1 0,0 0 0,1 0 0,-1 0 0,1-1 0,-1 1 0,1-1 0,5 0 0,2 0 0,-1 0 0,0-1 0,1 0 0,-1-1 0,0 0 0,0 0 0,0-1 0,-1-1 0,1 0 0,13-7 0,-12 4 0,-1-1 0,0 0 0,-1 0 0,1-1 0,-2 0 0,1-1 0,-1 0 0,-1 0 0,0-1 0,0 0 0,-1 0 0,0-1 0,-1 0 0,-1 0 0,0 0 0,0 0 0,2-19 0,-3 14 0,0 0 0,-2 0 0,0 0 0,-1 0 0,0-1 0,-2 1 0,0 0 0,-1 0 0,0 1 0,-2-1 0,0 1 0,-11-26 0,12 35 0,1 1 0,-1 0 0,0 0 0,-6-7 0,9 12 0,0 0 0,0 0 0,0 0 0,0 0 0,-1 0 0,1 0 0,0 0 0,0 0 0,-1 0 0,1 0 0,0 1 0,-1-1 0,1 1 0,-1-1 0,1 1 0,0-1 0,-1 1 0,1 0 0,-1 0 0,0-1 0,1 1 0,-1 0 0,1 1 0,-1-1 0,-2 0 0,4 1 0,-1-1 0,0 1 0,0-1 0,1 1 0,-1 0 0,1-1 0,-1 1 0,0 0 0,1-1 0,-1 1 0,1 0 0,-1-1 0,1 1 0,0 0 0,-1 0 0,1 0 0,0-1 0,-1 1 0,1 0 0,0 0 0,0 0 0,0 0 0,0 0 0,0 0 0,0-1 0,0 1 0,0 0 0,0 0 0,0 0 0,1 0 0,-1 0 0,0-1 0,1 1 0,-1 0 0,0 0 0,1 0 0,0 0 0,18 32 0,-8-21 0,1-1 0,0 0 0,0-1 0,1 0 0,0-1 0,1 0 0,20 9 0,-4-4 0,1-1 0,51 14 0,18-9 0,-99-18 0,-1 0 0,0 0 0,1 0 0,-1 0 0,1 0 0,-1 1 0,0-1 0,1 0 0,-1 0 0,0 0 0,1 1 0,-1-1 0,0 0 0,1 0 0,-1 1 0,0-1 0,1 0 0,-1 1 0,0-1 0,0 0 0,0 1 0,1-1 0,-1 1 0,0-1 0,0 0 0,0 1 0,0-1 0,0 1 0,0-1 0,1 0 0,-1 1 0,0-1 0,0 1 0,0-1 0,0 0 0,-1 1 0,1-1 0,0 1 0,0-1 0,0 0 0,0 1 0,0-1 0,0 1 0,-1-1 0,1 0 0,0 1 0,0-1 0,-1 0 0,1 1 0,0-1 0,0 0 0,-1 1 0,1-1 0,0 0 0,-1 1 0,-23 21 0,18-16 0,-2 1 0,1 1 0,0 0 0,0 0 0,1 1 0,0 0 0,1 0 0,0 0 0,0 1 0,1 0 0,0 0 0,-3 14 0,6-19 0,0 0 0,1 0 0,-1 0 0,1 0 0,0 1 0,0-1 0,1 0 0,-1 0 0,1 0 0,0 0 0,1 0 0,-1 0 0,1 0 0,0 0 0,0-1 0,1 1 0,-1 0 0,1-1 0,0 0 0,0 0 0,0 0 0,1 0 0,-1 0 0,1-1 0,5 4 0,-4-3 0,0 0 0,1-1 0,0 1 0,0-1 0,0-1 0,0 1 0,1-1 0,-1 0 0,0 0 0,1-1 0,0 0 0,-1 0 0,1-1 0,0 1 0,-1-2 0,1 1 0,0-1 0,-1 1 0,1-2 0,7-1 0,-6 0 0,1-1 0,-1 1 0,1-1 0,-1-1 0,-1 1 0,1-1 0,-1-1 0,1 1 0,-2-2 0,1 1 0,-1 0 0,0-1 0,0 0 0,6-10 0,-1-1 0,-1-1 0,-1 0 0,0 0 0,-2 0 0,0-1 0,-1-1 0,3-22 0,-7 30 0,0 1 0,-1-1 0,-1 1 0,0-1 0,-1 0 0,0 1 0,0 0 0,-2-1 0,0 1 0,0 0 0,-1 0 0,0 0 0,-7-12 0,9 20 0,-1 0 0,1 0 0,-1 0 0,0 0 0,0 1 0,0-1 0,0 1 0,-1 0 0,1 0 0,-1 0 0,0 1 0,0-1 0,0 1 0,0 0 0,0 0 0,-1 0 0,1 1 0,0 0 0,-1-1 0,-8 0 0,9 2 0,0 0 0,0 0 0,0 1 0,0-1 0,0 1 0,0 0 0,0 0 0,0 0 0,0 1 0,1-1 0,-1 1 0,1 0 0,-1 0 0,1 0 0,-1 0 0,1 1 0,0 0 0,0-1 0,0 1 0,1 0 0,-1 0 0,1 1 0,0-1 0,-3 5 0,2-3-170,0 1-1,1-1 0,0 1 1,0 0-1,0 0 0,1 0 1,-2 12-1,2 8-6655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5.016"/>
    </inkml:context>
    <inkml:brush xml:id="br0">
      <inkml:brushProperty name="width" value="0.05" units="cm"/>
      <inkml:brushProperty name="height" value="0.05" units="cm"/>
      <inkml:brushProperty name="color" value="#FFC114"/>
    </inkml:brush>
  </inkml:definitions>
  <inkml:trace contextRef="#ctx0" brushRef="#br0">0 155 24575,'4'-5'0,"-1"0"0,1 0 0,-1 0 0,0-1 0,0 1 0,-1-1 0,0 1 0,0-1 0,0 0 0,1-7 0,-1 5 0,0 1 0,0-1 0,1 1 0,6-12 0,-11 23 0,1 1 0,-1 0 0,1 0 0,0 0 0,0 0 0,1 0 0,0 9 0,-1 1 0,-4 32 0,3 1 0,1-1 0,7 51 0,-5-91 0,0 1 0,1-1 0,0 1 0,0-1 0,1 0 0,0 0 0,0 0 0,1 0 0,8 12 0,-11-17 0,1 0 0,0 1 0,1-1 0,-1-1 0,0 1 0,0 0 0,1 0 0,-1-1 0,1 1 0,-1-1 0,1 0 0,0 0 0,0 0 0,-1 0 0,1-1 0,0 1 0,0-1 0,0 1 0,0-1 0,0 0 0,0 0 0,0 0 0,-1-1 0,1 1 0,0-1 0,0 1 0,0-1 0,0 0 0,2-1 0,5-3 0,0 0 0,-1 0 0,0 0 0,0-1 0,-1-1 0,1 1 0,-1-2 0,-1 1 0,0-1 0,0 0 0,0 0 0,-1-1 0,8-14 0,-4 6 0,-2-1 0,0 0 0,-1 0 0,0 0 0,-2-1 0,5-28 0,-8 28 0,0 1 0,-1-30 0,-1 42 0,0-1 0,-1 1 0,0-1 0,0 1 0,-1 0 0,1 0 0,-1-1 0,-1 1 0,1 0 0,-7-10 0,8 15-30,0 0 0,1 0-1,-1 0 1,0 0 0,0 0-1,1 0 1,-1 0 0,0 0-1,0 0 1,0 0 0,0 1-1,0-1 1,0 0 0,-1 1-1,1-1 1,0 1-1,0-1 1,0 1 0,-1-1-1,1 1 1,0 0 0,0 0-1,-1-1 1,1 1 0,0 0-1,0 0 1,-1 0 0,1 1-1,0-1 1,-1 0 0,1 0-1,0 1 1,0-1 0,0 1-1,-1-1 1,1 1 0,0-1-1,0 1 1,0 0 0,0 0-1,0-1 1,0 1 0,0 0-1,-1 2 1,-7 8-6796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5.343"/>
    </inkml:context>
    <inkml:brush xml:id="br0">
      <inkml:brushProperty name="width" value="0.05" units="cm"/>
      <inkml:brushProperty name="height" value="0.05" units="cm"/>
      <inkml:brushProperty name="color" value="#FFC114"/>
    </inkml:brush>
  </inkml:definitions>
  <inkml:trace contextRef="#ctx0" brushRef="#br0">0 144 24575,'1'-8'0,"1"1"0,0-1 0,0 0 0,6-14 0,-4 12 0,-3 7 0,0 1 0,0-1 0,1 1 0,-1-1 0,0 1 0,1 0 0,-1 0 0,1-1 0,3-1 0,-5 3 0,1 1 0,-1 0 0,1-1 0,0 1 0,-1 0 0,1-1 0,-1 1 0,1 0 0,0 0 0,-1 0 0,1 0 0,-1 0 0,1-1 0,0 1 0,-1 0 0,1 0 0,0 1 0,-1-1 0,1 0 0,0 0 0,-1 0 0,1 0 0,-1 0 0,1 1 0,0-1 0,-1 0 0,1 1 0,-1-1 0,1 0 0,-1 1 0,1-1 0,-1 1 0,1-1 0,-1 1 0,1-1 0,-1 1 0,0-1 0,1 1 0,-1-1 0,0 1 0,0-1 0,1 1 0,-1 0 0,0-1 0,1 2 0,3 8 0,1 1 0,-1-1 0,-1 1 0,0 0 0,0 0 0,-1 0 0,0 14 0,1 81 0,-3-86 0,-3-1 0,3-19 0,0 0 0,0 1 0,0-1 0,0 0 0,0 0 0,0 0 0,0 0 0,0 0 0,0 0 0,0 0 0,0 0 0,0 0 0,0 0 0,0 1 0,0-1 0,0 0 0,-1 0 0,1 0 0,0 0 0,0 0 0,0 0 0,0 0 0,0 0 0,0 0 0,0 0 0,0 0 0,0 0 0,-1 0 0,1 0 0,0 0 0,0 0 0,0 0 0,0 0 0,0 0 0,0 0 0,0 0 0,0 0 0,-1 0 0,1 0 0,0 0 0,0 0 0,0 0 0,0 0 0,0 0 0,0 0 0,0 0 0,0 0 0,0-1 0,0 1 0,-1 0 0,1 0 0,0 0 0,0 0 0,0 0 0,0 0 0,0 0 0,0 0 0,0 0 0,0 0 0,0-1 0,0 1 0,0 0 0,0 0 0,0 0 0,-2-4 0,1 1 0,0-1 0,-1 0 0,1 1 0,1-1 0,-2-5 0,1-6 0,1 1 0,0-1 0,1 1 0,0-1 0,1 1 0,1-1 0,5-18 0,-4 22 0,-1 0 0,2 1 0,0-1 0,0 1 0,0 0 0,2 0 0,-1 0 0,1 1 0,14-15 0,-18 21-170,1 0-1,-1 1 0,1-1 1,0 1-1,0-1 0,0 1 1,5-2-1,7 0-6655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55.575"/>
    </inkml:context>
    <inkml:brush xml:id="br0">
      <inkml:brushProperty name="width" value="0.05" units="cm"/>
      <inkml:brushProperty name="height" value="0.05" units="cm"/>
      <inkml:brushProperty name="color" value="#FFC114"/>
    </inkml:brush>
  </inkml:definitions>
  <inkml:trace contextRef="#ctx0" brushRef="#br0">54 58 24575,'1'-36'0,"-1"15"0,-4 54 0,-1 16 19,-40 595-1403,45-608-5442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39.041"/>
    </inkml:context>
    <inkml:brush xml:id="br0">
      <inkml:brushProperty name="width" value="0.05" units="cm"/>
      <inkml:brushProperty name="height" value="0.05" units="cm"/>
      <inkml:brushProperty name="color" value="#FFC114"/>
    </inkml:brush>
  </inkml:definitions>
  <inkml:trace contextRef="#ctx0" brushRef="#br0">729 55 24575,'0'-3'0,"-1"-2"0,1 1 0,0-1 0,0 0 0,1 0 0,-1 1 0,1-1 0,0 0 0,0 1 0,3-6 0,-1 10 0,0 8 0,0 10 0,-3-17 0,11 93 0,-4 1 0,-9 148 0,-42 188 0,-59 88 0,67-394 0,-6-2 0,-62 127 0,-145 234 0,98-197 0,143-272 0,5-10 0,-1 0 0,2 0 0,-1 0 0,1 1 0,0 0 0,0-1 0,0 1 0,1 0 0,-1 9 0,2-14 0,0-1 0,0 1 0,0 0 0,1-1 0,-1 1 0,0 0 0,0-1 0,1 1 0,-1 0 0,0-1 0,1 1 0,-1-1 0,1 1 0,-1-1 0,1 1 0,-1-1 0,1 1 0,-1-1 0,1 1 0,-1-1 0,1 0 0,0 1 0,-1-1 0,1 0 0,0 1 0,-1-1 0,1 0 0,0 0 0,-1 0 0,1 0 0,0 1 0,-1-1 0,1 0 0,0 0 0,0 0 0,-1-1 0,1 1 0,0 0 0,-1 0 0,1 0 0,0 0 0,1-1 0,36-12 0,-31 11 0,88-33 0,1 5 0,2 3 0,135-17 0,-6 21-857,309 10-1,230 56-1552,318 59-116,136 10 1199,-1142-106 1568,101 6-326,-139-11 614,0-2 1,51-8-1,-84 8-326,0 0-1,1-1 1,-1 0-1,6-3 1,-12 4-152,0 1-1,0 0 1,-1 0-1,1 0 1,0-1 0,0 1-1,-1 0 1,1-1-1,-1 1 1,1 0 0,0-1-1,-1 1 1,1-1-1,-1 1 1,1-1 0,-1 0-1,1 1 1,-1-1-1,1 1 1,-1-1 0,1 0-1,-1 1 1,0-1-1,0 0 1,1 0 0,-1 1-1,0-1 1,0 0-1,0 0 1,0 1 0,0-1-1,0 0 1,0 0 0,0 1-1,0-1 1,0 0-1,0 0 1,0 1 0,0-1-1,-1 0 1,1 1-1,0-1 1,-1 0 0,1 1-1,0-1 1,-1 0-1,1 1 1,-1-1 0,0 0-1,-4-4 114,0 0-1,-1 1 0,1-1 1,-1 1-1,0 1 1,0-1-1,-13-5 0,-55-16 1053,46 16-1048,-85-27-1533,60 21-5461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7.843"/>
    </inkml:context>
    <inkml:brush xml:id="br0">
      <inkml:brushProperty name="width" value="0.05" units="cm"/>
      <inkml:brushProperty name="height" value="0.05" units="cm"/>
      <inkml:brushProperty name="color" value="#FFC114"/>
    </inkml:brush>
  </inkml:definitions>
  <inkml:trace contextRef="#ctx0" brushRef="#br0">227 111 24575,'0'-2'0,"-1"0"0,1 1 0,-1-1 0,1 1 0,-1-1 0,1 1 0,-1 0 0,0-1 0,0 1 0,0-1 0,0 1 0,0 0 0,0 0 0,0 0 0,0 0 0,0 0 0,-3-2 0,-24-15 0,23 15 0,1 1 0,1 1 0,-1-1 0,1 1 0,-1 0 0,1 0 0,-1 0 0,0 0 0,0 1 0,1 0 0,-1-1 0,0 1 0,0 1 0,1-1 0,-1 0 0,0 1 0,0 0 0,1 0 0,-1 0 0,1 0 0,-1 1 0,1-1 0,-1 1 0,1 0 0,0 0 0,0 0 0,0 1 0,0-1 0,-3 4 0,-2 1 0,1 1 0,0 0 0,0 0 0,1 1 0,0-1 0,1 1 0,-1 1 0,2-1 0,-6 14 0,9-20 0,0 0 0,0 0 0,1 0 0,-1 0 0,0 0 0,1 0 0,0 0 0,0 0 0,0 1 0,0-1 0,0 0 0,1 0 0,-1 0 0,1 0 0,0 0 0,0 0 0,0 0 0,0 0 0,0 0 0,1 0 0,-1 0 0,1-1 0,0 1 0,0-1 0,0 1 0,0-1 0,0 0 0,1 0 0,-1 0 0,1 0 0,-1 0 0,1 0 0,0-1 0,0 1 0,0-1 0,-1 0 0,1 0 0,0 0 0,1 0 0,-1 0 0,0-1 0,0 1 0,0-1 0,0 0 0,0 0 0,1 0 0,2-1 0,-2 0 0,-1 1 0,0-1 0,0 0 0,0 0 0,0 0 0,0-1 0,-1 1 0,1-1 0,0 1 0,-1-1 0,1 0 0,-1 0 0,1 0 0,-1-1 0,0 1 0,0 0 0,3-6 0,-1 3 0,-1-1 0,0 0 0,0 0 0,-1-1 0,1 1 0,-1-1 0,1-7 0,-4 23 0,0 1 0,0 0 0,1-1 0,1 1 0,-1-1 0,4 12 0,-4-19 0,1 0 0,-1 1 0,1-1 0,0 0 0,-1 0 0,1 0 0,0 0 0,1 0 0,-1 0 0,0-1 0,0 1 0,1 0 0,-1-1 0,1 1 0,2 2 0,-2-3 0,0-1 0,0 1 0,-1-1 0,1 1 0,0-1 0,0 0 0,0 0 0,0 1 0,-1-1 0,1 0 0,0-1 0,0 1 0,0 0 0,0 0 0,-1-1 0,1 1 0,0-1 0,0 0 0,-1 0 0,1 1 0,0-1 0,2-2 0,0 0 0,1 0 0,-1 0 0,0 0 0,0 0 0,-1-1 0,1 1 0,-1-1 0,0 0 0,6-9 0,17-42 0,-21 42 0,0 1 0,11-18 0,-16 31 0,0-1 0,0 0 0,0 0 0,0 1 0,0-1 0,0 0 0,0 0 0,0 0 0,0 1 0,0-1 0,0 0 0,0 0 0,1 1 0,-1-1 0,0 0 0,0 0 0,0 0 0,0 1 0,0-1 0,0 0 0,1 0 0,-1 0 0,0 0 0,0 1 0,0-1 0,0 0 0,1 0 0,-1 0 0,0 0 0,0 0 0,0 0 0,1 1 0,-1-1 0,0 0 0,0 0 0,0 0 0,1 0 0,-1 0 0,0 0 0,0 0 0,1 0 0,-1 0 0,0 0 0,0 0 0,1 0 0,-1 0 0,0 0 0,0 0 0,0-1 0,1 1 0,-1 0 0,0 0 0,0 0 0,0 0 0,1 0 0,-1 0 0,0-1 0,0 1 0,0 0 0,0 0 0,1 0 0,-1 0 0,0-1 0,0 1 0,0 0 0,0 0 0,3 21 0,-3-20 0,1 51 0,-10 74 0,1-21 0,6-63 0,-1-18 0,2 0 0,5 48 0,-4-72 0,0 0 0,0 0 0,0 0 0,0 0 0,0 0 0,0 0 0,0 0 0,0 0 0,1-1 0,-1 1 0,0 0 0,0 0 0,0 0 0,0 0 0,0 0 0,0 0 0,1 0 0,-1 0 0,0 0 0,0 0 0,0 0 0,0 0 0,0 0 0,0 0 0,1 0 0,-1 0 0,0 0 0,0 0 0,0 0 0,0 0 0,0 0 0,1 0 0,-1 0 0,0 0 0,0 0 0,0 0 0,0 0 0,0 0 0,0 1 0,1-1 0,-1 0 0,0 0 0,0 0 0,0 0 0,0 0 0,0 0 0,0 0 0,0 1 0,0-1 0,0 0 0,0 0 0,1 0 0,4-14 0,7-50 0,-2 0 0,1-88 0,-7 83 0,22-126 0,-25 191 0,0 0 0,0 0 0,0 0 0,1 1 0,-1-1 0,1 0 0,0 1 0,0-1 0,0 1 0,5-6 0,-6 8 0,0 0 0,1 0 0,-1 0 0,0 1 0,1-1 0,-1 0 0,1 0 0,-1 1 0,1-1 0,0 1 0,-1 0 0,1-1 0,-1 1 0,1 0 0,0 0 0,-1 0 0,1 0 0,0 0 0,-1 0 0,1 0 0,-1 1 0,1-1 0,0 1 0,-1-1 0,1 1 0,-1-1 0,3 3 0,4 1 0,-1 0 0,0 1 0,0 0 0,-1 1 0,1-1 0,-1 1 0,-1 0 0,1 1 0,-1 0 0,0-1 0,0 2 0,-1-1 0,0 0 0,0 1 0,-1 0 0,0 0 0,4 16 0,-7-21 13,0 0 0,0 0-1,0 0 1,0-1-1,0 1 1,-1 0 0,1 0-1,-1 0 1,0 0 0,0-1-1,0 1 1,0 0 0,0-1-1,-1 1 1,1-1 0,-1 1-1,0-1 1,0 0-1,0 0 1,0 0 0,0 0-1,0 0 1,0 0 0,-1 0-1,1-1 1,-5 3 0,-1 0-257,-1 0 0,0 0 0,0-1 0,0 0 1,-1-1-1,-14 3 0,-10-1-6582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39.676"/>
    </inkml:context>
    <inkml:brush xml:id="br0">
      <inkml:brushProperty name="width" value="0.05" units="cm"/>
      <inkml:brushProperty name="height" value="0.05" units="cm"/>
      <inkml:brushProperty name="color" value="#FFC114"/>
    </inkml:brush>
  </inkml:definitions>
  <inkml:trace contextRef="#ctx0" brushRef="#br0">1 33 24575,'0'-1'0,"0"0"0,1 0 0,-1-1 0,0 1 0,1 0 0,-1 0 0,1-1 0,-1 1 0,1 0 0,0 0 0,0 0 0,-1 0 0,1 0 0,0 0 0,0 0 0,0 0 0,0 1 0,0-1 0,0 0 0,0 0 0,0 1 0,0-1 0,1 1 0,-1-1 0,0 1 0,0-1 0,0 1 0,3-1 0,40-5 0,-39 6 0,334 5 0,-244 0 0,576 27-804,1805 108-5835,-2474-140 6633,698 56-1875,-237-18 5608,-450-37-3433,-9-1-138,-1 0 1,1 0-1,-1 0 1,0 0-1,1 1 1,-1 0-1,0-1 1,1 1-1,-1 0 1,0 1-1,0-1 1,0 1-1,5 2 0,-8-4-121,0 1-1,1-1 0,-1 1 0,0-1 1,0 1-1,1-1 0,-1 1 0,0-1 1,0 1-1,0-1 0,0 1 0,0-1 1,1 1-1,-1 0 0,0-1 0,0 1 1,0-1-1,-1 1 0,1-1 0,0 1 0,0-1 1,0 1-1,0-1 0,0 1 0,-1-1 1,1 2-1,-11 13 941,9-11-726,-21 29-156,2 0 0,2 2 0,1 0 1,2 1-1,1 1 0,2 0 1,-13 58-1,3 25 19,-9 135 0,20-74-256,8 0 1,9 0-1,32 216 0,-8-187 144,26 274 0,-52-448 26,-3 1 0,-6 61 0,5-89-83,0 0 0,-1 1 1,0-2-1,-1 1 0,0 0 1,0 0-1,-1-1 0,0 0 1,0 0-1,-1 0 0,0 0 1,0 0-1,-1-1 0,0 0 0,-1-1 1,-8 8-1,-11 3-6673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0.562"/>
    </inkml:context>
    <inkml:brush xml:id="br0">
      <inkml:brushProperty name="width" value="0.05" units="cm"/>
      <inkml:brushProperty name="height" value="0.05" units="cm"/>
      <inkml:brushProperty name="color" value="#FFC114"/>
    </inkml:brush>
  </inkml:definitions>
  <inkml:trace contextRef="#ctx0" brushRef="#br0">1224 61 24575,'4'-6'0,"0"0"0,0 1 0,-1-1 0,0 0 0,0-1 0,0 1 0,3-13 0,-46 65 0,-155 197 0,-282 275 0,352-399 0,-181 180 0,303-295 0,-63 71 0,61-68 0,-1 1 0,2-1 0,-1 1 0,1 0 0,0 0 0,1 1 0,-1-1 0,-2 15 0,6-20 0,-1-1 0,1 1 0,0-1 0,0 1 0,0-1 0,1 0 0,-1 1 0,1-1 0,-1 1 0,1-1 0,0 0 0,0 1 0,0-1 0,0 0 0,0 0 0,0 1 0,1-1 0,-1 0 0,1 0 0,-1-1 0,1 1 0,0 0 0,0 0 0,0-1 0,0 1 0,0-1 0,0 0 0,0 1 0,0-1 0,0 0 0,1 0 0,4 1 0,6 2 0,1-1 0,-1 0 0,1-1 0,21 1 0,457-6-600,-280-5 212,1297 51-3996,-5 92 3147,-1205-106 1386,240 21-1650,-182-23 3747,-343-26-1812,2 0 344,0 0 0,21-2 0,-37 1-751,1 0 1,-1 0-1,1 0 0,-1 0 1,1 0-1,-1 0 0,0 0 1,1 0-1,-1 0 1,1 0-1,-1-1 0,0 1 1,1 0-1,-1 0 0,1 0 1,-1-1-1,0 1 0,1 0 1,-1 0-1,0-1 1,1 1-1,-1 0 0,1-1 1,-6-6 818,-21-7 499,22 12-1246,-1 0-99,0-1 0,1 1 0,-1-1 0,1 0 0,0 0 0,0-1 0,0 1 0,-5-7 0,7 8 0,1 1 0,0-1 0,0 0 0,1 0 0,-1 0 0,0 0 0,1 0 0,-1 0 0,1 0 0,-1 0 0,1 0 0,0 0 0,0 0 0,0 0 0,0-1 0,0 1 0,1 0 0,-1 0 0,1 0 0,-1 0 0,1 0 0,0 0 0,-1 0 0,3-2 0,4-9 0,0 0 0,1 1 0,1 1 0,0-1 0,21-18 0,61-48 0,-49 45 0,466-418-328,-47-45 0,-446 478 328,67-87 0,-70 88 0,-1-1 0,0 0 0,-2 0 0,9-24 0,-17 39 26,0 0-1,0-1 0,0 1 0,0 0 1,-1-1-1,1 1 0,-1 0 0,0-1 0,0 1 1,0 0-1,0-1 0,-2-5 0,1 8-13,1-1 1,-1 1-1,0-1 0,0 1 0,0-1 0,0 1 0,0 0 1,0 0-1,0-1 0,0 1 0,-1 0 0,1 0 0,0 0 0,-1 0 1,1 0-1,-1 1 0,1-1 0,-1 0 0,1 1 0,-1-1 0,1 1 1,-1-1-1,0 1 0,1 0 0,-1 0 0,-2 0 0,-7-1-353,0 2 0,0-1-1,-17 4 1,-2 2-6485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1.619"/>
    </inkml:context>
    <inkml:brush xml:id="br0">
      <inkml:brushProperty name="width" value="0.05" units="cm"/>
      <inkml:brushProperty name="height" value="0.05" units="cm"/>
      <inkml:brushProperty name="color" value="#FFC114"/>
    </inkml:brush>
  </inkml:definitions>
  <inkml:trace contextRef="#ctx0" brushRef="#br0">554 151 24575,'2'-2'0,"-1"0"0,1 0 0,-1 0 0,0-1 0,0 1 0,0-1 0,0 1 0,0-1 0,-1 1 0,1-1 0,-1 0 0,1 1 0,-1-1 0,0 0 0,0 1 0,-1-4 0,1-3 0,-1 1 0,-1-1 0,-4-13 0,5 19 0,0-1 0,0 1 0,0 0 0,0 0 0,-1 0 0,0 1 0,1-1 0,-1 0 0,0 0 0,0 1 0,-1 0 0,1-1 0,0 1 0,-1 0 0,1 0 0,-1 0 0,0 0 0,0 1 0,0-1 0,0 1 0,0-1 0,0 1 0,0 0 0,0 0 0,0 1 0,-1-1 0,1 1 0,0-1 0,0 1 0,-1 0 0,1 1 0,0-1 0,-1 0 0,1 1 0,-4 1 0,-6 1 0,1 1 0,1 0 0,-1 1 0,1 0 0,-1 1 0,2 0 0,-1 1 0,-11 9 0,-8 10 0,1 1 0,1 1 0,1 2 0,1 1 0,2 0 0,2 2 0,-22 42 0,24-38 0,2 2 0,2 0 0,1 1 0,2 0 0,2 1 0,-10 70 0,19-92 0,1 1 0,0-1 0,2 1 0,0 0 0,1-1 0,1 1 0,1-1 0,0 0 0,12 29 0,-11-36 0,0-2 0,1 1 0,0-1 0,1 1 0,0-2 0,0 1 0,1-1 0,0 0 0,1-1 0,0 0 0,0 0 0,1-1 0,0 0 0,0 0 0,1-2 0,18 9 0,-12-8 0,1 0 0,0-1 0,0-1 0,1 0 0,-1-2 0,1 0 0,0-1 0,-1-1 0,34-3 0,-28-1 0,0-1 0,0-1 0,-1-1 0,0-1 0,0-1 0,-1-1 0,22-14 0,-18 8 0,0-1 0,-1-1 0,-1-2 0,-1 0 0,-1-2 0,0 0 0,-2-1 0,-1-1 0,-1-1 0,-1-1 0,-1-1 0,17-37 0,-24 42 0,-2-1 0,0-1 0,-1 1 0,-2-1 0,0 0 0,-2 0 0,0 0 0,-2 0 0,-1 0 0,0 0 0,-2 0 0,-1 0 0,-10-34 0,9 42 0,0 0 0,-2 1 0,0 0 0,0 0 0,-2 1 0,0 0 0,0 0 0,-22-23 0,21 27 0,0 1 0,-1 1 0,0-1 0,0 2 0,0 0 0,-1 0 0,0 1 0,-1 0 0,1 1 0,-1 1 0,-25-6 0,22 7-455,-1 1 0,-19 0 0,-26 4-6371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2.103"/>
    </inkml:context>
    <inkml:brush xml:id="br0">
      <inkml:brushProperty name="width" value="0.05" units="cm"/>
      <inkml:brushProperty name="height" value="0.05" units="cm"/>
      <inkml:brushProperty name="color" value="#FFC114"/>
    </inkml:brush>
  </inkml:definitions>
  <inkml:trace contextRef="#ctx0" brushRef="#br0">452 0 24575,'0'58'0,"-4"134"0,1-157 0,-1 0 0,-2 0 0,-15 49 0,1-28 0,-3 0 0,-2-1 0,-37 59 0,11-33 0,-76 92 0,32-67 0,94-105 0,0 0 0,0 0 0,0 0 0,1 1 0,-1-1 0,0 0 0,0 0 0,1 1 0,-1-1 0,1 0 0,-1 1 0,1-1 0,-1 0 0,1 1 0,0-1 0,-1 3 0,2-3 0,-1-1 0,0 1 0,1-1 0,-1 1 0,0-1 0,1 1 0,-1-1 0,1 0 0,-1 1 0,1-1 0,-1 0 0,1 1 0,-1-1 0,1 0 0,-1 0 0,1 1 0,-1-1 0,1 0 0,-1 0 0,1 0 0,0 0 0,-1 0 0,1 0 0,-1 1 0,1-2 0,-1 1 0,2 0 0,8-1 0,1 0 0,-1-1 0,15-5 0,-13 4 0,46-8 0,0 2 0,0 2 0,0 4 0,61 3 0,232 31 0,-291-24 0,-49-6 0,3 1 0,-1-1 0,1 0 0,-1-1 0,19-1 0,-29 0 0,-1 1 0,1 0 0,-1-1 0,1 1 0,-1-1 0,0 0 0,1 0 0,-1 0 0,0 0 0,0 0 0,0 0 0,0-1 0,0 1 0,0-1 0,0 1 0,0-1 0,0 0 0,-1 0 0,1 0 0,-1 0 0,1 0 0,-1 0 0,0 0 0,0 0 0,0 0 0,0-1 0,0 1 0,-1 0 0,1-1 0,0-4 0,-1-2 0,0 0 0,0 0 0,-1 0 0,0 0 0,-1 0 0,0 1 0,-3-10 0,-27-63 0,16 41 0,-31-82 0,-41-168 0,69 211 0,19 75-1365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2.429"/>
    </inkml:context>
    <inkml:brush xml:id="br0">
      <inkml:brushProperty name="width" value="0.05" units="cm"/>
      <inkml:brushProperty name="height" value="0.05" units="cm"/>
      <inkml:brushProperty name="color" value="#FFC114"/>
    </inkml:brush>
  </inkml:definitions>
  <inkml:trace contextRef="#ctx0" brushRef="#br0">39 17 24575,'0'0'0,"0"-1"0,0 0 0,0 0 0,-1 1 0,1-1 0,0 0 0,-1 0 0,1 1 0,0-1 0,-1 0 0,1 1 0,-1-1 0,1 0 0,-1 1 0,1-1 0,-1 1 0,0-1 0,1 1 0,-1-1 0,0 1 0,1-1 0,-1 1 0,-1-1 0,2 1 0,-1 0 0,1 0 0,-1-1 0,1 1 0,-1 0 0,0 0 0,1 0 0,-1 0 0,1 0 0,-1 0 0,1 0 0,-1 0 0,1 0 0,-1 0 0,1 0 0,-1 0 0,1 0 0,-1 0 0,1 1 0,-1-1 0,1 0 0,-1 0 0,1 0 0,-1 1 0,1-1 0,-1 0 0,1 1 0,-1-1 0,1 1 0,0-1 0,-1 0 0,1 1 0,0-1 0,-1 1 0,1-1 0,0 1 0,-3 5 0,2 1 0,-1-1 0,1 1 0,0-1 0,0 1 0,1 0 0,-1-1 0,2 1 0,-1-1 0,2 10 0,2 3 0,0 0 0,9 24 0,-9-31 0,1 0 0,0 0 0,1-1 0,0 0 0,0 0 0,2-1 0,-1 1 0,14 13 0,-16-20 0,0 1 0,0-1 0,1 0 0,-1 0 0,1-1 0,0 1 0,0-1 0,0 0 0,1-1 0,-1 0 0,1 0 0,-1 0 0,1-1 0,0 0 0,-1 0 0,1-1 0,11 0 0,-9-1-42,-1 0-1,0-1 0,0 0 1,1 0-1,-1-1 0,0 0 1,-1 0-1,1-1 0,-1 0 1,1 0-1,-1-1 0,-1 0 1,1 0-1,-1-1 0,1 0 1,-2 0-1,1 0 0,-1-1 1,0 0-1,0 0 0,-1 0 1,0 0-1,0-1 0,0 0 1,-1 0-1,-1 0 0,1 0 1,-1 0-1,-1 0 0,1-1 1,-1-8-1,0-7-6783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2.615"/>
    </inkml:context>
    <inkml:brush xml:id="br0">
      <inkml:brushProperty name="width" value="0.05" units="cm"/>
      <inkml:brushProperty name="height" value="0.05" units="cm"/>
      <inkml:brushProperty name="color" value="#FFC114"/>
    </inkml:brush>
  </inkml:definitions>
  <inkml:trace contextRef="#ctx0" brushRef="#br0">4 0 24575,'-3'0'0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2.769"/>
    </inkml:context>
    <inkml:brush xml:id="br0">
      <inkml:brushProperty name="width" value="0.05" units="cm"/>
      <inkml:brushProperty name="height" value="0.05" units="cm"/>
      <inkml:brushProperty name="color" value="#FFC114"/>
    </inkml:brush>
  </inkml:definitions>
  <inkml:trace contextRef="#ctx0" brushRef="#br0">1 1 24575,'0'3'0,"3"-2"0,4-1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4.186"/>
    </inkml:context>
    <inkml:brush xml:id="br0">
      <inkml:brushProperty name="width" value="0.05" units="cm"/>
      <inkml:brushProperty name="height" value="0.05" units="cm"/>
      <inkml:brushProperty name="color" value="#FFC114"/>
    </inkml:brush>
  </inkml:definitions>
  <inkml:trace contextRef="#ctx0" brushRef="#br0">126 423 24575,'-8'-1'0,"-1"0"0,1 0 0,-15-4 0,-14-3 0,29 7 0,6 1 0,-1 0 0,1 0 0,-1 0 0,1-1 0,-1 1 0,1-1 0,-1 1 0,1-1 0,0 0 0,-1 0 0,-3-2 0,6 3 0,0-1 0,0 1 0,0 0 0,0-1 0,0 1 0,0 0 0,0 0 0,0-1 0,0 1 0,1 0 0,-1 0 0,0 0 0,0-1 0,0 1 0,0 0 0,0 0 0,0-1 0,1 1 0,-1 0 0,0 0 0,0 0 0,0 0 0,0-1 0,1 1 0,-1 0 0,0 0 0,0 0 0,1 0 0,-1 0 0,0 0 0,0-1 0,0 1 0,1 0 0,-1 0 0,0 0 0,1 0 0,-1 0 0,0 0 0,0 0 0,1 0 0,-1 0 0,0 0 0,0 0 0,1 0 0,-1 0 0,0 1 0,0-1 0,17-3 0,1182-84-3904,664-8-3685,6 41 5321,1869 26 1310,-3643 28 1009,772-5 137,-11-38 4064,-823 40-3423,2 1 124,0-2 1,-1-1-1,1-2 1,35-11-1,-44 4 302,-21 6-54,-6 8-1160,1-1 0,0 1 0,-1-1 0,1 1 0,0 0 0,-1-1 0,1 1 0,-1-1 0,1 1 0,0 0 0,-1-1 0,1 1 0,-1 0 0,1-1 0,-1 1 0,1 0 0,-1 0 0,1 0 0,-1 0 0,-1-1 0,-14-2 138,0 1-1,-1 0 1,0 1 0,1 1 0,-22 1 0,6 1-1302,0-2-5703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4.483"/>
    </inkml:context>
    <inkml:brush xml:id="br0">
      <inkml:brushProperty name="width" value="0.05" units="cm"/>
      <inkml:brushProperty name="height" value="0.05" units="cm"/>
      <inkml:brushProperty name="color" value="#FFC114"/>
    </inkml:brush>
  </inkml:definitions>
  <inkml:trace contextRef="#ctx0" brushRef="#br0">0 54 24575,'5'-4'0,"-1"0"0,0 1 0,1 0 0,0 0 0,0 0 0,0 0 0,0 1 0,10-4 0,46-7 0,-26 8 0,1 2 0,-1 2 0,1 1 0,-1 2 0,1 1 0,46 11 0,-56-8 0,0 1 0,0 1 0,-1 2 0,0 0 0,-1 2 0,0 0 0,-1 2 0,43 32 0,-55-37 0,-1 1 0,1 1 0,-2 0 0,1 0 0,-1 1 0,-1 0 0,0 0 0,-1 1 0,-1 0 0,0 1 0,0-1 0,-1 1 0,-1 0 0,0 0 0,-1 1 0,-1-1 0,0 1 0,-1 0 0,-1-1 0,0 1 0,-1 0 0,0-1 0,-1 1 0,-1-1 0,0 0 0,-1 1 0,-1-1 0,-9 20 0,3-14-195,0 0 0,-1-1 0,-1-1 0,-1 0 0,-1-1 0,-20 19 0,-33 26-6631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5.941"/>
    </inkml:context>
    <inkml:brush xml:id="br0">
      <inkml:brushProperty name="width" value="0.05" units="cm"/>
      <inkml:brushProperty name="height" value="0.05" units="cm"/>
      <inkml:brushProperty name="color" value="#FFC114"/>
    </inkml:brush>
  </inkml:definitions>
  <inkml:trace contextRef="#ctx0" brushRef="#br0">406 637 24575,'1'0'0,"-1"-1"0,1 1 0,0-1 0,0 1 0,0-1 0,0 0 0,0 1 0,-1-1 0,1 0 0,0 0 0,-1 1 0,1-1 0,0 0 0,-1 0 0,1 0 0,-1 0 0,1 0 0,-1 0 0,0 0 0,1 0 0,-1 0 0,0-1 0,9-28 0,-8 26 0,1-6 0,0 1 0,-1-1 0,0 1 0,0-1 0,-1 1 0,0-1 0,-1 1 0,0-1 0,-3-13 0,3 19 0,-1 0 0,1 0 0,-1 0 0,0 0 0,0 0 0,0 0 0,0 0 0,-1 1 0,0-1 0,1 1 0,-1 0 0,0 0 0,-1 0 0,1 0 0,0 1 0,-1-1 0,0 1 0,0 0 0,1 0 0,-1 0 0,0 0 0,0 1 0,-6-2 0,2 2 0,-1 0 0,0 0 0,0 0 0,1 1 0,-1 1 0,0 0 0,0 0 0,1 0 0,-1 1 0,1 0 0,-1 1 0,1 0 0,0 1 0,0-1 0,0 1 0,-11 8 0,0 1 0,1 1 0,0 0 0,1 1 0,1 1 0,-18 22 0,24-25 0,0 1 0,1 0 0,0 0 0,1 1 0,1 0 0,-7 20 0,11-29 0,1 0 0,0 1 0,1-1 0,0 1 0,0 0 0,0-1 0,0 1 0,1 0 0,0-1 0,1 1 0,0 0 0,0-1 0,0 1 0,1 0 0,0-1 0,0 0 0,0 1 0,4 5 0,-2-7 0,-1-1 0,1 0 0,-1 0 0,1 0 0,1 0 0,-1-1 0,0 1 0,1-1 0,-1-1 0,1 1 0,0 0 0,0-1 0,0 0 0,1 0 0,-1-1 0,0 1 0,1-1 0,-1-1 0,0 1 0,1-1 0,10 0 0,-1 0 0,1-2 0,-1 0 0,0-1 0,0 0 0,0-1 0,24-10 0,-18 4 0,0 0 0,-1-2 0,0-1 0,0 0 0,-2-1 0,0-1 0,0-1 0,-2-1 0,0 0 0,-1-1 0,0-1 0,-2 0 0,0-1 0,-1 0 0,-1-1 0,-1 0 0,7-24 0,-7 15 0,-1 0 0,-1-1 0,-2 0 0,-1 0 0,-1-1 0,-2 0 0,-2 1 0,0-1 0,-2 0 0,-1 1 0,-2 0 0,-10-37 0,13 62 0,0 0 0,-1-1 0,1 1 0,-1 1 0,0-1 0,-5-6 0,7 11 0,1 0 0,-1 0 0,0 0 0,1 1 0,-1-1 0,0 0 0,0 1 0,1-1 0,-1 1 0,0-1 0,0 1 0,0-1 0,0 1 0,0-1 0,0 1 0,0 0 0,0 0 0,0-1 0,-1 1 0,1 0 0,0 1 0,0-1 0,0 0 0,0 1 0,-1-1 0,1 1 0,0 0 0,0-1 0,0 1 0,0 0 0,1 0 0,-1-1 0,0 1 0,0 0 0,0 0 0,1 0 0,-1 0 0,0 0 0,1 0 0,-2 2 0,-3 7 0,1 1 0,-1 0 0,2 0 0,-1 0 0,2 0 0,-3 17 0,-3 74 0,7-85 0,-2 49 0,3 0 0,3 0 0,3-1 0,2 1 0,29 106 0,-29-147 0,15 33 0,-19-48 0,1-1 0,1 0 0,-1 1 0,2-2 0,-1 1 0,9 8 0,-13-15 0,-1-1 0,1 0 0,-1 0 0,1 1 0,0-1 0,-1-1 0,1 1 0,0 0 0,-1 0 0,1-1 0,0 1 0,0-1 0,0 1 0,0-1 0,0 0 0,0 0 0,-1 0 0,1 0 0,0 0 0,0 0 0,0 0 0,0-1 0,0 1 0,0 0 0,0-1 0,-1 0 0,1 0 0,1 0 0,7-4 0,-1-1 0,-1 0 0,1 0 0,9-9 0,12-9 0,-8 10 0,-1 0 0,0-2 0,-1 0 0,-1-2 0,0 0 0,-1-1 0,-1-1 0,19-29 0,-34 45 0,1 0 0,-1 0 0,0 0 0,0-1 0,-1 1 0,1-1 0,-1 1 0,0-1 0,0 0 0,-1 1 0,1-1 0,-1 0 0,0 1 0,-1-8 0,0 10 0,1-1 0,-1 1 0,0 0 0,0 0 0,0 0 0,0 0 0,0 0 0,-1 0 0,1 0 0,0 0 0,-1 0 0,0 1 0,1-1 0,-1 0 0,0 1 0,0-1 0,0 1 0,0 0 0,0 0 0,0 0 0,0 0 0,0 0 0,-1 0 0,1 1 0,0-1 0,0 1 0,-1-1 0,1 1 0,-1 0 0,-4 0 0,1 0 0,-1 1 0,1 0 0,0 0 0,-1 0 0,1 1 0,0 0 0,0 0 0,0 1 0,0 0 0,0 0 0,0 0 0,1 1 0,0-1 0,-1 1 0,1 1 0,1-1 0,-1 1 0,1 0 0,0 0 0,0 0 0,-4 7 0,4-7 0,1 1 0,-1-1 0,1 1 0,1-1 0,-1 1 0,1 0 0,0 0 0,0 0 0,1 1 0,0-1 0,0 0 0,0 1 0,1-1 0,0 0 0,0 1 0,1-1 0,-1 0 0,1 1 0,1-1 0,-1 0 0,5 10 0,-3-10 0,0 0 0,1-1 0,0 1 0,0-1 0,0 0 0,1 0 0,-1-1 0,1 1 0,0-1 0,1 0 0,-1 0 0,1-1 0,0 1 0,-1-1 0,1-1 0,1 1 0,-1-1 0,0 0 0,1 0 0,-1-1 0,1 0 0,-1 0 0,1-1 0,-1 1 0,1-1 0,12-2 0,-8 0 0,-1 0 0,1 0 0,0-1 0,-1 0 0,0-1 0,0 0 0,0-1 0,0 0 0,-1 0 0,1-1 0,-2 0 0,1-1 0,-1 0 0,1 0 0,10-14 0,-3-2 0,-1 0 0,-1-1 0,-1-1 0,-1 0 0,-1-1 0,14-50 0,-21 57 0,-9 29 0,-8 29 0,5 7 0,2 1 0,2 0 0,2-1 0,2 1 0,2 0 0,3-1 0,12 59 0,14 21 0,-30-209 0,-3-19 0,7-186 0,-5 286 0,3-23 0,7-32 0,-9 51 0,1 0 0,0 0 0,0 1 0,0-1 0,0 1 0,1 0 0,0-1 0,0 1 0,0 0 0,1 1 0,7-8 0,-10 11 0,-1 0 0,1 0 0,0 0 0,0 0 0,1 1 0,-1-1 0,0 1 0,0-1 0,0 1 0,0-1 0,0 1 0,1-1 0,-1 1 0,0 0 0,0 0 0,1 0 0,-1 0 0,0 0 0,0 0 0,1 0 0,-1 0 0,0 0 0,1 0 0,0 1 0,0 0 0,1 0 0,-1 1 0,0-1 0,-1 1 0,1-1 0,0 1 0,0-1 0,-1 1 0,1 0 0,-1 0 0,1 0 0,0 2 0,3 5 0,-1-1 0,0 1 0,0 0 0,-1 0 0,3 14 0,-4-9 34,0 0 1,0 0-1,-2 0 0,1 0 0,-2 1 0,0-1 0,-1 0 0,0 0 0,-8 25 1,9-34-92,-1 0 0,0 0 0,0-1 0,-1 1 0,1 0 0,-1-1 0,0 0 0,0 1 1,-1-1-1,1 0 0,-1-1 0,0 1 0,0-1 0,0 0 0,0 0 0,-1 0 0,1 0 1,-1-1-1,0 0 0,0 0 0,1 0 0,-1 0 0,-1-1 0,1 0 0,0 0 1,0 0-1,0-1 0,-1 1 0,-6-2 0,-11-1-6769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8.775"/>
    </inkml:context>
    <inkml:brush xml:id="br0">
      <inkml:brushProperty name="width" value="0.05" units="cm"/>
      <inkml:brushProperty name="height" value="0.05" units="cm"/>
      <inkml:brushProperty name="color" value="#FFC114"/>
    </inkml:brush>
  </inkml:definitions>
  <inkml:trace contextRef="#ctx0" brushRef="#br0">278 209 24575,'-1'0'0,"0"-1"0,0 1 0,1 0 0,-1 0 0,0-1 0,1 1 0,-1-1 0,1 1 0,-1 0 0,0-1 0,1 1 0,-1-1 0,1 0 0,-1 1 0,1-1 0,0 1 0,-1-1 0,1 0 0,-1 1 0,1-1 0,0 0 0,0 1 0,-1-1 0,1 0 0,0 0 0,-6-25 0,4 16 0,-3-12 0,3 14 0,0 0 0,0 0 0,0 1 0,-1-1 0,0 0 0,-7-10 0,9 16 0,0 1 0,0-1 0,-1 1 0,1 0 0,-1-1 0,1 1 0,-1 0 0,0 0 0,1 0 0,-1 0 0,0 0 0,0 0 0,1 1 0,-1-1 0,0 1 0,0-1 0,0 1 0,0-1 0,0 1 0,0 0 0,0 0 0,0 0 0,0 0 0,0 1 0,0-1 0,0 0 0,0 1 0,0-1 0,1 1 0,-1 0 0,0 0 0,-3 1 0,-5 3 0,0 1 0,1 0 0,-1 0 0,1 1 0,1 0 0,-1 0 0,1 1 0,0 0 0,-8 13 0,5-6 0,0 0 0,2 0 0,0 1 0,0 0 0,-5 19 0,12-32 0,1 0 0,0 1 0,0-1 0,1 0 0,-1 0 0,1 1 0,-1-1 0,1 0 0,0 1 0,0-1 0,1 0 0,-1 1 0,1-1 0,-1 0 0,1 0 0,3 6 0,-3-6 0,1-1 0,-1 1 0,1-1 0,0 0 0,0 0 0,0 0 0,0 0 0,1 0 0,-1 0 0,0-1 0,1 1 0,0-1 0,-1 0 0,1 1 0,-1-1 0,1 0 0,0-1 0,0 1 0,4 0 0,3 1 0,0-1 0,1-1 0,-1 0 0,0 0 0,1-1 0,-1-1 0,0 1 0,0-2 0,0 1 0,0-1 0,0-1 0,-1 0 0,0 0 0,1-1 0,-1 0 0,-1-1 0,1 0 0,10-9 0,-6 3 0,0 0 0,-2 0 0,1-1 0,-1-1 0,-1 0 0,0 0 0,-1-1 0,-1 0 0,-1-1 0,8-19 0,-11 15 0,-4 20 0,0 0 0,0 0 0,0 0 0,-1 0 0,1-1 0,0 1 0,0 0 0,0 0 0,0 0 0,0 0 0,0 0 0,-1 0 0,1 0 0,0 0 0,0 0 0,0 0 0,0 0 0,-1-1 0,1 1 0,0 0 0,0 0 0,0 0 0,0 0 0,-1 0 0,1 0 0,0 0 0,0 1 0,0-1 0,0 0 0,0 0 0,-1 0 0,1 0 0,0 0 0,0 0 0,0 0 0,0 0 0,0 0 0,-1 0 0,1 0 0,0 1 0,0-1 0,0 0 0,0 0 0,0 0 0,0 0 0,0 0 0,0 0 0,-1 1 0,1-1 0,0 0 0,-4 4 0,0 1 0,1-1 0,-1 1 0,-4 7 0,-1 5 0,1-1 0,1 2 0,0-1 0,1 1 0,-5 24 0,10-33 0,-1-1 0,2 0 0,-1 1 0,1-1 0,1 0 0,1 12 0,-1-15 0,0-1 0,0 0 0,0 0 0,1 0 0,0 0 0,0 0 0,0 0 0,0 0 0,0-1 0,1 1 0,0-1 0,0 1 0,3 2 0,-4-4 0,0 0 0,1 0 0,-1-1 0,1 1 0,-1-1 0,1 1 0,0-1 0,-1 0 0,1 0 0,0 0 0,0-1 0,0 1 0,0-1 0,0 1 0,0-1 0,0 0 0,0 0 0,0 0 0,-1-1 0,1 1 0,0-1 0,0 1 0,0-1 0,0 0 0,0 0 0,-1 0 0,1-1 0,-1 1 0,1-1 0,-1 1 0,1-1 0,2-2 0,8-7 0,-1 0 0,0-1 0,-1 0 0,14-20 0,-20 26 0,-4 4 0,0 1 0,-1 0 0,1 0 0,0 0 0,0 0 0,0 0 0,0 1 0,0-1 0,0 0 0,0 0 0,0 0 0,0 1 0,0-1 0,0 1 0,0-1 0,2 0 0,-3 1 0,0 1 0,1-1 0,-1 0 0,1 0 0,-1 0 0,0 1 0,1-1 0,-1 0 0,0 1 0,1-1 0,-1 0 0,0 1 0,0-1 0,0 0 0,1 1 0,-1-1 0,0 0 0,0 1 0,0-1 0,1 1 0,-1-1 0,0 0 0,0 1 0,0-1 0,0 1 0,0-1 0,0 1 0,0-1 0,0 1 0,-4 43 0,4-44 0,-7 54 0,0 106 0,5-181 0,-8-33 0,-4-22 0,4-104 0,10 161 0,1 0 0,1 1 0,0 0 0,2-1 0,0 1 0,1 0 0,12-28 0,-15 42 0,-1 1 0,1 0 0,0 0 0,0 0 0,0 0 0,0 0 0,1 0 0,-1 1 0,1-1 0,0 1 0,-1 0 0,1 0 0,0-1 0,6-1 0,-7 3 0,0 0 0,0 1 0,1 0 0,-1-1 0,0 1 0,0 0 0,0 0 0,0 0 0,0 0 0,0 0 0,0 1 0,1-1 0,-1 1 0,0-1 0,0 1 0,0 0 0,-1 0 0,1 0 0,0 0 0,0 0 0,0 0 0,-1 1 0,1-1 0,0 0 0,-1 1 0,2 2 0,4 3 0,0 1 0,-1 1 0,-1 0 0,1-1 0,-1 2 0,-1-1 0,0 0 0,0 1 0,-1 0 0,0 0 0,0 0 0,-1 0 0,0 14 0,-1-15 0,0-1 0,-1 1 0,0 0 0,-1 0 0,0 0 0,0-1 0,-1 1 0,0 0 0,0-1 0,-1 0 0,0 1 0,-1-1 0,0 0 0,0-1 0,-10 15 0,12-20-65,1-1 0,0 1 0,-1 0 0,0-1 0,1 0 0,-1 1 0,0-1 0,1 0 0,-1 0 0,0 0 0,0 0 0,0 0 0,0 0 0,0-1 0,0 1 0,0 0 0,0-1 0,-1 0 0,1 0 0,-3 1 0,-6-4-6761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6.192"/>
    </inkml:context>
    <inkml:brush xml:id="br0">
      <inkml:brushProperty name="width" value="0.05" units="cm"/>
      <inkml:brushProperty name="height" value="0.05" units="cm"/>
      <inkml:brushProperty name="color" value="#FFC114"/>
    </inkml:brush>
  </inkml:definitions>
  <inkml:trace contextRef="#ctx0" brushRef="#br0">0 62 24575,'5'-8'0,"18"-24"0,-21 30 0,-1 0 0,1 0 0,0 0 0,0 0 0,0 1 0,0-1 0,0 0 0,0 1 0,0 0 0,1-1 0,2 0 0,-4 2 0,-1 0 0,1 0 0,-1 0 0,1 0 0,-1 0 0,1 0 0,-1 0 0,0 0 0,1 0 0,-1 0 0,1 0 0,-1 1 0,1-1 0,-1 0 0,0 0 0,1 0 0,-1 1 0,1-1 0,-1 0 0,0 1 0,1-1 0,-1 0 0,0 1 0,0-1 0,1 0 0,-1 1 0,0-1 0,0 0 0,1 1 0,-1-1 0,0 1 0,0-1 0,0 1 0,0-1 0,0 0 0,1 2 0,2 19 0,-3-16 0,7 51 0,38 528 0,-42-526-1365,0-36-5461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47.101"/>
    </inkml:context>
    <inkml:brush xml:id="br0">
      <inkml:brushProperty name="width" value="0.05" units="cm"/>
      <inkml:brushProperty name="height" value="0.05" units="cm"/>
      <inkml:brushProperty name="color" value="#FFC114"/>
    </inkml:brush>
  </inkml:definitions>
  <inkml:trace contextRef="#ctx0" brushRef="#br0">0 121 24575,'4'-8'0,"0"0"0,1 1 0,0-1 0,0 1 0,0 0 0,1 1 0,0-1 0,7-5 0,-13 12 0,0 0 0,0 0 0,0 0 0,0 0 0,1 0 0,-1 0 0,0-1 0,0 1 0,0 0 0,0 0 0,0 0 0,0 0 0,1 0 0,-1 0 0,0 0 0,0 0 0,0 0 0,0 0 0,0 0 0,0 0 0,1 0 0,-1 0 0,0 0 0,0 0 0,0 1 0,0-1 0,0 0 0,0 0 0,1 0 0,-1 0 0,0 0 0,0 0 0,0 0 0,0 0 0,0 0 0,0 0 0,0 0 0,0 1 0,0-1 0,1 0 0,-1 0 0,0 0 0,0 0 0,0 0 0,0 1 0,1 8 0,-2 15 0,1-22 0,-3 25 0,1-6 0,0 36 0,2-53 0,0 1 0,1-1 0,-1 1 0,1-1 0,0 1 0,0-1 0,0 0 0,1 0 0,0 1 0,0-1 0,0 0 0,0-1 0,5 8 0,-6-10 0,0 0 0,0 0 0,0 0 0,0 1 0,0-2 0,1 1 0,-1 0 0,0 0 0,0 0 0,1 0 0,-1-1 0,1 1 0,-1-1 0,0 1 0,1-1 0,-1 1 0,1-1 0,-1 0 0,1 0 0,-1 0 0,1 0 0,-1 0 0,4 0 0,-3-1 0,0 0 0,0 0 0,0 0 0,1-1 0,-1 1 0,0 0 0,0-1 0,-1 0 0,1 1 0,0-1 0,0 0 0,-1 0 0,2-2 0,4-6 0,-1 0 0,-1-1 0,0 0 0,7-21 0,6-42 0,-16 65 0,-1 1 0,0-1 0,-1 0 0,0 1 0,0-1 0,-3-14 0,3 21 0,0 1 0,-1-1 0,1 1 0,-1-1 0,1 1 0,-1-1 0,0 1 0,0 0 0,1-1 0,-1 1 0,0 0 0,0-1 0,0 1 0,-3-2 0,4 3 0,-1-1 0,0 1 0,0-1 0,0 1 0,0 0 0,1 0 0,-1-1 0,0 1 0,0 0 0,0 0 0,0 0 0,0 0 0,0 0 0,0 0 0,0 0 0,0 0 0,0 0 0,-1 1 0,-1 0 0,1 0 0,-1 0 0,1 1 0,-1-1 0,1 1 0,0-1 0,-1 1 0,1 0 0,0 0 0,0 0 0,0 0 0,1 0 0,-1 1 0,-2 3 0,1-1 0,1-1 0,0 1 0,0 0 0,0 0 0,0 0 0,1 0 0,0 0 0,0 0 0,0 1 0,1-1 0,0 0 0,0 0 0,0 1 0,2 9 0,-1-12 0,0 1 0,1-1 0,-1 1 0,1-1 0,0 1 0,0-1 0,0 0 0,0 0 0,0 0 0,1 0 0,-1 0 0,1-1 0,0 1 0,0-1 0,0 0 0,0 1 0,0-1 0,1-1 0,-1 1 0,0 0 0,6 1 0,4 0 0,1 1 0,-1-1 0,1-1 0,0-1 0,0 0 0,0 0 0,0-1 0,0-1 0,0-1 0,0 0 0,0 0 0,18-7 0,-8 1 0,0-1 0,0-1 0,-1-1 0,-1-1 0,41-28 0,-55 35 0,-5 3 0,1-1 0,-1 1 0,0 0 0,0-1 0,0 0 0,0 1 0,-1-1 0,1 0 0,2-6 0,-11 18 0,-4 8 0,10-16 0,0-1 0,0 1 0,0 0 0,0 0 0,0-1 0,0 1 0,0 0 0,0-1 0,0 1 0,1 0 0,-1 0 0,0-1 0,0 1 0,1 0 0,-1-1 0,0 1 0,1 0 0,-1-1 0,1 1 0,-1-1 0,1 1 0,-1-1 0,1 1 0,-1-1 0,1 1 0,0-1 0,-1 1 0,2-1 0,0 2 0,1-1 0,-1 0 0,0 0 0,1 0 0,-1 0 0,1 0 0,-1-1 0,1 1 0,0-1 0,-1 0 0,1 1 0,-1-1 0,1 0 0,0-1 0,-1 1 0,1 0 0,-1-1 0,1 0 0,-1 1 0,1-1 0,-1 0 0,1 0 0,-1 0 0,0-1 0,1 1 0,-1-1 0,2-1 0,6-5 0,0-1 0,-1 1 0,0-2 0,9-11 0,-15 17 0,-2 3 0,-1 1 0,1-1 0,-1 0 0,1 1 0,-1-1 0,1 1 0,-1-1 0,1 1 0,0-1 0,-1 1 0,1-1 0,0 1 0,-1-1 0,1 1 0,0 0 0,0-1 0,-1 1 0,1 0 0,1 0 0,-2 0 0,1 0 0,-1 0 0,0 1 0,1-1 0,-1 0 0,0 0 0,1 1 0,-1-1 0,0 0 0,1 1 0,-1-1 0,0 1 0,0-1 0,0 0 0,1 1 0,-1-1 0,0 1 0,0-1 0,0 1 0,0-1 0,0 0 0,0 1 0,0-1 0,0 1 0,-2 40 0,1-33 0,-10 502 0,6-86 0,4-416 0,0 18 0,-1-1 0,-8 32 0,9-51 0,0-1 0,-1 1 0,0-1 0,0 0 0,0 1 0,-1-1 0,1 0 0,-1 0 0,0-1 0,-1 1 0,1-1 0,-1 1 0,0-1 0,0 0 0,0 0 0,-6 3 0,8-6 0,-1 1 0,0-1 0,0 0 0,0 0 0,1 0 0,-1 0 0,0 0 0,-1 0 0,1-1 0,0 0 0,0 0 0,0 0 0,0 0 0,0 0 0,0 0 0,-5-2 0,2 0 0,1 1 0,0-2 0,-1 1 0,1-1 0,0 0 0,0 0 0,1 0 0,-7-6 0,-2-3 0,1-1 0,0 0 0,1 0 0,-18-31 0,17 21 0,0-1 0,1 0 0,2-1 0,1 0 0,0 0 0,2-1 0,1 0 0,1 0 0,1 0 0,2-1 0,0 1 0,2-1 0,1 1 0,5-30 0,-3 36 0,1 0 0,1 0 0,1 0 0,0 0 0,2 1 0,0 0 0,1 1 0,14-19 0,-15 24 0,2 0 0,0 1 0,1 0 0,0 1 0,0 0 0,1 1 0,1 0 0,0 1 0,0 1 0,30-14 0,-28 16 0,0 1 0,1 1 0,-1 0 0,1 1 0,0 1 0,0 0 0,0 1 0,0 1 0,33 4 0,-26 4 342,-24-8-374,0 0 0,0 0 1,1 1-1,-1-1 1,0 0-1,1 0 0,-1 1 1,0-1-1,0 0 1,1 1-1,-1-1 0,0 0 1,0 1-1,0-1 1,0 0-1,1 1 0,-1-1 1,0 0-1,0 1 0,0-1 1,0 1-1,0-1 1,0 0-1,0 1 0,0-1 1,0 0-1,0 1 1,0-1-1,0 1 0,0-1 1,0 0-1,-1 1 1,1-1-1,0 0 0,0 1 1,0-1-1,0 0 1,-1 1-1,1-1 0,0 0 1,0 1-1,-1-1 1,1 0-1,0 0 0,-1 1 1,1-1-1,0 0 1,-1 0-1,1 0 0,0 1 1,-1-1-1,1 0 1,-1 0-1,-9 7-6794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22.975"/>
    </inkml:context>
    <inkml:brush xml:id="br0">
      <inkml:brushProperty name="width" value="0.05" units="cm"/>
      <inkml:brushProperty name="height" value="0.05" units="cm"/>
      <inkml:brushProperty name="color" value="#FFC114"/>
    </inkml:brush>
  </inkml:definitions>
  <inkml:trace contextRef="#ctx0" brushRef="#br0">1648 1291 24575,'-9'-22'0,"-2"0"0,0 0 0,-2 1 0,0 1 0,-2 0 0,-19-21 0,21 25 0,-1 1 0,0 0 0,-1 1 0,-1 1 0,0 0 0,0 1 0,-1 1 0,-1 1 0,0 0 0,-1 1 0,1 1 0,-1 1 0,-1 0 0,0 2 0,0 0 0,0 1 0,0 1 0,0 1 0,-36 1 0,27 3-22,1 2-1,-1 0 0,1 2 1,0 1-1,1 2 0,-1 0 1,2 2-1,-1 1 0,2 0 1,0 3-1,-36 25 0,3 4-103,3 2 0,2 3-1,-68 80 1,48-43 61,5 2 0,-82 139 1,114-164 71,2 2 1,4 2 0,3 1 0,-33 124-1,51-154-25,2 0 0,2 0 0,2 0 0,1 1 0,5 67 0,0-84 9,1 0 0,0 0 0,1 0-1,2-1 1,0 0 0,1 0 0,1-1 0,1 0 0,1 0 0,1-1 0,18 23 0,-14-24 9,1 0 0,1-1 0,0 0 0,2-1 0,-1-2 0,40 23 0,-29-22 0,1-1 0,1-1 0,0-1 0,47 9 0,-22-10 0,1-3 0,0-2 0,0-3 0,0-3 0,87-9 0,-105 4-7,61-14 1,-88 15 26,1 0 1,-1-1 0,0 0 0,0-1 0,0-1 0,-1 0 0,21-16 0,-30 21 15,0 0 0,-1 0 0,0 0 0,1-1 0,-1 1 0,0-1 0,0 0 0,-1 1 1,1-1-1,0 0 0,-1 0 0,0 0 0,0 0 0,0-1 0,0 1 0,1-6 0,-2 6-18,0 0-1,-1 1 1,1-1-1,-1 0 0,1 1 1,-1-1-1,0 1 1,0-1-1,0 1 0,0-1 1,0 1-1,-1 0 1,1-1-1,-1 1 0,1 0 1,-1 0-1,0 0 1,0 0-1,0 0 0,0 1 1,-3-2-1,0-2-17,-2 1 0,1 1 0,0-1 0,-1 1 0,1 0 0,-1 1 0,0 0 0,0 0 0,0 0 0,0 1 0,-1 0 0,1 0 0,0 1 0,0 0 0,-1 0 0,1 0 0,0 1 0,0 1 0,0-1 0,0 1 0,0 0 0,0 0 0,0 1 0,-7 4 0,4-1 0,-1 0 0,1 0 0,0 1 0,1 1 0,0-1 0,0 1 0,1 1 0,-1 0 0,2 0 0,0 1 0,0-1 0,0 2 0,1-1 0,-4 12 0,5-9 0,0 0 0,1 1 0,1 0 0,0-1 0,0 1 0,2 0 0,0 1 0,0-1 0,2 0 0,-1 0 0,2 0 0,0 0 0,1 0 0,8 26 0,-5-25 0,0 0 0,2 0 0,-1-1 0,2 0 0,0-1 0,0 1 0,2-2 0,-1 1 0,1-2 0,1 1 0,0-2 0,25 18 0,-7-10 7,1-2-1,0-1 0,1-1 1,0-1-1,1-2 1,50 9-1,-3-5-118,133 6 0,3-15-505,-1-10 0,0-10 0,412-79-1,-219-13 279,-337 81 311,-2-2-1,0-3 1,100-62-1,-157 85 190,-8 3-21,1 1 0,-1 1 1,1-1-1,0 1 1,6-3-1,-9 5-74,-1-1 0,1 1-1,-1 0 1,1 0 0,-1 0 0,1 0-1,-1 0 1,1 0 0,-1 0 0,1 0 0,-1 1-1,1-1 1,-1 1 0,1-1 0,-1 1-1,1-1 1,-1 1 0,0 0 0,0 0 0,1 0-1,-1-1 1,2 3 0,11 9-24,2-1 0,-1-1 1,1 0-1,1-2 0,-1 1 1,1-2-1,1 0 0,27 6 0,1-2 27,0-3-1,58 4 0,-17-8-298,172-15 0,85-41-230,-205 23 206,249-88 0,-303 84 62,-2-4 0,-2-3 0,-2-4 0,76-55-1,-109 64 195,-2-2-1,-2-1 0,-1-2 0,-2-2 0,-2-2 0,-1-1 0,-3-2 0,-2-1 0,40-83 1,-50 83-15,-2 0 1,-2 0-1,-2-2 1,-3 0-1,-1 0 1,-3-1-1,-2-1 1,-2 1-1,-3-1 1,-9-96-1,2 105-82,-2 0-1,-2 0 1,-2 1 0,-1 0-1,-3 1 1,-39-76-1,41 93 109,-2 1-1,0 0 0,-1 1 1,-41-39-1,43 48-21,0 0 0,-2 1 1,1 1-1,-2 0 0,1 1 0,-1 1 0,-30-10 0,30 13 102,-1 2 0,1 0 0,-1 1 0,0 1 0,1 1-1,-1 1 1,0 0 0,0 2 0,0 0 0,1 1 0,-1 0 0,1 2-1,0 0 1,0 1 0,0 1 0,1 1 0,0 0 0,-16 12 0,17-10-15,0 0 1,1 2 0,0 0-1,1 0 1,0 2 0,1-1 0,1 2-1,0 0 1,1 0 0,1 1-1,0 0 1,1 1 0,0 0 0,2 1-1,0 0 1,1 0 0,-6 34-1,10-43-77,1 0-1,0 0 1,1 0-1,0 0 0,0 0 1,1 0-1,0 0 1,1 0-1,0 0 0,0 0 1,1-1-1,0 1 1,0-1-1,1 0 0,0 0 1,1 0-1,-1 0 1,2-1-1,-1 0 0,1 0 1,0 0-1,0-1 1,1 0-1,0 0 0,0 0 1,15 8-1,-4-6 0,0 0 0,1-2 0,0 0 0,0-1 0,0 0 0,1-2 0,-1-1 0,1 0 0,0-1 0,-1-1 0,25-3 0,-7-2 0,0-1 0,0-1 0,0-3 0,-1-1 0,35-15 0,-46 15 0,-1-1 0,0-1 0,0-1 0,-1-1 0,-1-1 0,-1-1 0,0-1 0,33-37 0,-42 41 0,-1-1 0,-1 0 0,0-1 0,-1 0 0,-1-1 0,0 1 0,-1-2 0,-1 1 0,-1-1 0,0 1 0,-2-2 0,0 1 0,0 0 0,-1-20 0,-3 12-21,-1 0 0,0 0 0,-2 0 0,-1 1 0,-2 0 0,-11-32 0,5 25-44,-1 0 0,-2 0 0,-2 2 0,-24-34 0,7 19-14,-2 1 1,-3 2-1,-1 1 0,-2 2 0,-73-51 1,40 41-27,-2 3 0,-2 3 1,-2 4-1,-2 3 1,0 4-1,-155-36 0,119 43-41,0 6-1,-1 5 1,-1 5 0,-185 10-1,214 6 151,0 4 1,1 4-1,1 4 1,0 4-1,-109 44 0,131-39 46,1 4 0,1 2-1,3 3 1,1 3-1,1 3 1,3 2-1,-55 55 1,106-93 141,5-3-3,0-1-1,0 0 1,-1 0-1,1 0 1,-8 4-1,11-7-174,-1 0-1,1 1 1,0-1-1,0 0 1,-1 0-1,1 0 1,0 0-1,0 0 1,-1 0-1,1 0 1,0 0-1,0 0 1,-1 0-1,1 0 1,0 0-1,0 0 1,-1 0-1,1-1 1,0 1-1,0 0 1,0 0-1,-1 0 1,1 0-1,0 0 1,0 0-1,0 0 1,-1-1-1,1 1 1,0 0-1,0 0 1,0 0-1,0-1 1,-1 1-1,1 0 1,0 0-1,0 0 1,0-1-1,-1-20 183,3 3-195,-1-1 0,-1 1 0,0-1 0,-2 1 0,0-1 0,-9-35 0,7 42 0,0 0 0,-1 0 0,0 1 0,-1 0 0,-1-1 0,0 2 0,0-1 0,-1 1 0,0 0 0,-1 1 0,-11-10 0,4 6 4,0 1 0,-1 1 0,-1 1 0,0 1 1,0 0-1,-1 1 0,0 1 0,0 1 0,-1 0 0,1 2 0,-34-4 0,4 4-65,-1 2 0,1 2 1,-80 10-1,21 7-150,1 4 1,-126 42-1,-197 104-129,317-113 340,-116 75 0,155-81 0,3 4 0,-90 82 0,135-109 0,0 2 0,-26 36 0,43-51 0,0 1 0,2-1 0,0 2 0,0-1 0,1 1 0,0 0 0,2 0 0,-5 17 0,8-25-98,0-1 1,1 1-1,-1 0 1,1 0-1,1 0 0,-1 0 1,1 0-1,0 0 1,0 0-1,0 0 1,4 8-1,9 13-5756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25.022"/>
    </inkml:context>
    <inkml:brush xml:id="br0">
      <inkml:brushProperty name="width" value="0.05" units="cm"/>
      <inkml:brushProperty name="height" value="0.05" units="cm"/>
      <inkml:brushProperty name="color" value="#FFC114"/>
    </inkml:brush>
  </inkml:definitions>
  <inkml:trace contextRef="#ctx0" brushRef="#br0">13 276 24575,'-1'-2'0,"0"0"0,-1 0 0,1 0 0,0 0 0,0 0 0,0 0 0,0-1 0,0 1 0,1 0 0,-1-1 0,1 1 0,-1 0 0,1-1 0,0 1 0,0 0 0,0-1 0,0 1 0,1-1 0,-1 1 0,1-4 0,2-6 0,1 0 0,8-19 0,-7 18 0,-5 13 0,8-23 0,1 0 0,1 1 0,1 1 0,17-26 0,-27 46 0,0-1 0,0 1 0,0 0 0,0-1 0,0 1 0,1 0 0,-1 0 0,0 0 0,1 0 0,-1 0 0,1 0 0,-1 0 0,1 1 0,3-2 0,-5 2 0,1 0 0,0 0 0,0 0 0,-1 1 0,1-1 0,0 0 0,0 0 0,-1 1 0,1-1 0,0 1 0,-1-1 0,1 0 0,0 1 0,-1-1 0,1 1 0,-1 0 0,1-1 0,-1 1 0,1-1 0,-1 1 0,1 0 0,-1-1 0,0 1 0,1 0 0,-1 0 0,0-1 0,1 1 0,-1 0 0,0 0 0,0-1 0,0 1 0,0 0 0,0 1 0,4 29 0,-1 0 0,-2-1 0,-1 1 0,-7 58 0,3-56 0,1 4 0,-1 1 0,-14 49 0,42-173 0,56-170 0,-79 252 0,23-47 0,-23 49 0,0 0 0,1-1 0,-1 1 0,0 0 0,1 0 0,0 0 0,-1 0 0,1 0 0,0 1 0,0-1 0,0 1 0,0-1 0,1 1 0,-1-1 0,0 1 0,0 0 0,1 0 0,2 0 0,-3 1 0,-1 0 0,0 0 0,1 0 0,-1 1 0,0-1 0,1 0 0,-1 1 0,0 0 0,0-1 0,0 1 0,1 0 0,-1-1 0,0 1 0,0 0 0,0 0 0,0 0 0,0 0 0,0 0 0,0 0 0,-1 0 0,1 0 0,0 0 0,0 1 0,-1-1 0,1 2 0,14 36 0,-14-34 0,19 88 0,-16-67 0,1 0 0,14 40 0,-19-65 0,1 0 0,-1 1 0,1-1 0,-1 0 0,1 0 0,0 1 0,-1-1 0,1 0 0,0 0 0,0 0 0,0 0 0,0 0 0,0 0 0,0 0 0,0 0 0,0 0 0,0-1 0,0 1 0,0 0 0,3 0 0,-2 0 0,-1-1 0,0 0 0,1 0 0,-1-1 0,0 1 0,1 0 0,-1 0 0,0-1 0,1 1 0,-1 0 0,0-1 0,0 0 0,1 1 0,-1-1 0,0 0 0,0 1 0,1-2 0,5-5 0,0 1 0,0-1 0,-1 0 0,9-15 0,50-87 0,-39 63 0,-26 45 0,1-1 0,-1 1 0,1 0 0,0 0 0,0 0 0,0-1 0,-1 1 0,1 0 0,0 0 0,0 0 0,1 1 0,-1-1 0,0 0 0,0 0 0,2 0 0,-3 1 0,0 0 0,1 0 0,-1 0 0,1 0 0,-1 0 0,1 0 0,-1 0 0,0 0 0,1 1 0,-1-1 0,1 0 0,-1 0 0,0 0 0,1 1 0,-1-1 0,0 0 0,1 1 0,-1-1 0,0 0 0,0 1 0,1-1 0,-1 0 0,0 1 0,0-1 0,1 0 0,-1 1 0,0-1 0,0 1 0,0-1 0,0 1 0,3 7 0,-1 0 0,-1 0 0,2 14 0,-2-11 0,3 25 0,5 34 0,-7-62 0,-1-1 0,2 0 0,-1 1 0,1-1 0,0 0 0,7 12 0,-9-17 0,0-1 0,0 1 0,1 0 0,-1-1 0,0 1 0,1-1 0,-1 0 0,1 1 0,-1-1 0,1 0 0,0 0 0,0 0 0,-1 0 0,1 0 0,0 0 0,0-1 0,0 1 0,0 0 0,0-1 0,2 1 0,-1-2 0,0 1 0,-1 0 0,1-1 0,0 1 0,-1-1 0,1 0 0,0 0 0,-1 0 0,1 0 0,-1 0 0,0-1 0,1 1 0,1-3 0,7-5 0,-1-1 0,0 0 0,0-1 0,11-17 0,-18 24 0,15-22 0,14-28 0,6-10 0,-38 63 0,1 0 0,-1 0 0,0 0 0,1 1 0,-1-1 0,1 0 0,-1 0 0,1 1 0,0-1 0,-1 0 0,1 1 0,0-1 0,-1 1 0,1-1 0,0 1 0,0-1 0,0 1 0,-1-1 0,1 1 0,0 0 0,0-1 0,0 1 0,0 0 0,1 0 0,-2 0 0,1 1 0,0-1 0,-1 1 0,1-1 0,0 1 0,-1 0 0,1-1 0,-1 1 0,1 0 0,-1 0 0,1-1 0,-1 1 0,0 0 0,1 0 0,-1-1 0,0 1 0,0 0 0,0 0 0,1 2 0,0 9 0,0 0 0,-1 18 0,0-26 0,0 16 0,-1-11 0,1 0 0,0 0 0,0 0 0,1 0 0,0 0 0,1-1 0,-1 1 0,7 15 0,-8-23 0,0-1 0,1 1 0,-1 0 0,0 0 0,1-1 0,-1 1 0,1-1 0,-1 1 0,1 0 0,0-1 0,-1 1 0,1-1 0,-1 1 0,1-1 0,0 1 0,0-1 0,-1 0 0,1 1 0,0-1 0,0 0 0,-1 0 0,1 0 0,0 1 0,0-1 0,0 0 0,1 0 0,0-1 0,-1 1 0,1 0 0,-1-1 0,1 1 0,0-1 0,-1 0 0,1 1 0,-1-1 0,0 0 0,3-1 0,3-4 0,-1 0 0,0 0 0,9-10 0,-14 15 0,11-16 0,-1 1 0,0-2 0,13-28 0,4-8 0,-30 84 0,-16 150 0,6 184 0,9-214 0,3-139 0,-3 36 0,3-44 0,-1 1 0,0 0 0,0-1 0,0 0 0,0 1 0,0-1 0,-1 0 0,1 0 0,-1 1 0,-3 3 0,4-6 0,1-1 0,-1 1 0,0 0 0,1-1 0,-1 1 0,0-1 0,1 1 0,-1-1 0,0 1 0,0-1 0,0 0 0,1 1 0,-1-1 0,0 0 0,0 1 0,0-1 0,0 0 0,0 0 0,1 0 0,-1 0 0,0 0 0,0 0 0,-1 0 0,0-1 0,0 1 0,0-1 0,0 0 0,0 0 0,0 0 0,0 0 0,0 0 0,1 0 0,-4-3 0,-2-3 0,1 0 0,0 0 0,-8-12 0,-3-8-273,2-1 0,0 0 0,2-1 0,-16-52 0,15 30-6553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26.406"/>
    </inkml:context>
    <inkml:brush xml:id="br0">
      <inkml:brushProperty name="width" value="0.05" units="cm"/>
      <inkml:brushProperty name="height" value="0.05" units="cm"/>
      <inkml:brushProperty name="color" value="#FFC114"/>
    </inkml:brush>
  </inkml:definitions>
  <inkml:trace contextRef="#ctx0" brushRef="#br0">298 160 24575,'0'-8'0,"-1"0"0,0 1 0,0-1 0,0 1 0,-1-1 0,0 1 0,0 0 0,-1-1 0,0 1 0,-4-6 0,5 9 0,0 1 0,0 0 0,0 0 0,-1 1 0,1-1 0,-1 0 0,1 1 0,-1 0 0,0-1 0,0 1 0,0 0 0,0 0 0,0 1 0,0-1 0,-1 1 0,1-1 0,-1 1 0,1 0 0,-1 1 0,1-1 0,-1 0 0,1 1 0,-6 0 0,2 1 0,1 0 0,-1 0 0,1 1 0,-1 0 0,1 0 0,0 1 0,0 0 0,0 0 0,0 0 0,1 1 0,-1 0 0,1 0 0,0 0 0,0 1 0,0-1 0,-5 7 0,0 2 0,-1 0 0,2 1 0,-1 0 0,2 1 0,-9 20 0,11-21 0,1 0 0,0 1 0,1-1 0,1 1 0,0 0 0,1 0 0,1 0 0,1 0 0,1 30 0,0-38 0,0 0 0,1 1 0,0-1 0,0 0 0,0 0 0,1 0 0,0 0 0,0-1 0,0 1 0,1-1 0,0 0 0,1 0 0,-1 0 0,1-1 0,0 1 0,1-1 0,-1 0 0,1-1 0,0 1 0,0-1 0,0 0 0,9 3 0,-3-2 0,1-1 0,-1-1 0,1 0 0,0-1 0,0 0 0,0-1 0,0 0 0,0-1 0,0 0 0,0-1 0,0-1 0,23-5 0,-11 0 0,0-1 0,-1-1 0,0 0 0,0-2 0,32-21 0,-38 20 0,0 0 0,-1-1 0,-1-1 0,0 0 0,-1-2 0,-1 1 0,24-35 0,-31 40 0,-1-1 0,0 0 0,-1 0 0,0 0 0,-1-1 0,0 1 0,-1-1 0,0 0 0,-1 0 0,0-1 0,-1 1 0,0 0 0,-1 0 0,0-1 0,-3-13 0,2 21 0,0 0 0,0-1 0,-1 1 0,0 0 0,1 0 0,-2 0 0,1 0 0,-1 1 0,1-1 0,-1 1 0,-1 0 0,1-1 0,-1 1 0,-4-4 0,6 6 0,-1 0 0,0 0 0,0 1 0,0-1 0,0 1 0,0-1 0,0 1 0,0 0 0,0 0 0,0 1 0,-1-1 0,1 0 0,0 1 0,0 0 0,-1 0 0,1 0 0,0 0 0,-1 1 0,1-1 0,0 1 0,0 0 0,0 0 0,-6 2 0,0 2 0,1-1 0,0 2 0,0-1 0,0 1 0,1 0 0,0 0 0,0 1 0,1 0 0,0 0 0,0 1 0,0-1 0,-5 12 0,0 1 0,1 0 0,0 1 0,-12 42 0,19-54 0,1-1 0,1 1 0,-1-1 0,1 1 0,1-1 0,-1 12 0,1-18 0,1 0 0,-1-1 0,0 1 0,0 0 0,1 0 0,-1-1 0,1 1 0,-1 0 0,1-1 0,0 1 0,0-1 0,-1 1 0,1-1 0,0 1 0,1-1 0,-1 0 0,0 1 0,0-1 0,0 0 0,1 0 0,-1 0 0,1 0 0,-1 0 0,1 0 0,-1 0 0,1-1 0,-1 1 0,1 0 0,0-1 0,-1 1 0,1-1 0,0 0 0,-1 0 0,1 1 0,0-1 0,0 0 0,-1 0 0,3-1 0,2 0 0,-1 0 0,0 0 0,1-1 0,-1 1 0,0-1 0,0-1 0,0 1 0,0-1 0,0 0 0,-1 0 0,1 0 0,-1 0 0,0-1 0,0 0 0,0 0 0,5-7 0,5-7 0,0-1 0,15-31 0,-28 49 0,12-23 0,0 0 0,20-28 0,-33 52 0,0 0 0,0 1 0,0-1 0,0 0 0,0 0 0,0 0 0,0 0 0,0 0 0,0 0 0,0 0 0,0 0 0,0 0 0,0 0 0,0 0 0,0 1 0,1-1 0,-1 0 0,0 0 0,0 0 0,0 0 0,0 0 0,0 0 0,0 0 0,0 0 0,0 0 0,0 0 0,0 0 0,0 0 0,0 0 0,0 0 0,1 0 0,-1 0 0,0 0 0,0 0 0,0 0 0,0 0 0,0 0 0,0 0 0,0 0 0,0 0 0,0 0 0,0 0 0,1 0 0,-1 0 0,0 0 0,0 0 0,0 0 0,0 0 0,0 0 0,0 0 0,0 0 0,0 0 0,0 0 0,0 0 0,0 0 0,0-1 0,0 1 0,0 0 0,0 0 0,1 0 0,-1 0 0,0 0 0,0 0 0,0 0 0,0 0 0,0 0 0,0 0 0,0 12 0,-4 25 0,2-25 0,1-1 0,-2 9 0,1 0 0,0-1 0,2 1 0,0 0 0,2-1 0,4 27 0,-6-45 0,0 1 0,1 0 0,-1-1 0,0 1 0,1-1 0,-1 1 0,1-1 0,0 1 0,0-1 0,-1 1 0,1-1 0,0 0 0,0 1 0,0-1 0,0 0 0,1 0 0,-1 0 0,0 0 0,0 0 0,1 0 0,-1 0 0,0 0 0,1 0 0,-1-1 0,1 1 0,-1 0 0,1-1 0,0 0 0,-1 1 0,1-1 0,-1 0 0,1 0 0,0 0 0,-1 0 0,1 0 0,-1 0 0,1 0 0,0 0 0,-1-1 0,1 1 0,1-1 0,2-1 0,0-1 0,0 1 0,-1-1 0,1 0 0,-1 0 0,0 0 0,1-1 0,-2 1 0,1-1 0,0 0 0,5-8 0,-3 1 0,1-1 0,-2 1 0,1-2 0,-2 1 0,1 0 0,-2-1 0,4-22 0,-9 70 0,2-1 0,6 43 0,-4-41 0,0-8 0,26 241 0,-22-248 0,-3-15 0,-3-11 0,-23-196 0,21 172 0,-3-174 0,6 180 0,1 0 0,1 1 0,1-1 0,1 1 0,1 0 0,15-37 0,-18 53 0,-1 1 0,1 0 0,1 0 0,-1 0 0,1 0 0,0 0 0,0 1 0,0 0 0,0 0 0,1 0 0,0 0 0,7-4 0,-10 7 0,-1 0 0,1 0 0,0 1 0,0-1 0,0 1 0,0-1 0,0 1 0,0 0 0,0-1 0,0 1 0,0 0 0,0 0 0,0 1 0,0-1 0,0 0 0,3 1 0,-3 0 0,1 1 0,-1-1 0,0 1 0,1-1 0,-1 1 0,0-1 0,0 1 0,0 0 0,0 0 0,0 0 0,-1 0 0,1 1 0,-1-1 0,1 0 0,0 3 0,3 4 22,-2 0-1,1 1 0,-1-1 1,0 1-1,-1-1 0,0 1 1,-1 0-1,0 0 0,-1 0 1,0 0-1,0 0 0,-1 0 1,0-1-1,-1 1 0,-5 19 1,3-18-144,1-1 0,-2 1 0,1-1 0,-1 0 0,-1 0 0,0-1 0,0 1 0,-1-1 0,0-1 1,-1 1-1,0-1 0,0 0 0,-18 12 0,8-10-6704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26.573"/>
    </inkml:context>
    <inkml:brush xml:id="br0">
      <inkml:brushProperty name="width" value="0.05" units="cm"/>
      <inkml:brushProperty name="height" value="0.05" units="cm"/>
      <inkml:brushProperty name="color" value="#FFC114"/>
    </inkml:brush>
  </inkml:definitions>
  <inkml:trace contextRef="#ctx0" brushRef="#br0">1 1 24575,'3'0'0,"1"3"0,3 1 0,0 3 0,1 0 0,1 1 0,0 1 0,3-3 0,1-1 0,5-2 0,6-2 0,4 0 0,6-1 0,-2 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26.901"/>
    </inkml:context>
    <inkml:brush xml:id="br0">
      <inkml:brushProperty name="width" value="0.05" units="cm"/>
      <inkml:brushProperty name="height" value="0.05" units="cm"/>
      <inkml:brushProperty name="color" value="#FFC114"/>
    </inkml:brush>
  </inkml:definitions>
  <inkml:trace contextRef="#ctx0" brushRef="#br0">262 67 24575,'0'-3'0,"0"0"0,0 1 0,0-1 0,-1 0 0,1 1 0,-1-1 0,0 1 0,1-1 0,-1 0 0,0 1 0,-1 0 0,1-1 0,0 1 0,-1 0 0,1-1 0,-1 1 0,0 0 0,1 0 0,-1 0 0,0 1 0,0-1 0,0 0 0,-1 1 0,1-1 0,0 1 0,-1 0 0,1 0 0,-1 0 0,1 0 0,-1 0 0,-4-1 0,2 2 0,0-1 0,0 0 0,-1 1 0,1 0 0,0 1 0,0-1 0,0 1 0,-1 0 0,1 0 0,0 0 0,0 1 0,0 0 0,1 0 0,-1 0 0,-6 4 0,7-3 0,0-1 0,1 1 0,-1 0 0,1 0 0,-1 0 0,1 1 0,0-1 0,0 1 0,1-1 0,-1 1 0,1 0 0,0 0 0,0 1 0,0-1 0,0 0 0,-1 8 0,3-9 0,-1 1 0,1 0 0,0 0 0,0 0 0,1 0 0,-1-1 0,1 1 0,0 0 0,0-1 0,0 1 0,1 0 0,-1-1 0,1 1 0,0-1 0,-1 0 0,2 0 0,-1 1 0,0-1 0,1-1 0,3 5 0,12 9 0,1-1 0,0-1 0,1-1 0,23 13 0,-21-14 0,0 1 0,-1 1 0,27 24 0,-46-36 0,0 0 0,0 0 0,0-1 0,-1 2 0,1-1 0,-1 0 0,1 0 0,-1 0 0,0 1 0,0-1 0,0 1 0,0-1 0,0 1 0,0-1 0,-1 1 0,0-1 0,1 6 0,-1-6 0,-1 0 0,1 0 0,-1 1 0,1-1 0,-1 0 0,0 0 0,0 1 0,0-1 0,0 0 0,-1 0 0,1 0 0,-1-1 0,1 1 0,-1 0 0,1 0 0,-1-1 0,0 1 0,0-1 0,0 1 0,-2 0 0,-10 6 43,1-1 0,-1-1-1,-1 0 1,1-1 0,-1-1-1,0 0 1,-23 3 0,4-3-612,0-2 0,-44-1 0,34-4-6257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27.785"/>
    </inkml:context>
    <inkml:brush xml:id="br0">
      <inkml:brushProperty name="width" value="0.05" units="cm"/>
      <inkml:brushProperty name="height" value="0.05" units="cm"/>
      <inkml:brushProperty name="color" value="#FFC114"/>
    </inkml:brush>
  </inkml:definitions>
  <inkml:trace contextRef="#ctx0" brushRef="#br0">1 294 24575,'11'-5'0,"0"0"0,0 0 0,1 1 0,0 0 0,-1 1 0,22-3 0,-28 6 0,-1 0 0,0 0 0,0 0 0,0 1 0,1-1 0,-1 1 0,0 0 0,0 0 0,0 0 0,0 1 0,0-1 0,-1 1 0,1 0 0,0 0 0,-1 1 0,1-1 0,-1 1 0,0 0 0,0-1 0,0 1 0,0 1 0,5 6 0,-4-3 0,1 0 0,-1 1 0,0 0 0,0 0 0,-1 0 0,0 1 0,-1-1 0,2 13 0,-3-18 0,0 1 0,-1 0 0,0 0 0,0 0 0,0 0 0,0 0 0,-1 0 0,1 0 0,-1 0 0,0-1 0,0 1 0,-1 0 0,1-1 0,-1 1 0,1 0 0,-1-1 0,0 0 0,-1 0 0,1 1 0,-1-1 0,-2 3 0,4-5 0,0 0 0,0-1 0,1 1 0,-1 0 0,0 0 0,0 0 0,0-1 0,0 1 0,0 0 0,0-1 0,0 1 0,0-1 0,0 1 0,0-1 0,-1 0 0,1 1 0,0-1 0,0 0 0,0 0 0,0 0 0,-1 0 0,1 0 0,0 0 0,0 0 0,0 0 0,-1-1 0,1 1 0,0 0 0,0-1 0,0 1 0,0-1 0,0 1 0,0-1 0,0 1 0,0-1 0,0 0 0,0 1 0,0-1 0,0 0 0,0 0 0,1 0 0,-1 0 0,0 0 0,1 0 0,-2-1 0,0-3 0,-1 0 0,1 0 0,0 0 0,0 0 0,1-1 0,-1 1 0,1 0 0,0-10 0,1 3 0,0-1 0,1 1 0,1 0 0,0-1 0,0 1 0,1 0 0,1 0 0,0 1 0,1-1 0,0 1 0,1 0 0,0 0 0,0 1 0,13-15 0,-15 19 0,1 0 0,0 1 0,0-1 0,1 1 0,-1 1 0,1-1 0,0 1 0,0 0 0,1 0 0,-1 1 0,1 0 0,0 0 0,0 1 0,0-1 0,0 1 0,0 1 0,0 0 0,1 0 0,-1 0 0,0 1 0,1 0 0,-1 0 0,0 1 0,1 0 0,10 3 0,-6 0 0,-1 0 0,0 1 0,0 0 0,-1 1 0,0 1 0,0-1 0,0 1 0,-1 1 0,16 16 0,-19-17 0,0-1 0,-1 1 0,1 0 0,-1 0 0,-1 1 0,0 0 0,0-1 0,0 1 0,-1 1 0,0-1 0,-1 0 0,1 1 0,-2-1 0,2 13 0,-3-19 0,0 0 0,0 1 0,-1-1 0,1 0 0,-1 0 0,0 1 0,1-1 0,-1 0 0,0 0 0,0 0 0,0 0 0,0 0 0,-1 0 0,1 0 0,-1 0 0,1 0 0,-1-1 0,0 1 0,1 0 0,-1-1 0,0 0 0,0 1 0,0-1 0,0 0 0,0 0 0,0 0 0,0 0 0,-1 0 0,1-1 0,0 1 0,-1-1 0,1 1 0,0-1 0,0 0 0,-1 0 0,1 0 0,-1 0 0,1 0 0,0-1 0,0 1 0,-1-1 0,1 1 0,0-1 0,0 0 0,-1 0 0,1 0 0,0 0 0,0 0 0,0-1 0,0 1 0,1-1 0,-1 1 0,0-1 0,1 1 0,-1-1 0,1 0 0,-1 0 0,1 0 0,0 0 0,0 0 0,-2-3 0,2-2 0,-1 1 0,1-1 0,0 1 0,1-1 0,0 1 0,0-1 0,0 0 0,1 1 0,0-1 0,0 1 0,1-1 0,0 1 0,3-9 0,5-9 0,1 1 0,15-23 0,-16 28 0,1 0 0,21-25 0,-28 39 0,0 0 0,0 0 0,0 0 0,0 0 0,1 1 0,-1-1 0,1 1 0,0 0 0,0 1 0,0-1 0,0 1 0,1 0 0,-1 0 0,10-1 0,-13 3 0,0-1 0,0 1 0,1 0 0,-1 0 0,0 1 0,0-1 0,0 0 0,0 1 0,0 0 0,0-1 0,0 1 0,0 0 0,0 0 0,0 0 0,0 0 0,0 0 0,0 0 0,1 2 0,0 0 0,0 1 0,0-1 0,0 1 0,-1 0 0,1-1 0,-1 1 0,0 0 0,2 6 0,1 4 0,0 1 0,-1 1 0,3 30 0,-4-22 0,-1 0 0,1 0 0,11 40 0,-12-59 0,-1 0 0,1 0 0,0 0 0,0 0 0,1 0 0,0 0 0,0-1 0,0 1 0,0-1 0,0 0 0,1 0 0,0 0 0,0 0 0,0-1 0,0 0 0,1 0 0,8 5 0,-11-7 0,-1-1 0,1 1 0,0 0 0,0-1 0,0 0 0,0 1 0,0-1 0,0 0 0,0 0 0,0 0 0,1 0 0,-1 0 0,0-1 0,0 1 0,-1-1 0,1 1 0,0-1 0,2-1 0,1 0 0,-1 0 0,-1-1 0,1 0 0,0 0 0,-1 0 0,1 0 0,4-6 0,2-4 0,-1 0 0,0-1 0,11-24 0,5-20 0,-2-1 0,24-100 0,-43 126 342,-4 32-352,0 1-1,0 0 1,0 0 0,0-1 0,0 1 0,0 0 0,0-1 0,0 1 0,0 0 0,0 0 0,0-1 0,-1 1 0,1 0 0,0 0 0,0-1 0,0 1 0,0 0 0,0 0 0,-1 0 0,1-1 0,0 1 0,0 0 0,0 0 0,-1 0 0,1 0 0,0-1 0,0 1-1,0 0 1,-1 0 0,1 0 0,0 0 0,0 0 0,-1 0 0,0 0-87,0 0-1,0 1 1,0-1-1,0 1 1,0 0-1,0-1 1,0 1-1,0 0 1,0-1-1,0 1 1,1 0-1,-1 0 0,-1 2 1,-7 8-6729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29.314"/>
    </inkml:context>
    <inkml:brush xml:id="br0">
      <inkml:brushProperty name="width" value="0.05" units="cm"/>
      <inkml:brushProperty name="height" value="0.05" units="cm"/>
      <inkml:brushProperty name="color" value="#FFC114"/>
    </inkml:brush>
  </inkml:definitions>
  <inkml:trace contextRef="#ctx0" brushRef="#br0">1622 379 24575,'0'-7'0,"-1"0"0,0 1 0,-1-1 0,1 0 0,-2 0 0,1 1 0,-1-1 0,1 1 0,-2 0 0,1 0 0,-1 0 0,0 0 0,-5-5 0,-1-1 0,-1 0 0,-1 0 0,0 1 0,-20-13 0,5 6 0,0 3 0,-2 0 0,0 2 0,0 0 0,-1 3 0,-1 0 0,0 2 0,0 1 0,-49-4 0,24 7 0,0 2 0,0 3 0,0 2 0,-89 17 0,98-11 0,1 3 0,0 1 0,0 3 0,2 1 0,0 3 0,1 1 0,-78 53 0,92-52 0,0 0 0,2 2 0,1 1 0,1 1 0,1 2 0,1 0 0,2 1 0,1 1 0,1 1 0,1 1 0,-14 39 0,18-36 0,3 1 0,0 0 0,3 0 0,1 1 0,1 1 0,2-1 0,2 0 0,4 52 0,0-61 0,2 0 0,1 1 0,1-2 0,1 1 0,2-1 0,0 0 0,2-1 0,1 0 0,1-1 0,2 0 0,27 36 0,-22-36-20,2-1 0,0-2-1,2 0 1,0-1 0,2-1-1,31 18 1,-19-16-58,1-2 0,0-2-1,84 26 1,-42-24-13,2-3 0,0-4 0,1-3 0,105-2 0,-78-8 91,1-5 0,198-35 0,-247 27 0,0-3 0,-1-3 0,-1-2 0,-1-3 0,-1-3 0,69-42 0,-98 50 0,-2-2 0,0-1 0,-1-1 0,-2-2 0,0 0 0,-2-1 0,0-2 0,-2 0 0,-2-1 0,0-1 0,-2-1 0,21-52 0,-25 48 0,-2 0 0,-1-1 0,-2-1 0,-1 0 0,-2 0 0,-2 0 0,-1 0 0,-2-1 0,-1 1 0,-2 0 0,-14-64 0,9 66 0,-2 2 0,-1-1 0,-2 2 0,-1-1 0,-2 2 0,-1 0 0,-1 1 0,-2 1 0,0 0 0,-41-41 0,37 47 0,0 1 0,-1 1 0,-2 2 0,0 0 0,0 2 0,-2 1 0,0 1 0,-1 1 0,0 2 0,-1 1 0,-51-10 0,43 14-151,0 2 1,-1 2 0,0 1-1,0 2 1,0 2 0,0 2-1,1 1 1,-1 2-1,-73 24 1,22 2-5627</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29.856"/>
    </inkml:context>
    <inkml:brush xml:id="br0">
      <inkml:brushProperty name="width" value="0.05" units="cm"/>
      <inkml:brushProperty name="height" value="0.05" units="cm"/>
      <inkml:brushProperty name="color" value="#FFC114"/>
    </inkml:brush>
  </inkml:definitions>
  <inkml:trace contextRef="#ctx0" brushRef="#br0">362 510 24575,'-31'-69'0,"-13"-21"0,41 85 0,0 0 0,-1 0 0,1 0 0,-1 1 0,0-1 0,0 1 0,0 0 0,-1 0 0,1 0 0,-11-5 0,13 8 0,-1 0 0,0 0 0,0 0 0,0 0 0,0 0 0,0 1 0,0-1 0,0 1 0,0 0 0,0 0 0,0 0 0,0 0 0,0 1 0,0-1 0,0 1 0,0 0 0,0 0 0,1 0 0,-1 0 0,0 0 0,0 0 0,-4 4 0,-5 4 0,0 0 0,0 1 0,1 0 0,1 1 0,0 0 0,0 1 0,-13 21 0,13-17 0,1 0 0,0 1 0,1 0 0,1 0 0,-8 33 0,14-46 0,0 0 0,0 0 0,0 1 0,1-1 0,0 0 0,0 1 0,0-1 0,1 0 0,-1 0 0,1 1 0,0-1 0,0 0 0,0 0 0,1 0 0,-1 0 0,1 0 0,0 0 0,0-1 0,1 1 0,-1-1 0,1 1 0,-1-1 0,5 4 0,-3-4 0,-1-1 0,1 1 0,0-1 0,1 1 0,-1-1 0,0 0 0,1-1 0,-1 1 0,1-1 0,-1 0 0,1 0 0,0 0 0,-1-1 0,1 0 0,0 1 0,0-2 0,-1 1 0,1-1 0,0 1 0,7-3 0,0-1 0,-1-1 0,1 0 0,-1 0 0,-1-1 0,1 0 0,-1-1 0,0 0 0,0-1 0,-1 0 0,0-1 0,-1 1 0,0-2 0,0 1 0,-1-1 0,0 0 0,9-20 0,-3 5 0,-1-2 0,-2 0 0,0 0 0,-2-1 0,-1 0 0,3-29 0,-3 4 0,-3 1 0,-5-103 0,1 152 0,0 0 0,-1-1 0,1 1 0,-1 0 0,0 0 0,0 1 0,0-1 0,-2-4 0,3 7 0,0 0 0,0 0 0,0-1 0,-1 1 0,1 0 0,0 0 0,0 0 0,0 0 0,0-1 0,0 1 0,0 0 0,-1 0 0,1 0 0,0 0 0,0 0 0,0 0 0,0 0 0,-1 0 0,1 0 0,0-1 0,0 1 0,0 0 0,-1 0 0,1 0 0,0 0 0,0 0 0,0 0 0,0 0 0,-1 0 0,1 0 0,0 0 0,0 1 0,0-1 0,-1 0 0,1 0 0,0 0 0,0 0 0,0 0 0,0 0 0,-1 0 0,1 0 0,0 1 0,-8 15 0,2 19 0,0 0 0,3 1 0,1-1 0,3 49 0,0-61 0,1 53-682,19 115-1,-11-137-6143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9.229"/>
    </inkml:context>
    <inkml:brush xml:id="br0">
      <inkml:brushProperty name="width" value="0.05" units="cm"/>
      <inkml:brushProperty name="height" value="0.05" units="cm"/>
      <inkml:brushProperty name="color" value="#FFC114"/>
    </inkml:brush>
  </inkml:definitions>
  <inkml:trace contextRef="#ctx0" brushRef="#br0">1 160 24575,'10'133'0,"-3"-59"0,10 80 0,-19-175 0,-10-199 0,13 197 0,1-1 0,0 1 0,2-1 0,0 1 0,2 0 0,1 1 0,15-36 0,-20 53 0,1 0 0,-1 0 0,1 1 0,1-1 0,-1 1 0,1 0 0,-1 0 0,1 0 0,8-5 0,-11 7 0,1 1 0,0 0 0,0 0 0,1 0 0,-1 0 0,0 0 0,0 1 0,0-1 0,1 1 0,-1-1 0,0 1 0,0 0 0,1 0 0,-1 0 0,0 0 0,0 0 0,1 0 0,-1 1 0,0-1 0,0 1 0,1 0 0,-1 0 0,0 0 0,0 0 0,3 1 0,2 3 0,0 1 0,-1-1 0,1 1 0,-1 0 0,0 0 0,-1 1 0,0 0 0,0 0 0,0 0 0,-1 1 0,0-1 0,0 1 0,-1 0 0,0 0 0,-1 0 0,3 14 0,-3-15 0,-1 1 0,0-1 0,0 1 0,0-1 0,-1 1 0,-1-1 0,1 1 0,-1-1 0,0 1 0,-1-1 0,0 1 0,0-1 0,-1 0 0,0 0 0,0 0 0,0 0 0,-1-1 0,-9 13 0,5-11-105,0-1 0,0 0 0,-1 0 0,0-1 0,0 0 0,0 0 0,-1-1 0,0-1 0,0 0 0,-1 0 0,1-1 0,-13 3 0,-12 1-6721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0.229"/>
    </inkml:context>
    <inkml:brush xml:id="br0">
      <inkml:brushProperty name="width" value="0.05" units="cm"/>
      <inkml:brushProperty name="height" value="0.05" units="cm"/>
      <inkml:brushProperty name="color" value="#FFC114"/>
    </inkml:brush>
  </inkml:definitions>
  <inkml:trace contextRef="#ctx0" brushRef="#br0">90 341 24575,'1'-2'0,"-1"0"0,1-1 0,-1 1 0,1 0 0,-1 0 0,1-1 0,0 1 0,0 0 0,0 0 0,1 0 0,-1 0 0,0 0 0,1 1 0,-1-1 0,1 0 0,-1 1 0,1-1 0,0 1 0,0-1 0,0 1 0,2-2 0,7-3 0,1 0 0,20-7 0,-17 7 0,-1 1 0,-1-1 0,0 0 0,-1-1 0,1-1 0,-1 0 0,18-16 0,-26 20 0,-1 1 0,0 0 0,0-1 0,0 0 0,-1 1 0,1-1 0,-1 0 0,0-1 0,0 1 0,0 0 0,-1 0 0,1-1 0,-1 1 0,0-1 0,0 1 0,-1-1 0,0 0 0,1 1 0,-1-1 0,-1 1 0,1-1 0,-1 0 0,0 1 0,0-1 0,-2-4 0,2 4 0,-1 0 0,0 0 0,0 0 0,-1 1 0,1-1 0,-1 1 0,0-1 0,-1 1 0,1 0 0,-1 0 0,1 0 0,-1 1 0,0-1 0,-1 1 0,1 0 0,0 0 0,-1 1 0,0-1 0,1 1 0,-1 0 0,0 0 0,0 1 0,0-1 0,-1 1 0,1 0 0,0 1 0,-9-1 0,5 1 0,-1 0 0,1 1 0,0 0 0,-1 1 0,1 0 0,0 1 0,0 0 0,0 0 0,1 0 0,-1 1 0,1 1 0,0 0 0,0 0 0,-13 11 0,15-11 0,0 1 0,1 0 0,0 0 0,0 1 0,0 0 0,1-1 0,0 2 0,0-1 0,1 0 0,0 1 0,0-1 0,1 1 0,0 0 0,0 0 0,1 0 0,0 0 0,0 0 0,1 14 0,0-15 0,1 0 0,0-1 0,0 1 0,1-1 0,0 1 0,0-1 0,1 1 0,-1-1 0,1 0 0,1 0 0,-1 0 0,1-1 0,0 1 0,0-1 0,1 0 0,-1 0 0,1 0 0,0-1 0,1 0 0,-1 0 0,1 0 0,9 5 0,22 5-1365,-3-5-5461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0.526"/>
    </inkml:context>
    <inkml:brush xml:id="br0">
      <inkml:brushProperty name="width" value="0.05" units="cm"/>
      <inkml:brushProperty name="height" value="0.05" units="cm"/>
      <inkml:brushProperty name="color" value="#FFC114"/>
    </inkml:brush>
  </inkml:definitions>
  <inkml:trace contextRef="#ctx0" brushRef="#br0">74 323 24575,'9'-11'0,"-1"1"0,14-22 0,-4 5 0,17-24 0,43-84 0,-64 97 0,-14 37 0,0 0 0,0 0 0,1 0 0,-1 0 0,0 0 0,0 0 0,0 0 0,0 1 0,0-1 0,0 0 0,-1 0 0,1 0 0,0 0 0,-1-2 0,1 3 0,-1-1 0,1 1 0,-1 0 0,1 0 0,-1 0 0,1-1 0,-1 1 0,1 0 0,-1 0 0,1 0 0,-1 0 0,1 0 0,-1 0 0,1 0 0,-1 0 0,1 0 0,-1 0 0,1 0 0,-1 0 0,1 0 0,-1 0 0,1 0 0,-1 1 0,1-1 0,-1 0 0,1 0 0,0 1 0,-1-1 0,1 0 0,-1 0 0,0 1 0,-5 4 0,-1 0 0,1 0 0,-1 0 0,2 0 0,-1 1 0,-9 13 0,-27 43 0,25-35 0,1 1 0,2 1 0,1 0 0,1 1 0,-11 45 0,20-62 0,1 1 0,0 0 0,1 0 0,0 0 0,2 0 0,1 19 0,0-23 0,0-1 0,0 1 0,1-1 0,1 1 0,-1-1 0,1 0 0,1 0 0,0-1 0,11 16 0,12 5 0,-23-24 0,0-1 0,0 1 0,0 0 0,-1 0 0,0 1 0,0-1 0,6 11 0,-10-15 0,0-1 0,0 1 0,0-1 0,0 0 0,1 1 0,-1-1 0,0 1 0,0-1 0,0 1 0,0-1 0,0 0 0,0 1 0,0-1 0,0 1 0,0-1 0,-1 1 0,1-1 0,0 0 0,0 1 0,0-1 0,0 1 0,-1-1 0,1 0 0,0 1 0,0-1 0,-1 0 0,1 1 0,0-1 0,-1 0 0,1 1 0,-17 4 0,-19-6 0,35 1 0,-70-11-1365,38 3-5461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0.729"/>
    </inkml:context>
    <inkml:brush xml:id="br0">
      <inkml:brushProperty name="width" value="0.05" units="cm"/>
      <inkml:brushProperty name="height" value="0.05" units="cm"/>
      <inkml:brushProperty name="color" value="#FFC114"/>
    </inkml:brush>
  </inkml:definitions>
  <inkml:trace contextRef="#ctx0" brushRef="#br0">0 1 24575,'3'0'0,"0"0"0,0 1 0,-1-1 0,1 1 0,-1 0 0,1-1 0,0 1 0,-1 1 0,1-1 0,-1 0 0,0 0 0,1 1 0,-1 0 0,0-1 0,0 1 0,0 0 0,0 0 0,0 0 0,-1 0 0,1 0 0,-1 0 0,1 1 0,-1-1 0,0 1 0,1-1 0,-1 1 0,-1-1 0,2 4 0,2 7 0,-1 0 0,-1 0 0,0 0 0,0 19 0,-1 316 226,-4-165-1817,3-148-5235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30.853"/>
    </inkml:context>
    <inkml:brush xml:id="br0">
      <inkml:brushProperty name="width" value="0.05" units="cm"/>
      <inkml:brushProperty name="height" value="0.05" units="cm"/>
      <inkml:brushProperty name="color" value="#FFC114"/>
    </inkml:brush>
  </inkml:definitions>
  <inkml:trace contextRef="#ctx0" brushRef="#br0">1 316 24575,'0'-9'0,"3"-12"0,7-11 0,7-9 0,11-6 0,8-2 0,8 2 0,5 9 0,-1 14 0,-1 17 0,-6 18 0,-11 8-8191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1.804"/>
    </inkml:context>
    <inkml:brush xml:id="br0">
      <inkml:brushProperty name="width" value="0.05" units="cm"/>
      <inkml:brushProperty name="height" value="0.05" units="cm"/>
      <inkml:brushProperty name="color" value="#FFC114"/>
    </inkml:brush>
  </inkml:definitions>
  <inkml:trace contextRef="#ctx0" brushRef="#br0">124 1459 24575,'-3'1'0,"0"0"0,0 0 0,0 0 0,0 1 0,0-1 0,0 1 0,0 0 0,0 0 0,1 0 0,-1 0 0,1 0 0,-4 4 0,-4 3 0,-63 55 0,85-77 0,-1-2 0,0 1 0,-1-2 0,-1 1 0,9-19 0,33-89 0,-45 107 0,34-97 0,-5-2 0,-6-1 0,15-121 0,-21 55 0,-3-232 0,-20 401 0,0-12 0,-4-47 0,-2 53 0,5 19 0,1 0 0,0-1 0,0 1 0,0 0 0,0-1 0,-1 1 0,1 0 0,0 0 0,0-1 0,-1 1 0,1 0 0,0 0 0,-1 0 0,1-1 0,0 1 0,-1 0 0,1 0 0,0 0 0,-1 0 0,1 0 0,0 0 0,-1 0 0,1 0 0,0 0 0,-1 0 0,0 0 0,0 0 0,-1 1 0,1 0 0,0 0 0,-1 1 0,1-1 0,0 0 0,0 0 0,0 0 0,0 1 0,0-1 0,0 1 0,0-1 0,0 1 0,0-1 0,1 1 0,-2 1 0,-10 28 0,0 1 0,2 0 0,-7 46 0,-10 102 0,25-160 0,-14 134 0,6 0 0,12 168 0,-2-317 0,3 42 0,10 53 0,-11-88 0,1 0 0,0 0 0,0 0 0,2-1 0,-1 0 0,2 0 0,-1 0 0,1 0 0,14 17 0,-18-26 0,-1 0 0,0 0 0,1 0 0,-1-1 0,1 1 0,-1-1 0,1 1 0,0-1 0,0 0 0,0 1 0,0-1 0,0 0 0,0 0 0,0 0 0,0-1 0,0 1 0,0-1 0,0 1 0,1-1 0,-1 1 0,0-1 0,0 0 0,1 0 0,-1 0 0,0-1 0,0 1 0,1 0 0,-1-1 0,0 1 0,0-1 0,0 0 0,0 0 0,0 0 0,0 0 0,0 0 0,0 0 0,0 0 0,0-1 0,-1 1 0,4-4 0,2-3 0,0 0 0,0-1 0,-1 0 0,0 0 0,-1-1 0,0 0 0,5-12 0,6-23 0,-2-1 0,-2 0 0,-2-1 0,-3-1 0,-1 1 0,0-59 0,-14 133 0,-3 26 0,8-32 0,-3 7 0,2 0 0,0 1 0,3 0 0,0-1 0,4 36 0,-3-61 0,0-1 0,1 1 0,-1-1 0,1 1 0,-1-1 0,1 1 0,0-1 0,0 0 0,0 1 0,0-1 0,0 0 0,1 0 0,-1 0 0,1 0 0,-1 0 0,1 0 0,0 0 0,0 0 0,0-1 0,0 1 0,0-1 0,0 1 0,0-1 0,0 0 0,1 0 0,-1 0 0,1 0 0,-1 0 0,0-1 0,1 1 0,-1-1 0,1 1 0,-1-1 0,6 0 0,0-1 0,0 0 0,0-1 0,0 0 0,-1 0 0,1-1 0,-1 0 0,1 0 0,-1 0 0,0-1 0,7-5 0,3-4 0,-1 0 0,-1-1 0,0 0 0,-1-1 0,-1-1 0,0 0 0,-1-1 0,-1 0 0,0-1 0,-1 0 0,-1-1 0,-1 0 0,-1 0 0,-1-1 0,0 0 0,5-38 0,-10 55 0,-1 1 0,0-1 0,0 1 0,0-1 0,0 1 0,-1-1 0,1 1 0,0-1 0,-1 1 0,0-1 0,0 1 0,0-1 0,0 1 0,0 0 0,0-1 0,0 1 0,-3-3 0,2 4 0,1 0 0,-1 0 0,1 0 0,-1 0 0,0 0 0,1 1 0,-1-1 0,0 0 0,1 1 0,-1-1 0,0 1 0,0 0 0,1 0 0,-1 0 0,0 0 0,0 0 0,0 0 0,1 0 0,-1 0 0,0 1 0,0-1 0,1 1 0,-1-1 0,0 1 0,-2 1 0,-4 2 0,0 0 0,0 1 0,1 0 0,-1 0 0,1 0 0,0 1 0,0 0 0,1 1 0,0 0 0,0-1 0,0 2 0,1-1 0,0 1 0,1 0 0,0 0 0,0 0 0,0 0 0,-3 13 0,4-9 0,0 0 0,0 0 0,1 1 0,1-1 0,0 0 0,1 1 0,0-1 0,1 1 0,0-1 0,1 1 0,0-1 0,8 23 0,0-13 0,1-1 0,1 0 0,2 0 0,-1-1 0,2-1 0,26 27 0,-15-17 0,-23-26 0,-1 0 0,0-1 0,0 1 0,0 0 0,0 0 0,0 0 0,-1 0 0,2 4 0,-3-6 0,0 0 0,0 0 0,0 0 0,0-1 0,0 1 0,0 0 0,0 0 0,0 0 0,0-1 0,0 1 0,-1 0 0,1 0 0,0-1 0,0 1 0,-1 0 0,1-1 0,-1 1 0,1 0 0,0-1 0,-1 1 0,1 0 0,-1-1 0,0 1 0,1-1 0,-1 1 0,1-1 0,-1 1 0,0-1 0,1 1 0,-1-1 0,0 0 0,0 1 0,1-1 0,-1 0 0,0 0 0,0 0 0,1 1 0,-1-1 0,0 0 0,-1 0 0,-7 1-124,0-1 0,0 1 0,-1-2 0,1 1 0,0-1 0,0-1-1,0 1 1,0-2 0,0 1 0,-16-8 0,-3-2-6702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2.004"/>
    </inkml:context>
    <inkml:brush xml:id="br0">
      <inkml:brushProperty name="width" value="0.05" units="cm"/>
      <inkml:brushProperty name="height" value="0.05" units="cm"/>
      <inkml:brushProperty name="color" value="#FFC114"/>
    </inkml:brush>
  </inkml:definitions>
  <inkml:trace contextRef="#ctx0" brushRef="#br0">0 0 24575,'6'0'0,"5"0"0,3 0 0,3 0 0,4 0 0,4 0 0,5 0 0,5 0 0,2 0 0,5 0 0,1 0 0,-8 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3.505"/>
    </inkml:context>
    <inkml:brush xml:id="br0">
      <inkml:brushProperty name="width" value="0.05" units="cm"/>
      <inkml:brushProperty name="height" value="0.05" units="cm"/>
      <inkml:brushProperty name="color" value="#FFC114"/>
    </inkml:brush>
  </inkml:definitions>
  <inkml:trace contextRef="#ctx0" brushRef="#br0">71 107 24575,'1'-26'0,"0"15"0,-1-1 0,-1 1 0,1 0 0,-4-14 0,4 24 0,0 1 0,0 0 0,0-1 0,0 1 0,0 0 0,0-1 0,0 1 0,0-1 0,0 1 0,0 0 0,0-1 0,0 1 0,0 0 0,-1-1 0,1 1 0,0 0 0,0-1 0,0 1 0,-1 0 0,1-1 0,0 1 0,0 0 0,-1 0 0,1-1 0,0 1 0,0 0 0,-1 0 0,1-1 0,0 1 0,-1 0 0,1 0 0,0 0 0,-1 0 0,1 0 0,-1-1 0,1 1 0,0 0 0,-1 0 0,1 0 0,-1 0 0,-10 15 0,-3 25 0,2 23 0,-7 126 0,17 67 0,2-210 0,0-35 0,0-7 0,0 0 0,0 0 0,0 0 0,0 0 0,0 0 0,1-1 0,0 1 0,-1 0 0,2 0 0,-1-1 0,0 1 0,4 6 0,-5-10 0,1 1 0,-1-1 0,0 0 0,1 1 0,-1-1 0,1 0 0,-1 1 0,0-1 0,1 0 0,-1 1 0,1-1 0,-1 0 0,1 0 0,-1 0 0,1 0 0,-1 0 0,1 1 0,-1-1 0,1 0 0,-1 0 0,1 0 0,-1 0 0,1 0 0,-1 0 0,1-1 0,-1 1 0,1 0 0,-1 0 0,1 0 0,-1 0 0,1-1 0,-1 1 0,1 0 0,-1 0 0,1-1 0,-1 1 0,0 0 0,1-1 0,-1 1 0,0 0 0,1-1 0,-1 1 0,0-1 0,1 1 0,-1-1 0,0 1 0,0-1 0,1 0 0,13-26 0,-12 24 0,34-99 0,-28 75 0,1 0 0,1 0 0,21-36 0,-30 60 0,1 0 0,0 0 0,1 0 0,-1 0 0,0 0 0,1 0 0,0 1 0,-1 0 0,1-1 0,6-2 0,-8 4 0,0 1 0,0 0 0,1-1 0,-1 1 0,0 0 0,0 0 0,0 0 0,0 0 0,1 0 0,-1 0 0,0 0 0,0 0 0,0 0 0,0 1 0,0-1 0,0 0 0,1 1 0,-1-1 0,0 1 0,0-1 0,0 1 0,0-1 0,0 1 0,-1 0 0,1 0 0,0-1 0,0 1 0,0 0 0,-1 0 0,1 0 0,0 0 0,-1 0 0,1 0 0,-1 0 0,1 0 0,-1 0 0,1 0 0,-1 2 0,8 17 48,-2 1 0,0-1-1,-1 1 1,-1 1 0,-1-1-1,0 38 1,-2-33-388,1-1 0,1 1 1,2-1-1,8 30 0,-3-31-6486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3.707"/>
    </inkml:context>
    <inkml:brush xml:id="br0">
      <inkml:brushProperty name="width" value="0.05" units="cm"/>
      <inkml:brushProperty name="height" value="0.05" units="cm"/>
      <inkml:brushProperty name="color" value="#FFC114"/>
    </inkml:brush>
  </inkml:definitions>
  <inkml:trace contextRef="#ctx0" brushRef="#br0">97 22 24575,'0'-3'0,"0"-4"0,-3 0 0,-1 3 0,-3 8 0,0 10 0,-2 12 0,-3 6 0,2 7 0,1 7 0,1 3 0,0 2 0,2 2 0,2-2 0,2-1 0,1-7 0,-2-3 0,0-10-8191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4.300"/>
    </inkml:context>
    <inkml:brush xml:id="br0">
      <inkml:brushProperty name="width" value="0.05" units="cm"/>
      <inkml:brushProperty name="height" value="0.05" units="cm"/>
      <inkml:brushProperty name="color" value="#FFC114"/>
    </inkml:brush>
  </inkml:definitions>
  <inkml:trace contextRef="#ctx0" brushRef="#br0">34 415 24575,'-7'-17'0,"2"0"0,-1-1 0,2 0 0,1 0 0,0 0 0,-1-24 0,4 37 0,-1-8 0,0 0 0,1 1 0,1-1 0,0 0 0,1 0 0,0 1 0,1-1 0,0 1 0,1 0 0,0 0 0,8-15 0,-8 21 0,-1 0 0,1 1 0,0-1 0,0 1 0,1-1 0,0 1 0,0 0 0,0 1 0,0-1 0,1 1 0,0 0 0,0 1 0,0-1 0,0 1 0,0 1 0,1-1 0,-1 1 0,1 0 0,0 0 0,0 1 0,-1 0 0,9-1 0,-6 2 0,-1 1 0,0-1 0,0 1 0,0 1 0,1 0 0,-1 0 0,-1 0 0,1 1 0,0 0 0,-1 1 0,1-1 0,-1 2 0,0-1 0,0 1 0,-1 0 0,1 0 0,-1 1 0,9 10 0,-7-7 0,-2-1 0,1 1 0,-1 1 0,0-1 0,-1 1 0,0 0 0,-1 0 0,0 0 0,0 1 0,-1-1 0,-1 1 0,0 0 0,1 19 0,-3-27 0,0 1 0,0 0 0,-1 0 0,0-1 0,1 1 0,-1 0 0,-1-1 0,1 1 0,0-1 0,-1 0 0,0 1 0,-4 5 0,5-8 0,0 1 0,0 0 0,-1-1 0,1 0 0,-1 1 0,1-1 0,-1 0 0,0 1 0,1-1 0,-1 0 0,0 0 0,0-1 0,1 1 0,-1 0 0,0 0 0,0-1 0,0 1 0,0-1 0,0 0 0,0 0 0,0 0 0,0 0 0,0 0 0,-4 0 0,5-1 0,0 1 0,0 0 0,0 0 0,0-1 0,0 1 0,0 0 0,0-1 0,0 1 0,0-1 0,0 1 0,1-1 0,-1 0 0,0 1 0,0-1 0,1 0 0,-1 0 0,0 1 0,1-1 0,-1 0 0,1 0 0,-1 0 0,1 0 0,-1-1 0,0 0 0,1 0 0,0-1 0,-1 1 0,1 0 0,0 0 0,0-1 0,0 1 0,1 0 0,-1-1 0,1-1 0,2-8 0,1 1 0,1 0 0,6-13 0,-7 17 0,6-13 0,1 0 0,1 1 0,1 0 0,19-21 0,-24 32 0,0-1 0,0 1 0,1 1 0,0-1 0,0 2 0,1-1 0,0 1 0,0 0 0,0 1 0,14-4 0,-22 8 0,1 0 0,-1 0 0,0 1 0,1-1 0,-1 1 0,1 0 0,-1 0 0,1 0 0,-1 0 0,0 0 0,1 0 0,-1 1 0,1-1 0,-1 1 0,0 0 0,1 0 0,-1-1 0,0 2 0,3 0 0,-3 0 0,1 0 0,-1 1 0,1-1 0,-1 0 0,0 1 0,0 0 0,0 0 0,0-1 0,0 1 0,-1 0 0,1 0 0,0 5 0,2 5 0,-1-1 0,0 2 0,-1-1 0,-1 0 0,0 25 0,-3-9 0,-5 31 0,-1 16 0,7-75 0,1 0 0,0 1 0,0-1 0,0 0 0,0 0 0,0 1 0,0-1 0,1 0 0,-1 1 0,0-1 0,1 0 0,-1 0 0,0 0 0,1 0 0,0 1 0,0 0 0,-1-2 0,1 0 0,-1 1 0,1-1 0,-1 0 0,1 0 0,-1 0 0,0 0 0,1 0 0,-1 0 0,1 0 0,-1 0 0,1 0 0,-1 0 0,1 0 0,-1 0 0,1 0 0,-1 0 0,0 0 0,1 0 0,-1 0 0,1-1 0,-1 1 0,1 0 0,-1 0 0,0 0 0,1-1 0,-1 1 0,1-1 0,3-3 0,1 0 0,-1 0 0,0 0 0,0-1 0,4-6 0,30-50 0,15-23 0,-47 75 0,1 1 0,0 0 0,0 1 0,1-1 0,0 1 0,17-11 0,-24 17 8,0 0-1,1 0 1,-1 0-1,1 0 0,0 0 1,-1 1-1,1-1 1,0 1-1,-1-1 0,1 1 1,0-1-1,0 1 1,0 0-1,-1 0 1,1 0-1,0 0 0,0 0 1,-1 1-1,1-1 1,0 0-1,0 1 0,1 0 1,-1 0 3,0 1-1,0-1 1,-1 0 0,1 1-1,-1 0 1,1-1 0,-1 1-1,1 0 1,-1 0 0,0 0-1,0 0 1,0 0 0,0 0-1,0 0 1,0 2 0,2 8-296,0 0 1,-1 0-1,-1 0 1,0 0-1,-1 15 1,0-11-6542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4.641"/>
    </inkml:context>
    <inkml:brush xml:id="br0">
      <inkml:brushProperty name="width" value="0.05" units="cm"/>
      <inkml:brushProperty name="height" value="0.05" units="cm"/>
      <inkml:brushProperty name="color" value="#FFC114"/>
    </inkml:brush>
  </inkml:definitions>
  <inkml:trace contextRef="#ctx0" brushRef="#br0">56 193 24575,'0'-23'0,"1"1"0,-1 1 0,-1 0 0,-1-1 0,-1 1 0,-6-21 0,9 40 0,0 1 0,0 0 0,0 0 0,-1 0 0,1 0 0,-1-1 0,1 1 0,-1 0 0,1 0 0,-1 0 0,0 0 0,0 0 0,1 0 0,-1 1 0,0-1 0,0 0 0,-2-1 0,3 2 0,-1 0 0,1 0 0,-1 0 0,1 0 0,-1 0 0,1 1 0,0-1 0,-1 0 0,1 0 0,-1 0 0,1 1 0,-1-1 0,1 0 0,0 1 0,-1-1 0,1 0 0,-1 1 0,1-1 0,0 0 0,-1 1 0,1-1 0,0 1 0,0-1 0,-1 0 0,1 1 0,0-1 0,0 2 0,-3 3 0,1 2 0,0-1 0,0 0 0,-1 13 0,-2 22 0,3 73 0,3-94 0,1 0 0,1 1 0,1-1 0,0 0 0,12 30 0,-14-46 0,-1 0 0,1 0 0,0-1 0,0 1 0,0-1 0,0 1 0,1-1 0,-1 0 0,1 0 0,0 0 0,0 0 0,0 0 0,1-1 0,6 4 0,-7-4 0,1-1 0,-1 0 0,1 0 0,-1 0 0,1 0 0,0-1 0,-1 0 0,1 1 0,0-2 0,-1 1 0,1 0 0,0-1 0,-1 1 0,1-1 0,0 0 0,5-2 0,38-21 0,-41 19 0,0 1 0,1 1 0,-1-1 0,1 1 0,-1 0 0,1 1 0,0 0 0,0 0 0,0 0 0,0 1 0,10-1 0,-16 2 0,0 1 0,1-1 0,-1 0 0,0 1 0,0-1 0,0 0 0,0 1 0,0 0 0,0-1 0,0 1 0,0 0 0,-1-1 0,1 1 0,0 0 0,0 0 0,0 0 0,-1-1 0,1 1 0,0 0 0,-1 0 0,1 0 0,-1 0 0,1 0 0,-1 1 0,0-1 0,1 0 0,-1 0 0,0 0 0,0 0 0,0 2 0,1 2 0,-1 0 0,0-1 0,0 1 0,0 0 0,-2 9 0,-2 0-91,0-1 0,-1-1 0,0 1 0,-1 0 0,-1-1 0,0 0 0,0-1 0,-1 0 0,-1 0 0,0-1 0,0 0 0,-1 0 0,0-1 0,-22 15 0,6-7-6735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9.446"/>
    </inkml:context>
    <inkml:brush xml:id="br0">
      <inkml:brushProperty name="width" value="0.05" units="cm"/>
      <inkml:brushProperty name="height" value="0.05" units="cm"/>
      <inkml:brushProperty name="color" value="#FFC114"/>
    </inkml:brush>
  </inkml:definitions>
  <inkml:trace contextRef="#ctx0" brushRef="#br0">1 11 24575,'3'0'0,"4"0"0,3 0 0,7 0 0,3-3 0,3-1 0,-1 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4.796"/>
    </inkml:context>
    <inkml:brush xml:id="br0">
      <inkml:brushProperty name="width" value="0.05" units="cm"/>
      <inkml:brushProperty name="height" value="0.05" units="cm"/>
      <inkml:brushProperty name="color" value="#FFC114"/>
    </inkml:brush>
  </inkml:definitions>
  <inkml:trace contextRef="#ctx0" brushRef="#br0">1 55 24575,'6'-3'0,"5"-4"0,3-3 0,3-1 0,1 2 0,0 3 0,4 1 0,0 3 0,0 1 0,2 1 0,0 0 0,-5 1-8191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4.980"/>
    </inkml:context>
    <inkml:brush xml:id="br0">
      <inkml:brushProperty name="width" value="0.05" units="cm"/>
      <inkml:brushProperty name="height" value="0.05" units="cm"/>
      <inkml:brushProperty name="color" value="#FFC114"/>
    </inkml:brush>
  </inkml:definitions>
  <inkml:trace contextRef="#ctx0" brushRef="#br0">1 81 24575,'3'0'0,"4"0"0,6-3 0,5-4 0,7-1 0,6-1 0,4-4 0,1 2 0,1-1 0,-3 2 0,-8 3-8191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5.352"/>
    </inkml:context>
    <inkml:brush xml:id="br0">
      <inkml:brushProperty name="width" value="0.05" units="cm"/>
      <inkml:brushProperty name="height" value="0.05" units="cm"/>
      <inkml:brushProperty name="color" value="#FFC114"/>
    </inkml:brush>
  </inkml:definitions>
  <inkml:trace contextRef="#ctx0" brushRef="#br0">53 183 24575,'-7'-14'0,"-1"0"0,0 1 0,-21-23 0,84 124 0,-47-75 0,53 86 0,-52-82 0,0 0 0,-2 1 0,11 35 0,-17-51 0,-1 1 0,1-1 0,-1 1 0,1-1 0,-1 1 0,0-1 0,0 1 0,-1-1 0,1 1 0,-1 3 0,1-5 0,0-1 0,-1 1 0,1-1 0,0 0 0,0 1 0,-1-1 0,1 1 0,0-1 0,0 0 0,-1 1 0,1-1 0,0 0 0,-1 1 0,1-1 0,0 0 0,-1 0 0,1 1 0,-1-1 0,1 0 0,-1 0 0,1 0 0,-1 1 0,0-1 0,0 0 0,0 0 0,-1-1 0,1 1 0,0 0 0,0 0 0,0 0 0,0-1 0,0 1 0,0-1 0,0 1 0,0-1 0,-1 0 0,-4-4 0,0 1 0,0-1 0,1 0 0,0-1 0,0 1 0,0-1 0,1 0 0,-1 0 0,2-1 0,-1 1 0,1-1 0,0 0 0,0 1 0,0-2 0,1 1 0,1 0 0,-1 0 0,1-1 0,0-8 0,-1 4 0,2 1 0,0-1 0,0 0 0,1 0 0,1 0 0,0 0 0,0 0 0,1 1 0,1-1 0,0 1 0,8-15 0,-4 13-114,0 1 1,1-1-1,1 2 0,0-1 0,0 1 1,1 1-1,1 0 0,-1 0 0,2 1 1,-1 1-1,19-10 0,10-1-6712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5.724"/>
    </inkml:context>
    <inkml:brush xml:id="br0">
      <inkml:brushProperty name="width" value="0.05" units="cm"/>
      <inkml:brushProperty name="height" value="0.05" units="cm"/>
      <inkml:brushProperty name="color" value="#FFC114"/>
    </inkml:brush>
  </inkml:definitions>
  <inkml:trace contextRef="#ctx0" brushRef="#br0">117 99 24575,'-3'2'0,"0"0"0,0-1 0,-1 1 0,1 0 0,0-1 0,-1 0 0,1 0 0,-1 0 0,1 0 0,-1-1 0,1 1 0,-7-1 0,0 1 0,9 2 0,7 3 0,11 4 0,-6-5 0,1 0 0,0-1 0,0 0 0,1 0 0,-1-2 0,19 3 0,-26-5 0,-1 0 0,1 0 0,0-1 0,-1 1 0,1-1 0,-1 0 0,1 0 0,-1-1 0,1 1 0,-1-1 0,0 0 0,0 0 0,0-1 0,0 1 0,0-1 0,-1 0 0,1 0 0,-1 0 0,1 0 0,-1 0 0,3-5 0,-3 4 0,0 0 0,0 0 0,0 0 0,-1-1 0,0 1 0,0-1 0,0 1 0,0-1 0,-1 0 0,1 1 0,0-8 0,-2 10 0,0 0 0,0 0 0,-1 0 0,1-1 0,-1 1 0,1 0 0,-1 0 0,0 0 0,1 0 0,-1 0 0,0 0 0,0 0 0,-1 0 0,1 1 0,0-1 0,-1 0 0,1 1 0,-1-1 0,1 1 0,-1-1 0,0 1 0,1 0 0,-1-1 0,0 1 0,0 0 0,0 0 0,-4-1 0,0 0 0,0 0 0,0 1 0,0-1 0,-1 1 0,1 0 0,-1 1 0,1 0 0,-1 0 0,1 0 0,-1 1 0,1 0 0,0 0 0,-1 0 0,1 1 0,0 0 0,0 0 0,0 1 0,0-1 0,0 2 0,-7 3 0,3 0 0,-1 0 0,1 1 0,1 0 0,-1 1 0,1 0 0,1 0 0,-1 1 0,2 0 0,-11 18 0,13-21 0,1 2 0,1-1 0,0 0 0,0 1 0,1-1 0,0 1 0,0 0 0,1 0 0,0 0 0,0 0 0,1 0 0,0 0 0,1-1 0,0 1 0,1 0 0,0 0 0,4 12 0,-2-10 0,0-1 0,1 0 0,1-1 0,-1 1 0,2-1 0,-1 0 0,1 0 0,1-1 0,-1 0 0,1 0 0,1-1 0,-1 0 0,17 10 0,-7-7-273,1-1 0,0 0 0,0-2 0,21 7 0,17 0-6553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6.144"/>
    </inkml:context>
    <inkml:brush xml:id="br0">
      <inkml:brushProperty name="width" value="0.05" units="cm"/>
      <inkml:brushProperty name="height" value="0.05" units="cm"/>
      <inkml:brushProperty name="color" value="#FFC114"/>
    </inkml:brush>
  </inkml:definitions>
  <inkml:trace contextRef="#ctx0" brushRef="#br0">142 193 24575,'-27'-60'0,"19"39"0,-1 1 0,0 1 0,-16-24 0,23 41 0,1 1 0,0-1 0,-1 0 0,1 0 0,-1 1 0,0-1 0,0 1 0,1-1 0,-1 1 0,0 0 0,-3-2 0,4 3 0,0 0 0,1 0 0,-1 0 0,0 0 0,1 0 0,-1 0 0,0 0 0,1 0 0,-1 0 0,0 0 0,1 1 0,-1-1 0,0 0 0,1 1 0,-1-1 0,1 0 0,-1 1 0,1-1 0,-1 0 0,1 1 0,-1-1 0,1 1 0,-1-1 0,1 1 0,-1-1 0,1 1 0,0 0 0,-1-1 0,1 1 0,0-1 0,-1 1 0,1 0 0,0-1 0,0 1 0,0 0 0,-1-1 0,1 1 0,0 0 0,0-1 0,0 2 0,-3 17 0,1 0 0,1 1 0,0 19 0,0 10 0,-2-2 0,-7 200 0,10-185 0,4-1 0,10 61 0,-13-114 0,6 25 0,-7-32 0,0 0 0,1 0 0,-1 1 0,1-1 0,-1 0 0,1 0 0,-1 0 0,1 0 0,0 0 0,-1 0 0,1 0 0,0 0 0,0 0 0,0 0 0,0 0 0,0-1 0,0 1 0,0 0 0,0-1 0,2 2 0,-2-2 0,0 0 0,0 0 0,0 0 0,-1-1 0,1 1 0,0 0 0,0 0 0,0-1 0,0 1 0,0 0 0,-1-1 0,1 1 0,0-1 0,0 1 0,-1-1 0,1 0 0,0 1 0,0-1 0,-1 0 0,1 1 0,-1-1 0,1 0 0,-1 0 0,1 1 0,-1-1 0,1 0 0,-1 0 0,1-1 0,9-26 0,2-35 0,-2-1 0,4-127 0,-10 97 0,-2 58 0,8-86 0,-7 105 0,0 0 0,1 0 0,1 0 0,13-30 0,-17 44 0,0 0 0,0 1 0,1-1 0,-1 0 0,1 1 0,0 0 0,0-1 0,0 1 0,0 0 0,0 0 0,0 0 0,1 0 0,-1 0 0,1 1 0,-1-1 0,1 1 0,0-1 0,-1 1 0,1 0 0,0 0 0,0 0 0,5 0 0,-4 1 0,-1 0 0,1 1 0,-1-1 0,1 1 0,-1 0 0,1 0 0,-1 0 0,0 0 0,1 0 0,-1 1 0,0 0 0,0-1 0,0 1 0,0 0 0,0 1 0,-1-1 0,1 0 0,4 6 0,-2-2 17,0 1-1,0 0 0,0 0 0,-1 0 1,0 0-1,0 1 0,-1 0 0,0 0 1,-1 0-1,1 0 0,-1 0 0,-1 0 1,0 1-1,0-1 0,-1 0 0,1 1 1,-2-1-1,1 0 0,-1 1 0,-4 14 1,2-13-112,0-1 0,0 0 0,-1 0 0,0-1 1,0 1-1,-1-1 0,0 1 0,-1-2 0,0 1 0,0-1 1,-1 1-1,0-2 0,0 1 0,0-1 0,-1 0 1,0-1-1,-16 9 0,3-5-6731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16.443"/>
    </inkml:context>
    <inkml:brush xml:id="br0">
      <inkml:brushProperty name="width" value="0.05" units="cm"/>
      <inkml:brushProperty name="height" value="0.05" units="cm"/>
      <inkml:brushProperty name="color" value="#FFC114"/>
    </inkml:brush>
  </inkml:definitions>
  <inkml:trace contextRef="#ctx0" brushRef="#br0">192 120 24575,'0'0'0,"0"0"0,0 0 0,1 0 0,-1 0 0,0 0 0,0 0 0,1 0 0,-1 0 0,0 0 0,0 0 0,1 0 0,-1 0 0,0 0 0,0 0 0,1 0 0,-1 0 0,0 0 0,0 0 0,1 0 0,-1 1 0,0-1 0,0 0 0,0 0 0,1 0 0,-1 0 0,0 1 0,0-1 0,0 0 0,0 0 0,1 0 0,-1 1 0,0-1 0,0 0 0,0 0 0,0 1 0,0-1 0,0 0 0,0 0 0,0 1 0,-5 11 0,-15 7 0,16-15 0,-1-1 0,1 1 0,-1-1 0,1 1 0,0 1 0,0-1 0,-3 5 0,7-8 0,-1 0 0,1 0 0,-1 0 0,1 0 0,-1 0 0,1 0 0,0 0 0,0 1 0,-1-1 0,1 0 0,0 0 0,0 0 0,0 0 0,0 0 0,0 0 0,1 0 0,-1 0 0,0 1 0,0-1 0,1 0 0,-1 0 0,0 0 0,1 0 0,-1 0 0,1 0 0,0 0 0,-1 0 0,1-1 0,0 1 0,-1 0 0,1 0 0,0 0 0,0-1 0,0 1 0,0 0 0,0-1 0,0 1 0,0-1 0,0 1 0,0-1 0,0 1 0,2-1 0,3 3 0,-1-1 0,1-1 0,0 1 0,0-1 0,0 0 0,0 0 0,0-1 0,0 0 0,0 0 0,0 0 0,1-1 0,-1 0 0,-1 0 0,1 0 0,0-1 0,0 0 0,0 0 0,-1-1 0,1 1 0,7-6 0,-10 6 0,0 0 0,0 0 0,0-1 0,0 1 0,0-1 0,0 1 0,-1-1 0,1 0 0,-1 0 0,0-1 0,0 1 0,0 0 0,0-1 0,0 1 0,-1-1 0,0 1 0,1-1 0,-1 0 0,-1 0 0,1 1 0,-1-1 0,1 0 0,-1 0 0,0 0 0,0 0 0,-1 1 0,1-1 0,-1 0 0,0 0 0,0 1 0,0-1 0,-4-7 0,2 5 19,-1 0 0,0 1 0,0-1 0,-1 1 0,1-1 0,-1 1 0,-1 1 0,1-1 0,0 1 0,-1 0 0,0 0 0,0 0 0,0 1 0,-1 0 0,1 0 0,-1 1 0,-13-3 0,-5-1-446,-1 1 0,0 1 1,-34 0-1,-14 2-6399</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3.355"/>
    </inkml:context>
    <inkml:brush xml:id="br0">
      <inkml:brushProperty name="width" value="0.05" units="cm"/>
      <inkml:brushProperty name="height" value="0.05" units="cm"/>
      <inkml:brushProperty name="color" value="#FFC114"/>
    </inkml:brush>
  </inkml:definitions>
  <inkml:trace contextRef="#ctx0" brushRef="#br0">207 434 24575,'0'-88'0,"0"98"0,-1-2 0,1 0 0,1-1 0,-1 1 0,1-1 0,0 1 0,3 8 0,-5-15 0,0 0 0,0 0 0,0 0 0,-1 0 0,1 0 0,0 0 0,-1 0 0,1 0 0,-1-1 0,1 1 0,-1 0 0,1-1 0,-3 1 0,-13 7 0,5 1 0,1 1 0,1 1 0,0-1 0,0 2 0,1-1 0,1 2 0,-11 17 0,3 1 0,1 0 0,-11 35 0,19-45 0,1-1 0,-7 42 0,12-54 0,0 0 0,1-1 0,0 1 0,0 0 0,1 0 0,0 0 0,0 0 0,1 0 0,0 0 0,0-1 0,4 9 0,-4-12 0,0-1 0,0 0 0,0 1 0,0-1 0,1 0 0,0-1 0,-1 1 0,1 0 0,0-1 0,0 0 0,0 1 0,1-1 0,-1 0 0,0-1 0,1 1 0,-1-1 0,1 1 0,0-1 0,-1 0 0,1 0 0,0-1 0,0 1 0,0-1 0,0 0 0,-1 0 0,1 0 0,0 0 0,5-2 0,2 0 0,-1 0 0,1-1 0,0 0 0,-1-1 0,1 0 0,-1-1 0,0 0 0,14-10 0,-9 4 0,-1 0 0,-1-1 0,0 0 0,-1-1 0,0 0 0,-1-1 0,0-1 0,9-17 0,-7 8 0,-1-1 0,-2 1 0,-1-2 0,12-45 0,-9-1 0,-3 1 0,-3-2 0,-3-76 0,-6-64 0,-13 490 0,9-199 0,-35 448 0,39-421-1365,5-70-5461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3.728"/>
    </inkml:context>
    <inkml:brush xml:id="br0">
      <inkml:brushProperty name="width" value="0.05" units="cm"/>
      <inkml:brushProperty name="height" value="0.05" units="cm"/>
      <inkml:brushProperty name="color" value="#FFC114"/>
    </inkml:brush>
  </inkml:definitions>
  <inkml:trace contextRef="#ctx0" brushRef="#br0">136 138 24575,'0'0'0,"0"-1"0,0 1 0,-1-1 0,1 0 0,0 1 0,0-1 0,0 1 0,-1-1 0,1 1 0,0-1 0,0 1 0,-1-1 0,1 1 0,0-1 0,-1 1 0,1 0 0,-1-1 0,1 1 0,-1 0 0,1-1 0,-1 1 0,1 0 0,-1-1 0,1 1 0,-1 0 0,0-1 0,0 2 0,14 3 0,0-1 0,1-1 0,0 0 0,0 0 0,0-2 0,15 0 0,-23-1 0,0 1 0,0-1 0,-1 0 0,1 0 0,0 0 0,-1-1 0,1 0 0,-1 0 0,0-1 0,1 0 0,-1 1 0,0-2 0,-1 1 0,9-7 0,-12 9 0,1-1 0,-1 1 0,0 0 0,0-1 0,0 1 0,0-1 0,0 1 0,0-1 0,0 0 0,0 1 0,-1-1 0,1 0 0,-1 1 0,1-1 0,-1 0 0,1 0 0,-1 0 0,0 1 0,0-1 0,0 0 0,0 0 0,0 0 0,-1-2 0,0 2 0,0-1 0,-1 1 0,1 0 0,-1-1 0,1 1 0,-1 0 0,0 0 0,0 0 0,0 0 0,0 0 0,0 0 0,0 1 0,-5-4 0,-1 1 0,-1-1 0,0 1 0,0 1 0,0-1 0,0 2 0,-1-1 0,-16-2 0,19 5 0,0 0 0,1 0 0,-1 1 0,0 0 0,1 0 0,-1 1 0,1-1 0,0 1 0,-1 1 0,1-1 0,-10 6 0,8-2 0,-1-1 0,1 2 0,0-1 0,0 1 0,1 0 0,0 1 0,-8 9 0,8-7 0,-1 1 0,1 1 0,1-1 0,0 1 0,1 0 0,0 0 0,1 0 0,0 1 0,1 0 0,0 0 0,1 0 0,-1 15 0,3-23-65,0-1 0,0 1 0,1-1 0,-1 0 0,1 1 0,0-1 0,0 0 0,1 0 0,-1 0 0,1 0 0,0 0 0,0 0 0,0 0 0,1 0 0,-1-1 0,1 1 0,0-1 0,0 0 0,0 0 0,4 4 0,18 9-6761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4.039"/>
    </inkml:context>
    <inkml:brush xml:id="br0">
      <inkml:brushProperty name="width" value="0.05" units="cm"/>
      <inkml:brushProperty name="height" value="0.05" units="cm"/>
      <inkml:brushProperty name="color" value="#FFC114"/>
    </inkml:brush>
  </inkml:definitions>
  <inkml:trace contextRef="#ctx0" brushRef="#br0">358 91 24575,'-1'-3'0,"-1"-1"0,1 1 0,-1 0 0,0-1 0,0 1 0,0 0 0,0 0 0,-1 0 0,1 0 0,-1 1 0,0-1 0,0 1 0,-4-4 0,7 6 0,-8-5 0,-1-1 0,1 1 0,-1 1 0,0 0 0,0 0 0,0 0 0,-1 1 0,1 1 0,-1 0 0,-15-2 0,11 2 0,0 2 0,0-1 0,-1 2 0,1 0 0,0 0 0,-25 7 0,32-6 0,1 0 0,0 0 0,-1 1 0,1 0 0,0 0 0,1 1 0,-1-1 0,-5 6 0,8-7 0,1 0 0,1 0 0,-1 0 0,0 0 0,0 0 0,1 0 0,-1 1 0,1-1 0,0 0 0,0 1 0,0-1 0,0 1 0,0 0 0,0-1 0,1 1 0,-1-1 0,1 1 0,0 0 0,0 0 0,0-1 0,0 1 0,1 5 0,2 1 0,0 0 0,0 1 0,1-1 0,0 0 0,1-1 0,0 1 0,0-1 0,1 0 0,0 0 0,13 12 0,5 3 0,49 36 0,3-11 0,-56-38 0,-2 1 0,0 1 0,0 1 0,27 26 0,-44-39 0,0 1 0,-1 0 0,1-1 0,0 1 0,-1 0 0,1 0 0,0 0 0,-1 0 0,1 0 0,-1 0 0,0 0 0,1 0 0,-1 0 0,0 0 0,1 0 0,-1 0 0,0 0 0,0 0 0,0 0 0,0 0 0,0 2 0,0-2 0,-1-1 0,1 1 0,-1 0 0,1 0 0,-1 0 0,0 0 0,1-1 0,-1 1 0,0 0 0,1-1 0,-1 1 0,0 0 0,0-1 0,0 1 0,0-1 0,1 1 0,-1-1 0,-1 1 0,-6 1 0,0 1 0,0-2 0,0 1 0,-11 0 0,16-2 0,-38 3-341,1-2 0,-1-1-1,-52-8 1,40 0-6485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4.245"/>
    </inkml:context>
    <inkml:brush xml:id="br0">
      <inkml:brushProperty name="width" value="0.05" units="cm"/>
      <inkml:brushProperty name="height" value="0.05" units="cm"/>
      <inkml:brushProperty name="color" value="#FFC114"/>
    </inkml:brush>
  </inkml:definitions>
  <inkml:trace contextRef="#ctx0" brushRef="#br0">1 77 24575,'31'-21'0,"-14"9"0,0 0 0,35-16 0,-51 27 0,0 1 0,0-1 0,0 1 0,1-1 0,-1 1 0,0 0 0,0-1 0,1 1 0,-1 0 0,0 0 0,1 0 0,-1 0 0,0 0 0,0 0 0,1 0 0,-1 1 0,0-1 0,0 0 0,1 1 0,-1-1 0,0 1 0,0-1 0,0 1 0,0 0 0,0-1 0,0 1 0,0 0 0,0 0 0,0 0 0,0-1 0,0 1 0,0 0 0,0 0 0,-1 1 0,1-1 0,0 0 0,-1 0 0,1 0 0,-1 0 0,1 2 0,2 6 0,-1 0 0,0 0 0,0 0 0,0 16 0,-1-11 0,51 495-1365,-50-477-5461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9.808"/>
    </inkml:context>
    <inkml:brush xml:id="br0">
      <inkml:brushProperty name="width" value="0.05" units="cm"/>
      <inkml:brushProperty name="height" value="0.05" units="cm"/>
      <inkml:brushProperty name="color" value="#FFC114"/>
    </inkml:brush>
  </inkml:definitions>
  <inkml:trace contextRef="#ctx0" brushRef="#br0">173 104 24575,'5'-24'0,"-4"21"0,0 1 0,-1 0 0,1-1 0,0 1 0,-1-1 0,0 1 0,1-1 0,-1 1 0,0-1 0,0 1 0,-1-1 0,0-3 0,1 3 0,-1 1 0,0 0 0,0-1 0,0 1 0,0 0 0,0 0 0,-1 0 0,1 0 0,-1 0 0,1 0 0,-1 0 0,0 0 0,0 1 0,0-1 0,0 1 0,0-1 0,0 1 0,0 0 0,0-1 0,0 1 0,-1 0 0,1 1 0,0-1 0,-1 0 0,1 1 0,-1-1 0,1 1 0,-1 0 0,1 0 0,-1 0 0,1 0 0,-5 1 0,1 0 0,1-1 0,0 1 0,0 1 0,0-1 0,0 1 0,0 0 0,1 0 0,-1 1 0,1-1 0,-1 1 0,1 0 0,0 0 0,0 0 0,0 1 0,-4 4 0,4-2 0,-1 0 0,2 0 0,-1 1 0,0-1 0,1 1 0,1 0 0,-1 0 0,1 0 0,0 0 0,0 0 0,1 1 0,0 9 0,0-5 0,2 0 0,0 0 0,0 0 0,1 0 0,1 0 0,0 0 0,4 11 0,5 4 0,0-1 0,2 0 0,0-1 0,2 0 0,28 33 0,-30-37 0,-13-20 0,-1-1 0,0 0 0,0 1 0,0-1 0,0 0 0,1 1 0,-1-1 0,0 0 0,0 0 0,0 1 0,0-1 0,0 1 0,0-1 0,0 0 0,0 1 0,0-1 0,0 0 0,0 1 0,0-1 0,0 0 0,0 1 0,0-1 0,0 0 0,0 1 0,0-1 0,-1 0 0,1 1 0,0-1 0,0 0 0,0 0 0,-1 1 0,1-1 0,0 0 0,0 0 0,0 1 0,-1-1 0,1 0 0,0 0 0,-1 0 0,1 1 0,0-1 0,-1 0 0,1 0 0,0 0 0,-1 0 0,1 0 0,0 0 0,-1 1 0,1-1 0,0 0 0,-1 0 0,1 0 0,0 0 0,-1 0 0,1 0 0,0-1 0,-1 1 0,1 0 0,0 0 0,-1 0 0,1 0 0,0 0 0,-1 0 0,1-1 0,-1 1 0,-14-5-1365,-2-2-5461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4.399"/>
    </inkml:context>
    <inkml:brush xml:id="br0">
      <inkml:brushProperty name="width" value="0.05" units="cm"/>
      <inkml:brushProperty name="height" value="0.05" units="cm"/>
      <inkml:brushProperty name="color" value="#FFC114"/>
    </inkml:brush>
  </inkml:definitions>
  <inkml:trace contextRef="#ctx0" brushRef="#br0">1 277 24575,'0'-9'0,"2"-8"0,5-8 0,7-9 0,3-4 0,9 2 0,5 3 0,6 5 0,3 4 0,4 7 0,-1 5 0,0 8 0,-3 8 0,-4 3 0,-9 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5.406"/>
    </inkml:context>
    <inkml:brush xml:id="br0">
      <inkml:brushProperty name="width" value="0.05" units="cm"/>
      <inkml:brushProperty name="height" value="0.05" units="cm"/>
      <inkml:brushProperty name="color" value="#FFC114"/>
    </inkml:brush>
  </inkml:definitions>
  <inkml:trace contextRef="#ctx0" brushRef="#br0">313 205 24575,'8'-9'0,"-1"1"0,-1-1 0,1 0 0,-1 0 0,7-17 0,-10 19 0,0 1 0,0 0 0,-1-1 0,0 0 0,-1 1 0,1-1 0,-1 0 0,-1 0 0,1 0 0,-1-7 0,-1 12 0,1-1 0,-1 1 0,1 0 0,-1-1 0,0 1 0,1 0 0,-1 0 0,0 0 0,0 0 0,-1 0 0,1 0 0,0 0 0,-1 0 0,1 0 0,-1 0 0,0 1 0,-3-4 0,1 3 0,1 1 0,-1-1 0,1 0 0,-1 1 0,0 0 0,1-1 0,-1 2 0,0-1 0,-8 0 0,-1 0 0,-1 2 0,1 0 0,-1 0 0,1 1 0,-16 5 0,6-1 0,0 1 0,1 2 0,-28 13 0,42-18 0,1 0 0,0 0 0,1 0 0,-1 1 0,1 0 0,0 1 0,0-1 0,0 1 0,1 0 0,0 0 0,0 1 0,0 0 0,-5 10 0,9-14 0,0 0 0,0 0 0,0 1 0,0-1 0,1 0 0,-1 0 0,1 1 0,0-1 0,0 0 0,0 1 0,0-1 0,1 1 0,-1-1 0,1 0 0,0 0 0,1 5 0,1-3 0,-1 0 0,1-1 0,0 1 0,0 0 0,1-1 0,-1 0 0,1 0 0,0 0 0,5 4 0,9 5 0,0-1 0,1 0 0,39 17 0,-47-24 0,45 20 0,-24-12 0,-1 2 0,0 1 0,45 32 0,-72-45 0,0 0 0,-1 0 0,1 0 0,-1 1 0,0-1 0,0 1 0,4 7 0,-6-10 0,-1 0 0,1 0 0,-1 0 0,0-1 0,0 1 0,1 1 0,-1-1 0,0 0 0,0 0 0,0 0 0,0 0 0,0 0 0,0 0 0,-1 0 0,1 0 0,0 0 0,0 0 0,-1 0 0,1 0 0,-1-1 0,1 1 0,-1 0 0,1 0 0,-1 0 0,1 0 0,-1 0 0,0-1 0,1 1 0,-1 0 0,0-1 0,0 1 0,0 0 0,1-1 0,-1 1 0,0-1 0,0 1 0,0-1 0,0 0 0,0 1 0,-1-1 0,-13 6 38,0-1 0,1-1 0,-1 0 0,-1-1 0,1 0 0,0-2 0,-1 1 0,-26-3 0,14-1-465,0-1 0,0-1 1,-51-16-1,39 6-6399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46.092"/>
    </inkml:context>
    <inkml:brush xml:id="br0">
      <inkml:brushProperty name="width" value="0.05" units="cm"/>
      <inkml:brushProperty name="height" value="0.05" units="cm"/>
      <inkml:brushProperty name="color" value="#FFC114"/>
    </inkml:brush>
  </inkml:definitions>
  <inkml:trace contextRef="#ctx0" brushRef="#br0">0 309 24575,'38'-1'0,"100"5"0,-119-2 0,1 1 0,-1 0 0,1 2 0,35 13 0,-39-11 0,-1 0 0,1 1 0,16 11 0,-29-17 0,0 1 0,1-1 0,-1 1 0,0-1 0,0 1 0,-1 0 0,1 0 0,0 0 0,-1 0 0,0 1 0,0-1 0,0 1 0,0-1 0,0 1 0,-1 0 0,0 0 0,0-1 0,0 1 0,1 6 0,-2-8 0,0 0 0,-1 1 0,1-1 0,0 0 0,-1 0 0,1 0 0,-1 0 0,0 0 0,0 0 0,0 0 0,0 0 0,0 0 0,0 0 0,-1 0 0,1-1 0,-2 3 0,-1-1 0,0 1 0,1-1 0,-1 0 0,-1-1 0,1 1 0,0-1 0,-6 2 0,2 0 0,0-1 0,0-1 0,-1 0 0,1 0 0,-1 0 0,0-1 0,-16 0 0,21-2 0,0 1 0,0-1 0,1 1 0,-1-1 0,0 0 0,0-1 0,1 1 0,-1 0 0,1-1 0,0 0 0,-1 0 0,1 0 0,0 0 0,0-1 0,0 1 0,-4-6 0,5 6 0,1 0 0,0 0 0,-1 0 0,1-1 0,0 1 0,0 0 0,1-1 0,-1 1 0,0-1 0,1 1 0,-1-1 0,1 1 0,0-1 0,0 1 0,0-1 0,0 1 0,1-1 0,-1 1 0,0-1 0,1 1 0,0-1 0,0 1 0,-1 0 0,2-1 0,1-3 0,4-4 0,-1 0 0,2 0 0,-1 1 0,2 0 0,-1 0 0,1 1 0,0 1 0,1-1 0,19-11 0,7-1 0,57-23 0,-76 36 0,1 0 0,1 1 0,-1 1 0,35-4 0,-43 8 0,0 0 0,1 1 0,-1 1 0,0-1 0,0 2 0,0-1 0,0 1 0,0 1 0,0 0 0,14 6 0,-23-8 0,1-1 0,-1 1 0,1-1 0,0 1 0,0-1 0,-1 0 0,1 0 0,0 0 0,-1 0 0,1 0 0,0 0 0,0 0 0,-1-1 0,4 0 0,-3 0 0,-1 1 0,0 0 0,1-1 0,-1 1 0,0 0 0,1 0 0,-1-1 0,1 1 0,-1 0 0,1 1 0,-1-1 0,0 0 0,1 0 0,-1 1 0,1-1 0,-1 0 0,0 1 0,1 0 0,-1-1 0,0 1 0,0 0 0,1-1 0,0 2 0,5 6 0,0 0 0,-1 0 0,0 1 0,0 0 0,-1 0 0,0 0 0,5 16 0,1 0 0,11 26 0,-15-33 0,1 0 0,0-1 0,11 17 0,-18-33 0,0 0 0,0 1 0,0-1 0,-1 0 0,1 0 0,1 0 0,-1 0 0,0 0 0,0 0 0,0 0 0,0 0 0,1 0 0,-1-1 0,0 1 0,1 0 0,-1-1 0,1 1 0,-1-1 0,1 0 0,-1 1 0,1-1 0,2 0 0,-2 0 0,0-1 0,1 1 0,-1-1 0,0 0 0,1 0 0,-1 0 0,0 0 0,0 0 0,0 0 0,0-1 0,0 1 0,0-1 0,1-1 0,8-8 0,-1 0 0,-1-1 0,15-23 0,-16 23 0,101-161 0,21-30 0,-128 200 10,4-6 100,1 0-1,12-12 1,-17 19-148,-1 1 0,1-1 0,-1 1 0,1 0 0,0 0 0,0 0 0,-1 0 0,1 0 0,2-1 0,-3 2-11,0 0 0,-1 0 0,1 0 0,0 0 0,-1 0 0,1 0 0,0 0 0,-1 0 0,1 0 0,0 0 0,-1 0 0,1 1 0,0-1 0,-1 0 0,1 0 0,-1 1 0,1-1-1,0 0 1,-1 1 0,1-1 0,-1 0 0,1 1 0,-1-1 0,1 1 0,-1-1 0,1 2 0,6 11-6777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0.241"/>
    </inkml:context>
    <inkml:brush xml:id="br0">
      <inkml:brushProperty name="width" value="0.05" units="cm"/>
      <inkml:brushProperty name="height" value="0.05" units="cm"/>
      <inkml:brushProperty name="color" value="#FFC114"/>
    </inkml:brush>
  </inkml:definitions>
  <inkml:trace contextRef="#ctx0" brushRef="#br0">1 243 24575,'0'-11'0,"0"0"0,1-1 0,0 1 0,1 0 0,4-13 0,-5 21 0,-1 0 0,1 0 0,0 1 0,1-1 0,-1 1 0,0-1 0,1 1 0,0 0 0,-1-1 0,1 1 0,0 0 0,0 0 0,0 0 0,0 0 0,1 1 0,-1-1 0,0 1 0,1-1 0,-1 1 0,1 0 0,0 0 0,-1 0 0,1 0 0,0 0 0,0 0 0,3 0 0,-3 2 0,-1-1 0,0 0 0,1 0 0,-1 1 0,0-1 0,1 1 0,-1 0 0,0-1 0,0 1 0,1 0 0,-1 1 0,0-1 0,0 0 0,0 0 0,-1 1 0,1-1 0,0 1 0,0 0 0,-1 0 0,1-1 0,-1 1 0,1 0 0,-1 0 0,0 0 0,0 1 0,0-1 0,1 4 0,3 7 0,0 0 0,-2 0 0,4 21 0,-6-29 0,7 38 0,-3 1 0,-1 0 0,-5 80 0,1-121 0,0 1 0,0 0 0,-1-1 0,0 1 0,0 0 0,0-1 0,-2 5 0,2-19 0,3-10 0,17-35 0,1 2 0,54-99 0,-63 130 0,8-12 0,25-38 0,-37 63 0,0 0 0,1 1 0,0 0 0,1 0 0,-1 1 0,2 0 0,-1 0 0,12-6 0,-20 13 0,0 0 0,0 0 0,0 1 0,1-1 0,-1 0 0,0 1 0,0-1 0,1 1 0,-1-1 0,0 1 0,1 0 0,-1-1 0,0 1 0,1 0 0,-1 0 0,0 0 0,1 0 0,-1 0 0,1 0 0,-1 1 0,0-1 0,1 0 0,-1 1 0,0-1 0,1 1 0,-1-1 0,0 1 0,0 0 0,0-1 0,0 1 0,1 0 0,-1 0 0,0 0 0,0 0 0,0 0 0,-1 0 0,1 0 0,0 0 0,0 0 0,0 0 0,-1 1 0,1-1 0,-1 0 0,1 2 0,1 4 0,0 0 0,0-1 0,-1 1 0,0 1 0,0-1 0,0 0 0,-2 9 0,-4 43 0,-3 0 0,-22 77 0,-4 26 0,34-159 0,-1 0 0,1 1 0,0-1 0,0 1 0,0-1 0,0 1 0,1-1 0,1 5 0,-2-7 0,0-1 0,0 0 0,0 1 0,0-1 0,0 0 0,0 0 0,1 1 0,-1-1 0,0 0 0,0 0 0,0 1 0,0-1 0,1 0 0,-1 0 0,0 0 0,0 1 0,1-1 0,-1 0 0,0 0 0,1 0 0,-1 0 0,0 0 0,0 1 0,1-1 0,-1 0 0,0 0 0,1 0 0,-1 0 0,0 0 0,0 0 0,1 0 0,0 0 0,0-1 0,0 1 0,0-1 0,0 0 0,1 1 0,-1-1 0,0 0 0,0 0 0,0 0 0,0 0 0,0 0 0,-1 0 0,2-2 0,28-37 0,29-56 0,10-14 0,-59 95 0,0-1 0,1 0 0,1 1 0,0 1 0,1 0 0,0 0 0,26-19 0,-37 32 0,-1 0 0,1 0 0,0 0 0,-1 0 0,1 0 0,-1 1 0,1-1 0,0 0 0,0 1 0,0-1 0,-1 1 0,1 0 0,0 0 0,0 0 0,0 0 0,-1 0 0,1 0 0,0 0 0,0 0 0,0 1 0,2 0 0,-2 0 0,0 1 0,0-1 0,-1 0 0,1 1 0,-1-1 0,1 1 0,-1-1 0,1 1 0,-1 0 0,0 0 0,0 0 0,0 0 0,0 0 0,0 0 0,0 2 0,3 9 0,-1 0 0,-1 0 0,0 0 0,0 20 0,-2-32 0,-1 237 161,-1-131-1687,2-75-5300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0.443"/>
    </inkml:context>
    <inkml:brush xml:id="br0">
      <inkml:brushProperty name="width" value="0.05" units="cm"/>
      <inkml:brushProperty name="height" value="0.05" units="cm"/>
      <inkml:brushProperty name="color" value="#FFC114"/>
    </inkml:brush>
  </inkml:definitions>
  <inkml:trace contextRef="#ctx0" brushRef="#br0">125 5 24575,'0'-3'0,"0"2"0,0 7 0,0 5 0,-3 11 0,-1 9 0,-3 8 0,-3 11 0,-3 7 0,-1 6 0,-3 5 0,3 2 0,0 1 0,2 1 0,4-4 0,3-4 0,2-7 0,2-13-8191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0.954"/>
    </inkml:context>
    <inkml:brush xml:id="br0">
      <inkml:brushProperty name="width" value="0.05" units="cm"/>
      <inkml:brushProperty name="height" value="0.05" units="cm"/>
      <inkml:brushProperty name="color" value="#FFC114"/>
    </inkml:brush>
  </inkml:definitions>
  <inkml:trace contextRef="#ctx0" brushRef="#br0">0 202 24575,'0'-5'0,"0"0"0,0 0 0,1 0 0,-1 0 0,1 1 0,0-1 0,2-6 0,-2 9 0,0 1 0,0-1 0,0 0 0,0 1 0,1-1 0,-1 1 0,0 0 0,1-1 0,-1 1 0,1 0 0,-1 0 0,1 0 0,0 0 0,0 0 0,-1 0 0,1 1 0,0-1 0,0 0 0,0 1 0,0-1 0,2 1 0,26-4 0,41-1 0,-48 4 0,0 0 0,1-2 0,37-9 0,-50 9 0,14-4 0,31-14 0,-51 19 0,0-1 0,1 1 0,-1-1 0,0 0 0,-1-1 0,1 1 0,0-1 0,-1 0 0,0 0 0,0 0 0,6-9 0,-10 12 0,1 1 0,-1-1 0,1 1 0,-1-1 0,0 0 0,1 1 0,-1-1 0,0 0 0,0 1 0,1-1 0,-1 0 0,0 0 0,0 1 0,0-1 0,0 0 0,0 1 0,0-1 0,0 0 0,0 0 0,0 1 0,0-1 0,0 0 0,0 0 0,-1 1 0,1-1 0,0 0 0,-1 1 0,1-1 0,0 0 0,-1 1 0,1-1 0,-1 0 0,0 0 0,0 1 0,0-1 0,0 1 0,0 0 0,-1-1 0,1 1 0,0 0 0,0 0 0,0-1 0,0 1 0,0 0 0,0 0 0,0 0 0,-1 0 0,1 1 0,0-1 0,0 0 0,0 0 0,0 1 0,0-1 0,-1 1 0,-9 4 0,1 0 0,-1 1 0,1 1 0,1-1 0,-1 2 0,-12 12 0,2 0 0,-28 36 0,39-44 0,0 1 0,0 1 0,2-1 0,0 1 0,-7 18 0,13-28 0,-1 1 0,1-1 0,0 1 0,1 0 0,-1-1 0,1 1 0,0 0 0,0 0 0,1 7 0,-1-9 0,1-1 0,0 1 0,0-1 0,0 1 0,0-1 0,0 0 0,0 1 0,1-1 0,-1 0 0,1 0 0,0 0 0,-1 0 0,1 0 0,0 0 0,0-1 0,0 1 0,0-1 0,4 3 0,-2-2 0,0-1 0,0 1 0,1-1 0,-1 0 0,0 0 0,1-1 0,-1 1 0,0-1 0,1 0 0,-1 0 0,1 0 0,-1-1 0,0 1 0,1-1 0,-1 0 0,0 0 0,0-1 0,1 1 0,-1-1 0,0 0 0,-1 0 0,1-1 0,6-3 0,2-3 0,-1 0 0,0 0 0,-1-1 0,1 0 0,-2-1 0,10-12 0,-9 6 0,0 0 0,8-20 0,3-4 0,-21 41 0,0-1 0,0 1 0,0 0 0,0-1 0,0 1 0,0 0 0,1-1 0,-1 1 0,0 0 0,0 0 0,0-1 0,0 1 0,1 0 0,-1 0 0,0-1 0,0 1 0,0 0 0,1 0 0,-1-1 0,0 1 0,0 0 0,1 0 0,-1 0 0,0 0 0,1-1 0,-1 1 0,0 0 0,1 0 0,-1 0 0,0 0 0,0 0 0,1 0 0,-1 0 0,0 0 0,1 0 0,-1 0 0,0 0 0,1 0 0,4 14 0,-2 24 0,-3-36 0,1 53-455,2 1 0,19 98 0,-9-104-6371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1.214"/>
    </inkml:context>
    <inkml:brush xml:id="br0">
      <inkml:brushProperty name="width" value="0.05" units="cm"/>
      <inkml:brushProperty name="height" value="0.05" units="cm"/>
      <inkml:brushProperty name="color" value="#FFC114"/>
    </inkml:brush>
  </inkml:definitions>
  <inkml:trace contextRef="#ctx0" brushRef="#br0">32 88 24575,'-3'-3'0,"-4"-1"0,-4 1 0,3-3 0,6 0 0,9-2 0,9 0 0,9 2 0,7-2 0,9 2 0,5 0 0,4 0 0,0 0 0,-3 1 0,-7 2 0,-7 1 0,-6 1 0,-8 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2.156"/>
    </inkml:context>
    <inkml:brush xml:id="br0">
      <inkml:brushProperty name="width" value="0.05" units="cm"/>
      <inkml:brushProperty name="height" value="0.05" units="cm"/>
      <inkml:brushProperty name="color" value="#FFC114"/>
    </inkml:brush>
  </inkml:definitions>
  <inkml:trace contextRef="#ctx0" brushRef="#br0">1 113 24575,'0'-112'0,"11"157"0,-2 378 0,-11-276 0,1-122 0,2 22 0,13-80 0,3-11 0,1 0 0,29-49 0,-35 72 0,1 1 0,1 0 0,1 1 0,0 0 0,1 2 0,24-20 0,-36 33 0,1 0 0,-1 1 0,1 0 0,0 0 0,0 0 0,1 1 0,-1 0 0,8-2 0,-11 3 0,0 1 0,-1 0 0,1-1 0,0 1 0,0 0 0,0 0 0,0 0 0,0 1 0,0-1 0,-1 0 0,1 1 0,0-1 0,0 1 0,0-1 0,-1 1 0,1 0 0,0 0 0,-1 0 0,1 0 0,-1 0 0,1 0 0,-1 1 0,1-1 0,-1 0 0,0 1 0,1-1 0,-1 1 0,1 2 0,2 3 0,0 1 0,0 1 0,-1-1 0,-1 0 0,1 1 0,-1-1 0,-1 1 0,1 9 0,1 73 0,-3-86 0,-11 164-283,8-135-799,0-1-5744</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2.357"/>
    </inkml:context>
    <inkml:brush xml:id="br0">
      <inkml:brushProperty name="width" value="0.05" units="cm"/>
      <inkml:brushProperty name="height" value="0.05" units="cm"/>
      <inkml:brushProperty name="color" value="#FFC114"/>
    </inkml:brush>
  </inkml:definitions>
  <inkml:trace contextRef="#ctx0" brushRef="#br0">1 54 24575,'20'-50'0,"-20"49"0,0 1 0,0 0 0,1 0 0,-1 0 0,0 0 0,0-1 0,0 1 0,0 0 0,0 0 0,0 0 0,0 0 0,1-1 0,-1 1 0,0 0 0,0 0 0,0 0 0,0 0 0,1 0 0,-1 0 0,0 0 0,0 0 0,0-1 0,1 1 0,-1 0 0,0 0 0,0 0 0,0 0 0,1 0 0,-1 0 0,0 0 0,0 0 0,0 0 0,1 0 0,-1 0 0,0 0 0,0 0 0,4 8 0,-1 12 0,-1 53 0,-10 111 0,3-108 0,-16 200-1365,19-248-5461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2.990"/>
    </inkml:context>
    <inkml:brush xml:id="br0">
      <inkml:brushProperty name="width" value="0.05" units="cm"/>
      <inkml:brushProperty name="height" value="0.05" units="cm"/>
      <inkml:brushProperty name="color" value="#FFC114"/>
    </inkml:brush>
  </inkml:definitions>
  <inkml:trace contextRef="#ctx0" brushRef="#br0">9 140 24575,'-1'-1'0,"0"0"0,1 0 0,-1 0 0,0 0 0,0 0 0,1 0 0,-1 0 0,1 0 0,-1 0 0,1-1 0,-1 1 0,1 0 0,0 0 0,0-1 0,-1 1 0,1 0 0,0 0 0,0-1 0,0 1 0,0 0 0,1-1 0,-1 1 0,0 0 0,0 0 0,1 0 0,-1-1 0,1 1 0,-1 0 0,1 0 0,0 0 0,-1 0 0,1 0 0,0 0 0,0 0 0,0 0 0,-1 0 0,1 0 0,0 0 0,0 0 0,0 1 0,2-2 0,3-3 0,0 1 0,1 0 0,0 0 0,0 0 0,10-4 0,19-3 0,0 1 0,76-11 0,-41 9 0,-53 7 0,-16 4 0,1 0 0,-1 1 0,1-1 0,0 0 0,-1 1 0,1 0 0,0-1 0,3 1 0,-6 1 0,1-1 0,0 0 0,0 1 0,-1-1 0,1 0 0,0 1 0,-1-1 0,1 1 0,0-1 0,-1 1 0,1 0 0,-1-1 0,1 1 0,-1-1 0,1 1 0,-1 0 0,1 0 0,-1-1 0,0 1 0,1 0 0,-1 0 0,0-1 0,0 1 0,0 0 0,1 0 0,-1 0 0,0-1 0,0 1 0,0 0 0,0 0 0,0 0 0,-1 1 0,-3 372 0,11-407 0,1 0 0,18-45 0,-13 41 0,2 0 0,1 0 0,36-56 0,-48 87 0,0 1 0,0 0 0,1-1 0,0 1 0,9-7 0,-13 11 0,-1 0 0,1 1 0,0-1 0,0 1 0,0-1 0,0 0 0,0 1 0,0-1 0,0 1 0,0 0 0,0-1 0,0 1 0,0 0 0,0 0 0,0 0 0,0-1 0,1 1 0,-1 0 0,0 0 0,0 1 0,0-1 0,0 0 0,0 0 0,0 0 0,0 1 0,0-1 0,0 1 0,0-1 0,0 1 0,0-1 0,0 1 0,0-1 0,0 1 0,0 0 0,0 0 0,-1-1 0,1 1 0,0 0 0,-1 0 0,1 0 0,0 0 0,0 2 0,3 5 0,-1 0 0,-1 1 0,1-1 0,-1 1 0,-1-1 0,1 1 0,-2 0 0,1 0 0,-1 0 0,0 0 0,-3 14 0,2-11 0,0 0 0,1 0 0,0 1 0,1-1 0,2 12 0,-2-23 0,-1 1 0,0-1 0,0 0 0,0 0 0,1 0 0,-1 0 0,1 0 0,-1 0 0,1 0 0,-1 0 0,1 0 0,0 0 0,-1 0 0,1-1 0,0 1 0,0 0 0,-1 0 0,1-1 0,0 1 0,0 0 0,0-1 0,0 1 0,0-1 0,0 1 0,0-1 0,2 1 0,0-1 0,0 0 0,0 0 0,0 0 0,0-1 0,0 1 0,0-1 0,5-2 0,19-2 0,-26 6 0,0-1 0,0 0 0,-1 0 0,1 0 0,0 0 0,0 1 0,0-1 0,0 1 0,0-1 0,0 0 0,0 1 0,-1-1 0,1 1 0,0 0 0,0-1 0,-1 1 0,1 0 0,0-1 0,-1 1 0,1 0 0,0 0 0,-1 0 0,1-1 0,0 3 0,19 59-1365,-13-46-5461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10.395"/>
    </inkml:context>
    <inkml:brush xml:id="br0">
      <inkml:brushProperty name="width" value="0.05" units="cm"/>
      <inkml:brushProperty name="height" value="0.05" units="cm"/>
      <inkml:brushProperty name="color" value="#FFC114"/>
    </inkml:brush>
  </inkml:definitions>
  <inkml:trace contextRef="#ctx0" brushRef="#br0">38 134 24575,'-1'18'0,"-1"-1"0,-1 1 0,-8 28 0,5-25 0,2-1 0,-3 24 0,7-31 0,-3 62 0,3-66 0,0-1 0,1 0 0,0 1 0,1-1 0,0 0 0,5 13 0,-7-21 0,0 0 0,0 0 0,0 1 0,0-1 0,0 0 0,0 0 0,0 0 0,0 0 0,0 0 0,0 0 0,0 0 0,0 0 0,0 0 0,0 0 0,0 0 0,0 1 0,0-1 0,0 0 0,0 0 0,0 0 0,0 0 0,0 0 0,0 0 0,0 0 0,0 0 0,0 0 0,0 0 0,0 0 0,0 0 0,1 0 0,-1 0 0,0 0 0,0 0 0,0 0 0,0 0 0,0 1 0,0-1 0,0 0 0,0 0 0,0 0 0,0 0 0,0 0 0,1 0 0,-1 0 0,0 0 0,0 0 0,0 0 0,0 0 0,0 0 0,0-1 0,0 1 0,0 0 0,0 0 0,0 0 0,0 0 0,1 0 0,-1 0 0,0 0 0,0 0 0,0 0 0,0 0 0,0 0 0,0 0 0,0 0 0,0 0 0,2-9 0,1-11 0,-3-79 0,-1 41 0,3 0 0,2 1 0,16-82 0,-19 137 0,-1-1 0,1 1 0,-1 0 0,1-1 0,0 1 0,0 0 0,0 0 0,0 0 0,0-1 0,1 1 0,-1 0 0,1 1 0,-1-1 0,1 0 0,0 0 0,2-2 0,-2 4 0,-1 0 0,0-1 0,1 1 0,-1 0 0,1 0 0,-1 0 0,0 0 0,1 0 0,-1 0 0,1 1 0,-1-1 0,0 0 0,1 1 0,-1-1 0,0 1 0,1-1 0,-1 1 0,0-1 0,0 1 0,1 0 0,-1 0 0,0 0 0,0 0 0,0 0 0,0 0 0,0 0 0,0 0 0,1 2 0,14 17 0,-1 1 0,-1 0 0,-1 2 0,-1-1 0,-1 1 0,-1 1 0,8 29 0,-16-49 0,-1-1 0,0 1 0,0-1 0,0 1 0,0 0 0,0-1 0,-1 1 0,0 0 0,0-1 0,0 1 0,0 0 0,0 0 0,-1-1 0,0 1 0,0 0 0,0-1 0,0 1 0,0-1 0,-1 1 0,1-1 0,-1 0 0,0 1 0,0-1 0,0 0 0,-1 0 0,1-1 0,-1 1 0,1 0 0,-1-1 0,0 0 0,0 1 0,0-1 0,0 0 0,-1 0 0,-3 1 0,0 0 0,1 0 0,-1-1 0,0 1 0,-1-1 0,-10 1 0,-24 8 0,41-10 0,0-1 0,1 1 0,-1-1 0,0 1 0,0-1 0,1 1 0,-1-1 0,1 1 0,-1 0 0,0 0 0,1-1 0,-1 1 0,1 0 0,-1 0 0,1-1 0,0 1 0,-1 0 0,1 0 0,0 0 0,0 0 0,-1 0 0,1 0 0,0 0 0,0-1 0,0 1 0,0 0 0,0 0 0,0 0 0,1 0 0,-1 0 0,0 0 0,0 0 0,0 0 0,1-1 0,-1 1 0,1 0 0,-1 0 0,1 1 0,3 5 0,0 0 0,0 0 0,8 8 0,-7-7 0,5 6-341,1 0 0,1-1-1,24 21 1,-24-24-6485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3.344"/>
    </inkml:context>
    <inkml:brush xml:id="br0">
      <inkml:brushProperty name="width" value="0.05" units="cm"/>
      <inkml:brushProperty name="height" value="0.05" units="cm"/>
      <inkml:brushProperty name="color" value="#FFC114"/>
    </inkml:brush>
  </inkml:definitions>
  <inkml:trace contextRef="#ctx0" brushRef="#br0">1 166 24575,'1'-28'0,"1"0"0,1 0 0,10-36 0,-7 47 0,-6 17 0,0 0 0,0 0 0,0 0 0,0 0 0,0 0 0,1 0 0,-1 0 0,0 0 0,0 0 0,0-1 0,0 1 0,0 0 0,0 0 0,0 0 0,0 0 0,1 0 0,-1 0 0,0 0 0,0 0 0,0 0 0,0 0 0,0 0 0,0 0 0,0 0 0,1 0 0,-1 0 0,0 0 0,0 0 0,0 0 0,0 0 0,0 0 0,0 0 0,0 0 0,0 0 0,1 0 0,-1 1 0,0-1 0,0 0 0,0 0 0,0 0 0,0 0 0,0 0 0,0 0 0,0 0 0,0 0 0,0 0 0,0 0 0,1 1 0,-1-1 0,0 0 0,0 0 0,0 0 0,0 0 0,0 0 0,0 0 0,0 0 0,0 1 0,1 2 0,-1 0 0,1 0 0,-1 1 0,1-1 0,-1 0 0,0 1 0,-1 4 0,-13 83 0,7-55 0,2 0 0,-1 49 0,6-83 0,0-1 0,0 1 0,0-1 0,0 1 0,0-1 0,0 1 0,1 0 0,-1-1 0,0 1 0,1-1 0,-1 1 0,1-1 0,0 1 0,-1-1 0,1 0 0,0 1 0,1 1 0,-1-3 0,1 0 0,-1 1 0,0-1 0,1 0 0,-1 1 0,0-1 0,1 0 0,-1 0 0,0 0 0,1 0 0,-1 0 0,0-1 0,1 1 0,-1 0 0,0-1 0,1 1 0,-1-1 0,0 1 0,0-1 0,2 0 0,3-2 0,1 1 0,0 0 0,-1 0 0,1 0 0,0 1 0,0 0 0,0 1 0,1-1 0,-1 1 0,0 1 0,0-1 0,0 1 0,12 3 0,-14-2 0,1 0 0,-1 1 0,0-1 0,0 1 0,-1 0 0,1 0 0,-1 1 0,1-1 0,-1 1 0,0 0 0,0 0 0,-1 1 0,1-1 0,-1 1 0,0-1 0,0 1 0,4 10 0,-4-6 31,0 0 0,0 0 0,-1 0 0,0 0 0,0 0 0,-1 0 0,0 0 0,-1 1 1,0-1-1,-1 11 0,0-16-97,1 0 0,-1 0 1,0 0-1,0 0 0,0-1 1,-1 1-1,1 0 0,-1-1 1,0 1-1,0-1 1,0 1-1,0-1 0,0 0 1,-1 0-1,0 0 0,0 0 1,1-1-1,-2 1 0,1-1 1,0 1-1,0-1 1,-1 0-1,1 0 0,-1-1 1,-7 3-1,-9 0-6760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3.501"/>
    </inkml:context>
    <inkml:brush xml:id="br0">
      <inkml:brushProperty name="width" value="0.05" units="cm"/>
      <inkml:brushProperty name="height" value="0.05" units="cm"/>
      <inkml:brushProperty name="color" value="#FFC114"/>
    </inkml:brush>
  </inkml:definitions>
  <inkml:trace contextRef="#ctx0" brushRef="#br0">1 72 24575,'2'-6'0,"5"-4"0,4-5 0,6 2 0,2 2 0,2 3 0,0 3 0,0 2 0,-2 2 0,0 4 0,-1 5 0,-4 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4.124"/>
    </inkml:context>
    <inkml:brush xml:id="br0">
      <inkml:brushProperty name="width" value="0.05" units="cm"/>
      <inkml:brushProperty name="height" value="0.05" units="cm"/>
      <inkml:brushProperty name="color" value="#FFC114"/>
    </inkml:brush>
  </inkml:definitions>
  <inkml:trace contextRef="#ctx0" brushRef="#br0">31 43 24575,'-3'0'0,"-4"0"0,-4 0 0,3-3 0,6-1 0,7 1 0,7 0 0,8-3 0,7 1 0,4 1 0,7 1 0,1 1 0,4-2 0,-5-1-8191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4.639"/>
    </inkml:context>
    <inkml:brush xml:id="br0">
      <inkml:brushProperty name="width" value="0.05" units="cm"/>
      <inkml:brushProperty name="height" value="0.05" units="cm"/>
      <inkml:brushProperty name="color" value="#FFC114"/>
    </inkml:brush>
  </inkml:definitions>
  <inkml:trace contextRef="#ctx0" brushRef="#br0">314 603 24575,'2'-2'0,"0"-1"0,0 1 0,-1-1 0,1 0 0,-1 1 0,0-1 0,0 0 0,0 0 0,0 0 0,0 0 0,-1 0 0,1 0 0,-1 0 0,0 0 0,0-6 0,-1-1 0,0-1 0,0 1 0,-4-14 0,0 8 0,0 0 0,-12-26 0,14 36 0,0 0 0,-1 0 0,0 1 0,1-1 0,-1 1 0,-1 0 0,1 0 0,-1 0 0,-10-7 0,13 11 0,0 0 0,0 0 0,1 0 0,-1 0 0,0 0 0,0 1 0,0-1 0,0 1 0,0-1 0,0 1 0,0 0 0,0 0 0,0 0 0,0 0 0,0 0 0,0 0 0,0 1 0,-4 0 0,2 0 0,0 1 0,0 0 0,1 0 0,-1 0 0,0 0 0,1 1 0,-1 0 0,-4 4 0,-4 6 0,1 0 0,1 0 0,-13 23 0,21-34 0,-14 23 0,2 1 0,0 1 0,1 0 0,2 1 0,1 0 0,1 1 0,2 0 0,-5 33 0,12-57 0,-1-1 0,1 1 0,0-1 0,0 1 0,1 0 0,-1-1 0,1 1 0,0-1 0,0 1 0,0-1 0,1 0 0,0 0 0,0 1 0,0-1 0,0 0 0,1-1 0,-1 1 0,6 5 0,-6-6 0,1-1 0,0 0 0,0 0 0,0 0 0,0-1 0,1 1 0,-1-1 0,0 1 0,1-1 0,-1 0 0,1 0 0,-1-1 0,1 1 0,-1-1 0,1 0 0,0 0 0,-1 0 0,1 0 0,-1-1 0,1 1 0,-1-1 0,1 0 0,-1 0 0,4-2 0,8-3 0,-1 0 0,0-2 0,0 0 0,-1 0 0,0-1 0,0-1 0,-1 0 0,0-1 0,-1 0 0,-1-1 0,1 0 0,13-22 0,-3-1 0,0 0 0,-3-2 0,25-65 0,-25 44 0,-2 1 0,-3-2 0,-2 0 0,-3 0 0,1-94 0,-11 124 0,0 19 0,-3 16 0,-3 32 0,2 0 0,1 0 0,0 77 0,5-75 0,2 201 342,1-193-911,2 0 0,24 92 0,-18-105-6257</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5.012"/>
    </inkml:context>
    <inkml:brush xml:id="br0">
      <inkml:brushProperty name="width" value="0.05" units="cm"/>
      <inkml:brushProperty name="height" value="0.05" units="cm"/>
      <inkml:brushProperty name="color" value="#FFC114"/>
    </inkml:brush>
  </inkml:definitions>
  <inkml:trace contextRef="#ctx0" brushRef="#br0">70 185 24575,'-1'0'0,"1"0"0,-1 0 0,0 0 0,1-1 0,-1 1 0,0 0 0,1 0 0,-1 0 0,0 1 0,1-1 0,-1 0 0,1 0 0,-1 0 0,0 0 0,1 0 0,-1 1 0,0-1 0,1 0 0,-1 1 0,1-1 0,-1 0 0,1 1 0,-1-1 0,1 1 0,-1-1 0,1 1 0,-1-1 0,1 1 0,0-1 0,-1 1 0,1-1 0,0 1 0,0-1 0,-1 1 0,1 0 0,0-1 0,0 2 0,0-1 0,0 0 0,1 0 0,-1 0 0,0 0 0,1 0 0,-1-1 0,1 1 0,0 0 0,-1 0 0,1 0 0,0 0 0,0-1 0,-1 1 0,1 0 0,0-1 0,0 1 0,0-1 0,0 1 0,0-1 0,0 1 0,0-1 0,0 0 0,1 1 0,4 1 0,0-1 0,0 0 0,0 0 0,0 0 0,0-1 0,0 0 0,0 0 0,0 0 0,1-1 0,-1 0 0,0 0 0,-1-1 0,1 0 0,0 0 0,0 0 0,-1 0 0,1-1 0,-1 0 0,0 0 0,0-1 0,8-6 0,-9 7 0,0-1 0,-1 1 0,0-1 0,0 0 0,0 0 0,0 0 0,0 0 0,-1-1 0,0 1 0,0 0 0,0-1 0,0 0 0,-1 0 0,0 1 0,0-1 0,0 0 0,0 0 0,-1 0 0,0 0 0,0 0 0,0 0 0,-1 0 0,0 0 0,0 0 0,0 0 0,-3-8 0,3 10 0,0 0 0,-1 0 0,1 0 0,-1 0 0,0 0 0,1 0 0,-1 1 0,0-1 0,-1 0 0,1 1 0,0 0 0,-1 0 0,1-1 0,-1 1 0,0 1 0,0-1 0,1 0 0,-1 1 0,0-1 0,-1 1 0,1 0 0,0 0 0,0 0 0,0 0 0,-1 1 0,1 0 0,0-1 0,-1 1 0,-3 0 0,2 1 0,0 0 0,0 0 0,0 1 0,0-1 0,0 1 0,0 0 0,0 0 0,1 1 0,-1 0 0,1-1 0,-1 1 0,1 1 0,0-1 0,0 1 0,1-1 0,-1 1 0,-5 9 0,-1 2 0,1 1 0,0 0 0,1 0 0,1 1 0,1 0 0,1 1 0,-7 33 0,10-42 0,1-1 0,0 0 0,1 0 0,0 1 0,0-1 0,0 0 0,1 1 0,0-1 0,1 0 0,0 0 0,0 0 0,1 0 0,0 0 0,1-1 0,-1 1 0,1-1 0,1 0 0,-1 0 0,9 10 0,-8-13-91,0 0 0,1 0 0,-1 0 0,1-1 0,0 0 0,0 0 0,0 0 0,0-1 0,0 0 0,1 0 0,-1 0 0,1-1 0,-1 0 0,12 0 0,18 0-6735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5.420"/>
    </inkml:context>
    <inkml:brush xml:id="br0">
      <inkml:brushProperty name="width" value="0.05" units="cm"/>
      <inkml:brushProperty name="height" value="0.05" units="cm"/>
      <inkml:brushProperty name="color" value="#FFC114"/>
    </inkml:brush>
  </inkml:definitions>
  <inkml:trace contextRef="#ctx0" brushRef="#br0">106 207 24575,'7'-71'0,"-5"59"0,0-1 0,-1 1 0,0-1 0,-1 1 0,0-1 0,-1 1 0,-3-15 0,4 26 0,0 0 0,0 0 0,-1 0 0,1 0 0,0 0 0,0 0 0,-1 0 0,1 0 0,-1 0 0,1 0 0,0 0 0,-1 0 0,0 0 0,1 0 0,-1 1 0,0-1 0,1 0 0,-1 0 0,0 1 0,0-1 0,0 0 0,-1 0 0,1 1 0,0 0 0,0 0 0,1 1 0,-1-1 0,0 1 0,0-1 0,1 0 0,-1 1 0,0-1 0,1 1 0,-1 0 0,1-1 0,-1 1 0,0 0 0,1-1 0,-1 1 0,1 0 0,0-1 0,-1 1 0,1 0 0,-1 1 0,-3 7 0,0 2 0,0-1 0,-2 11 0,-34 215 0,20 4 0,19-222 0,-2 15 0,1-10 0,0 0 0,2-1 0,4 44 0,-4-64 0,0-1 0,0 1 0,1-1 0,-1 1 0,1-1 0,-1 0 0,1 1 0,-1-1 0,1 0 0,0 1 0,-1-1 0,1 0 0,0 0 0,0 1 0,0-1 0,0 0 0,2 2 0,-2-3 0,-1 0 0,0 0 0,1 0 0,-1 0 0,1 0 0,-1 0 0,0 0 0,1 0 0,-1 0 0,1 0 0,-1 0 0,0 0 0,1 0 0,-1 0 0,1 0 0,-1 0 0,0-1 0,1 1 0,-1 0 0,0 0 0,1 0 0,-1 0 0,1-1 0,9-14 0,4-22 0,-1-1 0,-2-1 0,-2 0 0,5-52 0,-6 42 0,9-60 0,25-132 0,-40 234 0,0-1 0,0 1 0,1 0 0,5-10 0,-8 16 0,1 0 0,-1 0 0,1 1 0,-1-1 0,1 0 0,-1 0 0,1 1 0,0-1 0,-1 0 0,1 1 0,0-1 0,0 1 0,0-1 0,-1 1 0,1-1 0,0 1 0,0-1 0,1 1 0,-1 0 0,0 0 0,0 0 0,0 0 0,0 1 0,0-1 0,-1 0 0,1 1 0,0-1 0,0 1 0,0-1 0,-1 1 0,1-1 0,0 1 0,-1 0 0,1-1 0,0 1 0,-1 0 0,1-1 0,-1 1 0,1 0 0,-1 0 0,1 0 0,-1 1 0,11 20 0,-1 1 0,-1 0 0,-1 1 0,-1-1 0,7 50 0,-13-68 0,0 1 0,-1-1 0,0 1 0,0-1 0,-1 1 0,1-1 0,-1 0 0,0 1 0,0-1 0,-1 0 0,0 1 0,0-1 0,0 0 0,0 0 0,-1 0 0,-6 7 0,5-7 0,0-1 0,0 0 0,-1 0 0,0 0 0,1 0 0,-1-1 0,-1 0 0,1 0 0,0 0 0,-1-1 0,1 0 0,-1 0 0,0 0 0,0-1 0,-7 1 0,-51 3-1365,37-6-5461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5.632"/>
    </inkml:context>
    <inkml:brush xml:id="br0">
      <inkml:brushProperty name="width" value="0.05" units="cm"/>
      <inkml:brushProperty name="height" value="0.05" units="cm"/>
      <inkml:brushProperty name="color" value="#FFC114"/>
    </inkml:brush>
  </inkml:definitions>
  <inkml:trace contextRef="#ctx0" brushRef="#br0">0 8 24575,'3'-1'0,"-1"0"0,0 0 0,0 0 0,1 0 0,-1 0 0,0 1 0,1-1 0,-1 1 0,1-1 0,-1 1 0,0 0 0,1 0 0,-1 0 0,1 0 0,-1 1 0,1-1 0,-1 1 0,0-1 0,1 1 0,-1 0 0,0 0 0,1 0 0,-1 0 0,0 0 0,0 1 0,0-1 0,0 1 0,0-1 0,0 1 0,-1 0 0,1 0 0,0-1 0,-1 1 0,0 0 0,1 0 0,-1 1 0,0-1 0,0 0 0,0 0 0,0 1 0,0-1 0,-1 0 0,1 1 0,-1-1 0,1 4 0,2 25 0,-2 0 0,0 0 0,-3 0 0,-4 34 0,-1 14 0,1 232-1365,6-276-5461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6.487"/>
    </inkml:context>
    <inkml:brush xml:id="br0">
      <inkml:brushProperty name="width" value="0.05" units="cm"/>
      <inkml:brushProperty name="height" value="0.05" units="cm"/>
      <inkml:brushProperty name="color" value="#FFC114"/>
    </inkml:brush>
  </inkml:definitions>
  <inkml:trace contextRef="#ctx0" brushRef="#br0">141 117 24575,'2'-3'0,"1"0"0,-1 0 0,0 0 0,0 0 0,0 0 0,2-7 0,-4 10 0,0 0 0,0 0 0,1-1 0,-1 1 0,0 0 0,0 0 0,0-1 0,0 1 0,0 0 0,0 0 0,0-1 0,0 1 0,0 0 0,0 0 0,0-1 0,0 1 0,0 0 0,0 0 0,0-1 0,0 1 0,0 0 0,0 0 0,0-1 0,0 1 0,-1 0 0,1 0 0,0-1 0,0 1 0,0 0 0,0 0 0,-1 0 0,1-1 0,0 1 0,-1 0 0,0 0 0,0 0 0,-1 1 0,1-1 0,0 0 0,0 0 0,0 1 0,0-1 0,0 1 0,1-1 0,-1 1 0,0-1 0,0 1 0,-1 1 0,-10 7 0,0 0 0,1 1 0,0 1 0,1-1 0,0 2 0,1 0 0,0 0 0,1 0 0,0 1 0,1 1 0,0-1 0,1 1 0,1 0 0,0 0 0,-4 21 0,9-33 0,-1 1 0,1-1 0,0 1 0,0-1 0,0 0 0,0 1 0,0-1 0,0 1 0,1-1 0,-1 1 0,1-1 0,-1 1 0,1-1 0,0 0 0,0 1 0,0-1 0,0 0 0,1 0 0,-1 0 0,3 3 0,-2-4 0,0 0 0,-1 0 0,1 0 0,0 0 0,0 0 0,0-1 0,0 1 0,0 0 0,0-1 0,0 0 0,0 0 0,0 1 0,0-1 0,1 0 0,-1-1 0,0 1 0,0 0 0,0-1 0,0 1 0,0-1 0,0 1 0,0-1 0,0 0 0,-1 0 0,4-1 0,4-4 0,0 1 0,-1-1 0,1-1 0,-1 1 0,0-1 0,-1-1 0,0 1 0,0-1 0,0-1 0,-1 1 0,-1-1 0,1 0 0,-1 0 0,7-20 0,-6 11 0,0-1 0,0 0 0,-2 0 0,0 0 0,-2-1 0,0 1 0,-1-22 0,-1 37 0,0 0 0,-1 0 0,1 1 0,-1-1 0,0 0 0,-1 1 0,1-1 0,0 1 0,-3-4 0,4 6 0,0 1 0,-1-1 0,1 1 0,0-1 0,-1 1 0,1-1 0,0 1 0,-1 0 0,1-1 0,-1 1 0,1 0 0,0-1 0,-1 1 0,1 0 0,-1 0 0,1-1 0,-1 1 0,1 0 0,-1 0 0,1 0 0,-1 0 0,1 0 0,-1 0 0,1 0 0,-2 0 0,1 0 0,0 1 0,0-1 0,0 1 0,0-1 0,0 1 0,0 0 0,0 0 0,0 0 0,0-1 0,1 1 0,-1 0 0,0 0 0,1 0 0,-1 0 0,0 0 0,1 0 0,-1 2 0,-2 3 0,0 0 0,1 0 0,0 0 0,0 0 0,1 1 0,-1-1 0,2 1 0,-1-1 0,0 1 0,1-1 0,1 1 0,-1-1 0,1 1 0,0-1 0,0 1 0,3 6 0,-3-9 0,1 0 0,-1 1 0,1-1 0,1 0 0,-1 0 0,0-1 0,1 1 0,0 0 0,0-1 0,0 1 0,0-1 0,1 0 0,-1 0 0,1-1 0,0 1 0,0-1 0,0 1 0,0-1 0,0 0 0,0-1 0,0 1 0,1-1 0,7 2 0,-7-3 0,0 1 0,0-1 0,0 0 0,0 0 0,0 0 0,0-1 0,0 0 0,0 0 0,0 0 0,0-1 0,0 1 0,-1-1 0,1 0 0,-1-1 0,1 1 0,-1-1 0,0 0 0,0 0 0,0 0 0,6-7 0,-1 1 0,-1-1 0,-1 0 0,0 0 0,-1-1 0,1 1 0,-2-2 0,6-14 0,2 3 0,-13 23 0,0 0 0,1 0 0,-1-1 0,0 1 0,0 0 0,0 0 0,0 0 0,0 0 0,0 0 0,1 0 0,-1 0 0,0 0 0,0-1 0,0 1 0,0 0 0,1 0 0,-1 0 0,0 0 0,0 0 0,0 0 0,0 0 0,1 0 0,-1 0 0,0 0 0,0 0 0,0 0 0,0 0 0,1 0 0,-1 0 0,0 0 0,0 1 0,0-1 0,0 0 0,1 0 0,-1 0 0,0 0 0,0 0 0,0 0 0,4 15 0,-3-6 0,0 1 0,0-1 0,1 0 0,0 0 0,0 0 0,5 10 0,-5-16 0,-1 1 0,1-1 0,1 0 0,-1 0 0,0 0 0,1 0 0,0-1 0,-1 1 0,1-1 0,0 1 0,1-1 0,-1 0 0,0 0 0,0 0 0,1-1 0,-1 1 0,1-1 0,4 1 0,-3 0 0,1-1 0,-1-1 0,1 1 0,0-1 0,-1 0 0,1 0 0,0 0 0,-1-1 0,1 0 0,-1 0 0,1 0 0,-1-1 0,0 0 0,1 0 0,-1 0 0,0-1 0,0 1 0,0-1 0,-1 0 0,1-1 0,4-3 0,1-2 0,-1 0 0,1-1 0,-2 0 0,1-1 0,-1 0 0,-1 0 0,11-21 0,-18 32 0,0-1 0,0 0 0,0 1 0,1-1 0,-1 0 0,0 1 0,1-1 0,-1 1 0,1-1 0,-1 0 0,0 1 0,1-1 0,-1 1 0,1 0 0,-1-1 0,1 1 0,0-1 0,-1 1 0,1 0 0,-1-1 0,2 1 0,-2 0 0,1 0 0,-1 0 0,0 1 0,1-1 0,-1 0 0,0 0 0,1 1 0,-1-1 0,0 0 0,1 1 0,-1-1 0,0 1 0,0-1 0,1 0 0,-1 1 0,0-1 0,0 1 0,0-1 0,1 1 0,-1-1 0,0 0 0,0 2 0,4 33 0,14 222 0,10 232 0,-27-472 0,0 15 0,-3 39 0,2-64 0,-1 1 0,0-1 0,-1 1 0,1-1 0,-1 1 0,-1-1 0,0 0 0,0 0 0,0 0 0,-7 10 0,8-15 0,-1 1 0,1-1 0,0 0 0,0 0 0,-1-1 0,1 1 0,-1 0 0,1-1 0,-1 1 0,0-1 0,0 0 0,0 0 0,0 0 0,1 0 0,-1-1 0,0 1 0,0-1 0,0 1 0,-1-1 0,1 0 0,0-1 0,0 1 0,0 0 0,0-1 0,0 1 0,0-1 0,1 0 0,-5-2 0,-4-1 0,1-1 0,0 0 0,1 0 0,-1-1 0,1-1 0,-13-10 0,8 3 19,0 0 0,1-1 0,1 0 0,0-1 0,1-1 0,1 0 0,1 0 0,0-1 0,1 0 0,1-1 0,1 1 0,0-1 0,1-1 0,2 1 0,0-1 0,0 1 0,2-33 0,1 34-109,1-1 0,1 1 0,0-1 0,2 1 0,0 0 1,1 0-1,1 0 0,0 1 0,1 0 0,1 0 1,1 1-1,0 0 0,2 0 0,-1 1 0,2 1 0,0-1 1,0 2-1,27-22 0,0 7-6736</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6.875"/>
    </inkml:context>
    <inkml:brush xml:id="br0">
      <inkml:brushProperty name="width" value="0.05" units="cm"/>
      <inkml:brushProperty name="height" value="0.05" units="cm"/>
      <inkml:brushProperty name="color" value="#FFC114"/>
    </inkml:brush>
  </inkml:definitions>
  <inkml:trace contextRef="#ctx0" brushRef="#br0">209 156 24575,'-40'-7'0,"10"1"0,20 4 0,6 1 0,0 1 0,-1-1 0,1 1 0,-1-1 0,1 1 0,-1 0 0,1 1 0,-1-1 0,1 1 0,-1 0 0,1 0 0,-5 2 0,9-3 0,0 0 0,0 1 0,-1-1 0,1 0 0,0 1 0,0-1 0,0 0 0,0 0 0,0 1 0,0-1 0,0 0 0,0 1 0,0-1 0,0 0 0,0 0 0,0 1 0,0-1 0,0 0 0,0 1 0,0-1 0,1 0 0,-1 0 0,0 1 0,0-1 0,0 0 0,0 0 0,0 1 0,1-1 0,-1 0 0,0 0 0,0 0 0,0 1 0,1-1 0,-1 0 0,0 0 0,0 0 0,1 0 0,-1 0 0,1 1 0,10 8 0,-10-9 0,16 11 0,0-1 0,26 11 0,-38-19 0,0 0 0,0 0 0,0 0 0,0-1 0,0 0 0,0 0 0,0 0 0,0 0 0,0-1 0,0 0 0,1 0 0,-1-1 0,0 1 0,8-3 0,-11 2 0,0 1 0,0-1 0,0 0 0,0 0 0,0 0 0,0-1 0,-1 1 0,1 0 0,0-1 0,-1 1 0,1-1 0,-1 1 0,0-1 0,1 0 0,-1 0 0,0 0 0,0 0 0,0 1 0,1-4 0,-2 1 0,1 1 0,0-1 0,-1 1 0,0-1 0,0 1 0,0-1 0,0 1 0,-1-1 0,1 1 0,-3-7 0,-1-2 0,-1 0 0,0 0 0,-1 0 0,0 1 0,-11-14 0,13 20 0,1 0 0,-1 0 0,-1 0 0,1 1 0,0-1 0,-1 1 0,0 1 0,0-1 0,-9-5 0,11 8 0,1 0 0,-1 0 0,0 1 0,1-1 0,-1 0 0,1 1 0,-1 0 0,0 0 0,0-1 0,1 1 0,-1 1 0,0-1 0,1 0 0,-1 1 0,0-1 0,1 1 0,-1 0 0,1 0 0,-1 0 0,1 0 0,-1 0 0,1 1 0,0-1 0,-4 3 0,-3 5 0,0-1 0,0 1 0,1 0 0,0 1 0,1 0 0,0 0 0,0 1 0,1 0 0,1 0 0,-1 0 0,2 1 0,-5 16 0,5-12 0,0 1 0,1-1 0,1 1 0,1 0 0,0-1 0,1 1 0,1 0 0,4 28 0,-3-38-91,0 1 0,0 0 0,1-1 0,0 1 0,0-1 0,1 0 0,-1 0 0,2 0 0,-1 0 0,1-1 0,0 0 0,0 0 0,1 0 0,6 5 0,18 11-6735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57.199"/>
    </inkml:context>
    <inkml:brush xml:id="br0">
      <inkml:brushProperty name="width" value="0.05" units="cm"/>
      <inkml:brushProperty name="height" value="0.05" units="cm"/>
      <inkml:brushProperty name="color" value="#FFC114"/>
    </inkml:brush>
  </inkml:definitions>
  <inkml:trace contextRef="#ctx0" brushRef="#br0">8 364 24575,'-6'-163'0,"6"156"0,-1 5 0,1-1 0,-1 0 0,1 1 0,0-1 0,0 0 0,0 0 0,1 1 0,-1-1 0,1 0 0,-1 1 0,3-5 0,-3 7 0,0 0 0,1 0 0,-1 0 0,0 0 0,1 0 0,-1 0 0,0 0 0,0 0 0,1 0 0,-1 0 0,0 0 0,0 0 0,1 0 0,-1 0 0,0 0 0,0 0 0,1 0 0,-1 1 0,0-1 0,0 0 0,1 0 0,-1 0 0,0 0 0,0 1 0,0-1 0,0 0 0,1 0 0,-1 1 0,0-1 0,0 0 0,0 0 0,0 0 0,0 1 0,0-1 0,0 0 0,1 1 0,-1-1 0,0 0 0,0 1 0,6 13 0,17 44 0,-2-7 0,-2 1 0,21 96 0,-38-140 0,-2-1 0,1 0 0,-1 0 0,-1 9 0,1-14 0,0-1 0,-1 1 0,1 0 0,0-1 0,-1 1 0,1-1 0,-1 1 0,0-1 0,0 1 0,-1 1 0,1-2 0,1-1 0,-1 1 0,1-1 0,-1 1 0,1-1 0,-1 0 0,1 1 0,-1-1 0,0 0 0,1 1 0,-1-1 0,0 0 0,1 0 0,-1 0 0,0 0 0,1 0 0,-1 0 0,0 0 0,1 0 0,-1 0 0,0 0 0,1 0 0,-1 0 0,0 0 0,1 0 0,-2-1 0,0 0 0,1 0 0,-1 0 0,0 0 0,0 0 0,1 0 0,-1 0 0,1-1 0,-1 1 0,1-1 0,-1 1 0,1-1 0,0 0 0,0 1 0,0-1 0,0 0 0,0 0 0,0 0 0,0 0 0,0 0 0,0-3 0,0-2 0,-1 1 0,1-1 0,1 0 0,-1 1 0,1-11 0,2 1 0,1-1 0,1 1 0,0 1 0,1-1 0,0 0 0,13-23 0,54-85 0,-49 91 0,41-48 0,-52 68 0,0 1 0,0 0 0,1 1 0,1 1 0,0 0 0,20-11 0,-33 20 13,0 0 0,1 1-1,-1-1 1,0 0-1,1 0 1,-1 1 0,1-1-1,-1 1 1,0 0 0,1-1-1,-1 1 1,1 0 0,0 0-1,-1 0 1,1 0 0,-1 0-1,1 0 1,-1 0-1,1 1 1,-1-1 0,1 0-1,-1 1 1,0 0 0,1-1-1,-1 1 1,3 1 0,-3 0-99,0-1 1,0 1 0,0 0-1,0 0 1,0 0 0,0-1-1,0 1 1,-1 0 0,1 0-1,-1 0 1,0 0 0,1 0-1,-1 0 1,0 0 0,0 0-1,0 0 1,-1 0 0,1 0-1,-1 3 1,-5 24-6741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3:57.628"/>
    </inkml:context>
    <inkml:brush xml:id="br0">
      <inkml:brushProperty name="width" value="0.05" units="cm"/>
      <inkml:brushProperty name="height" value="0.05" units="cm"/>
      <inkml:brushProperty name="color" value="#FFC114"/>
    </inkml:brush>
  </inkml:definitions>
  <inkml:trace contextRef="#ctx0" brushRef="#br0">2760 553 24575,'0'-3'0,"-1"1"0,1-1 0,-1 0 0,0 1 0,0-1 0,-1 1 0,1-1 0,0 1 0,-1 0 0,1 0 0,-1-1 0,0 1 0,-2-2 0,-26-24 0,22 23 0,-1 0 0,1 0 0,-1 0 0,0 1 0,-1 1 0,1-1 0,0 2 0,-1-1 0,0 1 0,1 0 0,-16 0 0,-10 2 0,-66 6 0,87-4 0,-103 11 0,0 6 0,2 5 0,0 4 0,2 6 0,2 5 0,-201 99 0,252-104 0,2 2 0,1 2 0,2 3 0,2 3 0,2 1 0,-74 86 0,96-96 0,1 2 0,2 0 0,1 2 0,2 1 0,2 0 0,2 2 0,1 0 0,2 1 0,3 1 0,-16 84 0,26-107 0,2 0 0,0 1 0,1-1 0,1 1 0,1-1 0,1 0 0,0 0 0,2 0 0,1-1 0,0 1 0,13 26 0,-11-32 0,0 0 0,1-1 0,0 0 0,2 0 0,-1-1 0,1-1 0,1 0 0,0 0 0,1-1 0,0-1 0,1 0 0,0-1 0,0 0 0,1-2 0,16 8 0,1-5 0,0 0 0,0-2 0,1-2 0,0-1 0,1-1 0,-1-2 0,0-1 0,53-6 0,-66 3 0,1-1 0,-1-1 0,31-11 0,-43 13 0,0-2 0,1 1 0,-1-1 0,0 0 0,-1-1 0,1 0 0,-1 0 0,0-1 0,0 0 0,9-10 0,-15 15 0,0-1 0,0 1 0,0 0 0,0-1 0,0 1 0,0 0 0,-1-1 0,1 1 0,0-1 0,-1 1 0,1-1 0,-1 1 0,0-1 0,1 0 0,-1 1 0,0-1 0,0 0 0,0-2 0,0 3 0,-1 0 0,1 0 0,-1 0 0,0-1 0,1 1 0,-1 0 0,0 0 0,0 0 0,1 0 0,-1 1 0,0-1 0,0 0 0,0 0 0,0 0 0,0 1 0,0-1 0,0 0 0,-2 0 0,-5-2 0,1 1 0,0 0 0,-1 1 0,1-1 0,-1 1 0,-11 0 0,-6 2 0,0 0 0,-1 2 0,1 0 0,1 2 0,-26 8 0,-119 49 0,85-24 0,3 4 0,1 3 0,2 3 0,2 4 0,3 4 0,-84 80 0,103-83 0,3 3 0,2 2 0,3 1 0,2 3 0,3 2 0,3 1 0,3 2 0,-27 73 0,48-106 0,2 1 0,2 0 0,1 1 0,2 0 0,-4 49 0,11-73 0,-1 1 0,2-1 0,-1 1 0,2-1 0,0 1 0,0-1 0,1 0 0,0 1 0,1-2 0,1 1 0,0 0 0,1-1 0,0 0 0,0 0 0,1-1 0,0 0 0,1 0 0,1 0 0,10 9 0,-3-6 0,1-1 0,1-1 0,0-1 0,0 0 0,1-1 0,0-1 0,1-1 0,0 0 0,23 3 0,20 2 0,105 7 0,-46-12 0,0-6 0,0-4 0,211-35 0,-316 35 0,0-1 0,28-9 0,-36 6 0,-16 3 0,-18 3 0,-16 7 0,0 1 0,0 2 0,-69 25 0,-113 64 0,186-79 0,0 2 0,1 1 0,2 2 0,0 1 0,1 2 0,2 2 0,-34 38 0,54-53 0,-1 2 0,2-1 0,0 1 0,1 1 0,1-1 0,0 2 0,1-1 0,-4 19 0,8-22 0,0 0 0,1 0 0,1 0 0,0 0 0,1 0 0,1 0 0,0 1 0,1-2 0,0 1 0,1 0 0,9 24 0,-4-19 0,0-1 0,2 0 0,0 0 0,1-1 0,1-1 0,0 0 0,1-1 0,1 0 0,0-1 0,1 0 0,1-1 0,17 11 0,8 3 0,2-2 0,1-2 0,83 31 0,-5-12-509,173 36 0,135-3-951,338-8 1189,-620-67 125,0-6 1,0-6-1,174-39 0,-258 38 153,-2-4 0,0-2 0,-1-3 0,65-33 1,-125 54 11,6-2 93,-1 0 1,1 0-1,-1-1 1,0 0 0,0-1-1,-1 1 1,1-1-1,6-7 1,-12 11-86,0 1 0,1 0 0,-1-1 0,0 1 0,1 0 1,-1-1-1,0 1 0,0 0 0,0-1 0,1 1 0,-1-1 0,0 1 0,0 0 0,0-1 0,0 1 1,0-1-1,0 1 0,0-1 0,0 1 0,0 0 0,0-1 0,0 1 0,0-1 0,0 1 0,0-1 0,0 1 1,0 0-1,0-1 0,-1 1 0,1 0 0,0-1 0,0 1 0,0-1 0,-1 1 0,1 0 0,0-1 1,-1 1-1,1 0 0,0 0 0,-1-1 0,1 1 0,0 0 0,-1 0 0,1-1 0,0 1 0,-1 0 0,1 0 1,-1 0-1,1 0 0,0 0 0,-1-1 0,1 1 0,-1 0 0,1 0 0,-1 0 0,1 0 0,0 0 1,-1 0-1,1 0 0,-1 1 0,-28 1 455,20 0-479,1 0 1,0 0-1,0 1 0,0 0 0,0 0 1,1 1-1,-1 0 0,1 0 1,0 1-1,0 0 0,0 0 1,1 0-1,0 1 0,0 0 1,0 1-1,1-1 0,0 1 1,0 0-1,1 0 0,0 0 1,0 1-1,0 0 0,1 0 1,1 0-1,-1 0 0,1 0 0,0 0 1,1 0-1,0 1 0,0-1 1,1 1-1,0-1 0,1 1 1,0-1-1,0 0 0,0 1 1,1-1-1,3 8 0,3 4-3,0-1 0,2-1 0,0 1 0,1-2 0,0 1 0,2-1 0,0-1 0,1-1 0,0 0 0,22 17 0,1-2 0,3-1 0,0-2 0,59 29 0,-21-19-93,2-4-1,1-2 1,2-5-1,116 23 1,-59-25-350,269 10 1,-250-32-58,-1-7 0,197-32 1,-251 19 496,-1-4 1,-1-5-1,-2-5 1,135-61-1,-185 70-83,-2-3 1,-1-1-1,-2-3 0,0-1 1,-2-3-1,74-74 1,-99 87 229,0 0 1,-2-2-1,-1 1 1,0-2-1,-2 0 1,17-42-1,-23 47 101,-1-1 0,-1 0 0,-1 0 0,-1-1 0,0 0 1,-2 1-1,0-1 0,-1 0 0,-5-34 0,2 42-245,0 0 0,-8-18 1,-2-14-1,13 44 0,1 1 0,-1 0 0,0 0 0,1-1 0,-1 1 0,1 0 0,-1 0 0,0 0 0,1 0 0,-1 0 0,1-1 0,-1 1 0,1 0 0,-1 0 0,0 0 0,1 0 0,-1 0 0,1 0 0,-1 0 0,1 1 0,-1-1 0,0 0 0,1 0 0,-1 0 0,1 0 0,-1 0 0,0 1 0,1-1 0,-1 0 0,1 0 0,0 1 0,22 8 0,-18-7 0,48 17-32,0-3 0,1-2 1,1-2-1,1-3 0,57 3 0,-1-8-146,172-16 0,-183 2 133,0-5-1,107-29 0,-151 28 51,-1-3 0,-1-1-1,-1-4 1,-1-1-1,53-35 1,-80 43-5,-1-2 0,-1-1 0,-1 0 0,0-2 0,-2 0 0,0-2 0,-2 0 0,22-36 0,-23 29 0,-2-1 0,-1 0 0,-2-1 0,-1 0 0,-1-1 0,-2-1 0,4-37 0,-4 4 0,-4-1 0,-3-1 0,-3 1 0,-12-86 0,-63-270 0,57 336 328,-58-169 0,59 229-328,24 37 0,0-1 0,1 1 0,0-1 0,0 0 0,0-1 0,1 1 0,0-2 0,0 1 0,1-1 0,0 0 0,16 6 0,-11-6 0,0-1 0,0-1 0,0 0 0,0-1 0,1-1 0,-1 0 0,23-1 0,-14-2 0,1-2 0,0 0 0,-1-1 0,0-1 0,0-1 0,-1-2 0,1 0 0,-2-1 0,34-21 0,-37 18 0,0-1 0,-1 0 0,-1-1 0,0 0 0,-1-2 0,-1 0 0,0 0 0,18-32 0,-18 23 0,-2 0 0,0-1 0,-2 0 0,-1-1 0,-1 0 0,4-31 0,-6 16 0,-2-1 0,-2 0 0,-2 0 0,-1 0 0,-3 0 0,-2 1 0,-1-1 0,-24-75 0,11 64-39,-3 0-1,-2 1 1,-3 2-1,-2 0 0,-2 2 1,-2 2-1,-58-65 1,24 42-41,-2 3 1,-3 3 0,-142-97 0,124 104 79,-172-83 0,190 109 0,-1 3 0,-1 4 0,-86-18 0,125 36-2,0 2 1,-1 1-1,1 2 1,-1 1-1,-45 6 1,58-2 13,0 1 1,1 1 0,-1 0 0,1 2 0,0 1-1,1 1 1,0 1 0,-39 25 0,50-28 55,1 0 1,1 1-1,0 0 1,-9 11 0,16-18-62,0 1 1,0 1 0,0-1-1,0 0 1,1 0 0,-1 1-1,1-1 1,0 1 0,0-1 0,-1 1-1,2 0 1,-1-1 0,0 1-1,0 0 1,1-1 0,0 1-1,-1 0 1,1 0 0,0 0-1,0 0 1,1-1 0,-1 1 0,2 4-1,-2-5-7,1-1 0,0 1 0,1-1 0,-1 1 0,0-1 0,0 0 0,1 1 0,-1-1 0,0 0 0,1 0 0,-1 0 0,1 0 0,0 0 0,-1 0 0,1-1 0,0 1 0,-1 0 0,1-1 0,0 1 0,0-1 0,0 0 0,0 0 0,-1 1 0,1-1 0,0 0 0,0-1 0,0 1 0,0 0 0,-1 0 0,1-1 0,0 1 0,2-2 0,3 0 0,-1 0 0,0 0 0,0-1 0,0 0 0,0 0 0,0 0 0,9-9 0,-11 9 0,-1 0 0,1-1 0,-1 0 0,0 1 0,0-1 0,-1 0 0,1 0 0,-1 0 0,0-1 0,0 1 0,0-1 0,-1 1 0,0-1 0,0 1 0,0-1 0,0 0 0,0 0 0,-1 1 0,0-1 0,0 0 0,-1 0 0,1 1 0,-2-7 0,0 3 0,-1-1 0,0 1 0,0 0 0,-1 0 0,0 1 0,0-1 0,-1 1 0,0 0 0,0 0 0,-1 0 0,1 1 0,-8-7 0,-9-5 0,-1 1 0,-1 1 0,0 1 0,-1 1 0,-32-13 0,-138-44 0,41 28-165,-163-23-1,-162 2-166,-43 32 481,-2 31 157,355 2-208,167 0-95,0-1 0,0 0 1,-1 0-1,1 0 0,0 0 1,0 0-1,0 0 1,0-1-1,0 1 0,0-1 1,0 1-1,0-1 0,0 0 1,0 0-1,0 0 0,0 0 1,1 0-1,-1 0 0,0 0 1,1-1-1,-1 1 0,0-1 1,1 1-1,0-1 0,-1 0 1,1 1-1,0-1 1,0 0-1,0 0 0,0 0 1,0 0-1,0-2 0,-4-5-3,1 0 0,-1 1 0,-1-1 0,0 1 0,0 1 0,-1-1 0,1 1 0,-2 0 0,1 1 0,-1-1 0,0 2 0,0-1 0,0 1 0,-12-5 0,-8-3 0,-1 1 0,0 1 0,-40-8 0,9 6 0,-1 2 0,0 3 0,-1 2 0,-97 4 0,77 8 0,1 3 0,-156 39 0,121-14 0,-155 68 0,-92 77 0,302-148 0,32-17 0,0 2 0,1 0 0,1 2 0,-48 41 0,64-45 0,-4 4 0,14-17 0,1-1 0,-1 1 0,0-1 0,0 0 0,1 1 0,-1-1 0,0 0 0,0 0 0,1 0 0,-1 1 0,0-1 0,0 0 0,0 0 0,1 0 0,-1 0 0,0 0 0,0-1 0,1 1 0,-1 0 0,0 0 0,0 0 0,1-1 0,-1 1 0,0 0 0,0-1 0,1 1 0,-2-1 0,-9-7 0,0-1 0,0 0 0,-16-17 0,-20-18 0,38 38 0,0-1 0,-1 2 0,0-1 0,0 2 0,0-1 0,0 1 0,-1 1 0,0 0 0,1 0 0,-1 1 0,-14-1 0,10 3 0,1 0 0,-1 1 0,1 0 0,0 1 0,0 1 0,0 0 0,0 1 0,-17 7 0,11-2 34,1 0 1,1 1-1,-1 1 0,2 1 0,0 1 0,0 0 0,1 1 0,1 1 0,-19 23 1,23-26-167,2 1 1,-1 1 0,2-1-1,0 2 1,0-1 0,1 1 0,1 0-1,1 1 1,0-1 0,1 1 0,1 0-1,-3 27 1,6-11-6695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10.677"/>
    </inkml:context>
    <inkml:brush xml:id="br0">
      <inkml:brushProperty name="width" value="0.05" units="cm"/>
      <inkml:brushProperty name="height" value="0.05" units="cm"/>
      <inkml:brushProperty name="color" value="#FFC114"/>
    </inkml:brush>
  </inkml:definitions>
  <inkml:trace contextRef="#ctx0" brushRef="#br0">2 77 24575,'-1'-10'0,"1"6"0,0 0 0,0 0 0,0 0 0,0 0 0,0 1 0,1-1 0,0 0 0,-1 0 0,1 1 0,1-1 0,-1 1 0,3-6 0,-4 8 0,1 1 0,-1 0 0,0-1 0,0 1 0,0 0 0,0 0 0,1-1 0,-1 1 0,0 0 0,0 0 0,1-1 0,-1 1 0,0 0 0,0 0 0,1 0 0,-1 0 0,0-1 0,1 1 0,-1 0 0,0 0 0,1 0 0,-1 0 0,0 0 0,1 0 0,-1 0 0,0 0 0,1 0 0,-1 0 0,0 0 0,1 0 0,-1 0 0,0 0 0,0 0 0,1 0 0,0 1 0,7 11 0,3 20 0,-11-31 0,11 53 0,-3 0 0,2 62 0,-6-56 0,17 87 0,-21-144 0,1 0 0,0-1 0,-1 1 0,1 0 0,0-1 0,1 1 0,-1-1 0,0 1 0,1-1 0,-1 1 0,1-1 0,0 0 0,0 0 0,3 3 0,-4-4 0,0-1 0,1 1 0,-1-1 0,0 0 0,1 1 0,-1-1 0,0 0 0,0 0 0,1 0 0,-1 0 0,0 0 0,1 0 0,-1 0 0,0 0 0,1 0 0,-1-1 0,0 1 0,0-1 0,1 1 0,-1-1 0,0 1 0,0-1 0,0 0 0,0 1 0,0-1 0,1 0 0,-2 0 0,1 0 0,0 0 0,0 0 0,0 0 0,1-2 0,17-21 0,0 0 0,-2-2 0,-1 0 0,13-29 0,-6 13 0,-10 18 25,33-60-720,65-88 0,-84 137-6131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4.356"/>
    </inkml:context>
    <inkml:brush xml:id="br0">
      <inkml:brushProperty name="width" value="0.05" units="cm"/>
      <inkml:brushProperty name="height" value="0.05" units="cm"/>
      <inkml:brushProperty name="color" value="#FFC114"/>
    </inkml:brush>
  </inkml:definitions>
  <inkml:trace contextRef="#ctx0" brushRef="#br0">401 520 24575,'1'-13'0,"-1"0"0,-1 1 0,0-1 0,-1 1 0,-4-17 0,4 25 0,1 1 0,-1-1 0,1 0 0,-1 1 0,0 0 0,-1 0 0,1-1 0,0 1 0,-1 0 0,0 1 0,0-1 0,0 0 0,0 1 0,0 0 0,0-1 0,0 1 0,-1 1 0,1-1 0,-1 0 0,0 1 0,-5-2 0,3 2 0,0-1 0,1 1 0,-1 1 0,0-1 0,0 1 0,0 0 0,0 0 0,0 1 0,0 0 0,0 0 0,1 0 0,-8 3 0,4-1 0,-1 1 0,1 1 0,1 0 0,-1 0 0,1 1 0,-14 10 0,6 0 0,0 0 0,1 1 0,0 1 0,2 0 0,-20 34 0,23-33 0,0 1 0,1 1 0,1-1 0,-6 29 0,11-37 0,0 0 0,1 0 0,1 1 0,0-1 0,1 0 0,0 0 0,1 1 0,0-1 0,5 16 0,-5-23 0,0-1 0,1 0 0,-1 0 0,1 0 0,0 0 0,0 0 0,1 0 0,-1 0 0,1-1 0,-1 1 0,1-1 0,1 0 0,-1 0 0,0 0 0,1 0 0,-1 0 0,1-1 0,0 0 0,0 0 0,0 0 0,6 2 0,-4-2 0,1-1 0,-1 0 0,0 0 0,1 0 0,-1-1 0,0 0 0,1 0 0,-1-1 0,0 0 0,1 0 0,-1 0 0,0-1 0,0 0 0,10-5 0,1-2 0,0 0 0,-1-2 0,0 0 0,0-1 0,-1 0 0,-1-1 0,0-1 0,-1 0 0,0-1 0,-1 0 0,-1-1 0,16-31 0,-10 13 0,-1-1 0,-1-1 0,-2-1 0,-2 0 0,10-57 0,-12 37 0,2-75 0,-10 98 0,-2 0 0,-1 1 0,-11-54 0,13 83 0,-1 1 0,0-1 0,0 1 0,0-1 0,-1 1 0,1 0 0,-1-1 0,-2-2 0,4 6 0,0 0 0,0 0 0,0-1 0,0 1 0,0 0 0,0 0 0,-1 0 0,1 0 0,0 0 0,0 0 0,0 0 0,0 0 0,0 0 0,-1 0 0,1 0 0,0 0 0,0 0 0,0 0 0,0 0 0,0 0 0,-1 0 0,1 0 0,0 0 0,0 0 0,0 0 0,0 0 0,0 0 0,-1 0 0,1 0 0,0 0 0,0 0 0,0 0 0,0 0 0,0 0 0,0 1 0,-1-1 0,1 0 0,0 0 0,0 0 0,0 0 0,0 0 0,0 0 0,0 1 0,0-1 0,0 0 0,0 0 0,0 0 0,0 0 0,-1 0 0,1 1 0,0-1 0,-4 22 0,0 290 0,3-72 0,-3-161 184,0-36-572,2-1 1,2 1 0,7 56 0,0-67-6439</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5.042"/>
    </inkml:context>
    <inkml:brush xml:id="br0">
      <inkml:brushProperty name="width" value="0.05" units="cm"/>
      <inkml:brushProperty name="height" value="0.05" units="cm"/>
      <inkml:brushProperty name="color" value="#FFC114"/>
    </inkml:brush>
  </inkml:definitions>
  <inkml:trace contextRef="#ctx0" brushRef="#br0">145 292 24575,'-50'20'0,"38"-16"0,1 1 0,-1 0 0,1 0 0,0 1 0,-14 9 0,24-14 0,1-1 0,-1 1 0,0-1 0,0 1 0,0-1 0,1 1 0,-1 0 0,0-1 0,1 1 0,-1 0 0,1 0 0,-1-1 0,0 1 0,1 0 0,0 0 0,-1 0 0,1 0 0,-1 0 0,1 1 0,0-2 0,1 0 0,-1 1 0,1-1 0,-1 0 0,1 1 0,-1-1 0,1 0 0,-1 0 0,1 0 0,-1 0 0,1 1 0,-1-1 0,1 0 0,0 0 0,-1 0 0,1 0 0,-1 0 0,1 0 0,-1 0 0,1 0 0,0-1 0,0 1 0,40-10 0,112-57 0,-131 55 0,0 0 0,-1-2 0,0 0 0,30-29 0,-47 39 0,1-2 0,-1 1 0,0 0 0,0-1 0,-1 0 0,1 0 0,-1 0 0,-1 0 0,1-1 0,-1 1 0,0-1 0,-1 1 0,1-1 0,-1 0 0,0 1 0,-1-1 0,0-9 0,0 12 0,-1 0 0,1 1 0,-1-1 0,0 1 0,0 0 0,0-1 0,0 1 0,-1 0 0,1-1 0,-1 1 0,0 0 0,0 0 0,0 0 0,0 1 0,-1-1 0,1 0 0,-1 1 0,1 0 0,-1-1 0,0 1 0,0 0 0,0 0 0,0 1 0,0-1 0,-1 1 0,1-1 0,0 1 0,-1 0 0,1 0 0,-1 1 0,1-1 0,-1 1 0,1-1 0,-5 2 0,-1-1 0,0 1 0,0 0 0,0 1 0,0 0 0,0 0 0,1 1 0,-1 0 0,1 0 0,0 1 0,0 0 0,0 1 0,1 0 0,0 0 0,-13 12 0,8-7 0,1 1 0,0 1 0,1 0 0,0 0 0,1 1 0,1 0 0,-13 25 0,18-31 0,1-1 0,-1 0 0,1 1 0,1-1 0,-1 1 0,1 0 0,0-1 0,1 1 0,-1 0 0,1 0 0,1-1 0,-1 1 0,3 9 0,-2-11 0,1 0 0,0 0 0,0 0 0,1 0 0,-1-1 0,1 1 0,0-1 0,1 1 0,-1-1 0,1 0 0,-1 0 0,1 0 0,1-1 0,-1 0 0,0 1 0,1-1 0,5 2 0,3 2 0,0-2 0,1 1 0,0-2 0,0 0 0,0 0 0,1-1 0,-1-1 0,1 0 0,0-2 0,0 1 0,-1-2 0,1 0 0,0 0 0,-1-2 0,17-4 0,1-2 0,-1-1 0,0-2 0,0-1 0,-1-1 0,47-31 0,-57 32 0,-1-1 0,0-1 0,20-21 0,-31 28 0,0-1 0,-1 0 0,-1 1 0,1-2 0,-1 1 0,-1-1 0,0 0 0,0 0 0,3-12 0,-7 20 0,0-1 0,0 1 0,-1 0 0,1-1 0,-1 1 0,1-1 0,-1 1 0,0-1 0,0 1 0,0-1 0,0 1 0,-1-1 0,1 1 0,-1-1 0,1 1 0,-1-1 0,0 1 0,0 0 0,0-1 0,0 1 0,0 0 0,-1 0 0,1 0 0,-1 0 0,1 0 0,-1 0 0,0 0 0,0 1 0,0-1 0,0 1 0,0-1 0,0 1 0,0 0 0,0-1 0,0 1 0,-1 0 0,1 1 0,-5-2 0,-2 0 0,0 0 0,1 1 0,-1 0 0,0 1 0,0-1 0,0 2 0,0-1 0,0 2 0,-15 3 0,18-4 0,0 1 0,0 0 0,0 0 0,1 1 0,-1 0 0,1 0 0,0 0 0,0 0 0,0 1 0,0 0 0,0 0 0,-5 6 0,9-7 0,-1-1 0,0 1 0,1-1 0,0 1 0,0-1 0,0 1 0,0 0 0,0-1 0,0 1 0,1 0 0,-1 0 0,1-1 0,0 1 0,0 0 0,0 0 0,0 0 0,0 0 0,1 0 0,-1-1 0,1 1 0,0 0 0,-1 0 0,1-1 0,1 1 0,-1-1 0,0 1 0,1-1 0,2 4 0,10 12 0,1 0 0,0-1 0,2 0 0,36 28 0,26 25 0,-71-61 0,-1-1 0,0 1 0,0 0 0,-1 1 0,0-1 0,-1 1 0,5 12 0,-9-20 0,0 0 0,0 1 0,0-1 0,0 1 0,-1-1 0,1 1 0,-1-1 0,0 1 0,0-1 0,0 1 0,0-1 0,0 1 0,-1 0 0,1-1 0,-1 1 0,1-1 0,-1 0 0,0 1 0,0-1 0,-2 3 0,1-1 0,-1-1 0,1-1 0,-1 1 0,0 0 0,0-1 0,0 1 0,0-1 0,-1 0 0,1 0 0,0 0 0,-1 0 0,-3 0 0,-8 3 0,0-1 0,0 0 0,0-2 0,0 0 0,-26 1 0,23-4-455,0 0 0,-32-6 0,15-1-6371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5.228"/>
    </inkml:context>
    <inkml:brush xml:id="br0">
      <inkml:brushProperty name="width" value="0.05" units="cm"/>
      <inkml:brushProperty name="height" value="0.05" units="cm"/>
      <inkml:brushProperty name="color" value="#FFC114"/>
    </inkml:brush>
  </inkml:definitions>
  <inkml:trace contextRef="#ctx0" brushRef="#br0">1 52 24575,'4'-2'0,"0"-1"0,0 0 0,0 0 0,0 0 0,6-7 0,-7 7 0,0-1 0,0 2 0,0-1 0,0 0 0,0 1 0,1-1 0,6-2 0,-9 4 0,-1 1 0,1 0 0,0 0 0,-1-1 0,1 1 0,-1 0 0,1 0 0,0 0 0,-1 0 0,1 0 0,0 0 0,-1 0 0,1 0 0,-1 0 0,1 0 0,0 0 0,-1 1 0,1-1 0,0 0 0,-1 0 0,1 1 0,-1-1 0,1 0 0,-1 1 0,1-1 0,-1 0 0,1 1 0,-1-1 0,1 1 0,-1-1 0,1 1 0,-1-1 0,0 1 0,1-1 0,-1 1 0,0-1 0,0 1 0,1 0 0,-1-1 0,0 1 0,0-1 0,0 1 0,0 0 0,0-1 0,0 1 0,0 0 0,0-1 0,0 2 0,-1 36 0,1-35 0,-7 59 0,-16 199 0,22-77-1365,1-137-5461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5.398"/>
    </inkml:context>
    <inkml:brush xml:id="br0">
      <inkml:brushProperty name="width" value="0.05" units="cm"/>
      <inkml:brushProperty name="height" value="0.05" units="cm"/>
      <inkml:brushProperty name="color" value="#FFC114"/>
    </inkml:brush>
  </inkml:definitions>
  <inkml:trace contextRef="#ctx0" brushRef="#br0">1 36 24575,'0'-6'0,"3"-1"0,4-1 0,3 2 0,4 2 0,4 1 0,6 2 0,8 0 0,4 1 0,4 1 0,-3-1-8191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5.589"/>
    </inkml:context>
    <inkml:brush xml:id="br0">
      <inkml:brushProperty name="width" value="0.05" units="cm"/>
      <inkml:brushProperty name="height" value="0.05" units="cm"/>
      <inkml:brushProperty name="color" value="#FFC114"/>
    </inkml:brush>
  </inkml:definitions>
  <inkml:trace contextRef="#ctx0" brushRef="#br0">114 27 24575,'-4'-3'0,"0"0"0,0 0 0,0 0 0,0 1 0,-1 0 0,-8-4 0,12 6 0,-1-1 0,1 0 0,-1 1 0,1-1 0,-1 1 0,1 0 0,-1-1 0,1 1 0,-1 0 0,1 0 0,-1 0 0,0 0 0,1 0 0,-1 0 0,1 1 0,-1-1 0,1 0 0,-1 1 0,1-1 0,-1 1 0,1 0 0,-1-1 0,-1 2 0,1 1 0,0 0 0,1-1 0,0 1 0,-1 0 0,1 0 0,0 0 0,0 0 0,0 0 0,1 0 0,-1 0 0,1 4 0,-1 39 0,1-29 0,1 53 133,0-25-508,-1 1 1,-3-1-1,-13 77 1,10-99-6452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5.727"/>
    </inkml:context>
    <inkml:brush xml:id="br0">
      <inkml:brushProperty name="width" value="0.05" units="cm"/>
      <inkml:brushProperty name="height" value="0.05" units="cm"/>
      <inkml:brushProperty name="color" value="#FFC114"/>
    </inkml:brush>
  </inkml:definitions>
  <inkml:trace contextRef="#ctx0" brushRef="#br0">7 21 24575,'0'-3'0,"0"-3"0,-3-2 0,-1 4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6.983"/>
    </inkml:context>
    <inkml:brush xml:id="br0">
      <inkml:brushProperty name="width" value="0.05" units="cm"/>
      <inkml:brushProperty name="height" value="0.05" units="cm"/>
      <inkml:brushProperty name="color" value="#FFC114"/>
    </inkml:brush>
  </inkml:definitions>
  <inkml:trace contextRef="#ctx0" brushRef="#br0">0 68 24575,'1'-2'0,"-1"0"0,1 1 0,0-1 0,0 0 0,0 0 0,0 0 0,0 1 0,0-1 0,0 0 0,0 1 0,1-1 0,-1 1 0,3-3 0,21-16 0,-18 14 0,17-9 0,-23 15 0,-1-1 0,1 1 0,0 0 0,-1 0 0,1 0 0,-1 0 0,1 0 0,-1 0 0,1 0 0,-1 0 0,1 1 0,-1-1 0,1 0 0,-1 0 0,1 0 0,-1 1 0,1-1 0,-1 0 0,1 0 0,-1 1 0,1-1 0,-1 0 0,1 1 0,-1-1 0,0 1 0,1-1 0,-1 0 0,0 1 0,1-1 0,-1 1 0,0-1 0,0 1 0,1-1 0,-1 1 0,0-1 0,0 1 0,0 0 0,0-1 0,0 1 0,0-1 0,0 1 0,0-1 0,0 1 0,0-1 0,0 1 0,0 0 0,2 43 0,-3 60 0,-2-26 0,4-42 0,0-19 0,-1 1 0,0-1 0,-2 0 0,-4 27 0,3-37 0,2-14 0,5-15 0,9-12 0,2 1 0,34-58 0,-35 70 0,0 1 0,1 0 0,1 1 0,1 0 0,20-16 0,-33 32 0,-1 0 0,1 0 0,0 1 0,0-1 0,0 1 0,0 0 0,0 0 0,1 0 0,-1 1 0,0-1 0,1 1 0,0 0 0,5 0 0,-7 1 0,-1 0 0,1 0 0,-1 1 0,1-1 0,-1 1 0,1 0 0,-1 0 0,1 0 0,-1 0 0,0 0 0,0 0 0,1 0 0,-1 1 0,0-1 0,0 1 0,0 0 0,0-1 0,-1 1 0,1 0 0,0 0 0,-1 0 0,1 1 0,-1-1 0,2 5 0,7 15 0,9 29 0,-15-39 0,0 1 0,0-1 0,1 0 0,1-1 0,0 1 0,1-1 0,0 0 0,0 0 0,14 13 0,-18-21 0,0 0 0,1-1 0,-1 1 0,1-1 0,0 0 0,0 0 0,-1 0 0,2 0 0,-1-1 0,0 0 0,0 0 0,0 0 0,0 0 0,1-1 0,5 1 0,-3-2 0,0 1 0,-1-1 0,1 0 0,0-1 0,-1 0 0,1 0 0,-1 0 0,0-1 0,7-3 0,0-3 0,0 1 0,0-2 0,-1 1 0,0-2 0,0 0 0,-1 0 0,16-22 0,-17 19 0,-1 0 0,-1-1 0,9-19 0,-14 28 0,-1-1 0,0 1 0,0-1 0,0 1 0,-1-1 0,0 0 0,0 0 0,0 1 0,-1-1 0,-1-13 0,1 19 0,0 0 0,-1-1 0,1 1 0,0 0 0,-1 0 0,1-1 0,-1 1 0,1 0 0,-1 0 0,0 0 0,1 0 0,-1 0 0,0 0 0,0 0 0,0 0 0,1 0 0,-1 0 0,0 0 0,-1 0 0,1 1 0,0-1 0,0 0 0,0 1 0,0-1 0,0 1 0,-1-1 0,1 1 0,0 0 0,0-1 0,-1 1 0,1 0 0,0 0 0,-1 0 0,1 0 0,0 0 0,0 0 0,-1 0 0,1 0 0,0 1 0,-1-1 0,1 0 0,-1 2 0,-5 0 0,1 0 0,0 1 0,0-1 0,1 1 0,-1 1 0,1-1 0,-7 6 0,-3 5 0,0 0 0,1 1 0,1 1 0,0 0 0,1 1 0,-18 33 0,23-38 0,1 1 0,1 0 0,0 0 0,0 1 0,2-1 0,0 1 0,0 0 0,1 0 0,1 0 0,1 28 0,0-40 0,0 1 0,0-1 0,1 1 0,-1-1 0,1 1 0,-1-1 0,1 1 0,0-1 0,0 0 0,0 1 0,0-1 0,1 0 0,-1 0 0,1 0 0,-1 0 0,1 0 0,0 0 0,-1 0 0,1 0 0,0-1 0,0 1 0,0-1 0,1 0 0,-1 1 0,0-1 0,0 0 0,1 0 0,-1 0 0,1-1 0,-1 1 0,1-1 0,-1 1 0,1-1 0,-1 0 0,1 0 0,3 0 0,5-1 0,0 0 0,0-1 0,0 0 0,0-1 0,0 0 0,19-9 0,-7 1 0,0-1 0,-1 0 0,0-2 0,-1-1 0,30-27 0,-12 3 0,53-65 0,-84 95 0,-6 5 0,0 1 0,1-1 0,-1 1 0,1 0 0,0 0 0,0 0 0,0 1 0,0-1 0,0 1 0,1-1 0,-1 1 0,1 0 0,7-3 0,-10 6 0,0-1 0,0 0 0,0 0 0,0 0 0,0 0 0,0 1 0,0-1 0,0 0 0,0 1 0,-1-1 0,1 1 0,0-1 0,0 1 0,0-1 0,0 1 0,-1 0 0,1-1 0,0 1 0,-1 0 0,1 0 0,-1 0 0,1-1 0,-1 1 0,1 0 0,-1 0 0,1 0 0,-1 0 0,0 0 0,1 0 0,-1 2 0,8 35 0,-7-31 0,4 19 0,24 173 0,-28-196 0,-1 0 0,0 0 0,0 0 0,0 0 0,0 0 0,0 0 0,0 0 0,-1 0 0,0 0 0,1 0 0,-1 0 0,-2 4 0,2-6 0,0 1 0,0-1 0,-1 0 0,1 0 0,0 0 0,0 0 0,-1 0 0,1 0 0,-1 0 0,1 0 0,-1-1 0,1 1 0,-1 0 0,1-1 0,-1 1 0,0-1 0,1 0 0,-1 1 0,0-1 0,1 0 0,-1 0 0,0 0 0,1 0 0,-3-1 0,-11-2-86,0 0 0,1 0 1,0-2-1,0 0 0,0 0 0,-17-10 0,18 9-678,-21-10-6062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7.515"/>
    </inkml:context>
    <inkml:brush xml:id="br0">
      <inkml:brushProperty name="width" value="0.05" units="cm"/>
      <inkml:brushProperty name="height" value="0.05" units="cm"/>
      <inkml:brushProperty name="color" value="#FFC114"/>
    </inkml:brush>
  </inkml:definitions>
  <inkml:trace contextRef="#ctx0" brushRef="#br0">4 0 24575,'-3'0'0,"2"0"0,1 3 0,1 4 0,3 1 0,4-2 0,3-1 0,3-1 0,5-2 0,3-1 0,2-1 0,1 0 0,2 0 0,-1 2 0,-1 2 0,-3 0 0,-4-1-8191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8.554"/>
    </inkml:context>
    <inkml:brush xml:id="br0">
      <inkml:brushProperty name="width" value="0.05" units="cm"/>
      <inkml:brushProperty name="height" value="0.05" units="cm"/>
      <inkml:brushProperty name="color" value="#FFC114"/>
    </inkml:brush>
  </inkml:definitions>
  <inkml:trace contextRef="#ctx0" brushRef="#br0">188 98 24575,'1'-12'0,"-1"2"0,0 0 0,0 0 0,-3-13 0,3 22 0,0-1 0,-1 1 0,1-1 0,0 1 0,-1-1 0,1 1 0,-1-1 0,0 1 0,1 0 0,-1-1 0,0 1 0,0 0 0,0 0 0,0-1 0,0 1 0,0 0 0,0 0 0,0 0 0,0 0 0,0 0 0,-1 0 0,1 1 0,0-1 0,-1 0 0,1 1 0,0-1 0,-1 1 0,-2-1 0,2 1 0,0 0 0,1 0 0,-1 0 0,0 1 0,1-1 0,-1 1 0,0-1 0,1 1 0,-1 0 0,1-1 0,-1 1 0,1 0 0,-1 0 0,1 0 0,0 0 0,0 1 0,-1-1 0,1 0 0,0 0 0,-1 3 0,-20 32 0,20-33 0,-16 34 0,2 2 0,1-1 0,3 2 0,1 0 0,1 0 0,-6 73 0,15-99 0,0 0 0,1 0 0,0 0 0,1 0 0,1-1 0,7 27 0,-8-34 0,1-1 0,0 0 0,0 0 0,1 0 0,-1 0 0,1-1 0,0 1 0,0-1 0,1 1 0,0-1 0,-1 0 0,1-1 0,0 1 0,1-1 0,-1 1 0,1-1 0,-1 0 0,1-1 0,0 1 0,8 2 0,-2-2 0,0-1 0,0 0 0,1-1 0,-1 0 0,1 0 0,-1-2 0,1 1 0,-1-1 0,1-1 0,-1 0 0,0-1 0,12-3 0,4-4 0,0 0 0,-1-2 0,41-25 0,-43 22 0,-1 0 0,-1-2 0,-1-1 0,0-1 0,-2 0 0,0-1 0,-1-2 0,-1 0 0,-1 0 0,-1-1 0,-1-1 0,18-42 0,-29 57 0,0 0 0,-1 0 0,0-1 0,2-15 0,-4 23 0,0-1 0,0 1 0,0-1 0,0 1 0,-1-1 0,1 1 0,-1-1 0,1 1 0,-1 0 0,-1-4 0,1 5 0,0 0 0,1 0 0,-1 1 0,0-1 0,1 0 0,-1 0 0,0 0 0,0 0 0,0 1 0,0-1 0,0 1 0,0-1 0,0 0 0,0 1 0,0-1 0,0 1 0,0 0 0,0-1 0,-1 1 0,1 0 0,0 0 0,-2 0 0,0 0 0,-1 0 0,1 1 0,0 0 0,0-1 0,0 1 0,0 0 0,0 1 0,0-1 0,0 0 0,0 1 0,1 0 0,-1 0 0,0-1 0,1 2 0,0-1 0,-1 0 0,1 0 0,-2 3 0,-4 5 0,1 0 0,-1 1 0,-5 12 0,3-4 0,1 0 0,1 0 0,1 1 0,-7 31 0,12-41 0,0 0 0,0 0 0,1 0 0,1 0 0,0 0 0,0 0 0,1 0 0,0 0 0,1 0 0,0 0 0,5 13 0,-7-20 0,2-1 0,-1 0 0,0 1 0,0-1 0,1 1 0,0-1 0,-1 0 0,1 0 0,0 0 0,0 0 0,0 0 0,0-1 0,0 1 0,0 0 0,1-1 0,-1 0 0,0 1 0,5 0 0,-3-1 0,0 0 0,1 0 0,-1 0 0,1-1 0,-1 0 0,1 0 0,-1 0 0,1 0 0,-1-1 0,6-1 0,3-2 0,0 0 0,-1 0 0,0-1 0,0-1 0,0 0 0,17-13 0,-16 9 0,-1 0 0,-1 0 0,1-2 0,-2 1 0,13-17 0,-18 21 0,0 0 0,-1 0 0,0 0 0,0-1 0,-1 0 0,0 0 0,0 0 0,-1 0 0,0 0 0,0 0 0,1-13 0,-4 17 0,1 0 0,-1 0 0,1 0 0,-1 0 0,-1 0 0,1 1 0,0-1 0,-1 0 0,0 1 0,0-1 0,0 1 0,0 0 0,0 0 0,-1 0 0,1 0 0,-1 0 0,0 0 0,0 0 0,0 1 0,0 0 0,0-1 0,-7-2 0,4 2 0,1 0 0,-2 0 0,1 1 0,0 0 0,0 0 0,-1 0 0,1 1 0,-1 0 0,0 0 0,1 0 0,-1 1 0,-10 1 0,16-1 0,0 0 0,1 0 0,-1 0 0,1 0 0,-1 0 0,1 0 0,-1 0 0,1 0 0,-1 0 0,0 1 0,1-1 0,-1 0 0,1 0 0,-1 0 0,1 1 0,-1-1 0,1 0 0,0 1 0,-1-1 0,1 1 0,-1-1 0,1 0 0,-1 2 0,8 6 0,22 4 0,-3-8 0,0-1 0,0-1 0,47-3 0,25 2 0,-93-1 0,-1 1 0,0-1 0,0 1 0,0 0 0,0 1 0,0-1 0,0 1 0,0-1 0,0 1 0,0 0 0,-1 1 0,1-1 0,-1 1 0,0-1 0,0 1 0,0 0 0,0 0 0,0 0 0,0 1 0,-1-1 0,0 1 0,1-1 0,-1 1 0,-1 0 0,1 0 0,0 0 0,-1 0 0,1 4 0,2 13 0,0 0 0,-1 1 0,-1-1 0,-2 31 0,1-9 0,-1-42 0,0 0 0,0 0 0,0 0 0,0 0 0,0 0 0,0-1 0,1 1 0,-1 0 0,0 0 0,0 0 0,1 0 0,-1 0 0,0-1 0,1 1 0,-1 0 0,1 0 0,-1-1 0,1 1 0,0 0 0,0 0 0,0-1 0,-1 0 0,1 1 0,-1-1 0,1 0 0,0 0 0,-1 0 0,1 0 0,-1 0 0,1 0 0,0 0 0,-1 0 0,1-1 0,-1 1 0,1 0 0,0 0 0,-1 0 0,1-1 0,-1 1 0,1 0 0,-1 0 0,2-1 0,2-3 0,0 1 0,0 0 0,0-1 0,0 0 0,3-5 0,42-57 0,25-32 0,-61 83 0,1 0 0,0 1 0,0 1 0,19-12 0,-32 24 0,0 0 0,0 0 0,0 1 0,-1-1 0,1 0 0,0 1 0,0-1 0,1 1 0,-1 0 0,0-1 0,0 1 0,0 0 0,0-1 0,0 1 0,0 0 0,0 0 0,1 0 0,-1 0 0,0 0 0,0 0 0,0 0 0,0 1 0,2-1 0,-2 1 0,-1 0 0,1 0 0,0-1 0,0 1 0,0 0 0,-1 0 0,1 0 0,0 0 0,-1 0 0,1 0 0,-1 0 0,1 1 0,-1-1 0,1 0 0,-1 0 0,0 0 0,0 3 0,1 5 0,0 1 0,-1 0 0,-3 19 0,3-28 0,-13 76 0,8-49 0,0-1 0,2 1 0,0 38 0,3-63-34,0-1 0,0 1 0,0 0 0,1 0 0,-1 0-1,1 0 1,-1-1 0,1 1 0,0 0 0,0-1 0,1 1 0,-1-1 0,0 1-1,1-1 1,0 1 0,-1-1 0,1 0 0,0 0 0,0 0 0,0 0-1,0 0 1,1 0 0,-1-1 0,0 1 0,1-1 0,-1 0 0,1 1 0,0-1-1,-1 0 1,1 0 0,0-1 0,0 1 0,-1-1 0,1 1 0,0-1 0,0 0-1,0 0 1,0 0 0,2-1 0,22-2-6792</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8.726"/>
    </inkml:context>
    <inkml:brush xml:id="br0">
      <inkml:brushProperty name="width" value="0.05" units="cm"/>
      <inkml:brushProperty name="height" value="0.05" units="cm"/>
      <inkml:brushProperty name="color" value="#FFC114"/>
    </inkml:brush>
  </inkml:definitions>
  <inkml:trace contextRef="#ctx0" brushRef="#br0">1 71 24575,'3'-6'0,"4"-7"0,0-9 0,0 4 0,-1 7 0,-3 11 0,-4 13 0,-2 11 0,0 12 0,-3 11 0,-1 6 0,1 4 0,2 0 0,2 0 0,3-4 0,2-5 0,1-8 0,-1-11-8191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12.487"/>
    </inkml:context>
    <inkml:brush xml:id="br0">
      <inkml:brushProperty name="width" value="0.05" units="cm"/>
      <inkml:brushProperty name="height" value="0.05" units="cm"/>
      <inkml:brushProperty name="color" value="#FFC114"/>
    </inkml:brush>
  </inkml:definitions>
  <inkml:trace contextRef="#ctx0" brushRef="#br0">0 3170 24575,'2'-26'0,"1"-1"0,1 1 0,11-38 0,1-6 0,54-526-508,-54 411 283,50-457 65,22-247 174,-72 244 865,-30 681-879,14-33 0,-1-1 0,1 1 0,-1 0 0,0-1 0,0 1 0,-1-1 0,1 1 0,0-1 0,-1 1 0,1-1 0,-1 0 0,-3 3 0,3-4 0,0 0 0,0 0 0,0 0 0,0 0 0,0 0 0,-1-1 0,1 1 0,0-1 0,-1 1 0,1-1 0,0 0 0,-1 0 0,1 0 0,-5-1 0,-15 0 0,-7-1 0,59 1 0,867 14 0,-593-9 0,-314-4 26,-3 0-225,0 0 1,-1 0-1,1-2 0,0 0 0,0 0 1,-15-5-1,12 0-6627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9.082"/>
    </inkml:context>
    <inkml:brush xml:id="br0">
      <inkml:brushProperty name="width" value="0.05" units="cm"/>
      <inkml:brushProperty name="height" value="0.05" units="cm"/>
      <inkml:brushProperty name="color" value="#FFC114"/>
    </inkml:brush>
  </inkml:definitions>
  <inkml:trace contextRef="#ctx0" brushRef="#br0">36 183 24575,'-23'-15'0,"22"14"0,1 0 0,-1 1 0,0-1 0,0 0 0,0 0 0,0 0 0,0 0 0,1 1 0,-1-1 0,0 0 0,1-1 0,-1 1 0,1 0 0,-1 0 0,1 0 0,0 0 0,-1 0 0,1-3 0,0 4 0,1-1 0,-1 1 0,0-1 0,1 1 0,-1-1 0,1 1 0,-1 0 0,1-1 0,-1 1 0,1 0 0,0-1 0,-1 1 0,1 0 0,-1-1 0,1 1 0,0 0 0,-1 0 0,1 0 0,0 0 0,-1 0 0,1 0 0,0 0 0,-1 0 0,1 0 0,0 0 0,22 1 0,-21-1 0,89 10 0,105 7 0,-169-17 0,0-1 0,0-1 0,0-1 0,-1-1 0,31-9 0,-51 11 0,-1 0 0,0 0 0,0 0 0,1-1 0,-2 0 0,1 0 0,0 0 0,0-1 0,-1 1 0,0-1 0,0 0 0,0 0 0,6-9 0,-9 11 0,0 0 0,0 0 0,0 0 0,0-1 0,0 1 0,0 0 0,0-1 0,-1 1 0,1-1 0,-1 1 0,0-1 0,0 1 0,0-1 0,0 1 0,0-1 0,-1 1 0,1-1 0,-1 1 0,1-1 0,-1 1 0,0 0 0,0-1 0,0 1 0,0 0 0,0 0 0,-1-1 0,1 1 0,-1 0 0,1 0 0,-1 1 0,0-1 0,0 0 0,-2-1 0,3 2 0,0-1 0,0 1 0,-1 0 0,1 0 0,0 0 0,-1 0 0,1 0 0,-1 0 0,1 0 0,-1 0 0,0 1 0,1-1 0,-1 0 0,0 1 0,1 0 0,-1-1 0,0 1 0,0 0 0,1 0 0,-1 0 0,0 0 0,-2 0 0,2 1 0,1 0 0,-1 0 0,0 0 0,1 0 0,-1 0 0,1 1 0,-1-1 0,1 0 0,-1 1 0,1-1 0,0 1 0,0 0 0,0-1 0,0 1 0,0 0 0,-1 2 0,-3 10 0,0-1 0,2 1 0,0 0 0,-2 18 0,4-29 0,1-2 0,-7 47 171,0 51 0,7-84-385,0 0 1,1 1 0,1-1-1,1 0 1,0 0 0,1 0-1,9 22 1,0-10-6613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9.630"/>
    </inkml:context>
    <inkml:brush xml:id="br0">
      <inkml:brushProperty name="width" value="0.05" units="cm"/>
      <inkml:brushProperty name="height" value="0.05" units="cm"/>
      <inkml:brushProperty name="color" value="#FFC114"/>
    </inkml:brush>
  </inkml:definitions>
  <inkml:trace contextRef="#ctx0" brushRef="#br0">2 190 24575,'0'-26'0,"-1"17"0,0 1 0,1-1 0,1 1 0,-1-1 0,5-15 0,-5 24 0,0-1 0,0 1 0,0 0 0,0 0 0,0 0 0,0 0 0,0 0 0,0 0 0,0 0 0,0-1 0,0 1 0,0 0 0,0 0 0,0 0 0,0 0 0,0 0 0,0 0 0,0 0 0,0-1 0,0 1 0,0 0 0,0 0 0,0 0 0,1 0 0,-1 0 0,0 0 0,0 0 0,0 0 0,0 0 0,0 0 0,0 0 0,0 0 0,1 0 0,-1-1 0,0 1 0,0 0 0,0 0 0,0 0 0,0 0 0,0 0 0,0 0 0,1 0 0,-1 0 0,0 0 0,0 0 0,0 1 0,0-1 0,0 0 0,0 0 0,1 0 0,-1 0 0,0 0 0,0 0 0,0 0 0,0 0 0,0 0 0,0 0 0,0 0 0,1 1 0,4 9 0,4 17 0,4 44 0,5 88 0,-18-157 0,0-1 0,0 1 0,1-1 0,-1 1 0,0-1 0,0 1 0,1-1 0,-1 1 0,1-1 0,0 1 0,-1-1 0,1 1 0,0-1 0,0 0 0,0 0 0,-1 1 0,2-1 0,0 1 0,-1-1 0,0-1 0,0 1 0,0-1 0,0 0 0,0 1 0,0-1 0,0 0 0,0 0 0,0 0 0,0 0 0,0 0 0,0 0 0,0 0 0,0 0 0,0 0 0,0-1 0,0 1 0,0 0 0,0-1 0,1 0 0,6-3 0,0-1 0,-1 0 0,0 0 0,13-12 0,-17 14 0,21-19 0,-6 5 0,23-18 0,-36 31 0,0 1 0,0 0 0,1 0 0,-1 0 0,1 0 0,-1 1 0,1 0 0,0 0 0,0 1 0,7-2 0,-12 3 0,1 0 0,0 1 0,-1-1 0,1 0 0,0 0 0,-1 1 0,1-1 0,-1 1 0,1-1 0,-1 1 0,1 0 0,-1 0 0,1-1 0,-1 1 0,1 0 0,-1 0 0,0 1 0,0-1 0,0 0 0,1 0 0,-1 0 0,0 1 0,-1-1 0,1 1 0,0-1 0,0 1 0,0-1 0,-1 1 0,1-1 0,-1 1 0,1-1 0,-1 1 0,0 0 0,0 1 0,2 9 0,0 0 0,-1-1 0,-2 21 0,1-26 0,-2 30 0,-14 65 0,0-8 0,16-92 0,0 1 0,-1-1 0,1 1 0,0-1 0,0 1 0,0-1 0,0 1 0,0-1 0,0 0 0,1 1 0,-1-1 0,0 1 0,1-1 0,-1 1 0,1-1 0,-1 0 0,1 1 0,0-1 0,-1 0 0,2 2 0,-1-3 0,0 0 0,0 1 0,0-1 0,-1 0 0,1 0 0,0 0 0,0 1 0,0-1 0,0 0 0,0 0 0,0 0 0,0 0 0,0 0 0,-1-1 0,1 1 0,0 0 0,0 0 0,0-1 0,0 1 0,0 0 0,-1-1 0,3 0 0,4-4 0,1 0 0,-1 0 0,0-1 0,12-12 0,6-11 0,-1 0 0,-1-2 0,-2-1 0,-1-1 0,23-52 0,-10 6 0,31-111 0,-43 127 0,-16 57 0,-3 13 0,-4 16 0,-13 83 0,-18 196 0,32-261-1365,1-9-5461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19.944"/>
    </inkml:context>
    <inkml:brush xml:id="br0">
      <inkml:brushProperty name="width" value="0.05" units="cm"/>
      <inkml:brushProperty name="height" value="0.05" units="cm"/>
      <inkml:brushProperty name="color" value="#FFC114"/>
    </inkml:brush>
  </inkml:definitions>
  <inkml:trace contextRef="#ctx0" brushRef="#br0">0 1 24575,'0'3'0,"6"1"0,11 0 0,14 2 0,14 0 0,17-1 0,15 2 0,16-1 0,10-1 0,-13-1-8191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4.224"/>
    </inkml:context>
    <inkml:brush xml:id="br0">
      <inkml:brushProperty name="width" value="0.05" units="cm"/>
      <inkml:brushProperty name="height" value="0.05" units="cm"/>
      <inkml:brushProperty name="color" value="#FFC114"/>
    </inkml:brush>
  </inkml:definitions>
  <inkml:trace contextRef="#ctx0" brushRef="#br0">179 387 24575,'2'-4'0,"-1"0"0,1 1 0,-1 0 0,1-1 0,0 1 0,0 0 0,1 0 0,-1 0 0,6-5 0,-5 5 0,70-70 0,18-21 0,-82 84 0,-1-2 0,0 1 0,0-1 0,-1-1 0,-1 1 0,0-1 0,4-14 0,-9 24 0,0 0 0,0 0 0,0 0 0,-1 0 0,1 0 0,-1 0 0,0 0 0,0 0 0,0 0 0,0 0 0,0 0 0,-1 0 0,-1-4 0,2 6 0,-1-1 0,0 1 0,0-1 0,-1 1 0,1-1 0,0 1 0,0 0 0,-1 0 0,1-1 0,0 1 0,-1 0 0,1 0 0,-1 1 0,0-1 0,1 0 0,-1 0 0,0 1 0,1-1 0,-1 1 0,0-1 0,0 1 0,0 0 0,-2 0 0,-9-1 0,0 1 0,-1 1 0,1 0 0,0 1 0,0 0 0,1 1 0,-1 0 0,0 1 0,1 1 0,0 0 0,0 0 0,-11 8 0,0 1 0,1 0 0,1 1 0,1 1 0,0 1 0,-19 22 0,30-29 0,1 1 0,0 0 0,0 0 0,1 1 0,1 0 0,0 0 0,0 0 0,2 1 0,-1-1 0,-2 16 0,6-22 0,0-1 0,1 1 0,-1-1 0,1 1 0,0 0 0,1-1 0,-1 1 0,1-1 0,1 1 0,-1-1 0,4 9 0,-3-10 0,0 0 0,0 0 0,1 0 0,-1 0 0,1-1 0,0 0 0,1 1 0,-1-1 0,0 0 0,1 0 0,-1-1 0,1 1 0,0-1 0,0 0 0,0 0 0,6 2 0,-6-2 0,1-1 0,-1 1 0,1-1 0,0 0 0,-1 0 0,1 0 0,0-1 0,0 0 0,-1 0 0,1 0 0,0 0 0,0-1 0,-1 0 0,1 0 0,0 0 0,5-3 0,-3 1 0,-1-1 0,0 1 0,0-1 0,0-1 0,0 1 0,-1-1 0,0 0 0,0 0 0,8-11 0,0-4 0,-1 0 0,-1 0 0,-1-1 0,0-1 0,9-35 0,7-39 0,-26 95 0,0 0 0,0 1 0,0-1 0,0 0 0,0 1 0,1-1 0,-1 0 0,0 1 0,0-1 0,1 1 0,-1-1 0,1 1 0,-1-1 0,0 1 0,1-1 0,-1 1 0,1-1 0,-1 1 0,1-1 0,0 0 0,4 11 0,-1 29 0,-4-34 0,1 10 0,1 0 0,0 0 0,1 0 0,1-1 0,0 1 0,9 18 0,-12-29 0,1 0 0,0 0 0,0-1 0,0 1 0,0-1 0,1 1 0,0-1 0,-1 0 0,1 0 0,0 0 0,1 0 0,-1 0 0,0-1 0,1 0 0,-1 1 0,1-1 0,0-1 0,0 1 0,0 0 0,0-1 0,0 0 0,0 0 0,0 0 0,0 0 0,0-1 0,0 0 0,8 0 0,-7-1 0,1 0 0,-1 0 0,1-1 0,-1 0 0,1 0 0,-1-1 0,0 1 0,0-1 0,0 0 0,0 0 0,0-1 0,-1 1 0,0-1 0,1 0 0,-1-1 0,-1 1 0,1 0 0,5-11 0,1-1 0,-1-1 0,-1-1 0,0 1 0,7-26 0,-5 22 0,-10 20 0,0 1 0,0 0 0,0 0 0,1 0 0,-1 0 0,0 0 0,0 0 0,0 0 0,0 0 0,1 0 0,-1 0 0,0 0 0,0 0 0,0 0 0,1 0 0,-1 0 0,0 0 0,0 0 0,0 0 0,1 0 0,-1 1 0,0-1 0,0 0 0,0 0 0,0 0 0,1 0 0,-1 0 0,0 0 0,0 1 0,0-1 0,0 0 0,0 0 0,1 0 0,-1 0 0,0 1 0,0-1 0,0 0 0,0 0 0,0 0 0,0 0 0,0 1 0,0-1 0,0 0 0,0 0 0,0 0 0,0 1 0,0-1 0,0 0 0,2 8 0,-1 0 0,0 0 0,1 13 0,0 59 0,18 300 0,-9-269 0,-39-255 0,21 106 0,-13-66 0,-11-197 0,31 293 0,0-1 0,0 1 0,1 0 0,0-1 0,1 1 0,0 0 0,4-14 0,-5 20 0,1-1 0,-1 1 0,0-1 0,1 1 0,0 0 0,-1 0 0,1 0 0,0 0 0,0 0 0,0 0 0,1 0 0,-1 0 0,0 1 0,1-1 0,-1 1 0,0 0 0,1 0 0,0 0 0,-1 0 0,1 0 0,0 0 0,0 1 0,-1-1 0,1 1 0,0 0 0,4 0 0,3 1 0,0 0 0,0 0 0,0 2 0,-1-1 0,1 1 0,-1 0 0,1 1 0,-1 0 0,0 1 0,10 6 0,-6-3 0,0 1 0,-1 1 0,0 0 0,-1 1 0,19 22 0,-27-30 0,0 0 0,-1 1 0,0 0 0,1-1 0,-1 1 0,-1 0 0,1 0 0,-1 0 0,1 0 0,-1 0 0,0 0 0,0 0 0,-1 1 0,1 5 0,-2-7 0,1 0 0,-1 0 0,0 0 0,1-1 0,-1 1 0,-1 0 0,1 0 0,0-1 0,-1 1 0,1-1 0,-1 1 0,0-1 0,0 0 0,0 0 0,0 0 0,0 0 0,0 0 0,-1 0 0,1 0 0,0-1 0,-5 3 0,-8 3 49,0 0 0,0-1 0,0 0-1,-1-2 1,0 1 0,-16 1 0,-99 5-1756,98-10-5119</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4.661"/>
    </inkml:context>
    <inkml:brush xml:id="br0">
      <inkml:brushProperty name="width" value="0.05" units="cm"/>
      <inkml:brushProperty name="height" value="0.05" units="cm"/>
      <inkml:brushProperty name="color" value="#FFC114"/>
    </inkml:brush>
  </inkml:definitions>
  <inkml:trace contextRef="#ctx0" brushRef="#br0">1 105 24575,'8'-2'0,"2"-2"0,1 0 0,-1 1 0,1 0 0,0 1 0,17-1 0,-25 3 0,-1 0 0,1 0 0,-1 0 0,1 1 0,-1-1 0,0 1 0,1-1 0,-1 1 0,1 0 0,-1 0 0,0 0 0,0 1 0,0-1 0,0 0 0,0 1 0,0-1 0,0 1 0,0 0 0,0 0 0,-1 0 0,1 0 0,-1 0 0,1 0 0,-1 0 0,0 0 0,0 0 0,0 1 0,0-1 0,0 0 0,0 4 0,4 18 0,-1 0 0,-1 1 0,-1-1 0,-1 1 0,-4 34 0,2-8 0,-1 351 0,-8-461 0,4-17 0,10-151 0,1 175 0,3 1 0,1-1 0,31-88 0,-38 134 0,3-10 0,1 1 0,8-15 0,-12 27 0,-1 0 0,1 0 0,-1 1 0,1-1 0,0 1 0,0-1 0,0 1 0,0 0 0,1 0 0,-1 0 0,0 0 0,1 0 0,0 1 0,-1-1 0,1 1 0,0-1 0,5-1 0,-6 3 0,0 0 0,1 0 0,-1 0 0,0 0 0,1 1 0,-1-1 0,0 1 0,0-1 0,1 1 0,-1 0 0,0 0 0,0 0 0,0 0 0,0 0 0,0 1 0,0-1 0,0 0 0,0 1 0,-1 0 0,1-1 0,-1 1 0,1 0 0,-1 0 0,2 2 0,3 6 0,1 0 0,-2 1 0,6 14 0,-10-24 0,6 16 0,0 1 0,-1 0 0,-1-1 0,-1 2 0,-1-1 0,0 0 0,-1 20 0,-2-32 0,0 0 0,0-1 0,-1 1 0,0 0 0,0 0 0,-1-1 0,0 1 0,0 0 0,0-1 0,-1 0 0,-3 8 0,3-10 0,0 1 0,0-1 0,0 0 0,-1 0 0,1 0 0,-1 0 0,1-1 0,-1 1 0,0-1 0,0 0 0,0 0 0,-1 0 0,1-1 0,0 1 0,0-1 0,-8 1 0,-9 0-1365,2-4-5461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4.845"/>
    </inkml:context>
    <inkml:brush xml:id="br0">
      <inkml:brushProperty name="width" value="0.05" units="cm"/>
      <inkml:brushProperty name="height" value="0.05" units="cm"/>
      <inkml:brushProperty name="color" value="#FFC114"/>
    </inkml:brush>
  </inkml:definitions>
  <inkml:trace contextRef="#ctx0" brushRef="#br0">0 18 24575,'3'0'0,"4"0"0,4 0 0,3 0 0,2 0 0,4 0 0,8 0 0,5 0 0,5 0 0,3-3 0,3-1 0,-1 0 0,0 1 0,-6 1 0,-8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5.311"/>
    </inkml:context>
    <inkml:brush xml:id="br0">
      <inkml:brushProperty name="width" value="0.05" units="cm"/>
      <inkml:brushProperty name="height" value="0.05" units="cm"/>
      <inkml:brushProperty name="color" value="#FFC114"/>
    </inkml:brush>
  </inkml:definitions>
  <inkml:trace contextRef="#ctx0" brushRef="#br0">68 46 24575,'-7'-7'0,"-1"0"0,-1 1 0,1-1 0,-19-9 0,27 16 0,0 0 0,0 0 0,-1-1 0,1 1 0,0 0 0,0 0 0,0 0 0,0 0 0,-1 0 0,1 0 0,0-1 0,0 1 0,0 0 0,-1 0 0,1 0 0,0 0 0,0 0 0,0 0 0,-1 0 0,1 0 0,0 0 0,0 0 0,-1 0 0,1 0 0,0 0 0,0 0 0,0 0 0,-1 0 0,1 0 0,0 0 0,0 0 0,0 0 0,-1 1 0,1-1 0,0 0 0,0 0 0,0 0 0,0 0 0,-1 0 0,1 0 0,0 1 0,0-1 0,0 0 0,2 12 0,14 19 0,-14-28 0,29 55 0,47 123 0,-67-148 0,-1 1 0,-2 0 0,-2 1 0,-1 0 0,2 51 0,-7-80 0,0-3 0,0 0 0,1-1 0,-1 1 0,0 0 0,-1-1 0,1 1 0,0 0 0,-1-1 0,0 1 0,1-1 0,-1 1 0,0-1 0,0 1 0,0-1 0,-2 3 0,2-5 0,1 0 0,0 0 0,0 0 0,-1 0 0,1 0 0,0 0 0,-1 0 0,1 0 0,0 0 0,0 0 0,-1 0 0,1 0 0,0 0 0,-1 0 0,1-1 0,0 1 0,0 0 0,-1 0 0,1 0 0,0 0 0,0-1 0,0 1 0,-1 0 0,1 0 0,0-1 0,0 1 0,0 0 0,0 0 0,-1-1 0,1 1 0,0 0 0,0 0 0,0-1 0,0 1 0,0 0 0,0-1 0,0 1 0,0 0 0,0 0 0,0-1 0,0 1 0,0 0 0,0-1 0,0 1 0,-2-17 0,2 9 0,1 0 0,0 0 0,0 0 0,1 0 0,0 0 0,1 0 0,0 0 0,5-9 0,2-3 0,23-34 0,-25 44 0,0-1 0,0 1 0,1 0 0,0 1 0,1 0 0,0 0 0,13-7 0,-20 14 0,0 0 0,0 0 0,1 0 0,-1 0 0,0 1 0,1 0 0,-1 0 0,1 0 0,0 0 0,-1 0 0,1 0 0,0 1 0,0 0 0,-1 0 0,1 0 0,0 0 0,0 1 0,-1-1 0,1 1 0,0 0 0,-1 0 0,1 1 0,-1-1 0,1 0 0,-1 1 0,0 0 0,0 0 0,1 0 0,2 3 0,1 2 32,1 1 0,-1-1-1,-1 1 1,0 1 0,0-1 0,0 1-1,5 12 1,25 71-88,-1-4-1507,-22-64-5263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5.515"/>
    </inkml:context>
    <inkml:brush xml:id="br0">
      <inkml:brushProperty name="width" value="0.05" units="cm"/>
      <inkml:brushProperty name="height" value="0.05" units="cm"/>
      <inkml:brushProperty name="color" value="#FFC114"/>
    </inkml:brush>
  </inkml:definitions>
  <inkml:trace contextRef="#ctx0" brushRef="#br0">1 150 24575,'0'-14'0,"0"0"0,1 0 0,0 0 0,2 0 0,-1 0 0,2 1 0,0-1 0,6-14 0,-10 27 0,0 1 0,1-1 0,-1 1 0,0-1 0,0 1 0,0-1 0,1 1 0,-1 0 0,0-1 0,0 1 0,1-1 0,-1 1 0,0-1 0,1 1 0,-1 0 0,1-1 0,-1 1 0,0 0 0,1 0 0,-1-1 0,1 1 0,-1 0 0,1 0 0,-1-1 0,1 1 0,-1 0 0,1 0 0,-1 0 0,1 0 0,-1 0 0,1 0 0,-1 0 0,1 0 0,0 0 0,-1 0 0,1 0 0,-1 0 0,1 0 0,-1 0 0,1 1 0,-1-1 0,1 0 0,-1 0 0,0 1 0,1-1 0,-1 0 0,1 1 0,-1-1 0,1 0 0,-1 1 0,0-1 0,1 0 0,-1 1 0,0-1 0,0 1 0,1-1 0,-1 1 0,0-1 0,0 1 0,1-1 0,-1 2 0,14 35 0,-12-33 0,21 88 0,18 152 0,-27-143 0,-7-58-1365,-3-8-5461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6.133"/>
    </inkml:context>
    <inkml:brush xml:id="br0">
      <inkml:brushProperty name="width" value="0.05" units="cm"/>
      <inkml:brushProperty name="height" value="0.05" units="cm"/>
      <inkml:brushProperty name="color" value="#FFC114"/>
    </inkml:brush>
  </inkml:definitions>
  <inkml:trace contextRef="#ctx0" brushRef="#br0">31 196 24575,'0'-4'0,"-1"0"0,0 0 0,0-1 0,0 1 0,-1 0 0,0 0 0,-3-7 0,-5-12 0,8 19 0,1-1 0,0 1 0,0 0 0,0-1 0,0 1 0,1-1 0,0 1 0,0-1 0,0 1 0,0-1 0,1 1 0,0-1 0,0 1 0,2-5 0,-2 6 0,1 0 0,0-1 0,0 1 0,0 1 0,1-1 0,-1 0 0,1 1 0,-1-1 0,1 1 0,0-1 0,0 1 0,0 0 0,0 1 0,0-1 0,1 0 0,-1 1 0,0 0 0,4-1 0,11-3 0,0 1 0,0 0 0,0 2 0,1 0 0,-1 1 0,0 1 0,1 1 0,-1 0 0,0 2 0,28 6 0,-37-6 0,-1 1 0,1 0 0,-1 0 0,0 1 0,-1 0 0,1 0 0,-1 0 0,0 1 0,0 1 0,-1-1 0,7 9 0,-9-11 0,-1 0 0,0 0 0,0 0 0,-1 1 0,1-1 0,-1 1 0,0-1 0,0 1 0,0 0 0,-1 0 0,1 0 0,-1 0 0,0 0 0,-1 0 0,1 0 0,-1 0 0,0 0 0,-1 1 0,1-1 0,-1 0 0,-1 6 0,2-11 0,0 0 0,0 1 0,-1-1 0,1 1 0,0-1 0,0 0 0,0 1 0,0-1 0,0 1 0,-1-1 0,1 0 0,0 1 0,0-1 0,0 0 0,-1 1 0,1-1 0,0 0 0,-1 0 0,1 1 0,0-1 0,-1 0 0,1 0 0,0 1 0,-1-1 0,1 0 0,0 0 0,-1 0 0,1 0 0,-1 0 0,0 1 0,-8-10 0,-3-18 0,11 21 0,1 0 0,0 0 0,0 1 0,0-1 0,0 0 0,1 0 0,0 0 0,1 0 0,-1 0 0,1 1 0,0-1 0,0 1 0,1-1 0,6-9 0,-6 10 0,0 0 0,1 0 0,-1 0 0,1 0 0,0 1 0,1 0 0,-1 0 0,1 0 0,-1 0 0,1 1 0,0 0 0,1 0 0,-1 0 0,11-4 0,-14 7 0,0-1 0,0 1 0,0 0 0,0-1 0,0 1 0,0 0 0,0 0 0,0 1 0,1-1 0,-1 0 0,0 1 0,0-1 0,0 1 0,0-1 0,0 1 0,0 0 0,-1 0 0,1 0 0,3 2 0,-3-1 0,1 1 0,0-1 0,-1 1 0,0 0 0,1 0 0,-1 0 0,0 0 0,-1 1 0,1-1 0,1 5 0,2 7 0,-1 0 0,0 0 0,2 32 0,-5-38 0,-1-4 0,1-1 0,-1 1 0,1-1 0,-1 1 0,1-1 0,1 0 0,-1 1 0,1-1 0,-1 0 0,5 7 0,-5-10 0,-1-1 0,1 0 0,-1 1 0,1-1 0,-1 0 0,1 1 0,-1-1 0,1 0 0,-1 0 0,1 0 0,-1 0 0,1 0 0,-1 1 0,1-1 0,0 0 0,-1 0 0,1 0 0,-1 0 0,1-1 0,-1 1 0,1 0 0,-1 0 0,1 0 0,0 0 0,-1-1 0,1 1 0,-1 0 0,1 0 0,-1-1 0,1 1 0,-1 0 0,0-1 0,1 1 0,0-1 0,17-18 0,-15 15 0,12-12 0,1 1 0,1 1 0,22-17 0,-31 26 0,0-1 0,0 2 0,1-1 0,-1 1 0,1 0 0,0 1 0,0 0 0,1 1 0,-1 0 0,10-1 0,-17 2 0,1 1 0,-1 0 0,0 0 0,1 1 0,-1-1 0,1 0 0,-1 1 0,0-1 0,1 1 0,-1 0 0,0 0 0,0 0 0,0 0 0,0 0 0,0 1 0,0-1 0,3 3 0,-2-1 0,-1 0 0,1 0 0,-1 0 0,0 0 0,-1 0 0,1 0 0,0 1 0,-1-1 0,0 1 0,2 5 0,-1 8 0,0 0 0,0 0 0,-2 0 0,-1 19 0,0-17 0,0 17-1365,1-5-5461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6.413"/>
    </inkml:context>
    <inkml:brush xml:id="br0">
      <inkml:brushProperty name="width" value="0.05" units="cm"/>
      <inkml:brushProperty name="height" value="0.05" units="cm"/>
      <inkml:brushProperty name="color" value="#FFC114"/>
    </inkml:brush>
  </inkml:definitions>
  <inkml:trace contextRef="#ctx0" brushRef="#br0">11 139 24575,'0'-30'0,"1"18"0,0 0 0,-1 0 0,-1 0 0,0 1 0,-1-1 0,0 0 0,-4-14 0,22 90 0,21 30 0,-20-54 0,14 49 0,-28-76 0,0-1 0,0 1 0,-1 0 0,-1 0 0,-1 0 0,1 0 0,-2 0 0,-2 18 0,1-25-80,1 0 0,-1 0-1,-1 0 1,1 0 0,-1 0-1,0-1 1,0 1 0,0-1-1,-1 0 1,0 0 0,0 0 0,0-1-1,0 1 1,-1-1 0,0 0-1,-9 6 1,0-3-6746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12.890"/>
    </inkml:context>
    <inkml:brush xml:id="br0">
      <inkml:brushProperty name="width" value="0.05" units="cm"/>
      <inkml:brushProperty name="height" value="0.05" units="cm"/>
      <inkml:brushProperty name="color" value="#FFC114"/>
    </inkml:brush>
  </inkml:definitions>
  <inkml:trace contextRef="#ctx0" brushRef="#br0">20 24 24575,'-5'-5'0,"-9"-10"0,14 12 0,11 7 0,198 80 0,-22-8 0,-184-75 0,0 0 0,1 1 0,-1 0 0,0-1 0,0 1 0,0 0 0,0 1 0,0-1 0,-1 1 0,1-1 0,-1 1 0,0 0 0,4 5 0,-5-6 0,-1 0 0,1 0 0,-1 0 0,1-1 0,-1 1 0,0 0 0,0 0 0,0 0 0,0 0 0,0 0 0,-1 0 0,1 0 0,-1 0 0,1 0 0,-1-1 0,1 1 0,-1 0 0,0 0 0,0-1 0,0 1 0,0 0 0,0-1 0,0 1 0,-1-1 0,1 1 0,0-1 0,-3 2 0,-30 29 107,-1-2 1,-43 27-1,-24 21-327,85-63-147,0 1 1,1 0-1,-21 29 0,28-33-6459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6.536"/>
    </inkml:context>
    <inkml:brush xml:id="br0">
      <inkml:brushProperty name="width" value="0.05" units="cm"/>
      <inkml:brushProperty name="height" value="0.05" units="cm"/>
      <inkml:brushProperty name="color" value="#FFC114"/>
    </inkml:brush>
  </inkml:definitions>
  <inkml:trace contextRef="#ctx0" brushRef="#br0">1 404 24575,'3'-9'0,"4"-11"0,4-15 0,2-10 0,3-3 0,4-3 0,5 2 0,3 6 0,4 8 0,2 6 0,1 9 0,1 7 0,-3 6 0,-2 7 0,-5 4-8191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7.523"/>
    </inkml:context>
    <inkml:brush xml:id="br0">
      <inkml:brushProperty name="width" value="0.05" units="cm"/>
      <inkml:brushProperty name="height" value="0.05" units="cm"/>
      <inkml:brushProperty name="color" value="#FFC114"/>
    </inkml:brush>
  </inkml:definitions>
  <inkml:trace contextRef="#ctx0" brushRef="#br0">316 330 24575,'3'-5'0,"0"0"0,-1 0 0,0-1 0,1 1 0,-2-1 0,1 1 0,-1-1 0,0 0 0,1-6 0,0-1 0,2-5 0,-1-1 0,-1 1 0,-1-1 0,0 0 0,-3-20 0,1 33 0,0 1 0,0 0 0,0 0 0,-1-1 0,1 1 0,-1 0 0,-1 0 0,1 0 0,-6-8 0,6 11 0,0-1 0,-1 1 0,1 0 0,0-1 0,-1 1 0,0 1 0,1-1 0,-1 0 0,0 1 0,0-1 0,0 1 0,0 0 0,0 0 0,0 0 0,0 0 0,0 1 0,-7-1 0,5 1 0,-1 0 0,0 1 0,1 0 0,-1 0 0,1 0 0,-1 0 0,1 1 0,0 0 0,0 0 0,0 1 0,0 0 0,0-1 0,-5 6 0,-8 5 0,-30 30 0,27-23 0,1 2 0,-18 25 0,32-39 0,1-1 0,0 1 0,0 0 0,1 1 0,0-1 0,1 1 0,0 0 0,0 0 0,1 0 0,-2 16 0,4-22 0,-1 0 0,1-1 0,1 1 0,-1 0 0,0 0 0,1 0 0,-1 0 0,1 0 0,0 0 0,0 0 0,0-1 0,1 1 0,-1 0 0,0-1 0,1 1 0,0-1 0,0 1 0,3 2 0,-2-2 0,1 0 0,0 0 0,1 0 0,-1-1 0,0 1 0,1-1 0,-1 0 0,1-1 0,0 1 0,6 1 0,6-1 0,-1 0 0,1-1 0,0 0 0,-1-1 0,28-5 0,-31 3 0,1 0 0,-1-1 0,0-1 0,-1 0 0,1-1 0,-1 0 0,0-1 0,0-1 0,0 0 0,-1 0 0,0-1 0,17-17 0,-13 10 0,-1-2 0,0 1 0,-1-2 0,-1 0 0,-1-1 0,-1 0 0,10-24 0,-10 18 0,-5 13 0,-11 29 0,0 2 0,1 0 0,1 1 0,-4 29 0,7-38 0,1 0 0,0 0 0,0 0 0,1-1 0,0 1 0,1 0 0,1-1 0,3 13 0,-4-20 0,-1 0 0,1 1 0,-1-1 0,1 0 0,0 0 0,1 0 0,-1 0 0,0-1 0,1 1 0,-1-1 0,1 1 0,0-1 0,0 0 0,0 0 0,5 3 0,-2-3 0,0 0 0,0 0 0,1 0 0,-1 0 0,0-1 0,1 0 0,-1 0 0,8-1 0,4-1 0,0 0 0,-1-2 0,1 0 0,-1 0 0,25-10 0,-29 8 0,0-1 0,-1 0 0,1-1 0,-1 0 0,-1-1 0,0 0 0,0-1 0,0-1 0,-1 1 0,-1-1 0,1-1 0,-2 0 0,0 0 0,0-1 0,-1 0 0,0 0 0,-1-1 0,0 0 0,-1 0 0,-1 0 0,0-1 0,2-13 0,-8 133 0,3-48 0,-2 275 0,3-402 0,2 1 0,4 0 0,2 0 0,3 1 0,3 1 0,32-83 0,-45 141 0,0 0 0,1 0 0,0 1 0,0-1 0,0 1 0,8-9 0,-11 15 0,0 0 0,0 0 0,0 0 0,0 0 0,0 0 0,1 0 0,-1 0 0,0 0 0,1 0 0,-1 1 0,1-1 0,-1 1 0,1-1 0,-1 1 0,1-1 0,-1 1 0,1 0 0,-1 0 0,1-1 0,-1 1 0,1 0 0,0 1 0,-1-1 0,1 0 0,-1 0 0,1 1 0,-1-1 0,1 1 0,-1-1 0,1 1 0,-1 0 0,0-1 0,1 1 0,-1 0 0,0 0 0,1 0 0,-1 0 0,0 0 0,0 0 0,2 3 0,13 12 0,0 1 0,25 36 0,-35-43 0,1 0 0,-2 0 0,1 1 0,-1 0 0,-1 0 0,0 1 0,4 14 0,-8-22 14,1 0 0,-1-1-1,0 1 1,0-1 0,0 1-1,0 0 1,-1-1-1,1 1 1,-1-1 0,0 1-1,0-1 1,0 0 0,-1 1-1,1-1 1,-1 0 0,0 0-1,0 0 1,0 0 0,0 0-1,0 0 1,-1 0 0,1-1-1,-1 1 1,-5 3 0,-1 0-228,0-1 1,-1 0 0,1 0-1,-1-1 1,0 0 0,0-1-1,-14 3 1,4-2-6613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7.926"/>
    </inkml:context>
    <inkml:brush xml:id="br0">
      <inkml:brushProperty name="width" value="0.05" units="cm"/>
      <inkml:brushProperty name="height" value="0.05" units="cm"/>
      <inkml:brushProperty name="color" value="#FFC114"/>
    </inkml:brush>
  </inkml:definitions>
  <inkml:trace contextRef="#ctx0" brushRef="#br0">1 174 24575,'16'0'0,"-8"-1"0,-1 1 0,1 0 0,-1 0 0,1 1 0,-1 0 0,10 3 0,-15-3 0,-1-1 0,1 1 0,-1 0 0,1 0 0,0 0 0,-1 0 0,0 0 0,1 0 0,-1 1 0,0-1 0,1 0 0,-1 1 0,0-1 0,0 1 0,0-1 0,0 1 0,-1-1 0,1 1 0,0 0 0,-1-1 0,1 1 0,-1 0 0,1 0 0,-1-1 0,0 1 0,0 0 0,0 0 0,0 0 0,0-1 0,0 1 0,-1 3 0,-3 35 0,-3 34 0,2 89 0,6-139 0,1 0 0,1 0 0,1-1 0,1 1 0,1-1 0,2 0 0,18 41 0,-12-44 0,-6-18 0,-2-13 0,-3-3 0,-2-1 0,1 1 0,-2-1 0,0 1 0,-2-16 0,-15-76 0,10 71 0,7 35 0,-11-65 0,-4-76 0,14 122 0,1 0 0,0-1 0,2 1 0,1-1 0,0 1 0,1 0 0,1 0 0,12-29 0,-15 42 0,1 0 0,1 0 0,-1 1 0,1-1 0,0 1 0,0 0 0,0 0 0,1 0 0,-1 0 0,1 1 0,1 0 0,-1 0 0,0 0 0,1 1 0,0 0 0,0 0 0,11-4 0,-9 5 0,1 0 0,-1 1 0,1 0 0,0 0 0,-1 1 0,1 0 0,0 0 0,-1 1 0,1 1 0,-1-1 0,1 1 0,-1 1 0,10 3 0,-3 0 0,-1 1 0,0 0 0,-1 1 0,1 1 0,-1 0 0,15 14 0,-21-17 0,-2-1 0,1 1 0,-1 0 0,0 0 0,0 1 0,0-1 0,-1 1 0,0 0 0,0 0 0,-1 1 0,0-1 0,0 1 0,-1-1 0,2 11 0,-4-15 10,0 0 0,0 1 1,0-1-1,0 0 0,0 0 0,-1 1 0,0-1 0,1 0 0,-1 0 0,0 1 0,-1-1 0,1 0 0,-1 0 1,1-1-1,-4 5 0,1-2 10,0-1-1,0 1 1,0-1 0,-1 0 0,1-1 0,-1 1 0,0-1-1,-6 3 1,-9 3-376,0-1 0,-1 0-1,-35 6 1,49-12 76,-84 18-6546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29.184"/>
    </inkml:context>
    <inkml:brush xml:id="br0">
      <inkml:brushProperty name="width" value="0.05" units="cm"/>
      <inkml:brushProperty name="height" value="0.05" units="cm"/>
      <inkml:brushProperty name="color" value="#FFC114"/>
    </inkml:brush>
  </inkml:definitions>
  <inkml:trace contextRef="#ctx0" brushRef="#br0">819 124 24575,'60'-27'0,"-38"18"0,-1-1 0,0-1 0,24-16 0,-44 27 0,0-1 0,0 1 0,0-1 0,0 0 0,0 1 0,0-1 0,0 0 0,0 0 0,0 0 0,-1 1 0,1-1 0,0 0 0,0 0 0,-1 0 0,1 0 0,-1-1 0,1 1 0,-1 0 0,1 0 0,-1 0 0,0 0 0,1 0 0,-1-3 0,-1 3 0,1 1 0,-1-1 0,1 0 0,-1 0 0,0 0 0,0 1 0,0-1 0,1 0 0,-1 1 0,0-1 0,0 1 0,0-1 0,0 1 0,0-1 0,0 1 0,0-1 0,0 1 0,0 0 0,0 0 0,-2-1 0,-6 0 0,-1 0 0,0 0 0,0 1 0,-13 1 0,2 2 0,1 1 0,0 0 0,0 2 0,0 0 0,1 1 0,0 1 0,0 1 0,1 1 0,0 0 0,1 2 0,0 0 0,1 0 0,0 2 0,1 0 0,1 0 0,0 2 0,1 0 0,0 0 0,2 1 0,-16 29 0,0 9-40,2 2 0,3 1 0,2 0 1,3 2-1,-14 89 0,-14 313-405,30-92 305,-4 59 143,-22-1-3,-88 290-83,-12 84-15,117-488 599,25-267-400,1 0-1,2 0 0,3 0 0,19 73 0,-22-106-100,1 0 0,0 0 0,1-1 0,0 0 0,1 0 0,15 21 0,-17-29 0,-1 1 0,1-2 0,0 1 0,0 0 0,0-1 0,1 0 0,-1 0 0,1-1 0,0 1 0,0-1 0,1-1 0,-1 1 0,0-1 0,1 0 0,0 0 0,9 1 0,0-3 0,0 0 0,0 0 0,-1-1 0,1-1 0,0-1 0,-1 0 0,0-1 0,23-9 0,10-7 0,55-32 0,-11 0-1365,-57 31-5461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31.118"/>
    </inkml:context>
    <inkml:brush xml:id="br0">
      <inkml:brushProperty name="width" value="0.05" units="cm"/>
      <inkml:brushProperty name="height" value="0.05" units="cm"/>
      <inkml:brushProperty name="color" value="#FFC114"/>
    </inkml:brush>
  </inkml:definitions>
  <inkml:trace contextRef="#ctx0" brushRef="#br0">574 274 24575,'14'-14'0,"0"-2"0,-1 0 0,-1 0 0,0-1 0,-2-1 0,0 0 0,0-1 0,10-32 0,-19 48 0,0 0 0,0 0 0,-1 0 0,0-1 0,0 1 0,0 0 0,0-1 0,0 1 0,0 0 0,-1 0 0,0-1 0,1 1 0,-1 0 0,-1 0 0,1 0 0,0 0 0,-1 0 0,1 0 0,-5-5 0,5 6 0,-1 1 0,0-1 0,1 0 0,-1 1 0,0-1 0,0 1 0,0 0 0,0-1 0,0 1 0,0 0 0,-1 0 0,1 1 0,0-1 0,-1 0 0,1 1 0,0-1 0,-1 1 0,1 0 0,0 0 0,-1 0 0,1 0 0,-1 0 0,1 0 0,0 1 0,-1-1 0,1 1 0,-5 1 0,1 1 0,-1 1 0,1-1 0,0 1 0,0 0 0,0 1 0,0 0 0,1 0 0,0 0 0,0 0 0,0 1 0,-4 6 0,-7 13 0,-19 37 0,26-44 0,-27 54 0,-41 118 0,-6 84 0,5 55 0,-63 596 0,128-804 0,-38 617 0,78-392 0,-6-135 0,-18-149 0,-2 0 0,-3 0 0,-16 91 0,14-130 0,-8 64 0,11-75 0,0 0 0,1 0 0,1 0 0,0-1 0,2 14 0,-2-23 0,-1 0 0,1 0 0,-1-1 0,1 1 0,0 0 0,0 0 0,0-1 0,0 1 0,0 0 0,0-1 0,0 1 0,1-1 0,-1 1 0,0-1 0,1 0 0,-1 1 0,1-1 0,-1 0 0,1 0 0,0 0 0,0 0 0,-1-1 0,1 1 0,0 0 0,0-1 0,0 1 0,0-1 0,0 1 0,0-1 0,0 0 0,3 0 0,6-1 0,0 0 0,0-1 0,0 0 0,18-7 0,-3 2 0,12 1 161,45-3 0,-54 7-582,-1-1-1,0-1 0,47-13 0,-52 8-6404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37.348"/>
    </inkml:context>
    <inkml:brush xml:id="br0">
      <inkml:brushProperty name="width" value="0.05" units="cm"/>
      <inkml:brushProperty name="height" value="0.05" units="cm"/>
      <inkml:brushProperty name="color" value="#FFC114"/>
    </inkml:brush>
  </inkml:definitions>
  <inkml:trace contextRef="#ctx0" brushRef="#br0">498 799 24575,'0'0'0,"0"0"0,0 0 0,0 0 0,0 0 0,0 0 0,0 0 0,0-1 0,0 1 0,0 0 0,0 0 0,0 0 0,1 0 0,-1 0 0,0 0 0,0 0 0,0 0 0,0 0 0,0 0 0,0 0 0,0 0 0,0 0 0,0 0 0,1 0 0,-1 0 0,0 0 0,0 0 0,0 0 0,0 0 0,0 0 0,0 0 0,0 0 0,1 0 0,-1 0 0,0 0 0,0 0 0,0 0 0,0 0 0,0 0 0,0 0 0,0 0 0,0 0 0,1 0 0,-1 0 0,0 0 0,0 0 0,0 1 0,0-1 0,0 0 0,0 0 0,0 0 0,0 0 0,0 0 0,0 0 0,6-11 0,-3-6 0,0 0 0,-2-1 0,0 1 0,-1-21 0,-1 27 0,0 0 0,0 0 0,-1-1 0,-1 1 0,0 0 0,0 1 0,-8-16 0,10 23 0,0 1 0,-1-1 0,0 1 0,1 0 0,-1 0 0,0 0 0,0 0 0,0 0 0,0 0 0,0 0 0,0 1 0,-1-1 0,1 1 0,-1-1 0,1 1 0,-1 0 0,1 0 0,-1 0 0,0 0 0,1 1 0,-1-1 0,0 1 0,0 0 0,1-1 0,-1 1 0,0 1 0,0-1 0,0 0 0,1 1 0,-1-1 0,0 1 0,1 0 0,-4 1 0,-7 3 0,0 0 0,0 2 0,0-1 0,1 2 0,-14 9 0,-12 10 0,2 1 0,1 2 0,1 2 0,1 0 0,2 3 0,-47 68 0,73-96 0,0 1 0,1-1 0,1 1 0,-1 1 0,1-1 0,0 0 0,-2 13 0,5-18 0,0 0 0,-1 0 0,1 0 0,0 0 0,0 0 0,1 0 0,-1 0 0,1 0 0,-1 0 0,1 0 0,0 0 0,0 0 0,1 0 0,-1 0 0,0-1 0,1 1 0,0 0 0,-1-1 0,1 1 0,0-1 0,1 0 0,-1 0 0,0 0 0,4 3 0,2 0 0,-1-1 0,1 0 0,0-1 0,0 0 0,0 0 0,0 0 0,1-1 0,-1-1 0,1 1 0,-1-1 0,1-1 0,0 1 0,-1-2 0,12 0 0,1-2 0,0-1 0,-1 0 0,1-1 0,33-15 0,-32 11 0,0-2 0,-1 0 0,-1-2 0,0 0 0,-1-1 0,0-1 0,-1 0 0,25-30 0,-22 20 0,-1-2 0,-1 0 0,-1-2 0,-2 1 0,20-49 0,-16 25 0,-2-1 0,17-90 0,-4-104 0,-29 220 0,0 4 0,-1 0 0,-1-1 0,-4-36 0,4 60 0,0-1 0,0 1 0,0-1 0,0 0 0,0 1 0,0-1 0,0 1 0,0-1 0,0 1 0,-1-1 0,1 1 0,0-1 0,0 1 0,-1-1 0,1 1 0,0-1 0,0 1 0,-1-1 0,1 1 0,-1 0 0,1-1 0,-1 0 0,-6 8 0,-4 23 0,11-30 0,-21 78 0,-11 97 0,17-89 0,-50 381-1365,62-418-5461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37.715"/>
    </inkml:context>
    <inkml:brush xml:id="br0">
      <inkml:brushProperty name="width" value="0.05" units="cm"/>
      <inkml:brushProperty name="height" value="0.05" units="cm"/>
      <inkml:brushProperty name="color" value="#FFC114"/>
    </inkml:brush>
  </inkml:definitions>
  <inkml:trace contextRef="#ctx0" brushRef="#br0">1 317 24575,'-1'-1'0,"1"1"0,0-1 0,0 0 0,0 0 0,1 0 0,-1 0 0,0 0 0,0 0 0,0 0 0,1 0 0,-1 0 0,0 0 0,1 1 0,-1-1 0,1 0 0,0-1 0,0 2 0,-1-1 0,0 1 0,1 0 0,-1 0 0,1 0 0,-1-1 0,1 1 0,-1 0 0,1 0 0,-1 0 0,1 0 0,-1 0 0,1 0 0,-1 0 0,1 0 0,-1 0 0,1 0 0,-1 0 0,1 0 0,-1 0 0,1 0 0,0 1 0,4 1 0,0 1 0,0 0 0,0 0 0,8 7 0,6 3 0,-12-10 0,0 0 0,1 0 0,-1-1 0,1 0 0,0 0 0,-1-1 0,1 0 0,0 0 0,0-1 0,0 0 0,0 0 0,0-1 0,-1 0 0,12-3 0,-14 3 0,1-1 0,-1 0 0,0 0 0,0 0 0,0-1 0,0 0 0,0 0 0,0 0 0,-1-1 0,1 1 0,-1-1 0,0 0 0,0 0 0,-1-1 0,1 1 0,-1-1 0,0 0 0,0 0 0,0 0 0,2-8 0,-1-1 0,-1 0 0,0-1 0,-1 1 0,-1-1 0,0 1 0,-1-1 0,-1 1 0,0-1 0,-1 0 0,-1 1 0,0 0 0,-1 0 0,-7-19 0,10 30 0,-1-1 0,0 0 0,0 1 0,0-1 0,0 1 0,0 0 0,-1 0 0,1 0 0,-5-4 0,6 6 0,0 0 0,0 1 0,0-1 0,0 1 0,0-1 0,0 1 0,0-1 0,0 1 0,0 0 0,0-1 0,-1 1 0,1 0 0,0 0 0,0 0 0,0 0 0,0 0 0,0 0 0,0 0 0,0 0 0,-1 1 0,1-1 0,0 0 0,0 1 0,0-1 0,0 1 0,0-1 0,0 1 0,0-1 0,0 1 0,1 0 0,-1-1 0,0 1 0,0 0 0,0 0 0,1-1 0,-1 1 0,-1 2 0,-3 3 0,1 1 0,-1 0 0,1 0 0,0 1 0,1-1 0,-5 14 0,-12 53 0,15-52 0,-7 27 0,-6 60 0,16-89 0,1 0 0,0 0 0,2 1 0,0-1 0,8 38 0,-7-51-68,-1 0 0,1 0-1,1-1 1,-1 1 0,1-1 0,0 1-1,0-1 1,1 0 0,0 0 0,0-1-1,1 1 1,-1-1 0,1 0 0,0 0-1,1 0 1,-1-1 0,1 0-1,0 0 1,6 3 0,17 4-6758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38.026"/>
    </inkml:context>
    <inkml:brush xml:id="br0">
      <inkml:brushProperty name="width" value="0.05" units="cm"/>
      <inkml:brushProperty name="height" value="0.05" units="cm"/>
      <inkml:brushProperty name="color" value="#FFC114"/>
    </inkml:brush>
  </inkml:definitions>
  <inkml:trace contextRef="#ctx0" brushRef="#br0">64 277 24575,'-57'-137'0,"50"126"0,9 20 0,9 22 0,27 67 0,34 79 0,-67-166 0,0 0 0,1 0 0,1 0 0,14 18 0,-19-27 0,0 0 0,0 0 0,0 0 0,1 0 0,-1 0 0,1 0 0,0 0 0,-1-1 0,1 0 0,6 3 0,-7-4 0,0 1 0,0-1 0,0 0 0,0 0 0,-1 0 0,1 0 0,0 0 0,0 0 0,0-1 0,0 1 0,0-1 0,0 1 0,0-1 0,0 0 0,-1 0 0,1 0 0,0 0 0,-1 0 0,3-1 0,3-4 0,-1 0 0,1 0 0,-1 0 0,-1-1 0,1 0 0,-1 0 0,0-1 0,-1 1 0,6-13 0,3-10 0,10-37 0,-18 48 0,56-208 0,-39 137 0,-17 74-1365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38.198"/>
    </inkml:context>
    <inkml:brush xml:id="br0">
      <inkml:brushProperty name="width" value="0.05" units="cm"/>
      <inkml:brushProperty name="height" value="0.05" units="cm"/>
      <inkml:brushProperty name="color" value="#FFC114"/>
    </inkml:brush>
  </inkml:definitions>
  <inkml:trace contextRef="#ctx0" brushRef="#br0">1 1 24575,'0'3'0,"3"1"0,1 2 0,3 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38.571"/>
    </inkml:context>
    <inkml:brush xml:id="br0">
      <inkml:brushProperty name="width" value="0.05" units="cm"/>
      <inkml:brushProperty name="height" value="0.05" units="cm"/>
      <inkml:brushProperty name="color" value="#FFC114"/>
    </inkml:brush>
  </inkml:definitions>
  <inkml:trace contextRef="#ctx0" brushRef="#br0">1 35 24575,'97'-14'0,"560"-7"-1661,-509 21 1501,1716 61-4940,-1778-55 3830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13.510"/>
    </inkml:context>
    <inkml:brush xml:id="br0">
      <inkml:brushProperty name="width" value="0.05" units="cm"/>
      <inkml:brushProperty name="height" value="0.05" units="cm"/>
      <inkml:brushProperty name="color" value="#FFC114"/>
    </inkml:brush>
  </inkml:definitions>
  <inkml:trace contextRef="#ctx0" brushRef="#br0">615 145 24575,'9'-2'0,"-1"0"0,1-1 0,-1 0 0,0 0 0,0 0 0,0-1 0,0-1 0,12-8 0,-12 7 0,-4 4 0,-1 0 0,0 0 0,1-1 0,-1 0 0,0 0 0,-1 0 0,1 0 0,0 0 0,-1 0 0,0-1 0,4-7 0,-5 10 0,-1 0 0,0-1 0,1 1 0,-1 0 0,0-1 0,0 1 0,0 0 0,0-1 0,0 1 0,0-1 0,0 1 0,0 0 0,-1-1 0,1 1 0,0 0 0,-1-1 0,1 1 0,-1 0 0,0-1 0,1 1 0,-1 0 0,0 0 0,0 0 0,0 0 0,0 0 0,0 0 0,0 0 0,0 0 0,0 0 0,0 0 0,0 0 0,0 1 0,-1-1 0,1 1 0,0-1 0,0 1 0,-1-1 0,-1 0 0,-9-2 0,1-1 0,-1 2 0,0-1 0,0 2 0,0-1 0,-1 2 0,-16 0 0,-5 3 0,-47 9 0,29-1 0,1 2 0,1 2 0,0 2 0,1 2 0,0 3 0,-46 28 0,85-44 0,0 1 0,0 0 0,1 0 0,1 1 0,-1 0 0,1 0 0,-10 14 0,16-19 0,0 0 0,0 0 0,1 0 0,-1 1 0,1-1 0,-1 0 0,1 1 0,0-1 0,0 1 0,1 0 0,-1-1 0,1 1 0,0 0 0,0-1 0,0 1 0,0 0 0,0-1 0,1 1 0,0 0 0,0-1 0,0 1 0,0-1 0,0 0 0,1 1 0,0-1 0,-1 0 0,5 5 0,1 1 0,0-1 0,1 1 0,0-1 0,1-1 0,-1 0 0,2 0 0,-1 0 0,1-1 0,11 5 0,8 2 0,0 0 0,34 8 0,-10-7 0,1-2 0,0-2 0,83 3 0,-46-10 0,122-13 0,-152 5 0,0-4 0,-1-2 0,0-2 0,0-3 0,79-34 0,-125 44 0,-1-1 0,1 0 0,-1-1 0,-1-1 0,0 0 0,0-1 0,19-20 0,-28 27 0,0-1 0,0 1 0,0-1 0,-1 0 0,1 0 0,-1 0 0,0 0 0,0 0 0,0 0 0,-1-1 0,0 1 0,0-1 0,0 1 0,0-1 0,0 1 0,-1-1 0,0 0 0,0 1 0,0-1 0,-1 1 0,0-1 0,0 1 0,0-1 0,0 1 0,0-1 0,-1 1 0,0 0 0,0 0 0,-4-7 0,0 4 0,0-1 0,-1 1 0,0 0 0,0 0 0,0 1 0,-1 0 0,0 1 0,0-1 0,-1 1 0,-11-5 0,-11-3 0,-53-15 0,24 11-227,-1 3-1,-1 3 1,0 2-1,-1 3 1,-78 2-1,89 8-6598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0.671"/>
    </inkml:context>
    <inkml:brush xml:id="br0">
      <inkml:brushProperty name="width" value="0.05" units="cm"/>
      <inkml:brushProperty name="height" value="0.05" units="cm"/>
      <inkml:brushProperty name="color" value="#FFC114"/>
    </inkml:brush>
  </inkml:definitions>
  <inkml:trace contextRef="#ctx0" brushRef="#br0">1104 246 24575,'3'0'0,"0"0"0,1-1 0,-1 1 0,0-1 0,0 0 0,0 0 0,0 0 0,-1 0 0,1-1 0,0 1 0,0-1 0,-1 1 0,1-1 0,-1 0 0,1 0 0,-1 0 0,0-1 0,0 1 0,0-1 0,0 1 0,0-1 0,-1 1 0,3-6 0,3-6 0,-2 0 0,1 0 0,4-25 0,-6 26 0,-3 8 0,1-1 0,-1 1 0,0 0 0,-1-1 0,1 1 0,-1-1 0,0 1 0,-1-7 0,1 10 0,-1 0 0,0 0 0,1 0 0,-1 0 0,0 0 0,0 0 0,0 0 0,0 0 0,-1 0 0,1 0 0,0 1 0,-1-1 0,1 0 0,-1 1 0,1 0 0,-1-1 0,0 1 0,0 0 0,0 0 0,0 0 0,0 0 0,0 0 0,-3-1 0,-9-2 0,1 1 0,-1 0 0,0 1 0,-1 1 0,1 0 0,0 0 0,-22 4 0,-99 18 0,133-20 0,-53 11 0,1 3 0,0 2 0,0 2 0,2 3 0,1 2 0,1 2 0,-63 44 0,75-43 0,2 2 0,0 1 0,2 2 0,2 1 0,1 2 0,1 1 0,2 1 0,2 2 0,-29 55 0,43-70 0,2-1 0,0 1 0,2 1 0,1-1 0,1 1 0,0 1 0,2-1 0,2 1 0,0 0 0,2 28 0,1-36 0,2 1 0,0-1 0,1 0 0,0 0 0,2 0 0,0 0 0,1-1 0,1 0 0,0 0 0,1-1 0,1 0 0,1-1 0,0 0 0,23 23 0,-12-18 0,1 0 0,1-2 0,1-1 0,0 0 0,1-2 0,1-1 0,0-2 0,1 0 0,56 15 0,-39-16 0,1-2 0,0-2 0,0-2 0,1-2 0,82-6 0,-89-1 0,-1-1 0,1-3 0,-2-1 0,1-1 0,-1-2 0,-1-2 0,59-31 0,-66 28 0,0-2 0,-2-1 0,0 0 0,-2-2 0,0-2 0,-2 0 0,0-1 0,-2-2 0,22-33 0,-21 24 0,-2-1 0,-1-1 0,-2-2 0,-2 1 0,-1-2 0,14-66 0,-23 75 0,-1 0 0,-1 0 0,-2 0 0,-1 0 0,-1 0 0,-2 0 0,-2 0 0,-1 0 0,-12-44 0,13 61 0,-2 0 0,0 1 0,0-1 0,-1 2 0,-1-1 0,0 1 0,-1 0 0,-1 1 0,0 0 0,0 0 0,-13-11 0,13 16 0,0-1 0,0 1 0,-1 1 0,1 0 0,-1 1 0,-1 0 0,1 0 0,-1 1 0,1 0 0,-1 2 0,0-1 0,0 1 0,-1 1 0,-18 0 0,9 2 57,0 0 0,0 2 0,0 1 0,1 1 0,-36 13 0,21-4-626,1 1 0,-45 28 0,16-3-6257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1.307"/>
    </inkml:context>
    <inkml:brush xml:id="br0">
      <inkml:brushProperty name="width" value="0.05" units="cm"/>
      <inkml:brushProperty name="height" value="0.05" units="cm"/>
      <inkml:brushProperty name="color" value="#FFC114"/>
    </inkml:brush>
  </inkml:definitions>
  <inkml:trace contextRef="#ctx0" brushRef="#br0">193 1 24575,'0'1'0,"0"-1"0,1 1 0,-1 0 0,0 0 0,1-1 0,-1 1 0,1 0 0,-1-1 0,1 1 0,-1 0 0,1-1 0,0 1 0,-1-1 0,1 1 0,0-1 0,-1 1 0,1-1 0,0 0 0,0 1 0,-1-1 0,1 0 0,0 0 0,0 1 0,0-1 0,-1 0 0,1 0 0,1 0 0,27 3 0,-26-3 0,0 0 0,0 1 0,1-1 0,-1 0 0,0 1 0,0-1 0,0 1 0,0 0 0,0 0 0,0 1 0,0-1 0,-1 0 0,1 1 0,0 0 0,-1-1 0,1 1 0,-1 0 0,0 1 0,4 2 0,-4-1 0,0-1 0,0 1 0,-1-1 0,1 1 0,-1 0 0,0-1 0,0 1 0,0 0 0,-1 0 0,1 0 0,-1 0 0,0-1 0,0 1 0,0 0 0,-1 4 0,-2 10 0,0 1 0,-2-1 0,0 0 0,-13 31 0,-40 67 0,43-88 0,-8 16 0,-93 193 0,102-203 0,2 0 0,1 1 0,2 0 0,1 1 0,-3 42 0,10-66 0,1-1 0,0 0 0,0 1 0,1-1 0,5 20 0,-5-27 0,0 0 0,0-1 0,0 1 0,1-1 0,-1 1 0,1-1 0,0 1 0,0-1 0,1 0 0,-1 0 0,0 0 0,1-1 0,0 1 0,0 0 0,0-1 0,0 0 0,0 0 0,0 0 0,0 0 0,1 0 0,3 1 0,4 0 0,0 0 0,0-1 0,1 0 0,-1-1 0,20 0 0,61-8 0,-69 5 0,304-25 0,1 28 0,170 71 0,-487-70 0,-3 0 0,-1 0 0,1-1 0,13 0 0,-20-1 0,0 0 0,0 0 0,1 0 0,-1 0 0,0 0 0,0 0 0,0 0 0,0-1 0,1 1 0,-1-1 0,0 1 0,0-1 0,0 1 0,0-1 0,0 1 0,0-1 0,0 0 0,0 0 0,0 1 0,0-1 0,-1 0 0,1 0 0,0 0 0,-1 0 0,1 0 0,0 0 0,-1 0 0,1 0 0,-1 0 0,1-2 0,6-34 0,4-45 0,-3 14 0,-6 53 0,15-91 0,4-178 0,-21 272 0,0 1 0,-1-1 0,0 1 0,-1 0 0,-1-1 0,0 1 0,-8-21 0,9 27 0,-1 1 0,1 0 0,-1 0 0,0 0 0,0 1 0,0-1 0,0 0 0,-1 1 0,1 0 0,-1 0 0,0 0 0,0 1 0,0-1 0,0 1 0,0 0 0,-1 0 0,1 0 0,-1 0 0,1 1 0,-1 0 0,-7-1 0,-45-1-1365,32 4-5461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1.990"/>
    </inkml:context>
    <inkml:brush xml:id="br0">
      <inkml:brushProperty name="width" value="0.05" units="cm"/>
      <inkml:brushProperty name="height" value="0.05" units="cm"/>
      <inkml:brushProperty name="color" value="#FFC114"/>
    </inkml:brush>
  </inkml:definitions>
  <inkml:trace contextRef="#ctx0" brushRef="#br0">49 176 24575,'-6'-7'0,"1"-1"0,0 1 0,0-1 0,1 0 0,0 0 0,0 0 0,-2-10 0,-4-5 0,15 35 0,1 5 0,15 31 0,-16-39 0,1-1 0,0 1 0,0-1 0,1-1 0,0 1 0,1-1 0,-1 0 0,1-1 0,1 0 0,-1 0 0,1-1 0,0 0 0,0 0 0,13 4 0,-11-5 0,1-1 0,0-1 0,1 1 0,-1-2 0,0 0 0,1 0 0,-1-1 0,0-1 0,1 0 0,23-5 0,-23 3 0,-1-1 0,1 0 0,0-1 0,-1 0 0,0-1 0,0 0 0,0-1 0,-1 0 0,0-1 0,-1 0 0,0-1 0,0 0 0,0 0 0,-1-1 0,-1-1 0,0 1 0,0-1 0,-1-1 0,0 1 0,-1-1 0,-1-1 0,7-19 0,-6 1-1365,-2 4-5461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2.222"/>
    </inkml:context>
    <inkml:brush xml:id="br0">
      <inkml:brushProperty name="width" value="0.05" units="cm"/>
      <inkml:brushProperty name="height" value="0.05" units="cm"/>
      <inkml:brushProperty name="color" value="#FFC114"/>
    </inkml:brush>
  </inkml:definitions>
  <inkml:trace contextRef="#ctx0" brushRef="#br0">5 32 24575,'0'-3'0,"-3"-4"0,2-4 0,7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2.391"/>
    </inkml:context>
    <inkml:brush xml:id="br0">
      <inkml:brushProperty name="width" value="0.05" units="cm"/>
      <inkml:brushProperty name="height" value="0.05" units="cm"/>
      <inkml:brushProperty name="color" value="#FFC114"/>
    </inkml:brush>
  </inkml:definitions>
  <inkml:trace contextRef="#ctx0" brushRef="#br0">1 4 24575,'3'0'0,"4"0"0,0-3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3.505"/>
    </inkml:context>
    <inkml:brush xml:id="br0">
      <inkml:brushProperty name="width" value="0.05" units="cm"/>
      <inkml:brushProperty name="height" value="0.05" units="cm"/>
      <inkml:brushProperty name="color" value="#FFC114"/>
    </inkml:brush>
  </inkml:definitions>
  <inkml:trace contextRef="#ctx0" brushRef="#br0">344 877 24575,'-9'24'0,"-12"20"0,-115 276 0,125-291 0,-2 7 0,1 1 0,2 0 0,2 1 0,-3 40 0,7-54 0,-1-20 0,0-14 0,-2-19 0,0-2 0,3 1 0,-2-35 0,0-1 0,-9-52 0,-32-339 0,41 349 0,5 0 0,16-132 0,-12 216 0,1 0 0,0 1 0,2-1 0,1 1 0,1 0 0,17-36 0,-21 53 0,0-1 0,1 1 0,-1-1 0,1 1 0,0 1 0,1-1 0,-1 1 0,1 0 0,0 0 0,11-6 0,-12 8 0,1 0 0,0 1 0,0 0 0,1 0 0,-1 1 0,0-1 0,0 1 0,1 1 0,-1-1 0,1 1 0,-1 0 0,1 1 0,-1-1 0,9 3 0,-3 0 0,0 1 0,0 0 0,-1 1 0,0 0 0,0 1 0,0 0 0,-1 1 0,1 0 0,-2 0 0,1 1 0,-1 1 0,0-1 0,-1 2 0,0-1 0,12 19 0,-6-6 0,-1 1 0,-1 0 0,-1 1 0,-1 0 0,-1 1 0,9 39 0,-12-38 0,-1 1 0,-2 0 0,-1 0 0,-1 0 0,-1 1 0,-1-1 0,-2 0 0,-7 35 0,5-42 0,-1-1 0,0 0 0,-2 0 0,0 0 0,-1-1 0,-1-1 0,0 0 0,-2 0 0,0-1 0,0 0 0,-29 26 0,16-20 0,-1-2 0,0-1 0,-2-2 0,0 0 0,-1-2 0,0-1 0,-1-1 0,-48 13 0,36-12 0,42-14 0,0 0 0,0 0 0,0 0 0,0 0 0,0 0 0,1 0 0,-1 0 0,0 0 0,0 0 0,0 0 0,0 0 0,0 0 0,0 0 0,1 0 0,-1 0 0,0 0 0,0 1 0,0-1 0,0 0 0,0 0 0,0 0 0,0 0 0,0 0 0,0 0 0,1 0 0,-1 0 0,0 1 0,0-1 0,0 0 0,0 0 0,0 0 0,0 0 0,0 0 0,0 0 0,0 1 0,0-1 0,0 0 0,0 0 0,0 0 0,0 0 0,0 0 0,0 0 0,0 1 0,0-1 0,0 0 0,0 0 0,0 0 0,0 0 0,0 0 0,0 0 0,-1 1 0,1-1 0,0 0 0,0 0 0,0 0 0,0 0 0,0 0 0,0 0 0,0 0 0,0 0 0,0 0 0,-1 1 0,1-1 0,0 0 0,0 0 0,0 0 0,0 0 0,0 0 0,-1 0 0,15 4 0,-10-4 0,23 8 0,0 0 0,-1 2 0,0 1 0,-1 1 0,36 23 0,-22-8 0,-1 2 0,48 47 0,-41-31 112,-18-17-18,51 42-1,-70-64-231,0 0-1,0-1 0,1 0 1,-1 0-1,1-1 0,0 0 0,0-1 1,1 0-1,-1 0 0,1-1 1,17 2-1,-2-4-6687</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4.095"/>
    </inkml:context>
    <inkml:brush xml:id="br0">
      <inkml:brushProperty name="width" value="0.05" units="cm"/>
      <inkml:brushProperty name="height" value="0.05" units="cm"/>
      <inkml:brushProperty name="color" value="#FFC114"/>
    </inkml:brush>
  </inkml:definitions>
  <inkml:trace contextRef="#ctx0" brushRef="#br0">158 499 24575,'14'-23'0,"-2"0"0,0 0 0,-2-1 0,12-40 0,16-101 0,-34 145 0,7-56 0,-10 70 0,-1-1 0,0 1 0,0 0 0,0 0 0,-1-1 0,0 1 0,0 0 0,-1 0 0,-2-7 0,4 12 0,-1 0 0,1 1 0,0-1 0,-1 0 0,1 1 0,-1-1 0,1 1 0,-1-1 0,1 0 0,-1 1 0,1-1 0,-1 1 0,1 0 0,-1-1 0,0 1 0,1-1 0,-1 1 0,0 0 0,1-1 0,-1 1 0,0 0 0,0 0 0,1 0 0,-1 0 0,0-1 0,1 1 0,-1 0 0,0 0 0,0 0 0,1 1 0,-1-1 0,0 0 0,0 0 0,1 0 0,-1 0 0,0 1 0,1-1 0,-1 0 0,-1 1 0,-23 18 0,-2 10 0,0 1 0,3 1 0,0 1 0,2 1 0,-22 46 0,31-55 0,-13 39 0,23-55 0,0 1 0,0-1 0,2 1 0,-1 0 0,1 0 0,0 0 0,1 0 0,0 13 0,1-19 0,-1 0 0,1-1 0,-1 1 0,1 0 0,0 0 0,0-1 0,0 1 0,0-1 0,0 1 0,1-1 0,-1 0 0,1 1 0,0-1 0,-1 0 0,1 0 0,0 0 0,0 0 0,1 0 0,-1-1 0,0 1 0,0 0 0,1-1 0,-1 0 0,1 0 0,-1 0 0,1 0 0,0 0 0,0 0 0,-1-1 0,1 1 0,0-1 0,3 1 0,1-1 0,0 0 0,0-1 0,0 1 0,-1-1 0,1-1 0,0 1 0,0-1 0,0 0 0,-1-1 0,0 0 0,12-6 0,-4-1 0,1-1 0,-1 0 0,-1-1 0,0-1 0,0 0 0,-1 0 0,-1-2 0,-1 1 0,14-26 0,-4 2 0,-2-1 0,23-76 0,-35 94 0,-5 22 0,-1-1 0,0 0 0,0 0 0,0 0 0,0 0 0,0 0 0,0 0 0,0 0 0,0 0 0,0 0 0,0 0 0,0 0 0,0 0 0,0 0 0,0 0 0,0 0 0,0 0 0,0 0 0,1 0 0,-1 0 0,0 0 0,0 0 0,0 0 0,0 0 0,0 0 0,0 0 0,0 0 0,0 0 0,0 0 0,0 0 0,0 0 0,0 0 0,0-1 0,0 1 0,0 0 0,0 0 0,0 0 0,0 0 0,0 0 0,1 0 0,-2 12 0,-1 18 0,0-16 0,0 0 0,2 0 0,0 1 0,0-1 0,1 0 0,1 0 0,1 0 0,0 0 0,8 23 0,-9-30 0,2 0 0,-1 0 0,1 0 0,0-1 0,0 1 0,0-1 0,1 0 0,0 0 0,1 0 0,-1-1 0,1 0 0,0 0 0,0-1 0,1 1 0,-1-1 0,1-1 0,0 1 0,0-1 0,12 4 0,-11-5 0,1 0 0,0 0 0,0-1 0,0 0 0,0 0 0,0-1 0,0-1 0,1 1 0,-1-1 0,0-1 0,-1 0 0,1 0 0,0-1 0,0 0 0,-1 0 0,9-5 0,-7 2 0,0 0 0,-1-1 0,1 0 0,-1-1 0,-1 0 0,1 0 0,-1-1 0,-1 0 0,0-1 0,0 1 0,10-21 0,-7 10 0,-1 0 0,-1-1 0,-1-1 0,-1 1 0,-1-1 0,0 0 0,-2 0 0,0-1 0,-2-38 0,-4 50 0,-1 14 0,-4 17 0,-1 26 0,2-1 0,2 1 0,2 77 0,3-80 0,-1 42 0,-3 108 0,0-144 0,-18 92 0,19-129 0,0-1 0,0 0 0,-1 0 0,0-1 0,-1 1 0,-1-1 0,0 0 0,-13 17 0,15-22 0,-1 0 0,0 0 0,0-1 0,0 0 0,-1 0 0,1 0 0,-1-1 0,0 0 0,0 0 0,0 0 0,-1-1 0,1 0 0,-1 0 0,1 0 0,-1-1 0,-10 1 0,5-2 38,-1 0 0,1-1 0,-1 0 0,1 0 0,-1-2 0,1 0 0,0 0 0,-16-7 0,4 0-607,1-2 0,-43-27 0,12 1-6257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9:44.249"/>
    </inkml:context>
    <inkml:brush xml:id="br0">
      <inkml:brushProperty name="width" value="0.05" units="cm"/>
      <inkml:brushProperty name="height" value="0.05" units="cm"/>
      <inkml:brushProperty name="color" value="#FFC114"/>
    </inkml:brush>
  </inkml:definitions>
  <inkml:trace contextRef="#ctx0" brushRef="#br0">0 11 24575,'3'0'0,"4"-3"0,4-1 0,0 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0.431"/>
    </inkml:context>
    <inkml:brush xml:id="br0">
      <inkml:brushProperty name="width" value="0.05" units="cm"/>
      <inkml:brushProperty name="height" value="0.05" units="cm"/>
      <inkml:brushProperty name="color" value="#FFC114"/>
    </inkml:brush>
  </inkml:definitions>
  <inkml:trace contextRef="#ctx0" brushRef="#br0">1547 0 24575,'-2'0'0,"0"0"0,0 0 0,0 1 0,0-1 0,0 0 0,0 1 0,0-1 0,0 1 0,0 0 0,0 0 0,0 0 0,1 0 0,-1 0 0,0 0 0,0 0 0,1 0 0,-1 1 0,1-1 0,-1 1 0,1-1 0,0 1 0,0 0 0,-1-1 0,1 1 0,0 0 0,0 0 0,1 0 0,-1 0 0,-1 3 0,0 6 0,0 0 0,0 0 0,1 0 0,0 17 0,0 1 0,-20 117 0,-40 143 0,27-140 0,-130 637-232,-2 16-212,-24-6 203,81-391 241,-68 269 0,36 8 0,0 505 0,67-202 0,-38 446 0,99-1300 0,-44 532 0,28-1 0,31-472-123,9-1-1,49 264 0,-18-268 768,-34-158-515,2 1 0,0-2 0,2 1-1,23 36 1,-32-57-129,1-1 0,0 0 0,0 0 0,1 0 0,-1 0 0,1-1 0,0 0 0,1 0 0,-1 0 0,1 0 0,-1-1 0,1 0 0,0 0 0,0-1 0,12 4 0,1-3 0,0 0 0,0-1 0,0-1 0,23-2 0,13 3 0,1 3 0,-1 2 0,65 17 0,20 3 0,651 58 8,-484-58-144,1193 52-1602,5-75-1558,-838-6 1910,-442 1 1416,1268 7-1533,0 42 241,-586 7 886,1120 48-697,-2-149 492,-1375-18 2260,-12-49-1,-627 110-1691,135-36 1555,-120 30-667,0 0 1,0-2-1,30-19 0,-51 27-677,1 0 0,-1 0 1,-1-1-1,1 0 1,0 0-1,-1 0 0,0-1 1,6-8-1,-9 12-163,0-1-1,0 0 1,0 1-1,-1-1 1,1 0 0,-1 1-1,1-1 1,-1 0-1,0 0 1,1 1-1,-1-1 1,0 0 0,0 0-1,0 1 1,-1-1-1,1 0 1,0 0 0,-1 1-1,1-1 1,-1 0-1,1 1 1,-1-1-1,0 0 1,0 1 0,0-1-1,0 1 1,0-1-1,0 1 1,0 0-1,0-1 1,0 1 0,-3-2-1,-4-3-34,1 1 0,-1-1 0,0 2 0,-1-1 0,1 1 0,-1 0 0,1 1 0,-1 0 0,0 1 0,0-1 0,-11 0 0,-4 0 0,-1 1 0,1 1 0,-26 3 0,38-1-195,1 0 0,0 1 0,0 0 0,0 1 0,0 0 0,-20 9 0,20-7-6631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0.709"/>
    </inkml:context>
    <inkml:brush xml:id="br0">
      <inkml:brushProperty name="width" value="0.05" units="cm"/>
      <inkml:brushProperty name="height" value="0.05" units="cm"/>
      <inkml:brushProperty name="color" value="#FFC114"/>
    </inkml:brush>
  </inkml:definitions>
  <inkml:trace contextRef="#ctx0" brushRef="#br0">50 5 24575,'-2'-4'0,"11"6"0,14 9 0,64 46 0,83 56 0,-140-90 0,-1 1 0,-1 1 0,33 39 0,-52-54 0,-1 0 0,-1 1 0,1 0 0,-2 0 0,0 1 0,0 0 0,-1 0 0,0 0 0,-1 1 0,3 16 0,-6-22 0,0 0 0,-1 1 0,0-1 0,0 0 0,0 1 0,-1-1 0,0 0 0,-1 0 0,0 0 0,0 0 0,0 0 0,-1 0 0,0 0 0,0-1 0,-1 1 0,0-1 0,0 0 0,0 0 0,-10 10 0,-3-1 43,0-1-1,0 0 1,-1-1 0,-1-1-1,0 0 1,-1-2-1,-30 12 1,-150 43-1546,190-62 1300,-111 30-6623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14.020"/>
    </inkml:context>
    <inkml:brush xml:id="br0">
      <inkml:brushProperty name="width" value="0.05" units="cm"/>
      <inkml:brushProperty name="height" value="0.05" units="cm"/>
      <inkml:brushProperty name="color" value="#FFC114"/>
    </inkml:brush>
  </inkml:definitions>
  <inkml:trace contextRef="#ctx0" brushRef="#br0">20 0 24575,'-2'3'0,"0"-1"0,0 0 0,1 1 0,0-1 0,-1 1 0,1-1 0,0 1 0,0-1 0,0 1 0,0 0 0,1 0 0,-1 5 0,-1 39 0,2-34 0,-1 601 0,2-293 0,-1-320 0,0 0 0,0 0 0,0-1 0,0 1 0,0 0 0,0 0 0,0 0 0,0 0 0,1-1 0,-1 1 0,0 0 0,1 0 0,-1 0 0,0-1 0,2 2 0,-2-2 0,0 1 0,1-1 0,-1 0 0,0 0 0,1 0 0,-1 1 0,1-1 0,-1 0 0,0 0 0,1 0 0,-1 0 0,0 0 0,1 0 0,-1 0 0,1 0 0,-1 0 0,0 0 0,1 0 0,-1 0 0,1 0 0,-1 0 0,0 0 0,1-1 0,26-16 0,-13 7 0,1 2 0,1 1 0,0 0 0,0 1 0,1 1 0,-1 1 0,1 0 0,29-2 0,125 2 0,-136 5 0,432 37 0,-91-4 0,-365-33 0,-5-1 0,1 1 0,-1-1 0,0 0 0,0-1 0,1 1 0,5-3 0,-12 3 7,1 0-1,-1 0 1,1 0 0,-1-1-1,1 1 1,-1 0-1,1 0 1,-1-1-1,0 1 1,1-1 0,-1 1-1,0 0 1,1-1-1,-1 1 1,0-1 0,1 1-1,-1-1 1,0 1-1,0 0 1,1-1-1,-1 1 1,0-1 0,0 1-1,0-1 1,0 0-1,0 1 1,0-1 0,0 1-1,0-1 1,0 1-1,0-1 1,0 1-1,0-1 1,0 1 0,0-1-1,0 1 1,-1-1-1,1 1 1,0-1 0,0 1-1,-1-1 1,1 1-1,0 0 1,-1-1-1,1 1 1,0-1 0,-1 1-1,1 0 1,0-1-1,-1 1 1,-22-24-1152,21 22 589,-15-13-6270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1.652"/>
    </inkml:context>
    <inkml:brush xml:id="br0">
      <inkml:brushProperty name="width" value="0.05" units="cm"/>
      <inkml:brushProperty name="height" value="0.05" units="cm"/>
      <inkml:brushProperty name="color" value="#FFC114"/>
    </inkml:brush>
  </inkml:definitions>
  <inkml:trace contextRef="#ctx0" brushRef="#br0">254 85 24575,'3'-4'0,"0"0"0,-1 0 0,1 0 0,-1-1 0,0 1 0,0-1 0,-1 1 0,2-7 0,10-22 0,-13 32 0,0 1 0,0 0 0,0 0 0,0-1 0,0 1 0,0 0 0,0 0 0,0-1 0,0 1 0,0 0 0,1 0 0,-1-1 0,0 1 0,0 0 0,0 0 0,0 0 0,1 0 0,-1-1 0,0 1 0,0 0 0,0 0 0,1 0 0,-1 0 0,0-1 0,0 1 0,0 0 0,1 0 0,-1 0 0,0 0 0,0 0 0,1 0 0,-1 0 0,0 0 0,0 0 0,1 0 0,-1 0 0,0 0 0,0 0 0,1 0 0,-1 0 0,0 0 0,0 0 0,1 0 0,-1 0 0,0 0 0,0 1 0,1-1 0,-1 0 0,0 0 0,0 0 0,0 0 0,1 0 0,-1 1 0,0-1 0,0 0 0,0 0 0,0 0 0,0 1 0,1-1 0,-1 0 0,0 0 0,0 1 0,4 17 0,-4 9 0,-2-1 0,0 0 0,-2 1 0,-8 25 0,2-2 0,-167 680 0,146-619 0,20-70 0,-39 169 0,49-206 0,0-1 0,0 1 0,1-1 0,0 1 0,0 0 0,0-1 0,0 1 0,0-1 0,1 1 0,0-1 0,0 1 0,0-1 0,0 1 0,0-1 0,0 0 0,3 4 0,-2-4 0,0-1 0,0 0 0,1 0 0,-1 0 0,1 0 0,-1-1 0,1 1 0,0 0 0,-1-1 0,1 0 0,0 0 0,0 0 0,0 0 0,0 0 0,0 0 0,0-1 0,0 0 0,0 1 0,4-1 0,385-14 0,-229 3 0,1283-40-794,-1343 50 794,367-16 0,-429 12 0,-41 5 0,0 0 0,1 0 0,-1 0 0,1 0 0,-1 0 0,1 0 0,-1 0 0,1 0 0,-1 0 0,1 0 0,-1-1 0,0 1 0,1 0 0,-1 0 0,1 0 0,-1-1 0,0 1 0,1 0 0,-1 0 0,1-1 0,-1 1 0,0 0 0,1-1 0,-1 1 0,0 0 0,0-1 0,1 1 0,-1 0 0,0-1 0,0 1 0,0-1 0,1 1 0,-1-1 0,-14-9 0,-8 2-369,-41-8 0,53 14-126,-49-12-5669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2.288"/>
    </inkml:context>
    <inkml:brush xml:id="br0">
      <inkml:brushProperty name="width" value="0.05" units="cm"/>
      <inkml:brushProperty name="height" value="0.05" units="cm"/>
      <inkml:brushProperty name="color" value="#FFC114"/>
    </inkml:brush>
  </inkml:definitions>
  <inkml:trace contextRef="#ctx0" brushRef="#br0">19 55 24575,'-1'-1'0,"-1"0"0,0-1 0,1 0 0,-1 1 0,0-1 0,1 0 0,-1 0 0,1 0 0,-1 0 0,0-4 0,2 6 0,0 0 0,0-1 0,0 1 0,0-1 0,0 1 0,0 0 0,0-1 0,0 1 0,0-1 0,0 1 0,0 0 0,0-1 0,0 1 0,0-1 0,1 1 0,-1 0 0,0-1 0,0 1 0,0 0 0,1-1 0,-1 1 0,0 0 0,1-1 0,16-7 0,11 2 0,0 2 0,1 1 0,-1 2 0,37 2 0,-17-1 0,891 20-493,-416-4 289,-252-9 204,373 4 0,-633-11-7,-2 0 38,0 0 0,0-1-1,13-2 1,-22 4-25,0-1 0,0 0 0,1 0 0,-1 0 0,0 0 0,0 0 0,1 0 0,-1 0 0,0 0-1,1 0 1,-1 0 0,0 0 0,0-1 0,1 1 0,-1 0 0,0 0 0,0 0 0,1 0-1,-1 0 1,0 0 0,0-1 0,1 1 0,-1 0 0,0 0 0,0 0 0,0-1 0,1 1 0,-1 0-1,0 0 1,0-1 0,0 1 0,0 0 0,0 0 0,1-1 0,-1 1 0,0 0 0,0 0 0,0-1-1,0 1 1,0 0 0,0-1 0,0 1 0,0 0 0,0 0 0,0-1 0,0 1 0,0 0 0,0 0-1,0-1 1,-1 1 0,1 0 0,0-1 0,0 1 0,0 0 0,0 0 0,0 0 0,0-1 0,-1 1-1,1 0 1,0 0 0,0-1 0,0 1 0,-1 0 0,0-1 11,0 0 0,0 0 0,0 0 0,-1 1 0,1-1 0,0 1 0,0-1-1,-1 0 1,1 1 0,0 0 0,-3-1 0,2 1-17,0 1 0,0-1 0,0 1 0,0-1 0,0 1 0,0 0 0,1 0 0,-1 0 0,0 0 0,1 0 0,-1 0 0,0 1 0,1-1 0,-1 0 0,1 1 0,0-1 0,-1 1 0,1 0 0,0-1 0,0 1 0,0 0 0,0 0 0,1 0 0,-2 2 0,-3 8 0,1 0 0,-5 19 0,8-27 0,-45 253 0,22 5 0,20-212 0,-8 125 0,-26 210 0,38-380-195,-1 0 0,0 0 0,-1-1 0,1 1 0,-1-1 0,-3 7 0,-4 0-6631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3.010"/>
    </inkml:context>
    <inkml:brush xml:id="br0">
      <inkml:brushProperty name="width" value="0.05" units="cm"/>
      <inkml:brushProperty name="height" value="0.05" units="cm"/>
      <inkml:brushProperty name="color" value="#FFC114"/>
    </inkml:brush>
  </inkml:definitions>
  <inkml:trace contextRef="#ctx0" brushRef="#br0">1 1 24575,'8'1'0,"0"1"0,0 0 0,0 1 0,-1-1 0,1 1 0,-1 1 0,1 0 0,-1 0 0,7 5 0,-6-4 0,23 15 0,-1 2 0,-1 0 0,38 39 0,70 88 0,7 7 0,-69-85 0,3-3 0,124 83 0,-189-142 0,1-1 0,-1-1 0,1 0 0,1-1 0,20 7 0,-28-12 0,0 1 0,0-1 0,0 0 0,0-1 0,0 0 0,0 0 0,0 0 0,0-1 0,0 0 0,0-1 0,0 1 0,0-1 0,0-1 0,7-2 0,1-3 0,0-1 0,0 0 0,-1-1 0,15-13 0,49-52 0,-51 49 0,173-160 0,-154 148 0,2 2 0,82-46 0,-78 54 0,2 2 0,0 3 0,2 2 0,0 2 0,93-18 0,-118 36 0,-24 5 0,-7-3 0,0-1 0,-1 1 0,1 0 0,-1-1 0,1 1 0,0-1 0,-1 1 0,1 0 0,-1-1 0,1 1 0,-1-1 0,0 1 0,1-1 0,-1 0 0,1 1 0,-1-1 0,-1 1 0,-15 8-1365,-2 1-5461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3.663"/>
    </inkml:context>
    <inkml:brush xml:id="br0">
      <inkml:brushProperty name="width" value="0.05" units="cm"/>
      <inkml:brushProperty name="height" value="0.05" units="cm"/>
      <inkml:brushProperty name="color" value="#FFC114"/>
    </inkml:brush>
  </inkml:definitions>
  <inkml:trace contextRef="#ctx0" brushRef="#br0">26 55 24575,'-2'0'0,"1"0"0,0 0 0,0 0 0,0 0 0,0 0 0,0 0 0,0 0 0,0 0 0,0-1 0,0 1 0,0 0 0,0-1 0,0 1 0,0-1 0,0 1 0,0-1 0,1 0 0,-1 1 0,0-1 0,0 0 0,0 1 0,1-1 0,-1 0 0,0 0 0,1 0 0,-2-1 0,2 1 0,1 0 0,-1 1 0,0-1 0,0 0 0,0 0 0,0 1 0,1-1 0,-1 0 0,0 0 0,0 1 0,1-1 0,-1 0 0,1 1 0,-1-1 0,1 1 0,-1-1 0,1 0 0,-1 1 0,1-1 0,-1 1 0,1-1 0,0 1 0,-1 0 0,1-1 0,0 1 0,-1 0 0,1-1 0,0 1 0,0 0 0,-1 0 0,1 0 0,0 0 0,0-1 0,-1 1 0,1 0 0,0 0 0,1 1 0,89-13 0,104-1 0,93 15 0,-123 9-1365,-129-7-5461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4.129"/>
    </inkml:context>
    <inkml:brush xml:id="br0">
      <inkml:brushProperty name="width" value="0.05" units="cm"/>
      <inkml:brushProperty name="height" value="0.05" units="cm"/>
      <inkml:brushProperty name="color" value="#FFC114"/>
    </inkml:brush>
  </inkml:definitions>
  <inkml:trace contextRef="#ctx0" brushRef="#br0">0 35 24575,'3'0'0,"4"0"0,7 0 0,6-3 0,10-1 0,11 1 0,10-3 0,8 0 0,10 1 0,4 1 0,-1 2 0,-13 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5.184"/>
    </inkml:context>
    <inkml:brush xml:id="br0">
      <inkml:brushProperty name="width" value="0.05" units="cm"/>
      <inkml:brushProperty name="height" value="0.05" units="cm"/>
      <inkml:brushProperty name="color" value="#FFC114"/>
    </inkml:brush>
  </inkml:definitions>
  <inkml:trace contextRef="#ctx0" brushRef="#br0">4 25 24575,'-3'0'0,"2"0"0,4 0 0,8 0 0,10 0 0,11 0 0,12 0 0,10 0 0,11-3 0,11-1 0,6 1 0,3 0 0,-1 1 0,-6 0 0,-10 2 0,-14-4 0,-16 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5.990"/>
    </inkml:context>
    <inkml:brush xml:id="br0">
      <inkml:brushProperty name="width" value="0.05" units="cm"/>
      <inkml:brushProperty name="height" value="0.05" units="cm"/>
      <inkml:brushProperty name="color" value="#FFC114"/>
    </inkml:brush>
  </inkml:definitions>
  <inkml:trace contextRef="#ctx0" brushRef="#br0">1 53 24575,'3'0'0,"3"-3"0,8-1 0,7 0 0,5-2 0,11 0 0,7-2 0,9 0 0,9 2 0,10 2 0,7 1 0,-10 2-8191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7.992"/>
    </inkml:context>
    <inkml:brush xml:id="br0">
      <inkml:brushProperty name="width" value="0.05" units="cm"/>
      <inkml:brushProperty name="height" value="0.05" units="cm"/>
      <inkml:brushProperty name="color" value="#FFC114"/>
    </inkml:brush>
  </inkml:definitions>
  <inkml:trace contextRef="#ctx0" brushRef="#br0">0 166 24575,'47'-58'0,"-26"37"0,34-31 0,-49 47 0,-1 1 0,1 0 0,0 1 0,0-1 0,0 1 0,0 0 0,0 1 0,9-3 0,-15 5 0,0-1 0,1 1 0,-1 0 0,0 0 0,1 0 0,-1 0 0,0 0 0,1 0 0,-1 0 0,0 0 0,1 0 0,-1 0 0,0 0 0,1 0 0,-1 0 0,1 0 0,-1 0 0,0 0 0,1 0 0,-1 0 0,0 0 0,1 0 0,-1 1 0,0-1 0,0 0 0,1 0 0,-1 0 0,0 1 0,1-1 0,-1 0 0,0 0 0,0 1 0,0-1 0,1 1 0,-4 13 0,-16 17 0,17-29 0,-65 82 0,41-54 0,-36 55 0,60-82 0,0 0 0,0 1 0,0-1 0,1 1 0,-1-1 0,1 1 0,0 0 0,0 0 0,-1 7 0,2-9 0,0-1 0,1 1 0,-1 0 0,0-1 0,1 1 0,-1-1 0,1 1 0,-1-1 0,1 1 0,0-1 0,0 0 0,0 1 0,0-1 0,0 0 0,0 0 0,0 1 0,0-1 0,0 0 0,0 0 0,1 0 0,-1 0 0,0 0 0,1-1 0,-1 1 0,1 0 0,2 0 0,21 8 0,1-1 0,41 8 0,8 2 0,-54-13 0,-2 1 0,1 1 0,-1 1 0,26 15 0,-40-20 0,0 1 0,-1-1 0,1 1 0,-1-1 0,0 1 0,0 0 0,-1 1 0,1-1 0,3 8 0,-5-9 0,0 1 0,-1-1 0,0 1 0,0 0 0,0-1 0,0 1 0,-1 0 0,1-1 0,-1 1 0,0 0 0,0 0 0,0-1 0,0 1 0,-1 0 0,-1 6 0,0-5-80,0 0 0,-1 0-1,1 0 1,-1-1 0,0 1-1,0-1 1,-1 1 0,1-1-1,-1 0 1,0 0 0,0-1 0,0 1-1,-1-1 1,1 0 0,-1 0-1,-8 4 1,-18 8-6746</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8.794"/>
    </inkml:context>
    <inkml:brush xml:id="br0">
      <inkml:brushProperty name="width" value="0.05" units="cm"/>
      <inkml:brushProperty name="height" value="0.05" units="cm"/>
      <inkml:brushProperty name="color" value="#FFC114"/>
    </inkml:brush>
  </inkml:definitions>
  <inkml:trace contextRef="#ctx0" brushRef="#br0">1 126 24575,'16'-16'0,"0"1"0,1 1 0,0 0 0,27-14 0,-34 22 0,0 1 0,0 0 0,1 0 0,0 1 0,0 1 0,0 0 0,0 0 0,0 1 0,1 1 0,12-1 0,-18 3 0,1 1 0,0-1 0,-1 1 0,1 0 0,-1 1 0,0 0 0,0 0 0,0 0 0,0 0 0,0 1 0,8 8 0,-5-5 0,1-1 0,19 11 0,20-1 0,10 4 0,-54-18 0,0 0 0,-1 1 0,1 0 0,0 0 0,-1 0 0,1 0 0,-1 1 0,5 5 0,-8-7 0,1 0 0,-1 0 0,-1 0 0,1-1 0,0 1 0,0 0 0,-1 0 0,1 0 0,-1 1 0,0-1 0,1 0 0,-1 0 0,0 0 0,0 0 0,-1 0 0,1 0 0,0 0 0,-1 0 0,1 0 0,-1 0 0,-1 4 0,-2 5 0,-1-1 0,-10 18 0,10-19 0,-6 7 0,-22 29 0,21-32 0,2 1 0,-16 26 0,25-39 0,0 0 0,1 1 0,-1-1 0,0 0 0,1 0 0,-1 1 0,1-1 0,-1 1 0,1-1 0,-1 0 0,1 1 0,0-1 0,0 1 0,0-1 0,0 1 0,0-1 0,0 1 0,0-1 0,1 1 0,-1-1 0,0 0 0,1 1 0,-1-1 0,1 0 0,-1 1 0,1-1 0,1 3 0,0-3 0,1 1 0,-1-1 0,0 0 0,0 1 0,1-1 0,-1 0 0,1 0 0,-1-1 0,1 1 0,-1 0 0,1-1 0,-1 0 0,1 1 0,5-1 0,-1 0 0,1 0 0,0-1 0,0 0 0,-1 0 0,1-1 0,0 1 0,-1-2 0,0 1 0,1-1 0,10-6 0,-15 8 0,0-1 0,0 0 0,0-1 0,0 1 0,0 0 0,0-1 0,-1 0 0,1 1 0,-1-1 0,0 0 0,0 0 0,0 0 0,0-1 0,-1 1 0,1 0 0,-1-1 0,0 1 0,0-1 0,0 1 0,0-1 0,-1 1 0,1-1 0,-1 0 0,0-5 0,-2-2 0,1 0 0,-2 0 0,0 1 0,0-1 0,-1 1 0,0-1 0,-1 1 0,0 1 0,-12-18 0,-7-6 0,-36-38 0,41 50 0,18 19 0,0 1 0,-1 0 0,1-1 0,0 0 0,0 1 0,-1-1 0,1 0 0,1 0 0,-1 1 0,0-1 0,0 0 0,1 0 0,-1 0 0,0-3 0,1 4 0,0 1 0,1-1 0,-1 1 0,0-1 0,0 1 0,0 0 0,0-1 0,1 1 0,-1 0 0,0-1 0,0 1 0,1-1 0,-1 1 0,0 0 0,0 0 0,1-1 0,-1 1 0,0 0 0,1-1 0,-1 1 0,1 0 0,-1 0 0,0 0 0,1-1 0,20 0 0,16 8 0,0 2 0,71 26 0,-94-30 0,-10-3 0,16 4 0,1 2 0,-1 1 0,0 0 0,25 17 0,-44-25 0,0 0 0,1 0 0,-1 0 0,0 0 0,0 0 0,0 0 0,0 0 0,0 0 0,0 0 0,0 1 0,0-1 0,0 0 0,0 1 0,-1-1 0,1 1 0,-1-1 0,1 1 0,-1-1 0,1 1 0,-1-1 0,0 1 0,0-1 0,0 1 0,0-1 0,0 1 0,0 0 0,0-1 0,-1 1 0,1-1 0,0 1 0,-1-1 0,0 3 0,-3 2 0,0 1 0,0-1 0,-1 0 0,1 0 0,-10 9 0,-6 7 0,15-16 0,0 1 0,0 0 0,1 1 0,0-1 0,0 1 0,-4 14 0,7-20 0,1 0 0,0 0 0,-1 0 0,1 0 0,0 0 0,0 0 0,0 0 0,0 0 0,0 0 0,1 0 0,-1 0 0,1 0 0,-1 0 0,1 0 0,0 0 0,0 0 0,0 0 0,0 0 0,0-1 0,0 1 0,0 0 0,0-1 0,1 1 0,-1-1 0,1 1 0,-1-1 0,1 0 0,0 0 0,-1 0 0,1 0 0,0 0 0,0 0 0,3 1 0,4 1 0,0 0 0,1 0 0,-1-1 0,1-1 0,0 1 0,0-2 0,-1 1 0,1-1 0,0-1 0,0 0 0,16-3 0,-9 0 0,0-1 0,0 0 0,0-1 0,0 0 0,24-15 0,-38 19 0,1 0 0,-1 0 0,1-1 0,-1 0 0,0 1 0,0-1 0,0 0 0,0 0 0,-1-1 0,1 1 0,-1 0 0,0-1 0,0 0 0,0 1 0,0-1 0,-1 0 0,0 0 0,2-7 0,-3 7 0,0 1 0,0-1 0,0 1 0,0 0 0,-1-1 0,1 1 0,-1-1 0,0 1 0,0 0 0,0 0 0,-1-1 0,1 1 0,-1 0 0,0 0 0,0 1 0,0-1 0,0 0 0,0 0 0,0 1 0,-1 0 0,1-1 0,-1 1 0,-3-2 0,-3-2 0,-1 0 0,-1 0 0,1 1 0,-1 0 0,0 1 0,0 0 0,-21-4 0,6 4 0,0 1 0,-36-1 0,58 4 102,3 0-176,0 0 1,0 0 0,0-1-1,0 1 1,0 0 0,0 0-1,0 0 1,0 1 0,1-1-1,-1 0 1,0 0 0,0 0-1,0 1 1,0-1 0,0 0-1,1 1 1,-1-1 0,0 1-1,-1 0 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9.118"/>
    </inkml:context>
    <inkml:brush xml:id="br0">
      <inkml:brushProperty name="width" value="0.05" units="cm"/>
      <inkml:brushProperty name="height" value="0.05" units="cm"/>
      <inkml:brushProperty name="color" value="#FFC114"/>
    </inkml:brush>
  </inkml:definitions>
  <inkml:trace contextRef="#ctx0" brushRef="#br0">1 76 24575,'7'-1'0,"-7"0"0,0 1 0,1 0 0,-1 0 0,0 0 0,0 0 0,1 0 0,-1 0 0,0 0 0,1 0 0,-1 0 0,0 0 0,0 0 0,1 0 0,-1 0 0,0 0 0,1 0 0,-1 0 0,0 0 0,0 0 0,1 0 0,-1 1 0,0-1 0,1 0 0,-1 0 0,0 0 0,0 0 0,0 1 0,1-1 0,-1 0 0,0 0 0,0 0 0,0 1 0,1-1 0,-1 0 0,0 0 0,0 1 0,0-1 0,0 0 0,0 1 0,0-1 0,0 0 0,1 0 0,-1 1 0,0-1 0,0 0 0,0 1 0,0-1 0,0 0 0,0 0 0,0 1 0,-1-1 0,1 0 0,0 1 0,0-1 0,0 1 0,3 24 0,-1 41 0,-2-45 0,1 0 0,0 0 0,7 31 0,-6-43 0,1-1 0,0 1 0,0-1 0,7 12 0,-9-18 0,0-1 0,0 1 0,0-1 0,0 0 0,0 1 0,0-1 0,0 0 0,1 0 0,-1 0 0,0 0 0,1 0 0,-1 0 0,3 1 0,-3-2 0,0 1 0,0-1 0,0 0 0,0 0 0,0 0 0,0 0 0,1 0 0,-1 0 0,0-1 0,0 1 0,0 0 0,0 0 0,0-1 0,0 1 0,0-1 0,-1 1 0,1-1 0,0 1 0,0-1 0,0 0 0,0 1 0,-1-1 0,1 0 0,1-1 0,2-2 0,0-1 0,-1 0 0,1-1 0,-1 1 0,-1 0 0,1-1 0,-1 0 0,3-8 0,11-52 0,-14 54 0,4-17 171,3-47 0,-9 63-415,0 0 0,0 0 0,-1 0 0,-1 1 1,0-1-1,-5-14 0,4 17-6582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14.389"/>
    </inkml:context>
    <inkml:brush xml:id="br0">
      <inkml:brushProperty name="width" value="0.05" units="cm"/>
      <inkml:brushProperty name="height" value="0.05" units="cm"/>
      <inkml:brushProperty name="color" value="#FFC114"/>
    </inkml:brush>
  </inkml:definitions>
  <inkml:trace contextRef="#ctx0" brushRef="#br0">18 92 24575,'-1'-17'0,"0"-1"0,-2 1 0,-5-23 0,4 106 0,17 775 0,-8-588 0,-6-253 0,1 1 0,0 0 0,0-1 0,0 1 0,0 0 0,0-1 0,0 1 0,0 0 0,0-1 0,0 1 0,0 0 0,0 0 0,0-1 0,0 1 0,1 0 0,-1-1 0,0 1 0,0-1 0,1 1 0,-1 0 0,1-1 0,-1 1 0,0-1 0,1 1 0,-1-1 0,2 2 0,-2-3 0,1 1 0,0-1 0,0 1 0,0-1 0,-1 1 0,1-1 0,0 0 0,0 1 0,-1-1 0,1 0 0,-1 1 0,1-1 0,0 0 0,-1 0 0,1-1 0,20-40 0,-15 21-1365,-1 1-5461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9.521"/>
    </inkml:context>
    <inkml:brush xml:id="br0">
      <inkml:brushProperty name="width" value="0.05" units="cm"/>
      <inkml:brushProperty name="height" value="0.05" units="cm"/>
      <inkml:brushProperty name="color" value="#FFC114"/>
    </inkml:brush>
  </inkml:definitions>
  <inkml:trace contextRef="#ctx0" brushRef="#br0">1 69 24575,'0'3'0,"0"4"0,0 4 0,0 2 0,3 0 0,1-6 0,3-6 0,0-8 0,-1-4 0,1-1 0,0-1 0,-2-1 0,2 1 0,-1 0 0,2 0 0,-1-2 0,-1 3-8191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09.727"/>
    </inkml:context>
    <inkml:brush xml:id="br0">
      <inkml:brushProperty name="width" value="0.05" units="cm"/>
      <inkml:brushProperty name="height" value="0.05" units="cm"/>
      <inkml:brushProperty name="color" value="#FFC114"/>
    </inkml:brush>
  </inkml:definitions>
  <inkml:trace contextRef="#ctx0" brushRef="#br0">1 44 24575,'3'-3'0,"4"-3"0,1-5 0,2 0 0,2 2 0,-1 6 0,-2 5 0,-3 10 0,-2 7 0,-5 11 0,-6 5 0,0 6 0,-3 4 0,0 1 0,-1-1 0,2-3 0,1-8-8191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3.379"/>
    </inkml:context>
    <inkml:brush xml:id="br0">
      <inkml:brushProperty name="width" value="0.05" units="cm"/>
      <inkml:brushProperty name="height" value="0.05" units="cm"/>
      <inkml:brushProperty name="color" value="#FFC114"/>
    </inkml:brush>
  </inkml:definitions>
  <inkml:trace contextRef="#ctx0" brushRef="#br0">1 1936 24575,'0'-16'0,"-1"-18"0,8-56 0,-5 77 0,0 1 0,1 0 0,1 0 0,0 0 0,1 1 0,0 0 0,1-1 0,7-10 0,16-17 0,2 2 0,59-56 0,-46 49 0,159-174 28,164-155-189,-247 274-107,5 5 0,3 5 0,5 6 0,3 6 0,3 6 0,3 6 0,255-79 0,-248 103 239,1 5 0,2 8-1,1 6 1,1 7 0,0 6 0,1 7-1,277 33 1,-158 23-582,-213-38 1340,-1 4 1,80 37-1,-110-39-59,-30-17-660,1-1 0,-1 0 1,1 1-1,-1-1 0,1 1 0,-1-1 1,1 1-1,-1-1 0,0 1 0,1-1 1,-1 1-1,0-1 0,1 1 0,-1 0 0,0-1 1,0 1-1,0-1 0,1 2 0,-2-1-7,1-1 0,0 1-1,-1-1 1,1 0 0,0 1-1,-1-1 1,1 1 0,-1-1 0,1 0-1,-1 1 1,1-1 0,-1 0-1,1 1 1,-1-1 0,1 0-1,-1 0 1,1 0 0,-1 0-1,0 1 1,1-1 0,-1 0-1,1 0 1,-1 0 0,0 0 0,0 0-1,-9 0-229,0-1-1,1 1 1,-1-1-1,0-1 1,-17-5-1,1 0-6598</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3.687"/>
    </inkml:context>
    <inkml:brush xml:id="br0">
      <inkml:brushProperty name="width" value="0.05" units="cm"/>
      <inkml:brushProperty name="height" value="0.05" units="cm"/>
      <inkml:brushProperty name="color" value="#FFC114"/>
    </inkml:brush>
  </inkml:definitions>
  <inkml:trace contextRef="#ctx0" brushRef="#br0">12 42 24575,'-1'-1'0,"0"0"0,0 0 0,0 0 0,0 0 0,0 0 0,0-1 0,0 1 0,1 0 0,-1 0 0,1-1 0,-1 1 0,1 0 0,-1-1 0,1-2 0,0 4 0,0-1 0,0 0 0,0 1 0,0-1 0,0 0 0,0 1 0,1-1 0,-1 0 0,0 1 0,1-1 0,-1 0 0,0 1 0,1-1 0,-1 1 0,0-1 0,1 1 0,-1-1 0,1 1 0,-1-1 0,1 1 0,1-1 0,0 0 0,0-1 0,1 2 0,-1-1 0,0 0 0,1 0 0,-1 1 0,1-1 0,-1 1 0,1 0 0,0 0 0,-1 0 0,1 0 0,-1 0 0,5 1 0,15 5 0,0 1 0,-1 0 0,1 2 0,-2 1 0,1 0 0,36 26 0,-18-7 0,-1 1 0,42 44 0,-64-57 0,0 0 0,-1 1 0,-1 1 0,0 0 0,-2 1 0,17 35 0,-25-47 0,-1 0 0,0 0 0,-1 0 0,1 0 0,-2 0 0,1 1 0,-1-1 0,0 1 0,-1-1 0,0 1 0,0-1 0,-1 1 0,0-1 0,-1 0 0,0 1 0,0-1 0,0 0 0,-1 0 0,-1 0 0,1-1 0,-8 13 0,3-10 29,0 0-1,-1 0 1,0-1-1,0-1 0,-1 1 1,0-1-1,-1-1 1,0 0-1,0 0 1,0-1-1,-16 5 1,1-1-371,-1-1 1,1-2 0,-2-1-1,-30 3 1,12-4-6485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4.355"/>
    </inkml:context>
    <inkml:brush xml:id="br0">
      <inkml:brushProperty name="width" value="0.05" units="cm"/>
      <inkml:brushProperty name="height" value="0.05" units="cm"/>
      <inkml:brushProperty name="color" value="#FFC114"/>
    </inkml:brush>
  </inkml:definitions>
  <inkml:trace contextRef="#ctx0" brushRef="#br0">783 142 24575,'-1'-3'0,"1"-1"0,-1 0 0,0 0 0,0 0 0,-1 1 0,1-1 0,-1 0 0,1 1 0,-1 0 0,0-1 0,0 1 0,-1 0 0,-4-5 0,0 0 0,-1 0 0,0 1 0,-15-11 0,16 14 0,0 0 0,0 0 0,0 1 0,-1 0 0,1 0 0,-1 0 0,1 1 0,-1 1 0,0-1 0,-13 0 0,7 2 0,1 0 0,0 1 0,0 1 0,0 0 0,-24 8 0,9 0 0,0 1 0,1 1 0,1 2 0,0 0 0,-25 21 0,19-12 0,2 2 0,0 1 0,2 1 0,1 2 0,1 1 0,-24 36 0,36-45 0,1 0 0,1 0 0,1 1 0,1 1 0,1 0 0,1 0 0,1 1 0,1 0 0,1 0 0,-4 47 0,9-56 0,1 0 0,0 0 0,1 0 0,1 0 0,0-1 0,1 1 0,0-1 0,1 1 0,1-1 0,0-1 0,1 1 0,1-1 0,0 0 0,0-1 0,2 0 0,15 16 0,-10-13 0,1-1 0,0-1 0,1 0 0,1-1 0,0-1 0,1 0 0,0-2 0,0 0 0,1-1 0,0-1 0,24 4 0,-18-5 0,0-1 0,1-2 0,-1 0 0,0-2 0,1-1 0,-1-1 0,1-2 0,-1 0 0,0-2 0,0-1 0,0 0 0,-1-2 0,0-1 0,-1-2 0,0 0 0,0-1 0,-1-1 0,-1-1 0,0-2 0,38-34 0,-33 23 0,-2-1 0,-1-2 0,-1 0 0,-1-1 0,-2-2 0,26-56 0,-32 57 0,-2 0 0,-1 0 0,-1-1 0,-2 0 0,-2-1 0,0 0 0,0-54 0,-6 72 0,-1 0 0,0 0 0,-1-1 0,-1 1 0,-1 0 0,0 1 0,-1-1 0,0 1 0,-13-25 0,13 32 0,0 0 0,0 0 0,-1 0 0,0 1 0,0 0 0,-1 0 0,0 1 0,0-1 0,-1 1 0,0 1 0,0 0 0,0 0 0,0 0 0,-1 1 0,0 1 0,0-1 0,-15-3 0,14 5-49,-1 1 1,1 0-1,-1 0 0,0 1 0,1 0 1,-1 1-1,1 0 0,-1 1 0,1 0 1,-1 0-1,1 1 0,0 1 0,0 0 1,0 0-1,1 1 0,0 0 0,0 1 1,0 0-1,0 0 0,1 1 0,0 0 1,0 0-1,1 1 0,0 0 0,0 0 0,1 1 1,-6 11-1,-10 20-6777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4.780"/>
    </inkml:context>
    <inkml:brush xml:id="br0">
      <inkml:brushProperty name="width" value="0.05" units="cm"/>
      <inkml:brushProperty name="height" value="0.05" units="cm"/>
      <inkml:brushProperty name="color" value="#FFC114"/>
    </inkml:brush>
  </inkml:definitions>
  <inkml:trace contextRef="#ctx0" brushRef="#br0">70 0 24575,'-8'18'0,"2"-1"0,0 1 0,1 0 0,-3 24 0,-5 75 0,12-110 0,-22 540 0,24-530 0,0 0 0,1 0 0,1 0 0,0 0 0,1-1 0,1 0 0,1 0 0,14 31 0,-15-39 0,0 0 0,1 0 0,-1 0 0,2-1 0,-1 0 0,1 0 0,0-1 0,0 1 0,0-2 0,1 1 0,0-1 0,1 0 0,-1-1 0,1 0 0,-1 0 0,1-1 0,15 4 0,-2-3 0,1-1 0,-1 0 0,1-2 0,0-1 0,-1-1 0,1 0 0,33-8 0,-27 3 0,0-2 0,0-1 0,-1-1 0,0-1 0,32-19 0,-46 22 0,0-1 0,-1 0 0,0-1 0,-1 0 0,0-1 0,0-1 0,-1 0 0,-1 0 0,0-1 0,0 0 0,8-17 0,-9 11 0,-1 1 0,-1-1 0,-1 0 0,0 0 0,-2-1 0,0 1 0,-1-1 0,1-33 0,-4 22 0,-1 0 0,-1 0 0,-2 0 0,-1 1 0,-1 0 0,-14-40 0,15 55 0,-1 1 0,0-1 0,-1 1 0,0 1 0,-1-1 0,-1 1 0,0 1 0,-1 0 0,0 0 0,-1 1 0,0 0 0,0 0 0,-1 2 0,-20-13 0,27 19 38,0 0 0,-1 1 0,1 0 0,-1 0 0,1 0 0,-1 1 0,0 0 0,-9-1 0,12 2-104,1 0 0,0 0 1,0 0-1,0 0 0,0 0 1,-1 1-1,1-1 0,0 1 1,0 0-1,0-1 1,0 1-1,0 0 0,0 0 1,0 0-1,0 1 0,1-1 1,-1 0-1,0 1 0,1-1 1,-1 1-1,1-1 1,-1 1-1,1 0 0,0 0 1,-2 3-1,-3 10-6760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5.227"/>
    </inkml:context>
    <inkml:brush xml:id="br0">
      <inkml:brushProperty name="width" value="0.05" units="cm"/>
      <inkml:brushProperty name="height" value="0.05" units="cm"/>
      <inkml:brushProperty name="color" value="#FFC114"/>
    </inkml:brush>
  </inkml:definitions>
  <inkml:trace contextRef="#ctx0" brushRef="#br0">0 53 24575,'0'0'0,"1"-1"0,-1 0 0,0 0 0,1 0 0,-1 1 0,1-1 0,-1 0 0,1 1 0,-1-1 0,1 0 0,0 1 0,-1-1 0,1 0 0,0 1 0,-1-1 0,1 1 0,0 0 0,-1-1 0,1 1 0,0-1 0,0 1 0,0 0 0,0 0 0,-1-1 0,1 1 0,0 0 0,0 0 0,0 0 0,0 0 0,0 0 0,28 1 0,-25 0 0,0 1 0,-1-1 0,1 1 0,-1 0 0,1 0 0,-1 1 0,0-1 0,0 1 0,0-1 0,0 1 0,0 0 0,3 4 0,28 45 0,-23-32 0,0-2 0,1 0 0,1 0 0,0-1 0,1-1 0,1-1 0,21 18 0,-31-29 0,0-1 0,0 0 0,0 0 0,0 0 0,1 0 0,0-1 0,-1 0 0,1 0 0,0 0 0,0-1 0,9 1 0,-10-2 0,0 0 0,0-1 0,0 1 0,0-1 0,0 0 0,-1-1 0,1 1 0,0-1 0,-1 0 0,1 0 0,-1 0 0,0-1 0,0 1 0,0-1 0,0 0 0,5-5 0,2-4-85,0 0 0,0-1-1,-2 0 1,1 0 0,-2-1-1,0-1 1,0 1 0,-1-1-1,-1-1 1,-1 1 0,0-1-1,-1 0 1,-1 0 0,0 0-1,1-28 1,-4 28-6741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5.445"/>
    </inkml:context>
    <inkml:brush xml:id="br0">
      <inkml:brushProperty name="width" value="0.05" units="cm"/>
      <inkml:brushProperty name="height" value="0.05" units="cm"/>
      <inkml:brushProperty name="color" value="#FFC114"/>
    </inkml:brush>
  </inkml:definitions>
  <inkml:trace contextRef="#ctx0" brushRef="#br0">81 41 24575,'-3'0'0,"-4"-3"0,-4-4 0,-3-1 0,1-1 0,0 0 0,2 4 0,3 7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5.710"/>
    </inkml:context>
    <inkml:brush xml:id="br0">
      <inkml:brushProperty name="width" value="0.05" units="cm"/>
      <inkml:brushProperty name="height" value="0.05" units="cm"/>
      <inkml:brushProperty name="color" value="#FFC114"/>
    </inkml:brush>
  </inkml:definitions>
  <inkml:trace contextRef="#ctx0" brushRef="#br0">10 1 24575,'-3'0'0,"-4"0"0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8.964"/>
    </inkml:context>
    <inkml:brush xml:id="br0">
      <inkml:brushProperty name="width" value="0.05" units="cm"/>
      <inkml:brushProperty name="height" value="0.05" units="cm"/>
      <inkml:brushProperty name="color" value="#FFC114"/>
    </inkml:brush>
  </inkml:definitions>
  <inkml:trace contextRef="#ctx0" brushRef="#br0">24 1655 24575,'-22'-16'0,"22"16"0,0 0 0,0 0 0,0 0 0,0 0 0,0 0 0,0-1 0,0 1 0,-1 0 0,1 0 0,0 0 0,0 0 0,0 0 0,0 0 0,0 0 0,0 0 0,0-1 0,0 1 0,0 0 0,0 0 0,0 0 0,0 0 0,0 0 0,0-1 0,0 1 0,0 0 0,0 0 0,0 0 0,0 0 0,0 0 0,0 0 0,0-1 0,0 1 0,0 0 0,0 0 0,0 0 0,0 0 0,0 0 0,0 0 0,0-1 0,0 1 0,0 0 0,0 0 0,0 0 0,0 0 0,1 0 0,13 1 0,4 4 0,-1-2 0,1 0 0,0-1 0,34 0 0,-41-3 0,-1 0 0,1-1 0,-1 0 0,1 0 0,-1-1 0,0-1 0,0 1 0,0-2 0,15-9 0,-3-1 0,0-1 0,-2-1 0,0-1 0,-1-1 0,0-1 0,-2 0 0,-1-1 0,0-1 0,-2-1 0,13-25 0,0-6 0,-3-2 0,-3 0 0,20-82 0,-23 66 0,12-108 0,-26 137 0,-2 0 0,-2 0 0,-10-85 0,5 104 0,-1 0 0,-1 1 0,-1 0 0,-1 0 0,-1 1 0,-1 0 0,0 1 0,-2 0 0,-1 1 0,0 1 0,-1 0 0,-1 0 0,-1 2 0,-27-22 0,10 12 0,-1 2 0,-2 1 0,0 2 0,-2 1 0,0 2 0,-1 2 0,-49-14 0,83 29-136,1 1-1,0-1 1,-1 0-1,1 0 1,0-1-1,0 1 1,1-1-1,-1 0 0,-6-6 1,3 0-6690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23.195"/>
    </inkml:context>
    <inkml:brush xml:id="br0">
      <inkml:brushProperty name="width" value="0.05" units="cm"/>
      <inkml:brushProperty name="height" value="0.05" units="cm"/>
      <inkml:brushProperty name="color" value="#FFC114"/>
    </inkml:brush>
  </inkml:definitions>
  <inkml:trace contextRef="#ctx0" brushRef="#br0">0 108 24575,'0'-6'0,"1"0"0,0 0 0,0 0 0,0 0 0,1 1 0,0-1 0,0 0 0,0 1 0,3-6 0,-3 7 0,0 1 0,0-1 0,0 1 0,1 0 0,-1 0 0,1 0 0,0 0 0,0 1 0,0-1 0,0 1 0,0 0 0,0-1 0,1 1 0,5-2 0,-9 4 0,1 0 0,0 0 0,-1-1 0,1 1 0,0 0 0,-1 0 0,1 0 0,0 0 0,-1 0 0,1 0 0,0 0 0,-1 0 0,1 0 0,0 1 0,-1-1 0,1 0 0,0 0 0,-1 1 0,1-1 0,-1 0 0,1 1 0,0-1 0,-1 0 0,2 2 0,8 16 0,-1 27 0,-9-41 0,4 64 0,-3 0 0,-3 0 0,-14 84 0,-2 67 0,6-52-628,11-147-109,-1 2-6089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9.273"/>
    </inkml:context>
    <inkml:brush xml:id="br0">
      <inkml:brushProperty name="width" value="0.05" units="cm"/>
      <inkml:brushProperty name="height" value="0.05" units="cm"/>
      <inkml:brushProperty name="color" value="#FFC114"/>
    </inkml:brush>
  </inkml:definitions>
  <inkml:trace contextRef="#ctx0" brushRef="#br0">278 85 24575,'0'-6'0,"0"0"0,-1 1 0,1-1 0,-1 1 0,0-1 0,0 1 0,-1 0 0,1-1 0,-5-7 0,5 11 0,0 1 0,0-1 0,0 1 0,-1-1 0,1 1 0,-1-1 0,1 1 0,-1 0 0,1 0 0,-1 0 0,0 0 0,0 0 0,1 0 0,-1 0 0,0 1 0,0-1 0,0 0 0,0 1 0,0 0 0,0-1 0,0 1 0,0 0 0,0 0 0,0 0 0,0 0 0,0 1 0,0-1 0,0 0 0,-3 2 0,-4 1 0,0 0 0,0 1 0,0-1 0,1 2 0,-1-1 0,1 1 0,0 1 0,-14 12 0,2 1 0,-32 38 0,46-50 0,0 0 0,1 0 0,0 1 0,0 0 0,1 0 0,-5 10 0,8-13 0,-1 0 0,1 0 0,0 1 0,0-1 0,1 0 0,0 0 0,0 1 0,0-1 0,0 0 0,1 0 0,0 1 0,2 6 0,12 31-23,1 0-1,3-1 0,26 45 1,-14-29-1248,-6-9-5555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29.926"/>
    </inkml:context>
    <inkml:brush xml:id="br0">
      <inkml:brushProperty name="width" value="0.05" units="cm"/>
      <inkml:brushProperty name="height" value="0.05" units="cm"/>
      <inkml:brushProperty name="color" value="#FFC114"/>
    </inkml:brush>
  </inkml:definitions>
  <inkml:trace contextRef="#ctx0" brushRef="#br0">470 166 24575,'0'0'0,"0"-5"0,0 0 0,0 0 0,0-1 0,-1 1 0,0 0 0,0 0 0,-2-6 0,3 10 0,-1 0 0,0-1 0,0 1 0,0 0 0,0 0 0,0 0 0,0 0 0,0-1 0,-1 1 0,1 1 0,0-1 0,-1 0 0,1 0 0,0 0 0,-1 1 0,1-1 0,-1 1 0,1-1 0,-1 1 0,1 0 0,-1-1 0,1 1 0,-1 0 0,1 0 0,-1 0 0,0 0 0,1 0 0,-3 1 0,-6 0 0,0 1 0,0 0 0,1 1 0,-1 0 0,0 0 0,1 1 0,-13 6 0,-63 43 0,63-38 0,-7 4 0,1 1 0,1 1 0,-38 39 0,58-52 0,-1 0 0,1 0 0,0 1 0,1 0 0,0 1 0,1-1 0,-1 1 0,2 0 0,0 0 0,0 1 0,1-1 0,0 1 0,0 0 0,1 0 0,0 12 0,2-17 0,0 0 0,1 0 0,-1 0 0,1 0 0,1-1 0,-1 1 0,1 0 0,0-1 0,0 1 0,0-1 0,1 0 0,0 0 0,0 0 0,0 0 0,1 0 0,0-1 0,0 1 0,0-1 0,0 0 0,0 0 0,1-1 0,0 1 0,0-1 0,0 0 0,0 0 0,0-1 0,1 1 0,9 2 0,3-1 0,-1 1 0,1-2 0,0-1 0,0 0 0,-1-1 0,1-1 0,0-1 0,23-3 0,-7-2 0,1-1 0,-1-1 0,-1-3 0,0 0 0,0-2 0,39-22 0,-52 24 0,-1-1 0,0 0 0,0-2 0,-1 0 0,-1-1 0,0-1 0,-2-1 0,0 0 0,0-1 0,18-31 0,-27 39 0,-2 1 0,1-1 0,-1-1 0,-1 1 0,1 0 0,-2-1 0,0 0 0,0 1 0,-1-1 0,0 0 0,-1 0 0,-1-11 0,0 13 0,0 1 0,-1 0 0,0 0 0,0 0 0,-1 0 0,0 1 0,-1-1 0,1 1 0,-1-1 0,-1 1 0,1 1 0,-1-1 0,-1 0 0,1 1 0,-1 0 0,-9-6 0,4 2 69,-1 2-1,-1 0 0,1 0 0,-26-10 1,30 15-240,0 0 0,-1 0 1,0 1-1,1 0 0,-1 1 1,0-1-1,0 2 0,0-1 1,-9 2-1,-11 4-6655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0.443"/>
    </inkml:context>
    <inkml:brush xml:id="br0">
      <inkml:brushProperty name="width" value="0.05" units="cm"/>
      <inkml:brushProperty name="height" value="0.05" units="cm"/>
      <inkml:brushProperty name="color" value="#FFC114"/>
    </inkml:brush>
  </inkml:definitions>
  <inkml:trace contextRef="#ctx0" brushRef="#br0">349 0 24575,'-2'1'0,"0"-1"0,0 0 0,1 1 0,-1-1 0,0 1 0,1 0 0,-1-1 0,1 1 0,-1 0 0,1 0 0,-1 0 0,1 0 0,-1 0 0,1 1 0,0-1 0,-1 2 0,-18 23 0,-6 18 0,-26 62 0,17-32 0,-14 22 0,-66 143 0,111-229 0,0-3 0,1 0 0,0 1 0,1-1 0,0 1 0,0 0 0,0-1 0,1 1 0,0 0 0,1 8 0,0-15 0,0 0 0,0 0 0,0 0 0,1 0 0,-1 0 0,0-1 0,1 1 0,-1 0 0,0 0 0,1 0 0,-1-1 0,1 1 0,-1 0 0,1 0 0,0-1 0,-1 1 0,1 0 0,0-1 0,-1 1 0,1-1 0,0 1 0,0-1 0,-1 1 0,1-1 0,0 0 0,0 1 0,0-1 0,0 0 0,0 1 0,-1-1 0,1 0 0,0 0 0,0 0 0,0 0 0,0 0 0,0 0 0,0 0 0,0 0 0,0-1 0,1 1 0,5-2 0,0 0 0,-1 0 0,1 0 0,6-4 0,-12 6 0,92-45 0,71-30 0,-139 66 0,-1 1 0,1 1 0,0 1 0,50-5 0,-43 14 0,-28-2 0,0-1 0,0 1 0,0-1 0,0 1 0,0-1 0,0 0 0,1-1 0,-1 1 0,0-1 0,0 0 0,4-1 0,-7 1 0,0 0 0,0 0 0,0 1 0,0-1 0,0 0 0,-1 0 0,1 0 0,0 0 0,-1 0 0,1 0 0,-1 0 0,1 0 0,-1 0 0,0-1 0,1 1 0,-1 0 0,0 0 0,0 0 0,0 0 0,1-1 0,-1 1 0,0 0 0,-1 0 0,1 0 0,0-2 0,-10-35 0,6 26 0,-13-46 0,3-2 0,2 0 0,4 0 0,-3-81 0,8 96-1365,0 31-5461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0.920"/>
    </inkml:context>
    <inkml:brush xml:id="br0">
      <inkml:brushProperty name="width" value="0.05" units="cm"/>
      <inkml:brushProperty name="height" value="0.05" units="cm"/>
      <inkml:brushProperty name="color" value="#FFC114"/>
    </inkml:brush>
  </inkml:definitions>
  <inkml:trace contextRef="#ctx0" brushRef="#br0">225 72 24575,'-8'-19'0,"6"13"0,0 1 0,-1-1 0,1 1 0,-1-1 0,-7-8 0,9 13 0,0 0 0,1 0 0,-1 1 0,0-1 0,0 0 0,0 0 0,-1 1 0,1-1 0,0 0 0,0 1 0,0-1 0,0 1 0,-1 0 0,1-1 0,0 1 0,0 0 0,-1 0 0,1 0 0,0 0 0,0 0 0,-1 0 0,1 0 0,0 0 0,0 0 0,-1 1 0,1-1 0,0 1 0,0-1 0,0 1 0,0-1 0,-1 1 0,1-1 0,-1 2 0,-9 5 0,1 1 0,0-1 0,1 2 0,0 0 0,0 0 0,1 0 0,0 1 0,-9 15 0,6-8 0,1 1 0,1 0 0,1 0 0,-10 31 0,16-42 0,0 1 0,1-1 0,-1 1 0,2-1 0,-1 1 0,1 0 0,0-1 0,1 1 0,1 9 0,-1-15 0,-1 0 0,1 0 0,0 1 0,-1-1 0,1 0 0,0 0 0,0 0 0,0 0 0,1 0 0,-1 0 0,0 0 0,1-1 0,0 1 0,-1 0 0,1-1 0,0 1 0,-1-1 0,1 0 0,0 0 0,0 1 0,0-1 0,0 0 0,1-1 0,-1 1 0,0 0 0,0-1 0,0 1 0,1-1 0,-1 1 0,0-1 0,0 0 0,1 0 0,-1 0 0,5-1 0,2-1 0,1 0 0,-1-1 0,0 0 0,1 0 0,-1-1 0,-1 0 0,1-1 0,-1 0 0,9-6 0,2-4 0,0 0 0,25-27 0,-33 31 0,-1-1 0,-1-1 0,0 0 0,11-21 0,-16 25 0,0 0 0,0 0 0,-1 0 0,0 0 0,0-1 0,-1 0 0,-1 1 0,1-13 0,-2 20-85,1 0 0,-2 1-1,1-1 1,0 0 0,0 0-1,-1 1 1,1-1 0,-1 0-1,1 1 1,-1-1 0,1 1-1,-1-1 1,0 1 0,0-1-1,-1-1 1,-6-4-6741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1.374"/>
    </inkml:context>
    <inkml:brush xml:id="br0">
      <inkml:brushProperty name="width" value="0.05" units="cm"/>
      <inkml:brushProperty name="height" value="0.05" units="cm"/>
      <inkml:brushProperty name="color" value="#FFC114"/>
    </inkml:brush>
  </inkml:definitions>
  <inkml:trace contextRef="#ctx0" brushRef="#br0">172 0 24575,'-3'2'0,"1"0"0,-1-1 0,0 1 0,1 0 0,0 0 0,-1 1 0,1-1 0,0 0 0,0 1 0,0-1 0,0 1 0,-2 5 0,3-6 0,-18 32 0,1 1 0,2 0 0,-20 69 0,-2 3 0,36-102 0,0 0 0,0 0 0,1 0 0,0 1 0,-1-1 0,2 0 0,-1 0 0,1 9 0,0-12 0,0 0 0,1 0 0,-1 0 0,1 1 0,0-1 0,-1 0 0,1 0 0,0 0 0,0 0 0,1-1 0,-1 1 0,0 0 0,0 0 0,1-1 0,-1 1 0,1 0 0,0-1 0,-1 0 0,1 1 0,0-1 0,0 0 0,4 2 0,4 2 0,1-1 0,-1 0 0,1-1 0,0 0 0,0-1 0,1 0 0,-1-1 0,0 0 0,1 0 0,-1-1 0,0-1 0,23-4 0,-31 4 0,1 0 0,-1-1 0,0 0 0,1 0 0,-1 0 0,0 0 0,0 0 0,0 0 0,-1-1 0,1 0 0,-1 1 0,1-1 0,-1 0 0,0 0 0,0 0 0,0 0 0,0-1 0,-1 1 0,1-1 0,-1 1 0,0-1 0,0 1 0,0-5 0,3-10 0,-2 1 0,0-1 0,-2-26 0,0 32 0,1-26 0,-4-112 0,-3 130 342,2 18-684,0 11-1023,2 5-5461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1.993"/>
    </inkml:context>
    <inkml:brush xml:id="br0">
      <inkml:brushProperty name="width" value="0.05" units="cm"/>
      <inkml:brushProperty name="height" value="0.05" units="cm"/>
      <inkml:brushProperty name="color" value="#FFC114"/>
    </inkml:brush>
  </inkml:definitions>
  <inkml:trace contextRef="#ctx0" brushRef="#br0">2095 58 24575,'21'-26'0,"-18"22"0,0-1 0,0 1 0,0 0 0,1 0 0,5-4 0,-9 8 0,0 0 0,0-1 0,0 1 0,0 0 0,0 0 0,0 0 0,1 0 0,-1 0 0,0 0 0,0-1 0,0 1 0,0 0 0,0 0 0,0 0 0,1 0 0,-1 0 0,0 0 0,0 0 0,0 0 0,0 0 0,0 0 0,1 0 0,-1 0 0,0 0 0,0 0 0,0 0 0,0 0 0,1 0 0,-1 0 0,0 0 0,0 0 0,0 0 0,0 0 0,0 0 0,1 0 0,-1 0 0,0 0 0,0 0 0,0 1 0,0-1 0,0 0 0,1 0 0,-1 0 0,0 0 0,0 0 0,0 0 0,0 0 0,0 1 0,0-1 0,1 12 0,-7 15 0,-29 78 0,-51 106 0,70-174 0,-20 45 0,-4-1 0,-3-1 0,-99 134 0,114-178 0,-1-2 0,-2-1 0,-1-1 0,-2-2 0,-1-1 0,-1-2 0,-1-2 0,-2-1 0,-67 31 0,56-36 0,1-3 0,-2-1 0,0-3 0,-1-2 0,0-3 0,-83 2 0,31-9 0,-1-6 0,-134-23 0,178 18-273,0-2 0,2-2 0,0-4 0,-84-37 0,77 23-6553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2.383"/>
    </inkml:context>
    <inkml:brush xml:id="br0">
      <inkml:brushProperty name="width" value="0.05" units="cm"/>
      <inkml:brushProperty name="height" value="0.05" units="cm"/>
      <inkml:brushProperty name="color" value="#FFC114"/>
    </inkml:brush>
  </inkml:definitions>
  <inkml:trace contextRef="#ctx0" brushRef="#br0">1141 26 24575,'3'-3'0,"0"0"0,0 1 0,1 0 0,-1-1 0,1 1 0,-1 1 0,1-1 0,0 0 0,0 1 0,0 0 0,0 0 0,0 0 0,4 0 0,-6 0 0,-1 1 0,1 0 0,-1 0 0,1 0 0,-1 0 0,1 0 0,-1 1 0,1-1 0,-1 0 0,0 1 0,1-1 0,-1 1 0,1-1 0,-1 1 0,0 0 0,1 0 0,-1-1 0,0 1 0,0 0 0,0 0 0,0 0 0,0 0 0,0 0 0,0 1 0,0-1 0,0 0 0,0 0 0,-1 1 0,1-1 0,0 0 0,-1 1 0,1-1 0,-1 1 0,0-1 0,1 1 0,-1-1 0,0 0 0,0 3 0,0 2 0,0 0 0,0 1 0,-1-1 0,0 0 0,0 0 0,-1 0 0,0 0 0,0 0 0,0 0 0,-5 8 0,-3 3 0,0 0 0,-14 17 0,4-10 0,-1-2 0,-1 0 0,0-2 0,-2 0 0,0-2 0,-1 0 0,-1-2 0,0-1 0,-1-1 0,-1-1 0,-57 17 0,34-15 0,0-3 0,-1-2 0,0-2 0,-1-3 0,1-2 0,-61-4 0,69-1 0,0-3 0,-55-12 0,83 13 0,0 0 0,0-1 0,0-1 0,1-1 0,-1 0 0,2-1 0,-1 0 0,1-2 0,-14-11 0,23 17-65,1 0 0,0-1 0,0 0 0,0 0 0,1 0 0,0 0 0,0-1 0,0 1 0,0-1 0,1 0 0,0 1 0,0-1 0,1 0 0,0 0 0,0 0 0,0-1 0,1 1 0,0 0 0,0 0 0,1-7 0,3-17-6761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2.928"/>
    </inkml:context>
    <inkml:brush xml:id="br0">
      <inkml:brushProperty name="width" value="0.05" units="cm"/>
      <inkml:brushProperty name="height" value="0.05" units="cm"/>
      <inkml:brushProperty name="color" value="#FFC114"/>
    </inkml:brush>
  </inkml:definitions>
  <inkml:trace contextRef="#ctx0" brushRef="#br0">1332 716 24575,'-1'-5'0,"0"1"0,0-1 0,0 1 0,0-1 0,0 1 0,-1 0 0,0 0 0,0 0 0,0 0 0,-1 0 0,1 0 0,-1 0 0,0 1 0,-5-6 0,-4-3 0,0 1 0,-24-16 0,-31-15 0,-109-48 0,120 63 0,-282-135 0,-91-45 0,426 206 1,-33-18-684,-67-23 0,72 34-6143</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3.502"/>
    </inkml:context>
    <inkml:brush xml:id="br0">
      <inkml:brushProperty name="width" value="0.05" units="cm"/>
      <inkml:brushProperty name="height" value="0.05" units="cm"/>
      <inkml:brushProperty name="color" value="#FFC114"/>
    </inkml:brush>
  </inkml:definitions>
  <inkml:trace contextRef="#ctx0" brushRef="#br0">503 140 24575,'8'-15'0,"-4"9"0,-1-1 0,1 0 0,-1 0 0,-1-1 0,3-7 0,-5 14 0,0-1 0,1 1 0,-1 0 0,0 0 0,0 0 0,0-1 0,0 1 0,0 0 0,-1 0 0,1 0 0,0-1 0,0 1 0,-1 0 0,1 0 0,-1 0 0,1 0 0,-1 0 0,1 0 0,-1 0 0,0 0 0,1 0 0,-1 0 0,0 0 0,0 0 0,0 0 0,0 0 0,0 1 0,0-1 0,0 0 0,0 1 0,0-1 0,0 1 0,0-1 0,0 1 0,-1 0 0,1-1 0,0 1 0,-2 0 0,-5-1 0,1 0 0,-1 0 0,1 1 0,-1 1 0,1-1 0,-1 1 0,1 0 0,-10 3 0,-59 22 0,67-23 0,-35 15 0,-74 40 0,98-46 0,0 1 0,0 1 0,2 1 0,-1 0 0,-22 26 0,36-34 0,0-1 0,0 0 0,1 1 0,0 0 0,0 0 0,1 0 0,0 0 0,0 1 0,1-1 0,-4 16 0,6-20 0,0 0 0,0 0 0,0 0 0,0-1 0,0 1 0,0 0 0,1 0 0,-1 0 0,1-1 0,0 1 0,-1 0 0,2-1 0,-1 1 0,0 0 0,0-1 0,1 0 0,-1 1 0,1-1 0,0 0 0,0 0 0,0 1 0,0-2 0,0 1 0,0 0 0,0 0 0,1-1 0,-1 1 0,1-1 0,-1 0 0,1 1 0,-1-1 0,1 0 0,4 0 0,5 2 0,0-1 0,0 0 0,0-1 0,1-1 0,-1 0 0,0-1 0,0 0 0,1 0 0,-1-1 0,0-1 0,0 0 0,-1-1 0,17-7 0,0-2 0,1-1 0,-2-2 0,0 0 0,25-22 0,-29 21 0,-2-1 0,0-1 0,25-31 0,-38 40 0,-1 1 0,0-1 0,0-1 0,-1 1 0,-1-1 0,0 0 0,0-1 0,-1 1 0,-1-1 0,4-17 0,-6 27-33,-1 0 0,0-1-1,1 1 1,-1-1 0,0 1-1,0-1 1,0 1 0,-1-1 0,1 1-1,-1 0 1,1-1 0,-1 1-1,0 0 1,0-1 0,0 1-1,0 0 1,0 0 0,0 0 0,-1 0-1,1 0 1,-1 0 0,1 0-1,-1 0 1,0 0 0,0 1-1,0-1 1,0 1 0,0 0 0,0-1-1,0 1 1,0 0 0,0 0-1,-1 0 1,1 1 0,0-1-1,-1 0 1,1 1 0,-1 0 0,1-1-1,-4 1 1,-23 0-6793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4.065"/>
    </inkml:context>
    <inkml:brush xml:id="br0">
      <inkml:brushProperty name="width" value="0.05" units="cm"/>
      <inkml:brushProperty name="height" value="0.05" units="cm"/>
      <inkml:brushProperty name="color" value="#FFC114"/>
    </inkml:brush>
  </inkml:definitions>
  <inkml:trace contextRef="#ctx0" brushRef="#br0">410 1 24575,'-7'0'0,"-1"1"0,1 0 0,0 0 0,1 1 0,-1 0 0,0 0 0,0 1 0,-9 5 0,-50 33 0,50-31 0,-15 12 0,0 1 0,-50 50 0,66-58 0,1 0 0,1 2 0,1-1 0,0 2 0,1-1 0,-16 38 0,26-51 0,-1 0 0,1 1 0,-1-1 0,1 0 0,1 1 0,-1-1 0,0 1 0,1 0 0,0-1 0,0 1 0,1-1 0,-1 1 0,1-1 0,0 1 0,0-1 0,2 6 0,-1-7 0,-1 0 0,1 0 0,0 0 0,0-1 0,1 1 0,-1 0 0,0-1 0,1 1 0,0-1 0,-1 0 0,1 0 0,0 0 0,0 0 0,0-1 0,0 1 0,0-1 0,1 0 0,-1 0 0,0 0 0,1 0 0,5 1 0,2-2 0,-1 1 0,1-1 0,-1 0 0,0-1 0,1-1 0,-1 1 0,0-2 0,0 1 0,0-2 0,0 1 0,0-1 0,-1 0 0,1-1 0,-1-1 0,0 1 0,-1-1 0,0 0 0,8-8 0,-5 4 0,-1 1 0,-1-2 0,0 1 0,0-1 0,-1-1 0,-1 1 0,0-1 0,0-1 0,-1 1 0,-1-1 0,0 0 0,-1 0 0,3-15 0,-5 19 0,-1-1 0,-1 0 0,1 1 0,-2-1 0,1 1 0,-1-1 0,-1 1 0,0 0 0,0-1 0,-1 1 0,0 0 0,-8-15 0,9 19 0,0 1 0,-1 0 0,1 0 0,-1 0 0,0 0 0,-1 1 0,1-1 0,-1 1 0,1 0 0,-1 0 0,0 0 0,0 0 0,0 1 0,-1 0 0,1 0 0,-1 0 0,1 0 0,-1 0 0,1 1 0,-1 0 0,0 0 0,0 1 0,1-1 0,-1 1 0,0 0 0,-8 1 0,5 0-68,0 1 0,1 0-1,-1 1 1,0 0 0,1 0 0,0 1-1,0 0 1,0 0 0,0 0 0,1 1-1,-1 0 1,1 0 0,0 1 0,1 0-1,-1 0 1,1 0 0,1 1-1,-1-1 1,-3 9 0,-13 23-6758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23.520"/>
    </inkml:context>
    <inkml:brush xml:id="br0">
      <inkml:brushProperty name="width" value="0.05" units="cm"/>
      <inkml:brushProperty name="height" value="0.05" units="cm"/>
      <inkml:brushProperty name="color" value="#FFC114"/>
    </inkml:brush>
  </inkml:definitions>
  <inkml:trace contextRef="#ctx0" brushRef="#br0">1 0 24575,'1719'18'-3897,"-937"6"2631,807 19-2428,-1572-43 3693,442-6-10,-371-2 689</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4.517"/>
    </inkml:context>
    <inkml:brush xml:id="br0">
      <inkml:brushProperty name="width" value="0.05" units="cm"/>
      <inkml:brushProperty name="height" value="0.05" units="cm"/>
      <inkml:brushProperty name="color" value="#FFC114"/>
    </inkml:brush>
  </inkml:definitions>
  <inkml:trace contextRef="#ctx0" brushRef="#br0">314 90 24575,'0'-3'0,"0"-1"0,0 1 0,0-1 0,-1 0 0,0 1 0,0-1 0,0 1 0,0-1 0,0 1 0,-1 0 0,1 0 0,-1-1 0,0 1 0,0 0 0,0 0 0,0 1 0,-1-1 0,-3-3 0,4 4 0,0 1 0,0 0 0,0 0 0,0 0 0,0 0 0,-1 0 0,1 0 0,0 1 0,-1-1 0,1 1 0,0-1 0,-1 1 0,1 0 0,-1 0 0,1 0 0,0 0 0,-1 0 0,1 1 0,0-1 0,-1 1 0,1 0 0,0-1 0,-1 1 0,1 0 0,0 0 0,0 1 0,0-1 0,-2 2 0,-10 7 0,1 1 0,0 0 0,1 1 0,0 0 0,1 1 0,-17 24 0,9-8 0,1 1 0,-17 42 0,25-50 0,1 1 0,-9 39 0,16-52 0,0 0 0,1 1 0,0-1 0,0 0 0,1 0 0,1 1 0,0-1 0,4 20 0,-5-27 0,1 0 0,1 1 0,-1-1 0,0 0 0,1 0 0,-1 0 0,1 0 0,0-1 0,0 1 0,0 0 0,0-1 0,0 1 0,1-1 0,-1 0 0,1 0 0,0 0 0,-1 0 0,1 0 0,0-1 0,0 1 0,0-1 0,0 0 0,0 0 0,1 0 0,-1 0 0,0 0 0,0-1 0,1 1 0,-1-1 0,0 0 0,1 0 0,3-1 0,3 0 0,-1-1 0,1 0 0,-1 0 0,0-1 0,1 0 0,-2-1 0,1 0 0,0 0 0,-1-1 0,10-7 0,3-4 0,-2-1 0,0-1 0,0-1 0,-2 0 0,0-1 0,-2-1 0,17-29 0,-17 22 0,0-1 0,-1 0 0,-2-1 0,-2-1 0,11-46 0,-19 70 0,0-1 0,-1 0 0,0 0 0,-1 0 0,1 0 0,-1 0 0,-2-13 0,2 20-31,-1 0 0,1 0 0,0 0 0,0 1 0,0-1 0,-1 0 0,1 0 0,0 1 0,-1-1 0,1 0 0,0 0 0,-1 1 0,1-1 0,-1 0 0,1 1 0,-1-1 0,1 1 0,-1-1 0,0 1 0,1-1 0,-1 1 0,0-1 0,1 1 0,-1 0-1,0-1 1,0 1 0,1 0 0,-1-1 0,0 1 0,0 0 0,0 0 0,1 0 0,-1 0 0,0 0 0,0 0 0,0 0 0,1 0 0,-1 0 0,0 0 0,0 0 0,0 1 0,1-1 0,-2 1 0,-17 7-6795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4.966"/>
    </inkml:context>
    <inkml:brush xml:id="br0">
      <inkml:brushProperty name="width" value="0.05" units="cm"/>
      <inkml:brushProperty name="height" value="0.05" units="cm"/>
      <inkml:brushProperty name="color" value="#FFC114"/>
    </inkml:brush>
  </inkml:definitions>
  <inkml:trace contextRef="#ctx0" brushRef="#br0">239 11 24575,'-6'0'0,"-9"0"0,0 0 0,1 1 0,-20 4 0,29-4 0,0 1 0,0-1 0,0 1 0,0 1 0,0-1 0,0 1 0,0 0 0,1 0 0,-1 0 0,1 0 0,0 1 0,-5 5 0,-1 3 0,1 0 0,0 1 0,1 0 0,0 0 0,1 1 0,0 0 0,1 0 0,1 0 0,0 1 0,1 0 0,-4 26 0,7-34 0,0 1 0,1-1 0,0 1 0,0 0 0,0-1 0,1 1 0,0-1 0,1 1 0,0-1 0,0 0 0,0 1 0,1-1 0,0 0 0,0-1 0,1 1 0,0 0 0,0-1 0,1 0 0,-1 0 0,1 0 0,1-1 0,-1 0 0,1 0 0,0 0 0,9 6 0,-9-8 0,0 0 0,0 0 0,0 0 0,0 0 0,1-1 0,-1 0 0,1-1 0,0 1 0,-1-1 0,1-1 0,0 1 0,-1-1 0,1 0 0,0-1 0,0 1 0,-1-1 0,1-1 0,0 1 0,-1-1 0,1 0 0,-1-1 0,10-5 0,-8 4 0,0-2 0,0 1 0,-1-1 0,0-1 0,0 1 0,0-1 0,-1 0 0,0-1 0,0 1 0,-1-1 0,0 0 0,-1-1 0,1 1 0,-2-1 0,5-14 0,-3 8 0,-2-1 0,0 1 0,-1-1 0,-1 0 0,0 0 0,-2-23 0,0 27 0,0 0 0,-1 1 0,-1-1 0,0 1 0,0 0 0,-1-1 0,-1 1 0,1 1 0,-10-15 0,12 22 0,0 0 0,0 0 0,0 1 0,0-1 0,0 0 0,-1 1 0,1 0 0,-1 0 0,0 0 0,0 0 0,1 0 0,-1 0 0,-1 1 0,1-1 0,0 1 0,0 0 0,0 0 0,-1 0 0,1 0 0,0 1 0,-1-1 0,1 1 0,-1 0 0,1 0 0,0 0 0,-1 0 0,1 1 0,-1 0 0,1-1 0,0 1 0,-1 0 0,1 1 0,0-1 0,-3 2 0,-5 3 0,2 0 0,-1 0 0,1 1 0,-1 0 0,2 0 0,-1 1 0,1 1 0,-14 18 0,10-9-273,0 1 0,1 0 0,1 1 0,-10 29 0,7-11-6553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5.385"/>
    </inkml:context>
    <inkml:brush xml:id="br0">
      <inkml:brushProperty name="width" value="0.05" units="cm"/>
      <inkml:brushProperty name="height" value="0.05" units="cm"/>
      <inkml:brushProperty name="color" value="#FFC114"/>
    </inkml:brush>
  </inkml:definitions>
  <inkml:trace contextRef="#ctx0" brushRef="#br0">231 152 24575,'-1'-9'0,"0"0"0,0 1 0,0-1 0,-1 0 0,0 0 0,-1 0 0,0 1 0,0 0 0,-1-1 0,-6-9 0,9 16 0,-1 0 0,1 0 0,-1 0 0,1 0 0,-1 0 0,0 0 0,1 0 0,-1 0 0,0 1 0,0-1 0,0 1 0,0-1 0,-1 1 0,1 0 0,0 0 0,0 0 0,-1 0 0,1 0 0,-1 1 0,1-1 0,-1 1 0,1-1 0,-1 1 0,1 0 0,-1 0 0,1 0 0,-1 1 0,1-1 0,-1 0 0,1 1 0,-1 0 0,1-1 0,-1 1 0,1 0 0,0 0 0,0 0 0,-1 1 0,1-1 0,0 1 0,-2 1 0,-5 4 0,0 1 0,0 0 0,1 0 0,0 1 0,1-1 0,0 2 0,0-1 0,1 1 0,0 0 0,1 0 0,0 1 0,1-1 0,0 1 0,0 0 0,1 1 0,1-1 0,0 0 0,0 1 0,1-1 0,1 1 0,0 0 0,0-1 0,3 15 0,-2-21 0,1-1 0,-1 1 0,0-1 0,1 1 0,0-1 0,0 0 0,0 0 0,1 1 0,0-2 0,-1 1 0,1 0 0,0 0 0,1-1 0,-1 0 0,7 5 0,-5-4 0,1-1 0,-1-1 0,1 1 0,0-1 0,0 0 0,0 0 0,0 0 0,0-1 0,0 0 0,11 1 0,-4-2 0,0-1 0,0 0 0,-1 0 0,1-1 0,-1-1 0,1 0 0,-1-1 0,0 0 0,0-1 0,-1 0 0,12-8 0,-13 6 0,0-1 0,0 0 0,-1-1 0,0 0 0,-1 0 0,0-1 0,0 0 0,-1 0 0,-1-1 0,0 0 0,0 0 0,-1-1 0,6-19 0,-9 24 0,0 0 0,-1 0 0,1 0 0,-2-1 0,1 1 0,-1 0 0,0-1 0,-1 1 0,1 0 0,-4-14 0,2 16 0,0 0 0,0 0 0,0 0 0,-1 0 0,1 1 0,-1-1 0,-1 1 0,1 0 0,0 0 0,-1 0 0,0 0 0,0 0 0,0 1 0,0 0 0,0 0 0,-7-3 0,5 3-124,0 0 0,0 1 0,0 0 0,0 0 0,0 1 0,-1-1-1,1 1 1,0 1 0,-1-1 0,-6 2 0,-26 2-6702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6.006"/>
    </inkml:context>
    <inkml:brush xml:id="br0">
      <inkml:brushProperty name="width" value="0.05" units="cm"/>
      <inkml:brushProperty name="height" value="0.05" units="cm"/>
      <inkml:brushProperty name="color" value="#FFC114"/>
    </inkml:brush>
  </inkml:definitions>
  <inkml:trace contextRef="#ctx0" brushRef="#br0">174 191 24575,'-51'-126'0,"38"97"0,11 25 0,-12-22 0,14 26 0,-1-1 0,1 1 0,0-1 0,-1 1 0,1 0 0,0-1 0,-1 1 0,1 0 0,-1-1 0,1 1 0,-1 0 0,1-1 0,-1 1 0,1 0 0,-1 0 0,1 0 0,-1-1 0,1 1 0,-1 0 0,1 0 0,-1 0 0,1 0 0,-1 0 0,1 0 0,-1 0 0,1 0 0,-1 0 0,1 0 0,-1 0 0,1 1 0,-1-1 0,1 0 0,-1 0 0,1 0 0,-1 1 0,1-1 0,-1 0 0,1 1 0,-1-1 0,1 0 0,0 1 0,-1-1 0,1 0 0,0 1 0,-1-1 0,1 1 0,-1 0 0,-5 9 0,1 0 0,0 1 0,0-1 0,1 1 0,0 0 0,1 1 0,-3 12 0,1-1 0,-4 8 0,2 2 0,-5 62 0,11-83 0,1 0 0,1 1 0,-1-1 0,2 0 0,0 0 0,0 0 0,1 0 0,0 0 0,1 0 0,1-1 0,6 12 0,-9-19 0,0-1 0,0 0 0,0 1 0,1-1 0,0 0 0,0 0 0,-1-1 0,1 1 0,1-1 0,-1 1 0,0-1 0,1 0 0,-1 0 0,1 0 0,6 1 0,-5-1 0,1-1 0,-1-1 0,0 1 0,1-1 0,-1 0 0,1 0 0,-1 0 0,0-1 0,1 0 0,7-2 0,2-2 0,0-1 0,-1 0 0,1-1 0,-1-1 0,-1 0 0,25-19 0,-20 12 0,-1-1 0,0-1 0,-1-1 0,-1 0 0,0-1 0,-2 0 0,0-1 0,-1-1 0,-1 0 0,-1 0 0,-1-1 0,12-45 0,-20 61 0,0 0 0,0 0 0,-1-1 0,0 1 0,0 0 0,0 0 0,-1 0 0,0-1 0,-2-5 0,3 10 0,-1 0 0,0 0 0,0 0 0,1 0 0,-1 0 0,-1 0 0,1 0 0,0 0 0,0 0 0,-1 1 0,1-1 0,-1 1 0,0-1 0,1 1 0,-1-1 0,0 1 0,0 0 0,0 0 0,0 0 0,0 0 0,0 0 0,0 0 0,0 1 0,0-1 0,0 1 0,0-1 0,0 1 0,-4 0 0,-1 0 22,0 1-1,0 0 0,0 0 1,0 1-1,0-1 0,1 1 1,-1 1-1,0 0 0,1 0 1,0 0-1,0 0 0,0 1 1,0 0-1,0 0 0,-6 7 1,1 0-266,0 0 0,1 1 0,1-1 0,-1 2 1,2 0-1,-8 13 0,3 1-6582</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0:36.491"/>
    </inkml:context>
    <inkml:brush xml:id="br0">
      <inkml:brushProperty name="width" value="0.05" units="cm"/>
      <inkml:brushProperty name="height" value="0.05" units="cm"/>
      <inkml:brushProperty name="color" value="#FFC114"/>
    </inkml:brush>
  </inkml:definitions>
  <inkml:trace contextRef="#ctx0" brushRef="#br0">263 102 24575,'-5'-2'0,"1"0"0,-1 0 0,0 0 0,1 1 0,-1-1 0,0 1 0,0 0 0,0 1 0,0-1 0,0 1 0,0 0 0,0 1 0,0-1 0,0 1 0,1 0 0,-9 2 0,7 0 0,-1 0 0,1 0 0,0 1 0,-1-1 0,2 2 0,-1-1 0,0 1 0,1-1 0,0 1 0,-6 8 0,-2 5 0,1 0 0,1 1 0,1 0 0,0 0 0,1 1 0,-9 32 0,13-35 0,1 0 0,0 0 0,1 0 0,1 1 0,0-1 0,2 35 0,0-48 0,1 0 0,-1 0 0,1 0 0,0 0 0,0 0 0,0 0 0,1 0 0,-1 0 0,1-1 0,0 1 0,0 0 0,0-1 0,0 0 0,1 1 0,-1-1 0,1 0 0,0 0 0,0-1 0,0 1 0,0-1 0,1 1 0,-1-1 0,1 0 0,-1 0 0,1 0 0,0-1 0,0 1 0,-1-1 0,1 0 0,0 0 0,0-1 0,0 1 0,1-1 0,-1 1 0,5-2 0,0 1 0,0-1 0,0-1 0,0 1 0,0-1 0,0-1 0,-1 0 0,1 0 0,-1-1 0,0 0 0,0 0 0,0-1 0,0 0 0,-1 0 0,13-12 0,-4 2 0,0-2 0,-2 1 0,1-2 0,22-37 0,-29 39 0,0 1 0,-1-2 0,0 1 0,-2-1 0,0 0 0,-1 0 0,3-19 0,-5 23 0,-1 0 0,-1-1 0,1 1 0,-2-1 0,0 1 0,-1 0 0,0-1 0,-1 1 0,-8-23 0,9 31 0,0 1 0,0 0 0,0 0 0,0 0 0,-1 0 0,1 0 0,-1 0 0,0 1 0,-1-1 0,1 1 0,0 0 0,-1 0 0,0 0 0,0 1 0,0-1 0,0 1 0,0 0 0,0 0 0,-7-2 0,6 3 0,0 0 0,0 1 0,0-1 0,0 1 0,0 0 0,0 1 0,-1-1 0,1 1 0,0 0 0,0 0 0,0 1 0,1-1 0,-1 1 0,0 0 0,0 0 0,1 1 0,-7 4 0,-3 4-273,0 0 0,1 1 0,0 1 0,-13 17 0,2-2-6553</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04.590"/>
    </inkml:context>
    <inkml:brush xml:id="br0">
      <inkml:brushProperty name="width" value="0.05" units="cm"/>
      <inkml:brushProperty name="height" value="0.05" units="cm"/>
      <inkml:brushProperty name="color" value="#FFC114"/>
    </inkml:brush>
  </inkml:definitions>
  <inkml:trace contextRef="#ctx0" brushRef="#br0">176 1 24575,'-2'0'0,"0"0"0,0 0 0,0 0 0,-1 1 0,1-1 0,0 1 0,0-1 0,0 1 0,0 0 0,0 0 0,0 0 0,0 0 0,0 0 0,0 0 0,0 1 0,0-1 0,-1 3 0,0-1 0,0 0 0,1 1 0,0-1 0,0 1 0,0 0 0,0 0 0,0 0 0,-1 6 0,-1 6 0,1 0 0,1 1 0,-1 26 0,3-40 0,-2 303 0,-8 133 0,-28-99 0,-14 236 0,50-558 0,2-1 0,0 1 0,1 0 0,1 0 0,0-1 0,7 23 0,-9-40-49,0 1 1,0 0-1,1 0 0,-1 0 0,0 0 1,0 0-1,1-1 0,-1 1 0,1 0 1,-1 0-1,1-1 0,-1 1 0,1 0 1,-1-1-1,1 1 0,0 0 0,-1-1 1,1 1-1,0-1 0,0 1 0,-1-1 1,1 1-1,0-1 0,0 0 0,0 1 0,-1-1 1,2 0-1,7-2-6777</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05.133"/>
    </inkml:context>
    <inkml:brush xml:id="br0">
      <inkml:brushProperty name="width" value="0.05" units="cm"/>
      <inkml:brushProperty name="height" value="0.05" units="cm"/>
      <inkml:brushProperty name="color" value="#FFC114"/>
    </inkml:brush>
  </inkml:definitions>
  <inkml:trace contextRef="#ctx0" brushRef="#br0">150 164 24575,'1'-5'0,"0"0"0,0 0 0,0 1 0,1-1 0,3-8 0,-2 6 0,-13 59 0,1-25 0,-2 0 0,-1-2 0,-17 29 0,19-38 0,-1 0 0,-1 0 0,0-2 0,-1 1 0,-21 19 0,64-74 0,29-30 0,6-7 0,98-92 0,-155 162 0,0 0 0,1 0 0,0 0 0,0 2 0,1-1 0,-1 1 0,16-6 0,-22 10 0,1 0 0,0 0 0,0 1 0,0-1 0,0 1 0,-1-1 0,1 1 0,0 1 0,0-1 0,0 0 0,0 1 0,0 0 0,0 0 0,-1 0 0,1 0 0,0 1 0,-1-1 0,1 1 0,-1 0 0,1 0 0,-1 0 0,0 1 0,5 4 0,2 3 0,-1 1 0,-1-1 0,0 1 0,0 1 0,-1 0 0,0 0 0,-1 0 0,6 18 0,28 112 0,-26-89 0,1 5-1365,-2-8-5461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05.772"/>
    </inkml:context>
    <inkml:brush xml:id="br0">
      <inkml:brushProperty name="width" value="0.05" units="cm"/>
      <inkml:brushProperty name="height" value="0.05" units="cm"/>
      <inkml:brushProperty name="color" value="#FFC114"/>
    </inkml:brush>
  </inkml:definitions>
  <inkml:trace contextRef="#ctx0" brushRef="#br0">1 70 24575,'2'-2'0,"0"-1"0,0 0 0,0 0 0,-1 0 0,1 0 0,-1 0 0,0 0 0,2-7 0,-3 8 0,1 0 0,-1-1 0,1 1 0,0 0 0,-1 0 0,1 0 0,0-1 0,1 1 0,-1 0 0,0 0 0,0 1 0,1-1 0,-1 0 0,1 0 0,0 1 0,3-4 0,-4 5 0,-1 0 0,1 0 0,-1 0 0,1 1 0,0-1 0,-1 0 0,1 0 0,-1 0 0,1 0 0,-1 1 0,1-1 0,-1 0 0,1 0 0,-1 1 0,1-1 0,-1 0 0,1 1 0,-1-1 0,0 1 0,1-1 0,-1 0 0,0 1 0,1-1 0,-1 1 0,0-1 0,1 1 0,-1-1 0,0 1 0,0 0 0,0-1 0,1 1 0,5 18 0,3 22 0,-2-1 0,-2 1 0,-1 47 0,-3-59 0,0-22 3,1 123 335,-3-112-622,-1 0-1,0 1 1,-1-1 0,-1 0-1,-7 17 1,1-10-6542</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06.280"/>
    </inkml:context>
    <inkml:brush xml:id="br0">
      <inkml:brushProperty name="width" value="0.05" units="cm"/>
      <inkml:brushProperty name="height" value="0.05" units="cm"/>
      <inkml:brushProperty name="color" value="#FFC114"/>
    </inkml:brush>
  </inkml:definitions>
  <inkml:trace contextRef="#ctx0" brushRef="#br0">10 30 24575,'-9'-10'0,"9"10"0,5 23 0,4 81 0,-5-34 0,22 107 0,-22-160 0,1-1 0,0 0 0,1 1 0,1-2 0,0 1 0,1-1 0,1 0 0,17 22 0,-21-31 0,0 0 0,0-1 0,1 0 0,-1 0 0,1 0 0,1-1 0,-1 0 0,0 0 0,1-1 0,0 1 0,0-1 0,0-1 0,0 1 0,0-1 0,1-1 0,-1 1 0,0-1 0,1-1 0,0 1 0,-1-1 0,15-2 0,-11 0 0,1 0 0,-1-1 0,0 0 0,-1-1 0,1 0 0,0 0 0,-1-1 0,0-1 0,0 0 0,10-8 0,-7 3 0,0-1 0,-1 0 0,0-1 0,-1 0 0,-1 0 0,11-19 0,-5 5 0,-1-1 0,-2-1 0,-1-1 0,-2 1 0,0-2 0,9-59 0,-17 79 0,2-12 0,-2 1 0,1-27 0,-3 44 0,0 0 0,0 0 0,-1 0 0,1 1 0,-1-1 0,0 0 0,-1 0 0,1 1 0,-1-1 0,0 1 0,0-1 0,0 1 0,-1 0 0,1 0 0,-1 0 0,-5-5 0,7 7-47,-1 1 0,1 0 0,-1 0 0,0 0 0,1 0 0,-1 0 0,0 1 0,0-1 0,1 0-1,-1 1 1,0-1 0,0 1 0,0 0 0,0 0 0,0 0 0,0 0 0,1 0 0,-1 0 0,0 0 0,0 0 0,0 1 0,0-1-1,0 1 1,1-1 0,-1 1 0,0 0 0,0 0 0,-2 2 0,-10 7-6779</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06.854"/>
    </inkml:context>
    <inkml:brush xml:id="br0">
      <inkml:brushProperty name="width" value="0.05" units="cm"/>
      <inkml:brushProperty name="height" value="0.05" units="cm"/>
      <inkml:brushProperty name="color" value="#FFC114"/>
    </inkml:brush>
  </inkml:definitions>
  <inkml:trace contextRef="#ctx0" brushRef="#br0">2 174 24575,'-1'-11'0,"1"8"0,0 1 0,0-1 0,0 0 0,0 0 0,0 0 0,0 1 0,1-1 0,0 0 0,1-4 0,-2 7 0,0 0 0,0 0 0,0 0 0,1-1 0,-1 1 0,0 0 0,0 0 0,0 0 0,1 0 0,-1-1 0,0 1 0,0 0 0,0 0 0,1 0 0,-1 0 0,0 0 0,0 0 0,1 0 0,-1 0 0,0 0 0,0 0 0,1 0 0,-1 0 0,0 0 0,0 0 0,1 0 0,-1 0 0,0 0 0,0 0 0,1 0 0,-1 0 0,0 0 0,0 1 0,0-1 0,1 0 0,-1 0 0,0 0 0,0 0 0,0 0 0,1 1 0,-1-1 0,0 0 0,0 0 0,0 0 0,0 1 0,0-1 0,1 0 0,-1 0 0,0 1 0,0-1 0,0 0 0,0 0 0,0 0 0,0 1 0,0-1 0,0 0 0,0 1 0,7 15 0,3 24 0,-2 0 0,-2 1 0,-2 1 0,-1 44 0,-3-77 0,2 18 0,-1-12 0,0-1 0,-1 0 0,-1 1 0,-3 23 0,4-38 0,0 0 0,0 1 0,0-1 0,0 0 0,0 0 0,0 0 0,0 0 0,0 0 0,0 0 0,0 0 0,0 1 0,0-1 0,0 0 0,0 0 0,0 0 0,0 0 0,0 0 0,0 0 0,0 1 0,0-1 0,0 0 0,0 0 0,0 0 0,0 0 0,0 0 0,0 0 0,0 0 0,0 1 0,0-1 0,0 0 0,0 0 0,0 0 0,-1 0 0,1 0 0,0 0 0,0 0 0,0 0 0,0 0 0,0 0 0,0 0 0,0 0 0,0 0 0,-1 1 0,1-1 0,0 0 0,0 0 0,0 0 0,0 0 0,0 0 0,0 0 0,-1 0 0,1 0 0,0 0 0,0 0 0,0 0 0,0 0 0,0 0 0,0-1 0,0 1 0,-1 0 0,1 0 0,0 0 0,0 0 0,0 0 0,0 0 0,0 0 0,0 0 0,-4-12 0,-1-20 0,4 5 0,2-1 0,1 1 0,1 0 0,1 0 0,2 0 0,15-47 0,-10 44 0,1 0 0,2 1 0,1 1 0,1 0 0,30-39 0,-43 62 0,1 0 0,0 1 0,1-1 0,-1 1 0,1 0 0,10-6 0,-14 9 0,0 1 0,0-1 0,0 0 0,1 1 0,-1 0 0,0-1 0,0 1 0,0 0 0,0-1 0,1 1 0,-1 0 0,0 0 0,0 0 0,1 0 0,-1 0 0,0 0 0,0 0 0,0 1 0,1-1 0,-1 0 0,0 1 0,0-1 0,0 1 0,0-1 0,0 1 0,0-1 0,0 1 0,0 0 0,0 0 0,0 0 0,0-1 0,0 1 0,0 0 0,0 0 0,-1 0 0,1 0 0,0 0 0,-1 0 0,1 0 0,0 2 0,1 2 0,0 1 0,0-1 0,-1 0 0,1 0 0,-1 1 0,0-1 0,-1 1 0,1-1 0,-1 1 0,0-1 0,-1 1 0,1-1 0,-1 1 0,0-1 0,0 1 0,-1-1 0,0 0 0,0 0 0,0 0 0,0 0 0,-5 7 0,4-7 0,-1 0 0,1 0 0,-1 0 0,0-1 0,0 1 0,0-1 0,-1 0 0,0-1 0,0 1 0,0-1 0,0 1 0,0-2 0,0 1 0,-1 0 0,0-1 0,1 0 0,-1-1 0,0 1 0,-8 0 0,-15-3 0,-9 0 0,36 1 0,0 0 0,0 0 0,0 1 0,1-1 0,-1 1 0,0-1 0,0 1 0,0-1 0,0 1 0,0 0 0,0 0 0,1 0 0,-3 2 0,3-2 0,1-1 0,-1 1 0,1 0 0,0 0 0,-1 0 0,1 0 0,0-1 0,-1 1 0,1 0 0,0 0 0,0 0 0,0 0 0,0 0 0,0 0 0,0 0 0,0 0 0,0 0 0,0-1 0,1 1 0,-1 0 0,0 0 0,0 0 0,1 0 0,-1 0 0,1-1 0,-1 1 0,1 0 0,0 1 0,18 23 0,-17-22 0,149 171 0,-122-138 0,-6-5 0,39 38 0,-44-55-1365,-3-4-5461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24.161"/>
    </inkml:context>
    <inkml:brush xml:id="br0">
      <inkml:brushProperty name="width" value="0.05" units="cm"/>
      <inkml:brushProperty name="height" value="0.05" units="cm"/>
      <inkml:brushProperty name="color" value="#FFC114"/>
    </inkml:brush>
  </inkml:definitions>
  <inkml:trace contextRef="#ctx0" brushRef="#br0">18 18 24575,'0'0'0,"-1"1"0,0-1 0,1 0 0,-1 0 0,0 0 0,1 0 0,-1 0 0,1 0 0,-1 0 0,0 0 0,1 0 0,-1 0 0,1 0 0,-1 0 0,0-1 0,1 1 0,-1 0 0,1 0 0,-1-1 0,1 1 0,-1 0 0,1-1 0,-1 1 0,1 0 0,-1-1 0,1 1 0,-1-1 0,1 1 0,-1-2 0,2 2 0,-1-1 0,1 0 0,0 0 0,0 1 0,0-1 0,0 1 0,0-1 0,0 1 0,0-1 0,0 1 0,0 0 0,0-1 0,0 1 0,0 0 0,0 0 0,0-1 0,0 1 0,0 0 0,2 0 0,78-4 3,140 11 0,-111 0-228,1086 42-4782,603 15 3639,-1698-61 797,715 1 240,-771-6 1270,67-13 0,-77 5 916,-35 10-1824,1 0 0,-1 0 0,0 0 0,1 0 0,-1 0 0,1-1 0,-1 1 0,0 0 0,1 0 0,-1 0 0,1 0 0,-1-1 0,0 1 0,1 0 0,-1 0 0,0-1 0,0 1 0,1 0 0,-1-1 0,0 1 0,1 0 0,-1-1 0,0 1 0,0 0 0,0-1 0,0 1 0,1-1 0,-1 1 0,0 0 0,0-1 0,0 1 0,0-1 1,0 1-1,0 0 0,0-1 0,0 1 0,0-1 0,0 1 0,0 0 0,0-1 0,0 1 0,0-1 0,-1 1 0,1 0 0,0-1 0,0 1 0,0 0 0,0-1 0,-1 1 0,1-1 0,0 1 0,-1 0 0,1 0 0,0-1 0,0 1 0,-1 0 0,1 0 0,0-1 0,-1 1 0,1 0 0,-1 0 0,1 0 0,0-1 0,-1 1 0,1 0 0,-1 0 0,1 0 0,0 0 0,-1 0 0,-30-9 747,8 5-645,0 1-1,-1 2 0,-36 1 0,46 1-96,-1 1 0,1 0-1,0 1 1,0 1-1,0 0 1,0 1 0,-13 7-1,21-10-35,1 2 0,0-1 0,0 1 0,0-1 0,1 1 0,-1 1 0,1-1 0,0 1 0,0-1 0,1 1 0,-1 0 0,1 0 0,0 1 0,0-1 0,1 1 0,0-1 0,0 1 0,0 0 0,0 0 0,1 0 0,0 0 0,1 0 0,-1 8 0,2 13 0,0 0 0,2 0 0,1 0 0,8 27 0,-2-1 0,1 24-341,-3 1 0,-3 0-1,-7 89 1,-2-109-6485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07.149"/>
    </inkml:context>
    <inkml:brush xml:id="br0">
      <inkml:brushProperty name="width" value="0.05" units="cm"/>
      <inkml:brushProperty name="height" value="0.05" units="cm"/>
      <inkml:brushProperty name="color" value="#FFC114"/>
    </inkml:brush>
  </inkml:definitions>
  <inkml:trace contextRef="#ctx0" brushRef="#br0">82 32 24575,'19'-31'0,"-31"68"0,9-30 0,-48 129 0,42-106 0,1 0 0,-8 51 0,15-72 0,0 0 0,1 1 0,0-1 0,1 0 0,0 1 0,0-1 0,1 0 0,0 0 0,1 0 0,0 0 0,0 0 0,1-1 0,0 1 0,8 12 0,-4-10 0,1-1 0,0 1 0,1-2 0,0 1 0,0-1 0,1-1 0,0 0 0,0 0 0,17 8 0,3-2 0,0 0 0,0-2 0,2-2 0,-1-1 0,45 7 0,-29-9 0,1-2 0,0-3 0,51-3 0,-39-5-1365,-11-2-5461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08.364"/>
    </inkml:context>
    <inkml:brush xml:id="br0">
      <inkml:brushProperty name="width" value="0.05" units="cm"/>
      <inkml:brushProperty name="height" value="0.05" units="cm"/>
      <inkml:brushProperty name="color" value="#FFC114"/>
    </inkml:brush>
  </inkml:definitions>
  <inkml:trace contextRef="#ctx0" brushRef="#br0">1 232 24575,'3'-5'0,"0"0"0,0 0 0,-1 0 0,1-1 0,-1 1 0,0-1 0,-1 1 0,1-1 0,0-6 0,4-13 0,-3 16 0,23-61 0,-24 64 0,1 0 0,1 0 0,-1 0 0,1 1 0,0-1 0,0 1 0,0 0 0,10-8 0,-13 12 0,0 0 0,0 0 0,1 0 0,-1 0 0,0 1 0,1-1 0,-1 0 0,1 1 0,-1-1 0,1 1 0,-1-1 0,1 1 0,-1 0 0,1 0 0,0-1 0,-1 1 0,1 0 0,-1 1 0,1-1 0,-1 0 0,1 0 0,0 1 0,-1-1 0,1 1 0,-1-1 0,0 1 0,1 0 0,-1-1 0,1 1 0,-1 0 0,0 0 0,0 0 0,1 0 0,-1 0 0,0 0 0,0 0 0,1 3 0,4 3 0,-1 0 0,-1 1 0,1-1 0,-1 1 0,5 16 0,6 21 19,-3 0-1,13 90 1,-2 101-296,-12 594-920,-68-1 1207,39-672-744,-49 201 1,60-327-4583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08.678"/>
    </inkml:context>
    <inkml:brush xml:id="br0">
      <inkml:brushProperty name="width" value="0.05" units="cm"/>
      <inkml:brushProperty name="height" value="0.05" units="cm"/>
      <inkml:brushProperty name="color" value="#FFC114"/>
    </inkml:brush>
  </inkml:definitions>
  <inkml:trace contextRef="#ctx0" brushRef="#br0">135 100 24575,'-13'0'0,"0"-1"0,0-1 0,-19-4 0,27 5 0,0 0 0,0-1 0,1 0 0,-1 0 0,0 0 0,1 0 0,-1-1 0,1 1 0,0-1 0,0 0 0,-6-6 0,9 9 0,1-1 0,0 1 0,-1-1 0,1 1 0,0-1 0,0 1 0,-1-1 0,1 1 0,0-1 0,0 1 0,0-1 0,-1 1 0,1-1 0,0 1 0,0-1 0,0 1 0,0-1 0,0 0 0,0 1 0,0-1 0,0 1 0,0-1 0,0 1 0,1-1 0,-1 1 0,0-1 0,0 1 0,0-1 0,1 1 0,-1-1 0,0 1 0,1-1 0,-1 1 0,0-1 0,1 1 0,-1-1 0,1 1 0,-1 0 0,1-1 0,-1 1 0,0 0 0,2-1 0,24-10 0,22 2 0,1 2 0,1 1 0,71 3 0,-61 1 0,741 10-3468,3 39-884,876 117 372,-4 56 3619,-1306-169-630,-294-41 930,811 90 1685,-821-96-375,87-6-1,-97-5-347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09.468"/>
    </inkml:context>
    <inkml:brush xml:id="br0">
      <inkml:brushProperty name="width" value="0.05" units="cm"/>
      <inkml:brushProperty name="height" value="0.05" units="cm"/>
      <inkml:brushProperty name="color" value="#FFC114"/>
    </inkml:brush>
  </inkml:definitions>
  <inkml:trace contextRef="#ctx0" brushRef="#br0">370 211 24575,'-51'-23'0,"-88"-25"0,9 4 0,125 42 0,1 1 0,-1-1 0,1 1 0,0-1 0,0 0 0,1 0 0,-1-1 0,0 1 0,1-1 0,-5-3 0,8 5 0,0 1 0,0 0 0,-1-1 0,1 1 0,0 0 0,0-1 0,0 1 0,0 0 0,0-1 0,-1 1 0,1-1 0,0 1 0,0 0 0,0-1 0,0 1 0,0 0 0,0-1 0,0 1 0,0-1 0,1 1 0,-1 0 0,0-1 0,0 1 0,0 0 0,0-1 0,0 1 0,1 0 0,-1-1 0,0 1 0,0 0 0,0-1 0,1 1 0,-1 0 0,0-1 0,1 1 0,-1 0 0,0 0 0,1 0 0,-1-1 0,0 1 0,1 0 0,-1 0 0,20-8 0,16 0 0,0 2 0,0 1 0,47 0 0,-32 3 0,1087-20-4862,-1059 23 4604,883 17-4469,482 63 3089,952 177 1037,-2313-246 981,342 38 4359,-407-48-3930,-14-1-599,-1 0 0,1-1 0,0 1 0,-1-1 0,1 0 0,-1 0 0,1 0 0,0-1 1,-1 1-1,1-1 0,4-1 0,-8 1-156,0 1-1,0 0 1,0 0 0,0-1 0,0 1-1,0 0 1,0-1 0,0 1 0,0 0-1,0-1 1,0 1 0,0 0 0,0-1-1,0 1 1,0 0 0,0-1 0,0 1-1,-1 0 1,1 0 0,0-1 0,0 1-1,0 0 1,-1-1 0,1 1 0,0 0-1,0 0 1,0 0 0,-1-1 0,1 1-1,0 0 1,-1 0 0,1 0 0,0 0-1,0-1 1,-1 1 0,1 0 0,0 0-1,-1 0 1,1 0 0,-15-9 231,-173-64 917,187 73-1202,-1-1 0,1 1 0,-1-1 0,1 1 0,-1 0 0,0-1 0,1 1 0,-1 0 0,0 0 0,1 0 0,-1 0 0,1 0 0,-1 1 0,-2 0 0,3-1 0,0 1 0,1-1 0,-1 0 0,0 1 0,1 0 0,-1-1 0,0 1 0,1-1 0,-1 1 0,1 0 0,-1-1 0,1 1 0,-1 0 0,1 0 0,0-1 0,-1 1 0,1 0 0,0 0 0,0 0 0,-1 0 0,1 6 0,-1-1 0,1 1 0,1-1 0,-1 0 0,1 1 0,2 5 0,-1 3 0,24 204-129,-11 0 0,-24 435 0,-15-413 0,-11-2 0,-98 356 0,109-511-489,-61 142-1,50-157-5561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0.059"/>
    </inkml:context>
    <inkml:brush xml:id="br0">
      <inkml:brushProperty name="width" value="0.05" units="cm"/>
      <inkml:brushProperty name="height" value="0.05" units="cm"/>
      <inkml:brushProperty name="color" value="#FFC114"/>
    </inkml:brush>
  </inkml:definitions>
  <inkml:trace contextRef="#ctx0" brushRef="#br0">0 180 24575,'0'-11'0,"1"0"0,0 0 0,0 0 0,1 1 0,0-1 0,1 1 0,0-1 0,1 1 0,0 0 0,6-9 0,-8 15 0,0 0 0,1 0 0,0 1 0,0-1 0,0 1 0,0-1 0,1 1 0,-1 0 0,1 1 0,0-1 0,-1 1 0,1-1 0,0 1 0,1 0 0,-1 1 0,0-1 0,0 1 0,1 0 0,-1 0 0,1 0 0,-1 0 0,1 1 0,0 0 0,-1 0 0,1 0 0,4 1 0,-7-1-36,-1 0 0,1 1 0,0-1 1,-1 1-1,1-1 0,0 1 0,-1 0 0,1 0 0,-1-1 0,1 1 0,-1 0 0,1 0 0,-1 0 0,0 1 0,1-1 0,-1 0 0,0 0 1,0 1-1,0-1 0,0 1 0,0-1 0,0 1 0,0-1 0,-1 1 0,1 0 0,-1-1 0,1 1 0,-1 0 0,1-1 0,-1 1 0,0 0 1,0 0-1,0-1 0,0 1 0,0 0 0,0 0 0,-1 2 0,-2 7-6790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0.928"/>
    </inkml:context>
    <inkml:brush xml:id="br0">
      <inkml:brushProperty name="width" value="0.05" units="cm"/>
      <inkml:brushProperty name="height" value="0.05" units="cm"/>
      <inkml:brushProperty name="color" value="#FFC114"/>
    </inkml:brush>
  </inkml:definitions>
  <inkml:trace contextRef="#ctx0" brushRef="#br0">111 542 24575,'-1'-5'0,"0"1"0,0-1 0,0 1 0,-1-1 0,-3-8 0,2 6 0,-9 51 0,-24 224 0,24-158 0,0-20 0,12-154 0,-1 20 0,-9-215 0,0 15 0,10 180 0,16-112 0,-13 161 0,-1 0 0,2 1 0,0-1 0,1 1 0,7-15 0,-10 25 0,0 1 0,0-1 0,0 1 0,0-1 0,0 1 0,1 0 0,0 0 0,-1 0 0,1 0 0,0 0 0,1 1 0,-1-1 0,0 1 0,1 0 0,-1 0 0,1 0 0,0 0 0,-1 1 0,1 0 0,0-1 0,0 1 0,0 1 0,8-2 0,-2 3 0,1 0 0,0 1 0,-1 0 0,0 1 0,1 0 0,-1 0 0,0 1 0,-1 0 0,1 1 0,15 10 0,9 8 0,42 37 0,31 40 0,-97-89 0,0 0 0,-1 0 0,-1 1 0,0 0 0,0 1 0,-1 0 0,9 26 0,-14-35 0,-1 0 0,0 0 0,0 0 0,-1 0 0,1 0 0,-1 0 0,0 0 0,0 0 0,-1 0 0,1 0 0,-1 0 0,0 0 0,0 0 0,0 0 0,0 0 0,-1 0 0,-1 3 0,-1-1 0,1-1 0,-1-1 0,0 1 0,0-1 0,0 1 0,-1-1 0,0 0 0,1-1 0,-1 1 0,-8 3 0,-7 3 0,-1-1 0,-1-1 0,0-1 0,-43 8 0,12-6 0,-1-2 0,0-3 0,-56-2 0,137 1 0,1 2 0,43 13 0,78 31 0,-107-33 0,66 37 0,-93-44 0,0 1 0,-1 0 0,0 1 0,0 0 0,-1 1 0,-1 0 0,15 19 0,-23-25 0,-1-1 0,1 1 0,-1 0 0,0 1 0,0-1 0,0 0 0,-1 1 0,0-1 0,1 9 0,-3-12 0,1 1 0,-1-1 0,0 0 0,0 1 0,0-1 0,-1 0 0,1 0 0,-1 1 0,0-1 0,0 0 0,0 0 0,0 0 0,0 0 0,-1 0 0,1 0 0,-1 0 0,0-1 0,0 1 0,0 0 0,0-1 0,-3 3 0,-2 0 0,1 0 0,-1-1 0,-1 0 0,1 0 0,0 0 0,-1-1 0,0 0 0,0-1 0,0 0 0,0 0 0,-11 1 0,-8 0 0,0-2 0,-31-1 0,20-2 86,1-2-1,0-1 0,-53-15 1,70 15-300,0-2 1,1 0 0,-1-1-1,2-1 1,0-1 0,0-1-1,-29-22 1,17 4-6613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1.285"/>
    </inkml:context>
    <inkml:brush xml:id="br0">
      <inkml:brushProperty name="width" value="0.05" units="cm"/>
      <inkml:brushProperty name="height" value="0.05" units="cm"/>
      <inkml:brushProperty name="color" value="#FFC114"/>
    </inkml:brush>
  </inkml:definitions>
  <inkml:trace contextRef="#ctx0" brushRef="#br0">139 50 24575,'-25'-1'0,"15"0"0,-1 1 0,0 0 0,1 0 0,-17 4 0,25-4 0,0 1 0,-1 0 0,1-1 0,0 1 0,0 0 0,0 0 0,0 0 0,0 0 0,0 1 0,0-1 0,1 0 0,-1 1 0,0 0 0,1-1 0,-1 1 0,1 0 0,-1 0 0,1-1 0,0 1 0,0 0 0,0 0 0,0 1 0,0-1 0,0 0 0,1 0 0,-1 3 0,-1 6 0,1-1 0,1 1 0,0 0 0,1-1 0,0 1 0,0 0 0,1-1 0,5 18 0,2-3 0,0 0 0,17 30 0,-16-37 0,0 0 0,1-1 0,1 0 0,0-1 0,2 0 0,-1-1 0,2 0 0,0-2 0,1 1 0,25 15 0,-38-27 0,1 0 0,-1 0 0,1 0 0,0-1 0,0 0 0,0 1 0,0-1 0,0 0 0,0-1 0,0 1 0,0-1 0,0 0 0,0 0 0,0 0 0,1 0 0,-1-1 0,0 0 0,0 0 0,0 0 0,0 0 0,6-3 0,-5 0 0,0 1 0,1-1 0,-1 0 0,-1 0 0,1 0 0,-1-1 0,1 1 0,-1-1 0,-1 0 0,1 0 0,-1-1 0,0 1 0,4-10 0,1-6 0,0 0 0,-2-1 0,-1 0 0,0 0 0,-2 0 0,1-25 0,-3 7 0,-1 1 0,-10-65 0,9 95 52,1 3-210,-1-1 1,0 1 0,0 0-1,-1-1 1,0 1-1,0 0 1,0 0-1,-6-9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1.514"/>
    </inkml:context>
    <inkml:brush xml:id="br0">
      <inkml:brushProperty name="width" value="0.05" units="cm"/>
      <inkml:brushProperty name="height" value="0.05" units="cm"/>
      <inkml:brushProperty name="color" value="#FFC114"/>
    </inkml:brush>
  </inkml:definitions>
  <inkml:trace contextRef="#ctx0" brushRef="#br0">15 15 24575,'-3'-3'0,"-1"-4"0,0 2 0,1 6 0,4 4 0,4 8 0,2 11 0,0 9 0,1 6 0,0 5 0,-2 4 0,1 2 0,-1-1 0,2-3 0,0-6 0,-2-10-8191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1.700"/>
    </inkml:context>
    <inkml:brush xml:id="br0">
      <inkml:brushProperty name="width" value="0.05" units="cm"/>
      <inkml:brushProperty name="height" value="0.05" units="cm"/>
      <inkml:brushProperty name="color" value="#FFC114"/>
    </inkml:brush>
  </inkml:definitions>
  <inkml:trace contextRef="#ctx0" brushRef="#br0">103 22 24575,'0'-3'0,"-3"-4"0,-4-1 0,-4 4 0,-2 6 0,-3 5 0,2 8 0,0 7 0,3 5 0,2 5 0,4 2 0,5 2 0,6 0 0,1-6-8191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1.951"/>
    </inkml:context>
    <inkml:brush xml:id="br0">
      <inkml:brushProperty name="width" value="0.05" units="cm"/>
      <inkml:brushProperty name="height" value="0.05" units="cm"/>
      <inkml:brushProperty name="color" value="#FFC114"/>
    </inkml:brush>
  </inkml:definitions>
  <inkml:trace contextRef="#ctx0" brushRef="#br0">1 1 24575,'-1'119'0,"5"0"0,22 127 0,-4-86-1365,-20-133-5461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24.992"/>
    </inkml:context>
    <inkml:brush xml:id="br0">
      <inkml:brushProperty name="width" value="0.05" units="cm"/>
      <inkml:brushProperty name="height" value="0.05" units="cm"/>
      <inkml:brushProperty name="color" value="#FFC114"/>
    </inkml:brush>
  </inkml:definitions>
  <inkml:trace contextRef="#ctx0" brushRef="#br0">415 351 24575,'-10'-10'0,"-1"1"0,1 1 0,-1 0 0,-1 1 0,1 0 0,-1 0 0,-1 1 0,1 1 0,-1 0 0,-24-6 0,29 10 0,0 0 0,0 0 0,0 0 0,0 1 0,-1 1 0,1-1 0,0 1 0,0 1 0,0-1 0,0 1 0,1 1 0,-1-1 0,1 1 0,-1 1 0,1-1 0,0 1 0,0 1 0,0-1 0,-8 8 0,5-2 0,-1 1 0,2-1 0,-1 1 0,2 1 0,-1 0 0,1 0 0,-9 22 0,14-28 0,0 0 0,0 0 0,1 1 0,0-1 0,1 0 0,-1 1 0,1-1 0,0 1 0,1-1 0,0 1 0,0-1 0,0 1 0,1 0 0,0-1 0,0 1 0,0-1 0,1 0 0,5 12 0,-5-15 0,0 0 0,0 0 0,0 0 0,0 0 0,1-1 0,-1 1 0,1-1 0,-1 0 0,1 0 0,0 0 0,0 0 0,0 0 0,0 0 0,0-1 0,1 0 0,-1 0 0,0 1 0,1-2 0,-1 1 0,1 0 0,-1-1 0,1 0 0,-1 1 0,1-1 0,-1-1 0,1 1 0,-1 0 0,5-2 0,2 0 0,1-1 0,0 0 0,-1-1 0,1 0 0,-1-1 0,0 0 0,16-11 0,-9 3 0,-1-1 0,0 0 0,-1-2 0,-1 0 0,0 0 0,-1-1 0,-1-1 0,0 0 0,9-23 0,-2 2 0,-3 0 0,-1-2 0,15-65 0,-26 91 0,9-48 0,-12 57 0,0 0 0,-1 0 0,0 0 0,0 0 0,0 0 0,-1 0 0,-2-11 0,3 17 0,0 0 0,0-1 0,0 1 0,0 0 0,0 0 0,0-1 0,0 1 0,0 0 0,0-1 0,0 1 0,0 0 0,-1 0 0,1-1 0,0 1 0,0 0 0,0-1 0,0 1 0,-1 0 0,1 0 0,0 0 0,0-1 0,-1 1 0,1 0 0,0 0 0,0 0 0,-1 0 0,1-1 0,0 1 0,0 0 0,-1 0 0,1 0 0,0 0 0,-1 0 0,1 0 0,0 0 0,-1 0 0,1 0 0,0 0 0,-1 0 0,1 0 0,0 0 0,0 0 0,-1 0 0,1 0 0,0 0 0,-1 1 0,1-1 0,0 0 0,0 0 0,-1 0 0,1 0 0,0 1 0,0-1 0,-1 0 0,1 0 0,0 0 0,0 1 0,0-1 0,-1 0 0,1 0 0,0 1 0,0-1 0,0 0 0,0 0 0,-1 1 0,-10 20 0,-2 22 0,2 1 0,2 1 0,-6 63 0,15-104 0,-4 26-170,1 0-1,2-1 0,1 1 1,2 0-1,1-1 0,1 1 1,14 52-1,-5-46-6655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2.462"/>
    </inkml:context>
    <inkml:brush xml:id="br0">
      <inkml:brushProperty name="width" value="0.05" units="cm"/>
      <inkml:brushProperty name="height" value="0.05" units="cm"/>
      <inkml:brushProperty name="color" value="#FFC114"/>
    </inkml:brush>
  </inkml:definitions>
  <inkml:trace contextRef="#ctx0" brushRef="#br0">208 719 24575,'-16'-17'0,"2"0"0,-1-1 0,2 0 0,1-2 0,-16-29 0,28 48 0,-1 0 0,1 0 0,-1-1 0,1 1 0,-1 0 0,1 0 0,-1 0 0,0 0 0,0 0 0,0 0 0,1 0 0,-1 0 0,0 0 0,0 0 0,0 1 0,0-1 0,-1 0 0,1 1 0,0-1 0,0 1 0,-2-1 0,1 1 0,1 0 0,-1 1 0,1-1 0,-1 1 0,1-1 0,-1 1 0,1 0 0,0-1 0,-1 1 0,1 0 0,0 0 0,0 0 0,-1 0 0,1 0 0,0 0 0,0 1 0,-1 1 0,-6 8 0,0-1 0,1 1 0,0 0 0,1 1 0,1-1 0,-1 1 0,2 0 0,-6 22 0,9-28 0,0 1 0,0-1 0,0 1 0,1 0 0,0-1 0,1 1 0,-1-1 0,3 11 0,-2-14 0,0 1 0,1 0 0,-1-1 0,1 1 0,0-1 0,-1 0 0,2 0 0,-1 1 0,0-1 0,1 0 0,-1-1 0,1 1 0,0 0 0,0-1 0,5 4 0,2-1 0,0 0 0,1 0 0,0-1 0,0 0 0,0 0 0,1-2 0,-1 1 0,1-1 0,0-1 0,-1 0 0,1-1 0,21-2 0,-16 0 0,0 0 0,1-2 0,-1 0 0,-1-1 0,1 0 0,-1-2 0,30-15 0,-36 16 0,0-1 0,-1 0 0,1 0 0,-2-1 0,1 0 0,-1 0 0,0-1 0,-1-1 0,10-14 0,-9 9 0,0-1 0,-1 1 0,-1-1 0,-1 0 0,7-31 0,-5-5 0,-2 0 0,-2 0 0,-5-65 0,1 111 0,-1-52 0,-3 0 0,-21-95 0,16 122 0,10 31 0,0 0 0,0-1 0,0 1 0,0 0 0,0-1 0,0 1 0,0 0 0,0 0 0,0-1 0,0 1 0,-1 0 0,1 0 0,0-1 0,0 1 0,0 0 0,-1 0 0,1-1 0,0 1 0,0 0 0,0 0 0,-1 0 0,1-1 0,0 1 0,0 0 0,-1 0 0,1 0 0,0 0 0,-1 0 0,1 0 0,0-1 0,0 1 0,-1 0 0,1 0 0,0 0 0,-1 0 0,1 0 0,0 0 0,0 0 0,-1 0 0,1 0 0,0 1 0,-1-1 0,1 0 0,0 0 0,-1 0 0,1 0 0,0 0 0,0 0 0,-1 1 0,1-1 0,0 0 0,-1 1 0,-6 16 0,0 18 0,2 1 0,2 0 0,1 0 0,3 36 0,-1-14 0,1 459-1365,-1-437-5461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3.165"/>
    </inkml:context>
    <inkml:brush xml:id="br0">
      <inkml:brushProperty name="width" value="0.05" units="cm"/>
      <inkml:brushProperty name="height" value="0.05" units="cm"/>
      <inkml:brushProperty name="color" value="#FFC114"/>
    </inkml:brush>
  </inkml:definitions>
  <inkml:trace contextRef="#ctx0" brushRef="#br0">38 162 24575,'-6'-15'0,"0"1"0,1-1 0,-3-19 0,2 8 0,6 26 0,0 0 0,0 0 0,0 0 0,0 0 0,-1 0 0,1 0 0,0 0 0,0 0 0,0 0 0,0 1 0,0-1 0,0 0 0,0 0 0,0 0 0,0 0 0,0 0 0,0 0 0,0 0 0,0 0 0,0 0 0,-1 0 0,1 0 0,0 0 0,0 0 0,0 0 0,0 0 0,0 0 0,0 0 0,0 0 0,0 0 0,0 0 0,0 0 0,0 0 0,-1 0 0,1 0 0,0 0 0,0 0 0,-2 19 0,1 26 0,1 31 0,2 97 0,0-149 0,1-1 0,1 1 0,1-1 0,1 0 0,10 25 0,-13-42 0,-1-1 0,1 1 0,0-1 0,0 0 0,0 0 0,1 0 0,0-1 0,-1 1 0,2-1 0,-1 0 0,1 0 0,-1 0 0,9 5 0,-9-7 0,0 0 0,0-1 0,1 1 0,-1-1 0,0 0 0,1 0 0,-1-1 0,0 1 0,1-1 0,-1 0 0,0 0 0,1 0 0,-1-1 0,1 1 0,-1-1 0,0 0 0,0-1 0,1 1 0,4-3 0,-1 0 0,0-1 0,-1 0 0,1 0 0,-1 0 0,0-1 0,0 0 0,-1-1 0,0 1 0,0-1 0,0 0 0,8-15 0,2-7 0,23-56 0,-39 85 0,39-111 0,-14 34 0,-21 73 0,-4 16 0,-4 21 0,1-8 0,1 1 0,1-1 0,1 1 0,1-1 0,2 1 0,6 30 0,-7-46 0,0-1 0,1 0 0,1 1 0,-1-2 0,1 1 0,1 0 0,-1-1 0,2 0 0,-1 0 0,1 0 0,0-1 0,1 1 0,-1-2 0,1 1 0,1-1 0,-1 0 0,1 0 0,0-1 0,16 7 0,-13-7 0,1-1 0,-1-1 0,1 0 0,0-1 0,0 0 0,0 0 0,0-1 0,0-1 0,1 0 0,-1-1 0,0 0 0,0-1 0,0 0 0,0-1 0,-1-1 0,1 0 0,-1 0 0,0-1 0,0 0 0,0-1 0,-1 0 0,0-1 0,0 0 0,0-1 0,-1 0 0,0 0 0,-1-1 0,0 0 0,0 0 0,-1-1 0,10-17 0,-7 8 0,-1 0 0,-1-1 0,0 0 0,-2-1 0,0 0 0,-1 0 0,-1 0 0,1-24 0,-4 25 0,-1 1 0,0 0 0,-1-1 0,-1 1 0,-1-1 0,-1 1 0,-1 0 0,0 1 0,-9-21 0,11 33 0,0 0 0,0 0 0,-1 0 0,0 1 0,1-1 0,-2 1 0,1 0 0,-1 1 0,1-1 0,-1 1 0,-1 0 0,1 0 0,-1 0 0,1 1 0,-1 0 0,-9-4 0,11 6 0,0 0 0,0 0 0,0 0 0,0 1 0,0-1 0,-1 1 0,1 0 0,0 0 0,0 0 0,0 1 0,0 0 0,-1-1 0,1 2 0,0-1 0,0 0 0,0 1 0,1-1 0,-1 1 0,0 0 0,1 1 0,-1-1 0,1 1 0,0-1 0,-1 1 0,1 0 0,-3 5 0,2-4-62,1 0 0,1 1 0,-1-1 0,1 1 0,-1-1 0,2 1 0,-1 0 0,0 0 0,1 0 0,0 0 0,0 0 0,0 0-1,1 1 1,-1-1 0,1 0 0,1 0 0,-1 0 0,1 0 0,0 1 0,0-1 0,3 8 0,5 14-6764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3.626"/>
    </inkml:context>
    <inkml:brush xml:id="br0">
      <inkml:brushProperty name="width" value="0.05" units="cm"/>
      <inkml:brushProperty name="height" value="0.05" units="cm"/>
      <inkml:brushProperty name="color" value="#FFC114"/>
    </inkml:brush>
  </inkml:definitions>
  <inkml:trace contextRef="#ctx0" brushRef="#br0">17 245 24575,'-1'-12'0,"0"0"0,-5-19 0,-1-15 0,6 37 0,0-1 0,1 1 0,1-1 0,-1 0 0,4-16 0,-3 23 0,1 0 0,-1 0 0,0-1 0,1 1 0,-1 0 0,1 0 0,0 1 0,0-1 0,0 0 0,0 1 0,1-1 0,-1 1 0,1-1 0,0 1 0,-1 0 0,1 0 0,0 1 0,0-1 0,5-2 0,1 1 0,-1 0 0,1 0 0,0 1 0,1 0 0,-1 1 0,0 0 0,0 0 0,1 1 0,-1 0 0,0 1 0,0 0 0,1 0 0,-1 1 0,0 0 0,15 6 0,-10-2 0,0 0 0,0 1 0,0 1 0,-1 0 0,0 1 0,0 1 0,-1 0 0,17 18 0,-25-23 0,0 1 0,0 0 0,0 0 0,-1 0 0,1 0 0,-2 1 0,1-1 0,-1 1 0,0 0 0,0-1 0,-1 1 0,1 0 0,-2 0 0,1 0 0,-1 12 0,-2 10 0,-1-1 0,-10 43 0,9-52 0,-21 96 0,-10 50 0,30-129 0,1 0 0,1 62 0,4-90 57,-1 0 0,1 1 0,1-1 0,0 0 0,3 11 0,-4-16-152,1 0 0,-1 0 0,0 0 0,1 0 1,0-1-1,-1 1 0,1 0 0,0-1 0,1 0 0,-1 1 1,0-1-1,1 0 0,-1 0 0,1 0 0,-1-1 1,1 1-1,3 1 0,9 2-6731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3.814"/>
    </inkml:context>
    <inkml:brush xml:id="br0">
      <inkml:brushProperty name="width" value="0.05" units="cm"/>
      <inkml:brushProperty name="height" value="0.05" units="cm"/>
      <inkml:brushProperty name="color" value="#FFC114"/>
    </inkml:brush>
  </inkml:definitions>
  <inkml:trace contextRef="#ctx0" brushRef="#br0">90 106 24575,'-35'-26'0,"30"23"0,1 1 0,-1-1 0,1 0 0,0 0 0,0-1 0,0 1 0,1-1 0,-1 0 0,1 0 0,0 0 0,0 0 0,-5-9 0,8 12 0,0 0 0,0 1 0,0-1 0,0 0 0,0 1 0,0-1 0,0 0 0,0 1 0,0-1 0,0 0 0,1 1 0,-1-1 0,0 1 0,0-1 0,1 0 0,-1 1 0,0-1 0,1 1 0,-1-1 0,0 0 0,1 1 0,-1-1 0,1 1 0,-1 0 0,1-1 0,-1 1 0,1-1 0,-1 1 0,1 0 0,0-1 0,-1 1 0,1 0 0,-1 0 0,1-1 0,0 1 0,-1 0 0,2 0 0,28-5 0,-27 4 0,48 0 0,-1 2 0,1 2 0,55 11 0,-34-4 0,225 16-1365,-252-24-5461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5.055"/>
    </inkml:context>
    <inkml:brush xml:id="br0">
      <inkml:brushProperty name="width" value="0.05" units="cm"/>
      <inkml:brushProperty name="height" value="0.05" units="cm"/>
      <inkml:brushProperty name="color" value="#FFC114"/>
    </inkml:brush>
  </inkml:definitions>
  <inkml:trace contextRef="#ctx0" brushRef="#br0">256 85 24575,'2'-3'0,"-1"1"0,1 0 0,0-1 0,-1 1 0,0-1 0,0 1 0,1-1 0,-2 0 0,1 1 0,0-1 0,0 0 0,-1 0 0,1 0 0,-1 1 0,0-1 0,0 0 0,0 0 0,-1-3 0,1 5 0,0-1 0,0 1 0,-1-1 0,1 1 0,0 0 0,-1-1 0,1 1 0,-1 0 0,0 0 0,1-1 0,-1 1 0,0 0 0,0 0 0,0 0 0,0 0 0,0 0 0,0 0 0,0 0 0,0 0 0,0 0 0,0 0 0,0 1 0,0-1 0,-1 0 0,1 1 0,0-1 0,-1 1 0,1 0 0,0-1 0,-1 1 0,1 0 0,-1 0 0,1 0 0,0-1 0,-1 2 0,1-1 0,-3 0 0,-2 2 0,0-1 0,0 2 0,0-1 0,0 0 0,0 1 0,1 0 0,-1 0 0,1 1 0,-7 5 0,-3 4 0,-23 24 0,25-23 25,2 0-1,0 1 0,0 0 1,2 1-1,0 0 1,0 0-1,2 1 0,0 0 1,1 0-1,0 1 0,2 0 1,0 0-1,-2 36 1,5-39-120,1 0 0,1 0 0,0 0 0,1 0 1,1 0-1,0-1 0,1 1 0,0-1 0,2 0 0,-1 0 1,2 0-1,0-1 0,0 0 0,1 0 0,1-1 1,0 0-1,16 15 0,12 7-6731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5.580"/>
    </inkml:context>
    <inkml:brush xml:id="br0">
      <inkml:brushProperty name="width" value="0.05" units="cm"/>
      <inkml:brushProperty name="height" value="0.05" units="cm"/>
      <inkml:brushProperty name="color" value="#FFC114"/>
    </inkml:brush>
  </inkml:definitions>
  <inkml:trace contextRef="#ctx0" brushRef="#br0">276 72 24575,'3'-20'0,"-3"17"0,1 1 0,-1-1 0,0 1 0,1-1 0,-1 1 0,0-1 0,0 1 0,-1-4 0,0 5 0,1-1 0,-1 1 0,1 0 0,-1 0 0,0 0 0,0 0 0,1 0 0,-1 0 0,0 0 0,0 0 0,0 0 0,0 0 0,0 1 0,0-1 0,0 0 0,0 1 0,-1-1 0,1 1 0,0-1 0,0 1 0,-2-1 0,-5-1 0,0 1 0,0-1 0,0 1 0,0 1 0,0 0 0,0 0 0,0 0 0,0 1 0,0 0 0,0 1 0,1 0 0,-1 0 0,0 1 0,1 0 0,-15 7 0,13-5 0,0 0 0,1 1 0,-1 0 0,1 0 0,0 0 0,0 1 0,1 1 0,0-1 0,1 1 0,-1 1 0,1-1 0,-4 10 0,7-13 11,1 0 0,0 0-1,0 1 1,0-1 0,1 1-1,0-1 1,0 1 0,0-1-1,1 1 1,0 0 0,0-1-1,0 1 1,1 0 0,0-1-1,3 12 1,-1-10 3,-1 0 0,2 0 1,-1-1-1,1 1 0,0-1 0,0 0 0,1 0 1,0 0-1,0 0 0,0-1 0,8 6 1,-6-6-97,0 1 1,0-1 0,1 0 0,0-1-1,0 0 1,0 0 0,0-1-1,1 0 1,-1 0 0,1-1 0,0 0-1,0 0 1,0-1 0,-1-1 0,1 1-1,0-1 1,0-1 0,0 0-1,0 0 1,14-4 0,-3-3-6745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5.937"/>
    </inkml:context>
    <inkml:brush xml:id="br0">
      <inkml:brushProperty name="width" value="0.05" units="cm"/>
      <inkml:brushProperty name="height" value="0.05" units="cm"/>
      <inkml:brushProperty name="color" value="#FFC114"/>
    </inkml:brush>
  </inkml:definitions>
  <inkml:trace contextRef="#ctx0" brushRef="#br0">18 9 24575,'0'-3'0,"3"-1"0,1 3 0,0 5 0,-1 4 0,-1 8 0,-4 6 0,-1 5 0,-1 8 0,1 3 0,1 4 0,-2 4 0,-1 3 0,1-1 0,1-3 0,1-6 0,1-3 0,0-9-8191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6.121"/>
    </inkml:context>
    <inkml:brush xml:id="br0">
      <inkml:brushProperty name="width" value="0.05" units="cm"/>
      <inkml:brushProperty name="height" value="0.05" units="cm"/>
      <inkml:brushProperty name="color" value="#FFC114"/>
    </inkml:brush>
  </inkml:definitions>
  <inkml:trace contextRef="#ctx0" brushRef="#br0">15 90 24575,'-3'-3'0,"-1"-3"0,0-5 0,1-3 0,4 1 0,4 0 0,8 2 0,7 3 0,7 2 0,7 3 0,6 2 0,3 1 0,3 3 0,-3 5 0,-10 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6.291"/>
    </inkml:context>
    <inkml:brush xml:id="br0">
      <inkml:brushProperty name="width" value="0.05" units="cm"/>
      <inkml:brushProperty name="height" value="0.05" units="cm"/>
      <inkml:brushProperty name="color" value="#FFC114"/>
    </inkml:brush>
  </inkml:definitions>
  <inkml:trace contextRef="#ctx0" brushRef="#br0">27 1 24575,'-3'0'0,"-4"0"0,-1 3 0,1 3 0,5 2 0,6 2 0,7-1 0,9 1 0,6-1 0,5-2 0,6-3 0,5-1 0,-4-2-8191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6.618"/>
    </inkml:context>
    <inkml:brush xml:id="br0">
      <inkml:brushProperty name="width" value="0.05" units="cm"/>
      <inkml:brushProperty name="height" value="0.05" units="cm"/>
      <inkml:brushProperty name="color" value="#FFC114"/>
    </inkml:brush>
  </inkml:definitions>
  <inkml:trace contextRef="#ctx0" brushRef="#br0">170 17 24575,'-2'-2'0,"0"1"0,1-1 0,-1 1 0,0-1 0,0 1 0,0 0 0,0 0 0,0 0 0,-1 0 0,1 0 0,0 0 0,-4 0 0,4 1 0,1 0 0,0 0 0,0 0 0,0 0 0,0 0 0,-1 1 0,1-1 0,0 0 0,0 1 0,0-1 0,0 1 0,0 0 0,0-1 0,0 1 0,0 0 0,0-1 0,0 1 0,0 0 0,1 0 0,-1 0 0,0 0 0,0 0 0,1 0 0,-1 0 0,1 0 0,-1 0 0,1 0 0,-1 1 0,-5 15 0,1 0 0,1 0 0,1 0 0,0 0 0,0 23 0,-2 11 0,-8 19 0,-2-1 0,-32 84 0,45-149 0,1 0 0,0 0 0,-1 1 0,2-1 0,-1 1 0,0-1 0,1 1 0,0-1 0,0 9 0,1-12 0,-1 1 0,1 0 0,0-1 0,0 1 0,-1 0 0,1-1 0,0 1 0,1-1 0,-1 1 0,0-1 0,0 0 0,1 1 0,-1-1 0,0 0 0,1 0 0,-1 0 0,1 0 0,0 0 0,-1 0 0,1-1 0,0 1 0,0 0 0,-1-1 0,1 0 0,0 1 0,2-1 0,30 5 0,-1-2 0,1-1 0,66-5 0,-72 1 0,15-1-1365,-6-1-5461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3:59.059"/>
    </inkml:context>
    <inkml:brush xml:id="br0">
      <inkml:brushProperty name="width" value="0.05" units="cm"/>
      <inkml:brushProperty name="height" value="0.05" units="cm"/>
      <inkml:brushProperty name="color" value="#FFC114"/>
    </inkml:brush>
  </inkml:definitions>
  <inkml:trace contextRef="#ctx0" brushRef="#br0">0 22 24575,'0'-3'0,"0"-4"0,3-1 0,1 5 0,3 4 0,0 9 0,-1 9 0,-1 6 0,-2 9 0,-2 7 0,0 5 0,-1 4 0,0 2 0,0 2 0,-1-1 0,1-2 0,0-5 0,0-9-8191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25.397"/>
    </inkml:context>
    <inkml:brush xml:id="br0">
      <inkml:brushProperty name="width" value="0.05" units="cm"/>
      <inkml:brushProperty name="height" value="0.05" units="cm"/>
      <inkml:brushProperty name="color" value="#FFC114"/>
    </inkml:brush>
  </inkml:definitions>
  <inkml:trace contextRef="#ctx0" brushRef="#br0">52 207 24575,'-24'-8'0,"20"2"0,15 3 0,50 1 0,-43 3 0,0-1 0,0-1 0,0-1 0,28-6 0,-42 7 0,1-1 0,-1 1 0,1-1 0,-1 0 0,0 0 0,0-1 0,0 1 0,0-1 0,-1 0 0,1 0 0,-1 0 0,1 0 0,-1-1 0,0 1 0,0-1 0,-1 0 0,1 0 0,-1 0 0,0 0 0,0 0 0,0-1 0,1-5 0,-1 7 0,-1 0 0,0 0 0,-1 0 0,1 0 0,0 0 0,-1 0 0,0 0 0,0 0 0,0 0 0,0 0 0,0 0 0,0 0 0,-1 1 0,0-1 0,1 0 0,-1 0 0,0 0 0,0 0 0,-1 1 0,1-1 0,-1 0 0,1 1 0,-1-1 0,0 1 0,0 0 0,0-1 0,0 1 0,0 0 0,0 0 0,-1 0 0,1 1 0,-1-1 0,1 1 0,-1-1 0,1 1 0,-1 0 0,0 0 0,-3-1 0,-1 0 0,0 1 0,0 0 0,0 0 0,0 0 0,0 1 0,0 0 0,0 0 0,0 1 0,0 0 0,0 0 0,0 1 0,0-1 0,0 2 0,1-1 0,-9 5 0,5-1 0,0 1 0,1 0 0,0 0 0,1 0 0,0 2 0,0-1 0,1 1 0,-1 0 0,2 0 0,0 1 0,0 0 0,0 0 0,1 0 0,-3 12 0,5-16 0,1 1 0,0-1 0,1 0 0,0 0 0,0 1 0,0-1 0,1 1 0,-1-1 0,2 0 0,-1 1 0,1-1 0,0 1 0,0-1 0,0 0 0,1 0 0,0 1 0,1-1 0,-1-1 0,1 1 0,0 0 0,1-1 0,-1 1 0,1-1 0,0 0 0,0 0 0,8 6 0,-7-7 29,1 0-1,0 0 1,0 0-1,0-1 0,1 0 1,0 0-1,-1-1 1,1 0-1,0 0 1,0 0-1,11 0 1,1 0-598,1-2 0,36-2 0,-16-2-6257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6.882"/>
    </inkml:context>
    <inkml:brush xml:id="br0">
      <inkml:brushProperty name="width" value="0.05" units="cm"/>
      <inkml:brushProperty name="height" value="0.05" units="cm"/>
      <inkml:brushProperty name="color" value="#FFC114"/>
    </inkml:brush>
  </inkml:definitions>
  <inkml:trace contextRef="#ctx0" brushRef="#br0">1 0 24575,'0'435'0,"3"-386"-1365,1-33-5461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7.124"/>
    </inkml:context>
    <inkml:brush xml:id="br0">
      <inkml:brushProperty name="width" value="0.05" units="cm"/>
      <inkml:brushProperty name="height" value="0.05" units="cm"/>
      <inkml:brushProperty name="color" value="#FFC114"/>
    </inkml:brush>
  </inkml:definitions>
  <inkml:trace contextRef="#ctx0" brushRef="#br0">1 477 24575,'9'-166'0,"-2"77"0,9-79 0,-16 165 0,1 0 0,-1 0 0,1-1 0,0 1 0,0 0 0,0 0 0,0 0 0,1 0 0,-1 0 0,1 0 0,0 0 0,2-2 0,-2 3 0,-1 1 0,0 0 0,1 0 0,-1 0 0,1 0 0,-1 1 0,1-1 0,0 0 0,-1 0 0,1 1 0,0-1 0,-1 1 0,1 0 0,0 0 0,-1-1 0,1 1 0,0 0 0,0 0 0,-1 1 0,1-1 0,0 0 0,0 0 0,-1 1 0,4 0 0,6 4 0,0-1 0,0 1 0,-1 1 0,1 0 0,16 13 0,-2 1 0,21 22 0,-37-33 0,0 1 0,-1 0 0,0 0 0,0 0 0,-1 1 0,-1 0 0,0 1 0,0-1 0,6 22 0,-11-28 0,1-1 0,-1 1 0,0 0 0,-1 0 0,0 0 0,1 0 0,-1 0 0,-1 1 0,1-1 0,-1 0 0,0 0 0,0-1 0,-1 1 0,1 0 0,-1 0 0,0-1 0,0 1 0,-1-1 0,1 1 0,-1-1 0,0 0 0,0 0 0,0 0 0,-1 0 0,1-1 0,-1 0 0,-6 5 0,-1-1-195,-1 0 0,-1 0 0,0-1 0,1-1 0,-2 0 0,-20 5 0,-1-2-6631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17.356"/>
    </inkml:context>
    <inkml:brush xml:id="br0">
      <inkml:brushProperty name="width" value="0.05" units="cm"/>
      <inkml:brushProperty name="height" value="0.05" units="cm"/>
      <inkml:brushProperty name="color" value="#FFC114"/>
    </inkml:brush>
  </inkml:definitions>
  <inkml:trace contextRef="#ctx0" brushRef="#br0">1 39 24575,'4'-5'0,"1"0"0,0 1 0,0-1 0,0 1 0,0 0 0,12-5 0,-16 8 0,1 1 0,-1-1 0,1 1 0,0 0 0,-1 0 0,1 0 0,-1 0 0,1 0 0,0 0 0,-1 0 0,1 0 0,-1 0 0,1 1 0,-1-1 0,1 1 0,-1-1 0,1 1 0,-1 0 0,1-1 0,-1 1 0,0 0 0,1 0 0,-1 0 0,0 0 0,0 0 0,1 0 0,-1 1 0,0-1 0,0 0 0,-1 0 0,1 1 0,0-1 0,1 3 0,9 17 0,0-1 0,-2 2 0,0-1 0,-2 1 0,7 26 0,13 117 0,-22-128 114,-3 0 0,-3 69 0,0-94-246,-1 0 1,0 1 0,-1-1-1,0 0 1,-1 0 0,0-1 0,0 1-1,-2-1 1,1 0 0,-2 0 0,1-1-1,-10 12 1,-24 18-6695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05.887"/>
    </inkml:context>
    <inkml:brush xml:id="br0">
      <inkml:brushProperty name="width" value="0.05" units="cm"/>
      <inkml:brushProperty name="height" value="0.05" units="cm"/>
      <inkml:brushProperty name="color" value="#FFC114"/>
    </inkml:brush>
  </inkml:definitions>
  <inkml:trace contextRef="#ctx0" brushRef="#br0">0 22 24575,'0'-1'0,"0"0"0,0 0 0,0 0 0,0 0 0,0 0 0,0 0 0,1-1 0,-1 1 0,0 0 0,1 0 0,-1 0 0,1 0 0,-1 0 0,1 0 0,-1 1 0,2-3 0,-2 3 0,1-1 0,0 1 0,-1 0 0,1-1 0,-1 1 0,1 0 0,-1 0 0,1 0 0,0-1 0,-1 1 0,1 0 0,-1 0 0,1 0 0,0 0 0,-1 0 0,1 0 0,0 0 0,-1 0 0,1 0 0,-1 0 0,2 1 0,0 0 0,1 0 0,0 0 0,-1 1 0,1-1 0,-1 1 0,1-1 0,-1 1 0,0 0 0,0 0 0,0 0 0,2 3 0,3 5 0,0 0 0,-1 1 0,0-1 0,-1 2 0,6 18 0,15 62 0,-23-80 0,15 71 0,-3 1 0,-4 0 0,-4 1 0,-4 123 0,-4-188 0,-1 0 0,0 0 0,-7 22 0,-3-106 0,6 8 0,0-82 0,6 117 0,2 0 0,0 0 0,1 1 0,1-1 0,1 1 0,1 0 0,11-25 0,-14 39 0,0 0 0,0 0 0,1 1 0,-1-1 0,1 1 0,1 0 0,-1 0 0,1 0 0,0 1 0,0-1 0,0 1 0,1 1 0,-1-1 0,1 1 0,0 0 0,7-3 0,-8 4 0,-1 1 0,1 0 0,0 0 0,-1 1 0,1-1 0,0 1 0,0 0 0,-1 0 0,1 1 0,0-1 0,0 1 0,-1 0 0,1 0 0,-1 1 0,1-1 0,-1 1 0,1 0 0,-1 0 0,0 1 0,0-1 0,0 1 0,0 0 0,3 3 0,3 4 0,-1 0 0,0 0 0,-1 1 0,0 0 0,-1 0 0,0 1 0,7 17 0,30 91 0,-43-117 0,45 173 287,-19-63-1939,-21-90-5174</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06.134"/>
    </inkml:context>
    <inkml:brush xml:id="br0">
      <inkml:brushProperty name="width" value="0.05" units="cm"/>
      <inkml:brushProperty name="height" value="0.05" units="cm"/>
      <inkml:brushProperty name="color" value="#FFC114"/>
    </inkml:brush>
  </inkml:definitions>
  <inkml:trace contextRef="#ctx0" brushRef="#br0">1 36 24575,'11'-14'0,"-9"12"0,-1 0 0,1 0 0,0 0 0,0 0 0,0 0 0,0 0 0,0 0 0,0 0 0,4-1 0,-6 3 0,1 0 0,-1 0 0,1-1 0,-1 1 0,1 0 0,0 0 0,-1 0 0,1 0 0,-1 0 0,1 0 0,-1 0 0,1 1 0,-1-1 0,1 0 0,-1 0 0,1 0 0,-1 0 0,1 1 0,-1-1 0,0 0 0,2 1 0,10 17 0,18 59 0,-4 2 0,22 106 0,-29-99-682,8 101-1,-25-162-6143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06.866"/>
    </inkml:context>
    <inkml:brush xml:id="br0">
      <inkml:brushProperty name="width" value="0.05" units="cm"/>
      <inkml:brushProperty name="height" value="0.05" units="cm"/>
      <inkml:brushProperty name="color" value="#FFC114"/>
    </inkml:brush>
  </inkml:definitions>
  <inkml:trace contextRef="#ctx0" brushRef="#br0">1 189 24575,'0'-3'0,"0"1"0,1 0 0,-1-1 0,1 1 0,-1 0 0,1-1 0,0 1 0,0 0 0,0 0 0,1 0 0,-1 0 0,0 0 0,1 0 0,-1 0 0,1 0 0,0 0 0,0 1 0,0-1 0,-1 1 0,1-1 0,1 1 0,-1 0 0,0 0 0,0 0 0,0 0 0,1 0 0,-1 0 0,4 0 0,9-3 0,0 1 0,1 0 0,21 0 0,-22 2 0,57-4 0,-39 4 0,-1-2 0,0-1 0,0-1 0,0-1 0,41-15 0,-71 20 0,0 0 0,0 0 0,1 0 0,-1 0 0,0 1 0,0-1 0,1 1 0,-1 0 0,0 0 0,1 0 0,-1 0 0,0 0 0,1 0 0,-1 0 0,0 1 0,0-1 0,1 1 0,3 1 0,-3 1 0,0-1 0,0 0 0,0 1 0,0 0 0,-1 0 0,1 0 0,-1 0 0,1 0 0,-1 0 0,3 7 0,5 11 0,0 0 0,-2 1 0,0 0 0,-2 0 0,5 29 0,10 121 0,-16-121 0,-6-81 0,1 0 0,2 1 0,9-54 0,28-100 0,-36 171 0,15-55 0,-16 61 0,1 1 0,-1-1 0,1 0 0,0 1 0,0-1 0,1 1 0,0 0 0,6-6 0,-10 10 0,1 0 0,0 1 0,-1-1 0,1 1 0,0-1 0,-1 1 0,1-1 0,0 1 0,0-1 0,-1 1 0,1 0 0,0-1 0,0 1 0,0 0 0,0 0 0,0 0 0,-1 0 0,1-1 0,0 1 0,0 0 0,0 1 0,0-1 0,0 0 0,0 0 0,-1 0 0,2 1 0,0 0 0,0 0 0,0 0 0,-1 0 0,1 0 0,-1 1 0,1-1 0,-1 1 0,1-1 0,-1 1 0,3 3 0,1 5 0,1 0 0,-1 0 0,4 13 0,-8-20 0,18 57 0,17 87 0,-23-84 0,-5-42 0,-7-20 0,-1-1 0,0 0 0,0 1 0,1-1 0,-1 0 0,0 0 0,1 1 0,-1-1 0,0 0 0,1 0 0,-1 0 0,0 0 0,1 1 0,-1-1 0,1 0 0,-1 0 0,0 0 0,1 0 0,-1 0 0,0 0 0,1 0 0,-1 0 0,1 0 0,-1 0 0,0 0 0,1 0 0,-1 0 0,1 0 0,-1 0 0,0-1 0,1 1 0,-1 0 0,0 0 0,1 0 0,-1-1 0,0 1 0,1 0 0,-1 0 0,0-1 0,0 1 0,1 0 0,-1-1 0,0 1 0,0 0 0,1 0 0,-1-1 0,0 1 0,0-1 0,0 1 0,0 0 0,0-1 0,0 1 0,1-1 0,38-67 0,-23 40 0,33-46 0,-39 62 0,-1 1 0,2 0 0,-1 1 0,2 1 0,-1-1 0,1 2 0,0 0 0,18-9 0,-26 15 0,0 0 0,0 0 0,0 0 0,0 1 0,1 0 0,-1 0 0,0 0 0,1 0 0,-1 1 0,0 0 0,1 0 0,-1 0 0,1 0 0,-1 0 0,0 1 0,1 0 0,-1 0 0,0 0 0,0 1 0,0-1 0,0 1 0,0 0 0,0 0 0,0 1 0,0-1 0,-1 1 0,1-1 0,-1 1 0,0 0 0,0 1 0,5 6 0,0 2 0,-1 0 0,0 0 0,-1 1 0,-1-1 0,0 2 0,0-1 0,-2 0 0,1 1 0,0 15 0,1 7 0,-3 0 0,-2 49 0,-3-49-1365,-1-7-5461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07.194"/>
    </inkml:context>
    <inkml:brush xml:id="br0">
      <inkml:brushProperty name="width" value="0.05" units="cm"/>
      <inkml:brushProperty name="height" value="0.05" units="cm"/>
      <inkml:brushProperty name="color" value="#FFC114"/>
    </inkml:brush>
  </inkml:definitions>
  <inkml:trace contextRef="#ctx0" brushRef="#br0">1 101 24575,'0'-101'0,"0"168"52,10 417-1469,-6-440-5409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08.244"/>
    </inkml:context>
    <inkml:brush xml:id="br0">
      <inkml:brushProperty name="width" value="0.05" units="cm"/>
      <inkml:brushProperty name="height" value="0.05" units="cm"/>
      <inkml:brushProperty name="color" value="#FFC114"/>
    </inkml:brush>
  </inkml:definitions>
  <inkml:trace contextRef="#ctx0" brushRef="#br0">63 23 24575,'0'-1'0,"0"-1"0,0 1 0,1 0 0,-1 0 0,0 0 0,1 0 0,-1 0 0,1 0 0,0 0 0,-1 0 0,1 0 0,0 0 0,-1 0 0,1 0 0,0 0 0,0 0 0,0 0 0,1 0 0,-2 1 0,1-1 0,-1 1 0,0 0 0,1 0 0,-1-1 0,1 1 0,-1 0 0,1 0 0,-1 0 0,1 0 0,-1 0 0,0-1 0,1 1 0,-1 0 0,1 0 0,-1 0 0,1 0 0,-1 0 0,1 1 0,-1-1 0,1 0 0,-1 0 0,1 0 0,-1 0 0,0 0 0,1 1 0,-1-1 0,1 0 0,-1 0 0,0 0 0,1 1 0,-1-1 0,1 0 0,-1 1 0,0-1 0,0 0 0,1 1 0,-1-1 0,0 1 0,0-1 0,1 0 0,-1 1 0,0-1 0,0 1 0,0-1 0,1 1 0,-1-1 0,0 1 0,2 7 0,-1 0 0,0 0 0,0 0 0,-1 0 0,1 0 0,-2 0 0,1 0 0,-3 8 0,-15 68 0,11-59 0,-17 68 0,-19 86 0,43-177 0,-1-1 0,1 0 0,-1 0 0,1 0 0,0 0 0,0 1 0,0-1 0,0 0 0,0 0 0,0 0 0,0 1 0,0-1 0,0 0 0,0 0 0,0 0 0,1 1 0,-1-1 0,1 0 0,-1 0 0,1 0 0,-1 0 0,1 0 0,-1 0 0,1 0 0,0 0 0,0 0 0,1 1 0,-1-2 0,1 0 0,-1 0 0,1 0 0,-1 0 0,1 0 0,-1 0 0,1 0 0,-1-1 0,1 1 0,-1 0 0,0-1 0,1 1 0,-1-1 0,1 0 0,-1 0 0,0 1 0,0-1 0,0 0 0,1 0 0,-1 0 0,0 0 0,1-1 0,60-58 0,25-21 0,-76 72 0,1 0 0,0 1 0,0 1 0,0 0 0,28-11 0,-36 17 0,1-1 0,0 1 0,0-1 0,0 1 0,0 1 0,0-1 0,0 1 0,0 0 0,0 0 0,0 0 0,0 1 0,0 0 0,0 0 0,8 3 0,-10-3 0,1 1 0,-1 0 0,0 0 0,0 0 0,0 1 0,0-1 0,0 1 0,-1 0 0,1 0 0,-1 0 0,1 0 0,-1 0 0,0 0 0,0 1 0,-1-1 0,1 1 0,-1-1 0,0 1 0,2 6 0,-1 0-47,0 1 0,0-1 0,-1 1 0,-1-1 0,1 1 0,-2-1 0,0 1 0,0 0 0,-1-1-1,0 0 1,0 1 0,-1-1 0,-1 0 0,0 0 0,0-1 0,-1 1 0,0-1 0,-1 0 0,0 0 0,0-1 0,-1 1 0,0-2-1,-1 1 1,1-1 0,-1 0 0,-1 0 0,1-1 0,-13 7 0,-5-2-6779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08.448"/>
    </inkml:context>
    <inkml:brush xml:id="br0">
      <inkml:brushProperty name="width" value="0.05" units="cm"/>
      <inkml:brushProperty name="height" value="0.05" units="cm"/>
      <inkml:brushProperty name="color" value="#FFC114"/>
    </inkml:brush>
  </inkml:definitions>
  <inkml:trace contextRef="#ctx0" brushRef="#br0">0 38 24575,'6'-3'0,"11"-4"0,8-1 0,9 1 0,11 2 0,6 1 0,3 2 0,2 1 0,0 4 0,-4 1 0,-4 0 0,-5 2 0,-7 1 0,-9-2-8191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11.762"/>
    </inkml:context>
    <inkml:brush xml:id="br0">
      <inkml:brushProperty name="width" value="0.05" units="cm"/>
      <inkml:brushProperty name="height" value="0.05" units="cm"/>
      <inkml:brushProperty name="color" value="#FFC114"/>
    </inkml:brush>
  </inkml:definitions>
  <inkml:trace contextRef="#ctx0" brushRef="#br0">64 42 24575,'-6'-1'0,"0"0"0,0 0 0,0-1 0,0 0 0,0 0 0,0-1 0,1 0 0,-8-4 0,13 7 0,-1 0 0,1 0 0,0 0 0,0 0 0,0 0 0,0-1 0,-1 1 0,1 0 0,0 0 0,0 0 0,0 0 0,0 0 0,0 0 0,-1-1 0,1 1 0,0 0 0,0 0 0,0 0 0,0 0 0,0-1 0,0 1 0,0 0 0,0 0 0,0 0 0,0-1 0,0 1 0,0 0 0,0 0 0,0 0 0,0-1 0,0 1 0,0 0 0,0 0 0,0 0 0,0 0 0,0-1 0,0 1 0,0 0 0,0 0 0,0 0 0,0-1 0,0 1 0,0 0 0,0 0 0,1 0 0,-1 0 0,0 0 0,0-1 0,0 1 0,0 0 0,0 0 0,1 0 0,-1 0 0,0 0 0,0 0 0,0 0 0,0 0 0,1-1 0,-1 1 0,0 0 0,0 0 0,0 0 0,1 0 0,-1 0 0,0 0 0,0 0 0,0 0 0,1 0 0,16-2 0,251-2 0,-152 6 0,-89-1 166,-9-1-677,0 0 1,25-4 0,-25 1-6316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25.660"/>
    </inkml:context>
    <inkml:brush xml:id="br0">
      <inkml:brushProperty name="width" value="0.05" units="cm"/>
      <inkml:brushProperty name="height" value="0.05" units="cm"/>
      <inkml:brushProperty name="color" value="#FFC114"/>
    </inkml:brush>
  </inkml:definitions>
  <inkml:trace contextRef="#ctx0" brushRef="#br0">88 239 24575,'23'-23'0,"31"-40"0,-45 51 0,-1 0 0,0-1 0,0 0 0,-1-1 0,7-21 0,-13 33 0,0 0 0,-1 0 0,1 0 0,-1 0 0,1 0 0,-1 0 0,0 0 0,0 0 0,0 0 0,0 0 0,0 0 0,0 0 0,-1 0 0,1 0 0,-1 0 0,1 0 0,-2-3 0,1 4 0,0 0 0,0 0 0,0 0 0,0 0 0,0 0 0,0 0 0,0 0 0,0 0 0,-1 0 0,1 0 0,0 1 0,-1-1 0,1 1 0,0-1 0,-1 1 0,1-1 0,0 1 0,-3-1 0,-2 1 0,0 0 0,0 0 0,0 1 0,0 0 0,0 0 0,0 0 0,0 0 0,0 1 0,0 0 0,-6 4 0,5-3 0,0 1 0,1-1 0,0 2 0,0-1 0,0 0 0,0 1 0,1 0 0,0 1 0,0-1 0,-8 13 0,10-14 0,1 0 0,0 0 0,1 0 0,-1 0 0,1 0 0,0 1 0,0-1 0,0 0 0,0 1 0,1-1 0,0 1 0,0-1 0,0 1 0,0-1 0,1 1 0,0-1 0,0 0 0,0 1 0,3 5 0,2 5 0,1-1 0,17 25 0,9 17 0,-32-54 9,0-1-1,0 1 0,0-1 1,-1 1-1,1-1 0,0 1 1,-1-1-1,0 1 0,1 0 1,-1-1-1,0 1 0,0 0 0,0-1 1,0 1-1,0 0 0,0 0 1,0-1-1,-1 1 0,1-1 1,0 1-1,-1 0 0,0-1 1,1 1-1,-1-1 0,0 1 1,0-1-1,0 1 0,0-1 1,0 0-1,0 1 0,0-1 1,0 0-1,0 0 0,-1 0 1,1 0-1,0 0 0,-1 0 1,1 0-1,-1 0 0,-1 0 1,-5 2-253,0-1 0,0 0 0,0 0 0,-1-1 1,1 0-1,-15 0 0,1-1-6582</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12.629"/>
    </inkml:context>
    <inkml:brush xml:id="br0">
      <inkml:brushProperty name="width" value="0.05" units="cm"/>
      <inkml:brushProperty name="height" value="0.05" units="cm"/>
      <inkml:brushProperty name="color" value="#FFC114"/>
    </inkml:brush>
  </inkml:definitions>
  <inkml:trace contextRef="#ctx0" brushRef="#br0">124 1 24575,'-1'125'0,"5"474"0,26-3 0,-30-594 0,17 306 0,-18-265 0,-2-1 0,-2 1 0,-1-1 0,-3 0 0,-15 47 0,-22 29 0,-7 22 0,46-118 0,2 0 0,0 1 0,1-1 0,-1 35 0,5-56 0,-1 1 0,1 0 0,0 0 0,0 0 0,1 0 0,-1 0 0,0 0 0,1-1 0,-1 1 0,1 0 0,-1 0 0,1-1 0,0 1 0,0 0 0,0-1 0,0 1 0,0 0 0,0-1 0,0 0 0,0 1 0,1-1 0,-1 0 0,1 1 0,1 0 0,1 0 0,0 0 0,1-1 0,-1 0 0,1 0 0,-1 0 0,1 0 0,0-1 0,8 1 0,260-2 0,28 2 0,278 47-1321,0 32-739,-530-73 1943,978 151-3641,-205-31 2549,345 42 1295,0-31-1317,-1161-137 1227,575 34 2408,-577-35-2305,17 0 594,0-1 1,0 0 0,30-8-1,-49 9-567,0 0 0,0-1 0,-1 1-1,1-1 1,0 1 0,-1-1-1,1 0 1,-1 0 0,1 0-1,-1 0 1,1 0 0,-1 0 0,1 0-1,-1 0 1,0 0 0,2-4-1,-2 5-68,-1-1-1,0 0 1,0 0-1,1 0 1,-1 0-1,0 0 1,0 0-1,0 0 0,0 0 1,0 0-1,-1 1 1,1-1-1,0 0 1,0 0-1,0 0 1,-1 0-1,1 0 1,-1 0-1,1 1 1,0-1-1,-1 0 1,-1-1-1,-2-3 62,-1 0 0,1 0 0,-2 1 0,1 0 0,0 0 0,-12-7 0,-58-24-1408,38 19-5536</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13.683"/>
    </inkml:context>
    <inkml:brush xml:id="br0">
      <inkml:brushProperty name="width" value="0.05" units="cm"/>
      <inkml:brushProperty name="height" value="0.05" units="cm"/>
      <inkml:brushProperty name="color" value="#FFC114"/>
    </inkml:brush>
  </inkml:definitions>
  <inkml:trace contextRef="#ctx0" brushRef="#br0">58 88 24575,'-2'0'0,"-1"-1"0,1 0 0,-1 0 0,1 0 0,0 0 0,0 0 0,0 0 0,0-1 0,0 1 0,0-1 0,0 0 0,-3-2 0,-19-24 0,24 27 0,0 1 0,-1-1 0,1 1 0,0-1 0,0 0 0,-1 1 0,1-1 0,0 1 0,0-1 0,0 0 0,0 1 0,0-1 0,0 0 0,0 1 0,0-1 0,0 0 0,0 0 0,0 1 0,0-1 0,0 1 0,0-1 0,1 0 0,-1 1 0,0-1 0,1 0 0,-1 1 0,0-1 0,1 1 0,-1-1 0,1 1 0,-1-1 0,1 1 0,-1-1 0,1 1 0,-1-1 0,1 1 0,-1 0 0,1-1 0,-1 1 0,1 0 0,0 0 0,-1-1 0,2 1 0,32-10 0,23 5 0,0 3 0,0 1 0,85 12 0,-60-4 0,1409 146-983,-1283-124 983,122 15 0,-321-43 41,0 0 0,-1-1 0,14-1 0,-23 3 0,-1 0 0,1 0 0,0 0 0,0 0 0,0 0 0,0 0 0,0 0 0,0 0 0,0 1 0,1-1 0,-1 0 0,1 3-1,-9 39 247,-32 301-287,6-35 0,-26 167 0,35 2 0,28-262 279,-2 163-1923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23.683"/>
    </inkml:context>
    <inkml:brush xml:id="br0">
      <inkml:brushProperty name="width" value="0.05" units="cm"/>
      <inkml:brushProperty name="height" value="0.05" units="cm"/>
      <inkml:brushProperty name="color" value="#FFC114"/>
    </inkml:brush>
  </inkml:definitions>
  <inkml:trace contextRef="#ctx0" brushRef="#br0">55 592 24575,'-3'-3'0,"0"0"0,0 0 0,1 0 0,-1 0 0,1-1 0,0 1 0,0-1 0,0 1 0,0-1 0,-2-6 0,4 9 0,0-1 0,0 1 0,0 0 0,-1-1 0,1 1 0,0 0 0,1-1 0,-1 1 0,0 0 0,0-1 0,0 1 0,1 0 0,-1 0 0,1-1 0,-1 1 0,1 0 0,-1 0 0,1 0 0,0 0 0,0-1 0,0 1 0,-1 0 0,1 0 0,0 1 0,0-1 0,0 0 0,0 0 0,0 0 0,1 1 0,-1-1 0,0 0 0,0 1 0,0-1 0,1 1 0,-1 0 0,2-1 0,-2 1 0,0-1 0,0 1 0,-1 0 0,1-1 0,0 1 0,0 0 0,0 0 0,0 0 0,0 0 0,0 0 0,0 0 0,0 0 0,0 0 0,0 1 0,0-1 0,0 0 0,0 0 0,-1 1 0,1-1 0,0 1 0,0-1 0,0 1 0,0-1 0,-1 1 0,2 0 0,-1 1 0,1 0 0,-1 0 0,0-1 0,0 1 0,0 0 0,0 0 0,0 1 0,0-1 0,0 0 0,0 3 0,1 6 0,-1 0 0,0 0 0,-1 14 0,0-25 0,-3 38 0,-1-1 0,-1 0 0,-14 45 0,-39 104 0,56-171 0,11-24 0,12-24 0,-3-1 0,-1-1 0,-3-1 0,14-46 0,21-117 0,-45 185 0,33-186 0,12-50 0,-49 250 0,17-55 0,-16 52 0,1-1 0,0 1 0,0-1 0,0 1 0,0-1 0,0 1 0,1 0 0,0 0 0,-1 0 0,1 0 0,5-3 0,-6 5 0,-1 1 0,1-1 0,-1 1 0,1-1 0,0 1 0,-1 0 0,1-1 0,-1 1 0,1 0 0,0 0 0,-1 0 0,1 0 0,0 1 0,-1-1 0,1 0 0,0 1 0,-1-1 0,1 1 0,-1-1 0,1 1 0,-1 0 0,1 0 0,-1 0 0,0 0 0,1 0 0,-1 0 0,0 0 0,0 0 0,0 0 0,0 0 0,2 2 0,4 6 0,1 1 0,-1-1 0,6 13 0,-11-18 0,15 25 0,-2 1 0,-2 0 0,0 1 0,-2 1 0,-2 0 0,-1 0 0,-1 1 0,-2 0 0,-1 0 0,-1 0 0,-2 1 0,-4 34 0,1-55 0,0-1 0,-1 1 0,0 0 0,-1-1 0,0 0 0,-1 0 0,-1 0 0,0 0 0,0-1 0,-1 0 0,-12 14 0,14-18 0,-1-1 0,0 0 0,-1 0 0,1 0 0,-1-1 0,0 0 0,0-1 0,-1 1 0,1-1 0,-1-1 0,0 0 0,0 0 0,0 0 0,-1-1 0,1 0 0,-1-1 0,1 0 0,-11 1 0,-11-9 0,16-1 0,14 8 0,0 0 0,0 0 0,0-1 0,-1 1 0,1 0 0,0-1 0,0 1 0,0 0 0,0 0 0,-1-1 0,1 1 0,0 0 0,0-1 0,0 1 0,0 0 0,0-1 0,0 1 0,0 0 0,0-1 0,0 1 0,0 0 0,0-1 0,0 1 0,0 0 0,1-1 0,-1 1 0,0 0 0,0-1 0,0 1 0,0 0 0,0-1 0,1 1 0,-1-1 0,1 1 0,0-1 0,0 0 0,0 0 0,0 0 0,1 1 0,-1-1 0,0 1 0,0-1 0,0 1 0,1-1 0,-1 1 0,0 0 0,1-1 0,-1 1 0,0 0 0,1 0 0,-1 0 0,0 0 0,1 0 0,-1 0 0,0 1 0,0-1 0,1 0 0,-1 1 0,2 0 0,33 15 0,-22-8 0,-1 1 0,0 1 0,-1 0 0,0 1 0,20 21 0,42 68 0,-9-10 0,-48-73-1365,-3-3-5461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24.493"/>
    </inkml:context>
    <inkml:brush xml:id="br0">
      <inkml:brushProperty name="width" value="0.05" units="cm"/>
      <inkml:brushProperty name="height" value="0.05" units="cm"/>
      <inkml:brushProperty name="color" value="#FFC114"/>
    </inkml:brush>
  </inkml:definitions>
  <inkml:trace contextRef="#ctx0" brushRef="#br0">11 184 24575,'-5'-25'0,"4"21"0,-1-1 0,2 1 0,-1-1 0,0 0 0,1 1 0,0-7 0,0 10 0,0 0 0,0 0 0,1 0 0,-1 0 0,0 0 0,1 0 0,-1 0 0,1 0 0,-1 0 0,1 0 0,0 0 0,-1 1 0,1-1 0,0 0 0,-1 0 0,1 1 0,0-1 0,0 1 0,0-1 0,0 0 0,0 1 0,0 0 0,-1-1 0,1 1 0,0-1 0,0 1 0,0 0 0,0 0 0,0 0 0,0 0 0,0 0 0,1 0 0,-1 0 0,1 0 0,5 0 0,0 1 0,1 1 0,-1-1 0,0 1 0,0 0 0,0 1 0,0-1 0,-1 1 0,1 1 0,12 7 0,-11-6 0,0 0 0,0 0 0,1-2 0,-1 1 0,1-1 0,10 3 0,-18-6 0,0 0 0,-1 1 0,1-1 0,0 0 0,0 0 0,0 0 0,0 1 0,0-1 0,0 0 0,0 0 0,0-1 0,0 1 0,0 0 0,0 0 0,0 0 0,0-1 0,0 1 0,0 0 0,0-1 0,0 1 0,0-1 0,-1 1 0,1-1 0,0 1 0,0-1 0,0 0 0,-1 1 0,1-1 0,0 0 0,-1 0 0,1 1 0,-1-1 0,1 0 0,-1 0 0,1 0 0,-1 0 0,0 0 0,1 0 0,-1 0 0,0 1 0,0-1 0,0 0 0,1 0 0,-1 0 0,0 0 0,0 0 0,-1-2 0,1-2 0,-1 0 0,0 0 0,0 0 0,-1 0 0,1 1 0,-1-1 0,0 0 0,-3-4 0,-1-1 0,-1 0 0,0 0 0,0 1 0,-9-8 0,12 14 0,1-1 0,0 1 0,-1 0 0,1 1 0,-1-1 0,0 1 0,0 0 0,0 0 0,0 0 0,-1 0 0,1 0 0,0 1 0,-6-1 0,8 2 0,0 0 0,0 0 0,0 1 0,1-1 0,-1 0 0,0 1 0,0-1 0,1 1 0,-1 0 0,1-1 0,-1 1 0,0 0 0,1 0 0,-1 0 0,1 0 0,0 1 0,-1-1 0,1 0 0,0 0 0,0 1 0,0-1 0,0 1 0,0-1 0,0 1 0,0 0 0,0-1 0,0 4 0,-2 3 0,0 1 0,1-1 0,0 1 0,-1 11 0,1-6 0,1 0 0,1 1 0,1-1 0,0 0 0,0 0 0,1 0 0,1 0 0,1 0 0,0 0 0,9 21 0,-10-29 0,0 1 0,1-1 0,0 0 0,0 0 0,0-1 0,0 1 0,1-1 0,0 0 0,0 0 0,0-1 0,1 1 0,0-1 0,0 0 0,0-1 0,0 1 0,0-1 0,1-1 0,-1 1 0,1-1 0,0 0 0,0 0 0,-1-1 0,11 1 0,-13-2 0,0 0 0,1-1 0,-1 1 0,0-1 0,0 0 0,0 0 0,0 0 0,0 0 0,0-1 0,0 0 0,-1 0 0,1 0 0,-1 0 0,1 0 0,-1-1 0,0 0 0,1 1 0,-1-1 0,-1 0 0,1-1 0,0 1 0,-1 0 0,0-1 0,0 1 0,2-5 0,5-11 0,-1 0 0,0 0 0,7-36 0,-13 48 0,8-35 0,8-26 0,-18 68 0,0 0 0,0 0 0,0 0 0,0 0 0,0 0 0,0 0 0,0 0 0,0 0 0,0 0 0,0 0 0,0 1 0,0-1 0,0 0 0,0 0 0,0 0 0,0 0 0,0 0 0,0 0 0,0 0 0,0 0 0,0 0 0,0 0 0,0 0 0,0 0 0,0 0 0,0 0 0,0 0 0,0 0 0,1 0 0,-1 0 0,0 0 0,0 0 0,0 0 0,0 0 0,0 0 0,0 0 0,0 0 0,0 0 0,0 0 0,0 0 0,0 0 0,0 0 0,0 0 0,0 0 0,1 0 0,-1 0 0,0 0 0,0 0 0,0 0 0,0 0 0,0 0 0,0 0 0,2 13 0,0 16 0,-3 352 0,2-396 0,0 1 0,7-24 0,-1 4 0,4-69 0,5-20 0,-13 105 0,1 1 0,1-1 0,1 1 0,12-27 0,-16 41 0,-1 0 0,1 0 0,0 0 0,0 0 0,0 0 0,0 0 0,0 1 0,1-1 0,-1 1 0,1 0 0,0 0 0,0 0 0,-1 0 0,1 0 0,1 0 0,-1 1 0,0-1 0,0 1 0,0 0 0,1 0 0,-1 0 0,0 1 0,1-1 0,-1 1 0,1 0 0,-1 0 0,5 0 0,-4 1 0,0 0 0,0 0 0,0 0 0,-1 1 0,1-1 0,0 1 0,-1 0 0,0 0 0,1 0 0,-1 0 0,0 1 0,0 0 0,0-1 0,0 1 0,-1 0 0,1 0 0,-1 0 0,0 1 0,1-1 0,-2 1 0,1-1 0,0 1 0,1 5 0,-1-3 13,-1 0 1,0-1-1,0 1 0,0 0 0,-1 0 0,0 0 0,0 0 0,0-1 0,-1 1 1,0 0-1,0 0 0,0 0 0,-1-1 0,0 1 0,0-1 0,-1 1 0,1-1 1,-1 0-1,0 0 0,0 0 0,-1 0 0,0-1 0,1 1 0,-1-1 0,-9 7 1,6-5-115,0-1 1,-1 1-1,1-1 1,-1-1 0,0 0-1,0 0 1,-1 0-1,1-1 1,-1 0 0,0-1-1,0 0 1,0 0 0,0-1-1,0 0 1,0-1-1,-12 0 1,2-3-6726</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24.817"/>
    </inkml:context>
    <inkml:brush xml:id="br0">
      <inkml:brushProperty name="width" value="0.05" units="cm"/>
      <inkml:brushProperty name="height" value="0.05" units="cm"/>
      <inkml:brushProperty name="color" value="#FFC114"/>
    </inkml:brush>
  </inkml:definitions>
  <inkml:trace contextRef="#ctx0" brushRef="#br0">1 12 24575,'4'-2'0,"1"0"0,0 0 0,-1 1 0,1 0 0,0-1 0,0 2 0,0-1 0,0 0 0,0 1 0,0 0 0,0 0 0,0 1 0,0-1 0,0 1 0,0 0 0,6 2 0,-9-2 0,0 0 0,0 0 0,0 0 0,0 0 0,0 0 0,-1 1 0,1-1 0,0 0 0,-1 1 0,1-1 0,-1 1 0,1 0 0,-1-1 0,0 1 0,0 0 0,2 2 0,-3-1 0,1 0 0,0-1 0,-1 1 0,1-1 0,-1 1 0,0 0 0,0-1 0,0 1 0,0 0 0,-1-1 0,1 1 0,-1-1 0,1 1 0,-1 0 0,0-1 0,-1 4 0,-31 54 0,23-44 0,1 0 0,-9 23 0,16-34 0,1 1 0,-1-1 0,1 1 0,0-1 0,0 1 0,0-1 0,1 1 0,0 0 0,0-1 0,1 1 0,1 10 0,-1-13 0,0 0 0,0 0 0,1 0 0,-1-1 0,0 1 0,1 0 0,0 0 0,0-1 0,0 1 0,0-1 0,0 0 0,0 1 0,1-1 0,-1 0 0,1 0 0,-1 0 0,1-1 0,0 1 0,-1-1 0,1 1 0,0-1 0,0 0 0,0 0 0,0-1 0,1 1 0,-1 0 0,0-1 0,0 0 0,0 0 0,0 0 0,4 0 0,0 0 0,0-1 0,0 0 0,0 0 0,0-1 0,0 1 0,0-1 0,0-1 0,-1 0 0,1 0 0,-1 0 0,0 0 0,12-9 0,-11 5 0,-1 0 0,1-1 0,-1 1 0,0-1 0,-1-1 0,0 1 0,0-1 0,-1 1 0,0-1 0,-1-1 0,1 1 0,-2 0 0,1-1 0,-2 0 0,2-13 0,-2 17 0,-1 1 0,0-1 0,0 1 0,-1-1 0,1 1 0,-1-1 0,0 1 0,-1 0 0,1 0 0,-1-1 0,0 1 0,-1 0 0,1 0 0,-1 1 0,0-1 0,0 1 0,0-1 0,-1 1 0,1 0 0,-1 0 0,0 0 0,0 1 0,-1-1 0,1 1 0,-1 0 0,1 1 0,-1-1 0,-10-3 0,7 3-114,-1 1 1,1 0-1,-1 0 0,1 1 0,-1 0 1,0 1-1,0 0 0,1 0 0,-1 1 1,0 0-1,-14 4 0,-15 7-6712</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26.619"/>
    </inkml:context>
    <inkml:brush xml:id="br0">
      <inkml:brushProperty name="width" value="0.05" units="cm"/>
      <inkml:brushProperty name="height" value="0.05" units="cm"/>
      <inkml:brushProperty name="color" value="#FFC114"/>
    </inkml:brush>
  </inkml:definitions>
  <inkml:trace contextRef="#ctx0" brushRef="#br0">159 12 24575,'0'0'0,"0"-1"0,0 1 0,0-1 0,0 0 0,0 1 0,0-1 0,0 0 0,0 1 0,1-1 0,-1 1 0,0-1 0,1 1 0,-1-1 0,0 0 0,1 1 0,-1-1 0,0 1 0,1 0 0,0-2 0,-1 2 0,1 0 0,-1 0 0,0 0 0,1 0 0,-1 0 0,0 0 0,0 0 0,1 0 0,-1 0 0,0 0 0,0 0 0,1 0 0,-1 0 0,0 0 0,1 1 0,-1-1 0,0 0 0,0 0 0,1 0 0,-1 0 0,0 0 0,0 1 0,0-1 0,1 0 0,-1 0 0,0 0 0,0 1 0,0-1 0,1 0 0,-1 0 0,0 1 0,0-1 0,0 0 0,0 0 0,0 1 0,0-1 0,0 0 0,0 0 0,0 1 0,1-1 0,-1 0 0,0 1 0,0-1 0,0 0 0,-1 0 0,1 1 0,0-1 0,4 30 0,-2 1 0,-1-1 0,-2 1 0,-8 58 0,3-39 0,-18 173 0,-82 345 0,105-563 0,-7 26 0,-15 38 0,41-75 0,0 1 0,1 1 0,20-1 0,64 5 0,187 23 0,-181-11 0,1456 139-2754,-728-82 2551,-820-67 214,-3-1 25,1 0 0,-1-1-1,16-1 1,-16-4 312,-13-1 307,-18-7-715,-4 4-6271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27.551"/>
    </inkml:context>
    <inkml:brush xml:id="br0">
      <inkml:brushProperty name="width" value="0.05" units="cm"/>
      <inkml:brushProperty name="height" value="0.05" units="cm"/>
      <inkml:brushProperty name="color" value="#FFC114"/>
    </inkml:brush>
  </inkml:definitions>
  <inkml:trace contextRef="#ctx0" brushRef="#br0">127 62 24575,'-52'-20'0,"43"18"0,1-1 0,-1 0 0,1 0 0,-1-1 0,1 0 0,-11-8 0,18 12 0,1 0 0,0-1 0,0 1 0,0 0 0,-1 0 0,1 0 0,0 0 0,0 0 0,0 0 0,0 0 0,-1 0 0,1 0 0,0-1 0,0 1 0,0 0 0,0 0 0,0 0 0,-1 0 0,1-1 0,0 1 0,0 0 0,0 0 0,0 0 0,0 0 0,0-1 0,0 1 0,0 0 0,0 0 0,0 0 0,0-1 0,0 1 0,0 0 0,0 0 0,0 0 0,0-1 0,0 1 0,0 0 0,0 0 0,0 0 0,0-1 0,0 1 0,0 0 0,0 0 0,0 0 0,1-1 0,-1 1 0,12-2 0,21 4 0,437 76-696,-196-30-63,359 55-2750,321 42 2480,639 61 136,-1550-201 883,125 14 1061,207-3-1,-337-19 734,-38 3-1731,1 0-1,0 0 1,-1 0 0,1 0 0,0 0 0,-1 0 0,1 0-1,0 0 1,-1-1 0,1 1 0,-1 0 0,1 0-1,0-1 1,-1 1 0,1 0 0,-1 0 0,1-1 0,-1 1-1,1-1 1,-1 1 0,1-1 0,0 0 0,-12-4 802,-24-1-50,17 4-712,4 0-86,0 1-1,0 0 0,-1 1 0,1 1 0,0 0 0,-17 3 0,30-3-6,-1-1 0,1 1 0,-1-1 0,1 1 0,0-1 0,-1 1 0,1 0 0,0 0 0,0 0 0,-1 0 0,1 0 0,0 0 0,0 0 0,0 0 0,0 0 0,0 1 0,0-1 0,1 0 0,-1 0 0,0 1 0,1-1 0,-1 1 0,1-1 0,-1 1 0,1-1 0,0 1 0,-1-1 0,1 1 0,0-1 0,0 1 0,0-1 0,0 1 0,0-1 0,1 1 0,-1-1 0,0 1 0,1-1 0,-1 1 0,2 1 0,2 7 0,0 0 0,1 0 0,1 0 0,8 12 0,-9-14 0,4 7 0,-2 0 0,0 1 0,0 0 0,-2 0 0,0 1 0,-1-1 0,0 1 0,-2 0 0,0 0 0,-1 0 0,0 0 0,-3 23 0,-4 21 0,-3-1 0,-17 64 0,-93 409 0,117-521 0,1-9 0,1 1 0,-1-1 0,0 0 0,0 1 0,0-1 0,0 0 0,-3 5 0,3-8 0,0 1 0,1 0 0,-1 0 0,0-1 0,0 1 0,0-1 0,0 1 0,0 0 0,1-1 0,-1 0 0,0 1 0,0-1 0,0 0 0,0 1 0,0-1 0,0 0 0,-1 0 0,1 0 0,0 0 0,0 0 0,0 0 0,0 0 0,0 0 0,0 0 0,0-1 0,0 1 0,0 0 0,0-1 0,-1 0 0,-532-140-203,-253 14-2327,582 97 1224,8 1-2846</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29.705"/>
    </inkml:context>
    <inkml:brush xml:id="br0">
      <inkml:brushProperty name="width" value="0.05" units="cm"/>
      <inkml:brushProperty name="height" value="0.05" units="cm"/>
      <inkml:brushProperty name="color" value="#FFC114"/>
    </inkml:brush>
  </inkml:definitions>
  <inkml:trace contextRef="#ctx0" brushRef="#br0">39 96 24575,'-1'-22'0,"1"15"0,-1-1 0,1 0 0,1 0 0,-1 1 0,1-1 0,0 0 0,5-12 0,-7 70 0,-14 63 0,-11 159 0,24-236 0,1-11 0,1 1 0,3 34 0,-3-59 0,0-1 0,0 0 0,0 0 0,0 1 0,0-1 0,0 0 0,0 1 0,0-1 0,0 0 0,1 0 0,-1 1 0,0-1 0,0 0 0,0 0 0,0 1 0,0-1 0,0 0 0,1 0 0,-1 1 0,0-1 0,0 0 0,0 0 0,1 0 0,-1 1 0,0-1 0,0 0 0,1 0 0,-1 0 0,0 0 0,0 0 0,1 0 0,-1 1 0,0-1 0,1 0 0,-1 0 0,10-6 0,8-17 0,-17 22 0,67-104 0,37-52 0,-101 152 0,0 0 0,1 0 0,-1 0 0,1 1 0,10-8 0,-14 12 0,-1-1 0,1 0 0,0 1 0,0-1 0,0 1 0,0-1 0,0 1 0,0 0 0,0 0 0,0-1 0,0 1 0,0 0 0,0 0 0,0 0 0,0 0 0,1 0 0,-1 0 0,0 0 0,0 0 0,0 1 0,0-1 0,0 0 0,0 1 0,0-1 0,0 0 0,0 1 0,0-1 0,-1 1 0,1 0 0,0-1 0,0 1 0,0 0 0,0-1 0,-1 1 0,1 0 0,0 0 0,-1 0 0,1 0 0,-1 0 0,1-1 0,-1 1 0,1 0 0,0 2 0,5 17 0,0 0 0,-1 1 0,0-1 0,-2 1 0,-1 0 0,0 35 0,3 16 0,-3-49 121,0 3-864,9 38 0,-6-47-6083</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29.921"/>
    </inkml:context>
    <inkml:brush xml:id="br0">
      <inkml:brushProperty name="width" value="0.05" units="cm"/>
      <inkml:brushProperty name="height" value="0.05" units="cm"/>
      <inkml:brushProperty name="color" value="#FFC114"/>
    </inkml:brush>
  </inkml:definitions>
  <inkml:trace contextRef="#ctx0" brushRef="#br0">1 79 24575,'3'-7'0,"21"-37"0,-23 41 0,1 1 0,-1 0 0,1 1 0,-1-1 0,1 0 0,-1 0 0,1 1 0,0-1 0,0 1 0,0-1 0,0 1 0,0 0 0,0 0 0,0 0 0,1 0 0,-1 0 0,3 0 0,-4 1 0,-1 0 0,1 0 0,0 0 0,0 0 0,0 0 0,-1 1 0,1-1 0,0 0 0,0 0 0,-1 1 0,1-1 0,0 1 0,-1-1 0,1 1 0,0-1 0,-1 1 0,1-1 0,-1 1 0,1 0 0,-1-1 0,1 1 0,-1-1 0,1 1 0,-1 0 0,0 0 0,1-1 0,-1 2 0,8 24 0,-7-23 0,5 28 0,-2-1 0,-1 1 0,-1 0 0,-4 56 0,-4-25 0,-21 86 0,21-120-1365,0-6-5461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30.556"/>
    </inkml:context>
    <inkml:brush xml:id="br0">
      <inkml:brushProperty name="width" value="0.05" units="cm"/>
      <inkml:brushProperty name="height" value="0.05" units="cm"/>
      <inkml:brushProperty name="color" value="#FFC114"/>
    </inkml:brush>
  </inkml:definitions>
  <inkml:trace contextRef="#ctx0" brushRef="#br0">15 174 24575,'-2'-2'0,"1"0"0,-1-1 0,1 1 0,-1-1 0,1 1 0,0-1 0,0 0 0,0 1 0,1-1 0,-1 0 0,1 0 0,-1 0 0,1 1 0,0-1 0,0 0 0,0 0 0,1-3 0,-1 1 0,1 0 0,0 0 0,0 0 0,1 0 0,0 0 0,-1 0 0,2 1 0,3-8 0,-2 7 0,0 0 0,1 1 0,-1-1 0,1 1 0,0 0 0,1 0 0,-1 0 0,1 1 0,-1 0 0,1 0 0,0 1 0,0-1 0,1 1 0,11-2 0,9-2 0,1 2 0,30 0 0,-47 3 0,0 0 0,-1 0 0,1 1 0,0 1 0,0 0 0,-1 0 0,1 1 0,-1 0 0,12 5 0,-18-6 0,1 2 0,-1-1 0,0 0 0,0 1 0,0 0 0,0 0 0,0 0 0,-1 0 0,1 1 0,-1-1 0,0 1 0,0 0 0,0 0 0,0 0 0,-1 0 0,0 1 0,0-1 0,0 1 0,0-1 0,0 6 0,3 16 0,-1 1 0,-2-1 0,0 0 0,-2 0 0,-4 34 0,1 1 0,5-72 0,0 0 0,0 1 0,1-1 0,7-17 0,24-50 0,9-2 0,-38 71 0,1 1 0,1-1 0,-1 1 0,1 0 0,0 1 0,14-11 0,-21 17 0,1 1 0,-1-1 0,1 0 0,0 1 0,-1-1 0,1 1 0,0-1 0,0 1 0,-1 0 0,1-1 0,0 1 0,0 0 0,0-1 0,-1 1 0,1 0 0,0 0 0,0 0 0,0-1 0,0 1 0,0 0 0,-1 0 0,1 1 0,0-1 0,0 0 0,0 0 0,0 0 0,-1 0 0,1 1 0,0-1 0,0 0 0,0 1 0,-1-1 0,1 1 0,0-1 0,0 1 0,-1-1 0,1 1 0,-1-1 0,1 1 0,0 0 0,-1-1 0,1 1 0,-1 0 0,1 0 0,-1-1 0,0 1 0,1 0 0,-1 0 0,0 0 0,1-1 0,-1 1 0,0 0 0,0 0 0,0 0 0,0 1 0,1 6 0,0 0 0,0 0 0,-1 0 0,-1 13 0,-3 12 0,-17 60 0,1-3 0,19-89 0,1 0 0,0 0 0,-1 0 0,1 0 0,0 0 0,0 0 0,0 0 0,0 0 0,0 0 0,0 0 0,0 0 0,0 0 0,0 0 0,1 0 0,-1 0 0,0 0 0,1 0 0,-1-1 0,0 1 0,1 0 0,-1 0 0,1 0 0,0 1 0,0-2 0,0 0 0,0 1 0,0-1 0,0 0 0,0 0 0,0 0 0,-1 0 0,1 0 0,0-1 0,0 1 0,0 0 0,0 0 0,0 0 0,-1-1 0,1 1 0,0 0 0,0-1 0,0 1 0,-1-1 0,2 0 0,6-5 0,0 0 0,-1 0 0,10-10 0,32-37 0,51-50 0,-96 100 0,-1 0 0,1 1 0,-1-1 0,1 1 0,0 0 0,0 0 0,6-3 0,-9 5 0,0 0 0,0-1 0,1 1 0,-1 0 0,0 0 0,0 0 0,0 0 0,0 0 0,0 0 0,0 0 0,1 0 0,-1 0 0,0 0 0,0 1 0,0-1 0,0 0 0,0 1 0,0-1 0,0 1 0,0-1 0,0 1 0,0 0 0,0-1 0,0 1 0,-1 0 0,1 0 0,0 0 0,0 0 0,-1-1 0,1 1 0,0 0 0,-1 0 0,1 0 0,0 1 0,1 5 0,1 0 0,-1 0 0,0 1 0,0-1 0,-1 0 0,0 1 0,0 9 0,-3 58 0,0-39 0,2-31 22,-1 1-160,1 0-1,0 0 0,0 0 0,0 0 1,1 0-1,0 0 0,0 0 0,1 0 1,2 6-1,3 0-6687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25.873"/>
    </inkml:context>
    <inkml:brush xml:id="br0">
      <inkml:brushProperty name="width" value="0.05" units="cm"/>
      <inkml:brushProperty name="height" value="0.05" units="cm"/>
      <inkml:brushProperty name="color" value="#FFC114"/>
    </inkml:brush>
  </inkml:definitions>
  <inkml:trace contextRef="#ctx0" brushRef="#br0">1 11 24575,'3'-3'0,"4"-1"0,3 0 0,1 7 0,1 6 0,-1 7 0,-3 7 0,-3 5 0,-2 7 0,-1 7 0,-2 4 0,0 4 0,-1 2 0,1-2 0,-1-3 0,1-11-8191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30.758"/>
    </inkml:context>
    <inkml:brush xml:id="br0">
      <inkml:brushProperty name="width" value="0.05" units="cm"/>
      <inkml:brushProperty name="height" value="0.05" units="cm"/>
      <inkml:brushProperty name="color" value="#FFC114"/>
    </inkml:brush>
  </inkml:definitions>
  <inkml:trace contextRef="#ctx0" brushRef="#br0">36 40 24575,'1'-26'0,"-1"12"0,-1 31 0,-14 143 283,-5 114-1931,20-251-5178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31.224"/>
    </inkml:context>
    <inkml:brush xml:id="br0">
      <inkml:brushProperty name="width" value="0.05" units="cm"/>
      <inkml:brushProperty name="height" value="0.05" units="cm"/>
      <inkml:brushProperty name="color" value="#FFC114"/>
    </inkml:brush>
  </inkml:definitions>
  <inkml:trace contextRef="#ctx0" brushRef="#br0">43 62 24575,'-14'-37'0,"12"27"0,0-5 0,1 25 0,0 14 0,-1-1 0,-1 1 0,-12 44 0,15-67 0,-1 0 0,1 0 0,0 0 0,0 0 0,-1 1 0,1-1 0,0 0 0,0 0 0,0 0 0,0 0 0,0 0 0,0 0 0,0 0 0,1 1 0,-1-1 0,0 0 0,1 0 0,-1 0 0,1 0 0,-1 0 0,1 0 0,-1 0 0,1 0 0,-1 0 0,1-1 0,0 1 0,0 0 0,0 0 0,-1 0 0,1-1 0,0 1 0,0 0 0,0-1 0,0 1 0,0-1 0,0 1 0,0-1 0,0 0 0,0 1 0,0-1 0,1 0 0,-1 0 0,0 0 0,1 0 0,7 1 0,-1-1 0,1 0 0,-1-1 0,15-3 0,-15 3 0,7-2 0,7 0 0,40-3 0,-57 6 0,1 0 0,-1 0 0,0 0 0,0 1 0,0 0 0,0 0 0,0 0 0,0 1 0,0 0 0,0 0 0,0 0 0,-1 0 0,8 6 0,-10-6 0,0 0 0,0 0 0,0 0 0,0 1 0,0-1 0,-1 1 0,1-1 0,-1 1 0,1 0 0,-1 0 0,0 0 0,0-1 0,0 1 0,-1 0 0,1 0 0,-1 0 0,0 0 0,1 0 0,-1 1 0,0-1 0,-1 0 0,1 0 0,-1 0 0,1 0 0,-1 0 0,0-1 0,0 1 0,-3 5 0,2-3 0,0-1 0,0 0 0,0 0 0,-1 0 0,0 0 0,0 0 0,0 0 0,0-1 0,-1 1 0,1-1 0,-1 0 0,0 0 0,0-1 0,0 1 0,0-1 0,-1 0 0,-6 3 0,-11-1-1365,2-2-5461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32.418"/>
    </inkml:context>
    <inkml:brush xml:id="br0">
      <inkml:brushProperty name="width" value="0.05" units="cm"/>
      <inkml:brushProperty name="height" value="0.05" units="cm"/>
      <inkml:brushProperty name="color" value="#FFC114"/>
    </inkml:brush>
  </inkml:definitions>
  <inkml:trace contextRef="#ctx0" brushRef="#br0">231 167 24575,'1'0'0,"-1"0"0,1 0 0,0-1 0,0 1 0,-1-1 0,1 1 0,0-1 0,-1 1 0,1-1 0,0 1 0,-1-1 0,1 1 0,-1-1 0,1 0 0,-1 1 0,1-1 0,-1 0 0,1 1 0,-1-1 0,0 0 0,1 0 0,-1 0 0,0 1 0,0-1 0,0 0 0,0 0 0,1-1 0,2-27 0,-3 26 0,1-2 0,-1 0 0,0 0 0,0 0 0,0 0 0,-1 0 0,0 0 0,0 1 0,0-1 0,0 0 0,-1 0 0,-3-5 0,3 7 0,0 0 0,0 0 0,0 0 0,-1 1 0,1-1 0,-1 1 0,1 0 0,-1 0 0,0 0 0,0 0 0,0 0 0,0 1 0,-1-1 0,1 1 0,0 0 0,-7-2 0,5 2 0,0 0 0,0 0 0,0 0 0,-1 0 0,1 1 0,0 0 0,0 0 0,-1 1 0,1-1 0,0 1 0,0 0 0,0 1 0,0-1 0,0 1 0,0 0 0,0 0 0,0 0 0,1 1 0,-1 0 0,1 0 0,0 0 0,0 0 0,0 1 0,0-1 0,1 1 0,-4 4 0,0 1 0,1 0 0,1 1 0,-1-1 0,2 1 0,-1 0 0,1 1 0,1-1 0,0 1 0,0-1 0,1 1 0,-1 17 0,2-17 0,1 1 0,0 0 0,1-1 0,0 1 0,1 0 0,5 21 0,-6-30 0,0-1 0,0 0 0,-1 0 0,1 1 0,0-1 0,1 0 0,-1 0 0,0 0 0,1 0 0,-1 0 0,1-1 0,-1 1 0,1 0 0,0-1 0,0 1 0,0-1 0,0 0 0,0 1 0,0-1 0,0 0 0,0 0 0,0 0 0,1-1 0,-1 1 0,0-1 0,1 1 0,-1-1 0,0 1 0,1-1 0,-1 0 0,1 0 0,-1-1 0,0 1 0,1 0 0,-1-1 0,0 1 0,1-1 0,-1 0 0,0 0 0,4-1 0,2-2 0,0 0 0,-1 0 0,1 0 0,-1-1 0,0 0 0,0-1 0,-1 0 0,1 0 0,-1 0 0,-1 0 0,10-13 0,-1-5 0,-1 1 0,14-35 0,-22 48 0,-8 22 0,1 1 0,-2 19 0,4-28 0,-1 0 0,1 1 0,0-1 0,0 1 0,0-1 0,1 0 0,-1 1 0,1-1 0,0 0 0,1 0 0,-1 0 0,1 1 0,-1-1 0,1 0 0,5 7 0,-6-10 0,1 0 0,-1 0 0,0 0 0,1 0 0,-1 0 0,0 0 0,1 0 0,-1-1 0,1 1 0,0-1 0,-1 1 0,1-1 0,-1 1 0,1-1 0,0 0 0,-1 0 0,1 0 0,0 0 0,0 0 0,-1 0 0,3 0 0,-1-1 0,0-1 0,0 1 0,0 0 0,0-1 0,0 1 0,0-1 0,-1 0 0,1 0 0,-1 0 0,4-4 0,1-2 0,0 0 0,0-1 0,-1 0 0,0 0 0,7-17 0,6-30 0,-16 99 0,-4 217 0,0-312 0,4-114 0,-1 135 0,2 0 0,1 0 0,11-37 0,-14 62 0,0 0 0,0 0 0,1 1 0,-1-1 0,1 1 0,1-1 0,5-7 0,-8 12 0,0 0 0,0 0 0,0 0 0,0 0 0,0 0 0,0 0 0,0 1 0,0-1 0,1 0 0,-1 1 0,0-1 0,1 1 0,-1-1 0,0 1 0,1-1 0,-1 1 0,1 0 0,-1 0 0,0 0 0,1 0 0,-1 0 0,1 0 0,-1 0 0,1 0 0,-1 0 0,0 1 0,1-1 0,-1 0 0,0 1 0,1 0 0,-1-1 0,0 1 0,0 0 0,1-1 0,-1 1 0,0 0 0,0 0 0,2 2 0,4 4 0,1 1 0,-1 0 0,-1 1 0,1-1 0,-1 2 0,-1-1 0,0 0 0,0 1 0,-1 0 0,0 0 0,0 0 0,-2 1 0,1-1 0,-1 1 0,1 12 0,-3-18 14,0-1 0,-1 0-1,1 0 1,-1 1 0,0-1-1,0 0 1,-1 0-1,1 0 1,-1 0 0,0 0-1,0 0 1,0-1 0,0 1-1,-1-1 1,1 1 0,-1-1-1,0 0 1,0 0 0,0 0-1,-1 0 1,1-1 0,-1 1-1,1-1 1,-8 4 0,-1-1-228,1-1 1,-1 0 0,0-1-1,0 0 1,0-1 0,0 0-1,-18 0 1,6-1-6613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32.851"/>
    </inkml:context>
    <inkml:brush xml:id="br0">
      <inkml:brushProperty name="width" value="0.05" units="cm"/>
      <inkml:brushProperty name="height" value="0.05" units="cm"/>
      <inkml:brushProperty name="color" value="#FFC114"/>
    </inkml:brush>
  </inkml:definitions>
  <inkml:trace contextRef="#ctx0" brushRef="#br0">1 120 24575,'1'0'0,"1"0"0,0 1 0,0-1 0,0 1 0,-1-1 0,1 1 0,0 0 0,0 0 0,-1-1 0,1 1 0,-1 0 0,1 1 0,-1-1 0,1 0 0,-1 0 0,0 1 0,0-1 0,1 0 0,-1 1 0,0-1 0,0 1 0,1 2 0,2 4 0,0 1 0,-1 0 0,3 9 0,-5-14 0,4 12 0,-1 0 0,-1 0 0,0 0 0,-1 0 0,-1 1 0,-1-1 0,0 0 0,-1 1 0,0-1 0,-2 0 0,0 0 0,-1 0 0,-9 25 0,13-40 0,0-1 0,0 1 0,-1-1 0,1 0 0,0 1 0,0-1 0,0 0 0,0 1 0,0-1 0,-1 1 0,1-1 0,0 0 0,0 1 0,-1-1 0,1 0 0,0 0 0,0 1 0,-1-1 0,1 0 0,0 0 0,-1 1 0,1-1 0,0 0 0,-1 0 0,1 0 0,-1 1 0,1-1 0,0 0 0,-1 0 0,1 0 0,-1 0 0,0 0 0,-7-11 0,0-21 0,-9-182 0,17 194 0,1-1 0,5-27 0,-5 38 0,1 1 0,1-1 0,0 0 0,0 1 0,1 0 0,9-17 0,-12 24 0,0 1 0,0-1 0,0 1 0,0-1 0,1 1 0,-1-1 0,1 1 0,-1 0 0,1-1 0,-1 1 0,1 0 0,-1 0 0,1 0 0,0 0 0,0 1 0,0-1 0,-1 0 0,1 1 0,0-1 0,2 1 0,-1 0 0,0 0 0,0 0 0,-1 1 0,1-1 0,0 1 0,-1-1 0,1 1 0,0 0 0,-1 0 0,1 1 0,-1-1 0,4 3 0,3 2 0,-1 1 0,0 0 0,0 0 0,-1 1 0,0 0 0,7 11 0,-10-13 0,0 0 0,0 1 0,-1-1 0,0 1 0,0 0 0,0 0 0,-1 0 0,0 0 0,-1 0 0,1 0 0,-1 1 0,-1-1 0,0 13 0,0-16 0,-1 0 0,1 0 0,-1 1 0,-1-1 0,1 0 0,0-1 0,-1 1 0,0 0 0,0 0 0,0-1 0,0 1 0,-1-1 0,1 0 0,-1 1 0,0-1 0,0 0 0,0-1 0,0 1 0,-1 0 0,1-1 0,-1 0 0,1 0 0,-1 0 0,0 0 0,-6 1 0,-15 4-1365,2-3-5461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6:33.144"/>
    </inkml:context>
    <inkml:brush xml:id="br0">
      <inkml:brushProperty name="width" value="0.05" units="cm"/>
      <inkml:brushProperty name="height" value="0.05" units="cm"/>
      <inkml:brushProperty name="color" value="#FFC114"/>
    </inkml:brush>
  </inkml:definitions>
  <inkml:trace contextRef="#ctx0" brushRef="#br0">283 17 24575,'18'-1'0,"0"-1"0,0 0 0,22-6 0,-58 5 0,-17 5 0,32-2 0,0 1 0,0 0 0,1-1 0,-1 1 0,0 1 0,1-1 0,-1 0 0,0 1 0,1-1 0,0 1 0,-1 0 0,1-1 0,0 1 0,0 1 0,0-1 0,0 0 0,0 0 0,0 1 0,1-1 0,-1 1 0,1-1 0,0 1 0,0 0 0,-1-1 0,2 1 0,-1 0 0,0 0 0,1 0 0,-1 0 0,1-1 0,0 1 0,0 4 0,2 7 0,0 0 0,1 0 0,0-1 0,1 1 0,9 19 0,0 3 0,-12-31 0,1 0 0,-1 0 0,0 0 0,0 1 0,0-1 0,-1 0 0,1 1 0,-2 7 0,1-11 0,-1 0 0,0 0 0,1 0 0,-1 0 0,0 0 0,0 0 0,0 0 0,0 0 0,-1-1 0,1 1 0,0 0 0,-1-1 0,1 1 0,-1-1 0,0 1 0,0-1 0,1 0 0,-1 1 0,0-1 0,0 0 0,0 0 0,0 0 0,-3 0 0,-21 6-105,1-1-1,-1-1 0,0-2 1,-1 0-1,-31-2 0,37-1-625,-48 2-6095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32.662"/>
    </inkml:context>
    <inkml:brush xml:id="br0">
      <inkml:brushProperty name="width" value="0.05" units="cm"/>
      <inkml:brushProperty name="height" value="0.05" units="cm"/>
      <inkml:brushProperty name="color" value="#FFC114"/>
    </inkml:brush>
  </inkml:definitions>
  <inkml:trace contextRef="#ctx0" brushRef="#br0">76 401 24575,'-2'23'0,"0"0"0,-2 1 0,-1-1 0,-10 31 0,-6 34 0,-1 61 0,20-135 0,1-8 0,0 0 0,0-1 0,1 1 0,0 0 0,0 0 0,2 9 0,-1-12 0,0-1 0,-1 0 0,1 0 0,1 0 0,-1 0 0,0 0 0,0 0 0,1 0 0,-1-1 0,1 1 0,-1 0 0,1-1 0,0 1 0,0-1 0,0 0 0,0 1 0,0-1 0,0 0 0,0 0 0,4 1 0,24 8 0,1-2 0,-1-2 0,1 0 0,46 1 0,-10 0 0,133 17 0,490 66 0,235 68 0,-609-107 0,2-13 0,400-5 0,-626-33 0,0-4 0,124-21 0,-192 22 0,-18 3 0,-1-1 0,0 1 0,0-1 0,0 0 0,0 0 0,6-3 0,-10 4 0,-1-1 0,1 1 0,-1-1 0,1 1 0,-1 0 0,0-1 0,1 1 0,-1-1 0,1 1 0,-1-1 0,0 1 0,1-1 0,-1 1 0,0-1 0,0 0 0,1 1 0,-1-1 0,0 1 0,0-1 0,0 0 0,0 1 0,0-1 0,0 0 0,0 1 0,0-1 0,0 1 0,0-1 0,0 0 0,0 1 0,-1-1 0,1 1 0,0-1 0,0 0 0,-1 1 0,1-1 0,0 1 0,-1-1 0,1 1 0,0-1 0,-1 1 0,0-1 0,-21-25 0,16 20 0,-4-6 0,1 0 0,0-1 0,1-1 0,0 1 0,1-1 0,1-1 0,-6-15 0,-25-109 0,36 138 0,-10-53 0,1 0 0,3-1 0,1-57 0,6 76 0,2-1 0,2 1 0,1 1 0,1-1 0,20-57 0,1 24 0,3 1 0,44-71 0,-73 137 0,-1 1 0,1 0 0,0-1 0,-1 1 0,1 0 0,-1-1 0,0 1 0,1-1 0,-1 1 0,0-1 0,0 1 0,0-1 0,0 1 0,0-1 0,0 1 0,0-1 0,-1 1 0,1-1 0,-1 1 0,1-1 0,-1-1 0,-1 1 0,0-1 0,0 1 0,1-1 0,-1 1 0,-1 0 0,1 0 0,0-1 0,0 2 0,-1-1 0,-2-2 0,-7-2 0,0 0 0,0 0 0,-23-6 0,-13-1-341,0 1 0,-1 2-1,-67-3 1,79 10-6485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33.682"/>
    </inkml:context>
    <inkml:brush xml:id="br0">
      <inkml:brushProperty name="width" value="0.05" units="cm"/>
      <inkml:brushProperty name="height" value="0.05" units="cm"/>
      <inkml:brushProperty name="color" value="#FFC114"/>
    </inkml:brush>
  </inkml:definitions>
  <inkml:trace contextRef="#ctx0" brushRef="#br0">1 857 24575,'28'-6'0,"-25"5"0,1 0 0,-1 0 0,0 0 0,0 0 0,0 0 0,1 1 0,-1 0 0,0 0 0,4 0 0,-2 1 0,-1 0 0,1 0 0,-1 1 0,1-1 0,-1 1 0,0 1 0,0-1 0,0 0 0,0 1 0,0 0 0,0 0 0,-1 0 0,6 6 0,5 7 0,21 34 0,-12-18 0,-2-4 0,42 42 0,-53-60 0,0-2 0,1 1 0,0-1 0,0-1 0,1 0 0,-1-1 0,22 8 0,4-2 0,-1-2 0,76 10 0,77-5 0,161-2 0,178-6 0,-353-8 0,-56 12 0,-94-7 0,1-1 0,-1-1 0,1-1 0,0-2 0,32-3 0,-48 1 0,-1 0 0,0 0 0,0-1 0,0 0 0,0 0 0,-1-1 0,14-10 0,-4 1 0,0-2 0,16-17 0,-27 26 0,0-1 0,-1 1 0,0-1 0,-1-1 0,1 1 0,-2-1 0,1 0 0,-1 0 0,-1 0 0,0-1 0,0 1 0,-1-1 0,2-12 0,-3 5 0,0 1 0,-2 0 0,0-1 0,-1 1 0,0 0 0,-1 0 0,-8-21 0,-29-82 0,22 68 0,1 0 0,3-1 0,-13-89 0,25 124 0,1 0 0,0 0 0,1 0 0,1 0 0,0 0 0,2 0 0,0 0 0,0 0 0,9-22 0,-9 33 0,-1 0 0,0 0 0,0 1 0,-1-2 0,2-11 0,-3 16 0,0 0 0,0 0 0,0 0 0,0 0 0,-1 0 0,1 0 0,-1 0 0,0 0 0,1 0 0,-1 0 0,0 0 0,0 0 0,0 1 0,0-1 0,0 0 0,-1 0 0,1 1 0,-1-1 0,1 1 0,-1-1 0,-2-1 0,-25-15 0,0 2 0,-1 1 0,-60-22 0,47 21 0,-26-11-1365,6 4-5461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36.632"/>
    </inkml:context>
    <inkml:brush xml:id="br0">
      <inkml:brushProperty name="width" value="0.05" units="cm"/>
      <inkml:brushProperty name="height" value="0.05" units="cm"/>
      <inkml:brushProperty name="color" value="#FFC114"/>
    </inkml:brush>
  </inkml:definitions>
  <inkml:trace contextRef="#ctx0" brushRef="#br0">12791 2050 24575,'-1'0'0,"0"-1"0,0 1 0,0 0 0,1-1 0,-1 1 0,0-1 0,1 1 0,-1 0 0,0-1 0,1 0 0,-1 1 0,0-1 0,1 1 0,-1-1 0,1 0 0,-1 1 0,1-1 0,0 0 0,-1 1 0,1-1 0,0 0 0,-1 0 0,1 0 0,0 1 0,0-1 0,0 0 0,0 0 0,-1 0 0,1-1 0,0-25 0,4 6 0,0 1 0,0-34 0,-5 45 0,1 1 0,-1-1 0,-1 1 0,1 0 0,-2 0 0,1 0 0,-1 0 0,0 0 0,-6-11 0,-9-10 0,0 1 0,-2 1 0,-1 1 0,-39-39 0,-111-82 0,-428-274 0,589 414 0,-473-287 30,336 218-104,-223-81 0,-640-125-515,-254 91-1015,-12 126 0,-47 84 1604,918 11 0,-502 100 0,690-82 0,-355 127 0,413-112 0,2 7 0,-260 160 0,252-118-206,4 7 0,-169 164 0,-244 322-412,369-355 618,-177 285 0,244-313 0,-189 417 0,22 146 339,-6 12 8,157-402 3103,114-287-2630,35-95-787,0 3 7,-1-1 1,-1 0 0,-9 15-1,16-29-40,0-1 0,0 0 0,0 1 0,0-1 0,0 0 0,0 0 0,-1 1 0,1-1 0,0 0 0,0 0 0,0 1 0,0-1 0,-1 0 0,1 0 0,0 1 0,0-1 0,0 0 0,-1 0 0,1 0 0,0 1 0,-1-1 0,1 0 0,0 0 0,0 0 0,-1 0 0,1 0 0,0 0 0,0 0 0,-1 0 0,1 0 0,0 1 0,-1-1 0,0-11 0,7-16 0,-6 26 0,27-121-1365,-23 92-5461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36.990"/>
    </inkml:context>
    <inkml:brush xml:id="br0">
      <inkml:brushProperty name="width" value="0.05" units="cm"/>
      <inkml:brushProperty name="height" value="0.05" units="cm"/>
      <inkml:brushProperty name="color" value="#FFC114"/>
    </inkml:brush>
  </inkml:definitions>
  <inkml:trace contextRef="#ctx0" brushRef="#br0">40 30 24575,'-1'-2'0,"0"0"0,0 0 0,0 0 0,0 1 0,0-1 0,0 0 0,0 0 0,-1 1 0,1-1 0,-3-2 0,-8-3 0,12 7 0,0 0 0,0 0 0,-1 0 0,1 0 0,0 0 0,-1 0 0,1 0 0,0 0 0,0 0 0,-1 0 0,1 0 0,0 1 0,0-1 0,-1 0 0,1 0 0,0 0 0,0 0 0,-1 0 0,1 1 0,0-1 0,0 0 0,0 0 0,-1 0 0,1 1 0,0-1 0,0 0 0,0 0 0,0 1 0,0-1 0,0 0 0,-1 0 0,1 1 0,0-1 0,0 0 0,0 0 0,0 1 0,0-1 0,-2 14 0,0 0 0,1-1 0,0 1 0,1 0 0,2 15 0,14 70 0,-13-82 0,1 0 0,1 1 0,1-1 0,0-1 0,1 1 0,1-1 0,13 20 0,-16-29 0,0 0 0,0-1 0,1 1 0,0-1 0,1 0 0,-1 0 0,1-1 0,0 0 0,0 0 0,1-1 0,0 0 0,-1 0 0,1-1 0,1 0 0,-1 0 0,0-1 0,11 2 0,-9-3 0,0 0 0,0-1 0,-1 0 0,1 0 0,0-1 0,0 0 0,0-1 0,0 0 0,13-6 0,-8 3 0,-1-2 0,0 0 0,0-1 0,-1 0 0,17-14 0,2-6 0,0-2 0,-3-1 0,37-48 0,-34 33 0,-30 40 330,-8 10-1256,4-3 157,-10 9-6057</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37.671"/>
    </inkml:context>
    <inkml:brush xml:id="br0">
      <inkml:brushProperty name="width" value="0.05" units="cm"/>
      <inkml:brushProperty name="height" value="0.05" units="cm"/>
      <inkml:brushProperty name="color" value="#FFC114"/>
    </inkml:brush>
  </inkml:definitions>
  <inkml:trace contextRef="#ctx0" brushRef="#br0">202 124 24575,'0'-12'0,"-1"2"0,1 0 0,0 0 0,1 1 0,0-1 0,0 0 0,1 0 0,1 0 0,-1 1 0,5-11 0,-2 16 0,-6 15 0,-7 18 0,-77 155 0,4-11 0,70-147 0,2 1 0,1 0 0,2 1 0,-6 48 0,11-66 0,0 0 0,1 0 0,1-1 0,-1 1 0,2 0 0,-1 0 0,2 0 0,-1-1 0,1 1 0,0-1 0,8 15 0,-7-18 0,-1-1 0,1 1 0,0-1 0,1 0 0,-1 0 0,1-1 0,0 1 0,0-1 0,1 0 0,-1 0 0,1-1 0,0 0 0,-1 0 0,2 0 0,-1-1 0,0 1 0,0-1 0,9 1 0,-3-1-273,1-1 0,0 0 0,0 0 0,18-2 0,3-4-6553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26.014"/>
    </inkml:context>
    <inkml:brush xml:id="br0">
      <inkml:brushProperty name="width" value="0.05" units="cm"/>
      <inkml:brushProperty name="height" value="0.05" units="cm"/>
      <inkml:brushProperty name="color" value="#FFC114"/>
    </inkml:brush>
  </inkml:definitions>
  <inkml:trace contextRef="#ctx0" brushRef="#br0">1 159 24575,'3'-6'0,"1"-5"0,5-3 0,5-3 0,6-1 0,5 0 0,4-1 0,1 4 0,0 0 0,2 1 0,-5 3-8191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37.972"/>
    </inkml:context>
    <inkml:brush xml:id="br0">
      <inkml:brushProperty name="width" value="0.05" units="cm"/>
      <inkml:brushProperty name="height" value="0.05" units="cm"/>
      <inkml:brushProperty name="color" value="#FFC114"/>
    </inkml:brush>
  </inkml:definitions>
  <inkml:trace contextRef="#ctx0" brushRef="#br0">54 35 24575,'-6'0'0,"0"0"0,0-1 0,0 1 0,0-1 0,0 0 0,-9-3 0,12 0 0,9 1 0,13 1 0,175 0 0,29-1 0,-161-10 0,-62 13 0,0 0 0,0-1 0,1 1 0,-1 0 0,0 0 0,0 0 0,0 0 0,1 0 0,-1 0 0,0 1 0,0-1 0,0 0 0,0 0 0,1 0 0,-1 0 0,0 0 0,0 0 0,0 0 0,1 0 0,-1 0 0,0 0 0,0 1 0,0-1 0,0 0 0,0 0 0,1 0 0,-1 0 0,0 0 0,0 1 0,0-1 0,0 0 0,0 0 0,0 0 0,0 1 0,0-1 0,1 0 0,-2 11 0,-8 16 0,7-22 0,-31 84 279,-23 68-1923,50-138-5182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38.140"/>
    </inkml:context>
    <inkml:brush xml:id="br0">
      <inkml:brushProperty name="width" value="0.05" units="cm"/>
      <inkml:brushProperty name="height" value="0.05" units="cm"/>
      <inkml:brushProperty name="color" value="#FFC114"/>
    </inkml:brush>
  </inkml:definitions>
  <inkml:trace contextRef="#ctx0" brushRef="#br0">1 134 24575,'0'-6'0,"0"-8"0,3-7 0,1-4 0,-1 1 0,1 0 0,-2 5-8191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38.332"/>
    </inkml:context>
    <inkml:brush xml:id="br0">
      <inkml:brushProperty name="width" value="0.05" units="cm"/>
      <inkml:brushProperty name="height" value="0.05" units="cm"/>
      <inkml:brushProperty name="color" value="#FFC114"/>
    </inkml:brush>
  </inkml:definitions>
  <inkml:trace contextRef="#ctx0" brushRef="#br0">165 0 24575,'3'0'0,"1"3"0,-3 7 0,-2 7 0,-4 10 0,-3 10 0,-4 9 0,-3 7 0,-1 5 0,-2 6 0,0 0 0,0-2 0,-1-3 0,2-5 0,2-6 0,4-11-8191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38.778"/>
    </inkml:context>
    <inkml:brush xml:id="br0">
      <inkml:brushProperty name="width" value="0.05" units="cm"/>
      <inkml:brushProperty name="height" value="0.05" units="cm"/>
      <inkml:brushProperty name="color" value="#FFC114"/>
    </inkml:brush>
  </inkml:definitions>
  <inkml:trace contextRef="#ctx0" brushRef="#br0">112 86 24575,'-2'32'0,"1"-22"0,1 0 0,-1-1 0,2 1 0,-1 0 0,1 0 0,4 16 0,-4-24 0,0 0 0,0-1 0,0 1 0,0-1 0,0 0 0,0 1 0,1-1 0,-1 0 0,0 1 0,1-1 0,-1 0 0,1 0 0,-1 0 0,1 0 0,0-1 0,-1 1 0,1 0 0,0-1 0,-1 1 0,1-1 0,0 1 0,0-1 0,0 0 0,-1 0 0,1 0 0,0 0 0,0 0 0,0 0 0,-1 0 0,1-1 0,0 1 0,2-1 0,6-2 0,1 0 0,-1 0 0,0-1 0,10-5 0,-1 0 0,-1-2 0,0 0 0,28-22 0,-39 27 0,0 0 0,0-1 0,0 0 0,-1 0 0,0-1 0,-1 1 0,1-1 0,-1-1 0,-1 1 0,5-12 0,-8 19 0,-1-1 0,1 1 0,-1 0 0,1 0 0,-1 0 0,0 0 0,1-1 0,-1 1 0,0 0 0,0 0 0,0-1 0,0 1 0,0 0 0,0 0 0,0-1 0,-1 1 0,1 0 0,0 0 0,-1 0 0,1-1 0,-1 1 0,1 0 0,-1 0 0,1 0 0,-1 0 0,0 0 0,0 0 0,1 0 0,-1 0 0,0 0 0,0 0 0,0 1 0,0-1 0,0 0 0,0 0 0,0 1 0,0-1 0,-1 1 0,1-1 0,0 1 0,0 0 0,0-1 0,-1 1 0,0 0 0,-5-1 0,0 0 0,0 1 0,0 0 0,0 0 0,0 1 0,-12 3 0,-3 1 0,2 1 0,-1 1 0,1 1 0,0 1 0,0 1 0,1 1 0,1 0 0,-1 2 0,2 0 0,0 1 0,1 0 0,0 1 0,-23 30 0,35-40 0,0 1 0,1 0 0,0 0 0,0 0 0,0 1 0,0-1 0,1 1 0,0-1 0,1 1 0,-1 0 0,1 0 0,1 0 0,-1 0 0,1 0 0,0 0 0,2 10 0,0-10 0,0 0 0,0 1 0,1-1 0,0 0 0,0 0 0,1-1 0,0 1 0,0-1 0,1 1 0,-1-1 0,1-1 0,0 1 0,1-1 0,11 9 0,1-2-273,0 0 0,1-2 0,0 0 0,32 12 0,15 1-6553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40.443"/>
    </inkml:context>
    <inkml:brush xml:id="br0">
      <inkml:brushProperty name="width" value="0.05" units="cm"/>
      <inkml:brushProperty name="height" value="0.05" units="cm"/>
      <inkml:brushProperty name="color" value="#FFC114"/>
    </inkml:brush>
  </inkml:definitions>
  <inkml:trace contextRef="#ctx0" brushRef="#br0">151 144 24575,'-1'-5'0,"1"-1"0,0 1 0,1-1 0,0 1 0,0-1 0,0 1 0,0 0 0,1-1 0,0 1 0,0 0 0,0 0 0,1 0 0,-1 1 0,6-8 0,-3 12 0,-4 7 0,-1 11 0,-14 45 0,-27 78 0,14-53 0,-7 23 0,-29 117 0,62-227 0,1 0 0,0 1 0,-1-1 0,1 1 0,0 0 0,0-1 0,0 1 0,0-1 0,0 1 0,0-1 0,0 1 0,0-1 0,1 1 0,-1-1 0,0 1 0,1-1 0,0 0 0,-1 1 0,1-1 0,0 1 0,0-1 0,-1 0 0,1 0 0,0 0 0,2 2 0,-1-2 0,0 0 0,1 0 0,-1 0 0,1 0 0,0 0 0,-1-1 0,1 1 0,-1-1 0,1 0 0,0 0 0,0 0 0,-1 0 0,5 0 0,31-6 0,0 0 0,43-14 0,3-1 0,-52 14 0,0 2 0,52-2 0,-67 7 0,0 1 0,-1 1 0,1 0 0,-1 1 0,0 0 0,32 12 0,-46-13 0,0-1 0,1 0 0,-1 0 0,1-1 0,-1 1 0,1 0 0,0-1 0,-1 0 0,1 1 0,0-1 0,-1 0 0,1 0 0,5-1 0,-7 0 0,1 0 0,0 0 0,-1-1 0,1 1 0,-1 0 0,1-1 0,-1 1 0,0 0 0,0-1 0,1 0 0,-1 1 0,0-1 0,0 0 0,-1 1 0,1-1 0,0 0 0,0 0 0,-1 0 0,1-3 0,31-97 0,-13 45 0,-2-1 0,14-98 0,-29 145 0,-2 0 0,1 0 0,-2 0 0,1 0 0,-1 0 0,-1 0 0,0 0 0,-1 0 0,0 0 0,0 1 0,-1-1 0,-1 1 0,0 0 0,0 0 0,-1 1 0,0 0 0,-1 0 0,1 0 0,-2 0 0,1 1 0,-1 1 0,-1-1 0,1 1 0,-1 1 0,-1-1 0,-12-5 0,3 3 0,-1 0 0,-1 2 0,1 0 0,-1 1 0,-1 1 0,1 2 0,0 0 0,-1 1 0,0 1 0,0 0 0,1 2 0,-1 1 0,1 1 0,-1 0 0,-40 14 0,55-15-136,0 1-1,0 1 1,1-1-1,-1 1 1,1 0-1,0 0 1,0 1-1,0 0 0,-6 7 1,0 3-6690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41.041"/>
    </inkml:context>
    <inkml:brush xml:id="br0">
      <inkml:brushProperty name="width" value="0.05" units="cm"/>
      <inkml:brushProperty name="height" value="0.05" units="cm"/>
      <inkml:brushProperty name="color" value="#FFC114"/>
    </inkml:brush>
  </inkml:definitions>
  <inkml:trace contextRef="#ctx0" brushRef="#br0">3 7 24575,'0'-3'0,"-3"-1"0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41.728"/>
    </inkml:context>
    <inkml:brush xml:id="br0">
      <inkml:brushProperty name="width" value="0.05" units="cm"/>
      <inkml:brushProperty name="height" value="0.05" units="cm"/>
      <inkml:brushProperty name="color" value="#FFC114"/>
    </inkml:brush>
  </inkml:definitions>
  <inkml:trace contextRef="#ctx0" brushRef="#br0">52 4389 24575,'-2'0'0,"0"-1"0,0 0 0,1 1 0,-1-1 0,0 0 0,1 0 0,-1 0 0,1 0 0,-1 0 0,1 0 0,0-1 0,-1 1 0,-1-3 0,-15-19 0,16 18 0,1 0 0,-1 0 0,1 1 0,0-1 0,0 0 0,0 0 0,1 0 0,-1 0 0,1-1 0,1 1 0,-1 0 0,1 0 0,0 0 0,0 0 0,2-6 0,4-10 0,1-1 0,12-21 0,-12 27 0,164-281 0,-75 142 0,-38 53-22,415-663-1065,-367 613 780,6 5 0,244-244 0,-181 233-433,266-184 1,232-81-81,-333 239 409,9 16-1,386-130 0,-323 163 80,690-134 0,-648 195 277,3 20 0,519 6 0,-968 48 71,189 4 601,-68 10 2619,-125-13-3007,0 1 0,0-1 0,-1 1 0,1-1 1,-1 1-1,1 1 0,-1-1 0,5 4 0,-6-4-157,-2-1-117,0-1 1,-1 1 0,1-1 0,0 0-1,-1 1 1,1-1 0,0 0-1,-1 0 1,1 1 0,0-1-1,0 0 1,-1 0 0,1 0-1,0 0 1,0 0 0,-1 0 0,1 0-1,0 0 1,0 0 0,-1 0-1,3-1 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41.962"/>
    </inkml:context>
    <inkml:brush xml:id="br0">
      <inkml:brushProperty name="width" value="0.05" units="cm"/>
      <inkml:brushProperty name="height" value="0.05" units="cm"/>
      <inkml:brushProperty name="color" value="#FFC114"/>
    </inkml:brush>
  </inkml:definitions>
  <inkml:trace contextRef="#ctx0" brushRef="#br0">131 64 24575,'-6'-63'0,"11"71"0,-1 0 0,0 1 0,0 0 0,-1 0 0,0 0 0,-1 1 0,0-1 0,0 0 0,-1 1 0,0 0 0,-1-1 0,0 1 0,0-1 0,-1 1 0,0-1 0,-1 1 0,0-1 0,-1 0 0,0 1 0,0-1 0,-1-1 0,0 1 0,-1 0 0,1-1 0,-2 0 0,1 0 0,-11 11 0,-31 25-1365,-3-6-5461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49.841"/>
    </inkml:context>
    <inkml:brush xml:id="br0">
      <inkml:brushProperty name="width" value="0.05" units="cm"/>
      <inkml:brushProperty name="height" value="0.05" units="cm"/>
      <inkml:brushProperty name="color" value="#FFC114"/>
    </inkml:brush>
  </inkml:definitions>
  <inkml:trace contextRef="#ctx0" brushRef="#br0">744 77 24575,'0'-8'0,"1"0"0,0-1 0,4-11 0,1-10 0,-6 30 0,0 0 0,0 0 0,0 0 0,0 0 0,0 0 0,0 0 0,0 0 0,0 0 0,0 0 0,0 0 0,-1 0 0,1 0 0,0 0 0,0 0 0,0 0 0,0 0 0,0 0 0,0 0 0,0 0 0,0 0 0,0 0 0,0 0 0,0 0 0,0 0 0,0 0 0,0 0 0,0 0 0,0 0 0,0 0 0,0 0 0,0 0 0,0 0 0,0 0 0,0 0 0,0 0 0,0 0 0,-1 0 0,1 0 0,0 0 0,0-1 0,0 1 0,0 0 0,0 0 0,0 0 0,0 0 0,0 0 0,0 0 0,0 0 0,0 0 0,0 0 0,1 0 0,-6 7 0,-6 14 0,-114 230 0,-203 305 0,246-436 0,-102 116 0,182-234 0,0 0 0,0 0 0,0 1 0,1-1 0,-1 0 0,1 1 0,-1-1 0,1 1 0,0 0 0,0-1 0,0 1 0,0 0 0,1 0 0,-1-1 0,1 1 0,0 4 0,0-5 0,1 1 0,0-1 0,-1 1 0,1-1 0,0 1 0,1-1 0,-1 0 0,0 0 0,1 1 0,-1-1 0,1 0 0,-1 0 0,1 0 0,0-1 0,0 1 0,0 0 0,0-1 0,3 2 0,59 37 0,1-3 0,81 33 0,-64-32 0,434 203-1489,165 79-767,-184-80 2085,744 363-517,-1221-593 683,-3-1 533,33 12-1,-36-19-22,-14-2-496,0 0 0,0 0 1,1 0-1,-1 0 0,0-1 0,0 1 1,0 0-1,1 0 0,-1 0 0,0 0 1,0 0-1,0 0 0,1 0 0,-1 0 1,0-1-1,0 1 0,0 0 1,0 0-1,0 0 0,1 0 0,-1-1 1,0 1-1,0 0 0,0 0 0,0 0 1,0-1-1,0 1 0,0 0 0,0 0 1,0 0-1,0-1 0,0 1 1,0 0-1,0 0 0,0 0 0,0-1 1,0 1-1,0 0 0,0 0 0,0 0 1,0-1-1,0 1 0,0 0 0,0 0 1,0-1-1,-6-9-5577</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50.649"/>
    </inkml:context>
    <inkml:brush xml:id="br0">
      <inkml:brushProperty name="width" value="0.05" units="cm"/>
      <inkml:brushProperty name="height" value="0.05" units="cm"/>
      <inkml:brushProperty name="color" value="#FFC114"/>
    </inkml:brush>
  </inkml:definitions>
  <inkml:trace contextRef="#ctx0" brushRef="#br0">264 223 24575,'-79'-58'0,"-83"-68"0,160 124 0,-1 0 0,1-1 0,0 0 0,-1 1 0,1-1 0,0 0 0,1 0 0,-4-5 0,5 7 0,0 1 0,0 0 0,0 0 0,0-1 0,0 1 0,0 0 0,0-1 0,0 1 0,0 0 0,0 0 0,0-1 0,0 1 0,0 0 0,0 0 0,0-1 0,0 1 0,0 0 0,0 0 0,0-1 0,0 1 0,1 0 0,-1 0 0,0-1 0,0 1 0,0 0 0,0 0 0,1 0 0,-1-1 0,0 1 0,0 0 0,0 0 0,1 0 0,-1 0 0,0-1 0,0 1 0,1 0 0,1 0 0,0 0 0,-1-1 0,1 1 0,0 0 0,0 1 0,-1-1 0,1 0 0,0 0 0,-1 1 0,3 0 0,38 13 0,0 2 0,49 26 0,-26-11 0,1440 698-6043,643 389 2101,-1771-918 3410,338 157 1693,-405-219 3987,-306-136-4941,1 0 0,-1 0 1,0 0-1,0 0 1,0 1-1,0 0 0,6 4 1,-10-6-134,1 0 1,0 0-1,-1 0 1,1 0 0,-1 0-1,1 1 1,-1-1-1,0 0 1,1 0 0,-1 1-1,0-1 1,0 0-1,0 0 1,0 1 0,0-1-1,0 0 1,0 0-1,0 1 1,-1-1 0,1 0-1,0 0 1,-1 0-1,1 1 1,-1-1-1,1 0 1,-1 0 0,0 0-1,1 0 1,-1 0-1,-1 1 1,-44 77-35,3 2-1,4 1 1,3 3-1,4 0 1,-31 135-1,-3 91-39,66-309 0,0 1 0,-1-1 0,1 1 0,-1-1 0,0 1 0,0-1 0,0 1 0,0-1 0,-1 0 0,1 0 0,0 1 0,-1-1 0,0 0 0,1 0 0,-1-1 0,0 1 0,-3 3 0,2-4 0,0 0 0,-1 0 0,1 0 0,0-1 0,0 1 0,0-1 0,-1 1 0,1-1 0,0 0 0,0 0 0,-1-1 0,1 1 0,-6-2 0,-39-10 0,-86-33 0,62 19 0,-280-97-393,-798-264-3459,933 321-94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28.072"/>
    </inkml:context>
    <inkml:brush xml:id="br0">
      <inkml:brushProperty name="width" value="0.05" units="cm"/>
      <inkml:brushProperty name="height" value="0.05" units="cm"/>
      <inkml:brushProperty name="color" value="#FFC114"/>
    </inkml:brush>
  </inkml:definitions>
  <inkml:trace contextRef="#ctx0" brushRef="#br0">0 140 24575,'0'-3'0,"3"0"0,1-4 0,3-3 0,3-3 0,0-2 0,1-1 0,-1-2 0,1 4 0,0-1 0,3 1 0,-2 2-8191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51.595"/>
    </inkml:context>
    <inkml:brush xml:id="br0">
      <inkml:brushProperty name="width" value="0.05" units="cm"/>
      <inkml:brushProperty name="height" value="0.05" units="cm"/>
      <inkml:brushProperty name="color" value="#FFC114"/>
    </inkml:brush>
  </inkml:definitions>
  <inkml:trace contextRef="#ctx0" brushRef="#br0">174 176 24575,'-3'-5'0,"0"0"0,0-1 0,0 1 0,1-1 0,0 1 0,0-1 0,0 0 0,-1-10 0,-3-5 0,-7-31 0,5 18 0,5 25 0,2 11 0,0 28 0,-1 1 0,-2-1 0,-1-1 0,-1 1 0,-2-1 0,-1 0 0,-1 0 0,-1-1 0,-2-1 0,0 0 0,-24 34 0,61-108 0,1 7 0,2 0 0,2 2 0,1 1 0,2 1 0,40-34 0,-68 67 0,0-1 0,1 1 0,-1 0 0,1 0 0,0 1 0,9-5 0,-13 7 0,0 0 0,0-1 0,0 1 0,0 0 0,0 0 0,0 0 0,0 0 0,1 0 0,-1 0 0,0 0 0,0 0 0,0 0 0,0 1 0,0-1 0,0 0 0,0 1 0,0-1 0,-1 0 0,1 1 0,0-1 0,0 1 0,0 0 0,0-1 0,0 1 0,-1 0 0,1-1 0,0 1 0,-1 0 0,1 0 0,0 0 0,-1-1 0,1 1 0,-1 0 0,0 0 0,1 0 0,-1 0 0,0 0 0,1 0 0,-1 0 0,0 0 0,0 0 0,0 2 0,2 6 0,-1 0 0,-1 1 0,1-1 0,-2 0 0,1 1 0,-3 11 0,-16 59 0,13-54 0,-30 103 0,36-128 0,-1 0 0,1 0 0,-1 0 0,1 1 0,0-1 0,0 0 0,0 0 0,-1 1 0,1-1 0,1 0 0,-1 0 0,0 1 0,0-1 0,0 0 0,1 0 0,-1 1 0,0-1 0,1 0 0,-1 0 0,1 0 0,0 0 0,-1 0 0,2 2 0,-1-2 0,0-1 0,1 0 0,-1 0 0,0 1 0,0-1 0,0 0 0,1 0 0,-1 0 0,0 0 0,0 0 0,0 0 0,0 0 0,1-1 0,-1 1 0,0 0 0,0-1 0,0 1 0,0-1 0,2 0 0,9-6 0,-1 0 0,1 0 0,11-11 0,-20 15 0,26-20 0,-7 5 0,0 1 0,0 1 0,31-16 0,-51 31 0,0 0 0,0 0 0,0 0 0,0 0 0,0 0 0,0 1 0,1-1 0,-1 1 0,0 0 0,0 0 0,1-1 0,-1 1 0,0 1 0,3-1 0,-4 1 0,0-1 0,0 1 0,0-1 0,0 1 0,0 0 0,0-1 0,0 1 0,0 0 0,0 0 0,-1 0 0,1 0 0,0 0 0,-1 0 0,1 0 0,-1 0 0,1 0 0,-1 0 0,1 0 0,-1 0 0,0 0 0,0 0 0,1 0 0,-1 0 0,0 0 0,0 1 0,0-1 0,0 0 0,-1 2 0,0 17 67,-1 0 0,-2 0 0,0-1 0,-10 31 0,8-34-280,1 0 1,1 0-1,0 1 1,1-1-1,1 1 1,1 0-1,1 21 1,3-21-6614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53.602"/>
    </inkml:context>
    <inkml:brush xml:id="br0">
      <inkml:brushProperty name="width" value="0.05" units="cm"/>
      <inkml:brushProperty name="height" value="0.05" units="cm"/>
      <inkml:brushProperty name="color" value="#FFC114"/>
    </inkml:brush>
  </inkml:definitions>
  <inkml:trace contextRef="#ctx0" brushRef="#br0">170 246 24575,'44'-44'0,"-26"29"0,-2-1 0,0 0 0,-1-2 0,-1 0 0,21-34 0,-34 50 0,1 0 0,-1 0 0,0 0 0,-1 0 0,1-1 0,0 1 0,0 0 0,-1 0 0,0-1 0,1 1 0,-1 0 0,0-1 0,0 1 0,0-1 0,0 1 0,-1 0 0,1-1 0,-1 1 0,0-3 0,0 4 0,0-1 0,-1 1 0,1-1 0,0 1 0,-1 0 0,1 0 0,0 0 0,-1 0 0,1 0 0,-1 0 0,0 0 0,1 0 0,-1 0 0,0 1 0,0-1 0,1 1 0,-1 0 0,0-1 0,0 1 0,0 0 0,1 0 0,-1 0 0,0 0 0,0 0 0,-3 1 0,-20 3 0,0 1 0,0 1 0,0 1 0,1 1 0,0 1 0,-41 23 0,55-27 0,1 1 0,0 1 0,-11 9 0,18-14 0,-1 0 0,1 1 0,0-1 0,0 1 0,0-1 0,0 1 0,0 0 0,0 0 0,1-1 0,-1 1 0,1 0 0,0 1 0,0-1 0,0 0 0,0 5 0,1-7 0,0 1 0,0 0 0,1-1 0,-1 1 0,0-1 0,1 0 0,0 1 0,-1-1 0,1 1 0,0-1 0,0 0 0,0 0 0,0 1 0,0-1 0,0 0 0,0 0 0,0 0 0,0 0 0,0 0 0,1 0 0,-1 0 0,0-1 0,1 1 0,-1 0 0,1-1 0,-1 1 0,1-1 0,-1 1 0,3-1 0,5 2 0,1 0 0,0 0 0,12-1 0,-21 0 0,22-1 0,1-1 0,-1 0 0,0-2 0,32-7 0,-12-2 0,56-21 0,-99 32 0,0 1 0,0 0 0,0 0 0,0 0 0,1 0 0,-1 0 0,0 0 0,0 0 0,0 0 0,0 0 0,0 0 0,0 0 0,0 0 0,0-1 0,0 1 0,1 0 0,-1 0 0,0 0 0,0 0 0,0 0 0,0 0 0,0 0 0,0 0 0,0 0 0,1 0 0,-1 0 0,0 0 0,0 0 0,0 0 0,0 0 0,0 0 0,0 0 0,0 0 0,0 1 0,1-1 0,-1 0 0,0 0 0,0 0 0,0 0 0,0 0 0,0 0 0,0 0 0,0 0 0,0 0 0,0 0 0,0 0 0,0 0 0,0 1 0,1-1 0,-1 0 0,0 0 0,0 0 0,0 0 0,0 0 0,0 0 0,0 0 0,0 0 0,0 1 0,0-1 0,0 0 0,0 0 0,-5 10 0,-16 17 0,17-21 0,-16 20 0,-20 34 0,35-51 0,0 1 0,1-1 0,0 1 0,0-1 0,1 1 0,0 0 0,1 1 0,-1 10 0,2-19 0,1 0 0,-1 0 0,1 0 0,0-1 0,0 1 0,0 0 0,0 0 0,1 0 0,-1 0 0,0 0 0,1-1 0,-1 1 0,1 0 0,0 0 0,-1-1 0,1 1 0,0 0 0,0-1 0,0 1 0,0-1 0,0 1 0,1-1 0,-1 0 0,0 1 0,1-1 0,-1 0 0,1 0 0,-1 0 0,1 0 0,0 0 0,-1 0 0,1-1 0,0 1 0,-1 0 0,1-1 0,3 1 0,1 0 0,0-1 0,0 0 0,0-1 0,0 1 0,0-1 0,0-1 0,-1 1 0,1-1 0,0 0 0,6-3 0,18-10 0,-1-2 0,-1-1 0,-1-1 0,33-30 0,-57 47 0,0-1 0,0 0 0,0 0 0,0 0 0,-1 0 0,1 0 0,-1-1 0,0 1 0,0-1 0,0 1 0,0-1 0,-1 0 0,3-7 0,-24 39 0,-59 129 0,47-96 0,-34 86 0,65-145 0,0-1 0,1 1 0,-1-1 0,1 0 0,-1 1 0,1-1 0,0 1 0,-1 0 0,1-1 0,0 1 0,0-1 0,0 1 0,1 2 0,-1-4 0,0 0 0,1 0 0,-1 0 0,0 1 0,1-1 0,-1 0 0,0 0 0,1 0 0,-1 0 0,1 0 0,-1 0 0,0 0 0,1 0 0,-1 0 0,0 0 0,1 0 0,-1 0 0,0 0 0,1 0 0,-1 0 0,0 0 0,1 0 0,-1 0 0,1-1 0,-1 1 0,0 0 0,0 0 0,1 0 0,-1-1 0,0 1 0,1 0 0,-1 0 0,0-1 0,37-32 0,-32 28 0,47-48 0,-28 26 0,1 2 0,53-40 0,-77 64 0,0 0 0,0 0 0,1 0 0,-1 0 0,0 0 0,1 1 0,-1-1 0,1 0 0,-1 1 0,1-1 0,-1 1 0,1 0 0,0-1 0,-1 1 0,1 0 0,2 0 0,-3 1 0,0-1 0,-1 0 0,1 1 0,-1-1 0,1 1 0,0-1 0,-1 1 0,1-1 0,-1 1 0,1-1 0,-1 1 0,1-1 0,-1 1 0,0 0 0,1-1 0,-1 1 0,0 0 0,1-1 0,-1 1 0,0 0 0,0-1 0,0 1 0,0 0 0,1 1 0,-1 7 0,0-1 0,-1 1 0,0 0 0,-3 14 0,2-12 0,-1 3 0,1-1 0,1 1 0,0-1 0,1 1 0,0 0 0,4 17 0,-3-26 0,0-1 0,0 0 0,0 0 0,1 0 0,0 0 0,0 0 0,0 0 0,0 0 0,1-1 0,-1 1 0,1-1 0,0 0 0,0 1 0,0-1 0,1-1 0,-1 1 0,1 0 0,-1-1 0,1 0 0,0 0 0,0 0 0,0 0 0,8 2 0,-1-1 0,0-1 0,-1 0 0,1-1 0,0 0 0,0-1 0,0 0 0,0-1 0,0 0 0,0 0 0,0-1 0,-1-1 0,1 0 0,-1 0 0,1-1 0,-1 0 0,0-1 0,-1 0 0,13-9 0,-10 6 0,-1-1 0,0 0 0,0 0 0,-1-1 0,0 0 0,0-1 0,-1 0 0,-1-1 0,0 0 0,-1 0 0,0-1 0,-1 1 0,8-24 0,-13 35 0,0-1 0,-1 1 0,1-1 0,-1 1 0,0-1 0,1 0 0,-1 1 0,0-1 0,0 0 0,0 1 0,0-1 0,0 0 0,-1 1 0,1-1 0,0 1 0,-1-1 0,1 0 0,-1 1 0,0-1 0,-1-2 0,1 3 0,0 0 0,0 1 0,0-1 0,0 0 0,-1 0 0,1 1 0,0-1 0,0 1 0,-1-1 0,1 1 0,0-1 0,-1 1 0,1 0 0,-1 0 0,1-1 0,0 1 0,-1 0 0,-2 1 0,-4 0 0,1 0 0,-1 1 0,1 0 0,0 0 0,0 0 0,-1 1 0,-8 5 0,-5 5 0,0 1 0,-30 24 0,43-30 0,-1-1 0,1 1 0,1 1 0,0 0 0,0 0 0,1 0 0,0 1 0,-5 10 0,10-19 0,0 0 0,1 1 0,-1-1 0,1 1 0,-1-1 0,1 0 0,0 1 0,0-1 0,-1 1 0,1-1 0,0 1 0,0-1 0,0 1 0,1-1 0,-1 1 0,0-1 0,0 0 0,1 1 0,-1-1 0,1 1 0,-1-1 0,2 3 0,0-3 0,-1 1 0,1-1 0,0 1 0,0-1 0,-1 1 0,1-1 0,0 0 0,0 0 0,0 0 0,0 0 0,0 0 0,0-1 0,4 2 0,4-1 0,0 1 0,-1-2 0,1 1 0,0-1 0,17-2 0,-10-1 0,-1-1 0,22-8 0,-24 7 0,1 0 0,27-4 0,-42 9 0,0 0 0,1 0 0,-1 0 0,0-1 0,1 1 0,-1 0 0,0 0 0,1 0 0,-1 0 0,1 0 0,-1 0 0,0 0 0,1 1 0,-1-1 0,0 0 0,1 0 0,-1 0 0,0 0 0,1 0 0,-1 0 0,0 1 0,1-1 0,-1 0 0,0 0 0,1 1 0,-1-1 0,0 0 0,0 0 0,1 1 0,-1-1 0,0 1 0,-3 11 0,-16 16 0,15-24 0,2-2 0,1 1 0,-1 0 0,1-1 0,-1 1 0,1 0 0,0 0 0,0 0 0,0 0 0,0 0 0,0 0 0,1 1 0,0-1 0,-1 0 0,1 0 0,0 0 0,1 0 0,0 6 0,0-7 0,-1 0 0,1 0 0,0-1 0,0 1 0,-1 0 0,1-1 0,1 1 0,-1-1 0,0 1 0,0-1 0,0 0 0,1 1 0,-1-1 0,1 0 0,-1 0 0,1 0 0,0 0 0,-1 0 0,1 0 0,0 0 0,-1-1 0,1 1 0,0-1 0,0 1 0,0-1 0,0 0 0,0 1 0,-1-1 0,1 0 0,3-1 0,12-1 0,0-1 0,0-1 0,0 0 0,-1-1 0,0-1 0,0-1 0,0 0 0,27-18 0,-40 23 0,0 0 0,-1 0 0,1 0 0,-1-1 0,1 1 0,-1-1 0,0 0 0,0 0 0,-1 0 0,4-5 0,-5 7 0,1 0 0,-1 0 0,1 0 0,-1 0 0,0 0 0,1 0 0,-1 0 0,0 0 0,0 0 0,0 0 0,1 0 0,-1 0 0,0 0 0,0 0 0,0 0 0,-1 0 0,1 0 0,0 0 0,0 0 0,-1 0 0,1 0 0,0 0 0,-1 0 0,1 0 0,-1 0 0,1 0 0,-1 0 0,0 0 0,1 1 0,-1-1 0,0 0 0,1 0 0,-1 1 0,0-1 0,-1 0 0,5 2 0,-1 0 0,1-1 0,-1 1 0,1-1 0,0 1 0,0-1 0,-1 0 0,1 0 0,0 0 0,-1-1 0,1 1 0,0-1 0,0 1 0,-1-1 0,1 0 0,-1 0 0,1 0 0,-1 0 0,4-2 0,-4 2 0,-1 0 0,1 0 0,0 0 0,-1 0 0,1 0 0,-1-1 0,0 1 0,1 0 0,-1-1 0,0 1 0,0-1 0,0 1 0,0-1 0,0 1 0,0-1 0,0 0 0,0 0 0,-1 1 0,1-1 0,-1 0 0,1 0 0,-1 0 0,0 0 0,0 0 0,0 1 0,0-1 0,0 0 0,-1-3 0,1 4 0,0 0 0,0 0 0,-1 0 0,1 0 0,-1 0 0,1 0 0,-1 0 0,1 0 0,-1 1 0,0-1 0,1 0 0,-1 0 0,0 1 0,0-1 0,1 0 0,-1 1 0,0-1 0,0 1 0,0-1 0,0 1 0,0-1 0,-1 1 0,-1-1 0,1 1 0,-1-1 0,0 1 0,0 0 0,1 0 0,-1 0 0,0 0 0,-3 1 0,-4 1 0,1 1 0,0-1 0,-16 9 0,16-6 0,0 0 0,0 1 0,1 0 0,0 0 0,0 1 0,0 0 0,-10 13 0,15-16 0,0 0 0,0 0 0,0 0 0,0 0 0,1 0 0,0 1 0,0-1 0,0 1 0,0 0 0,0-1 0,1 1 0,0 0 0,0 0 0,1 0 0,-1 0 0,1 0 0,1 9 0,-1-12 0,1 0 0,-1 0 0,1 0 0,0 0 0,0 0 0,0 0 0,0 0 0,0 0 0,0-1 0,0 1 0,1 0 0,-1-1 0,1 1 0,-1-1 0,1 1 0,1 1 0,31 12 0,-9-5 0,-24-9 0,0-1 0,0 1 0,0 0 0,-1-1 0,1 1 0,0 0 0,-1 0 0,1 0 0,-1 0 0,1-1 0,-1 1 0,1 0 0,-1 0 0,0 0 0,1 0 0,-1 0 0,0 0 0,0 0 0,0 0 0,0 0 0,0 0 0,0 0 0,0 0 0,0 0 0,0 0 0,0 0 0,-1 0 0,1 0 0,0 0 0,-1 0 0,0 2 0,-17 34 0,14-29 0,-12 21 0,-30 44 0,41-65 0,0-2 0,-1 1 0,0 0 0,0-1 0,-1 0 0,0-1 0,0 0 0,0 0 0,0 0 0,-1-1 0,-12 6 0,19-9 9,-1-1 0,0 1 0,0-1 0,1 1 0,-1-1 0,0 1 0,0-1 0,0 0 0,1 0 0,-1 0 0,0 0 0,0 0 0,0 0 0,1-1 0,-1 1 0,0 0 0,0-1 0,-2-1 0,3 1-1,0 1 0,0-1 0,0 0 0,0 0 1,1 0-1,-1 0 0,0 0 0,1 0 0,-1 0 0,1 0 0,-1-1 0,1 1 1,-1 0-1,1 0 0,0 0 0,-1-1 0,1 1 0,0 0 0,0 0 0,0-2 1,1-4-199,-1 1 0,1 0 1,1-1-1,-1 1 0,1 0 1,0 0-1,0 0 1,6-11-1,7-6-6636</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54.203"/>
    </inkml:context>
    <inkml:brush xml:id="br0">
      <inkml:brushProperty name="width" value="0.05" units="cm"/>
      <inkml:brushProperty name="height" value="0.05" units="cm"/>
      <inkml:brushProperty name="color" value="#FFC114"/>
    </inkml:brush>
  </inkml:definitions>
  <inkml:trace contextRef="#ctx0" brushRef="#br0">189 100 24575,'-1'7'0,"1"-2"0,8-1 0,21 7 0,-19-6 0,1-1 0,-1-1 0,1 1 0,0-2 0,12 3 0,-20-5 0,-1 0 0,0 0 0,1 0 0,-1 0 0,1 0 0,-1-1 0,0 1 0,1-1 0,-1 0 0,0 1 0,0-1 0,1 0 0,-1 0 0,0-1 0,0 1 0,0 0 0,0-1 0,0 1 0,-1-1 0,1 1 0,0-1 0,-1 0 0,1 0 0,-1 0 0,1 0 0,-1 0 0,0 0 0,0 0 0,1-3 0,1-2 0,0 0 0,0 0 0,-1 0 0,0 0 0,-1-1 0,2-13 0,-3 19 0,0 0 0,0 0 0,0 0 0,0 0 0,-1 0 0,1 1 0,-1-1 0,1 0 0,-1 0 0,1 0 0,-1 1 0,0-1 0,0 0 0,0 1 0,0-1 0,0 0 0,0 1 0,-1 0 0,1-1 0,-1 1 0,1 0 0,0-1 0,-1 1 0,0 0 0,1 0 0,-1 0 0,0 1 0,1-1 0,-1 0 0,0 1 0,0-1 0,-2 0 0,-2 0 0,0 1 0,0-1 0,0 1 0,0 0 0,0 1 0,0-1 0,0 1 0,1 1 0,-1-1 0,-11 5 0,-5 3 0,-27 15 0,44-21 0,-20 10 0,1 1 0,-34 27 0,50-35 0,1 1 0,-1 0 0,1 0 0,0 1 0,1 0 0,0 0 0,0 0 0,1 1 0,0 0 0,-5 13 0,9-20 0,0 1 0,0 0 0,0 0 0,0 0 0,1-1 0,-1 1 0,1 0 0,0 0 0,0 0 0,0 0 0,0 0 0,1 0 0,-1 0 0,1 0 0,0-1 0,-1 1 0,1 0 0,1 0 0,1 3 0,-1-3 0,1 0 0,-1 0 0,1 0 0,0 0 0,0 0 0,0-1 0,0 1 0,1-1 0,-1 0 0,1 0 0,0 0 0,4 2 0,8 1 0,-1-1 0,0 0 0,1-2 0,0 1 0,31-1 0,-21-2-682,51-8-1,-33 0-6143</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54.717"/>
    </inkml:context>
    <inkml:brush xml:id="br0">
      <inkml:brushProperty name="width" value="0.05" units="cm"/>
      <inkml:brushProperty name="height" value="0.05" units="cm"/>
      <inkml:brushProperty name="color" value="#FFC114"/>
    </inkml:brush>
  </inkml:definitions>
  <inkml:trace contextRef="#ctx0" brushRef="#br0">269 312 24575,'1'-32'0,"-1"-30"0,0 56 0,-1 0 0,0 0 0,0 0 0,0 0 0,-1 0 0,0 1 0,-5-11 0,6 14 0,-1 0 0,0-1 0,0 1 0,0 0 0,0 0 0,0 1 0,-1-1 0,1 0 0,-1 1 0,1-1 0,-1 1 0,1 0 0,-1 0 0,0 0 0,1 0 0,-1 0 0,0 1 0,0-1 0,0 1 0,0 0 0,1 0 0,-1 0 0,0 0 0,0 0 0,0 1 0,-5 0 0,-7 3 0,0-1 0,0 2 0,-21 8 0,36-13 0,-10 4 0,-1 0 0,1 0 0,1 1 0,-1 1 0,1-1 0,-1 1 0,2 1 0,-9 7 0,16-13 0,1-1 0,-1 0 0,1 1 0,-1-1 0,1 1 0,-1-1 0,1 0 0,0 1 0,-1-1 0,1 1 0,0-1 0,0 1 0,-1-1 0,1 1 0,0-1 0,0 1 0,0 0 0,-1-1 0,1 1 0,0-1 0,0 1 0,0-1 0,0 1 0,0 0 0,0-1 0,0 1 0,1-1 0,-1 1 0,0-1 0,0 1 0,0 0 0,0-1 0,1 1 0,-1-1 0,0 1 0,1-1 0,-1 1 0,0-1 0,1 0 0,-1 1 0,0-1 0,1 1 0,-1-1 0,1 0 0,-1 1 0,1-1 0,-1 0 0,1 1 0,-1-1 0,1 0 0,-1 0 0,1 0 0,-1 1 0,1-1 0,0 0 0,-1 0 0,1 0 0,0 0 0,5 1 0,-1 0 0,1-1 0,-1 0 0,11 0 0,1-3 0,0 0 0,0-1 0,-1 0 0,1-2 0,-1 0 0,0 0 0,-1-2 0,0 0 0,25-17 0,-19 10 0,-2-1 0,0-1 0,-1-1 0,-1 0 0,0-1 0,13-22 0,-19 23 0,-8 11 0,-8 11 0,-30 38-227,2 2-1,1 1 1,3 2-1,1 0 1,-27 68-1,38-68-6598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55.090"/>
    </inkml:context>
    <inkml:brush xml:id="br0">
      <inkml:brushProperty name="width" value="0.05" units="cm"/>
      <inkml:brushProperty name="height" value="0.05" units="cm"/>
      <inkml:brushProperty name="color" value="#FFC114"/>
    </inkml:brush>
  </inkml:definitions>
  <inkml:trace contextRef="#ctx0" brushRef="#br0">231 286 24575,'2'-6'0,"0"0"0,0 0 0,0 0 0,0 0 0,-1 0 0,0-9 0,0 13 0,-1 1 0,0-1 0,0 1 0,0 0 0,-1-1 0,1 1 0,0-1 0,-1 1 0,1 0 0,0-1 0,-1 1 0,0 0 0,1 0 0,-2-3 0,1 4 0,0-1 0,1 1 0,-1-1 0,0 1 0,0-1 0,1 1 0,-1 0 0,0-1 0,0 1 0,0 0 0,0 0 0,1-1 0,-1 1 0,0 0 0,0 0 0,0 0 0,0 0 0,0 0 0,0 1 0,1-1 0,-1 0 0,0 0 0,0 0 0,0 1 0,0-1 0,0 1 0,-14 6 0,1 0 0,0 1 0,1 1 0,0 0 0,-15 13 0,-10 7 0,24-19 0,6-5 0,1-1 0,0 1 0,0 1 0,1-1 0,0 1 0,-1 0 0,2 1 0,-7 8 0,12-15 0,0 0 0,0 0 0,1 0 0,-1 0 0,0 0 0,0 0 0,0 0 0,0 0 0,1 0 0,-1 0 0,0 0 0,0 0 0,0 0 0,1 0 0,-1 0 0,0 0 0,0 0 0,0 0 0,1 0 0,-1 0 0,0 0 0,0 0 0,0 0 0,0 1 0,0-1 0,1 0 0,-1 0 0,0 0 0,0 0 0,0 0 0,0 1 0,0-1 0,0 0 0,1 0 0,-1 0 0,0 0 0,0 1 0,0-1 0,0 0 0,0 0 0,0 0 0,0 1 0,0-1 0,0 0 0,0 0 0,0 0 0,0 0 0,0 1 0,0-1 0,0 0 0,0 0 0,0 0 0,0 1 0,0-1 0,-1 0 0,1 0 0,0 0 0,0 0 0,0 1 0,0-1 0,0 0 0,0 0 0,0 0 0,-1 1 0,17-9 0,22-17 0,-1-1 0,42-40 0,-12 9 0,-17 16 0,-11 8 0,1 1 0,75-43 0,-110 72 0,0 1 0,0 0 0,0 0 0,0 0 0,8-1 0,-12 3 0,0-1 0,0 1 0,0 0 0,0 0 0,0 0 0,0 0 0,0 0 0,0 0 0,1 0 0,-1 1 0,0-1 0,-1 0 0,1 1 0,0-1 0,0 0 0,0 1 0,0-1 0,0 1 0,0-1 0,0 1 0,0 0 0,-1-1 0,1 1 0,0 0 0,-1 0 0,1 0 0,0-1 0,-1 1 0,1 0 0,-1 0 0,1 0 0,-1 0 0,0 0 0,1 0 0,-1 1 0,1 5 0,0-1 0,0 1 0,-1 0 0,0-1 0,0 1 0,-1-1 0,0 1 0,0 0 0,-4 11 0,-25 63 0,23-63 0,-70 141-783,71-146 201,-20 35-6244</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55.635"/>
    </inkml:context>
    <inkml:brush xml:id="br0">
      <inkml:brushProperty name="width" value="0.05" units="cm"/>
      <inkml:brushProperty name="height" value="0.05" units="cm"/>
      <inkml:brushProperty name="color" value="#FFC114"/>
    </inkml:brush>
  </inkml:definitions>
  <inkml:trace contextRef="#ctx0" brushRef="#br0">2 119 24575,'-1'-2'0,"1"1"0,0-1 0,0 0 0,0 1 0,0-1 0,0 0 0,1 0 0,-1 1 0,0-1 0,1 0 0,-1 1 0,1-1 0,0 0 0,-1 1 0,1-1 0,0 1 0,0-1 0,0 1 0,0 0 0,0-1 0,0 1 0,1 0 0,-1 0 0,0 0 0,1-1 0,-1 1 0,1 1 0,-1-1 0,1 0 0,-1 0 0,1 1 0,0-1 0,-1 1 0,1-1 0,0 1 0,-1-1 0,1 1 0,0 0 0,0 0 0,-1 0 0,4 1 0,28 1 0,1 1 0,-1 2 0,56 16 0,-10-3 0,-43-13 0,-28-4 0,1 0 0,0 0 0,-1 1 0,1 0 0,-1 0 0,0 1 0,16 7 0,-24-10 0,1 1 0,0-1 0,-1 1 0,1 0 0,0-1 0,-1 1 0,1 0 0,-1 0 0,1-1 0,-1 1 0,0 0 0,1 0 0,-1 0 0,0 0 0,0 0 0,1-1 0,-1 1 0,0 0 0,0 0 0,0 0 0,0 0 0,0 0 0,0 0 0,0 0 0,-1 0 0,1 0 0,0-1 0,0 1 0,-1 0 0,1 0 0,0 0 0,-1 0 0,1-1 0,-1 2 0,-22 29 0,17-24 0,-45 54 0,20-26 0,2 1 0,1 2 0,2 0 0,-24 48 0,42-60 0,9-19 0,8-15 0,2-7 0,0 0 0,-1 0 0,-1-1 0,14-33 0,21-77 0,-7 18 0,-28 83 0,2-3 0,18-34 0,-26 55 0,1 1 0,0 0 0,0 0 0,1 0 0,-1 0 0,2 1 0,-1-1 0,0 2 0,1-1 0,10-6 0,-14 9 0,1 1 0,0 0 0,0 0 0,0 0 0,0 1 0,-1-1 0,1 1 0,0 0 0,0-1 0,0 1 0,0 1 0,0-1 0,0 0 0,0 1 0,0-1 0,0 1 0,0 0 0,0 0 0,-1 0 0,1 0 0,0 1 0,-1-1 0,1 1 0,-1-1 0,1 1 0,-1 0 0,0 0 0,0 0 0,3 4 0,3 3 0,-1 0 0,0 0 0,0 0 0,-1 1 0,0 0 0,5 15 0,-7-16 0,0 1 0,-1 0 0,0 0 0,0 1 0,-2-1 0,1 0 0,-1 1 0,-1 14 0,0-20 0,0 0 0,-1 0 0,0 0 0,0 0 0,0 0 0,-1 0 0,0-1 0,0 1 0,0 0 0,0-1 0,-1 0 0,0 0 0,0 1 0,0-2 0,0 1 0,0 0 0,-1-1 0,0 1 0,-6 4 0,0-2 43,1-1 0,0-1-1,-1 1 1,0-1 0,0-1-1,-1 0 1,-16 3 0,9-4-470,-1 0 0,0-1 1,-27-2-1,10-2-6399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56.058"/>
    </inkml:context>
    <inkml:brush xml:id="br0">
      <inkml:brushProperty name="width" value="0.05" units="cm"/>
      <inkml:brushProperty name="height" value="0.05" units="cm"/>
      <inkml:brushProperty name="color" value="#FFC114"/>
    </inkml:brush>
  </inkml:definitions>
  <inkml:trace contextRef="#ctx0" brushRef="#br0">227 96 24575,'0'7'0,"-1"0"0,0 0 0,0-1 0,0 1 0,-1 0 0,0-1 0,-5 11 0,-27 44 0,12-23 0,-5 16 0,8-15 0,-2-1 0,-32 44 0,33-62 0,20-20 0,0 1 0,-1-1 0,1 0 0,0 0 0,-1 1 0,1-1 0,0 0 0,-1 0 0,1 0 0,0 1 0,-1-1 0,1 0 0,-1 0 0,1 0 0,0 0 0,-1 0 0,1 0 0,-1 0 0,1 0 0,0 0 0,-1 0 0,1 0 0,-1 0 0,1 0 0,0 0 0,-1 0 0,1-1 0,-1 1 0,1 0 0,0 0 0,-1 0 0,1-1 0,0 1 0,-1 0 0,1 0 0,0-1 0,0 1 0,-1 0 0,1-1 0,0 1 0,0 0 0,-1-1 0,1 1 0,0 0 0,0-1 0,0 1 0,0 0 0,-1-1 0,1 1 0,0-1 0,0 1 0,0 0 0,0-1 0,0 1 0,0-1 0,0 1 0,0 0 0,0-1 0,0 1 0,0-1 0,1 1 0,-1-11 0,2 1 0,-1 0 0,1 1 0,1-1 0,-1 0 0,2 0 0,7-16 0,-3 7 0,6-15 0,2 0 0,2 1 0,0 1 0,2 1 0,2 1 0,1 0 0,1 2 0,1 1 0,37-32 0,-58 56 0,0 0 0,0 0 0,1 0 0,-1 0 0,1 1 0,0-1 0,-1 1 0,1 1 0,0-1 0,0 1 0,0-1 0,7 0 0,-10 3 0,1-1 0,-1 0 0,0 0 0,1 1 0,-1-1 0,0 1 0,0 0 0,0-1 0,1 1 0,-1 0 0,0 0 0,0 1 0,0-1 0,0 0 0,-1 1 0,1-1 0,0 1 0,-1 0 0,1-1 0,-1 1 0,1 0 0,-1 0 0,0 0 0,1 0 0,-1 0 0,0 0 0,-1 0 0,1 1 0,1 2 0,0 2 0,0 0 0,0 0 0,-1 0 0,1 0 0,-2 0 0,1 1 0,-1-1 0,0 0 0,0 0 0,-1 1 0,0-1 0,0 0 0,-1 0 0,0 0 0,0 0 0,-1 0 0,0-1 0,0 1 0,0-1 0,-5 7 0,3-6 0,-1 0 0,0 0 0,-1 0 0,1-1 0,-1 0 0,-1 0 0,1-1 0,-1 0 0,0 0 0,0-1 0,0 0 0,0 0 0,-1-1 0,0 0 0,-13 2 0,-7 0-682,-51 2-1,27-6-6143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1:58.024"/>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2:06.212"/>
    </inkml:context>
    <inkml:brush xml:id="br0">
      <inkml:brushProperty name="width" value="0.05" units="cm"/>
      <inkml:brushProperty name="height" value="0.05" units="cm"/>
      <inkml:brushProperty name="color" value="#FFC114"/>
    </inkml:brush>
  </inkml:definitions>
  <inkml:trace contextRef="#ctx0" brushRef="#br0">1 23 24575,'0'-3'0,"0"-4"0,3-1 0,4 4 0,3 3 0,7 4 0,8 5 0,7 4 0,7 0 0,7 0 0,7 2 0,-2 2 0,1 0 0,-4-2 0,-6-4 0,-7-3 0,-10-3-8191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2:06.425"/>
    </inkml:context>
    <inkml:brush xml:id="br0">
      <inkml:brushProperty name="width" value="0.05" units="cm"/>
      <inkml:brushProperty name="height" value="0.05" units="cm"/>
      <inkml:brushProperty name="color" value="#FFC114"/>
    </inkml:brush>
  </inkml:definitions>
  <inkml:trace contextRef="#ctx0" brushRef="#br0">4 1 24575,'-3'3'0,"2"4"0,5 0 0,3 0 0,8-2 0,6 1 0,9 1 0,9-3 0,8 3 0,6-1 0,3 2 0,0-1 0,-3 2 0,-5-1 0,-7-2 0,-11-2-8191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3.004"/>
    </inkml:context>
    <inkml:brush xml:id="br0">
      <inkml:brushProperty name="width" value="0.05" units="cm"/>
      <inkml:brushProperty name="height" value="0.05" units="cm"/>
      <inkml:brushProperty name="color" value="#FFC114"/>
    </inkml:brush>
  </inkml:definitions>
  <inkml:trace contextRef="#ctx0" brushRef="#br0">15 3600 24575,'-1'-11'0,"0"1"0,0-1 0,-4-10 0,3 14 0,1 0 0,-1 0 0,2 0 0,-1 0 0,1 0 0,0 0 0,0-1 0,0 1 0,3-8 0,11-72 0,-3 17 0,-2 26 0,81-499 0,-71 219 0,-34-486 0,5 657 0,-11-328 0,25 420 0,1-1 0,4 1 0,24-90 0,-16 88 0,-6 26 0,-1-1 0,5-48 0,-14 73 0,0 0 0,-1 0 0,-1 0 0,0 0 0,-1 0 0,0 0 0,-1 0 0,0 0 0,-1 1 0,-9-21 0,11 29 0,-1 1 0,1-1 0,-1 0 0,0 1 0,0 0 0,-1 0 0,1 0 0,-1 0 0,-7-5 0,7 6 0,1 0 0,-1-1 0,1 0 0,0 1 0,0-1 0,0 0 0,0-1 0,0 1 0,-2-4 0,5 6 0,0 0 0,-1 0 0,1 1 0,0-1 0,0 0 0,0 0 0,0 0 0,0 0 0,0 0 0,0 1 0,0-1 0,0 0 0,0 0 0,1 0 0,-1 0 0,0 1 0,0-1 0,1 0 0,-1 0 0,1 1 0,-1-1 0,1 0 0,-1 0 0,1 1 0,-1-1 0,1 1 0,-1-1 0,1 0 0,0 1 0,-1-1 0,1 1 0,0 0 0,0-1 0,-1 1 0,1-1 0,0 1 0,1 0 0,35-14 0,-33 13 0,52-12 0,83-10 0,61 6 0,-168 15 0,1381-30-3287,3 77-1540,-841-22 4156,-321-13 816,921 15 473,-1141-26 583,68-8 0,-100 8-1039,0 1 0,0 0 0,0-1 0,0 0 0,0 1 0,-1-1 0,1 0 0,0 0 0,0 0 0,3-2 0,-5 3-111,0-1 0,0 1 0,1 0 1,-1 0-1,0-1 0,0 1 0,0 0 1,0-1-1,1 1 0,-1-1 0,0 1 1,0 0-1,0-1 0,0 1 0,0 0 1,0-1-1,0 1 0,0-1 0,0 1 1,0 0-1,0-1 0,0 1 0,0 0 1,0-1-1,0 1 0,-1 0 0,1-1 1,0 1-1,0 0 0,0-1 0,0 1 1,-1 0-1,1-1 0,-3-2 116,0 0 0,0 1-1,0-1 1,0 1 0,-1 0 0,1 0 0,-1 0 0,-5-2-1,-59-20-369,-123-28 1,177 48-163,-8-1-6461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2:22.409"/>
    </inkml:context>
    <inkml:brush xml:id="br0">
      <inkml:brushProperty name="width" value="0.05" units="cm"/>
      <inkml:brushProperty name="height" value="0.05" units="cm"/>
      <inkml:brushProperty name="color" value="#FFC114"/>
    </inkml:brush>
  </inkml:definitions>
  <inkml:trace contextRef="#ctx0" brushRef="#br0">1 249 24575,'0'-3'0,"6"-4"0,17 0 0,13-3 0,27 1 0,30-4 0,28-9 0,24-4 0,19-2 0,-1-1 0,-9 5 0,-20 1 0,-27 5 0,-28 1 0,-28 5-8191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2:23.257"/>
    </inkml:context>
    <inkml:brush xml:id="br0">
      <inkml:brushProperty name="width" value="0.05" units="cm"/>
      <inkml:brushProperty name="height" value="0.05" units="cm"/>
      <inkml:brushProperty name="color" value="#FFC114"/>
    </inkml:brush>
  </inkml:definitions>
  <inkml:trace contextRef="#ctx0" brushRef="#br0">2 0 24575,'-2'2'0,"6"4"0,9 4 0,13 3 0,0-1 0,1-1 0,0-2 0,31 7 0,3 1 0,180 66 0,-223-77 0,-15-5 0,13 4 0,0 1 0,0 1 0,-1 0 0,19 13 0,-30-18 0,0 1 0,-1 0 0,0 0 0,0 0 0,0 0 0,0 0 0,0 1 0,0-1 0,-1 1 0,0 0 0,0 0 0,0-1 0,0 2 0,0-1 0,-1 0 0,0 0 0,0 0 0,0 1 0,0-1 0,-1 0 0,0 8 0,-1 2 0,-1 0 0,-1 0 0,0 0 0,-1-1 0,-1 1 0,0-1 0,0 0 0,-1-1 0,-10 15 0,-6 8 0,-50 60 0,5-21-1365,41-49-5461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2:47.657"/>
    </inkml:context>
    <inkml:brush xml:id="br0">
      <inkml:brushProperty name="width" value="0.05" units="cm"/>
      <inkml:brushProperty name="height" value="0.05" units="cm"/>
      <inkml:brushProperty name="color" value="#FFC114"/>
    </inkml:brush>
  </inkml:definitions>
  <inkml:trace contextRef="#ctx0" brushRef="#br0">53 0 24575,'-2'63'0,"-13"69"0,-3 35 0,20-101 0,-1-47 0,0 1 0,-2 0 0,-5 39 0,0-38-1365,-2-2-5461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2:48.793"/>
    </inkml:context>
    <inkml:brush xml:id="br0">
      <inkml:brushProperty name="width" value="0.05" units="cm"/>
      <inkml:brushProperty name="height" value="0.05" units="cm"/>
      <inkml:brushProperty name="color" value="#FFC114"/>
    </inkml:brush>
  </inkml:definitions>
  <inkml:trace contextRef="#ctx0" brushRef="#br0">735 117 24575,'-1'-1'0,"1"-1"0,0 1 0,-1 0 0,1 0 0,-1-1 0,1 1 0,-1 0 0,1 0 0,-1 0 0,0 0 0,0 0 0,1 0 0,-1 0 0,0 0 0,0 0 0,0 0 0,0 1 0,0-1 0,0 0 0,0 1 0,0-1 0,-1 1 0,1-1 0,0 1 0,0-1 0,0 1 0,-1 0 0,1-1 0,-1 1 0,-46-6 0,38 6 0,-24-2 0,-1 2 0,0 1 0,1 1 0,-1 3 0,1 0 0,-65 21 0,76-19 0,1 2 0,0 0 0,1 2 0,-1 0 0,2 2 0,0 0 0,0 1 0,2 1 0,0 1 0,0 0 0,-15 20 0,23-22 0,0 1 0,1 0 0,0 0 0,1 1 0,1 0 0,1 1 0,0 0 0,1-1 0,1 2 0,-4 29 0,3 12 0,6 110 0,1-80 0,-1-39 0,1 0 0,12 58 0,-9-84 0,1-1 0,0 0 0,2 0 0,1-1 0,1 0 0,21 35 0,-14-31 0,1-1 0,1-1 0,1 0 0,2-1 0,0-2 0,39 30 0,-57-47 0,1-1 0,-1 0 0,1 0 0,0 0 0,0-1 0,0 1 0,0-1 0,1 0 0,-1-1 0,1 0 0,-1 1 0,1-2 0,-1 1 0,1 0 0,-1-1 0,1 0 0,0-1 0,-1 1 0,1-1 0,-1 0 0,1-1 0,-1 1 0,1-1 0,5-2 0,7-7 0,-1 0 0,0-1 0,0-1 0,-1-1 0,-1 0 0,24-27 0,72-108 0,-106 142 0,188-287 0,-153 224 0,-3-1 0,38-103 0,-67 151 0,0-1 0,-2 1 0,0-2 0,-2 1 0,2-47 0,-6 59 0,0 0 0,-1 0 0,-1 0 0,0 1 0,-1-1 0,0 0 0,-1 1 0,0 0 0,0 0 0,-2 0 0,1 0 0,-1 1 0,-1 0 0,-7-9 0,4 7 0,-1 1 0,0 0 0,0 1 0,-1 1 0,0 0 0,-1 0 0,0 1 0,-16-7 0,-13-3 0,-60-17 0,21 8 0,76 26-136,1-1-1,0 1 1,-1 0-1,0 0 1,1 0-1,-1 0 1,1 1-1,-1 0 0,-9 1 1,2 1-6690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18.401"/>
    </inkml:context>
    <inkml:brush xml:id="br0">
      <inkml:brushProperty name="width" value="0.05" units="cm"/>
      <inkml:brushProperty name="height" value="0.05" units="cm"/>
      <inkml:brushProperty name="color" value="#FFC114"/>
    </inkml:brush>
  </inkml:definitions>
  <inkml:trace contextRef="#ctx0" brushRef="#br0">2398 22 24575,'-50'-7'0,"-1"2"0,-82 2 0,99 3 0,-118 2 0,-1 8 0,-177 33 0,246-24 0,0 2 0,1 5 0,1 3 0,2 3 0,-131 75 0,115-49 0,3 4 0,3 5 0,-162 153 0,214-181 0,1 2 0,3 1 0,1 1 0,2 2 0,2 1 0,-41 90 0,57-105 0,1 1 0,2 0 0,1 1 0,1 0 0,2 1 0,1-1 0,2 1 0,2 0 0,0 0 0,3 0 0,0 0 0,9 35 0,-3-34 0,1-1 0,3 0 0,0-1 0,2-1 0,1 0 0,2-1 0,25 35 0,-16-30 0,3-1 0,0-1 0,3-2 0,0-1 0,44 32 0,-21-24 0,2-3 0,1-3 0,1-1 0,2-4 0,1-2 0,1-3 0,114 25 0,-36-21 0,1-6 0,154 1 0,287-29 0,-462-1 0,187-37 0,-239 30 0,1-4 0,-2-3 0,-1-3 0,65-34 0,75-53 0,212-151 0,-358 217 0,-1-2 0,-2-2 0,-3-3 0,-2-2 0,-2-3 0,-3-2 0,48-78 0,-83 117 0,0-1 0,-2 0 0,-1-1 0,0 0 0,-2-1 0,8-32 0,-14 44 0,0 0 0,-1-1 0,0 1 0,-1 0 0,0 0 0,-1 0 0,0-1 0,-1 1 0,-1 0 0,0 0 0,0 1 0,-1-1 0,-1 1 0,-10-21 0,-2 7 0,0 0 0,-2 1 0,0 1 0,-37-34 0,-99-72 0,152 126 0,-92-68 0,-3 5 0,-126-64 0,-229-72 0,350 167 0,-171-33 0,-7 12 0,-3 23 0,262 32 77,2 0-365,1 0-1,-1 1 1,0 1-1,-22 4 1,26-1-6538</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5.547"/>
    </inkml:context>
    <inkml:brush xml:id="br0">
      <inkml:brushProperty name="width" value="0.05" units="cm"/>
      <inkml:brushProperty name="height" value="0.05" units="cm"/>
      <inkml:brushProperty name="color" value="#FFC114"/>
    </inkml:brush>
  </inkml:definitions>
  <inkml:trace contextRef="#ctx0" brushRef="#br0">19 189 24575,'-1'-50'0,"-1"29"0,2 1 0,0-1 0,6-38 0,0 42 0,-6 17 0,0 0 0,0 0 0,0 0 0,0 0 0,1 0 0,-1 0 0,0 0 0,0 0 0,0 0 0,0 0 0,0 0 0,0 0 0,0 0 0,1 0 0,-1 0 0,0 0 0,0 0 0,0 0 0,0 0 0,0 0 0,0 0 0,1 0 0,-1 0 0,0 0 0,0 0 0,0 0 0,0 0 0,0 0 0,0 0 0,0 0 0,0 0 0,1 0 0,-1 1 0,0-1 0,0 0 0,0 0 0,0 0 0,0 0 0,0 0 0,0 0 0,0 0 0,0 0 0,0 1 0,0-1 0,0 0 0,0 0 0,0 0 0,0 0 0,0 0 0,0 0 0,0 0 0,0 1 0,0-1 0,0 0 0,0 0 0,0 0 0,4 34 0,-20 873-414,-1-448 266,16-434 148,-1 11 0,2-1 0,2 1 0,7 41 0,-9-73 1,1 1-1,0-1 0,0 0 1,1 0-1,-1 0 0,1 0 1,0 0-1,0-1 1,0 1-1,0-1 0,1 1 1,-1-1-1,1 0 0,0 1 1,4 2-1,-3-4 33,0 1 0,0-1 0,0 0 0,0 0 0,1-1 0,-1 1 0,1-1 0,-1 0 0,1 0 0,0-1 0,-1 1 1,1-1-1,8-1 0,48-4 22,99-22 0,-54 7-72,94-7-182,335-3 0,202 68-198,-656-29 397,-12 0 0,119-1 0,-182-9-3,0 1 0,-1 0 0,1-1 0,-1 0 1,1-1-1,-1 1 0,11-5 0,-15 5 10,0 1 0,0-1 0,0 1 0,-1-1 0,1 0 0,0 1 0,0-1 0,-1 0 0,1 0 0,-1 1 0,1-1 0,0 0 0,-1 0 0,1 0 0,-1 0 0,0 0-1,1 0 1,-1 0 0,0-1 0,1 0 27,-2 1 1,1-1-1,0 0 0,0 1 0,0-1 0,-1 0 0,1 1 1,-1-1-1,1 0 0,-1 1 0,0-1 0,0 1 0,0-1 0,0 1 1,-1-2-1,-21-24-1267,-5 0-5593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6.069"/>
    </inkml:context>
    <inkml:brush xml:id="br0">
      <inkml:brushProperty name="width" value="0.05" units="cm"/>
      <inkml:brushProperty name="height" value="0.05" units="cm"/>
      <inkml:brushProperty name="color" value="#FFC114"/>
    </inkml:brush>
  </inkml:definitions>
  <inkml:trace contextRef="#ctx0" brushRef="#br0">89 200 24575,'-13'-16'0,"0"0"0,1-1 0,1-1 0,0 0 0,-9-22 0,19 37 0,-1 1 0,1-1 0,0 0 0,0 0 0,0 0 0,1 0 0,-1 0 0,1 0 0,0 0 0,-1 0 0,1 0 0,1-3 0,-1 5 0,1 0 0,-1-1 0,1 1 0,0-1 0,-1 1 0,1 0 0,0 0 0,0-1 0,0 1 0,0 0 0,0 0 0,0 0 0,0 0 0,0 0 0,0 0 0,0 0 0,1 1 0,-1-1 0,0 0 0,1 1 0,-1-1 0,0 1 0,1-1 0,-1 1 0,1 0 0,1-1 0,21-3 0,0 2 0,45 0 0,-19 1 0,891 6-1408,-3 42-284,-899-44 1672,427 31-530,-455-33 686,0 0 28,-1 0 1,1 0 0,-1 1-1,0 0 1,17 7 0,-26-8-125,1-1 0,-1 1 0,0 0 1,0 0-1,0 0 0,0 0 0,0 0 0,0 0 1,0 0-1,0 0 0,0 0 0,0 0 1,-1 0-1,1 1 0,0-1 0,-1 0 0,1 0 1,-1 1-1,1-1 0,-1 0 0,0 1 1,0-1-1,1 1 0,-1-1 0,0 0 0,0 1 1,0-1-1,-1 1 0,1-1 0,-1 3 1,-1 5 194,-1-1 1,0 0-1,0 0 1,-5 8 0,1-1-115,-15 41-121,3 2 0,1 0 0,4 1 0,2 0 0,3 1 0,2 0 0,2 70 0,8 23 0,38 247 0,-3-202 0,-3-13 0,-34-182 0,-1-1 0,1 1 0,-1 0 0,0 0 0,0 0 0,0 0 0,0 0 0,-1 0 0,1-1 0,-1 1 0,-1 5 0,1-7 0,0 0 0,0 1 0,0-1 0,0 0 0,0 0 0,0 0 0,0 0 0,0 0 0,-1-1 0,1 1 0,0 0 0,0 0 0,-1-1 0,1 1 0,-1-1 0,1 1 0,0-1 0,-1 0 0,1 0 0,-1 1 0,1-1 0,-1 0 0,1 0 0,-3-1 0,-23-1 0,1-1 0,-50-12 0,-5-1 0,-206-7-1365,190 20-5461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6.814"/>
    </inkml:context>
    <inkml:brush xml:id="br0">
      <inkml:brushProperty name="width" value="0.05" units="cm"/>
      <inkml:brushProperty name="height" value="0.05" units="cm"/>
      <inkml:brushProperty name="color" value="#FFC114"/>
    </inkml:brush>
  </inkml:definitions>
  <inkml:trace contextRef="#ctx0" brushRef="#br0">416 452 24575,'3'-7'0,"0"0"0,0 0 0,-1 0 0,0-1 0,-1 1 0,0-1 0,0 0 0,-1-10 0,-2 15 0,-4 8 0,-5 11 0,-111 208 0,57-97 0,-4-2 0,-69 135 0,136-255 0,-1 1 0,0 1 0,0 0 0,-3 13 0,6-19 0,-1 0 0,1 0 0,0 0 0,0 0 0,0 0 0,0 0 0,0 0 0,0 0 0,0 0 0,0 0 0,0 0 0,0 0 0,0-1 0,0 1 0,1 0 0,-1 0 0,0 0 0,1 0 0,-1 0 0,1 0 0,-1-1 0,1 1 0,-1 0 0,1 0 0,-1-1 0,1 1 0,0 0 0,-1-1 0,1 1 0,0-1 0,0 1 0,0-1 0,-1 1 0,1-1 0,0 1 0,0-1 0,0 0 0,1 1 0,8 0 0,1-1 0,-1 0 0,1 0 0,-1-1 0,1 0 0,15-5 0,-1 2 0,175-24-236,1 10-1,383 14 0,703 117 237,-1285-113 0,19 3 0,0 1 0,39 12 0,-58-16-1,-1 0 0,0 1-1,0-1 1,0 1 0,0-1-1,0 1 1,0-1 0,1 1 0,-1 0-1,-1 0 1,1-1 0,0 1-1,0 0 1,1 1 0,-2-2 2,0 1 1,0-1 0,0 0-1,0 1 1,0-1 0,0 0-1,0 0 1,0 1 0,0-1-1,-1 0 1,1 1 0,0-1-1,0 0 1,0 0 0,0 1-1,0-1 1,-1 0 0,1 0-1,0 1 1,0-1 0,0 0-1,-1 0 1,1 0 0,0 1-1,0-1 1,0 0 0,-1 0-1,1 0 1,0 0 0,-1 0-1,1 0 1,0 0 0,0 1-1,-1-1 1,-2 1 67,-1 0 0,0 0 0,1-1 0,-1 1 1,1-1-1,-1 0 0,-6 0 0,3-1-56,0 0 1,0 0-1,0-1 1,0 0-1,0 0 1,0-1-1,1 0 0,-1 0 1,1-1-1,-9-5 1,13 7-15,-1 0 0,1 0-1,-1 0 1,1 0 0,0-1 0,0 1 0,0-1 0,0 0 0,0 1-1,1-1 1,-1 0 0,1 0 0,0 0 0,0 0 0,0 0 0,0 0-1,0-1 1,1 1 0,0 0 0,-1 0 0,1 0 0,0-1 0,0 1 0,1 0-1,0-6 1,7-12 1,0 0 0,1 1 0,1 0 0,1 0 0,24-34 0,-15 24 0,53-74 0,4 3 0,164-166 0,-199 225 0,3-1 0,-2-2 0,68-92 0,-105 128 0,-1-1 0,0 0 0,0 0 0,-1 0 0,0 0 0,-1-1 0,0 0 0,-1 0 0,0 1 0,-1-1 0,1-21 0,-2 27 0,-1 0 0,1-1 0,-1 1 0,0 0 0,-1 0 0,1 0 0,-1 0 0,0 0 0,0 0 0,0 0 0,-1 1 0,0-1 0,0 1 0,0 0 0,0 0 0,0 0 0,-1 0 0,0 0 0,0 1 0,0-1 0,0 1 0,-1 0 0,1 1 0,-1-1 0,0 1 0,-7-3 0,-12-1-1365,2 6-5461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3.178"/>
    </inkml:context>
    <inkml:brush xml:id="br0">
      <inkml:brushProperty name="width" value="0.05" units="cm"/>
      <inkml:brushProperty name="height" value="0.05" units="cm"/>
      <inkml:brushProperty name="color" value="#FFC114"/>
    </inkml:brush>
  </inkml:definitions>
  <inkml:trace contextRef="#ctx0" brushRef="#br0">362 128 24575,'1'-12'0,"0"0"0,5-21 0,-3 22 0,-1 0 0,-1 1 0,1-16 0,-2 26 0,0-1 0,0 1 0,0-1 0,0 0 0,0 1 0,0-1 0,0 1 0,0-1 0,0 1 0,0-1 0,0 1 0,-1-1 0,1 1 0,0-1 0,0 1 0,-1-1 0,1 1 0,0-1 0,0 1 0,-1-1 0,1 1 0,-1-1 0,0 0 0,-8 6 0,-10 19 0,-257 368 0,267-381 0,0 0 0,0 0 0,1 1 0,1-1 0,0 2 0,-7 14 0,13-24 0,0-1 0,0 2 0,0-1 0,1 0 0,-1 0 0,1 0 0,-1 0 0,1 0 0,0 0 0,1 1 0,-1-1 0,0 0 0,1 0 0,0 0 0,-1 0 0,1 0 0,0 0 0,1 0 0,-1 0 0,0 0 0,1-1 0,0 1 0,0 0 0,0-1 0,0 0 0,0 1 0,0-1 0,4 3 0,10 7 0,0 0 0,1-1 0,0-1 0,1-1 0,0-1 0,31 11 0,-20-10 0,1-2 0,0 0 0,49 3 0,-63-9 0,0 0 0,0-1 0,-1-1 0,1-1 0,0 0 0,-1-1 0,1-1 0,26-10 0,-31 9 0,-1 0 0,0-1 0,0 0 0,0 0 0,-1-1 0,0 0 0,0-1 0,-1 0 0,0 0 0,-1-1 0,1 0 0,9-18 0,-10 16 0,-1-1 0,0-1 0,-1 1 0,0-1 0,-1 0 0,0 0 0,-1-1 0,-1 1 0,0-1 0,-1 1 0,0-1 0,-1 0 0,-1 1 0,0-1 0,-1 1 0,0-1 0,-1 1 0,-1 0 0,0 0 0,-1 0 0,0 0 0,-1 1 0,0 0 0,-1 0 0,0 0 0,-1 1 0,-12-13 0,6 8 0,0 1 0,-2 0 0,0 1 0,0 0 0,-2 2 0,1 0 0,-1 1 0,-1 1 0,0 0 0,-1 2 0,1 0 0,-2 1 0,1 1 0,-1 1 0,-31-4 0,45 9 49,0 0 0,0 0 0,1 0-1,-1 1 1,0 0 0,-7 2 0,11-3-150,1 1 1,-1 0-1,0 0 1,1 0 0,-1 1-1,1-1 1,-1 1-1,1-1 1,0 1 0,0 0-1,0 0 1,0 0 0,0 0-1,0 0 1,0 0-1,-2 5 1,-4 11-6726</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3.769"/>
    </inkml:context>
    <inkml:brush xml:id="br0">
      <inkml:brushProperty name="width" value="0.05" units="cm"/>
      <inkml:brushProperty name="height" value="0.05" units="cm"/>
      <inkml:brushProperty name="color" value="#FFC114"/>
    </inkml:brush>
  </inkml:definitions>
  <inkml:trace contextRef="#ctx0" brushRef="#br0">68 53 24575,'0'-6'0,"0"5"0,-1-1 0,1 0 0,0 1 0,0-1 0,0 1 0,0-1 0,1 0 0,-1 1 0,0-1 0,1 1 0,-1-1 0,0 1 0,1-1 0,0 1 0,-1-1 0,1 1 0,0 0 0,1-2 0,-2 3 0,1 0 0,-1 0 0,0 0 0,0 0 0,1 0 0,-1 0 0,0 0 0,0 0 0,1 0 0,-1 0 0,0 0 0,0 0 0,1 1 0,-1-1 0,0 0 0,0 0 0,1 0 0,-1 0 0,0 0 0,0 1 0,0-1 0,0 0 0,1 0 0,-1 0 0,0 1 0,0-1 0,0 0 0,0 0 0,0 1 0,1-1 0,-1 0 0,0 0 0,0 0 0,0 1 0,0-1 0,0 0 0,0 1 0,0-1 0,0 0 0,0 0 0,0 1 0,0-1 0,2 14 0,0 23 0,-2 0 0,-2 0 0,-1 0 0,-2-1 0,-2 1 0,-1-1 0,-22 63 0,18-76 0,9-20 0,1 1 0,0-1 0,0 1 0,1-1 0,-1 1 0,1-1 0,-1 1 0,1 0 0,0 0 0,1 0 0,-1 5 0,1-8 0,1 0 0,-1 0 0,1 0 0,-1-1 0,1 1 0,0 0 0,0 0 0,-1 0 0,1 0 0,0-1 0,0 1 0,0-1 0,0 1 0,0 0 0,0-1 0,0 1 0,0-1 0,0 0 0,0 1 0,0-1 0,1 0 0,26 5 0,-26-4 0,33 1 0,1-1 0,0-1 0,0-3 0,-1 0 0,59-15 0,-24 0 0,121-49 0,-189 66 0,1 0 0,-1 1 0,0-1 0,0 0 0,0 0 0,-1 0 0,1-1 0,0 1 0,0 0 0,0-1 0,-1 1 0,1-1 0,-1 1 0,1-1 0,-1 0 0,0 0 0,0 0 0,0 0 0,0 1 0,0-1 0,1-4 0,-2 3 0,0 0 0,0 0 0,0 0 0,-1 0 0,1 0 0,-1 0 0,0 0 0,0 1 0,0-1 0,0 0 0,0 0 0,-1 1 0,1-1 0,-1 1 0,-2-4 0,-20-30 0,2 0 0,-27-59 0,16 28 342,28 60-556,1 1 1,-1-1 0,0 1-1,0 0 1,0 0 0,-1 0-1,-7-5 1,1 4-6613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3.313"/>
    </inkml:context>
    <inkml:brush xml:id="br0">
      <inkml:brushProperty name="width" value="0.05" units="cm"/>
      <inkml:brushProperty name="height" value="0.05" units="cm"/>
      <inkml:brushProperty name="color" value="#FFC114"/>
    </inkml:brush>
  </inkml:definitions>
  <inkml:trace contextRef="#ctx0" brushRef="#br0">68 44 24575,'-6'-4'0,"1"0"0,0 0 0,-1 0 0,-9-4 0,-16-11 0,71 33 0,-24-6 0,54 25 0,73 49 0,-125-70 0,0 1 0,0 0 0,-2 1 0,1 1 0,-2 1 0,0 0 0,-1 1 0,22 35 0,-33-45 0,1 0 0,-1 0 0,0 1 0,0-1 0,-1 1 0,0 0 0,0 0 0,-1 0 0,0 0 0,-1 0 0,1 0 0,-1 0 0,-1 0 0,0 0 0,0 0 0,-1 0 0,-2 9 0,-1-5 0,0 0 0,0-1 0,-1 0 0,-1 0 0,1 0 0,-2-1 0,0 0 0,0 0 0,0-1 0,-15 11 0,4-4-341,-1-1 0,-1-1-1,-24 12 1,-9 1-6485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4.328"/>
    </inkml:context>
    <inkml:brush xml:id="br0">
      <inkml:brushProperty name="width" value="0.05" units="cm"/>
      <inkml:brushProperty name="height" value="0.05" units="cm"/>
      <inkml:brushProperty name="color" value="#FFC114"/>
    </inkml:brush>
  </inkml:definitions>
  <inkml:trace contextRef="#ctx0" brushRef="#br0">1 395 24575,'0'-15'0,"1"0"0,1 0 0,1 0 0,0 1 0,1-1 0,1 1 0,0 0 0,0 0 0,2 1 0,0 0 0,0 0 0,1 0 0,1 1 0,0 0 0,0 1 0,1 0 0,21-18 0,-11 13 0,0 1 0,1 1 0,0 1 0,1 0 0,1 2 0,0 0 0,0 2 0,1 1 0,45-10 0,-54 15-76,0 1 1,0 0-1,0 1 0,0 1 0,0 0 0,0 1 0,0 1 0,0 0 1,0 1-1,-1 1 0,1 0 0,-1 1 0,0 1 0,0 0 1,-1 0-1,1 2 0,21 15 0,-7 1-6750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4.591"/>
    </inkml:context>
    <inkml:brush xml:id="br0">
      <inkml:brushProperty name="width" value="0.05" units="cm"/>
      <inkml:brushProperty name="height" value="0.05" units="cm"/>
      <inkml:brushProperty name="color" value="#FFC114"/>
    </inkml:brush>
  </inkml:definitions>
  <inkml:trace contextRef="#ctx0" brushRef="#br0">0 134 24575,'1'-5'0,"-1"0"0,0-1 0,1 1 0,0 0 0,0 0 0,1 0 0,-1 0 0,1 0 0,0 0 0,1 1 0,-1-1 0,1 0 0,0 1 0,0 0 0,0 0 0,1 0 0,-1 0 0,1 0 0,0 1 0,0 0 0,0 0 0,0 0 0,1 0 0,0 0 0,-1 1 0,1 0 0,7-2 0,2-1 0,0 1 0,0 1 0,0 0 0,0 1 0,0 1 0,1 0 0,-1 1 0,28 3 0,-24 0-85,0 0 0,-1 1-1,0 1 1,0 0 0,0 1-1,0 1 1,-1 1 0,0 0-1,-1 1 1,0 1 0,0 0-1,-1 1 1,-1 1 0,1 0-1,20 26 1,-9-4-6741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4.777"/>
    </inkml:context>
    <inkml:brush xml:id="br0">
      <inkml:brushProperty name="width" value="0.05" units="cm"/>
      <inkml:brushProperty name="height" value="0.05" units="cm"/>
      <inkml:brushProperty name="color" value="#FFC114"/>
    </inkml:brush>
  </inkml:definitions>
  <inkml:trace contextRef="#ctx0" brushRef="#br0">1 1 24575,'12'0'0,"12"0"0,15 3 0,9 4 0,5 6 0,0 8 0,0 8 0,-7 9 0,-8 6 0,-10 5 0,-10-6-8191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5.867"/>
    </inkml:context>
    <inkml:brush xml:id="br0">
      <inkml:brushProperty name="width" value="0.05" units="cm"/>
      <inkml:brushProperty name="height" value="0.05" units="cm"/>
      <inkml:brushProperty name="color" value="#FFC114"/>
    </inkml:brush>
  </inkml:definitions>
  <inkml:trace contextRef="#ctx0" brushRef="#br0">1 431 24575,'1'-57'0,"1"29"0,-5-52 0,46 522 0,-26 3 0,-13-310 0,-1 101 0,1 28 0,-4-262 0,0 1 0,0-1 0,0 0 0,1 0 0,-1 1 0,1-1 0,-1 0 0,1 0 0,0 0 0,0 1 0,0-1 0,0 0 0,0 0 0,1 1 0,0-2 0,-1 0 0,0 0 0,0 0 0,1 0 0,-1-1 0,1 1 0,-1 0 0,0-1 0,1 1 0,-1-1 0,1 0 0,-1 0 0,1 1 0,-1-1 0,1 0 0,-1 0 0,1 0 0,-1 0 0,1-1 0,-1 1 0,3-1 0,105-24 0,31-5 0,-58 21 0,1 4 0,148 8 0,165 40 0,-132-10 0,151-12 0,-407-21 0,34-3 0,-41 3 0,1 0 0,0 0 0,0-1 0,0 1 0,0-1 0,0 0 0,-1 1 0,1-1 0,0 0 0,0 0 0,-1 0 0,1 0 0,-1 0 0,1 0 0,-1-1 0,1 1 0,0-2 0,-2 3 0,1-1 0,-1 0 0,0 0 0,0 1 0,0-1 0,0 0 0,0 1 0,0-1 0,0 0 0,0 1 0,0-1 0,0 0 0,0 1 0,0-1 0,0 0 0,-1 0 0,1 1 0,0-1 0,-1 1 0,1-1 0,0 0 0,-1 1 0,1-1 0,0 1 0,-1-1 0,1 1 0,-1-1 0,1 1 0,-1-1 0,-1 0 0,-18-12 0,19 12 0,-37-19 0,17 9 0,1 0 0,-24-17 0,38 23 0,0 0 0,1 0 0,-1-1 0,1 1 0,0-1 0,1 0 0,-1-1 0,1 1 0,0-1 0,-5-13 0,3 3 0,2 0 0,0 0 0,0-1 0,-1-32 0,5-74 0,1 101 0,17-361 0,0 13 0,-22 1 0,3 359 0,0-15 0,-1 1 0,-1-1 0,-12-43 0,13 63 0,1 0 0,-2 1 0,1-1 0,0 1 0,-1-1 0,0 1 0,0 0 0,-1 0 0,1 1 0,-1-1 0,0 1 0,0-1 0,-1 1 0,1 0 0,-1 1 0,0-1 0,0 1 0,0 0 0,0 0 0,-1 1 0,1-1 0,-7-1 0,-6 1 0,0-1 0,0 2 0,-1 1 0,-25 1 0,-77 10 0,71-5 0,-450 65 342,385-46-911,1 5 0,-138 56 0,157-45-6257</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7.089"/>
    </inkml:context>
    <inkml:brush xml:id="br0">
      <inkml:brushProperty name="width" value="0.05" units="cm"/>
      <inkml:brushProperty name="height" value="0.05" units="cm"/>
      <inkml:brushProperty name="color" value="#FFC114"/>
    </inkml:brush>
  </inkml:definitions>
  <inkml:trace contextRef="#ctx0" brushRef="#br0">302 265 24575,'7'-9'0,"0"0"0,-1-1 0,8-15 0,13-17 0,-40 72 0,-110 154 0,-13 23 0,106-160 0,11-16 0,-18 36 0,37-66 0,-1 0 0,0 0 0,1 0 0,0 0 0,-1 0 0,1 0 0,-1 1 0,1-1 0,0 0 0,0 0 0,0 0 0,0 0 0,0 1 0,0-1 0,0 0 0,0 0 0,0 0 0,1 1 0,-1-1 0,0 0 0,1 2 0,0-2 0,0-1 0,0 1 0,0 0 0,0 0 0,0-1 0,0 1 0,0 0 0,0-1 0,0 1 0,0-1 0,0 0 0,0 1 0,0-1 0,0 0 0,0 1 0,1-1 0,1 0 0,6 0 0,0-1 0,0 0 0,0 0 0,12-3 0,-20 4 0,145-42 0,17-3 0,-65 28 0,129-7 0,101 14 0,-319 9 0,303-15 0,-299 15 0,-8 1 0,0 0 0,0-1 0,0 0 0,0 1 0,0-2 0,0 1 0,0-1 0,-1 1 0,1-1 0,0-1 0,5-2 0,-10 4 0,1 1 0,-1-1 0,1 1 0,-1 0 0,0-1 0,1 1 0,-1-1 0,0 1 0,0-1 0,1 1 0,-1-1 0,0 1 0,0-1 0,0 0 0,0 1 0,0-1 0,0 1 0,1-1 0,-1 1 0,0-1 0,-1 1 0,1-1 0,0 0 0,0 1 0,0-1 0,0 1 0,0-1 0,0 1 0,-1-1 0,1 1 0,0-1 0,-1 1 0,1-1 0,0 1 0,-1-1 0,1 1 0,0-1 0,-1 1 0,1 0 0,-1-1 0,0 1 0,-24-18 0,17 12 0,3 3 0,1-1 0,0 0 0,0 0 0,1 0 0,-1-1 0,1 1 0,0-1 0,0 0 0,0 0 0,1 0 0,0 0 0,0-1 0,0 1 0,1-1 0,0 1 0,0-1 0,0 1 0,0-1 0,1 1 0,0-1 0,1-10 0,2-9 0,1-1 0,2 0 0,11-34 0,-11 39 0,57-198 0,-62 216 0,5-24 0,-6 26 0,0 0 0,0 1 0,0-1 0,1 0 0,-1 1 0,0-1 0,0 0 0,0 1 0,0-1 0,0 0 0,0 0 0,0 1 0,0-1 0,0 0 0,-1 1 0,1-1 0,0 0 0,0 1 0,-1-1 0,1 0 0,0 1 0,-1-1 0,1 1 0,-1-1 0,1 1 0,0-1 0,-1 1 0,1-1 0,-2 0 0,1 1 16,0 1 0,1-1 0,-1 0-1,0 1 1,0-1 0,0 1 0,0-1 0,0 1-1,0-1 1,1 1 0,-1 0 0,0-1 0,0 1-1,1 0 1,-1-1 0,1 1 0,-1 0 0,1 0-1,-1 1 1,-13 21-648,11-17-417,-13 21-5777</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7.656"/>
    </inkml:context>
    <inkml:brush xml:id="br0">
      <inkml:brushProperty name="width" value="0.05" units="cm"/>
      <inkml:brushProperty name="height" value="0.05" units="cm"/>
      <inkml:brushProperty name="color" value="#FFC114"/>
    </inkml:brush>
  </inkml:definitions>
  <inkml:trace contextRef="#ctx0" brushRef="#br0">78 377 24575,'1'-11'0,"1"1"0,0-1 0,1 1 0,0 0 0,1-1 0,0 1 0,8-13 0,4-15 0,-2-1 0,20-48 0,-29 79 0,-5 13 0,-7 14 0,-47 101 0,-60 194 0,114-312 0,-1-1 0,1 1 0,-1-1 0,1 1 0,0-1 0,-1 1 0,1-1 0,0 1 0,0 0 0,0-1 0,1 1 0,-1-1 0,0 1 0,0 0 0,2 1 0,-2-3 0,0 0 0,0 0 0,0 1 0,0-1 0,1 0 0,-1 0 0,0 0 0,0 0 0,1 1 0,-1-1 0,0 0 0,0 0 0,1 0 0,-1 0 0,0 0 0,0 0 0,1 0 0,-1 0 0,0 0 0,0 0 0,1 0 0,-1 0 0,0 0 0,0 0 0,1 0 0,-1 0 0,0 0 0,0 0 0,1 0 0,13-10 0,14-20 0,-2-1 0,0-2 0,26-45 0,55-114 0,-37 60 0,-62 118 0,0 0 0,1 0 0,19-22 0,-27 35 0,0 0 0,0 0 0,0 0 0,0 0 0,0 0 0,0 1 0,0-1 0,0 0 0,0 1 0,0-1 0,0 1 0,0-1 0,1 1 0,-1-1 0,0 1 0,0 0 0,1-1 0,1 1 0,-2 0 0,0 1 0,0-1 0,-1 0 0,1 1 0,0-1 0,-1 0 0,1 1 0,0-1 0,-1 1 0,1 0 0,0-1 0,-1 1 0,1-1 0,-1 1 0,1 0 0,-1-1 0,1 1 0,-1 0 0,0 0 0,1-1 0,-1 2 0,2 5 0,0 1 0,0-1 0,-1 0 0,0 15 0,1 147 0,-3-107 0,2 1 0,17 115 0,-1-101-1365,-10-51-5461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8.445"/>
    </inkml:context>
    <inkml:brush xml:id="br0">
      <inkml:brushProperty name="width" value="0.05" units="cm"/>
      <inkml:brushProperty name="height" value="0.05" units="cm"/>
      <inkml:brushProperty name="color" value="#FFC114"/>
    </inkml:brush>
  </inkml:definitions>
  <inkml:trace contextRef="#ctx0" brushRef="#br0">126 462 24575,'-14'-8'0,"0"0"0,0 0 0,1-1 0,0-1 0,0-1 0,-21-23 0,33 33 0,0 0 0,0 0 0,0-1 0,0 1 0,0-1 0,0 1 0,0-1 0,1 1 0,-1-1 0,1 1 0,-1-1 0,1 0 0,0 1 0,-1-1 0,1 0 0,0 1 0,0-1 0,0 0 0,0 0 0,1 1 0,-1-1 0,0 1 0,1-1 0,-1 0 0,1 1 0,-1-1 0,1 1 0,0-1 0,0 1 0,0-1 0,0 1 0,0-1 0,0 1 0,0 0 0,0 0 0,0 0 0,1 0 0,-1 0 0,0 0 0,3-2 0,6-3 0,0 1 0,1-1 0,-1 2 0,19-7 0,-24 10 0,43-14 0,0 1 0,0 3 0,1 2 0,0 2 0,90 0 0,-133 7 0,0 0 0,1 0 0,-1 1 0,0 0 0,1 1 0,-1-1 0,0 1 0,0 0 0,0 1 0,0-1 0,9 7 0,-12-7 0,0 1 0,0 0 0,0 0 0,0 1 0,0-1 0,0 0 0,-1 1 0,0 0 0,0-1 0,0 1 0,0 0 0,0 0 0,-1 0 0,0 0 0,0 0 0,0 1 0,0-1 0,0 5 0,0 7 0,0 1 0,-2 16 0,1-27 0,-1 0 0,0 0 0,0 0 0,0 0 0,-1 0 0,0 0 0,0 0 0,-4 8 0,-2-6 0,2-10 0,5 0 0,0 1 0,1 0 0,0 0 0,-1 0 0,1-1 0,-1 1 0,1 0 0,0 0 0,0-1 0,0 1 0,0 0 0,0-1 0,0 1 0,0-2 0,7-29 0,2-1 0,20-52 0,-22 68 0,-6 14 0,9-25 0,17-31 0,-24 53 0,1-1 0,0 1 0,0 0 0,0 0 0,1 1 0,-1-1 0,1 1 0,1 0 0,-1 0 0,11-6 0,-14 10 0,-1 0 0,1 1 0,-1-1 0,1 1 0,-1-1 0,1 1 0,-1 0 0,1-1 0,-1 1 0,1 0 0,-1 0 0,1 0 0,-1 0 0,1 1 0,-1-1 0,1 0 0,-1 1 0,1-1 0,-1 1 0,1-1 0,-1 1 0,0 0 0,1-1 0,-1 1 0,0 0 0,0 0 0,1 0 0,-1 0 0,0 0 0,0 0 0,0 0 0,0 1 0,0-1 0,-1 0 0,1 1 0,1 2 0,3 5 0,0 1 0,-1-1 0,0 1 0,2 11 0,-6-21 0,21 92 0,-17-68 0,1 0 0,1-1 0,1 1 0,1-1 0,15 31 0,-21-51 0,0 0 0,0-1 0,0 1 0,0 0 0,0-1 0,0 0 0,1 1 0,-1-1 0,1 0 0,-1 0 0,1-1 0,0 1 0,0 0 0,0-1 0,0 0 0,0 0 0,0 1 0,0-2 0,0 1 0,1 0 0,-1-1 0,0 1 0,0-1 0,1 0 0,-1 0 0,0-1 0,0 1 0,1-1 0,-1 1 0,0-1 0,0 0 0,0 0 0,4-2 0,5-2 0,-1-1 0,1 0 0,-1 0 0,0-1 0,-1-1 0,1 0 0,9-10 0,2-5 0,-1 0 0,-1-1 0,-1-1 0,-1-1 0,-1 0 0,-2-2 0,-1 1 0,21-57 0,-32 75 0,0 0 0,-1 0 0,0-1 0,-1 1 0,1-11 0,-2 18 0,0 0 0,0 0 0,0 0 0,0 0 0,0 0 0,-1 0 0,1-1 0,-1 1 0,1 0 0,-1 0 0,0 0 0,0 1 0,0-1 0,0 0 0,0 0 0,0 0 0,0 1 0,-1-1 0,1 1 0,-1-1 0,1 1 0,-1-1 0,0 1 0,1 0 0,-1 0 0,0 0 0,0 0 0,-4-2 0,0 1 0,0 1 0,0-1 0,0 1 0,-1 0 0,1 1 0,0-1 0,-1 1 0,1 1 0,-1-1 0,1 1 0,0 0 0,-1 1 0,1-1 0,0 1 0,0 0 0,0 1 0,0-1 0,1 1 0,-1 1 0,1-1 0,0 1 0,0 0 0,0 0 0,0 0 0,0 1 0,1-1 0,-6 9 0,2-2 0,1 0 0,0 0 0,1 1 0,0 0 0,0 0 0,2 0 0,-1 1 0,2 0 0,-1 0 0,2 0 0,0 0 0,-1 17 0,3-21 0,1 0 0,0 0 0,0 0 0,1 0 0,0-1 0,0 1 0,1-1 0,0 1 0,1-1 0,-1 0 0,2 0 0,-1 0 0,10 11 0,-11-15 0,0 0 0,0-1 0,1 0 0,-1 0 0,1 0 0,0 0 0,-1 0 0,1-1 0,1 1 0,-1-1 0,0 0 0,0-1 0,1 1 0,-1-1 0,1 0 0,-1 0 0,1 0 0,0 0 0,-1-1 0,1 0 0,0 0 0,0 0 0,-1-1 0,1 1 0,-1-1 0,1 0 0,7-3 0,-5 1 0,0 0 0,0-1 0,-1 0 0,1 0 0,-1 0 0,0-1 0,0 0 0,0 0 0,-1 0 0,0-1 0,0 0 0,8-13 0,1-3 0,-2-2 0,13-32 0,-21 48 0,2-1 0,-3 18 0,-3 28 0,0-31 0,-1 5-136,1-1-1,0 0 1,1 0-1,0 1 1,0-1-1,1 0 1,1 0-1,-1-1 0,7 13 1,1-3-6690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9.192"/>
    </inkml:context>
    <inkml:brush xml:id="br0">
      <inkml:brushProperty name="width" value="0.05" units="cm"/>
      <inkml:brushProperty name="height" value="0.05" units="cm"/>
      <inkml:brushProperty name="color" value="#FFC114"/>
    </inkml:brush>
  </inkml:definitions>
  <inkml:trace contextRef="#ctx0" brushRef="#br0">14 173 24575,'-1'-12'0,"0"-1"0,-4-16 0,3 20 0,0 0 0,1 0 0,0 0 0,1 0 0,0-12 0,0 21 0,0 1 0,0-1 0,0 0 0,0 0 0,1 0 0,-1 0 0,0 0 0,0 0 0,0 0 0,0 0 0,0 0 0,0 0 0,0 0 0,0 0 0,0 0 0,0 0 0,0 0 0,0 0 0,0 0 0,0 0 0,0 0 0,1 0 0,-1 0 0,0 0 0,0 0 0,0 0 0,0 0 0,0 0 0,0 0 0,0 0 0,0 0 0,0 0 0,0 0 0,0 0 0,0 0 0,0 0 0,1 0 0,-1 0 0,0 0 0,0 0 0,0 0 0,0 0 0,0 0 0,0 0 0,0 0 0,0 0 0,0 0 0,0 0 0,0 0 0,0-1 0,0 1 0,0 0 0,0 0 0,6 13 0,3 19 0,13 100 0,4 17 0,-25-144 0,0-2 0,1 1 0,-1 0 0,1 0 0,0 0 0,0-1 0,3 6 0,-5-9 0,1 1 0,-1-1 0,1 1 0,-1-1 0,1 1 0,-1-1 0,1 0 0,-1 1 0,1-1 0,-1 0 0,1 1 0,-1-1 0,1 0 0,0 0 0,-1 1 0,1-1 0,-1 0 0,1 0 0,0 0 0,0 0 0,1 0 0,-1-1 0,-1 1 0,1 0 0,0-1 0,0 1 0,0-1 0,0 1 0,0-1 0,0 0 0,0 1 0,-1-1 0,1 0 0,0 0 0,0 1 0,-1-1 0,1 0 0,0-1 0,5-7 0,-1 0 0,0-1 0,-1 0 0,0 0 0,5-19 0,8-57 0,-11 55 0,0-6 0,20-90 0,-23 120 0,-1 9 0,0 18 0,-1 31 0,-2-21 0,0-5 0,3 28 0,-2-47 0,1 0 0,0 0 0,0 0 0,1 0 0,-1 0 0,1 0 0,1-1 0,-1 1 0,1-1 0,3 6 0,-5-9 0,0-1 0,0 1 0,1-1 0,-1 0 0,0 1 0,1-1 0,-1 0 0,1 1 0,-1-1 0,1 0 0,-1 0 0,1 0 0,0-1 0,0 1 0,-1 0 0,1-1 0,0 1 0,0-1 0,0 1 0,2-1 0,-2 0 0,1 0 0,0-1 0,-1 1 0,1-1 0,-1 0 0,1 0 0,-1 0 0,0 0 0,1 0 0,-1 0 0,0-1 0,0 1 0,2-2 0,7-7 0,-2 1 0,1-1 0,-2-1 0,12-16 0,-15 20 0,16-24 0,-13 18 0,1 0 0,0 1 0,22-23 0,-31 35 0,0 0 0,0 0 0,1 0 0,-1 0 0,0 0 0,0-1 0,1 1 0,-1 0 0,0 0 0,0 0 0,1 0 0,-1 0 0,0 0 0,1 0 0,-1 0 0,0 0 0,0 0 0,1 0 0,-1 0 0,0 0 0,1 0 0,-1 0 0,0 0 0,0 1 0,1-1 0,-1 0 0,0 0 0,0 0 0,1 0 0,-1 0 0,0 1 0,0-1 0,0 0 0,1 0 0,-1 0 0,0 1 0,0-1 0,0 0 0,0 0 0,1 1 0,-1-1 0,0 0 0,0 0 0,0 1 0,0-1 0,0 0 0,0 1 0,8 20 0,-4-6 0,-2-13 0,-1 0 0,0 0 0,1 0 0,-1 0 0,1 0 0,0-1 0,0 1 0,-1 0 0,1-1 0,0 1 0,0-1 0,1 0 0,-1 0 0,0 0 0,0 0 0,1 0 0,-1 0 0,0 0 0,4 0 0,-2-1 0,0 0 0,0 0 0,0-1 0,0 1 0,-1-1 0,1 1 0,0-1 0,0-1 0,-1 1 0,1 0 0,5-4 0,-2 1 0,0 0 0,0-1 0,-1 0 0,1 0 0,-1-1 0,0 0 0,0 0 0,-1 0 0,0-1 0,0 1 0,4-9 0,-7 10 0,0-1 0,0 1 0,0-1 0,-1 1 0,0-1 0,0 0 0,-1 0 0,1-6 0,-1 10 0,0 0 0,0 0 0,0 0 0,0-1 0,-1 1 0,1 0 0,-1 0 0,1 0 0,-1 0 0,0 0 0,0 0 0,1 0 0,-2 0 0,1 0 0,0 0 0,0 0 0,-1 1 0,1-1 0,0 0 0,-1 1 0,0 0 0,1-1 0,-1 1 0,-2-1 0,3 1 0,1 1 0,-1 0 0,0 0 0,0 0 0,0 0 0,0 0 0,0 0 0,0 0 0,1 0 0,-1 0 0,0 0 0,0 1 0,0-1 0,0 0 0,1 1 0,-1-1 0,0 0 0,0 1 0,1-1 0,-1 1 0,0-1 0,1 1 0,-1-1 0,0 1 0,1 0 0,-1-1 0,1 1 0,-1 0 0,1 0 0,-1-1 0,1 1 0,0 0 0,-1 0 0,1-1 0,0 1 0,-1 0 0,1 1 0,-11 35 0,1 33 0,-2 116 0,10-135 0,-3 227 0,3-90 0,2-176 0,0 0 0,-2 0 0,1-1 0,-7 24 0,7-33 0,0 0 0,0 0 0,0 0 0,0 0 0,0 0 0,0 0 0,-1 0 0,1 0 0,-1 0 0,1 0 0,-1-1 0,0 1 0,-3 2 0,3-3 0,1-1 0,-1 1 0,1-1 0,-1 1 0,0-1 0,0 0 0,1 0 0,-1 1 0,0-1 0,1 0 0,-1-1 0,0 1 0,0 0 0,1 0 0,-1-1 0,0 1 0,1-1 0,-1 1 0,0-1 0,1 0 0,-2-1 0,-4-2-170,0-1-1,0 0 0,1 0 1,0-1-1,0 0 0,1 0 1,-7-8-1,-13-20-6655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9.579"/>
    </inkml:context>
    <inkml:brush xml:id="br0">
      <inkml:brushProperty name="width" value="0.05" units="cm"/>
      <inkml:brushProperty name="height" value="0.05" units="cm"/>
      <inkml:brushProperty name="color" value="#FFC114"/>
    </inkml:brush>
  </inkml:definitions>
  <inkml:trace contextRef="#ctx0" brushRef="#br0">35 86 24575,'12'0'0,"0"-1"0,0 0 0,0 0 0,12-4 0,-22 5 0,1-1 0,0 0 0,-1 0 0,1 1 0,-1-2 0,1 1 0,-1 0 0,1 0 0,-1-1 0,0 1 0,0-1 0,0 0 0,0 0 0,0 0 0,0 0 0,0 0 0,0 0 0,-1 0 0,1-1 0,-1 1 0,0-1 0,0 1 0,2-5 0,-3 6 0,0 0 0,0 0 0,1 0 0,-1 0 0,0 0 0,0 0 0,0 0 0,0 0 0,0 0 0,-1-1 0,1 1 0,0 0 0,0 0 0,-1 0 0,1 0 0,-1 0 0,1 0 0,-1 0 0,1 0 0,-1 0 0,0 1 0,1-1 0,-1 0 0,0 0 0,0 0 0,1 1 0,-1-1 0,0 0 0,0 1 0,0-1 0,0 1 0,0-1 0,0 1 0,0-1 0,0 1 0,0 0 0,-2-1 0,0 0 0,0 1 0,0 0 0,0-1 0,0 1 0,0 0 0,0 0 0,0 1 0,0-1 0,1 1 0,-1-1 0,0 1 0,0 0 0,-4 2 0,1 1 0,1 0 0,-1 0 0,1 1 0,0 0 0,0 0 0,0 0 0,1 1 0,0-1 0,0 1 0,0 0 0,1 0 0,-5 12 0,3-4 0,0-1 0,1 0 0,0 1 0,1 0 0,-1 20 0,3-31 0,1 0 0,0 1 0,0-1 0,0 0 0,1 0 0,-1 1 0,1-1 0,-1 0 0,1 0 0,0 0 0,1 0 0,-1 0 0,0 0 0,1 0 0,2 3 0,-2-4 0,0 0 0,-1 0 0,1-1 0,0 1 0,0-1 0,1 1 0,-1-1 0,0 0 0,0 0 0,1 0 0,-1 0 0,0-1 0,1 1 0,-1 0 0,1-1 0,-1 0 0,1 0 0,-1 1 0,1-2 0,4 1 0,3-2 0,1 0 0,-1 0 0,0-1 0,0-1 0,0 0 0,0 0 0,-1-1 0,1 0 0,12-9 0,-2 0 0,-1-1 0,-1-1 0,18-20 0,-17 11 0,-15 20 0,-1 0 0,1 0 0,0 0 0,1 1 0,4-5 0,-8 9 0,-1-1 0,0 1 0,1 0 0,-1 0 0,1-1 0,-1 1 0,0 0 0,1 0 0,-1 0 0,1-1 0,-1 1 0,1 0 0,-1 0 0,0 0 0,1 0 0,-1 0 0,1 0 0,-1 0 0,1 0 0,-1 0 0,1 0 0,-1 0 0,0 0 0,1 0 0,-1 1 0,1-1 0,-1 0 0,1 0 0,0 1 0,7 12 0,1 25 0,-9-33 0,6 36-455,2-1 0,20 59 0,-13-59-6371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0.757"/>
    </inkml:context>
    <inkml:brush xml:id="br0">
      <inkml:brushProperty name="width" value="0.05" units="cm"/>
      <inkml:brushProperty name="height" value="0.05" units="cm"/>
      <inkml:brushProperty name="color" value="#FFC114"/>
    </inkml:brush>
  </inkml:definitions>
  <inkml:trace contextRef="#ctx0" brushRef="#br0">2 430 24575,'-1'-20'0,"1"15"0,-1 0 0,1-1 0,1 1 0,-1-1 0,1 1 0,-1 0 0,3-6 0,-3 10 0,0 1 0,0 0 0,0 0 0,1 0 0,-1 0 0,0 0 0,0 0 0,0 0 0,0 0 0,0-1 0,0 1 0,1 0 0,-1 0 0,0 0 0,0 0 0,0 0 0,0 0 0,0 0 0,0 0 0,1 0 0,-1 0 0,0 0 0,0 0 0,0 0 0,0 0 0,0 0 0,1 0 0,-1 0 0,0 0 0,0 0 0,0 0 0,0 1 0,0-1 0,1 0 0,-1 0 0,0 0 0,0 0 0,0 0 0,0 0 0,0 0 0,0 0 0,0 0 0,0 1 0,1-1 0,-1 0 0,0 0 0,0 0 0,0 0 0,0 0 0,0 0 0,0 1 0,0-1 0,0 0 0,0 0 0,0 0 0,0 0 0,0 0 0,0 1 0,0-1 0,0 0 0,0 0 0,0 0 0,0 1 0,5 12 0,18 82 0,19 180 0,-36-230 0,43 668-479,-50-557 319,-8 0 1,-43 243-1,48-380 160,2-9 0,0 0 0,0 0 0,0 19 0,2-28 10,0-1 0,0 1 1,0-1-1,0 1 0,0 0 0,0-1 1,0 1-1,0 0 0,0-1 0,1 1 1,-1-1-1,0 1 0,0 0 0,1-1 1,-1 1-1,0-1 0,1 1 0,-1-1 1,0 1-1,1-1 0,-1 1 0,1-1 1,-1 0-1,1 1 0,-1-1 0,1 1 1,-1-1-1,1 0 0,-1 1 0,1-1 1,-1 0-1,1 0 0,0 0 0,-1 0 1,1 1-1,0-1 0,-1 0 0,1 0 1,-1 0-1,1 0 0,0 0 0,-1 0 1,2-1-1,27-10 493,-27 10-499,84-45-4,183-66 0,-178 86-248,2 5 0,1 3 0,0 5 0,110-2 0,382 29-992,-120 24 1262,111 6-390,-546-42 341,7 1 51,1-2 0,0-2 0,52-7-1,-86 7 64,0 0-1,-1 0 1,1-1-1,0 1 0,6-4 1,-10 4-53,0 1 0,-1 0 0,1-1 0,-1 1 0,1 0 1,0-1-1,-1 1 0,1-1 0,-1 1 0,1-1 0,-1 1 0,1-1 0,-1 0 1,0 1-1,1-1 0,-1 1 0,0-1 0,1 0 0,-1 1 0,0-1 0,0 0 0,0 0 1,1 1-1,-1-1 0,0 0 0,0 1 0,0-1 0,0 0 0,0 0 0,0 1 1,-1-1-1,1 0 0,0 1 0,0-1 0,0 0 0,-1 1 0,1-1 0,0 0 0,-1 1 1,1-1-1,0 0 0,-1 1 0,0-2 0,-4-4 41,0 1 1,-1-1-1,0 1 1,0 0-1,0 0 0,-10-5 1,-46-23 127,48 27-196,-25-13-7,19 11 0,0-2 0,1 0 0,-26-18 0,40 24 0,1 0 0,-1 0 0,1 0 0,0 0 0,0-1 0,0 1 0,1-1 0,-1 0 0,1 0 0,1 0 0,-1-1 0,1 1 0,-1-1 0,2 1 0,-1-1 0,1 0 0,-2-8 0,3-10 0,1-1 0,1 1 0,2 0 0,0 0 0,11-35 0,-6 22 0,151-842 0,-154 822 0,35-427 0,-40 463 0,-1 1 0,-1-1 0,-1 1 0,-5-25 0,6 41 0,0 0 0,0 0 0,0-1 0,-1 1 0,1 0 0,-1 0 0,0 0 0,0 1 0,-1-1 0,1 0 0,-1 1 0,0 0 0,0-1 0,0 1 0,0 0 0,-1 1 0,1-1 0,-1 1 0,0-1 0,1 1 0,-1 0 0,0 0 0,0 1 0,0-1 0,-1 1 0,-4-1 0,0 1 0,-1 0 0,0 1 0,0 0 0,0 0 0,0 1 0,0 1 0,-13 3 0,-71 26 0,50-15 0,-147 45-76,-298 54 0,156-62-708,-182 35 891,370-57-756,-207 74 0,253-67-5415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3.996"/>
    </inkml:context>
    <inkml:brush xml:id="br0">
      <inkml:brushProperty name="width" value="0.05" units="cm"/>
      <inkml:brushProperty name="height" value="0.05" units="cm"/>
      <inkml:brushProperty name="color" value="#FFC114"/>
    </inkml:brush>
  </inkml:definitions>
  <inkml:trace contextRef="#ctx0" brushRef="#br0">28 118 24575,'-1'-7'0,"0"0"0,0 0 0,0 0 0,-1 0 0,0 0 0,-4-8 0,3 8 0,0-1 0,1 1 0,-3-16 0,5 22 0,0 1 0,-1-1 0,1 1 0,0-1 0,0 1 0,0-1 0,0 1 0,0-1 0,0 1 0,0-1 0,0 0 0,1 1 0,-1-1 0,0 1 0,0-1 0,0 1 0,1-1 0,-1 1 0,0-1 0,0 1 0,1 0 0,-1-1 0,0 1 0,1-1 0,-1 1 0,1 0 0,-1-1 0,0 1 0,1-1 0,0 1 0,0 0 0,1 0 0,-1 0 0,0 0 0,0 0 0,0 0 0,0 0 0,0 0 0,0 0 0,0 0 0,0 1 0,0-1 0,0 0 0,1 1 0,32 19 0,50 46 163,102 104-1,22 18-1852,-181-166-5136</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1.661"/>
    </inkml:context>
    <inkml:brush xml:id="br0">
      <inkml:brushProperty name="width" value="0.05" units="cm"/>
      <inkml:brushProperty name="height" value="0.05" units="cm"/>
      <inkml:brushProperty name="color" value="#FFC114"/>
    </inkml:brush>
  </inkml:definitions>
  <inkml:trace contextRef="#ctx0" brushRef="#br0">273 444 24575,'0'-43'0,"-7"67"0,0-1 0,-2 0 0,-13 26 0,0 2 0,-97 206 0,95-211 0,-34 84 0,57-129 0,1 1 0,-1 0 0,0 0 0,1 0 0,-1 0 0,1 0 0,-1 0 0,1 0 0,0 0 0,0 0 0,0 0 0,0 0 0,1 0 0,-1 0 0,0 0 0,1 0 0,-1 0 0,1 0 0,0 0 0,0-1 0,-1 1 0,1 0 0,0 0 0,1-1 0,0 3 0,1-2 0,-1 0 0,1-1 0,0 1 0,-1 0 0,1-1 0,0 0 0,0 0 0,0 0 0,0 0 0,0 0 0,0 0 0,0-1 0,0 0 0,1 1 0,5-2 0,14 0 0,1-2 0,34-8 0,4-1 0,263-14 40,-1 24-130,-211 2-27,479 10-798,161 0 960,-725-11-49,81-3 1,-95 3 3,0-1 0,-1 0 0,1-1 0,-1-1 0,18-7 0,-29 10 10,0 0-1,0 0 0,0 0 1,0 0-1,0 0 1,-1 0-1,1 0 0,0-1 1,-1 1-1,1-1 0,1-3 1,-2 5 4,-1-1 0,1 0 0,-1 0 0,0 0 0,1 0 0,-1 0 0,0 0 0,0 0 0,0 1 0,0-1 0,0 0 0,0 0 0,0 0 0,0 0 0,0 0 0,0 0 0,0 0 0,-1-2 0,-1-1 57,-1 0 1,0-1-1,0 1 1,0 0-1,0 0 0,0 1 1,-7-6-1,-5-6 23,15 14-94,-1 0 0,1 1 0,0-1 0,-1 0 0,1 0 0,0 1 0,-1-1 0,1 0 0,0 0 0,0 1 0,0-1 0,0 0 0,0 0 0,0 0 0,0 1 0,0-1 0,0 0 0,0 0 0,0 0 0,1 1 0,-1-1 0,0 0 0,0 0 0,1 1 0,-1-1 0,1 0 0,-1 1 0,1-2 0,19-21 0,-11 15 0,8-14 0,-1-1 0,0 0 0,-2-1 0,-1-1 0,-1 0 0,-1-1 0,14-46 0,-10 15 0,-3 0 0,8-96 0,-16 106 0,-4-61 0,0 91 0,-2 0 0,0 0 0,-2 1 0,1-1 0,-2 1 0,0 0 0,-8-17 0,11 30 0,1-1 0,-1 1 0,0 0 0,0 0 0,0 0 0,0 0 0,-1 0 0,1 0 0,-1 1 0,1-1 0,-1 1 0,0 0 0,0 0 0,0 0 0,0 0 0,-1 0 0,1 0 0,-1 1 0,1 0 0,-1 0 0,1 0 0,-1 0 0,1 0 0,-1 1 0,0 0 0,1-1 0,-1 1 0,0 1 0,1-1 0,-1 0 0,0 1 0,1 0 0,-1 0 0,1 0 0,-1 0 0,1 1 0,-1-1 0,1 1 0,-5 3 0,-29 23-1365,3 5-5461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2.266"/>
    </inkml:context>
    <inkml:brush xml:id="br0">
      <inkml:brushProperty name="width" value="0.05" units="cm"/>
      <inkml:brushProperty name="height" value="0.05" units="cm"/>
      <inkml:brushProperty name="color" value="#FFC114"/>
    </inkml:brush>
  </inkml:definitions>
  <inkml:trace contextRef="#ctx0" brushRef="#br0">645 226 24575,'1'-10'0,"0"1"0,0 0 0,1 0 0,1 0 0,0 0 0,0 1 0,6-13 0,-5 14 0,-1-1 0,0 0 0,0 0 0,-1-1 0,0 1 0,0 0 0,-1-1 0,1-10 0,-2 17 0,0 0 0,0 0 0,-1 0 0,1-1 0,-1 1 0,1 0 0,-1 0 0,0 0 0,0 0 0,0 0 0,0 0 0,0 0 0,0 0 0,0 1 0,-1-1 0,1 0 0,-1 1 0,1-1 0,-3-1 0,1 1 0,-1 0 0,1 0 0,-1 0 0,0 1 0,1-1 0,-1 1 0,0 0 0,0 0 0,-7-1 0,-3 1 0,1 0 0,-1 1 0,0 1 0,0 0 0,-14 4 0,8-1 0,-1 1 0,2 1 0,-1 1 0,1 1 0,0 0 0,0 2 0,-29 20 0,40-25 0,0 2 0,1-1 0,0 1 0,0 0 0,1 0 0,0 1 0,0 0 0,-6 10 0,9-12 0,1 0 0,-1 0 0,1 0 0,0 1 0,1-1 0,-1 1 0,1-1 0,0 1 0,1-1 0,0 1 0,0-1 0,0 1 0,2 8 0,1-3 0,1 1 0,0-1 0,0 0 0,1-1 0,1 1 0,0-1 0,1 0 0,0 0 0,0-1 0,11 11 0,15 15 0,49 40 0,-51-48 0,-21-19 0,7 5 0,-1 2 0,0 0 0,-1 0 0,16 25 0,-29-40 0,-1 1 0,0 0 0,0-1 0,0 1 0,0 0 0,0 0 0,0 0 0,0-1 0,-1 1 0,1 0 0,-1 0 0,1 0 0,-1 0 0,0 0 0,0 0 0,0 0 0,0 0 0,0 0 0,0 0 0,-1 0 0,1 0 0,-1 0 0,1 0 0,-1 0 0,0 0 0,1 0 0,-1 0 0,0 0 0,0-1 0,-1 1 0,1 0 0,0-1 0,-1 1 0,1-1 0,0 1 0,-1-1 0,0 0 0,1 0 0,-1 0 0,-2 1 0,-5 3 0,0-1 0,0 0 0,-1-1 0,1 0 0,-1 0 0,-18 1 0,-14 2 86,-1-3-1,0-1 0,-62-6 1,85 2-257,-1 0 0,1-2 1,-1 0-1,1-2 0,1 0 1,-1-1-1,1-1 0,0-1 1,-20-13-1,5-4-6655</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2.593"/>
    </inkml:context>
    <inkml:brush xml:id="br0">
      <inkml:brushProperty name="width" value="0.05" units="cm"/>
      <inkml:brushProperty name="height" value="0.05" units="cm"/>
      <inkml:brushProperty name="color" value="#FFC114"/>
    </inkml:brush>
  </inkml:definitions>
  <inkml:trace contextRef="#ctx0" brushRef="#br0">0 1 24575,'10'-1'0,"0"2"0,0-1 0,0 2 0,0-1 0,0 1 0,0 1 0,-1 0 0,14 5 0,-20-6 0,1 0 0,-1 0 0,1 0 0,-1 0 0,0 1 0,0 0 0,0 0 0,0-1 0,-1 1 0,1 1 0,-1-1 0,1 0 0,-1 1 0,0-1 0,-1 1 0,1 0 0,0-1 0,-1 1 0,0 0 0,0 0 0,0 0 0,-1 0 0,1 6 0,-1 6 0,-1 1 0,0 0 0,-2-1 0,-6 27 0,5-25 0,0 0 0,1 0 0,0 21 0,3-32 0,1 0 0,-1-1 0,1 1 0,0 0 0,1-1 0,0 1 0,0-1 0,0 0 0,1 1 0,0-1 0,0 0 0,6 8 0,-3-6 0,1 0 0,0 0 0,0-1 0,1 0 0,0-1 0,1 1 0,-1-1 0,1-1 0,0 0 0,0 0 0,1-1 0,14 5 0,-19-7 0,-1-1 0,1 0 0,0-1 0,-1 1 0,1-1 0,0 0 0,0 0 0,-1 0 0,1 0 0,0-1 0,-1 0 0,9-3 0,-10 3 0,1-1 0,-1 0 0,1 0 0,-1 0 0,0-1 0,0 1 0,0-1 0,0 0 0,0 1 0,-1-1 0,1-1 0,-1 1 0,0 0 0,0 0 0,0-1 0,0 1 0,1-6 0,4-16 0,0-1 0,-2 1 0,-1-1 0,2-48 0,-3 34 0,0 3 0,0 13 0,-1-1 0,-1 1 0,-1 0 0,-4-30 0,-1 42 0,-2 13 0,6 0 0,-1 0 0,1 1 0,0 0 0,0-1 0,0 1 0,0-1 0,0 1 0,0 0 0,1 0 0,-2 2 0,0 8-227,0 1-1,1-1 1,0 0-1,0 1 1,2 13-1,2 8-6598</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3.303"/>
    </inkml:context>
    <inkml:brush xml:id="br0">
      <inkml:brushProperty name="width" value="0.05" units="cm"/>
      <inkml:brushProperty name="height" value="0.05" units="cm"/>
      <inkml:brushProperty name="color" value="#FFC114"/>
    </inkml:brush>
  </inkml:definitions>
  <inkml:trace contextRef="#ctx0" brushRef="#br0">0 232 24575,'4'-11'0,"0"1"0,-1-1 0,3-16 0,-3 15 0,0-1 0,7-17 0,-9 26 0,0 1 0,1 0 0,0 0 0,0 0 0,0 0 0,0 0 0,0 0 0,1 0 0,-1 1 0,1-1 0,0 1 0,0 0 0,4-3 0,-7 5 0,1-1 0,0 1 0,0-1 0,0 1 0,0 0 0,-1-1 0,1 1 0,0 0 0,0 0 0,0-1 0,0 1 0,0 0 0,0 0 0,0 0 0,0 0 0,0 0 0,-1 1 0,1-1 0,0 0 0,0 0 0,0 0 0,0 1 0,0-1 0,0 1 0,-1-1 0,2 1 0,0 0 0,-1 1 0,1 0 0,-1-1 0,1 1 0,-1 0 0,0 0 0,0-1 0,0 1 0,0 0 0,1 4 0,2 4 0,-1 0 0,-1 0 0,2 16 0,13 140 0,-16-163 0,-1-1 0,0 0 0,1 1 0,0-1 0,-1 0 0,1 1 0,0-1 0,0 0 0,0 0 0,0 1 0,1-1 0,2 3 0,-3-4 0,-1-1 0,0 0 0,1 0 0,-1 1 0,0-1 0,1 0 0,-1 0 0,1 0 0,-1 1 0,0-1 0,1 0 0,-1 0 0,1 0 0,-1 0 0,0 0 0,1 0 0,-1 0 0,1 0 0,-1 0 0,1 0 0,-1 0 0,0 0 0,1 0 0,-1-1 0,1 1 0,-1 0 0,1 0 0,0-1 0,1 0 0,-1 0 0,0-1 0,0 1 0,0 0 0,0 0 0,0-1 0,0 1 0,0 0 0,0-1 0,0-1 0,17-37 0,14-50 0,-24 63 0,1 0 0,1 1 0,2 1 0,0-1 0,24-34 0,-35 59 0,-1 0 0,1-1 0,0 1 0,0 0 0,0 0 0,0 0 0,0 0 0,0 0 0,0 0 0,0 0 0,0 0 0,1 1 0,-1-1 0,0 0 0,1 1 0,-1-1 0,0 1 0,3-1 0,-4 1 0,1 0 0,0 0 0,-1 1 0,1-1 0,0 0 0,-1 1 0,1-1 0,-1 1 0,1-1 0,-1 1 0,1-1 0,-1 1 0,1-1 0,-1 1 0,1-1 0,-1 1 0,0 0 0,1-1 0,-1 1 0,0-1 0,0 1 0,1 0 0,-1 0 0,0-1 0,0 2 0,2 8 0,-1 1 0,0-1 0,0 17 0,-1-23 0,0 5 0,-1 13 0,2 1 0,6 41 0,-6-59 0,0-1 0,0 1 0,0 0 0,1 0 0,0-1 0,0 1 0,0-1 0,0 1 0,1-1 0,-1 0 0,1 0 0,0 0 0,1 0 0,-1 0 0,0-1 0,1 0 0,0 1 0,0-2 0,6 5 0,-8-6 0,0 0 0,1 0 0,0-1 0,-1 1 0,1 0 0,-1-1 0,1 0 0,0 1 0,-1-1 0,1 0 0,0 0 0,-1-1 0,1 1 0,0 0 0,-1-1 0,1 0 0,0 0 0,-1 1 0,1-1 0,-1-1 0,0 1 0,1 0 0,-1-1 0,0 1 0,0-1 0,0 0 0,0 1 0,0-1 0,0 0 0,2-3 0,5-7 0,-1 0 0,0 0 0,-1 0 0,8-19 0,-11 22 0,38-91 0,-43 100 0,1-1 0,0 1 0,0 0 0,0 0 0,0 0 0,0-1 0,0 1 0,0 0 0,0 0 0,0 0 0,0 0 0,0-1 0,1 1 0,-1 0 0,0 0 0,0 0 0,0 0 0,0-1 0,0 1 0,0 0 0,0 0 0,0 0 0,0 0 0,1 0 0,-1-1 0,0 1 0,0 0 0,0 0 0,0 0 0,0 0 0,1 0 0,-1 0 0,0 0 0,0 0 0,0 0 0,0 0 0,1-1 0,-1 1 0,0 0 0,0 0 0,0 0 0,0 0 0,1 0 0,-1 0 0,0 0 0,0 0 0,0 0 0,1 1 0,-1-1 0,0 0 0,3 12 0,-3 23 0,0-33 0,0 1 0,-1 13 0,1 0 0,1-1 0,1 1 0,5 28 0,-6-41 0,0 0 0,-1 0 0,1 0 0,1 0 0,-1-1 0,0 1 0,1 0 0,-1 0 0,1-1 0,0 1 0,0-1 0,0 0 0,0 1 0,1-1 0,-1 0 0,0 0 0,1 0 0,-1-1 0,1 1 0,0 0 0,0-1 0,0 0 0,-1 0 0,1 0 0,0 0 0,0 0 0,1-1 0,-1 1 0,0-1 0,0 0 0,6 0 0,0-1 0,0 0 0,0-1 0,0 0 0,-1 0 0,1-1 0,-1 0 0,1-1 0,-1 0 0,0 0 0,0-1 0,9-6 0,6-8 0,-1-1 0,22-23 0,-41 40 0,-3 2 8,1 0-1,-1 1 0,1-1 1,0 0-1,-1 1 0,1-1 1,0 0-1,0 1 0,0-1 1,-1 1-1,1-1 0,0 1 1,0 0-1,0-1 0,0 1 1,0 0-1,0-1 1,1 1-1,-1 0 0,-1 1 1,1-1-1,-1 0 1,1 0-1,-1 1 1,1-1-1,-1 0 1,0 1-1,1-1 1,-1 0-1,0 1 1,1-1-1,-1 1 1,0-1 0,1 1-1,-1-1 1,0 0-1,0 1 1,0-1-1,1 1 1,-1-1-1,0 1 1,0-1-1,0 2 1,1 5-225,-1 1 0,0-1 0,-1 14 1,1-13-610,-1 9-6000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3.456"/>
    </inkml:context>
    <inkml:brush xml:id="br0">
      <inkml:brushProperty name="width" value="0.05" units="cm"/>
      <inkml:brushProperty name="height" value="0.05" units="cm"/>
      <inkml:brushProperty name="color" value="#FFC114"/>
    </inkml:brush>
  </inkml:definitions>
  <inkml:trace contextRef="#ctx0" brushRef="#br0">21 42 24575,'-3'-6'0,"-1"-5"0,-2-3 0,-1 3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3.671"/>
    </inkml:context>
    <inkml:brush xml:id="br0">
      <inkml:brushProperty name="width" value="0.05" units="cm"/>
      <inkml:brushProperty name="height" value="0.05" units="cm"/>
      <inkml:brushProperty name="color" value="#FFC114"/>
    </inkml:brush>
  </inkml:definitions>
  <inkml:trace contextRef="#ctx0" brushRef="#br0">0 0 24575,'7'1'0,"-1"0"0,0 1 0,0-1 0,0 1 0,7 3 0,1 1 0,-5-3 0,1 1 0,-1 0 0,0 1 0,0 0 0,-1 1 0,1 0 0,-1 0 0,-1 0 0,1 1 0,-1 0 0,0 1 0,-1 0 0,1 0 0,-2 0 0,10 17 0,-6-5 0,-1 0 0,0 1 0,-2 0 0,0 0 0,-1 1 0,2 29 0,-1 20-682,-5 93-1,-2-137-6143</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3.796"/>
    </inkml:context>
    <inkml:brush xml:id="br0">
      <inkml:brushProperty name="width" value="0.05" units="cm"/>
      <inkml:brushProperty name="height" value="0.05" units="cm"/>
      <inkml:brushProperty name="color" value="#FFC114"/>
    </inkml:brush>
  </inkml:definitions>
  <inkml:trace contextRef="#ctx0" brushRef="#br0">0 83 24575,'0'-3'0,"3"-4"0,4-4 0,10-2 0,13-3 0,14-1 0,-1 2-8191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9.997"/>
    </inkml:context>
    <inkml:brush xml:id="br0">
      <inkml:brushProperty name="width" value="0.05" units="cm"/>
      <inkml:brushProperty name="height" value="0.05" units="cm"/>
      <inkml:brushProperty name="color" value="#FFC114"/>
    </inkml:brush>
  </inkml:definitions>
  <inkml:trace contextRef="#ctx0" brushRef="#br0">590 222 24575,'0'-9'0,"-1"1"0,-1 0 0,1-1 0,-1 1 0,-1 0 0,0 0 0,0 1 0,0-1 0,-1 1 0,0-1 0,-1 1 0,1 0 0,-1 0 0,-1 1 0,1 0 0,-1 0 0,0 0 0,-8-5 0,2 1 0,0 2 0,0-1 0,-1 1 0,-1 1 0,1 1 0,-1 0 0,0 0 0,0 2 0,-20-5 0,23 7 0,0 1 0,0 0 0,0 0 0,-1 2 0,1-1 0,0 1 0,0 1 0,-1 0 0,1 0 0,1 1 0,-1 1 0,0 0 0,1 0 0,0 1 0,0 0 0,-13 10 0,10-6 0,0 2 0,1 0 0,0 0 0,1 1 0,0 1 0,1-1 0,0 2 0,1-1 0,1 2 0,-12 26 0,13-23 0,1 0 0,0 1 0,1 0 0,1 0 0,1 0 0,1 0 0,1 1 0,0-1 0,2 1 0,0-1 0,1 0 0,1 1 0,5 19 0,-4-28 0,-1 0 0,2 0 0,-1 0 0,1-1 0,1 1 0,0-2 0,1 1 0,0 0 0,0-1 0,9 8 0,-9-11 0,1 1 0,-1-1 0,1-1 0,1 1 0,-1-2 0,1 1 0,0-1 0,0 0 0,0-1 0,1 0 0,-1-1 0,1 0 0,10 1 0,-10-2 0,-1 0 0,0-1 0,1 0 0,-1 0 0,1-1 0,-1-1 0,0 0 0,0 0 0,0 0 0,0-1 0,0-1 0,0 0 0,-1 0 0,0 0 0,0-1 0,0 0 0,0-1 0,9-8 0,-9 6 0,-1 0 0,-1 0 0,1 0 0,-1-1 0,-1 0 0,0 0 0,0 0 0,0-1 0,-1 0 0,-1 0 0,0 0 0,0 0 0,-1 0 0,0-1 0,-1 1 0,0-14 0,-1 2-97,-1 0-1,-1 1 1,-1-1-1,-1 0 1,0 1-1,-2 0 1,-1 0-1,0 1 1,-2-1-1,0 2 1,-1-1-1,-1 1 0,-18-22 1,2 10-6729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0.433"/>
    </inkml:context>
    <inkml:brush xml:id="br0">
      <inkml:brushProperty name="width" value="0.05" units="cm"/>
      <inkml:brushProperty name="height" value="0.05" units="cm"/>
      <inkml:brushProperty name="color" value="#FFC114"/>
    </inkml:brush>
  </inkml:definitions>
  <inkml:trace contextRef="#ctx0" brushRef="#br0">172 1 24575,'2'2'0,"0"1"0,0 1 0,0-1 0,0 0 0,-1 0 0,0 1 0,1-1 0,-1 1 0,0-1 0,-1 1 0,1 0 0,-1-1 0,1 6 0,-1 2 0,0 0 0,-1 0 0,-1 13 0,-5 4 0,-1-1 0,-2 0 0,-21 46 0,5-14 0,-8 18 0,13-31 0,-25 82 0,45-126 0,0 1 0,1-1 0,-1 0 0,1 1 0,-1-1 0,1 0 0,0 1 0,0-1 0,0 0 0,1 1 0,-1-1 0,0 0 0,1 1 0,0-1 0,-1 0 0,1 1 0,2 2 0,-2-3 0,1 0 0,0 0 0,0-1 0,0 1 0,0 0 0,0-1 0,0 1 0,0-1 0,0 0 0,1 0 0,-1 0 0,0 0 0,1 0 0,-1 0 0,1-1 0,3 1 0,24 3 0,0-2 0,0-1 0,35-3 0,-8 1 0,-16 0 0,-1-1 0,43-8 0,-69 7 0,0 0 0,0-1 0,0 0 0,0-1 0,-1-1 0,0 0 0,0 0 0,-1-2 0,17-11 0,-23 14 0,-1-1 0,0 0 0,0 0 0,0 0 0,-1 0 0,0-1 0,0 0 0,0 1 0,-1-2 0,0 1 0,-1 0 0,1 0 0,-1-1 0,-1 0 0,0 1 0,0-1 0,0 0 0,-1 0 0,0 1 0,-1-10 0,-1 1 0,0 1 0,-1 0 0,0 0 0,-1 0 0,-1 1 0,-1-1 0,0 1 0,0 0 0,-12-17 0,13 23 0,-1 1 0,0-1 0,-1 1 0,-13-12 0,16 16 0,1 0 0,-1 1 0,1-1 0,-1 1 0,0 0 0,0 0 0,0 0 0,0 1 0,0-1 0,0 1 0,-1 0 0,-7 0 0,2 2-1365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1.091"/>
    </inkml:context>
    <inkml:brush xml:id="br0">
      <inkml:brushProperty name="width" value="0.05" units="cm"/>
      <inkml:brushProperty name="height" value="0.05" units="cm"/>
      <inkml:brushProperty name="color" value="#FFC114"/>
    </inkml:brush>
  </inkml:definitions>
  <inkml:trace contextRef="#ctx0" brushRef="#br0">1 213 24575,'3'-3'0,"0"0"0,0-1 0,-1 0 0,1 0 0,-1 1 0,0-1 0,0-1 0,0 1 0,0 0 0,1-5 0,8-48 0,-3 10 0,-6 39 0,-1 4 0,-1 0 0,1 0 0,0 0 0,0 1 0,1-1 0,-1 1 0,1-1 0,0 1 0,0-1 0,0 1 0,0 0 0,6-6 0,-8 9 0,0 0 0,0 0 0,1-1 0,-1 1 0,0 0 0,1 0 0,-1 0 0,0 0 0,1 0 0,-1 0 0,0 0 0,0 0 0,1 0 0,-1 0 0,0 0 0,1 0 0,-1 0 0,0 0 0,1 0 0,-1 0 0,0 0 0,1 0 0,-1 0 0,0 1 0,1-1 0,-1 0 0,0 0 0,0 0 0,1 0 0,-1 1 0,0-1 0,0 0 0,1 0 0,-1 1 0,7 14 0,0 18 0,0 59 0,-3 1 0,-11 99 0,5-131 0,-10 177-66,-7 301-351,20-376 278,30 212 0,-31-373 140,5 35 24,1 0 0,1-1 0,2 0 0,14 35 1,-22-69-2,0 1 0,0-1 0,0 0 1,0 0-1,0 0 0,1 0 0,-1 0 1,1 0-1,-1 0 0,1 0 0,0 0 1,-1-1-1,1 1 0,0-1 1,0 1-1,3 0 0,-3-1-11,1-1 0,-1 1 0,0-1 0,1 0 0,-1 0 1,0 0-1,1 0 0,-1 0 0,0-1 0,1 1 0,-1-1 0,0 0 0,0 1 0,1-1 0,-1 0 0,3-2 0,87-43-13,-35 17 0,66-25 0,-39 27-148,0 4 1,2 4-1,125-12 0,269 5-996,483 38-32,37 0 510,-975-13 660,194-9-424,-152 4 243,78-18 0,-76 5 139,-63 18 72,-1-2 0,1 1 0,-1-1 0,0 1 0,0-2 0,0 1 0,-1 0 0,1-1 0,4-5 0,-8 8 12,0 0-1,0 0 1,0 0-1,0-1 1,0 1-1,-1-1 1,1 1-1,0 0 1,-1-1-1,1 1 1,-1-1 0,1 0-1,-1 1 1,0-1-1,0 1 1,0-1-1,0 0 1,0 1-1,0-1 1,0 1-1,0-1 1,-1-2-1,0 1-120,-1-1-1,0 0 1,1 1-1,-1 0 1,0-1-1,-1 1 1,-3-5-1,-29-26-4043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4.197"/>
    </inkml:context>
    <inkml:brush xml:id="br0">
      <inkml:brushProperty name="width" value="0.05" units="cm"/>
      <inkml:brushProperty name="height" value="0.05" units="cm"/>
      <inkml:brushProperty name="color" value="#FFC114"/>
    </inkml:brush>
  </inkml:definitions>
  <inkml:trace contextRef="#ctx0" brushRef="#br0">255 4 24575,'0'-2'0,"0"1"0,0 4 0,0 4 0,-3 8 0,-4 6 0,-3 9 0,-4 6 0,-5 4 0,-5 6 0,-4 0 0,-4 1 0,-2-1 0,2-3 0,3-5 0,7-10-8191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1.571"/>
    </inkml:context>
    <inkml:brush xml:id="br0">
      <inkml:brushProperty name="width" value="0.05" units="cm"/>
      <inkml:brushProperty name="height" value="0.05" units="cm"/>
      <inkml:brushProperty name="color" value="#FFC114"/>
    </inkml:brush>
  </inkml:definitions>
  <inkml:trace contextRef="#ctx0" brushRef="#br0">72 602 24575,'-6'-4'0,"-1"1"0,1-1 0,0 0 0,0 0 0,0 0 0,0-1 0,-8-10 0,12 13 0,0 0 0,1 0 0,0 0 0,-1 0 0,1-1 0,0 1 0,0-1 0,1 1 0,-1-1 0,0 1 0,1-1 0,-1 1 0,1-1 0,0 0 0,0 1 0,0-1 0,0 1 0,0-1 0,1 0 0,-1 1 0,1-1 0,0 1 0,0-1 0,0 1 0,1-3 0,2-2 0,-1 1 0,2-1 0,-1 1 0,1 0 0,0 1 0,0-1 0,1 1 0,0 0 0,-1 0 0,2 0 0,6-3 0,13-7 0,41-18 0,-62 31 0,82-34-304,168-44 0,99 2-304,55 5 12,4 17-1,1 19 0,699 26 0,-940 20 166,209 37-1,-358-42 815,-1 2 1,44 15-1,-61-19-283,-1 1 0,1 0 1,-1 0-1,1 0 0,-1 0 0,0 1 0,0 0 1,-1 0-1,1 1 0,-1-1 0,0 1 0,0 0 0,-1 0 1,1 0-1,-1 0 0,3 8 0,-2-2 50,0 1 0,-1 0 0,-1 0 0,0 0 0,1 24 0,-6 65 478,1-56-543,-4 183-85,34 336 0,-1-335 0,28 291 0,-54-504 23,3 76 289,-4-83-501,-1 0 0,0-1 0,-1 1 0,1-1 0,-2 1 1,1-1-1,-1 0 0,-5 9 0,-6 6-6637</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2.110"/>
    </inkml:context>
    <inkml:brush xml:id="br0">
      <inkml:brushProperty name="width" value="0.05" units="cm"/>
      <inkml:brushProperty name="height" value="0.05" units="cm"/>
      <inkml:brushProperty name="color" value="#FFC114"/>
    </inkml:brush>
  </inkml:definitions>
  <inkml:trace contextRef="#ctx0" brushRef="#br0">32 443 24575,'-2'-9'0,"-6"-15"0,1-1 0,-5-28 0,11 46 0,1 0 0,-1 1 0,1-1 0,0 0 0,0 0 0,1 0 0,0 1 0,0-1 0,1 0 0,0 1 0,0-1 0,0 1 0,4-7 0,-5 12 0,0-1 0,-1 1 0,1-1 0,0 1 0,0 0 0,0-1 0,0 1 0,0 0 0,1 0 0,-1 0 0,0-1 0,0 1 0,1 1 0,-1-1 0,1 0 0,-1 0 0,1 0 0,-1 1 0,1-1 0,-1 1 0,1-1 0,-1 1 0,1 0 0,0 0 0,-1-1 0,1 1 0,0 0 0,-1 1 0,1-1 0,0 0 0,-1 0 0,1 1 0,-1-1 0,1 1 0,-1-1 0,1 1 0,-1-1 0,1 1 0,-1 0 0,1 0 0,1 2 0,4 2 0,0 0 0,-1 1 0,0 0 0,0 0 0,0 1 0,8 12 0,1 6 0,-1 1 0,0 1 0,-3 0 0,0 1 0,12 49 0,-9-12 0,9 97 0,-22-152 0,6 95 0,-7-93 0,0 0 0,-1 1 0,-1-1 0,0 0 0,-1 0 0,-4 14 0,6-25 0,1 1 0,0-1 0,-1 0 0,1 0 0,-1 0 0,0 0 0,1 0 0,-1 0 0,0 0 0,1-1 0,-1 1 0,0 0 0,-1 1 0,2-2 0,-1 0 0,1 0 0,0 0 0,-1 0 0,1 1 0,0-1 0,-1 0 0,1 0 0,0 0 0,-1 0 0,1 0 0,-1 0 0,1 0 0,0 0 0,-1-1 0,1 1 0,0 0 0,-1 0 0,1 0 0,0 0 0,0 0 0,-1 0 0,1-1 0,0 1 0,-1 0 0,1 0 0,0 0 0,-1-1 0,0-1 0,-1 0 0,1 0 0,-1-1 0,1 1 0,0 0 0,0-1 0,0 1 0,0 0 0,0-1 0,0-3 0,-4-26 0,1 0 0,1-49 0,8-66 0,-4 141 0,26-250 0,-17 198 0,3 0 0,27-74 0,-37 121 0,2 0 0,-1 0 0,2 1 0,-1-1 0,2 1 0,7-11 0,-12 20 0,-1-1 0,1 0 0,0 1 0,0-1 0,0 1 0,0-1 0,0 1 0,0 0 0,0 0 0,0 0 0,0 0 0,0 0 0,1 0 0,-1 1 0,3-1 0,-2 1 0,0 0 0,-1 0 0,1 0 0,-1 1 0,1-1 0,-1 1 0,1 0 0,-1 0 0,1 0 0,-1 0 0,0 0 0,1 1 0,-1-1 0,0 1 0,0-1 0,0 1 0,2 2 0,5 5 0,0 0 0,-1 1 0,-1 1 0,1-1 0,-1 1 0,6 15 0,30 75 0,-36-84 0,28 81-341,-3 2 0,-5 1-1,17 127 1,-39-190-6485</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2.622"/>
    </inkml:context>
    <inkml:brush xml:id="br0">
      <inkml:brushProperty name="width" value="0.05" units="cm"/>
      <inkml:brushProperty name="height" value="0.05" units="cm"/>
      <inkml:brushProperty name="color" value="#FFC114"/>
    </inkml:brush>
  </inkml:definitions>
  <inkml:trace contextRef="#ctx0" brushRef="#br0">29 390 24575,'-7'-13'0,"4"7"0,-1-1 0,1 0 0,0 1 0,1-1 0,0-1 0,-2-6 0,4 12 0,0 0 0,0 1 0,0-1 0,0 0 0,0 1 0,0-1 0,1 0 0,-1 1 0,0-1 0,1 0 0,0 1 0,-1-1 0,1 1 0,0-1 0,0 1 0,0-1 0,0 1 0,0 0 0,0-1 0,0 1 0,0 0 0,0 0 0,1 0 0,-1 0 0,1 0 0,-1 0 0,0 0 0,1 0 0,0 1 0,-1-1 0,1 0 0,1 0 0,17-4 0,1 0 0,-1 2 0,1 0 0,28 0 0,-4-1 0,248-28 0,-291 32 0,1 0 0,0 0 0,-1 0 0,1 0 0,0 0 0,-1 1 0,1-1 0,0 1 0,-1 0 0,1 0 0,-1 0 0,1 0 0,-1 0 0,0 0 0,1 1 0,-1-1 0,0 1 0,0-1 0,0 1 0,0 0 0,0 0 0,0 0 0,-1 0 0,1 0 0,-1 1 0,1-1 0,1 5 0,2 5 0,-1 0 0,0 0 0,-1 0 0,3 22 0,-3-17 0,45 216 0,23 134 0,-100-506 0,11 18 0,5-1 0,5 0 0,8-129 0,1 234 0,1 0 0,0 0 0,2 0 0,-1 0 0,2 0 0,7-15 0,-11 27 0,1 1 0,0 0 0,1 0 0,-1 0 0,1 0 0,-1 0 0,1 0 0,0 1 0,1 0 0,-1-1 0,1 1 0,-1 0 0,1 1 0,0-1 0,0 1 0,0-1 0,0 1 0,0 0 0,1 1 0,-1-1 0,1 1 0,-1 0 0,1 0 0,-1 0 0,1 1 0,8-1 0,-5 2 0,0 1 0,0-1 0,0 1 0,0 0 0,0 1 0,-1 0 0,0 0 0,1 1 0,-1 0 0,0 0 0,-1 0 0,1 1 0,-1 0 0,0 1 0,7 7 0,2 3 0,-2 0 0,0 0 0,-1 1 0,17 33 0,-22-36 31,-1-1 0,-1 1 0,0 0 0,0 1 0,-2-1 0,0 1 0,0 0 0,-1 0 1,-1 0-1,-1 17 0,-1-22-138,0 0 0,0 0 1,-1 0-1,-1 0 0,1-1 1,-1 1-1,-1-1 0,0 0 1,0 0-1,-1 0 0,0 0 1,-1-1-1,0 0 0,0 0 1,-14 13-1,-3-1-6719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3.090"/>
    </inkml:context>
    <inkml:brush xml:id="br0">
      <inkml:brushProperty name="width" value="0.05" units="cm"/>
      <inkml:brushProperty name="height" value="0.05" units="cm"/>
      <inkml:brushProperty name="color" value="#FFC114"/>
    </inkml:brush>
  </inkml:definitions>
  <inkml:trace contextRef="#ctx0" brushRef="#br0">1 276 24575,'1'0'0,"1"0"0,0 0 0,0 0 0,0 0 0,0 0 0,0 1 0,0-1 0,-1 1 0,1-1 0,0 1 0,0-1 0,-1 1 0,1 0 0,0 0 0,-1 0 0,1 0 0,-1 0 0,1 1 0,-1-1 0,0 0 0,1 1 0,-1-1 0,0 0 0,2 3 0,-1 1 0,0 1 0,-1-1 0,1 0 0,-1 0 0,0 1 0,0-1 0,-1 9 0,4 76 0,3 44 0,35 99 0,4 29 0,-46-259 0,0 1 0,1-1 0,-2 1 0,1-1 0,0 1 0,-1-1 0,1 1 0,-3 5 0,3-9 0,0 1 0,0-1 0,0 0 0,0 1 0,0-1 0,-1 0 0,1 0 0,0 0 0,0 1 0,0-1 0,-1 0 0,1 0 0,0 1 0,0-1 0,0 0 0,-1 0 0,1 0 0,0 0 0,0 0 0,-1 1 0,1-1 0,0 0 0,-1 0 0,1 0 0,0 0 0,0 0 0,-1 0 0,1 0 0,0 0 0,-1 0 0,1 0 0,0 0 0,0 0 0,-1 0 0,0 0 0,0-1 0,0 0 0,-1 0 0,1 0 0,0 0 0,0-1 0,0 1 0,-1 0 0,1 0 0,0-1 0,1 1 0,-2-2 0,-8-15 0,1 0 0,0-1 0,2 0 0,0 0 0,-6-29 0,-10-104 0,14 62 0,5-1 0,4 0 0,4 1 0,4-1 0,20-91 0,-27 175 0,1-9 0,2 0 0,-1 1 0,2 0 0,0 0 0,1 0 0,0 0 0,10-14 0,-15 27 0,0 1 0,0-1 0,0 1 0,0-1 0,0 1 0,1 0 0,-1 0 0,1-1 0,-1 1 0,1 0 0,-1 0 0,1 0 0,0 1 0,-1-1 0,1 0 0,0 1 0,0-1 0,-1 1 0,1-1 0,0 1 0,0 0 0,0 0 0,0 0 0,-1 0 0,1 0 0,0 0 0,0 0 0,0 1 0,0-1 0,-1 1 0,1-1 0,0 1 0,0 0 0,-1 0 0,4 1 0,4 4 0,0 0 0,0 1 0,0 0 0,13 15 0,-15-15 0,160 169 0,-138-140 0,-1 1 0,-2 1 0,26 51 0,-47-81 0,-2 0 0,1 0 0,-1 1 0,0-1 0,-1 1 0,0 0 0,-1 0 0,1 10 0,-2-16 0,0 1 0,0 0 0,0 0 0,-1 0 0,0 0 0,0 0 0,0-1 0,0 1 0,0 0 0,-1-1 0,0 1 0,1-1 0,-1 0 0,-1 1 0,1-1 0,0 0 0,-1 0 0,0 0 0,1-1 0,-7 5 0,3-2 34,-1-1 1,0-1-1,0 1 0,0-1 0,0-1 0,0 1 0,0-1 0,-1 0 0,-8 0 1,-3 1-604,-1-2 0,-25-1 0,-17-4-6257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5.082"/>
    </inkml:context>
    <inkml:brush xml:id="br0">
      <inkml:brushProperty name="width" value="0.05" units="cm"/>
      <inkml:brushProperty name="height" value="0.05" units="cm"/>
      <inkml:brushProperty name="color" value="#FFC114"/>
    </inkml:brush>
  </inkml:definitions>
  <inkml:trace contextRef="#ctx0" brushRef="#br0">2134 682 24575,'-4'-4'0,"-1"0"0,0 0 0,0 1 0,0 0 0,0 0 0,0 0 0,-1 1 0,1 0 0,-1 0 0,-11-2 0,2 1 0,0 1 0,-1 1 0,-16 0 0,7 2 0,0 1 0,1 2 0,-1 0 0,1 2 0,-41 14 0,14 1 0,-78 42 0,41-11-431,2 4 0,-136 118 0,102-65-478,-107 128-1,118-110 800,6 6 1,6 3-1,-150 282 0,189-299 125,5 3-1,6 2 1,5 1 0,6 3-1,-29 191 1,55-249-102,4 1 1,3 0-1,3 0 1,3 1-1,3-2 1,3 1-1,23 86 1,-21-116 36,2 0 1,2-1-1,2-1 1,1 0-1,2-2 1,2 0-1,1-1 1,1-2 0,3 0-1,0-1 1,2-2-1,1-1 1,47 35-1,-33-35 50,0-2 0,2-2 0,1-2 0,1-2 0,0-3 0,2-1 0,0-3 0,1-1 0,76 9 0,-60-16 0,1-2 0,0-3 0,-1-3 0,1-3 0,0-3 0,123-29 0,-136 21-102,0-2 0,-1-3 0,59-30 0,-90 38 187,0-1-1,-1-1 0,0-1 1,-1-1-1,-1-1 0,0 0 1,-1-2-1,-1 0 1,17-25-1,-30 37 70,0-1 0,0 0 1,-1-1-1,0 1 0,-1-1 0,1 0 0,2-16 1,-6 23-99,1 0 0,-1 0 0,0 0 0,1 0 1,-1 0-1,0 0 0,0 0 0,-1 0 0,1 0 1,0 0-1,-1 0 0,1 0 0,-1 0 0,0 0 1,0 0-1,1 1 0,-1-1 0,0 0 1,-1 0-1,1 1 0,0-1 0,0 1 0,-1-1 1,1 1-1,-1-1 0,1 1 0,-1 0 0,1 0 1,-1 0-1,0 0 0,0 0 0,0 0 0,0 0 1,1 1-1,-1-1 0,0 0 0,0 1 1,0 0-1,0-1 0,-3 1 0,-4 0-3,-1 0 1,1 1-1,-1 0 0,0 0 1,1 1-1,0 0 0,-1 0 0,1 1 1,0 1-1,0 0 0,-12 6 0,-6 6 26,-1 1-1,-28 24 0,29-18-78,1 1 0,1 0 0,1 2 0,2 1 0,0 1 0,2 1 0,1 1 0,1 0 0,2 1 0,1 1 0,1 1 0,2 0 0,1 0 0,-9 52 0,15-56 0,1 0 0,1 1 0,2-1 0,1 1 0,1-1 0,1 1 0,2-1 0,1 0 0,1 0 0,2-1 0,1 1 0,1-2 0,1 1 0,1-2 0,2 1 0,0-2 0,30 39 0,-23-39-31,0-1 0,2-2 1,1 0-1,0-1 0,46 29 0,-32-28-71,0-1 0,2-2 0,68 23 0,-36-21-17,1-3 0,1-4 1,0-3-1,122 3 0,189-31 42,-2-32-88,-195 22 82,-163 24 66,33-6-1,0 3 1,80 3-1,-122 3 19,1 2-1,-1 0 0,1 0 1,-1 2-1,0 0 0,0 1 1,0 1-1,-1 0 0,0 1 1,0 0-1,-1 1 0,0 1 1,15 12-1,3 10 293,-1 1 0,48 66 0,-47-55 56,57 56 0,-50-64-420,2-2 0,1-3 0,1-1 0,2-1-1,0-3 1,2-2 0,83 29 0,-32-21-119,2-5 1,196 27-1,-109-35 190,1-7 0,1-9 0,-1-8 0,0-8 0,364-77 0,-443 64-19,-2-5 0,163-72 0,-201 71-13,-1-2 0,-3-4 0,-1-2 0,99-84 0,-153 116-57,-4 3 273,0 1-1,0 0 1,11-8-1,-17 13-163,1-1 0,0 0 0,0 1-1,0-1 1,0 1 0,0 0 0,0-1-1,0 1 1,0 0 0,0-1 0,0 1-1,0 0 1,0 0 0,0 0 0,0 0-1,0 0 1,0 0 0,0 0 0,0 0-1,0 0 1,0 1 0,0-1 0,0 0-1,0 1 1,0-1 0,0 1 0,0-1-1,0 1 1,0-1 0,0 1 0,0-1-1,-1 1 1,2 1 0,26 35 22,-19-24-43,1 0 1,0-1-1,1 0 0,0 0 1,14 10-1,3-3-46,2 0-1,0-2 1,1-1-1,1-2 1,1-1-1,43 12 1,7-4-262,120 15 0,-61-21-64,0-6 0,208-13 1,-176-11-45,283-61 1,-343 49 247,-1-5 1,-2-5-1,-1-5 0,-3-4 1,175-104-1,-213 105-5,-2-3 0,-2-4 0,83-83 0,-100 84 111,-2-2-1,-3-2 1,-2-1 0,49-94 0,-61 94-37,-2-2 1,-4 0-1,-2-2 1,-2 0 0,-3-1-1,15-120 1,-27 126 21,-1-1 0,-4 1 0,-1-1 0,-3 1 0,-3 0 0,-2 1 0,-2-1 0,-22-57 0,12 55 234,-2 2 1,-2 1-1,-52-77 1,-123-133 475,170 227-401,-43-53 1446,65 77-1426,0 0 1,1 0-1,1-1 0,0 0 1,-6-18-1,12 25-205,-1 1 0,1-1 0,1 0 0,-1 0 0,1 0 0,0 1 0,1-1 0,-1 0 0,1 0 0,1 1 0,-1-1 0,1 0-1,0 1 1,1-1 0,-1 1 0,1 0 0,1 0 0,-1 0 0,1 1 0,8-11 0,8-7 121,1 1 1,1 1-1,33-25 1,-39 33-154,68-55-14,135-116 0,-166 134 0,91-109 0,-106 110-74,-2-3-1,-3 0 1,-2-2-1,38-93 1,-56 115 36,-2-2 1,-1 1 0,-1-2-1,-2 1 1,-2-1 0,-1 0 0,-2 0-1,-1 0 1,-6-57 0,2 71 37,-1 0 0,-1 0 0,-2 1 0,1 0 0,-2 0 0,-1 0 0,0 1 0,-2 1 0,0 0 0,-1 0 0,0 1 0,-2 0 0,-15-14 0,7 10 0,-1 1 0,-1 2 0,0 0 0,-2 2 0,0 0 0,-1 2 0,0 1 0,-46-15 0,13 10 0,-1 3 0,0 2 0,-1 3 0,-1 3 0,-92 1 0,61 9 0,1 3 0,0 5 0,-93 24 0,-18 22 0,203-56 7,0-1 0,0 1 1,0-1-1,1 0 0,-1 0 1,0 0-1,0 1 0,0-1 1,0 0-1,0 0 0,0 0 1,0 0-1,0-1 0,0 1 1,1 0-1,-1 0 0,0 0 1,0-1-1,0 1 0,0 0 1,0-1-1,1 1 0,-1-1 1,0 1-1,0-1 0,1 0 1,-1 1-1,0-1 0,1 1 1,-1-1-1,1 0 0,-1 0 1,1 1-1,-1-1 0,1 0 1,-1 0-1,1 0 0,-1-1 1,0-3 50,1 0 1,0 0 0,-1 0-1,2 0 1,-1 0-1,1-5 1,1-5-10,-1-19-68,-1 0 0,-2 0 0,-2 0 0,0 0 1,-3 0-1,0 1 0,-2 0 0,-2 1 0,-1 0 0,-1 0 0,-23-38 0,10 29-34,-1 1 0,-2 1 1,-1 1-1,-2 2 0,-2 1 0,-1 1 1,-57-41-1,40 38-43,-1 3 0,-2 2 0,-1 2 0,-2 3 0,0 2 1,-69-19-1,47 23-96,0 3 0,-2 4 0,0 3 0,-96 0 0,55 12-25,0 5 1,-147 26-1,-228 84 476,184-13-326,-436 209-1,745-310 114,0 1 173,0-1 1,0 0-1,0 0 0,0 0 0,0-1 1,-10 2-1,13-3-164,0 0 1,0 0 0,0-1 0,0 1-1,0-1 1,0 1 0,0-1-1,0 0 1,0 0 0,0 1 0,0-1-1,0-1 1,1 1 0,-1 0-1,0 0 1,1-1 0,-1 1-1,1-1 1,0 1 0,-1-1 0,0-2-1,-11-11-53,0 0 0,-1 1 0,-1 0 0,0 1-1,-1 0 1,0 2 0,-24-13 0,14 11 1,0 1 0,-1 1 0,0 1 0,-43-9 0,9 9-33,-1 2 1,-1 3 0,1 2-1,-69 7 1,-250 39-276,1 30 66,185-34 198,-168 27 41,-320 68 0,503-86-22,77-19 161,100-27-115,0-2-1,-1 1 1,1 0 0,-1-1 0,1 1 0,0-1-1,-1 0 1,1 0 0,-1-1 0,1 1-1,-1-1 1,1 0 0,0 1 0,-1-2 0,-4-1-1,2 0 7,1-1-1,-1-1 0,0 1 0,1-1 1,0 0-1,-7-8 0,-45-51-29,-91-79 0,122 122 0,0 1 0,-2 0 0,-1 3 0,0 0 0,-1 2 0,-54-20 0,48 24 0,-1 2 0,0 1 0,0 2 0,-1 2 0,1 1 0,-1 1 0,-48 6 0,41 1 0,1 2 0,-1 2 0,2 1 0,0 3 0,-77 33 0,79-26 0,0 2 0,1 1 0,1 2 0,1 2 0,1 1 0,2 2 0,1 2 0,2 1 0,1 1 0,1 2 0,2 1 0,2 1 0,-27 51 0,42-68 0,2 1 0,0 0 0,1 0 0,1 1 0,2 0 0,0 0 0,1 1 0,-1 23 0,5-32 0,0 0 0,1 0 0,1-1 0,0 1 0,1 0 0,1-1 0,0 0 0,0 0 0,2 0 0,0 0 0,0-1 0,1 0 0,17 23 0,-10-20-105,0-1 0,1-1 0,1 0 0,0-1 0,1 0 0,1-2 0,-1 0 0,2-1 0,0-1 0,0 0 0,0-1 0,25 5 0,50 12-6721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5.985"/>
    </inkml:context>
    <inkml:brush xml:id="br0">
      <inkml:brushProperty name="width" value="0.05" units="cm"/>
      <inkml:brushProperty name="height" value="0.05" units="cm"/>
      <inkml:brushProperty name="color" value="#FFC114"/>
    </inkml:brush>
  </inkml:definitions>
  <inkml:trace contextRef="#ctx0" brushRef="#br0">88 439 24575,'0'495'0,"0"-489"0,0 0 0,-1-1 0,1 1 0,-4 10 0,4-15 0,0-1 0,0 0 0,0 1 0,0-1 0,0 0 0,0 1 0,-1-1 0,1 0 0,0 1 0,0-1 0,0 0 0,0 0 0,-1 1 0,1-1 0,0 0 0,0 0 0,-1 1 0,1-1 0,0 0 0,0 0 0,-1 0 0,1 1 0,0-1 0,-1 0 0,1 0 0,0 0 0,-1 0 0,1 0 0,0 0 0,-1 0 0,1 0 0,-1 0 0,0 0 0,0-1 0,-1 0 0,1 0 0,0 0 0,0 1 0,0-1 0,0 0 0,0 0 0,0-1 0,1 1 0,-1 0 0,0 0 0,-1-3 0,-5-11 0,0 0 0,0-1 0,1 0 0,1 0 0,1 0 0,-3-25 0,-6-104 0,13 138 0,-3-246 0,6 203 0,2 0 0,2 0 0,15-49 0,-19 85 0,2 0 0,0 0 0,0 0 0,2 1 0,-1-1 0,15-19 0,-17 28 0,0 0 0,0 1 0,0-1 0,1 1 0,-1 0 0,1 0 0,0 1 0,0-1 0,1 1 0,-1 0 0,0 1 0,1-1 0,0 1 0,0 0 0,0 0 0,0 1 0,0 0 0,10-1 0,-1 2 0,1 1 0,-1 0 0,0 1 0,0 1 0,0 1 0,0 0 0,0 0 0,-1 2 0,0 0 0,0 0 0,17 12 0,-13-7 0,-1 0 0,-1 2 0,0 0 0,-1 0 0,0 2 0,-1 0 0,24 32 0,-32-37 0,0 0 0,0 0 0,-1 0 0,0 1 0,-1 0 0,0 0 0,-1 0 0,0 0 0,-1 1 0,0-1 0,0 21 0,-2-23 0,-1 1 0,0-1 0,-1 1 0,0-1 0,0 0 0,-1 0 0,0 0 0,-1 0 0,0-1 0,0 1 0,-1-1 0,0 0 0,-1 0 0,-10 12 0,-4 0 0,-1-1 0,-1-1 0,-1 0 0,0-2 0,-1-1 0,0-1 0,-2-1 0,1-1 0,-2-1 0,-27 7 0,49-16 0,16-6 0,25-6 0,-1 5 0,1 0 0,0 3 0,0 1 0,0 2 0,0 1 0,0 1 0,58 15 0,-66-11 0,0 1 0,-1 2 0,0 1 0,0 0 0,-1 2 0,-1 1 0,-1 2 0,0 0 0,0 1 0,20 21 0,-37-31 0,-1-1 0,0 1 0,0 0 0,-1 0 0,0 0 0,0 1 0,-1 0 0,0 0 0,0 0 0,-1 0 0,3 13 0,-5-17 0,0 1 0,-1-1 0,1 1 0,-1-1 0,0 1 0,-1 0 0,1-1 0,-1 1 0,0-1 0,0 1 0,-1-1 0,1 0 0,-1 1 0,0-1 0,0 0 0,0 0 0,0 0 0,-1-1 0,0 1 0,0 0 0,0-1 0,0 0 0,0 0 0,-4 3 0,-6 4 0,0-1 0,-1-1 0,0 0 0,0-1 0,-1 0 0,0-1 0,0-1 0,-31 6 0,10-4 0,0-2 0,-69 0 0,75-5 0,0-1 0,0-1 0,0-2 0,0-1 0,-43-14 0,63 16 0,1-1 0,0 0 0,-1-1 0,2 0 0,-1 0 0,1-1 0,-1 0 0,-11-13 0,15 14 0,0 0 0,1-1 0,0 0 0,1 1 0,-1-2 0,1 1 0,0 0 0,1 0 0,-1-1 0,1 0 0,1 1 0,-1-1 0,1 0 0,0-8 0,0 4 49,2 0 0,-1 0 0,1 0-1,1 0 1,0 0 0,7-21 0,0 9-903,22-43 1,3 6-5973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6.340"/>
    </inkml:context>
    <inkml:brush xml:id="br0">
      <inkml:brushProperty name="width" value="0.05" units="cm"/>
      <inkml:brushProperty name="height" value="0.05" units="cm"/>
      <inkml:brushProperty name="color" value="#FFC114"/>
    </inkml:brush>
  </inkml:definitions>
  <inkml:trace contextRef="#ctx0" brushRef="#br0">1 34 24575,'5'-3'0,"44"-19"0,-46 20 0,1 1 0,-1 0 0,1 0 0,-1 0 0,1 0 0,0 1 0,-1-1 0,1 1 0,-1 0 0,1 0 0,5 1 0,-7 0 0,0 0 0,-1-1 0,1 1 0,-1 0 0,1 1 0,-1-1 0,0 0 0,1 0 0,-1 1 0,0-1 0,0 0 0,0 1 0,0-1 0,0 1 0,0 0 0,0-1 0,0 1 0,0 3 0,10 38 0,-8-30 0,26 127 0,44 162 0,-64-274 0,0 1 0,20 43 0,-29-72 0,0 0 0,0 1 0,0-1 0,0 0 0,0 0 0,0 0 0,0 0 0,0 1 0,0-1 0,1 0 0,-1 0 0,0 0 0,0 0 0,0 0 0,0 1 0,0-1 0,0 0 0,0 0 0,0 0 0,0 0 0,0 0 0,1 0 0,-1 1 0,0-1 0,0 0 0,0 0 0,0 0 0,0 0 0,1 0 0,-1 0 0,0 0 0,0 0 0,0 0 0,0 0 0,1 0 0,-1 0 0,0 0 0,0 0 0,0 0 0,0 0 0,1 0 0,-1 0 0,0 0 0,0 0 0,0 0 0,0 0 0,1 0 0,1-10 0,-1-17 0,-27-164 0,9 83 0,14 85 0,3 14 0,-1 1 0,0 0 0,-1-1 0,1 1 0,-2 0 0,-5-15 0,8 23 0,0 0 0,0-1 0,0 1 0,-1 0 0,1 0 0,0-1 0,0 1 0,0 0 0,0 0 0,-1-1 0,1 1 0,0 0 0,0 0 0,0 0 0,-1 0 0,1-1 0,0 1 0,0 0 0,-1 0 0,1 0 0,0 0 0,0 0 0,-1 0 0,1-1 0,0 1 0,-1 0 0,1 0 0,0 0 0,-1 0 0,1 0 0,0 0 0,0 0 0,-1 0 0,1 0 0,0 1 0,-1-1 0,1 0 0,0 0 0,0 0 0,-1 0 0,1 0 0,0 0 0,0 1 0,-1-1 0,1 0 0,0 0 0,0 0 0,0 0 0,-1 1 0,1-1 0,0 0 0,0 0 0,0 1 0,-1-1 0,1 0 0,0 0 0,0 1 0,0-1 0,0 0 0,0 1 0,0-1 0,0 0 0,0 1 0,-8 19 0,8-19 0,-35 139-1365,31-119-5461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6.604"/>
    </inkml:context>
    <inkml:brush xml:id="br0">
      <inkml:brushProperty name="width" value="0.05" units="cm"/>
      <inkml:brushProperty name="height" value="0.05" units="cm"/>
      <inkml:brushProperty name="color" value="#FFC114"/>
    </inkml:brush>
  </inkml:definitions>
  <inkml:trace contextRef="#ctx0" brushRef="#br0">76 73 24575,'-9'-3'0,"1"-2"0,0 1 0,0-1 0,0 0 0,1-1 0,0 0 0,-13-13 0,20 19 0,0-1 0,0 1 0,0-1 0,0 1 0,0 0 0,0-1 0,0 1 0,0-1 0,0 1 0,0-1 0,0 1 0,0 0 0,0-1 0,0 1 0,0-1 0,0 1 0,1 0 0,-1-1 0,0 1 0,0-1 0,0 1 0,1 0 0,-1-1 0,0 1 0,0 0 0,1-1 0,-1 1 0,0 0 0,1 0 0,-1-1 0,0 1 0,1 0 0,-1 0 0,1 0 0,-1-1 0,0 1 0,1 0 0,-1 0 0,1 0 0,-1 0 0,1 0 0,-1 0 0,0 0 0,1 0 0,0 0 0,25-4 0,-24 4 0,325-2 0,-182 4 0,95-1-1365,-207-1-5461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7.120"/>
    </inkml:context>
    <inkml:brush xml:id="br0">
      <inkml:brushProperty name="width" value="0.05" units="cm"/>
      <inkml:brushProperty name="height" value="0.05" units="cm"/>
      <inkml:brushProperty name="color" value="#FFC114"/>
    </inkml:brush>
  </inkml:definitions>
  <inkml:trace contextRef="#ctx0" brushRef="#br0">1 225 24575,'1'0'0,"1"0"0,-1 0 0,1 1 0,-1-1 0,1 0 0,-1 1 0,0 0 0,1-1 0,-1 1 0,0 0 0,1-1 0,-1 1 0,0 0 0,0 0 0,0 0 0,0 0 0,0 0 0,0 1 0,0-1 0,0 0 0,0 0 0,0 0 0,-1 1 0,1-1 0,-1 1 0,1-1 0,-1 0 0,1 1 0,-1-1 0,1 3 0,1 7 0,0 0 0,-1 0 0,0 14 0,0-4 0,-1-15 0,40 339 0,-28-274 0,3 0 0,45 124 0,-57-186 0,-1-4 0,0 0 0,0 0 0,0-1 0,6 9 0,-8-13 0,0 1 0,0-1 0,0 0 0,0 0 0,0 0 0,0 0 0,0 0 0,0 0 0,0 0 0,0 0 0,0 0 0,1 0 0,-1 1 0,0-1 0,0 0 0,0 0 0,0 0 0,0 0 0,0 0 0,0 0 0,0 0 0,0 0 0,0 0 0,1 0 0,-1 0 0,0 0 0,0 0 0,0 0 0,0 0 0,0 0 0,0 0 0,0 0 0,0 0 0,0 0 0,1 0 0,-1 0 0,0 0 0,0 0 0,0 0 0,0 0 0,0 0 0,0 0 0,0 0 0,0 0 0,0 0 0,0 0 0,1-1 0,-1 1 0,0 0 0,0 0 0,0 0 0,0 0 0,0 0 0,0 0 0,0 0 0,0 0 0,0 0 0,0 0 0,0-1 0,2-8 0,-3-13 0,-16-61 0,-29-83 0,-6-27 0,36 111 0,3 0 0,-2-165 0,15 232 0,1 0 0,0 0 0,1 0 0,0 0 0,7-19 0,-8 30 0,0 0 0,1 0 0,0 0 0,-1 1 0,1-1 0,1 1 0,-1-1 0,0 1 0,1-1 0,0 1 0,0 0 0,0 1 0,0-1 0,0 0 0,0 1 0,1-1 0,-1 1 0,1 0 0,0 0 0,-1 1 0,1-1 0,0 1 0,0 0 0,5-1 0,2 1 0,-1 1 0,1 0 0,0 1 0,0 0 0,-1 1 0,1 0 0,-1 0 0,1 1 0,-1 1 0,0-1 0,12 8 0,7 4 0,-1 1 0,38 28 0,-46-28 0,0 0 0,-1 1 0,-1 1 0,-1 1 0,0 0 0,-2 1 0,25 40 0,-36-51 0,1 1 0,-1-1 0,-1 0 0,0 1 0,0 0 0,-1 0 0,0 0 0,-1 0 0,1 18 0,-3-20 0,1-1 0,-1 0 0,-1 0 0,0 0 0,0 0 0,0 0 0,-1 0 0,0 0 0,0-1 0,0 0 0,-1 1 0,0-1 0,-1 0 0,1-1 0,-7 6 0,0 0 0,-1-1 0,0-1 0,0 0 0,-1 0 0,-1-1 0,1-1 0,-1-1 0,-1 0 0,-22 7 0,11-6 0,1-1 0,-1-1 0,0-2 0,-48 1 0,41-6-1365,8-2-5461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8.731"/>
    </inkml:context>
    <inkml:brush xml:id="br0">
      <inkml:brushProperty name="width" value="0.05" units="cm"/>
      <inkml:brushProperty name="height" value="0.05" units="cm"/>
      <inkml:brushProperty name="color" value="#FFC114"/>
    </inkml:brush>
  </inkml:definitions>
  <inkml:trace contextRef="#ctx0" brushRef="#br0">708 4861 24575,'-7'-6'0,"0"0"0,-1 1 0,0 0 0,1 1 0,-2-1 0,-16-5 0,-56-14 0,64 20 0,-4-2 0,-372-111 0,378 112 0,1 0 0,1-2 0,-1 0 0,-12-9 0,22 14 0,1 0 0,0 0 0,0-1 0,0 0 0,1 1 0,-1-1 0,1 0 0,-1 0 0,1 0 0,0-1 0,0 1 0,0 0 0,1-1 0,-1 0 0,1 1 0,0-1 0,0 0 0,0 1 0,0-1 0,1 0 0,-1-5 0,3 1 0,-1 1 0,1-1 0,0 1 0,1-1 0,-1 1 0,2 0 0,-1 0 0,1 0 0,0 0 0,0 1 0,1-1 0,0 1 0,8-8 0,14-15 24,1 1 0,1 1 0,37-26 0,108-63-445,-164 110 364,636-364-3933,22 31 197,-577 294 3182,2618-1266-4921,-1438 702 4658,-470 217 855,-19-25 1060,-467 230 738,-229 130-351,115-98 0,-183 140-767,-1-2 0,0 0 0,-1 0 0,16-25 0,-28 37-415,-1-1 0,0 0 0,0-1-1,0 1 1,-1 0 0,0-1 0,0 0 0,1-7 0,-2 10-73,-1-1 0,0 1 0,0 0 0,-1-1 0,1 1 0,-1 0 0,0 0 0,0 0 0,0 0 0,0 0 0,-1 0 0,1 0 0,-1 0 0,-3-4 0,1 2-81,0 1-1,-1 0 0,1 0 1,-1 1-1,0-1 0,0 1 1,-1 0-1,1 1 0,-1-1 1,1 1-1,-1 0 0,0 0 1,-1 1-1,1 0 0,0 0 1,-12-2-1,6 2-279,0 1-1,-1 0 1,1 1 0,-1 0 0,1 1-1,-1 0 1,-23 6 0,18-2-6638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4.569"/>
    </inkml:context>
    <inkml:brush xml:id="br0">
      <inkml:brushProperty name="width" value="0.05" units="cm"/>
      <inkml:brushProperty name="height" value="0.05" units="cm"/>
      <inkml:brushProperty name="color" value="#FFC114"/>
    </inkml:brush>
  </inkml:definitions>
  <inkml:trace contextRef="#ctx0" brushRef="#br0">34 159 24575,'17'-9'0,"190"-101"0,-204 108 0,0 1 0,-1-1 0,1 0 0,-1 0 0,0 0 0,0 0 0,0 0 0,0 0 0,0-1 0,2-2 0,-4 5 0,0 0 0,0 0 0,0-1 0,0 1 0,0 0 0,0-1 0,0 1 0,0 0 0,1-1 0,-1 1 0,0 0 0,-1-1 0,1 1 0,0 0 0,0-1 0,0 1 0,0 0 0,0-1 0,0 1 0,0 0 0,0-1 0,-1 1 0,1 0 0,0 0 0,0-1 0,0 1 0,0 0 0,-1 0 0,1-1 0,0 1 0,-1 0 0,0-1 0,-1 0 0,1 1 0,-1-1 0,1 0 0,-1 1 0,1 0 0,-1-1 0,0 1 0,1 0 0,-4 0 0,-10 0 0,-1 0 0,0 1 0,0 1 0,1 1 0,-29 7 0,34-6 0,-1-1 0,1 2 0,0-1 0,0 1 0,0 1 0,0 0 0,1 0 0,0 1 0,-8 8 0,13-12 0,1 0 0,0 0 0,0 1 0,1 0 0,-1-1 0,1 1 0,0 0 0,0 0 0,0 0 0,0 1 0,1-1 0,0 0 0,0 1 0,0-1 0,0 1 0,1-1 0,-1 1 0,1-1 0,0 1 0,1-1 0,-1 1 0,1-1 0,0 1 0,0-1 0,0 0 0,1 1 0,-1-1 0,1 0 0,0 0 0,0 0 0,6 7 0,2 3 0,1 0 0,1-1 0,0-1 0,0 1 0,2-2 0,-1 0 0,17 9 0,40 25 0,27 17 0,-96-61 0,0 0 0,1 0 0,-1 0 0,0 0 0,0 0 0,0 0 0,0 0 0,0 0 0,0 1 0,0-1 0,0 0 0,0 1 0,-1-1 0,1 0 0,0 1 0,-1-1 0,1 1 0,0 2 0,-2-3 0,1 0 0,0 1 0,-1-1 0,1 0 0,-1 0 0,1 0 0,-1 0 0,1 1 0,-1-1 0,0 0 0,0 0 0,1 0 0,-1 0 0,0 0 0,0-1 0,0 1 0,0 0 0,0 0 0,0-1 0,0 1 0,0 0 0,-1-1 0,-1 1 0,-16 7-136,0 0-1,-1-2 1,-1 0-1,1-2 1,-1 0-1,1-1 1,-1-1-1,0-1 0,-21-2 1,7-1-6690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9.086"/>
    </inkml:context>
    <inkml:brush xml:id="br0">
      <inkml:brushProperty name="width" value="0.05" units="cm"/>
      <inkml:brushProperty name="height" value="0.05" units="cm"/>
      <inkml:brushProperty name="color" value="#FFC114"/>
    </inkml:brush>
  </inkml:definitions>
  <inkml:trace contextRef="#ctx0" brushRef="#br0">126 173 24575,'-9'-1'0,"0"0"0,1-1 0,-1 0 0,1-1 0,0 0 0,0 0 0,0-1 0,0 0 0,1 0 0,-1-1 0,1 0 0,-12-11 0,18 16 0,1-1 0,-1 1 0,0 0 0,1-1 0,-1 1 0,1-1 0,-1 1 0,1-1 0,-1 1 0,1-1 0,-1 0 0,1 1 0,0-1 0,-1 0 0,1 1 0,0-1 0,-1 0 0,1 1 0,0-1 0,0 0 0,0 1 0,0-1 0,-1 0 0,1 0 0,0 1 0,0-1 0,1 0 0,-1 0 0,0 1 0,0-1 0,0 0 0,0 1 0,1-1 0,-1 0 0,0 1 0,0-1 0,1 0 0,-1 1 0,1-1 0,-1 0 0,1 1 0,-1-1 0,1 1 0,-1-1 0,1 1 0,-1-1 0,1 1 0,0 0 0,-1-1 0,1 1 0,-1-1 0,1 1 0,1 0 0,4-3 0,1 1 0,0 0 0,0 1 0,10-2 0,-16 3 0,274-29 0,-106 14 0,-78 5 0,220-13 0,-305 23 0,1 0 0,-1 0 0,1 1 0,-1 0 0,1 1 0,-1-1 0,0 1 0,0 1 0,9 3 0,-12-4 0,1 0 0,-1 1 0,0-1 0,0 1 0,0 0 0,0 0 0,0 0 0,-1 0 0,1 1 0,-1-1 0,0 0 0,0 1 0,0 0 0,-1-1 0,1 1 0,0 4 0,8 32 0,-3 1 0,5 69 0,-3-27 0,22 153 183,12 98-107,-24 0-1700,-21-241-5202</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9.640"/>
    </inkml:context>
    <inkml:brush xml:id="br0">
      <inkml:brushProperty name="width" value="0.05" units="cm"/>
      <inkml:brushProperty name="height" value="0.05" units="cm"/>
      <inkml:brushProperty name="color" value="#FFC114"/>
    </inkml:brush>
  </inkml:definitions>
  <inkml:trace contextRef="#ctx0" brushRef="#br0">116 3780 24575,'-7'-1'0,"-1"-1"0,1 0 0,0 0 0,0-1 0,1 0 0,-1 0 0,0 0 0,1-1 0,0 0 0,-6-5 0,9 7 0,0-1 0,0 1 0,0-1 0,0 1 0,1-1 0,0 0 0,-1 0 0,1 0 0,0 0 0,0 0 0,0-1 0,-1-5 0,2 6 0,0 1 0,1-1 0,0 0 0,0 0 0,0 1 0,0-1 0,0 0 0,0 0 0,1 1 0,-1-1 0,1 0 0,0 1 0,0-1 0,0 0 0,0 1 0,0-1 0,0 1 0,2-3 0,9-11 0,0 0 0,0 1 0,1 0 0,17-13 0,67-53 0,-63 55 0,427-320-2053,16 15-1309,-301 210 2631,-114 78 598,1074-752-2807,-37-47 2249,-661 464-273,-327 272 2336,170-208 1,-268 297-590,-2 4-52,0 0 1,-2-1-1,1-1 1,-2 0-1,14-31 1,-21 45-687,0-1 0,-1 0 0,1 1 0,-1-1 0,1 0 0,-1 0 1,0 0-1,0 1 0,0-1 0,0 0 0,0 0 0,0 0 0,0 1 1,-1-1-1,1 0 0,-1 0 0,0-2 0,-6-4-6091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9.998"/>
    </inkml:context>
    <inkml:brush xml:id="br0">
      <inkml:brushProperty name="width" value="0.05" units="cm"/>
      <inkml:brushProperty name="height" value="0.05" units="cm"/>
      <inkml:brushProperty name="color" value="#FFC114"/>
    </inkml:brush>
  </inkml:definitions>
  <inkml:trace contextRef="#ctx0" brushRef="#br0">90 337 24575,'-13'0'0,"-30"-1"0,41 1 0,0 0 0,0 0 0,1 0 0,-1-1 0,0 1 0,0-1 0,1 0 0,-1 1 0,0-1 0,1 0 0,-1 0 0,1 0 0,-1 0 0,1 0 0,0 0 0,-1 0 0,1-1 0,-2-2 0,2 3 0,1 0 0,0 1 0,0-1 0,-1 0 0,1 0 0,0 0 0,0 0 0,0 0 0,0 0 0,0 0 0,1 0 0,-1 0 0,0 0 0,0 0 0,0 0 0,1 0 0,-1 1 0,1-1 0,-1 0 0,1 0 0,-1 0 0,1 0 0,-1 1 0,1-1 0,0 0 0,-1 1 0,1-1 0,0 0 0,0 0 0,25-17 0,4 2 0,-1 2 0,2 1 0,47-14 0,100-16 0,-104 27 0,6-3 0,0-3 0,-2-4 0,82-38 0,-155 61 0,-2 1 0,1 0 0,-1 1 0,0 0 0,1-1 0,-1 1 0,1 0 0,6-1 0,-9 3 0,0-1 0,0 0 0,0 0 0,0 1 0,0-1 0,0 1 0,0-1 0,0 1 0,-1-1 0,1 1 0,0-1 0,0 1 0,0 0 0,-1-1 0,1 1 0,0 0 0,-1 0 0,1-1 0,-1 1 0,1 0 0,-1 0 0,1 0 0,-1 0 0,1 0 0,-1 0 0,0 0 0,0 0 0,1 0 0,-1 0 0,0 0 0,0 0 0,0 2 0,16 164 0,-9-66 0,68 566-1977,-60-543-4237</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50.492"/>
    </inkml:context>
    <inkml:brush xml:id="br0">
      <inkml:brushProperty name="width" value="0.05" units="cm"/>
      <inkml:brushProperty name="height" value="0.05" units="cm"/>
      <inkml:brushProperty name="color" value="#FFC114"/>
    </inkml:brush>
  </inkml:definitions>
  <inkml:trace contextRef="#ctx0" brushRef="#br0">31 3052 24575,'-1'0'0,"0"-1"0,0 1 0,0-1 0,0 1 0,0-1 0,0 0 0,0 1 0,0-1 0,0 0 0,0 0 0,0 0 0,0 0 0,1 0 0,-1 0 0,0 0 0,1 0 0,-2-2 0,-9-20 0,10 19 0,0 0 0,1 0 0,-1-1 0,1 1 0,0 0 0,0 0 0,1 0 0,-1-1 0,1 1 0,0 0 0,0 0 0,0 0 0,3-7 0,5-8 0,16-28 0,-12 23 0,101-208-328,-11-4 0,-10-5-1,80-326 1,-99 242-141,-13-3 1,19-365-1,-69 465 545,-10 221 420,-1 8-29,-1 18 320,0 37-245,9 139-1556,-5-131-5812</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50.897"/>
    </inkml:context>
    <inkml:brush xml:id="br0">
      <inkml:brushProperty name="width" value="0.05" units="cm"/>
      <inkml:brushProperty name="height" value="0.05" units="cm"/>
      <inkml:brushProperty name="color" value="#FFC114"/>
    </inkml:brush>
  </inkml:definitions>
  <inkml:trace contextRef="#ctx0" brushRef="#br0">1 1107 24575,'5'-7'0,"-1"0"0,0 0 0,0 0 0,-1 0 0,1 0 0,-2-1 0,1 1 0,1-12 0,4-4 0,74-249 0,32-85 0,-92 298 0,3 2 0,2 1 0,3 0 0,43-60 0,-70 113 0,0-1 0,-1 1 0,1 0 0,0 0 0,0 0 0,1 0 0,-1 0 0,1 1 0,5-4 0,-7 6 0,-1-1 0,0 1 0,1 0 0,-1-1 0,0 1 0,1 0 0,-1 0 0,0 0 0,1 0 0,-1 0 0,0 1 0,1-1 0,-1 0 0,0 1 0,1-1 0,-1 0 0,0 1 0,1 0 0,-1-1 0,0 1 0,0 0 0,0 0 0,0-1 0,0 1 0,0 0 0,0 0 0,0 0 0,0 0 0,0 0 0,0 1 0,-1-1 0,2 2 0,8 16 0,0 1 0,-1-1 0,-1 2 0,-1-1 0,8 42 0,-6-25 0,-7-31 1,94 337 339,-69-263-908,4-2-1,49 91 0,-43-103-6257</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51.518"/>
    </inkml:context>
    <inkml:brush xml:id="br0">
      <inkml:brushProperty name="width" value="0.05" units="cm"/>
      <inkml:brushProperty name="height" value="0.05" units="cm"/>
      <inkml:brushProperty name="color" value="#FFC114"/>
    </inkml:brush>
  </inkml:definitions>
  <inkml:trace contextRef="#ctx0" brushRef="#br0">806 303 24575,'13'-38'0,"-2"-1"0,-2-1 0,-2 0 0,4-67 0,-10 105 0,-1 0 0,0 1 0,0-1 0,0 0 0,0 0 0,-1 1 0,1-1 0,0 0 0,-1 0 0,1 1 0,-1-1 0,0 1 0,1-1 0,-1 0 0,0 1 0,0-1 0,-2-1 0,2 2 0,0 1 0,0-1 0,0 0 0,0 1 0,0-1 0,0 1 0,0-1 0,0 1 0,-1 0 0,1-1 0,0 1 0,0 0 0,0 0 0,-1 0 0,1 0 0,0 0 0,0 0 0,-3 1 0,-5 1 0,0 1 0,0 1 0,0-1 0,0 1 0,-9 7 0,7-5 0,-179 99 0,-38 21 0,155-90 0,-90 31 0,151-62 0,-1-1 0,0 0 0,1-1 0,-18 1 0,16-6 0,14 1 0,0 1 0,-1 0 0,1 0 0,0-1 0,0 1 0,0 0 0,0 0 0,0-1 0,0 1 0,0 0 0,0 0 0,0-1 0,0 1 0,0 0 0,0 0 0,0-1 0,0 1 0,0 0 0,0 0 0,0-1 0,0 1 0,0 0 0,1 0 0,-1 0 0,0-1 0,0 1 0,0 0 0,0 0 0,0-1 0,1 1 0,19-17 0,-7 10 0,1 0 0,0 1 0,0 0 0,0 1 0,1 1 0,0 0 0,0 1 0,0 0 0,0 2 0,15-1 0,-17 2 0,-1 1 0,0 0 0,0 1 0,0 0 0,0 1 0,0 0 0,0 1 0,-1 0 0,1 1 0,-1 0 0,0 1 0,-1 0 0,11 8 0,1 5 0,-2 0 0,0 1 0,-1 0 0,-1 2 0,-1 0 0,-1 2 0,18 32 0,76 186 0,-102-224 0,59 151-1365,-41-102-5461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51.887"/>
    </inkml:context>
    <inkml:brush xml:id="br0">
      <inkml:brushProperty name="width" value="0.05" units="cm"/>
      <inkml:brushProperty name="height" value="0.05" units="cm"/>
      <inkml:brushProperty name="color" value="#FFC114"/>
    </inkml:brush>
  </inkml:definitions>
  <inkml:trace contextRef="#ctx0" brushRef="#br0">16 25 24575,'-8'-12'0,"1"0"0,9 12 0,7 5 0,162 106-198,201 123-872,530 253-180,-295-166 295,-14 22 520,367 315-27,-929-635 1489,-17-10-360,1-2-1,1 0 0,31 15 1,-45-27-454,-6-6 2,-6-9 33,10 16-247,-36-54-1366,16 23-5461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2.104"/>
    </inkml:context>
    <inkml:brush xml:id="br0">
      <inkml:brushProperty name="width" value="0.05" units="cm"/>
      <inkml:brushProperty name="height" value="0.05" units="cm"/>
      <inkml:brushProperty name="color" value="#FFC114"/>
    </inkml:brush>
  </inkml:definitions>
  <inkml:trace contextRef="#ctx0" brushRef="#br0">142 473 24575,'-33'-2'0,"-47"-8"0,52 6 0,77 1 0,702-38-2232,-7-21-1865,-189 15 2153,394-24-998,769-68 2201,-1319 94 3129,-138 4 3063,-241 37-3940,-15 2-540,-11 1 141,-71 3-1954,59-2-5984</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2.398"/>
    </inkml:context>
    <inkml:brush xml:id="br0">
      <inkml:brushProperty name="width" value="0.05" units="cm"/>
      <inkml:brushProperty name="height" value="0.05" units="cm"/>
      <inkml:brushProperty name="color" value="#FFC114"/>
    </inkml:brush>
  </inkml:definitions>
  <inkml:trace contextRef="#ctx0" brushRef="#br0">61 77 24575,'0'-2'0,"-1"-1"0,1 1 0,-1 0 0,0 0 0,0-1 0,0 1 0,0 0 0,0 0 0,0 0 0,-1 0 0,1 0 0,0 0 0,-3-1 0,-24-24 0,22 21 0,-5-5 0,11 11 0,0 0 0,0 0 0,1 0 0,-1 0 0,0 0 0,0 0 0,0 0 0,0 0 0,0 0 0,0 0 0,0 0 0,0 0 0,0 0 0,0 0 0,0 0 0,0 0 0,0 0 0,0 0 0,0 0 0,0 0 0,0 0 0,0 0 0,1 0 0,-1 0 0,0 0 0,0 0 0,0 0 0,0 0 0,0 0 0,0 0 0,0 0 0,0 0 0,0 0 0,0 0 0,0-1 0,0 1 0,0 0 0,0 0 0,0 0 0,0 0 0,0 0 0,0 0 0,0 0 0,0 0 0,0 0 0,0 0 0,0 0 0,0 0 0,0 0 0,0 0 0,23 12 0,-9-3 0,60 29 0,73 42 0,-131-70 0,0 1 0,-1 1 0,0 1 0,0 0 0,-2 0 0,17 22 0,-26-30 0,0 1 0,-1-1 0,0 1 0,0-1 0,0 1 0,-1 0 0,0 0 0,0 0 0,0 0 0,-1 1 0,0-1 0,0 0 0,0 1 0,-1 6 0,-1-5 0,0-1 0,-1 0 0,1 0 0,-1 0 0,-1 0 0,1 0 0,-1 0 0,-1-1 0,1 1 0,-1-1 0,0 0 0,-6 7 0,-8 7 68,0-1 0,-1 0 0,-1-2 0,-33 23 0,-92 51-1444,132-84 1047,-67 39-6497</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4.179"/>
    </inkml:context>
    <inkml:brush xml:id="br0">
      <inkml:brushProperty name="width" value="0.05" units="cm"/>
      <inkml:brushProperty name="height" value="0.05" units="cm"/>
      <inkml:brushProperty name="color" value="#FFC114"/>
    </inkml:brush>
  </inkml:definitions>
  <inkml:trace contextRef="#ctx0" brushRef="#br0">497 484 24575,'0'-9'0,"1"0"0,0 0 0,1 0 0,0 0 0,0 1 0,1-1 0,0 1 0,0 0 0,6-11 0,6-6 0,27-34 0,-8 12 0,-33 46 0,0-1 0,-1 1 0,1 0 0,0 0 0,0-1 0,-1 1 0,1-1 0,-1 1 0,1-1 0,-1 1 0,1-4 0,-1 5 0,0 0 0,-1-1 0,1 1 0,0 0 0,0-1 0,0 1 0,0 0 0,0 0 0,0-1 0,-1 1 0,1 0 0,0-1 0,0 1 0,0 0 0,-1 0 0,1-1 0,0 1 0,0 0 0,-1 0 0,1 0 0,0 0 0,0-1 0,-1 1 0,1 0 0,0 0 0,-1 0 0,1 0 0,0 0 0,-1 0 0,1 0 0,0 0 0,-1-1 0,-2 2 0,0-1 0,0 0 0,0 1 0,0-1 0,0 1 0,0 0 0,0 0 0,1 0 0,-1 1 0,-4 1 0,-20 17 0,0 0 0,1 2 0,1 0 0,-31 37 0,7-3 0,3 2 0,3 2 0,2 2 0,2 2 0,4 1 0,2 2 0,4 1 0,-39 134 0,58-167 0,3 1 0,0 1 0,2 0 0,2-1 0,2 1 0,3 49 0,0-67 0,1-1 0,0 0 0,1 0 0,1-1 0,1 1 0,1-1 0,0 0 0,1 0 0,0-1 0,2 0 0,0-1 0,1 0 0,0-1 0,22 22 0,-17-22 0,1 0 0,0-1 0,1-1 0,0-1 0,1 0 0,37 14 0,-28-15 0,1-1 0,0-2 0,0-1 0,44 4 0,-28-7 0,1-3 0,-1-1 0,0-3 0,1-1 0,-2-3 0,67-19 0,-69 14-26,-1-2-1,-1-3 1,0 0 0,-2-3-1,0-1 1,-1-2-1,-2-1 1,0-2 0,-2-1-1,-1-2 1,-1-1-1,-2-2 1,-1 0-1,-2-2 1,-1-1 0,-2-1-1,-1-1 1,-2-1-1,-2-1 1,-2 0 0,-1-2-1,12-56 1,-17 49 26,-3-1 0,-2 0 0,-1 0 0,-4 0 0,-1 0 0,-2 0 0,-3 0 0,-24-96 0,21 113 0,-2 1 0,-2 0 0,-1 1 0,-1 1 0,-2 0 0,-20-28 0,21 38 0,0 0 0,-1 1 0,-1 1 0,-1 0 0,0 2 0,-1 0 0,-1 1 0,-38-20 0,42 26 24,0 2 0,-1 0 1,1 1-1,-1 1 0,-1 0 1,1 2-1,-1 0 0,1 1 1,-1 1-1,0 0 0,0 2 0,-26 3 1,21 0-201,0 2 1,1 0-1,-1 2 1,1 0-1,1 2 0,-1 0 1,2 1-1,-40 29 1,0 7-6145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3:59.649"/>
    </inkml:context>
    <inkml:brush xml:id="br0">
      <inkml:brushProperty name="width" value="0.05" units="cm"/>
      <inkml:brushProperty name="height" value="0.05" units="cm"/>
      <inkml:brushProperty name="color" value="#FFC114"/>
    </inkml:brush>
  </inkml:definitions>
  <inkml:trace contextRef="#ctx0" brushRef="#br0">84 454 24575,'-25'-46'0,"16"30"0,0 0 0,1-1 0,1 0 0,-7-22 0,10 26 0,2 1 0,0 0 0,0-1 0,1 1 0,1-1 0,0 1 0,0-1 0,2 1 0,3-18 0,-3 22 0,0 1 0,1 0 0,0 0 0,0 0 0,1 0 0,0 0 0,0 1 0,0 0 0,1 0 0,0 0 0,0 0 0,1 1 0,-1 0 0,1 0 0,0 0 0,12-6 0,-2 3 0,1 0 0,0 1 0,1 1 0,0 1 0,0 0 0,0 1 0,0 1 0,0 1 0,1 1 0,36 1 0,-19 3 0,1 2 0,-1 1 0,0 1 0,55 20 0,-71-20 0,-1 0 0,34 20 0,-49-25 0,1 1 0,-1-1 0,0 1 0,1 1 0,-2-1 0,1 1 0,0-1 0,-1 1 0,1 0 0,-1 0 0,0 1 0,0-1 0,-1 1 0,1-1 0,-1 1 0,3 9 0,-5-10 0,0-1 0,0 0 0,0 0 0,-1 1 0,0-1 0,1 0 0,-1 0 0,0 0 0,0 0 0,-1 0 0,1 0 0,0 0 0,-1 0 0,0 0 0,0 0 0,0-1 0,0 1 0,0-1 0,0 0 0,-1 1 0,1-1 0,-1 0 0,-3 2 0,-8 5 0,0 0 0,-1 0 0,-16 6 0,-31 11 0,-84 22 0,18-7 0,125-41 0,-1 2 0,1-1 0,-1 0 0,1 1 0,0-1 0,-1 1 0,1 0 0,0 0 0,-3 3 0,6-5 0,0 0 0,0 0 0,-1 0 0,1 0 0,0 0 0,0 0 0,0 1 0,0-1 0,0 0 0,0 0 0,0 0 0,0 0 0,0 0 0,0 0 0,-1 1 0,1-1 0,0 0 0,0 0 0,0 0 0,0 0 0,0 1 0,0-1 0,0 0 0,0 0 0,0 0 0,0 0 0,0 1 0,0-1 0,0 0 0,1 0 0,-1 0 0,0 0 0,0 0 0,0 1 0,0-1 0,0 0 0,0 0 0,0 0 0,0 0 0,0 0 0,1 1 0,8 2 0,11-1 0,-19-2 0,112 3 0,37 2 0,-123-2 0,0 1 0,-1 1 0,42 13 0,-42-9 0,0 2 0,-1 0 0,0 2 0,25 16 0,-40-23 0,-1 2 0,0-1 0,-1 1 0,1 0 0,8 13 0,-13-16 0,0 0 0,-1 1 0,0-1 0,0 1 0,0 0 0,-1 0 0,0 0 0,0 0 0,0 0 0,1 11 0,-3-13 0,0 1 0,0-1 0,0 1 0,0 0 0,0-1 0,-1 1 0,0-1 0,0 1 0,0-1 0,-1 0 0,0 1 0,1-1 0,-1 0 0,-1 0 0,1 0 0,-4 5 0,1-4 0,0 0 0,0 0 0,-1 0 0,0-1 0,1 0 0,-1 0 0,-1 0 0,1-1 0,-11 5 0,-6-1 0,0 0 0,-1-1 0,0-2 0,0 0 0,-27 0 0,14-2 171,-70-6 0,87 2-456,-1-1 1,1-1-1,1-1 1,-1-1-1,-19-8 1,3-4-6542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4.922"/>
    </inkml:context>
    <inkml:brush xml:id="br0">
      <inkml:brushProperty name="width" value="0.05" units="cm"/>
      <inkml:brushProperty name="height" value="0.05" units="cm"/>
      <inkml:brushProperty name="color" value="#FFC114"/>
    </inkml:brush>
  </inkml:definitions>
  <inkml:trace contextRef="#ctx0" brushRef="#br0">0 140 24575,'4'-2'0,"0"0"0,0 1 0,0 0 0,0-1 0,1 2 0,-1-1 0,0 0 0,0 1 0,1 0 0,4 0 0,-8 0 0,1 0 0,0 0 0,-1 1 0,1-1 0,-1 1 0,1-1 0,0 1 0,-1 0 0,1-1 0,-1 1 0,1 0 0,-1 0 0,0 0 0,1 0 0,-1 0 0,0 0 0,0 0 0,0 1 0,0-1 0,0 0 0,0 1 0,0-1 0,0 1 0,0-1 0,-1 1 0,1-1 0,-1 1 0,1 1 0,7 56 0,-1-2 0,-2-38 0,1 1 0,0-1 0,2 0 0,0-1 0,1 0 0,1 0 0,1-1 0,0 0 0,1-1 0,20 21 0,-25-29 0,0-2 0,0 1 0,1-1 0,0 0 0,0 0 0,1-1 0,-1 0 0,1-1 0,0 0 0,0 0 0,1-1 0,-1 0 0,1-1 0,0 0 0,-1 0 0,1-1 0,0 0 0,0-1 0,0 0 0,0-1 0,0 0 0,-1 0 0,12-4 0,-9 1 0,1 0 0,-1-1 0,0-1 0,-1 0 0,0-1 0,1 0 0,-2 0 0,1-1 0,-1-1 0,-1 0 0,1 0 0,-2-1 0,1 0 0,-1 0 0,-1-1 0,0 0 0,0 0 0,-1-1 0,-1 0 0,8-21 0,-7 14 0,-1 1 0,-1-1 0,-1 0 0,0 0 0,-2 0 0,0 0 0,-1-1 0,0 1 0,-2 0 0,-1 0 0,0 0 0,-1 0 0,-11-29 0,15 47 0,-19-39 0,18 38 0,1 1 0,-1-1 0,0 1 0,0-1 0,0 1 0,-1-1 0,1 1 0,0 0 0,0 0 0,-1 0 0,1 0 0,-1 0 0,1 0 0,-1 0 0,1 0 0,-1 0 0,1 1 0,-1-1 0,0 1 0,1-1 0,-4 0 0,4 2-54,0-1-1,1 0 0,-1 0 1,0 0-1,0 1 1,0-1-1,1 1 0,-1-1 1,0 0-1,1 1 1,-1-1-1,0 1 0,1 0 1,-1-1-1,1 1 0,-1-1 1,0 1-1,1 0 1,0-1-1,-1 1 0,1 0 1,-1 0-1,1-1 1,0 2-1,-4 10-6771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4.848"/>
    </inkml:context>
    <inkml:brush xml:id="br0">
      <inkml:brushProperty name="width" value="0.05" units="cm"/>
      <inkml:brushProperty name="height" value="0.05" units="cm"/>
      <inkml:brushProperty name="color" value="#FFC114"/>
    </inkml:brush>
  </inkml:definitions>
  <inkml:trace contextRef="#ctx0" brushRef="#br0">22 239 24575,'0'-1'0,"0"1"0,-1-1 0,1 1 0,0-1 0,-1 1 0,1-1 0,0 1 0,-1 0 0,1-1 0,-1 1 0,1 0 0,0-1 0,-1 1 0,1 0 0,-1 0 0,1-1 0,-1 1 0,1 0 0,-1 0 0,1 0 0,-1 0 0,1 0 0,-1 0 0,0 0 0,1 0 0,-1 0 0,1 0 0,-1 0 0,1 0 0,-1 0 0,1 0 0,-1 0 0,1 0 0,-1 1 0,1-1 0,-1 0 0,1 0 0,-1 1 0,0 0 0,1 0 0,-1 0 0,1 0 0,0 0 0,-1 0 0,1 0 0,0 0 0,0 0 0,0 0 0,0 0 0,0-1 0,0 1 0,0 0 0,0 0 0,0 0 0,0 0 0,0 0 0,1 0 0,-1 0 0,0 0 0,1 1 0,2 4 0,-1 0 0,1 0 0,1-1 0,-1 1 0,1-1 0,0 0 0,0 0 0,0 0 0,1 0 0,0-1 0,0 0 0,0 0 0,11 7 0,-7-7 0,0 0 0,0-1 0,1 1 0,-1-2 0,1 1 0,-1-1 0,1-1 0,14 1 0,-2-2 0,0-1 0,0-1 0,0-1 0,-1-1 0,1 0 0,-1-2 0,33-13 0,-32 9 0,0-1 0,-1-1 0,0-1 0,31-24 0,-42 29 0,-1 0 0,0-1 0,0 0 0,-1 0 0,0-1 0,-1 0 0,0 0 0,-1-1 0,0 0 0,9-23 0,-14 31-49,0-1 1,0 1-1,0-1 0,-1 1 0,0-1 1,1 1-1,-1-1 0,0 1 0,-1-1 1,1 0-1,-1 1 0,1-1 0,-1 1 1,0 0-1,0-1 0,-1 1 0,1 0 1,-1-1-1,1 1 0,-1 0 0,0 0 1,0 0-1,-1 1 0,1-1 0,0 0 0,-1 1 1,-4-4-1,-11-6-6777</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5.270"/>
    </inkml:context>
    <inkml:brush xml:id="br0">
      <inkml:brushProperty name="width" value="0.05" units="cm"/>
      <inkml:brushProperty name="height" value="0.05" units="cm"/>
      <inkml:brushProperty name="color" value="#FFC114"/>
    </inkml:brush>
  </inkml:definitions>
  <inkml:trace contextRef="#ctx0" brushRef="#br0">21 47 24575,'-3'-3'0,"1"0"0,-1 0 0,1 0 0,0 0 0,0-1 0,-3-6 0,5 10 0,0 0 0,-1-1 0,1 1 0,0-1 0,0 1 0,0-1 0,0 1 0,0-1 0,0 0 0,0 1 0,0-1 0,0 1 0,0-1 0,0 1 0,0-1 0,0 1 0,0-1 0,0 1 0,1-1 0,-1 1 0,0-1 0,1 0 0,0 1 0,-1-1 0,1 1 0,0-1 0,0 1 0,-1 0 0,1 0 0,0-1 0,0 1 0,0 0 0,0 0 0,-1 0 0,1 0 0,0 0 0,0 0 0,0 0 0,0 0 0,0 0 0,-1 0 0,2 1 0,3 0 0,-1 0 0,1 1 0,-1 0 0,0 0 0,0 0 0,0 0 0,0 1 0,6 4 0,-9-6 0,1 0 0,-1 0 0,0 0 0,0 0 0,0 0 0,0 0 0,0 0 0,0 0 0,0 0 0,0 0 0,0 1 0,0-1 0,-1 0 0,1 1 0,0-1 0,-1 1 0,1-1 0,-1 0 0,0 1 0,1-1 0,-1 1 0,0-1 0,0 1 0,0-1 0,0 1 0,0-1 0,-1 1 0,1-1 0,0 1 0,-1 1 0,1-2 0,-1-1 0,1 1 0,0-1 0,0 1 0,-1 0 0,1-1 0,0 1 0,-1-1 0,1 0 0,0 1 0,-1-1 0,1 1 0,-1-1 0,1 1 0,-1-1 0,1 0 0,-1 1 0,1-1 0,-1 0 0,1 0 0,-1 0 0,0 1 0,1-1 0,-1 0 0,1 0 0,-1 0 0,1 0 0,-1 0 0,0 0 0,1 0 0,-1 0 0,1 0 0,-1 0 0,0 0 0,1 0 0,-1 0 0,1-1 0,-1 1 0,0 0 0,1 0 0,-1-1 0,1 1 0,-1 0 0,1-1 0,-1 1 0,1-1 0,0 1 0,-1 0 0,0-2 0,0 1 0,0 0 0,0-1 0,0 1 0,0-1 0,0 1 0,1-1 0,-1 1 0,0-1 0,1 1 0,-1-1 0,1 0 0,0 1 0,0-1 0,-1 0 0,1 1 0,0-1 0,0 0 0,1-2 0,-1 2-42,1 0-1,0 0 0,0 0 1,0 0-1,0 0 0,0 0 1,0 0-1,1 0 0,-1 0 1,0 0-1,1 1 0,0-1 1,-1 1-1,1-1 0,0 1 1,0-1-1,0 1 0,0 0 1,0 0-1,0 0 0,0 0 1,0 1-1,0-1 0,1 0 1,-1 1-1,0-1 0,0 1 1,1 0-1,-1 0 0,0 0 1,5 1-1,8 0-6783</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5.597"/>
    </inkml:context>
    <inkml:brush xml:id="br0">
      <inkml:brushProperty name="width" value="0.05" units="cm"/>
      <inkml:brushProperty name="height" value="0.05" units="cm"/>
      <inkml:brushProperty name="color" value="#FFC114"/>
    </inkml:brush>
  </inkml:definitions>
  <inkml:trace contextRef="#ctx0" brushRef="#br0">36 63 24575,'0'-3'0,"3"-1"0,1 3 0,-1 5 0,-2 5 0,-6 0 0,-5-4 0,0-5 0,2-7 0,1-4 0,3-3 0,2-3 0,3 1 0,6 5 0,4 6 0,3 7 0,2 6 0,-2 2-8191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6.385"/>
    </inkml:context>
    <inkml:brush xml:id="br0">
      <inkml:brushProperty name="width" value="0.05" units="cm"/>
      <inkml:brushProperty name="height" value="0.05" units="cm"/>
      <inkml:brushProperty name="color" value="#FFC114"/>
    </inkml:brush>
  </inkml:definitions>
  <inkml:trace contextRef="#ctx0" brushRef="#br0">185 205 24575,'0'-35'0,"0"29"0,0 24 0,-8 322 0,1-251 0,-33 159 0,-46 55 0,56-203 0,27-92 0,1-1 0,-1 0 0,2 0 0,-1 1 0,1-1 0,0 0 0,0 9 0,1-15 0,0 1 0,1-1 0,-1 1 0,0-1 0,1 1 0,-1-1 0,1 1 0,-1-1 0,1 1 0,0-1 0,0 0 0,0 0 0,-1 1 0,1-1 0,0 0 0,1 0 0,-1 0 0,0 0 0,0 0 0,0 0 0,1 0 0,-1 0 0,0 0 0,1-1 0,-1 1 0,1-1 0,-1 1 0,0-1 0,1 1 0,0-1 0,-1 0 0,1 0 0,-1 0 0,1 0 0,1 0 0,34 0 0,0-1 0,0-3 0,0-1 0,46-12 0,-18 4 0,881-169 0,-927 178 0,-3 1 0,-1 0 0,0-1 0,27-10 0,-41 14 0,-1 0 0,1 0 0,-1 0 0,0-1 0,1 1 0,-1 0 0,1 0 0,-1 0 0,1 0 0,-1-1 0,0 1 0,1 0 0,-1 0 0,1-1 0,-1 1 0,0 0 0,1 0 0,-1-1 0,0 1 0,1-1 0,-1 1 0,0 0 0,0-1 0,1 1 0,-1-1 0,0 1 0,0 0 0,0-1 0,0 1 0,1-1 0,-1 1 0,0-1 0,0 1 0,0-1 0,0 1 0,0 0 0,0-1 0,0 1 0,0-1 0,0 1 0,-1-1 0,1 1 0,0-1 0,0 1 0,0-1 0,0 1 0,-1 0 0,1-1 0,0 1 0,0-1 0,-1 1 0,1 0 0,0-1 0,-1 1 0,1 0 0,0 0 0,-1-1 0,-29-16 0,19 12 0,0-2 0,-1-1 0,1 0 0,1-1 0,0 0 0,0-1 0,1 0 0,0 0 0,1-1 0,0 0 0,1-1 0,0 0 0,-6-14 0,-6-18 0,3-1 0,-13-53 0,14 45 0,-19-66 0,-115-360 0,143 460 0,4 12 0,0 0 0,-1 0 0,1 0 0,-1 1 0,-1-1 0,1 1 0,-1 0 0,-6-7 0,10 12 0,0 1 0,0 0 0,0 0 0,0 0 0,0-1 0,-1 1 0,1 0 0,0 0 0,0 0 0,0 0 0,-1 0 0,1-1 0,0 1 0,0 0 0,0 0 0,-1 0 0,1 0 0,0 0 0,0 0 0,-1 0 0,1 0 0,0 0 0,0 0 0,-1 0 0,1 0 0,0 0 0,0 0 0,-1 0 0,1 0 0,0 0 0,0 0 0,0 0 0,-1 0 0,1 0 0,0 0 0,0 1 0,-1-1 0,-3 10 0,2 15 0,2-24 0,0 18-1365,0-2-5461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7.132"/>
    </inkml:context>
    <inkml:brush xml:id="br0">
      <inkml:brushProperty name="width" value="0.05" units="cm"/>
      <inkml:brushProperty name="height" value="0.05" units="cm"/>
      <inkml:brushProperty name="color" value="#FFC114"/>
    </inkml:brush>
  </inkml:definitions>
  <inkml:trace contextRef="#ctx0" brushRef="#br0">245 182 24575,'-48'1'0,"25"0"0,1 0 0,-1-2 0,0 0 0,1-2 0,-1 0 0,-28-9 0,41 6 0,13 2 0,20-2 0,605-46-930,-454 43 804,948-52 126,-1107 60 0,50-4 0,-53 0 267,-19 1 218,-26-2-729,28 5-573,-23-4-6009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7.378"/>
    </inkml:context>
    <inkml:brush xml:id="br0">
      <inkml:brushProperty name="width" value="0.05" units="cm"/>
      <inkml:brushProperty name="height" value="0.05" units="cm"/>
      <inkml:brushProperty name="color" value="#FFC114"/>
    </inkml:brush>
  </inkml:definitions>
  <inkml:trace contextRef="#ctx0" brushRef="#br0">31 16 24575,'-1'-1'0,"0"0"0,0 1 0,1-1 0,-1 0 0,0 1 0,0-1 0,0 0 0,1 0 0,-1 0 0,0 0 0,1 0 0,-1 0 0,1 0 0,-1 0 0,0-2 0,15 8 0,28 18 0,132 104 0,-144-102 0,-2 1 0,0 2 0,36 47 0,-57-64 0,0-1 0,0 1 0,-1 0 0,0 1 0,-1-1 0,6 20 0,-10-25 0,1 0 0,-1 0 0,0 0 0,-1 1 0,0-1 0,0 0 0,0 0 0,0 1 0,-1-1 0,0 0 0,-1 0 0,1 0 0,-1 0 0,0 0 0,-4 7 0,-1-2 0,0 0 0,-1-1 0,0 0 0,0 0 0,-1-1 0,0 0 0,-1-1 0,0 1 0,0-2 0,-12 7 0,-10 4 0,-1 0 0,-44 14 0,-19 3-1365,4-6-5461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8.257"/>
    </inkml:context>
    <inkml:brush xml:id="br0">
      <inkml:brushProperty name="width" value="0.05" units="cm"/>
      <inkml:brushProperty name="height" value="0.05" units="cm"/>
      <inkml:brushProperty name="color" value="#FFC114"/>
    </inkml:brush>
  </inkml:definitions>
  <inkml:trace contextRef="#ctx0" brushRef="#br0">293 219 24575,'-99'-201'0,"99"200"0,0 0 0,-1-1 0,1 1 0,-1 0 0,1 0 0,-1 0 0,0 0 0,1 0 0,-1 0 0,0 0 0,0 1 0,1-1 0,-1 0 0,0 0 0,0 0 0,-2 0 0,2 1 0,1 0 0,-1 0 0,1 1 0,0-1 0,-1 0 0,1 0 0,0 1 0,-1-1 0,1 0 0,0 1 0,-1-1 0,1 1 0,0-1 0,-1 0 0,1 1 0,0-1 0,0 1 0,0-1 0,-1 1 0,1-1 0,0 1 0,0-1 0,0 1 0,0-1 0,0 0 0,0 2 0,-2 47 0,23 314-455,0-2 9,-17 401 446,-16-510 0,-48 255 0,0-198 5,-5 32-91,46-173 69,18-140 17,1-1 1,1 1-1,1-1 0,7 29 0,-7-48 61,0 0-1,0 0 0,1-1 0,0 1 0,0-1 1,1 1-1,0-1 0,0-1 0,11 14 0,-11-16-34,0 0-1,0 0 0,1-1 0,0 0 1,-1 1-1,1-1 0,0-1 1,0 1-1,1-1 0,-1 0 0,0 0 1,1 0-1,0-1 0,10 1 0,4 0-20,0-2-1,1 0 0,-1-1 0,40-8 0,83-28-7,-101 25 2,850-214-3166,405 47-1467,11 91 3287,-1032 72 1243,-232 14 112,273-20 61,-9-20 1650,-282 38-1018,0-2 0,-1-1 0,40-16-1,-62 21-588,0 1-1,0-1 1,0 1 0,-1-1-1,1 0 1,-1 0 0,4-3-1,-5 4-83,-1 0 0,1 0 0,0 0 0,-1 0-1,1 0 1,-1 0 0,0 0 0,1 0 0,-1 0 0,0 0-1,1 0 1,-1 0 0,0 0 0,0 0 0,0 0-1,0 0 1,0 0 0,0 0 0,0 0 0,-1 0 0,1-2-1,-11-17-5070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9.196"/>
    </inkml:context>
    <inkml:brush xml:id="br0">
      <inkml:brushProperty name="width" value="0.05" units="cm"/>
      <inkml:brushProperty name="height" value="0.05" units="cm"/>
      <inkml:brushProperty name="color" value="#FFC114"/>
    </inkml:brush>
  </inkml:definitions>
  <inkml:trace contextRef="#ctx0" brushRef="#br0">133 734 24575,'-21'-10'0,"11"5"0,0 1 0,0-2 0,0 1 0,0-1 0,1-1 0,0 0 0,0 0 0,1 0 0,-11-14 0,18 21 0,1-1 0,-1 0 0,0 0 0,1 0 0,-1 0 0,1 0 0,-1 0 0,1 0 0,-1 0 0,1 0 0,0 0 0,-1 0 0,1 0 0,0 0 0,0 0 0,0-1 0,0 1 0,0 0 0,0 0 0,0 0 0,0 0 0,1 0 0,-1 0 0,0 0 0,1 0 0,-1 0 0,1 0 0,-1 0 0,1 0 0,-1 0 0,1 0 0,-1 0 0,1 0 0,0 0 0,0 1 0,-1-1 0,1 0 0,0 1 0,0-1 0,0 0 0,0 1 0,0-1 0,0 1 0,0-1 0,0 1 0,2-1 0,6-2 0,0 0 0,1 1 0,0 0 0,12-1 0,-14 2 0,267-19 28,-138 13-260,873-78-3916,3-27-353,-889 98 4420,2070-265-664,-1990 250 1751,114-15 4004,-288 42-4233,-26 4-316,-9 5 152,-19 13 636,4-4-686,13-7-563,0 0 0,0 1 0,1-1 0,0 1 0,1 0 0,0 1 0,1-1 0,0 1 0,1 0 0,0 0 0,-2 21 0,0 12 0,2 76 0,3-83 0,26 453-431,37-2-1,55 245 440,5 40-110,-94-587 99,14 111 947,-42-290-941,-1 0 1,0 1-1,0-1 1,0 1-1,-3 12 0,3-18-3,-1 0 0,1-1 0,-1 1 0,0 0 0,0-1 0,1 1-1,-1-1 1,0 1 0,-1-1 0,1 1 0,0-1 0,0 1 0,0-1-1,-1 0 1,1 0 0,-1 0 0,1 0 0,-1 0 0,1 0 0,-1 0-1,0 0 1,1-1 0,-1 1 0,0-1 0,0 1 0,1-1 0,-1 0 0,0 1-1,-2-1 1,-12 0 0,-1-1 0,0 0 0,1-1 0,-1-1 0,-18-6 0,-10-1 0,-401-47-286,2 41-1759,268 16-3815</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0.288"/>
    </inkml:context>
    <inkml:brush xml:id="br0">
      <inkml:brushProperty name="width" value="0.05" units="cm"/>
      <inkml:brushProperty name="height" value="0.05" units="cm"/>
      <inkml:brushProperty name="color" value="#FFC114"/>
    </inkml:brush>
  </inkml:definitions>
  <inkml:trace contextRef="#ctx0" brushRef="#br0">717 701 24575,'-1'-6'0,"1"1"0,-1 0 0,-1 0 0,1 0 0,0 1 0,-1-1 0,0 0 0,0 0 0,-1 1 0,1 0 0,-1-1 0,-7-7 0,10 12 0,0-1 0,-1 1 0,1 0 0,0-1 0,-1 1 0,1 0 0,0-1 0,-1 1 0,1 0 0,-1 0 0,1-1 0,-1 1 0,1 0 0,-1 0 0,1 0 0,-1 0 0,1 0 0,-1 0 0,1-1 0,-1 1 0,1 0 0,-1 0 0,1 1 0,-1-1 0,1 0 0,-1 0 0,0 0 0,-10 12 0,-4 24 0,14-32 0,-34 104 0,-92 251 0,-70 39 0,148-319 0,-2-2 0,-110 125 0,157-198 0,0 0 0,1 0 0,0 0 0,0 0 0,0 0 0,-2 7 0,4-11 0,1 1 0,0-1 0,0 1 0,0 0 0,0-1 0,0 1 0,-1-1 0,1 1 0,0-1 0,0 1 0,1 0 0,-1-1 0,0 1 0,0-1 0,0 1 0,0-1 0,0 1 0,1-1 0,-1 1 0,0-1 0,0 1 0,1-1 0,-1 1 0,1 0 0,0 0 0,0 0 0,0-1 0,1 1 0,-1 0 0,0-1 0,1 1 0,-1-1 0,1 1 0,-1-1 0,0 0 0,1 0 0,-1 1 0,1-1 0,1 0 0,38-1 0,1-1 0,65-12 0,-50 6 0,11-1-19,1261-147-3498,-123 68 212,408-37 2355,-1599 123 944,501-69 1826,-496 67-1774,32-8 1316,-48 11-1169,-1-1 0,1 1 0,0-1 0,-1 1 0,0-1 0,0 0 0,1 0 0,-1-1 0,0 1 0,4-5 0,-7 7-172,0-1 0,1 1 0,-1 0-1,0-1 1,0 1 0,1 0 0,-1-1 0,0 1 0,0-1 0,0 1 0,0-1 0,1 1 0,-1 0-1,0-1 1,0 1 0,0-1 0,0 1 0,0-1 0,0 1 0,0 0 0,0-1 0,0 1 0,0-1-1,-1 1 1,1-1 0,0 1 0,0 0 0,0-1 0,-1 0 0,-12-9 755,-21-1 258,32 10-1025,-43-5-9,38 6 0,0-1 0,0 1 0,0-1 0,-1-1 0,1 0 0,1 1 0,-1-2 0,0 1 0,-7-5 0,13 6 0,0 1 0,0-1 0,1 0 0,-1 0 0,0 0 0,1 0 0,-1 1 0,1-1 0,-1 0 0,1 0 0,-1 0 0,1 0 0,0 0 0,-1 0 0,1 0 0,0 0 0,0-1 0,0 1 0,0 0 0,0 0 0,0 0 0,0 0 0,0 0 0,0 0 0,0 0 0,1 0 0,-1-2 0,15-30 0,-11 25 0,166-328 0,78-160 0,-204 404 0,88-201 0,-128 283 0,9-31 0,-12 39 0,-1 0 0,1 0 0,-1 0 0,1 0 0,-1-1 0,0 1 0,0 0 0,0 0 0,-1 0 0,1-1 0,0 1 0,-1 0 0,0 0 0,1 0 0,-2-2 0,2 3 11,-1 1-1,1-1 0,-1 1 1,1-1-1,-1 1 0,1-1 1,-1 1-1,1 0 0,-1-1 1,1 1-1,-1 0 0,1-1 1,-1 1-1,0 0 0,1 0 0,-1 0 1,0-1-1,1 1 0,-1 0 1,0 0-1,1 0 0,-1 0 1,1 0-1,-1 0 0,0 0 1,1 0-1,-1 1 0,0-1 1,1 0-1,-1 0 0,0 0 1,0 1-1,-19 11-1542,19-11 1358,-15 11-6652</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6.652"/>
    </inkml:context>
    <inkml:brush xml:id="br0">
      <inkml:brushProperty name="width" value="0.05" units="cm"/>
      <inkml:brushProperty name="height" value="0.05" units="cm"/>
      <inkml:brushProperty name="color" value="#FFC114"/>
    </inkml:brush>
  </inkml:definitions>
  <inkml:trace contextRef="#ctx0" brushRef="#br0">99 341 24575,'-20'61'0,"-10"184"0,7-36 0,20-191 0,-1 5 0,-12 43 0,13-62 0,4-13 0,3-16 0,25-111 0,112-443 0,-136 562 0,2-8 0,1 0 0,0 1 0,2 0 0,1 0 0,15-24 0,-24 46 0,-1-1 0,1 1 0,0-1 0,0 1 0,1 0 0,-1 0 0,0 0 0,1 0 0,-1 0 0,1 0 0,0 0 0,3-1 0,-5 3 0,1 0 0,-1-1 0,1 1 0,-1 0 0,1 0 0,-1 0 0,1 0 0,-1 0 0,1 0 0,-1 0 0,1 1 0,-1-1 0,1 1 0,-1-1 0,1 1 0,-1-1 0,1 1 0,-1 0 0,0 0 0,1-1 0,-1 1 0,0 0 0,0 0 0,0 0 0,2 3 0,5 5 0,-1 0 0,-1 0 0,1 1 0,-1 0 0,-1 0 0,0 1 0,4 13 0,23 85 0,-27-87 0,25 97-682,27 230-1,-53-291-6143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5.309"/>
    </inkml:context>
    <inkml:brush xml:id="br0">
      <inkml:brushProperty name="width" value="0.05" units="cm"/>
      <inkml:brushProperty name="height" value="0.05" units="cm"/>
      <inkml:brushProperty name="color" value="#FFC114"/>
    </inkml:brush>
  </inkml:definitions>
  <inkml:trace contextRef="#ctx0" brushRef="#br0">0 218 24575,'2'0'0,"0"0"0,0 1 0,0-1 0,0 1 0,-1-1 0,1 1 0,0 0 0,0 0 0,0 0 0,-1 0 0,1 0 0,-1 0 0,1 0 0,-1 0 0,1 1 0,-1-1 0,1 1 0,-1-1 0,0 1 0,0-1 0,0 1 0,1 2 0,3 6 0,0 0 0,5 19 0,-6-17 0,33 125 0,-12-39 0,-25-97 0,1 1 0,-1 0 0,1-1 0,-1 1 0,1-1 0,0 1 0,-1-1 0,1 1 0,0-1 0,0 0 0,0 1 0,1 0 0,-1-2 0,-1 0 0,0 1 0,1-1 0,-1 0 0,0 0 0,0 0 0,1 0 0,-1 0 0,0 0 0,1 0 0,-1 0 0,0 0 0,1 0 0,-1 0 0,0 0 0,0 0 0,1 0 0,-1-1 0,0 1 0,1 0 0,-1 0 0,0 0 0,0 0 0,1 0 0,-1-1 0,0 1 0,0 0 0,1 0 0,-1 0 0,0-1 0,0 1 0,0 0 0,1 0 0,-1-1 0,0 1 0,0-1 0,3-3 0,-1-1 0,0 0 0,0 0 0,0 0 0,1-9 0,4-18 0,7-33 0,3 0 0,27-67 0,11 17 0,-48 103 0,0 0 0,1 1 0,0 0 0,1 0 0,1 0 0,20-17 0,-28 27 0,-1-1 0,1 1 0,0 0 0,-1 0 0,1 0 0,0 0 0,0 0 0,0 0 0,0 1 0,0-1 0,0 1 0,0-1 0,0 1 0,0 0 0,0-1 0,0 1 0,0 0 0,0 1 0,4 0 0,-3 0 0,0 0 0,-1 0 0,1 0 0,-1 1 0,1-1 0,-1 1 0,0 0 0,0-1 0,0 1 0,0 0 0,0 1 0,3 3 0,3 6 0,-1 1 0,0 0 0,-1 0 0,7 21 0,-12-31 0,29 84-455,-4 1 0,14 96 0,-35-153-6371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7.446"/>
    </inkml:context>
    <inkml:brush xml:id="br0">
      <inkml:brushProperty name="width" value="0.05" units="cm"/>
      <inkml:brushProperty name="height" value="0.05" units="cm"/>
      <inkml:brushProperty name="color" value="#FFC114"/>
    </inkml:brush>
  </inkml:definitions>
  <inkml:trace contextRef="#ctx0" brushRef="#br0">1 430 24575,'0'-2'0,"0"0"0,1 1 0,-1-1 0,1 0 0,0 0 0,-1 0 0,1 1 0,0-1 0,0 1 0,0-1 0,0 0 0,0 1 0,1 0 0,-1-1 0,2 0 0,25-21 0,-21 17 0,39-29 0,51-29 0,-70 48 0,1 2 0,0 0 0,47-14 0,-67 26 0,1 0 0,-1 0 0,1 0 0,0 1 0,-1 0 0,1 1 0,0 0 0,0 0 0,-1 1 0,17 4 0,-19-4 0,-1 1 0,1 1 0,-1-1 0,1 1 0,-1 0 0,0 0 0,0 1 0,-1-1 0,1 1 0,-1 0 0,0 0 0,0 1 0,0-1 0,0 1 0,-1 0 0,6 10 0,-3-1 0,0 0 0,-1 0 0,-1 1 0,0-1 0,-1 1 0,0 0 0,1 28 0,-4 7 0,-4 51 0,3-90 0,0 0 0,-1 0 0,0 0 0,-5 17 0,3-24 0,2-10 0,0-11 0,1-23 0,2 0 0,9-72 0,-5 86 0,1 0 0,0 0 0,2 1 0,1 0 0,15-30 0,-22 51 0,0 0 0,1 0 0,-1 0 0,1 1 0,-1-1 0,1 1 0,0-1 0,1 1 0,-1 0 0,1 0 0,-1 0 0,6-2 0,-7 4 0,0 0 0,0 1 0,0-1 0,0 1 0,0-1 0,0 1 0,0 0 0,0 0 0,0 0 0,0 0 0,1 0 0,-1 1 0,0-1 0,0 1 0,0-1 0,0 1 0,0 0 0,0-1 0,0 1 0,-1 0 0,1 0 0,0 1 0,0-1 0,-1 0 0,1 0 0,-1 1 0,1-1 0,1 3 0,5 5 0,0 0 0,-1 1 0,0 0 0,0 1 0,-1-1 0,0 1 0,4 12 0,25 86 0,-24-70 0,-2-8 0,-6-18 0,0 0 0,1 0 0,1-1 0,0 1 0,1-1 0,8 14 0,-14-26 0,1 1 0,-1 0 0,1 0 0,0 0 0,-1-1 0,1 1 0,0 0 0,-1-1 0,1 1 0,0 0 0,0-1 0,-1 1 0,1-1 0,0 1 0,0-1 0,0 0 0,0 1 0,0-1 0,0 0 0,0 0 0,0 1 0,0-1 0,0 0 0,0 0 0,0 0 0,0 0 0,0 0 0,0-1 0,0 1 0,0 0 0,-1 0 0,1-1 0,0 1 0,0 0 0,0-1 0,0 1 0,0-1 0,0 1 0,-1-1 0,1 1 0,0-1 0,0 0 0,-1 1 0,1-1 0,0 0 0,-1 0 0,1 0 0,-1 1 0,2-3 0,3-5 0,0 0 0,-1-1 0,8-16 0,-11 22 0,18-48 0,-2 0 0,-3-2 0,-1 0 0,5-56 0,-19 121 0,1 0 0,1 0 0,0 0 0,0 0 0,1 0 0,1 0 0,0 0 0,7 15 0,-7-16 0,2-1 0,0 0 0,0 0 0,1-1 0,0 0 0,0 0 0,1 0 0,0 0 0,1-1 0,0 0 0,10 7 0,-10-9 0,0-1 0,-1-1 0,2 1 0,-1-1 0,0 0 0,1-1 0,0 0 0,-1-1 0,1 0 0,0 0 0,0-1 0,13 1 0,-17-2 0,1-1 0,-1 1 0,0-1 0,1 0 0,-1-1 0,0 1 0,0-1 0,0 0 0,0 0 0,0-1 0,0 1 0,0-1 0,-1 0 0,0-1 0,1 1 0,-1-1 0,0 1 0,-1-1 0,1-1 0,-1 1 0,6-9 0,-4 4 0,-1 0 0,0 1 0,-1-2 0,0 1 0,0 0 0,-1-1 0,0 1 0,-1-1 0,0 1 0,0-1 0,-1 0 0,-1 0 0,1 1 0,-1-1 0,-1 0 0,-3-12 0,-3-5 0,-1 2 0,-1-1 0,-1 1 0,-22-38 0,28 54 0,0-1 0,-1 1 0,0 1 0,0-1 0,-1 1 0,0 0 0,-1 1 0,-13-11 0,21 17-42,-1 0-1,0 1 0,1-1 1,-1 1-1,0-1 0,0 1 1,1 0-1,-1-1 0,0 1 1,0 0-1,0-1 0,0 1 1,0 0-1,1 0 0,-1 0 1,0 0-1,0 0 0,0 0 1,0 0-1,0 0 0,0 0 1,0 0-1,1 0 0,-1 1 1,0-1-1,0 0 0,0 1 1,0-1-1,1 1 0,-1-1 1,-1 1-1,-2 9-6783</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7.848"/>
    </inkml:context>
    <inkml:brush xml:id="br0">
      <inkml:brushProperty name="width" value="0.05" units="cm"/>
      <inkml:brushProperty name="height" value="0.05" units="cm"/>
      <inkml:brushProperty name="color" value="#FFC114"/>
    </inkml:brush>
  </inkml:definitions>
  <inkml:trace contextRef="#ctx0" brushRef="#br0">3 123 24575,'-1'-29'0,"0"17"0,1 1 0,0-1 0,1 1 0,3-21 0,-4 31 0,0 1 0,0-1 0,0 0 0,0 1 0,0-1 0,1 0 0,-1 1 0,0-1 0,0 1 0,0-1 0,1 0 0,-1 1 0,0-1 0,1 1 0,-1-1 0,0 1 0,1-1 0,-1 1 0,1-1 0,-1 1 0,0 0 0,1-1 0,-1 1 0,1-1 0,0 1 0,-1 0 0,1 0 0,-1-1 0,1 1 0,-1 0 0,1 0 0,1-1 0,-1 2 0,0 0 0,0-1 0,0 1 0,0 0 0,0 0 0,0 0 0,0-1 0,0 1 0,0 0 0,-1 0 0,1 0 0,0 1 0,0-1 0,0 2 0,19 45 0,9 67 0,25 192 0,-51-275 0,-3-20 0,2 0 0,4 19 0,-6-31 0,0 1 0,0-1 0,0 0 0,0 0 0,0 0 0,0 1 0,0-1 0,0 0 0,0 0 0,0 0 0,0 1 0,0-1 0,0 0 0,0 0 0,0 0 0,0 0 0,0 1 0,0-1 0,0 0 0,1 0 0,-1 0 0,0 0 0,0 0 0,0 1 0,0-1 0,0 0 0,1 0 0,-1 0 0,0 0 0,0 0 0,0 0 0,0 0 0,1 0 0,-1 0 0,0 0 0,0 0 0,0 0 0,1 0 0,-1 0 0,0 0 0,0 0 0,1 0 0,5-8 0,4-19 0,-9 25 0,13-48 0,-6 19 0,2 0 0,1 1 0,16-31 0,-24 55 0,0-1 0,1 1 0,0 0 0,0 0 0,1 1 0,-1-1 0,1 1 0,0 0 0,1 0 0,-1 1 0,1-1 0,0 1 0,0 1 0,0-1 0,1 1 0,-1 0 0,1 0 0,0 1 0,8-2 0,-8 3 0,1 1 0,0 0 0,-1 0 0,1 0 0,-1 1 0,1 1 0,-1-1 0,1 1 0,-1 0 0,0 1 0,0 0 0,0 0 0,0 1 0,0-1 0,-1 1 0,0 1 0,0-1 0,0 1 0,0 0 0,-1 1 0,1-1 0,-1 1 0,-1 0 0,1 0 0,4 10 0,-6-11 0,0 1 0,0 0 0,0 1 0,-1-1 0,0 0 0,0 0 0,-1 1 0,0-1 0,0 1 0,0 0 0,-1-1 0,-1 14 0,0-15 0,0 1 0,0-1 0,-1 0 0,0 1 0,0-1 0,0 0 0,-1 0 0,1-1 0,-1 1 0,0 0 0,-1-1 0,1 0 0,-1 0 0,0 0 0,0 0 0,0 0 0,-6 3 0,4-3-54,0 0-1,0 0 0,0 0 1,-1-1-1,1 0 1,-1-1-1,0 1 0,0-1 1,0-1-1,0 1 1,0-1-1,0 0 0,0-1 1,0 0-1,0 0 0,0 0 1,-1-1-1,1 0 1,0-1-1,0 1 0,0-1 1,1-1-1,-1 1 1,-11-7-1,-7-9-6771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8.255"/>
    </inkml:context>
    <inkml:brush xml:id="br0">
      <inkml:brushProperty name="width" value="0.05" units="cm"/>
      <inkml:brushProperty name="height" value="0.05" units="cm"/>
      <inkml:brushProperty name="color" value="#FFC114"/>
    </inkml:brush>
  </inkml:definitions>
  <inkml:trace contextRef="#ctx0" brushRef="#br0">1 12 24575,'0'-1'0,"1"0"0,0 0 0,0 0 0,0 0 0,0 0 0,0 1 0,0-1 0,0 0 0,1 0 0,-1 1 0,0-1 0,0 1 0,1-1 0,-1 1 0,0 0 0,0 0 0,1-1 0,-1 1 0,0 0 0,1 0 0,-1 0 0,3 0 0,-2 1 0,0 0 0,-1 0 0,1 0 0,0 0 0,-1 0 0,1 0 0,-1 0 0,1 0 0,-1 1 0,0-1 0,1 1 0,-1-1 0,2 4 0,3 5 0,-1 0 0,0 1 0,0 0 0,2 12 0,-5-19 0,17 59 0,-2 1 0,-3 1 0,-2 0 0,2 79 0,-11-124 0,-3-20 0,0 0 0,0 0 0,0 0 0,0 1 0,0-1 0,0 0 0,1 0 0,-1 0 0,0 0 0,0 0 0,0 0 0,0 0 0,0 0 0,0 0 0,0 0 0,0 0 0,0 1 0,1-1 0,-1 0 0,0 0 0,0 0 0,0 0 0,0 0 0,0 0 0,0 0 0,0 0 0,1 0 0,-1 0 0,0 0 0,0 0 0,0 0 0,0 0 0,0 0 0,0 0 0,1 0 0,-1-1 0,0 1 0,0 0 0,0 0 0,0 0 0,0 0 0,0 0 0,0 0 0,0 0 0,0 0 0,1 0 0,-1 0 0,0 0 0,0-1 0,0 1 0,0 0 0,0 0 0,0 0 0,0 0 0,0 0 0,0 0 0,0 0 0,0-1 0,0 1 0,0 0 0,0 0 0,13-34 0,-11 29 0,8-27 0,30-82 0,-33 98 0,1-1 0,1 2 0,0-1 0,18-23 0,-25 37 0,0 0 0,0 0 0,0-1 0,0 1 0,0 1 0,0-1 0,0 0 0,1 0 0,-1 1 0,0 0 0,1-1 0,0 1 0,-1 0 0,1 0 0,0 0 0,-1 1 0,6-2 0,-6 3 0,1-1 0,-1 0 0,1 1 0,-1-1 0,1 1 0,-1 0 0,0 0 0,1 0 0,-1 0 0,0 0 0,0 1 0,0-1 0,0 1 0,0-1 0,0 1 0,0 0 0,0-1 0,-1 1 0,4 4 0,4 8 0,-1-1 0,0 2 0,-1-1 0,-1 1 0,5 15 0,-5-13 0,0-1 0,2 0 0,16 29 0,-22-42-85,1 0 0,-1-1-1,0 1 1,1-1 0,0 1-1,0-1 1,0 0 0,0 0-1,0 0 1,0 0 0,0-1-1,0 1 1,1-1 0,-1 0-1,6 1 1,9 2-6741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8.640"/>
    </inkml:context>
    <inkml:brush xml:id="br0">
      <inkml:brushProperty name="width" value="0.05" units="cm"/>
      <inkml:brushProperty name="height" value="0.05" units="cm"/>
      <inkml:brushProperty name="color" value="#FFC114"/>
    </inkml:brush>
  </inkml:definitions>
  <inkml:trace contextRef="#ctx0" brushRef="#br0">344 189 24575,'4'-11'0,"-1"0"0,0 0 0,-1 0 0,0 0 0,-1 0 0,0-1 0,-1 1 0,0 0 0,-3-20 0,3 29 0,0-1 0,-1 1 0,1-1 0,-1 0 0,1 1 0,-1-1 0,0 1 0,0 0 0,0-1 0,0 1 0,-1 0 0,1-1 0,-1 1 0,1 0 0,-1 0 0,0 0 0,1 0 0,-1 1 0,0-1 0,-1 0 0,1 1 0,0 0 0,0-1 0,0 1 0,-1 0 0,-4-2 0,2 3 0,1-1 0,-1 1 0,0 0 0,1 0 0,-1 0 0,1 0 0,-1 1 0,1 0 0,-1 0 0,1 0 0,-1 1 0,1-1 0,0 1 0,-7 4 0,-19 13 0,2 1 0,0 1 0,2 2 0,0 1 0,1 0 0,-23 32 0,44-51 0,1 0 0,-1-1 0,1 2 0,0-1 0,0 0 0,-4 11 0,7-15 0,-1 0 0,1-1 0,0 1 0,0 0 0,0 0 0,0-1 0,0 1 0,0 0 0,0 0 0,0 0 0,0-1 0,0 1 0,0 0 0,0 0 0,0-1 0,1 1 0,-1 0 0,0-1 0,1 1 0,-1 0 0,0-1 0,1 1 0,0 1 0,0-2 0,1 1 0,-1 0 0,0-1 0,1 1 0,-1-1 0,0 1 0,1-1 0,-1 0 0,1 0 0,-1 0 0,1 1 0,-1-1 0,1-1 0,-1 1 0,1 0 0,-1 0 0,3-1 0,3-1 0,-1 1 0,1-1 0,0-1 0,-1 1 0,1-1 0,-1-1 0,0 1 0,0-1 0,0 0 0,7-6 0,6-8 0,25-30 0,7-7 0,-49 54 0,-1-1 0,1 1 0,0-1 0,0 1 0,-1 0 0,1 0 0,0-1 0,0 1 0,0 1 0,0-1 0,0 0 0,0 0 0,0 1 0,1-1 0,-1 1 0,0 0 0,0 0 0,0 0 0,0 0 0,1 0 0,-1 0 0,3 1 0,-2 0 0,0 0 0,-1 1 0,1-1 0,-1 1 0,1 0 0,-1 0 0,1 0 0,-1 0 0,0 0 0,0 0 0,0 1 0,0-1 0,-1 1 0,1-1 0,2 7 0,29 69 0,-27-60 0,1 0 0,1 0 0,0-1 0,1 0 0,1-1 0,13 17 0,-21-30-76,1-1 1,-1 0-1,1 1 0,-1-1 0,1 0 0,0 0 0,0-1 0,0 1 1,0 0-1,0-1 0,0 0 0,0 0 0,0 0 0,1 0 1,-1 0-1,0-1 0,5 1 0,11-1-6750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8.828"/>
    </inkml:context>
    <inkml:brush xml:id="br0">
      <inkml:brushProperty name="width" value="0.05" units="cm"/>
      <inkml:brushProperty name="height" value="0.05" units="cm"/>
      <inkml:brushProperty name="color" value="#FFC114"/>
    </inkml:brush>
  </inkml:definitions>
  <inkml:trace contextRef="#ctx0" brushRef="#br0">0 277 24575,'5'-20'0,"-1"-1"0,0 1 0,-2-1 0,0 1 0,-2-35 0,-1 26 0,7-48 0,-6 76 0,0 1 0,0-1 0,0 0 0,0 1 0,0-1 0,0 0 0,0 0 0,1 1 0,-1-1 0,0 0 0,0 1 0,1-1 0,-1 0 0,1 1 0,-1-1 0,0 1 0,1-1 0,-1 1 0,2-2 0,-2 2 0,1 0 0,-1 0 0,0 0 0,1 0 0,-1 1 0,1-1 0,-1 0 0,0 0 0,1 0 0,-1 0 0,1 0 0,-1 1 0,0-1 0,1 0 0,-1 0 0,0 1 0,1-1 0,-1 0 0,0 0 0,0 1 0,1-1 0,-1 0 0,0 1 0,1 0 0,15 29 0,-15-26 0,35 82 0,16 35 0,-42-101 0,0-1 0,2 0 0,25 32 0,-34-48 43,1 1 0,-1 0-1,1-1 1,0 1 0,0-1-1,0 0 1,7 3 0,-9-5-121,-1 0 0,1-1 1,0 1-1,0-1 1,0 1-1,0-1 1,0 1-1,0-1 0,0 0 1,0 0-1,-1 0 1,1 0-1,0 0 1,0-1-1,0 1 0,0 0 1,0-1-1,0 0 1,0 1-1,-1-1 1,4-2-1,8-6-6748</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9.655"/>
    </inkml:context>
    <inkml:brush xml:id="br0">
      <inkml:brushProperty name="width" value="0.05" units="cm"/>
      <inkml:brushProperty name="height" value="0.05" units="cm"/>
      <inkml:brushProperty name="color" value="#FFC114"/>
    </inkml:brush>
  </inkml:definitions>
  <inkml:trace contextRef="#ctx0" brushRef="#br0">69 22 24575,'0'-3'0,"0"-4"0,-3-1 0,-1 4 0,0 9 0,1 9 0,-2 8 0,0 10 0,1 10 0,0 11 0,-1 8 0,0 5 0,-2 3 0,-3-1 0,0-12-8191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9.996"/>
    </inkml:context>
    <inkml:brush xml:id="br0">
      <inkml:brushProperty name="width" value="0.05" units="cm"/>
      <inkml:brushProperty name="height" value="0.05" units="cm"/>
      <inkml:brushProperty name="color" value="#FFC114"/>
    </inkml:brush>
  </inkml:definitions>
  <inkml:trace contextRef="#ctx0" brushRef="#br0">111 647 24575,'-26'6'0,"1"2"0,-30 12 0,50-17 0,19-7 0,27-9 0,1343-363-3494,151 91 1940,-1501 279-1589</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1.038"/>
    </inkml:context>
    <inkml:brush xml:id="br0">
      <inkml:brushProperty name="width" value="0.05" units="cm"/>
      <inkml:brushProperty name="height" value="0.05" units="cm"/>
      <inkml:brushProperty name="color" value="#FFC114"/>
    </inkml:brush>
  </inkml:definitions>
  <inkml:trace contextRef="#ctx0" brushRef="#br0">0 377 24575,'2'-2'0,"0"0"0,0-1 0,-1 1 0,0-1 0,1 1 0,-1-1 0,0 0 0,0 0 0,0 1 0,-1-1 0,1 0 0,0-4 0,-1 3 0,1 1 0,-1 0 0,1 0 0,0 0 0,0 0 0,0-1 0,1 1 0,-1 1 0,3-5 0,-4 7 0,0-1 0,0 1 0,0 0 0,1 0 0,-1-1 0,0 1 0,0 0 0,1 0 0,-1-1 0,0 1 0,0 0 0,1 0 0,-1-1 0,0 1 0,1 0 0,-1 0 0,0 0 0,1 0 0,-1 0 0,0 0 0,1-1 0,-1 1 0,0 0 0,1 0 0,-1 0 0,0 0 0,1 0 0,-1 0 0,1 0 0,-1 1 0,0-1 0,1 0 0,-1 0 0,0 0 0,1 0 0,-1 0 0,1 1 0,8 13 0,0 24 0,0 40 0,-3 1 0,-7 116 0,0-155 0,0 33 0,-4 0 0,-20 104 0,23-174 0,1-13 0,2-19 0,13-58 0,33-111 0,-23 105 0,15-65 0,71-185 0,-104 327 0,4-7 0,13-27 0,-20 44 0,1 1 0,-1 0 0,1-1 0,0 1 0,0 1 0,1-1 0,-1 0 0,1 1 0,10-7 0,-13 10 0,0 0 0,0 0 0,-1 0 0,1 1 0,0-1 0,0 0 0,1 1 0,-1-1 0,0 1 0,0 0 0,0 0 0,0 0 0,0 0 0,0 0 0,0 0 0,1 1 0,2 0 0,-2 0 0,1 1 0,-1-1 0,1 1 0,-1 0 0,1 0 0,-1 0 0,0 1 0,5 5 0,3 3 0,-2 1 0,1 0 0,13 24 0,14 31 0,38 95 0,14 79 0,-28-27-1365,-50-163-5461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1.593"/>
    </inkml:context>
    <inkml:brush xml:id="br0">
      <inkml:brushProperty name="width" value="0.05" units="cm"/>
      <inkml:brushProperty name="height" value="0.05" units="cm"/>
      <inkml:brushProperty name="color" value="#FFC114"/>
    </inkml:brush>
  </inkml:definitions>
  <inkml:trace contextRef="#ctx0" brushRef="#br0">22 692 24575,'-20'0'0,"19"0"0,4 0 0,34-1 0,32-3 0,0-3 0,0-3 0,-1-3 0,-1-3 0,0-3 0,67-28 0,-108 35 0,0 0 0,0-2 0,25-17 0,-45 26 0,0 1 0,0-1 0,0 0 0,0 0 0,-1-1 0,0 0 0,0 1 0,0-2 0,-1 1 0,0-1 0,0 1 0,-1-1 0,0 0 0,0 0 0,0-1 0,2-11 0,-5 18 0,0-1 0,1 0 0,-1 0 0,0 0 0,0 0 0,0 0 0,-1 1 0,1-1 0,0 0 0,-1 0 0,1 0 0,-1 0 0,0-1 0,0 2 0,1 1 0,-1-1 0,1 0 0,-1 1 0,1-1 0,-1 1 0,1-1 0,-1 1 0,0-1 0,1 1 0,-1-1 0,0 1 0,1 0 0,-1-1 0,0 1 0,0 0 0,1 0 0,-1 0 0,0-1 0,0 1 0,1 0 0,-2 0 0,-1 1 0,0-1 0,0 1 0,1-1 0,-1 1 0,0 0 0,0 0 0,1 0 0,-1 1 0,0-1 0,1 1 0,0-1 0,-1 1 0,1 0 0,-4 4 0,-8 9 0,2 1 0,0 0 0,1 0 0,0 1 0,1 1 0,1 0 0,1 0 0,1 1 0,-8 27 0,7-12 0,1 0 0,1 0 0,2 0 0,1 58 0,3-85 0,0 1 0,0 0 0,1-1 0,1 1 0,-1-1 0,1 0 0,1 1 0,-1-1 0,7 11 0,-8-16 0,0 0 0,1 0 0,0 0 0,-1 0 0,1 0 0,0 0 0,0 0 0,0-1 0,0 1 0,0-1 0,1 1 0,-1-1 0,0 0 0,1 0 0,-1 0 0,1 0 0,-1 0 0,1-1 0,-1 1 0,1-1 0,-1 1 0,1-1 0,0 0 0,-1 0 0,1 0 0,-1-1 0,1 1 0,0-1 0,-1 1 0,1-1 0,2-1 0,3-1 0,1-1 0,-1 0 0,1-1 0,-1 1 0,-1-1 0,1-1 0,-1 0 0,0 0 0,0 0 0,-1-1 0,10-11 0,1-6 0,0 0 0,18-36 0,-17 24 0,-2-2 0,-1 0 0,-2-1 0,-1 0 0,10-66 0,-15 53 0,-3-1 0,-1 1 0,-10-102 0,6 141 0,-7-46 0,7 55 0,0-1 0,0 1 0,-1 0 0,1 0 0,-1 0 0,0 0 0,0 0 0,-1 0 0,1 0 0,-4-4 0,5 8 0,1 0 0,0-1 0,0 1 0,-1 0 0,1-1 0,0 1 0,-1 0 0,1-1 0,-1 1 0,1 0 0,0 0 0,-1 0 0,1-1 0,-1 1 0,1 0 0,-1 0 0,1 0 0,0 0 0,-1 0 0,1 0 0,-1 0 0,1 0 0,-1 0 0,1 0 0,-1 0 0,1 0 0,-1 0 0,1 0 0,-1 0 0,-8 13 0,0 20 0,5 1 57,2 1 0,1 1 0,2-1 0,1 0 0,8 42 0,4-7-911,34 105 1,-28-117-5973</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2.354"/>
    </inkml:context>
    <inkml:brush xml:id="br0">
      <inkml:brushProperty name="width" value="0.05" units="cm"/>
      <inkml:brushProperty name="height" value="0.05" units="cm"/>
      <inkml:brushProperty name="color" value="#FFC114"/>
    </inkml:brush>
  </inkml:definitions>
  <inkml:trace contextRef="#ctx0" brushRef="#br0">6 197 24575,'0'-1'0,"0"0"0,0 0 0,0 0 0,0 0 0,0 0 0,0 0 0,0 0 0,0 0 0,-1 0 0,1 0 0,0 0 0,-1 0 0,1 0 0,-1 0 0,1 1 0,-1-2 0,0 2 0,1 1 0,0 0 0,0 0 0,-1-1 0,1 1 0,0 0 0,0 0 0,0-1 0,0 1 0,0 0 0,0 0 0,0 0 0,1-1 0,-1 1 0,0 0 0,0 0 0,1-1 0,-1 1 0,0 0 0,1-1 0,0 2 0,16 49 0,-1 1 0,-3 0 0,-2 1 0,5 64 0,-17-151 0,1 1 0,2-1 0,12-61 0,-10 71 0,2 1 0,1 0 0,1 0 0,1 1 0,1 0 0,21-36 0,-27 53 0,-1 0 0,1 0 0,0 0 0,0 1 0,0-1 0,1 1 0,-1 0 0,10-5 0,-13 8 0,1 0 0,-1 0 0,1 1 0,0-1 0,0 1 0,0-1 0,-1 1 0,1 0 0,0 0 0,0-1 0,0 1 0,0 1 0,-1-1 0,1 0 0,0 0 0,0 1 0,0-1 0,-1 1 0,1-1 0,0 1 0,-1 0 0,1 0 0,0-1 0,-1 1 0,1 1 0,-1-1 0,1 0 0,-1 0 0,0 0 0,1 1 0,-1-1 0,1 2 0,6 8 0,0 0 0,0 0 0,-2 0 0,1 1 0,-1 0 0,-1 0 0,6 18 0,17 95 0,-9-34 0,-19-90 0,0 0 0,1 0 0,-1 0 0,0 0 0,0 0 0,1 0 0,-1 0 0,0 0 0,1 0 0,-1 0 0,1-1 0,-1 1 0,1 0 0,0 0 0,-1-1 0,1 1 0,0 0 0,1 0 0,-2-1 0,1 0 0,-1 0 0,1 0 0,-1 0 0,1 0 0,-1 0 0,1 0 0,-1-1 0,1 1 0,-1 0 0,0 0 0,1-1 0,-1 1 0,1 0 0,-1 0 0,0-1 0,1 1 0,-1 0 0,0-1 0,1 1 0,-1-1 0,0 1 0,1-1 0,-1 1 0,0-1 0,17-40 0,-15 35 0,17-47 0,1 1 0,3 1 0,47-77 0,-67 123 0,1 0 0,0 0 0,0 1 0,7-7 0,-10 10 0,-1 0 0,1 1 0,-1-1 0,1 1 0,0-1 0,0 1 0,-1-1 0,1 1 0,0 0 0,0-1 0,-1 1 0,1 0 0,0-1 0,0 1 0,0 0 0,0 0 0,-1 0 0,1 0 0,0 0 0,0 0 0,0 0 0,0 0 0,0 0 0,-1 0 0,1 1 0,0-1 0,0 0 0,0 1 0,-1-1 0,1 0 0,0 1 0,0-1 0,-1 1 0,1-1 0,0 1 0,-1-1 0,1 1 0,-1 0 0,1-1 0,-1 1 0,2 1 0,4 10 0,0 1 0,0-1 0,-1 1 0,-1 0 0,0 1 0,2 14 0,8 24 0,-13-48 0,8 22 0,18 39 0,-23-58 0,-1-1 0,1 0 0,0 0 0,0 0 0,0 0 0,1 0 0,0-1 0,0 0 0,1 0 0,-1 0 0,9 4 0,-12-8 0,0 1 0,0-1 0,1 0 0,-1-1 0,0 1 0,0 0 0,1-1 0,-1 1 0,0-1 0,1 1 0,-1-1 0,1 0 0,-1 0 0,0 0 0,1-1 0,-1 1 0,1-1 0,3-1 0,-2 1 0,-1-1 0,0 0 0,1 0 0,-1 0 0,0 0 0,-1-1 0,1 1 0,0-1 0,-1 0 0,1 0 0,1-3 0,3-6 0,0 1 0,-1-1 0,0-1 0,-1 1 0,6-22 0,0-17 0,-3 1 0,5-86 0,-13 130 0,0-1 0,1 1 0,0 0 0,3-9 0,-4 15 0,0-1 0,0 1 0,0 0 0,0 0 0,0 0 0,0 0 0,0 0 0,0 0 0,0 0 0,0 0 0,0-1 0,0 1 0,0 0 0,0 0 0,0 0 0,1 0 0,-1 0 0,0 0 0,0 0 0,0 0 0,0 0 0,0 0 0,0-1 0,0 1 0,0 0 0,0 0 0,0 0 0,1 0 0,-1 0 0,0 0 0,0 0 0,0 0 0,0 0 0,0 0 0,0 0 0,0 0 0,0 0 0,1 0 0,-1 0 0,0 0 0,0 0 0,0 0 0,0 0 0,0 0 0,0 0 0,0 0 0,0 0 0,1 0 0,-1 0 0,0 0 0,0 1 0,0-1 0,5 7 0,1 11 0,22 98 338,4 14-2041,-24-105-5123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5.885"/>
    </inkml:context>
    <inkml:brush xml:id="br0">
      <inkml:brushProperty name="width" value="0.05" units="cm"/>
      <inkml:brushProperty name="height" value="0.05" units="cm"/>
      <inkml:brushProperty name="color" value="#FFC114"/>
    </inkml:brush>
  </inkml:definitions>
  <inkml:trace contextRef="#ctx0" brushRef="#br0">18 397 24575,'-4'-4'0,"2"3"0,1-1 0,0 1 0,0 0 0,-1-1 0,1 1 0,0 0 0,0-1 0,0 1 0,1-1 0,-1 0 0,-1-1 0,3 2 0,-1 0 0,0 0 0,0 0 0,1 1 0,-1-1 0,0 0 0,1 0 0,-1 0 0,1 1 0,-1-1 0,1 0 0,0 0 0,-1 1 0,1-1 0,0 0 0,-1 1 0,1-1 0,0 1 0,-1-1 0,1 1 0,0 0 0,0-1 0,0 1 0,0 0 0,-1-1 0,1 1 0,2 0 0,24-9 0,0 1 0,1 2 0,47-5 0,-8 1 0,-25 3 0,-13 3 0,-1-1 0,0-1 0,0-2 0,0 0 0,34-17 0,-49 17 0,0-1 0,-1 0 0,19-18 0,-16 13 0,-14 13 0,-1 0 0,1 1 0,0-1 0,0 0 0,0 0 0,0 1 0,0-1 0,0 1 0,0-1 0,0 1 0,0-1 0,0 1 0,0-1 0,0 1 0,0 0 0,0 0 0,0 0 0,0-1 0,0 1 0,2 0 0,-2 1 0,0-1 0,0 1 0,0-1 0,-1 1 0,1-1 0,0 1 0,-1 0 0,1-1 0,0 1 0,-1 0 0,1-1 0,-1 1 0,1 0 0,-1 0 0,1-1 0,-1 1 0,0 0 0,1 0 0,-1 1 0,2 6 0,0 0 0,-1 0 0,0 0 0,-1 11 0,0-16 0,-1 167 0,0 26 0,-13-307 0,12 59 0,1-1 0,9-60 0,-4 83 0,1 0 0,1 1 0,2-1 0,1 1 0,16-32 0,-23 54 0,2 1 0,-1 0 0,1 0 0,0 0 0,0 0 0,0 1 0,7-7 0,-9 11 0,0-1 0,0 1 0,0-1 0,0 1 0,0 0 0,0 0 0,0-1 0,0 2 0,1-1 0,-1 0 0,0 0 0,1 1 0,-1-1 0,1 1 0,-1 0 0,0 0 0,1 0 0,-1 0 0,1 0 0,-1 0 0,1 1 0,-1-1 0,0 1 0,3 1 0,1 0 0,0 1 0,0 1 0,0-1 0,-1 1 0,0 0 0,1 0 0,-1 1 0,-1-1 0,1 1 0,-1 0 0,6 8 0,6 11 0,16 34 0,-24-43 0,21 39 0,-2 1 0,-3 1 0,-3 1 0,21 89 0,-39-132-341,-1-1 0,0 0-1,-1 22 1,-3-10-6485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2.507"/>
    </inkml:context>
    <inkml:brush xml:id="br0">
      <inkml:brushProperty name="width" value="0.05" units="cm"/>
      <inkml:brushProperty name="height" value="0.05" units="cm"/>
      <inkml:brushProperty name="color" value="#FFC114"/>
    </inkml:brush>
  </inkml:definitions>
  <inkml:trace contextRef="#ctx0" brushRef="#br0">55 36 24575,'-3'-6'0,"-4"-5"0,-4 0 0,0 4 0,2 6 0,3 7 0,2 5 0,1 4 0,2 4 0,1 0-8191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2.833"/>
    </inkml:context>
    <inkml:brush xml:id="br0">
      <inkml:brushProperty name="width" value="0.05" units="cm"/>
      <inkml:brushProperty name="height" value="0.05" units="cm"/>
      <inkml:brushProperty name="color" value="#FFC114"/>
    </inkml:brush>
  </inkml:definitions>
  <inkml:trace contextRef="#ctx0" brushRef="#br0">0 0 24575,'1'12'0,"0"1"0,6 20 0,0 15 0,-6 9 0,-2-36 0,4 33 0,0-53 0,2-8 0,8-13 0,-11 15 0,8-12 0,6-9 0,34-45 0,-46 65 0,1 1 0,0 0 0,0 0 0,0 0 0,1 0 0,-1 1 0,1 0 0,0 0 0,0 0 0,1 1 0,-1 0 0,1 1 0,11-4 0,-14 5 0,1 1 0,-1-1 0,0 1 0,0 0 0,1 1 0,-1-1 0,0 1 0,0-1 0,0 1 0,0 1 0,0-1 0,0 0 0,0 1 0,4 2 0,-1 1 0,-1-1 0,0 1 0,0 0 0,0 0 0,0 0 0,-1 1 0,6 7 0,1 5 0,-1 0 0,-1 0 0,0 1 0,12 35 0,-2 11-1365,-5-4-5461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3.696"/>
    </inkml:context>
    <inkml:brush xml:id="br0">
      <inkml:brushProperty name="width" value="0.05" units="cm"/>
      <inkml:brushProperty name="height" value="0.05" units="cm"/>
      <inkml:brushProperty name="color" value="#FFC114"/>
    </inkml:brush>
  </inkml:definitions>
  <inkml:trace contextRef="#ctx0" brushRef="#br0">26 79 24575,'-13'8'0,"1"-2"0,11-4 0,6-1 0,36-5 0,-1-2 0,41-11 0,-1 1 0,175-26 0,-229 37-1365,-8 0-5461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3.993"/>
    </inkml:context>
    <inkml:brush xml:id="br0">
      <inkml:brushProperty name="width" value="0.05" units="cm"/>
      <inkml:brushProperty name="height" value="0.05" units="cm"/>
      <inkml:brushProperty name="color" value="#FFC114"/>
    </inkml:brush>
  </inkml:definitions>
  <inkml:trace contextRef="#ctx0" brushRef="#br0">17 8 24575,'0'0'0,"0"-1"0,-1 0 0,1 1 0,-1 0 0,1-1 0,0 1 0,-1-1 0,1 1 0,-1-1 0,1 1 0,-1 0 0,0-1 0,1 1 0,-1 0 0,1 0 0,-1-1 0,1 1 0,-1 0 0,0 0 0,1 0 0,-1 0 0,0 0 0,1 0 0,-1 0 0,1 0 0,-1 0 0,-1 0 0,2 1 0,0-1 0,0 1 0,0-1 0,0 1 0,-1 0 0,1-1 0,0 1 0,0 0 0,0-1 0,0 1 0,0 0 0,1-1 0,-1 1 0,0-1 0,0 1 0,0 0 0,0-1 0,1 1 0,-1-1 0,0 1 0,1 0 0,-1-1 0,0 1 0,1-1 0,-1 1 0,2 0 0,94 152 0,-81-125 0,-2 0 0,-1 1 0,15 54 0,-18-39-341,-2 1 0,-1-1-1,-2 56 1,-4-55-6485</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4.255"/>
    </inkml:context>
    <inkml:brush xml:id="br0">
      <inkml:brushProperty name="width" value="0.05" units="cm"/>
      <inkml:brushProperty name="height" value="0.05" units="cm"/>
      <inkml:brushProperty name="color" value="#FFC114"/>
    </inkml:brush>
  </inkml:definitions>
  <inkml:trace contextRef="#ctx0" brushRef="#br0">72 189 24575,'-26'-9'0,"23"9"0,0-1 0,0 0 0,0 0 0,0 0 0,0 0 0,0 0 0,1-1 0,-1 1 0,0-1 0,1 0 0,-1 1 0,1-1 0,-1-1 0,-3-3 0,6 5 0,0 1 0,0-1 0,0 1 0,0-1 0,0 1 0,0-1 0,0 0 0,0 1 0,0-1 0,0 1 0,0-1 0,0 1 0,0-1 0,0 1 0,0-1 0,1 1 0,-1-1 0,0 1 0,0-1 0,1 1 0,-1-1 0,0 1 0,1-1 0,-1 1 0,1-1 0,-1 1 0,0 0 0,1-1 0,-1 1 0,1 0 0,-1-1 0,1 1 0,-1 0 0,1 0 0,-1-1 0,1 1 0,0 0 0,-1 0 0,1 0 0,0 0 0,29-8 0,-27 7 0,284-38 0,-166 27 0,-89 8 21,360-55-1407,-334 45-5440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4.470"/>
    </inkml:context>
    <inkml:brush xml:id="br0">
      <inkml:brushProperty name="width" value="0.05" units="cm"/>
      <inkml:brushProperty name="height" value="0.05" units="cm"/>
      <inkml:brushProperty name="color" value="#FFC114"/>
    </inkml:brush>
  </inkml:definitions>
  <inkml:trace contextRef="#ctx0" brushRef="#br0">27 38 24575,'-10'-7'0,"-7"-5"0,18 6 0,12 1 0,13 1 0,0 2 0,0 0 0,29 3 0,-10 0 0,113-1-682,292 39-1,-412-32-6143</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8.145"/>
    </inkml:context>
    <inkml:brush xml:id="br0">
      <inkml:brushProperty name="width" value="0.05" units="cm"/>
      <inkml:brushProperty name="height" value="0.05" units="cm"/>
      <inkml:brushProperty name="color" value="#FFC114"/>
    </inkml:brush>
  </inkml:definitions>
  <inkml:trace contextRef="#ctx0" brushRef="#br0">453 37 24575,'0'0'0,"1"0"0,0 0 0,0 1 0,-1-1 0,1 0 0,0 0 0,-1 0 0,1 0 0,0 0 0,-1 0 0,1 0 0,0-1 0,-1 1 0,1 0 0,0 0 0,-1 0 0,1-1 0,0 1 0,-1 0 0,1-1 0,-1 1 0,1-1 0,0 1 0,-1 0 0,1-1 0,-1 1 0,1-1 0,-1 0 0,0 1 0,1-1 0,-1 1 0,0-1 0,1 0 0,-1 1 0,0-1 0,0 0 0,1 0 0,-1 0 0,-1 0 0,1 0 0,-1 0 0,1 0 0,-1 0 0,0 0 0,1 0 0,-1 0 0,0 1 0,0-1 0,1 0 0,-1 0 0,0 1 0,0-1 0,0 0 0,0 1 0,0-1 0,0 1 0,0 0 0,0-1 0,0 1 0,0 0 0,0-1 0,-2 1 0,-9-3 0,-1 2 0,0-1 0,1 1 0,-1 1 0,0 0 0,0 1 0,1 0 0,-1 1 0,0 1 0,-15 4 0,12-1 0,0 0 0,1 2 0,-1-1 0,1 2 0,1 0 0,0 1 0,-16 14 0,14-11 0,2 2 0,0 0 0,0 0 0,2 2 0,0-1 0,0 2 0,2-1 0,0 1 0,1 1 0,1 0 0,1 0 0,1 1 0,-6 28 0,10-37 0,1-1 0,0 1 0,1-1 0,0 1 0,0 0 0,1-1 0,1 1 0,0-1 0,0 0 0,8 20 0,-6-22 0,0-1 0,0 1 0,0-1 0,1 0 0,0 0 0,1-1 0,0 1 0,0-1 0,0 0 0,0-1 0,1 1 0,0-1 0,15 8 0,-1-4 0,0 0 0,0-1 0,0-1 0,1-2 0,0 0 0,1-1 0,-1-1 0,30 1 0,-23-4 0,-1-1 0,0-1 0,1-2 0,-1 0 0,-1-2 0,34-12 0,-45 12-455,0 0 0,25-16 0,-16 6-6371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8.861"/>
    </inkml:context>
    <inkml:brush xml:id="br0">
      <inkml:brushProperty name="width" value="0.05" units="cm"/>
      <inkml:brushProperty name="height" value="0.05" units="cm"/>
      <inkml:brushProperty name="color" value="#FFC114"/>
    </inkml:brush>
  </inkml:definitions>
  <inkml:trace contextRef="#ctx0" brushRef="#br0">420 185 24575,'6'-7'0,"-1"0"0,0-1 0,0 0 0,-1 0 0,1 0 0,-2 0 0,1-1 0,-1 1 0,-1-1 0,0 0 0,2-11 0,-3 17 0,-1 1 0,0-1 0,0 0 0,0 1 0,0-1 0,0 0 0,0 1 0,-1-1 0,1 1 0,-1-1 0,0 1 0,0-1 0,0 1 0,0-1 0,0 1 0,0 0 0,-1-1 0,1 1 0,-1 0 0,1 0 0,-1 0 0,0 0 0,0 0 0,0 1 0,0-1 0,0 0 0,0 1 0,-1 0 0,1-1 0,0 1 0,-1 0 0,1 0 0,-1 1 0,1-1 0,-1 0 0,1 1 0,-4-1 0,-4 0 0,0 0 0,-1 1 0,1 0 0,0 1 0,0 0 0,-1 0 0,1 1 0,-12 4 0,-6 4 0,0 0 0,1 2 0,0 1 0,1 2 0,1 0 0,0 1 0,-40 36 0,58-46 0,1 0 0,0 1 0,1-1 0,0 1 0,0 0 0,0 1 0,1-1 0,-5 13 0,8-17 0,0 0 0,0-1 0,0 1 0,1 0 0,-1 0 0,1 0 0,0 0 0,0 0 0,0 0 0,0 0 0,0 0 0,1 0 0,-1-1 0,1 1 0,0 0 0,0 0 0,0 0 0,0-1 0,0 1 0,1 0 0,-1-1 0,1 0 0,0 1 0,-1-1 0,1 0 0,0 0 0,1 0 0,1 3 0,8 3 0,1 0 0,-1 0 0,1-1 0,0 0 0,23 7 0,74 18 0,-102-29 0,106 22 0,17 5 0,-107-23 0,0 1 0,0 1 0,27 15 0,-45-21 0,-1 0 0,0 0 0,0 1 0,0 0 0,0 0 0,-1 0 0,0 0 0,1 1 0,-1-1 0,-1 1 0,6 9 0,-7-11 0,-1 0 0,0 0 0,0 0 0,0 0 0,-1 1 0,1-1 0,-1 0 0,1 0 0,-1 0 0,0 1 0,-1-1 0,1 0 0,0 0 0,-1 0 0,0 1 0,1-1 0,-1 0 0,-1 0 0,1 0 0,0 0 0,-1-1 0,1 1 0,-4 4 0,-3 3 0,-1-1 0,1 0 0,-1 0 0,-1-1 0,1-1 0,-1 1 0,-1-1 0,1-1 0,-1 0 0,0-1 0,-1 0 0,-19 6 0,6-4 0,0-1 0,-1-1 0,1-1 0,-1-1 0,-29-1 0,46-2-68,1 0 0,-1 0-1,0-1 1,0-1 0,0 1 0,0-1-1,1-1 1,-1 0 0,1 0 0,0-1-1,-1 0 1,2 0 0,-1 0 0,0-1-1,1-1 1,0 1 0,0-1-1,1 0 1,-7-8 0,3 1-6758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9.468"/>
    </inkml:context>
    <inkml:brush xml:id="br0">
      <inkml:brushProperty name="width" value="0.05" units="cm"/>
      <inkml:brushProperty name="height" value="0.05" units="cm"/>
      <inkml:brushProperty name="color" value="#FFC114"/>
    </inkml:brush>
  </inkml:definitions>
  <inkml:trace contextRef="#ctx0" brushRef="#br0">0 127 24575,'3'0'0,"7"0"0,5 0 0,5-3 0,3-1 0,3-3 0,3-3 0,6 1 0,2-3 0,1 0 0,-3 0 0,-1 0 0,-4 2 0,-4 0 0,-3 2 0,-3-2 0,-5 2-8191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9.779"/>
    </inkml:context>
    <inkml:brush xml:id="br0">
      <inkml:brushProperty name="width" value="0.05" units="cm"/>
      <inkml:brushProperty name="height" value="0.05" units="cm"/>
      <inkml:brushProperty name="color" value="#FFC114"/>
    </inkml:brush>
  </inkml:definitions>
  <inkml:trace contextRef="#ctx0" brushRef="#br0">7 57 24575,'-3'0'0,"-1"3"0,7 1 0,4 0 0,9-1 0,9-4 0,10-2 0,7 0 0,9-2 0,5-1 0,1 0 0,0 0 0,-4-1 0,-4 2 0,-9-2 0,-7 1 0,-10-2 0,-8 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6.038"/>
    </inkml:context>
    <inkml:brush xml:id="br0">
      <inkml:brushProperty name="width" value="0.05" units="cm"/>
      <inkml:brushProperty name="height" value="0.05" units="cm"/>
      <inkml:brushProperty name="color" value="#FFC114"/>
    </inkml:brush>
  </inkml:definitions>
  <inkml:trace contextRef="#ctx0" brushRef="#br0">4 23 24575,'-3'0'0,"2"0"0,7 0 0,9 0 0,7 0 0,6 0 0,8-3 0,5-1 0,6 1 0,3-3 0,-7 0-8191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9.978"/>
    </inkml:context>
    <inkml:brush xml:id="br0">
      <inkml:brushProperty name="width" value="0.05" units="cm"/>
      <inkml:brushProperty name="height" value="0.05" units="cm"/>
      <inkml:brushProperty name="color" value="#FFC114"/>
    </inkml:brush>
  </inkml:definitions>
  <inkml:trace contextRef="#ctx0" brushRef="#br0">1 44 24575,'3'0'0,"6"0"0,6 0 0,5 0 0,3 0 0,3 0 0,6 0 0,6-3 0,9-1 0,8-3 0,10 0 0,5 1 0,6 2 0,-1 1 0,-5-2 0,-14 1-8191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4.120"/>
    </inkml:context>
    <inkml:brush xml:id="br0">
      <inkml:brushProperty name="width" value="0.05" units="cm"/>
      <inkml:brushProperty name="height" value="0.05" units="cm"/>
      <inkml:brushProperty name="color" value="#FFC114"/>
    </inkml:brush>
  </inkml:definitions>
  <inkml:trace contextRef="#ctx0" brushRef="#br0">3 506 24575,'0'1'0,"0"-1"0,0 0 0,-1 0 0,1 0 0,0 0 0,0 1 0,0-1 0,-1 0 0,1 0 0,0 0 0,0 1 0,0-1 0,0 0 0,0 0 0,0 0 0,0 1 0,0-1 0,-1 0 0,1 0 0,0 1 0,0-1 0,0 0 0,0 0 0,0 1 0,0-1 0,0 0 0,0 0 0,0 1 0,1-1 0,-1 0 0,0 0 0,0 1 0,0-1 0,0 0 0,0 0 0,0 1 0,0-1 0,1 0 0,-1 0 0,0 0 0,0 1 0,14 4 0,18-3 0,17-5 0,70-14 0,-35 4 0,804-88-891,5 22-1077,750-84-929,-1054 66 3506,-578 94-504,-5 2 205,-1 0 0,1-1 0,0 1 0,-1-1 0,1-1 0,-1 1 0,6-4 0,-10 6-290,-1 0 1,0 0-1,1-1 1,-1 1 0,0 0-1,1 0 1,-1 0-1,0-1 1,1 1-1,-1 0 1,0 0 0,0-1-1,1 1 1,-1 0-1,0 0 1,0-1 0,0 1-1,1 0 1,-1-1-1,0 1 1,0 0-1,0-1 1,0 1 0,0-1-1,0 1 1,0 0-1,0-1 1,0 1-1,0 0 1,0-1 0,0 1-1,0 0 1,0-1-1,0 1 1,0-1-1,0 1 1,0 0 0,-1-1-1,-14-7 816,-21 1 88,16 6-2289,2 1-5461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4.432"/>
    </inkml:context>
    <inkml:brush xml:id="br0">
      <inkml:brushProperty name="width" value="0.05" units="cm"/>
      <inkml:brushProperty name="height" value="0.05" units="cm"/>
      <inkml:brushProperty name="color" value="#FFC114"/>
    </inkml:brush>
  </inkml:definitions>
  <inkml:trace contextRef="#ctx0" brushRef="#br0">94 13 24575,'-42'-6'0,"37"4"0,0 1 0,0 0 0,-1 0 0,1 0 0,0 1 0,-1 0 0,-7 0 0,13 0 0,0 0 0,0 0 0,0 0 0,0 0 0,0 0 0,0 0 0,-1 0 0,1 0 0,0 0 0,0 0 0,0 0 0,0 0 0,0 0 0,0 0 0,0 1 0,0-1 0,0 0 0,0 0 0,0 0 0,0 0 0,0 0 0,0 0 0,0 0 0,0 0 0,0 0 0,0 0 0,-1 0 0,1 0 0,0 0 0,0 0 0,0 0 0,0 0 0,0 1 0,0-1 0,0 0 0,0 0 0,0 0 0,0 0 0,0 0 0,0 0 0,0 0 0,0 0 0,0 0 0,0 0 0,0 0 0,0 0 0,1 0 0,-1 1 0,0-1 0,0 0 0,0 0 0,0 0 0,0 0 0,0 0 0,0 0 0,0 0 0,0 0 0,0 0 0,0 0 0,0 0 0,0 0 0,0 0 0,0 0 0,0 0 0,1 0 0,6 6 0,11 3 0,133 39 0,-10-4 0,-121-37 0,-1 1 0,0 1 0,0 0 0,-1 1 0,0 2 0,31 25 0,-45-33 0,1 0 0,-1 0 0,0 0 0,-1 1 0,1 0 0,-1 0 0,0 0 0,0 0 0,0 0 0,-1 1 0,0-1 0,0 1 0,0-1 0,-1 1 0,0 0 0,0 0 0,0 0 0,-1-1 0,1 1 0,-2 0 0,1 0 0,-1 0 0,1 0 0,-2 0 0,1-1 0,-1 1 0,0 0 0,0-1 0,-3 6 0,-2 2 43,0 0 0,-1 0-1,-1-1 1,0 0 0,-1 0-1,0-1 1,-17 14 0,-2-1-897,-57 35 1,39-31-5973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5.310"/>
    </inkml:context>
    <inkml:brush xml:id="br0">
      <inkml:brushProperty name="width" value="0.05" units="cm"/>
      <inkml:brushProperty name="height" value="0.05" units="cm"/>
      <inkml:brushProperty name="color" value="#FFC114"/>
    </inkml:brush>
  </inkml:definitions>
  <inkml:trace contextRef="#ctx0" brushRef="#br0">1 1 24575,'21'41'0,"29"87"0,51 193 0,6 144 0,-84-356 0,-20-95 0,42 215 0,-37-168 0,3 110 0,-11-163 0,-1-4 0,1-1 0,0 1 0,0 0 0,1-1 0,-1 1 0,3 6 0,-3-9 0,0 0 0,1 0 0,-1 0 0,1-1 0,-1 1 0,1 0 0,0-1 0,-1 1 0,1 0 0,0-1 0,-1 1 0,1-1 0,0 1 0,0-1 0,-1 1 0,1-1 0,0 0 0,0 1 0,0-1 0,0 0 0,0 0 0,0 0 0,-1 1 0,1-1 0,0 0 0,0 0 0,0 0 0,0 0 0,0-1 0,0 1 0,0 0 0,1-1 0,213-48 0,489-49-2436,9 46-727,50 16 2501,190-12-630,-896 44 1290,-5 2 623,0-3 0,70-16 0,-91 9 1306,-31 12-1902,0 0-1,1 0 0,-1 0 1,0 0-1,1 0 1,-1 0-1,0-1 1,1 1-1,-1 0 1,0 0-1,0 0 0,1-1 1,-1 1-1,0 0 1,0 0-1,0-1 1,1 1-1,-1 0 1,0-1-1,0 1 0,0 0 1,0-1-1,1 1 1,-1 0-1,0-1 1,0 1-1,0 0 0,0-1 1,0 1-1,0 0 1,0-1-1,0 1 1,0 0-1,0-1 1,0 1-1,0 0 0,0-1 1,-1 1-1,1 0 1,0-1-1,0 1 1,0 0-1,0-1 0,-1 1 1,1 0-1,0 0 1,-1-1-1,-15-8 1148,-8 0-1077,-34-7 0,52 15-405,-46-12-6341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6.005"/>
    </inkml:context>
    <inkml:brush xml:id="br0">
      <inkml:brushProperty name="width" value="0.05" units="cm"/>
      <inkml:brushProperty name="height" value="0.05" units="cm"/>
      <inkml:brushProperty name="color" value="#FFC114"/>
    </inkml:brush>
  </inkml:definitions>
  <inkml:trace contextRef="#ctx0" brushRef="#br0">31 438 24575,'-2'0'0,"0"-1"0,-1 1 0,1 0 0,0-1 0,0 0 0,0 1 0,0-1 0,0 0 0,-4-2 0,6 3 0,0 0 0,-1 0 0,1-1 0,0 1 0,-1 0 0,1 0 0,0-1 0,-1 1 0,1 0 0,0-1 0,0 1 0,-1 0 0,1-1 0,0 1 0,0 0 0,0-1 0,-1 1 0,1-1 0,0 1 0,0 0 0,0-1 0,0 1 0,0-1 0,0 1 0,0-1 0,0 1 0,0 0 0,0-1 0,0 1 0,0-1 0,0 1 0,0-1 0,0 1 0,1 0 0,-1-1 0,0 1 0,0 0 0,0-1 0,1 1 0,-1-1 0,0 1 0,0 0 0,1 0 0,-1-1 0,0 1 0,1 0 0,-1-1 0,0 1 0,1 0 0,-1 0 0,0 0 0,1-1 0,-1 1 0,1 0 0,0 0 0,8-5 0,1 1 0,-1 0 0,1 0 0,0 1 0,1 0 0,15-2 0,-4 1 0,515-80-690,7 33-710,-477 46 1229,1012-76-2432,693-63 1345,-1619 130 4759,-151 16-3035,-5 4 47,-12 13 469,-5 9-322,15-16-660,0 0 0,1 0 0,0 1 0,1-1 0,1 1 0,0 0 0,1-1 0,0 24 0,3 11 0,9 49 0,-6-61 0,72 439 0,-54-362 0,5 0 0,72 182 0,-97-289 0,-1 1 0,0 0 0,-1-1 0,0 1 0,1 0 0,-2 0 0,1 0 0,-1 0 0,0 0 0,-1 8 0,1-10 0,-1 0 0,-1 1 0,1-1 0,-1 0 0,1 0 0,-1-1 0,0 1 0,-1 0 0,1-1 0,-1 1 0,1-1 0,-1 1 0,0-1 0,0 0 0,-5 3 0,-5 3-195,-1 0 0,0-1 0,0-1 0,-1 0 0,0-1 0,-21 5 0,-12 5-6631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7.009"/>
    </inkml:context>
    <inkml:brush xml:id="br0">
      <inkml:brushProperty name="width" value="0.05" units="cm"/>
      <inkml:brushProperty name="height" value="0.05" units="cm"/>
      <inkml:brushProperty name="color" value="#FFC114"/>
    </inkml:brush>
  </inkml:definitions>
  <inkml:trace contextRef="#ctx0" brushRef="#br0">0 314 24575,'0'-4'0,"1"-1"0,-1 1 0,1-1 0,0 1 0,0-1 0,1 1 0,-1 0 0,1-1 0,0 1 0,0 0 0,0 0 0,1 0 0,-1 0 0,1 1 0,0-1 0,0 1 0,0-1 0,1 1 0,-1 0 0,1 1 0,-1-1 0,6-2 0,8-5 0,1 1 0,1 1 0,35-11 0,-41 15 0,77-23 0,135-21 0,98 5 0,535-12 0,-845 55 0,31 0 0,1 1 0,57 10 0,-89-9 0,-1 1 0,0 0 0,-1 1 0,1 0 0,0 0 0,-1 2 0,0-1 0,0 1 0,-1 1 0,0 0 0,0 0 0,0 1 0,10 12 0,14 23 0,54 90 0,-50-72 0,21 30 100,29 46-833,77 159 1,-157-279-6094</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7.363"/>
    </inkml:context>
    <inkml:brush xml:id="br0">
      <inkml:brushProperty name="width" value="0.05" units="cm"/>
      <inkml:brushProperty name="height" value="0.05" units="cm"/>
      <inkml:brushProperty name="color" value="#FFC114"/>
    </inkml:brush>
  </inkml:definitions>
  <inkml:trace contextRef="#ctx0" brushRef="#br0">1 22 24575,'0'1'0,"0"0"0,1 0 0,-1 0 0,0 0 0,1 0 0,-1 0 0,1 0 0,-1-1 0,1 1 0,-1 0 0,1 0 0,0 0 0,0-1 0,-1 1 0,1 0 0,0-1 0,0 1 0,0-1 0,-1 1 0,3 0 0,22 11 0,-14-7 0,29 17 0,-16-9 0,0-1 0,0 0 0,33 9 0,-50-19 0,0 0 0,0 0 0,0-1 0,1 0 0,-1-1 0,0 1 0,1-1 0,-1-1 0,0 1 0,1-2 0,-1 1 0,0 0 0,0-1 0,0-1 0,0 1 0,11-7 0,-3-1 0,-1 0 0,0-1 0,0-1 0,-1-1 0,22-27 0,-20 23 0,-14 16 12,0 0-1,0 0 0,-1 1 1,1-1-1,0 0 1,0 0-1,0 0 0,0 1 1,0-1-1,0 0 0,0 1 1,0-1-1,0 1 1,2-1-1,-3 1-6,1 0 1,-1 0-1,1 0 1,-1 0-1,0 0 1,1 0-1,-1 1 1,0-1-1,1 0 1,-1 0-1,0 0 1,0 0-1,1 1 1,-1-1-1,0 0 1,1 0 0,-1 1-1,0-1 1,0 0-1,0 0 1,1 1-1,-1-1 1,0 0-1,0 1 1,0-1-1,0 0 1,1 1-1,-1-1 1,0 0-1,0 1 1,0 2-196,1 0 0,-1 0 1,0 1-1,1-1 0,-2 0 1,1 0-1,0 0 1,-2 6-1,-4 14-6636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2.365"/>
    </inkml:context>
    <inkml:brush xml:id="br0">
      <inkml:brushProperty name="width" value="0.05" units="cm"/>
      <inkml:brushProperty name="height" value="0.05" units="cm"/>
      <inkml:brushProperty name="color" value="#FFC114"/>
    </inkml:brush>
  </inkml:definitions>
  <inkml:trace contextRef="#ctx0" brushRef="#br0">116 726 24575,'72'-68'0,"-46"45"0,44-48 0,-32 22 0,52-85 0,-76 110 0,-2-1 0,0-1 0,-1 1 0,-2-2 0,12-52 0,-19 69 0,-1 1 0,0 0 0,-1-1 0,0 1 0,0 0 0,-1-1 0,-1 1 0,1 0 0,-1 0 0,-6-15 0,7 20 0,-1 1 0,0-1 0,1 1 0,-2-1 0,1 1 0,0 0 0,-1 0 0,1 0 0,-1 0 0,0 1 0,0-1 0,0 1 0,0 0 0,0-1 0,-1 1 0,1 1 0,-1-1 0,1 0 0,-1 1 0,1 0 0,-1 0 0,0 0 0,0 0 0,0 1 0,0-1 0,1 1 0,-1 0 0,-5 1 0,-5 0 0,0 2 0,0-1 0,0 2 0,0 0 0,0 1 0,1 0 0,0 1 0,0 0 0,0 1 0,1 1 0,-18 13 0,11-6 0,1 1 0,1 1 0,0 1 0,1 0 0,1 1 0,-15 23 0,19-23 0,0 1 0,2-1 0,0 1 0,1 1 0,1 0 0,1 0 0,1 0 0,-3 24 0,6-17 0,0 0 0,2 0 0,2 1 0,0-1 0,9 42 0,2-18 0,2 0 0,23 52 0,51 97 0,-63-146 0,-25-51 0,17 34 0,25 79 0,-39-106 0,-2 0 0,1 1 0,-2-1 0,1 0 0,-2 0 0,1 1 0,-2-1 0,1 1 0,-1-1 0,-1 0 0,0 0 0,-6 16 0,6-22-76,0-1 1,0 1-1,-1-1 0,1 0 0,-1 0 0,0 0 0,0 0 0,-1 0 1,1-1-1,-1 1 0,0-1 0,0 0 0,0 0 0,0-1 1,0 1-1,-1-1 0,-8 4 0,-14 2-6750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2.727"/>
    </inkml:context>
    <inkml:brush xml:id="br0">
      <inkml:brushProperty name="width" value="0.05" units="cm"/>
      <inkml:brushProperty name="height" value="0.05" units="cm"/>
      <inkml:brushProperty name="color" value="#FFC114"/>
    </inkml:brush>
  </inkml:definitions>
  <inkml:trace contextRef="#ctx0" brushRef="#br0">1 137 24575,'0'-1'0,"0"0"0,0-1 0,0 1 0,0 0 0,0-1 0,1 1 0,-1 0 0,0 0 0,1-1 0,-1 1 0,1 0 0,0 0 0,-1 0 0,1 0 0,0 0 0,0-1 0,0 1 0,-1 1 0,1-1 0,0 0 0,0 0 0,0 0 0,1 0 0,-1 1 0,0-1 0,0 0 0,0 1 0,0-1 0,1 1 0,-1 0 0,0-1 0,1 1 0,1-1 0,5 1 0,0-1 0,0 1 0,0 0 0,12 2 0,-8 0 0,108 6 0,1-5 0,0-5 0,151-22 0,-261 23 0,30-6 0,-38 6 0,0 0 0,-1 0 0,1 0 0,-1 0 0,1 0 0,-1 0 0,1-1 0,-1 1 0,1-1 0,-1 0 0,3-2 0,-4 3 0,-1 0 0,0 1 0,0-1 0,1 1 0,-1-1 0,0 0 0,0 1 0,0-1 0,0 0 0,1 1 0,-1-1 0,0 0 0,0 1 0,0-1 0,-1 0 0,1 1 0,0-1 0,0 0 0,0 1 0,0-1 0,-1 0 0,1 1 0,0-1 0,0 1 0,-1-1 0,1 1 0,-1-1 0,1 0 0,0 1 0,-1-1 0,1 1 0,-1 0 0,1-1 0,-1 1 0,1-1 0,-1 1 0,0 0 0,1-1 0,-1 1 0,1 0 0,-2-1 0,-29-13 0,28 13 0,0 0 0,-8-4 0,0 0 0,-1 2 0,1-1 0,-1 1 0,0 1 0,0 0 0,-24-1 0,36 3 0,-1 0 0,1 0 0,-1 0 0,1 0 0,-1 1 0,1-1 0,-1 0 0,1 0 0,-1 0 0,1 0 0,-1 1 0,1-1 0,0 0 0,-1 0 0,1 1 0,-1-1 0,1 0 0,0 1 0,-1-1 0,1 0 0,0 1 0,-1-1 0,1 1 0,0-1 0,0 1 0,-1-1 0,1 0 0,0 1 0,0-1 0,0 1 0,0-1 0,-1 1 0,1-1 0,0 1 0,0-1 0,0 1 0,0-1 0,0 1 0,0-1 0,0 1 0,1-1 0,-1 1 0,0-1 0,0 1 0,0-1 0,0 1 0,1-1 0,-1 1 0,0-1 0,0 0 0,1 1 0,-1-1 0,0 1 0,1-1 0,0 1 0,22 27 0,-21-26 0,261 266 0,-253-260-455,-1 0 0,19 12 0,-11-10-6371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2.898"/>
    </inkml:context>
    <inkml:brush xml:id="br0">
      <inkml:brushProperty name="width" value="0.05" units="cm"/>
      <inkml:brushProperty name="height" value="0.05" units="cm"/>
      <inkml:brushProperty name="color" value="#FFC114"/>
    </inkml:brush>
  </inkml:definitions>
  <inkml:trace contextRef="#ctx0" brushRef="#br0">144 9 24575,'-3'-3'0,"-7"-1"0,-4 3 0,-4 5 0,-1 7 0,0 8 0,3 10 0,1 9 0,3 3 0,3 4 0,4 3 0,3 0 0,1-3 0,4-6 0,2-10-8191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6.519"/>
    </inkml:context>
    <inkml:brush xml:id="br0">
      <inkml:brushProperty name="width" value="0.05" units="cm"/>
      <inkml:brushProperty name="height" value="0.05" units="cm"/>
      <inkml:brushProperty name="color" value="#FFC114"/>
    </inkml:brush>
  </inkml:definitions>
  <inkml:trace contextRef="#ctx0" brushRef="#br0">36 6 24575,'-1'-1'0,"-1"0"0,1 1 0,-1-1 0,1 0 0,-1 1 0,0-1 0,1 1 0,-1 0 0,1-1 0,-1 1 0,0 0 0,1 0 0,-4 0 0,4 1 0,1-1 0,-1 0 0,1 0 0,-1 1 0,1-1 0,-1 0 0,1 1 0,-1-1 0,1 0 0,-1 1 0,1-1 0,-1 1 0,1-1 0,0 1 0,-1-1 0,1 1 0,0-1 0,-1 1 0,1-1 0,0 1 0,0 0 0,-1-1 0,1 1 0,0 0 0,0 3 0,-1 1 0,1-1 0,1 0 0,-1 0 0,1 0 0,-1 0 0,1 0 0,0 0 0,3 5 0,26 80 0,-4 2 0,-3 0 0,-5 1 0,9 117 0,-29 509 0,0-657 0,1-32 0,-1-1 0,1 0 0,1 0 0,8 49 0,-7-71 0,0 0 0,1 1 0,0-1 0,0 0 0,0 0 0,1 0 0,-1-1 0,2 1 0,-1-1 0,0 1 0,1-1 0,0 0 0,1 0 0,-1-1 0,1 1 0,-1-1 0,1 0 0,1 0 0,-1-1 0,0 1 0,12 4 0,0-2 0,0-2 0,0 1 0,1-2 0,-1-1 0,1 0 0,19 0 0,114-11 0,-112 6 0,322-29-729,453-27-1762,711 77-1345,-1431-13 3657,16 2 446,128-10 0,-229 3-260,41-7 315,-47 7-277,-1-1 1,1 0-1,-1 0 1,1 1-1,-1-2 1,1 1-1,-1 0 1,0 0-1,0-1 1,0 1-1,0-1 1,0 0-1,0 0 1,3-3-1,-4 4-253,0-1-1,-1 1 1,1-1-1,-1 1 1,1 0-1,-1-1 1,1 0-1,-1 1 1,0-1-1,0 1 1,0-3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3.303"/>
    </inkml:context>
    <inkml:brush xml:id="br0">
      <inkml:brushProperty name="width" value="0.05" units="cm"/>
      <inkml:brushProperty name="height" value="0.05" units="cm"/>
      <inkml:brushProperty name="color" value="#FFC114"/>
    </inkml:brush>
  </inkml:definitions>
  <inkml:trace contextRef="#ctx0" brushRef="#br0">32 45 24575,'-5'-11'0,"5"8"0,-1 1 0,1 0 0,-1 0 0,0 0 0,0 0 0,0 0 0,0 0 0,0 0 0,0 0 0,-1 0 0,1 0 0,0 1 0,-1-1 0,0 1 0,1-1 0,-3-1 0,3 3 0,1 1 0,0-1 0,-1 0 0,1 0 0,0 1 0,-1-1 0,1 0 0,0 1 0,0-1 0,-1 0 0,1 1 0,0-1 0,0 1 0,-1-1 0,1 0 0,0 1 0,0-1 0,0 1 0,0-1 0,0 1 0,0-1 0,0 0 0,0 1 0,0-1 0,0 1 0,0-1 0,0 1 0,0-1 0,0 1 0,0-1 0,0 0 0,0 1 0,1-1 0,-1 1 0,0 0 0,5 19 0,14 32 0,2 0 0,29 49 0,4 11 0,-51-117 0,-2-14 0,-1-23 0,0 26 0,-1-9 0,1 0 0,1 1 0,5-32 0,-4 49 0,0 0 0,0 1 0,0-1 0,0 1 0,1-1 0,7-11 0,-8 15 0,1 0 0,-1 0 0,1 0 0,0 0 0,-1 1 0,1-1 0,1 1 0,-1-1 0,0 1 0,0 0 0,1 1 0,-1-1 0,6-1 0,-6 2 0,1 0 0,-1 1 0,0-1 0,0 1 0,1 0 0,-1 0 0,0 0 0,1 0 0,-1 1 0,0 0 0,1-1 0,-1 1 0,0 0 0,0 0 0,0 1 0,0-1 0,0 1 0,0-1 0,0 1 0,-1 0 0,1 0 0,-1 0 0,1 1 0,-1-1 0,3 4 0,4 5 0,0 1 0,0 0 0,-1 1 0,7 16 0,-2-4-195,-2 0 0,-1 1 0,0 1 0,-2 0 0,-2 0 0,5 35 0,-8-35-6631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4.176"/>
    </inkml:context>
    <inkml:brush xml:id="br0">
      <inkml:brushProperty name="width" value="0.05" units="cm"/>
      <inkml:brushProperty name="height" value="0.05" units="cm"/>
      <inkml:brushProperty name="color" value="#FFC114"/>
    </inkml:brush>
  </inkml:definitions>
  <inkml:trace contextRef="#ctx0" brushRef="#br0">206 744 24575,'55'-47'0,"-42"38"0,0-1 0,-1 0 0,0-1 0,-1-1 0,0 0 0,-1 0 0,14-22 0,-23 32 0,1 0 0,-1 0 0,0 0 0,0 0 0,0-1 0,-1 1 0,1 0 0,0 0 0,-1-1 0,0 1 0,1-1 0,-1 1 0,0 0 0,0-1 0,-1 1 0,1-1 0,0 1 0,-1 0 0,1-1 0,-1 1 0,0 0 0,0 0 0,0-1 0,0 1 0,0 0 0,0 0 0,-1 0 0,1 0 0,0 0 0,-1 1 0,0-1 0,1 0 0,-1 1 0,0-1 0,0 1 0,0-1 0,-4-1 0,-2-1 0,0 1 0,0-1 0,0 1 0,-1 1 0,1 0 0,-1 0 0,1 0 0,-1 1 0,-11 0 0,8 2 0,1 0 0,0 0 0,0 1 0,-1 0 0,1 1 0,1 1 0,-1 0 0,0 0 0,1 1 0,0 0 0,0 1 0,0 0 0,1 0 0,0 1 0,0 0 0,1 1 0,0 0 0,-9 12 0,11-13 0,1 0 0,0 0 0,0 1 0,0 0 0,1 0 0,1 0 0,-1 0 0,1 1 0,1-1 0,-1 1 0,2 0 0,-1 0 0,1-1 0,0 1 0,1 0 0,0 0 0,1 0 0,0 0 0,0 0 0,1 0 0,0 0 0,0-1 0,6 14 0,-3-12 0,1 1 0,-1-1 0,2-1 0,0 1 0,0-1 0,0 0 0,1-1 0,1 0 0,-1 0 0,1-1 0,1 0 0,18 11 0,-23-16 0,-1 1 0,1-1 0,0 0 0,0 0 0,1-1 0,-1 1 0,0-1 0,0 0 0,1-1 0,-1 1 0,1-1 0,-1 0 0,0 0 0,1-1 0,-1 0 0,0 0 0,1 0 0,-1 0 0,0-1 0,0 0 0,0 0 0,0-1 0,0 1 0,-1-1 0,1 0 0,-1 0 0,0 0 0,1-1 0,4-5 0,-1-1 0,-1 1 0,1-1 0,-2-1 0,0 1 0,0-1 0,-1 0 0,0-1 0,-1 1 0,0-1 0,3-19 0,-2 5 0,-2-1 0,0 1 0,-3-50 0,0 74 0,-4-32 0,4 32 0,-1 0 0,1 0 0,-1 1 0,1-1 0,-1 0 0,0 0 0,1 1 0,-1-1 0,0 0 0,0 1 0,0-1 0,-1 1 0,1-1 0,-3-2 0,4 4 0,0 0 0,-1 0 0,1 0 0,-1 0 0,1 0 0,0 0 0,-1 0 0,1 0 0,0 0 0,-1 0 0,1 0 0,-1 0 0,1 0 0,0 0 0,-1 0 0,1 0 0,0 0 0,-1 1 0,1-1 0,0 0 0,-1 0 0,1 0 0,0 0 0,-1 1 0,1-1 0,0 0 0,0 0 0,-1 1 0,1-1 0,0 0 0,0 1 0,-1-1 0,1 0 0,0 1 0,0-1 0,0 0 0,0 1 0,0-1 0,-1 0 0,1 1 0,0-1 0,0 1 0,0-1 0,0 1 0,-4 19 0,4-20 0,-2 16 0,1 0 0,1-1 0,1 1 0,0 0 0,1 0 0,0-1 0,1 1 0,1-1 0,9 22 0,-9-27 0,0 1 0,1-1 0,1 0 0,0 0 0,0 0 0,1-1 0,0 0 0,0-1 0,1 1 0,0-1 0,1-1 0,0 1 0,18 10 0,-22-15 0,2 0 0,-1 0 0,0-1 0,1 0 0,-1 0 0,1 0 0,-1-1 0,1 0 0,0-1 0,0 1 0,-1-1 0,1 0 0,0-1 0,0 0 0,-1 0 0,1 0 0,0-1 0,-1 0 0,1 0 0,-1 0 0,0-1 0,0 0 0,0 0 0,7-6 0,-5 3 0,0 0 0,-1-1 0,0 1 0,0-1 0,-1-1 0,0 1 0,0-1 0,-1 0 0,0-1 0,0 1 0,-1-1 0,0 0 0,-1 0 0,0 0 0,0-1 0,2-14 0,-2-10 0,-1 0 0,-1-1 0,-2 1 0,-9-52 0,-37-133 0,41 195 0,-26-89 0,25 94 0,0 0 0,-1 0 0,-18-28 0,24 43 0,0 1 0,0 0 0,-1 0 0,1 0 0,-1 1 0,1-1 0,-1 0 0,0 1 0,0 0 0,-1 0 0,1 0 0,0 0 0,-1 0 0,-6-2 0,8 4 0,0 0 0,0-1 0,0 1 0,0 0 0,1 0 0,-1 1 0,0-1 0,0 0 0,0 1 0,0-1 0,0 1 0,0-1 0,0 1 0,1 0 0,-1 0 0,0 0 0,1 0 0,-1 0 0,0 0 0,1 0 0,0 1 0,-1-1 0,1 1 0,0-1 0,-1 1 0,1-1 0,0 1 0,0 0 0,0-1 0,-1 4 0,-2 6 0,-1-1 0,2 1 0,-1 0 0,2 1 0,-1-1 0,1 0 0,1 1 0,0 22 0,2-5 0,1 0 0,8 39 0,-1-28 0,1-1 0,2-1 0,1 0 0,2-1 0,2-1 0,1 0 0,2-1 0,1-1 0,2-1 0,1-1 0,56 56 0,-68-76 114,0-1 0,20 12 0,-28-20-257,0-1 1,1 1 0,-1-1 0,1 0-1,-1 0 1,1 0 0,0-1 0,0 0 0,0 0-1,0 0 1,10 0 0,4-3-6684</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6.094"/>
    </inkml:context>
    <inkml:brush xml:id="br0">
      <inkml:brushProperty name="width" value="0.05" units="cm"/>
      <inkml:brushProperty name="height" value="0.05" units="cm"/>
      <inkml:brushProperty name="color" value="#FFC114"/>
    </inkml:brush>
  </inkml:definitions>
  <inkml:trace contextRef="#ctx0" brushRef="#br0">1 1 24575,'1'16'0,"1"1"0,1-1 0,6 22 0,0 0 0,35 168 317,17 82-1999,-56-260-5144</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6.872"/>
    </inkml:context>
    <inkml:brush xml:id="br0">
      <inkml:brushProperty name="width" value="0.05" units="cm"/>
      <inkml:brushProperty name="height" value="0.05" units="cm"/>
      <inkml:brushProperty name="color" value="#FFC114"/>
    </inkml:brush>
  </inkml:definitions>
  <inkml:trace contextRef="#ctx0" brushRef="#br0">57 124 24575,'-6'-5'0,"1"-1"0,1 0 0,-1 1 0,1-2 0,0 1 0,-3-9 0,6 14 0,1 0 0,-1 0 0,1 0 0,0 0 0,-1 0 0,1 0 0,0-1 0,0 1 0,0 0 0,0 0 0,0 0 0,0-1 0,0 1 0,1 0 0,-1 0 0,0 0 0,1 0 0,0-2 0,0 2 0,0 0 0,0-1 0,0 1 0,0 0 0,0 0 0,1 0 0,-1 1 0,0-1 0,1 0 0,-1 0 0,0 1 0,1-1 0,-1 1 0,1-1 0,-1 1 0,1 0 0,-1 0 0,3-1 0,40-2 0,83 3 0,-62 1 0,-62 0 0,242-3 0,-180-2 0,112-21 0,-167 23 0,10 0 0,-20 2 0,1 1 0,0-1 0,-1 1 0,1-1 0,-1 1 0,1-1 0,-1 1 0,0-1 0,1 1 0,-1 0 0,1-1 0,-1 1 0,0-1 0,0 1 0,1 0 0,-1-1 0,0 1 0,0 0 0,0 0 0,0-1 0,0 1 0,0 0 0,0-1 0,0 1 0,0 0 0,0 0 0,0-1 0,0 2 0,0 40 0,2-1 0,14 81 0,-7-67 0,68 375 0,-65-389 0,-9-32 0,1 1 0,-2 0 0,0-1 0,2 18 0,-4-27 0,0 1 0,0-1 0,0 0 0,0 1 0,0-1 0,0 0 0,0 0 0,-1 1 0,1-1 0,0 0 0,0 0 0,0 1 0,0-1 0,-1 0 0,1 0 0,0 1 0,0-1 0,0 0 0,-1 0 0,1 0 0,0 0 0,0 1 0,-1-1 0,1 0 0,0 0 0,0 0 0,-1 0 0,1 0 0,0 0 0,-1 0 0,1 0 0,0 0 0,0 1 0,-1-1 0,1 0 0,0-1 0,-1 1 0,1 0 0,0 0 0,0 0 0,-1 0 0,1 0 0,0 0 0,-1 0 0,1 0 0,-1-1 0,-18-6 0,13 4 0,-19-5 0,0 1 0,0 1 0,-40-3 0,-81-1 0,129 9 0,-275-3 342,239 6-769,-1 3 0,0 1 1,-72 20-1,101-19-6399</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2.757"/>
    </inkml:context>
    <inkml:brush xml:id="br0">
      <inkml:brushProperty name="width" value="0.05" units="cm"/>
      <inkml:brushProperty name="height" value="0.05" units="cm"/>
      <inkml:brushProperty name="color" value="#FFC114"/>
    </inkml:brush>
  </inkml:definitions>
  <inkml:trace contextRef="#ctx0" brushRef="#br0">1 0 24575,'1'0'0,"0"1"0,0-1 0,-1 1 0,1-1 0,0 1 0,0 0 0,0-1 0,-1 1 0,1 0 0,0-1 0,-1 1 0,1 0 0,0 0 0,-1 0 0,1-1 0,-1 1 0,1 0 0,-1 0 0,0 0 0,1 0 0,-1 2 0,9 25 0,-8-23 0,23 105 0,13 156 0,-11-62 0,-17-135 0,7 42 0,-14-105 342,-1-9-2049</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3.085"/>
    </inkml:context>
    <inkml:brush xml:id="br0">
      <inkml:brushProperty name="width" value="0.05" units="cm"/>
      <inkml:brushProperty name="height" value="0.05" units="cm"/>
      <inkml:brushProperty name="color" value="#FFC114"/>
    </inkml:brush>
  </inkml:definitions>
  <inkml:trace contextRef="#ctx0" brushRef="#br0">1 149 24575,'324'-20'0,"-199"9"0,-33 4 0,425-53 0,-501 57 0,26-6 0,-40 8 0,0 1 0,0-1 0,0 0 0,0 0 0,0 0 0,0 0 0,0 0 0,0 0 0,0 0 0,-1-1 0,1 1 0,0-1 0,-1 1 0,3-4 0,-4 5-54,0 0-1,0-1 0,0 1 1,1 0-1,-1-1 1,0 1-1,0-1 0,0 1 1,0-1-1,0 1 1,0 0-1,0-1 0,0 1 1,0-1-1,0 1 0,0 0 1,0-1-1,0 1 1,-1-1-1,1 1 0,0 0 1,0-1-1,0 1 1,-1-1-1,-7-7-6771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3.811"/>
    </inkml:context>
    <inkml:brush xml:id="br0">
      <inkml:brushProperty name="width" value="0.05" units="cm"/>
      <inkml:brushProperty name="height" value="0.05" units="cm"/>
      <inkml:brushProperty name="color" value="#FFC114"/>
    </inkml:brush>
  </inkml:definitions>
  <inkml:trace contextRef="#ctx0" brushRef="#br0">1 108 24575,'3'-1'0,"0"0"0,0 0 0,0 1 0,0-1 0,1 1 0,-1 0 0,6 0 0,4-1 0,1086-97 0,-1078 96 0,29-1 0,-48 3 0,1 0 0,0 1 0,-1-1 0,1 0 0,-1 1 0,1-1 0,0 1 0,-1 0 0,0 0 0,1 0 0,-1 0 0,1 0 0,3 3 0,-5-2 0,0-1 0,0 1 0,0 0 0,0-1 0,0 1 0,0 0 0,-1-1 0,1 1 0,0 0 0,-1 0 0,0 0 0,1-1 0,-1 1 0,0 0 0,0 3 0,-4 34 0,2-22 0,-4 399 99,7-250-1563</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5.281"/>
    </inkml:context>
    <inkml:brush xml:id="br0">
      <inkml:brushProperty name="width" value="0.05" units="cm"/>
      <inkml:brushProperty name="height" value="0.05" units="cm"/>
      <inkml:brushProperty name="color" value="#FFC114"/>
    </inkml:brush>
  </inkml:definitions>
  <inkml:trace contextRef="#ctx0" brushRef="#br0">247 315 24575,'20'-19'0,"29"-22"0,16-15 0,-59 49 0,1 0 0,-1 0 0,0-1 0,0 0 0,-1-1 0,7-14 0,-11 20 0,0 0 0,1 0 0,-2 0 0,1 0 0,0 0 0,-1 0 0,1 0 0,-1 0 0,0 0 0,0-1 0,0 1 0,0 0 0,0 0 0,-1 0 0,0 0 0,1 0 0,-1 0 0,0 0 0,-1 0 0,1 0 0,0 1 0,-1-1 0,0 0 0,1 1 0,-1-1 0,0 1 0,0-1 0,-1 1 0,1 0 0,0 0 0,-1 0 0,1 0 0,-1 1 0,-5-4 0,-3 0 0,1 0 0,-1 1 0,0 0 0,0 1 0,0 0 0,-1 1 0,1 0 0,-16-1 0,10 3 0,0 0 0,0 1 0,1 0 0,-1 1 0,0 1 0,1 1 0,0 0 0,0 2 0,-23 9 0,33-12 0,0 0 0,0 0 0,1 1 0,-1 0 0,1 0 0,0 0 0,0 1 0,1-1 0,-1 1 0,1 0 0,0 1 0,0-1 0,0 1 0,1-1 0,0 1 0,0 0 0,1 0 0,-1 1 0,2-1 0,-1 0 0,0 1 0,1-1 0,0 1 0,1 0 0,0-1 0,0 12 0,1-7 0,1 0 0,0 0 0,1 0 0,0 0 0,0-1 0,1 1 0,1-1 0,9 16 0,-4-11 0,0 0 0,1-1 0,1 0 0,22 20 0,6-1 0,0-2 0,78 43 0,-77-51 0,42 26 0,-72-41 0,0 0 0,-1 0 0,0 1 0,17 19 0,-25-25 0,0 0 0,0-1 0,0 1 0,0 1 0,0-1 0,-1 0 0,1 0 0,-1 1 0,0-1 0,0 0 0,0 1 0,0-1 0,-1 1 0,1 0 0,-1-1 0,0 1 0,0-1 0,-1 1 0,1-1 0,-2 8 0,0-7 0,1 0 0,-1 0 0,0-1 0,-1 1 0,1 0 0,0-1 0,-1 0 0,0 1 0,0-1 0,0 0 0,0-1 0,0 1 0,-1 0 0,1-1 0,-1 0 0,0 0 0,-5 2 0,-4 1 0,0 0 0,-1-1 0,1-1 0,-1 0 0,0-1 0,0-1 0,0 0 0,-21-1 0,7-2 0,0-2 0,0 0 0,-33-10 0,53 12-124,0-1 0,0 1 0,1-1 0,-1-1 0,1 0 0,0 0-1,-1 0 1,2-1 0,-1 0 0,-9-9 0,4 0-6702</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6.835"/>
    </inkml:context>
    <inkml:brush xml:id="br0">
      <inkml:brushProperty name="width" value="0.05" units="cm"/>
      <inkml:brushProperty name="height" value="0.05" units="cm"/>
      <inkml:brushProperty name="color" value="#FFC114"/>
    </inkml:brush>
  </inkml:definitions>
  <inkml:trace contextRef="#ctx0" brushRef="#br0">332 300 24575,'18'-18'0,"-1"0"0,0-1 0,21-33 0,-34 46 0,-1-1 0,1 0 0,-1 0 0,-1 0 0,1-1 0,2-14 0,-4 17 0,-1 1 0,0-1 0,0 1 0,0-1 0,0 1 0,-1-1 0,0 1 0,0-1 0,0 1 0,0 0 0,-1 0 0,1-1 0,-3-3 0,0 3 0,1 1 0,-1-1 0,0 1 0,-1 0 0,1 0 0,0 0 0,-1 0 0,0 1 0,0 0 0,0 0 0,0 0 0,-1 1 0,1-1 0,-1 1 0,0 1 0,1-1 0,-1 1 0,0 0 0,-8-1 0,-3 1 0,1 0 0,-1 1 0,1 0 0,-1 2 0,-29 5 0,37-5 0,0 0 0,1 1 0,-1 0 0,1 1 0,0 0 0,0 0 0,0 0 0,0 1 0,1 0 0,0 1 0,0 0 0,0 0 0,-8 10 0,12-11 0,-1 0 0,1 1 0,0-1 0,0 1 0,0-1 0,1 1 0,0 0 0,0 0 0,1 0 0,-1 0 0,1 1 0,1-1 0,-1 0 0,1 0 0,0 1 0,1-1 0,-1 0 0,1 0 0,0 1 0,3 6 0,0-1 0,1 0 0,0 0 0,1 0 0,1-1 0,-1 0 0,2 0 0,0 0 0,0-1 0,0 0 0,19 15 0,11 6 0,64 41 0,-66-48 0,13 8 0,-16-11 0,-1 1 0,-1 1 0,29 29 0,-58-50 0,0 0 0,0 0 0,0 0 0,0 0 0,-1 1 0,1-1 0,-1 1 0,0-1 0,0 1 0,1-1 0,-2 1 0,2 4 0,-2-5 0,0-1 0,0 0 0,0 0 0,0 0 0,0 1 0,-1-1 0,1 0 0,-1 0 0,1 0 0,-1 0 0,1 0 0,-1 0 0,1 0 0,-1 0 0,0 0 0,0 0 0,1 0 0,-1 0 0,0 0 0,0 0 0,0-1 0,0 1 0,0 0 0,0-1 0,0 1 0,0-1 0,0 1 0,-1-1 0,1 1 0,0-1 0,-2 0 0,-12 5 0,0-2 0,0 0 0,-1-1 0,0 0 0,-17-1 0,-80-7 0,81 4 0,0-2 0,0-1 0,0-2 0,1-1 0,-49-19 0,76 26-59,0-1 0,0 0-1,0 0 1,1 0-1,-1 0 1,0-1 0,1 1-1,0-1 1,0 0 0,0 0-1,0 0 1,0-1 0,1 1-1,-1 0 1,1-1-1,0 0 1,0 0 0,0 1-1,1-1 1,-1 0 0,1-1-1,-2-7 1,4-6-6767</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7.258"/>
    </inkml:context>
    <inkml:brush xml:id="br0">
      <inkml:brushProperty name="width" value="0.05" units="cm"/>
      <inkml:brushProperty name="height" value="0.05" units="cm"/>
      <inkml:brushProperty name="color" value="#FFC114"/>
    </inkml:brush>
  </inkml:definitions>
  <inkml:trace contextRef="#ctx0" brushRef="#br0">330 310 24575,'6'-5'0,"-1"-1"0,0 0 0,-1 0 0,1 0 0,-1 0 0,-1-1 0,1 0 0,-1 0 0,0 0 0,0 0 0,-1 0 0,0-1 0,-1 1 0,1-1 0,-1 1 0,-1-1 0,1 0 0,-1 1 0,-1-1 0,1 1 0,-2-1 0,1 0 0,-5-13 0,3 13 0,0 0 0,0 0 0,-1 1 0,0-1 0,-1 1 0,0 0 0,0 0 0,0 1 0,-1 0 0,0 0 0,0 0 0,-1 0 0,1 1 0,-1 0 0,-12-6 0,14 8 0,1 1 0,-1 0 0,1 0 0,-1 0 0,0 1 0,0 0 0,0 0 0,0 0 0,0 0 0,0 1 0,0 0 0,0 0 0,0 0 0,0 1 0,0-1 0,0 1 0,0 0 0,0 1 0,0-1 0,0 1 0,1 0 0,-1 0 0,1 1 0,-1-1 0,1 1 0,0 0 0,-4 4 0,0 1 0,1 0 0,0 0 0,0 1 0,1 1 0,0-1 0,0 1 0,1-1 0,1 2 0,0-1 0,0 0 0,1 1 0,0 0 0,1 0 0,0-1 0,1 1 0,-1 17 0,2-16 0,1 1 0,-1 0 0,2-1 0,0 1 0,0-1 0,1 0 0,1 0 0,0 0 0,1 0 0,0-1 0,1 1 0,0-1 0,0 0 0,11 12 0,-4-9 0,0-1 0,1 0 0,0-1 0,19 12 0,67 35 0,-63-39 0,52 38 0,-85-55 0,0 0 0,0 1 0,-1-1 0,1 1 0,-1-1 0,0 1 0,0 0 0,0 0 0,3 7 0,-6-9 0,1-1 0,-1 0 0,0 0 0,1 0 0,-1 0 0,0 0 0,0 0 0,0 0 0,0 0 0,0 0 0,0 0 0,0 0 0,0 0 0,-1 1 0,1-1 0,0 0 0,-1 0 0,0 2 0,0-2 0,0 1 0,-1-1 0,1 0 0,0 1 0,-1-1 0,1 0 0,-1 0 0,0 0 0,1 0 0,-1 0 0,0 0 0,1 0 0,-1-1 0,-3 2 0,-9 2 0,-1-1 0,0-1 0,1 0 0,-1-1 0,-23 0 0,4-3 0,-45-8 0,-32-15 342,100 22-556,-1-1 1,1 0 0,0-1-1,0 0 1,0-1 0,1 0-1,-13-10 1,6 0-6613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7.090"/>
    </inkml:context>
    <inkml:brush xml:id="br0">
      <inkml:brushProperty name="width" value="0.05" units="cm"/>
      <inkml:brushProperty name="height" value="0.05" units="cm"/>
      <inkml:brushProperty name="color" value="#FFC114"/>
    </inkml:brush>
  </inkml:definitions>
  <inkml:trace contextRef="#ctx0" brushRef="#br0">243 56 24575,'-100'-12'0,"75"11"0,0-2 0,-1 0 0,-27-9 0,40 5 0,13 7 0,0 0 0,0-1 0,0 1 0,0 0 0,0 0 0,0-1 0,0 1 0,0 0 0,0 0 0,0 0 0,0-1 0,0 1 0,1 0 0,-1 0 0,0 0 0,0-1 0,0 1 0,0 0 0,1 0 0,-1 0 0,0 0 0,0-1 0,0 1 0,1 0 0,-1 0 0,0 0 0,0 0 0,0 0 0,1 0 0,-1 0 0,0 0 0,0 0 0,1 0 0,-1 0 0,34-6 0,301 0 2,-218 7-299,501-2-1352,932 7-3701,-1492-5 5335,464 12-921,-5 24 550,-481-34 885,-7-1 75,0 2 1,0 0 0,-1 2-1,1 1 1,41 16 0,-68-22-481,0 0 0,0 0-1,0-1 1,0 1 0,-1 1 0,1-1 0,0 0 0,-1 0-1,1 1 1,-1-1 0,1 0 0,-1 1 0,0 0 0,1-1-1,-1 1 1,0 0 0,0 0 0,0-1 0,0 1 0,-1 0 0,1 0-1,-1 0 1,1 0 0,-1 0 0,1 0 0,-1 0 0,0 0-1,0 0 1,0 0 0,0 0 0,0 0 0,-2 4 0,-1 4 165,0 0 0,-1 0-1,-1-1 1,0 0 0,-8 13 0,-6 11-247,8-7-10,2 1 1,0-1 0,2 2-1,1-1 1,1 1-1,2 0 1,0 0-1,2 0 1,1 0-1,6 43 1,8 23-6,46 161 1,-43-191 1,8 30 1,57 254 0,-81-342 0,0 1 0,0-1 0,-1 1 0,1-1 0,-1 9 0,0-14 0,0 0 0,0 0 0,-1 0 0,1-1 0,0 1 0,0 0 0,0 0 0,-1 0 0,1 0 0,0 0 0,-1 0 0,1 0 0,-1-1 0,1 1 0,-1 0 0,1 0 0,-1-1 0,0 1 0,1 0 0,-1-1 0,0 1 0,0-1 0,1 1 0,-1-1 0,0 1 0,0-1 0,0 1 0,0-1 0,0 0 0,1 1 0,-1-1 0,0 0 0,0 0 0,0 0 0,0 0 0,-1 0 0,-14-1 0,1-1 0,0-1 0,-28-8 0,-3-1 0,-168-27-1128,-247-12 0,295 39-4807</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7.643"/>
    </inkml:context>
    <inkml:brush xml:id="br0">
      <inkml:brushProperty name="width" value="0.05" units="cm"/>
      <inkml:brushProperty name="height" value="0.05" units="cm"/>
      <inkml:brushProperty name="color" value="#FFC114"/>
    </inkml:brush>
  </inkml:definitions>
  <inkml:trace contextRef="#ctx0" brushRef="#br0">64 130 24575,'7'-6'0,"9"-9"0,-16 14 0,1 1 0,-1-1 0,0 1 0,1-1 0,-1 1 0,0-1 0,0 1 0,1-1 0,-1 0 0,0 1 0,0-1 0,0 1 0,0-1 0,0 0 0,0 1 0,0-1 0,0 1 0,0-1 0,0 0 0,0 1 0,0-1 0,0 0 0,-1 1 0,1-1 0,0 1 0,0-1 0,-1 1 0,1-1 0,0 1 0,-1-2 0,0 2 0,1 0 0,0-1 0,-1 1 0,1 0 0,-1 0 0,1-1 0,0 1 0,-1 0 0,1 0 0,-1 0 0,1 0 0,-1-1 0,1 1 0,-1 0 0,1 0 0,-1 0 0,1 0 0,-1 0 0,1 0 0,-1 0 0,1 0 0,0 0 0,-1 0 0,1 1 0,-1-1 0,1 0 0,-1 0 0,1 0 0,-1 1 0,1-1 0,0 0 0,-1 0 0,1 1 0,-1-1 0,1 0 0,0 1 0,-1-1 0,1 0 0,0 1 0,0-1 0,-1 1 0,1-1 0,0 1 0,-12 20 0,5 2 0,1 1 0,1 0 0,1-1 0,1 2 0,2-1 0,0 0 0,1 0 0,2 0 0,0 1 0,2-1 0,1-1 0,0 1 0,13 31 0,-14-45 0,0-1 0,0 1 0,1-1 0,1 0 0,0 0 0,0-1 0,0 0 0,1 0 0,0 0 0,1-1 0,0 0 0,0 0 0,0-1 0,1 0 0,0-1 0,0 0 0,0 0 0,1-1 0,0 0 0,0-1 0,0 0 0,0 0 0,0-1 0,0-1 0,1 0 0,-1 0 0,1-1 0,-1 0 0,1 0 0,-1-2 0,20-3 0,-17 1 0,0 0 0,0 0 0,0-1 0,-1-1 0,0 0 0,0 0 0,0-2 0,-1 1 0,0-1 0,-1-1 0,1 0 0,-2 0 0,1-1 0,15-22 0,-20 24 0,1-1 0,-1 0 0,-1 0 0,0-1 0,0 1 0,-1-1 0,0 0 0,-1 0 0,0 0 0,0 0 0,-1 0 0,0 0 0,-1-1 0,0 1 0,-1 0 0,0 0 0,-1 0 0,0 0 0,0 0 0,-6-13 0,3 9 19,-2 0 0,0 0 0,0 1 0,-1 0 0,-1 1 0,0 0 0,-1 0 0,-14-13 0,8 11 9,0 0 1,-1 2-1,-1 0 1,0 1-1,-27-13 1,12 10-273,0 2 0,0 1 0,-1 2 0,0 1 1,-1 2-1,-67-4 0,57 9-6582</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8.528"/>
    </inkml:context>
    <inkml:brush xml:id="br0">
      <inkml:brushProperty name="width" value="0.05" units="cm"/>
      <inkml:brushProperty name="height" value="0.05" units="cm"/>
      <inkml:brushProperty name="color" value="#FFC114"/>
    </inkml:brush>
  </inkml:definitions>
  <inkml:trace contextRef="#ctx0" brushRef="#br0">8745 955 24575,'-30'-30'0,"11"10"0,0 0 0,-35-24 0,5 12-69,-1 2 1,-2 2-1,-1 3 0,-1 2 0,-104-30 0,15 18-137,-168-19-1,-623-26-1839,-7 65-1,214 31 799,-1205 180-1,863 6 622,24 90 1,615-124 991,337-125-137,2 4 0,-124 86 0,175-104-10,1 2-1,-41 41 1,67-59 55,1 1 0,0 0-1,1 1 1,0 0 0,1 1 0,1 0 0,1 1 0,-12 32 0,17-41-104,1 0 1,0 1-1,1 0 1,0-1-1,0 1 1,1 0-1,0 0 1,0-1 0,1 1-1,1 0 1,-1-1-1,1 1 1,4 10-1,-1-8-37,0 0-1,1 0 1,0-1 0,1 0-1,0 0 1,0 0-1,1-1 1,15 13-1,6 2-95,1-2 0,1-2 0,1 0-1,1-2 1,43 17 0,55 18-293,197 52 1,150 7-1730,1202 169-1368,-305-121 1046,7-67 652,112-108 1354,-7-123 1,-546-24 869,-706 104-283,438-169-1,-82-58 605,-463 210-593,-3-6 1,159-135-1,-141 83 42,-114 103-90,-2-2 0,43-65 0,-59 79-155,-1-1 0,0 0 0,-1-1 0,-2 0 0,0-1 0,-1 1 0,4-22 0,-8 26-62,-1 1 0,0 0-1,-1 0 1,0-1 0,-2 1-1,1 0 1,-2 0 0,0 0 0,-1 0-1,-11-28 1,2 17-18,-1 1 0,-1 0 0,-1 1 0,-1 0 0,-1 1 0,-1 2 0,-2 0 0,1 0 0,-48-33 0,2 8 67,-3 2 0,-102-47 0,7 16-443,-237-72 0,-189-15-259,124 63 209,-3 21 0,-4 20 0,-682 4 0,851 57 932</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9.891"/>
    </inkml:context>
    <inkml:brush xml:id="br0">
      <inkml:brushProperty name="width" value="0.05" units="cm"/>
      <inkml:brushProperty name="height" value="0.05" units="cm"/>
      <inkml:brushProperty name="color" value="#FFC114"/>
    </inkml:brush>
  </inkml:definitions>
  <inkml:trace contextRef="#ctx0" brushRef="#br0">4507 922 24575,'37'14'0,"-23"-12"0,-5 0 0,-24 2 0,-130 18 0,0-7 0,-208-3 0,-962-65-285,12-134-1,430-40 286,816 207 143,-77-38 0,116 50-112,1-2 1,1 0 0,-1-2 0,1 1-1,1-2 1,0 0 0,1-1 0,-16-20-1,23 25-31,2 0 0,-1 0 0,1-1 0,1 0 0,0 1 0,0-2 0,-3-13 0,2 1 0,2 0 0,-1-29 0,-10-67-1365,14 105-5461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00.842"/>
    </inkml:context>
    <inkml:brush xml:id="br0">
      <inkml:brushProperty name="width" value="0.05" units="cm"/>
      <inkml:brushProperty name="height" value="0.05" units="cm"/>
      <inkml:brushProperty name="color" value="#FFC114"/>
    </inkml:brush>
  </inkml:definitions>
  <inkml:trace contextRef="#ctx0" brushRef="#br0">83 3178 24575,'0'-7'0,"-2"0"0,1 0 0,-1 1 0,0-1 0,0 1 0,0-1 0,-1 1 0,-6-9 0,-8-24 0,5-7 0,2-1 0,2 0 0,-3-80 0,11 124 0,-2-50 0,3 1 0,2-1 0,10-54 0,40-158 0,-40 209 0,35-137 0,8 2 0,108-244 0,-107 303 0,133-296 0,35 21 0,-185 346 0,3 2 0,2 3 0,3 1 0,2 2 0,66-53 0,-109 101 0,0 1 0,0-1 0,1 1 0,10-4 0,1 0 0,-12 3-1365</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01.287"/>
    </inkml:context>
    <inkml:brush xml:id="br0">
      <inkml:brushProperty name="width" value="0.05" units="cm"/>
      <inkml:brushProperty name="height" value="0.05" units="cm"/>
      <inkml:brushProperty name="color" value="#FFC114"/>
    </inkml:brush>
  </inkml:definitions>
  <inkml:trace contextRef="#ctx0" brushRef="#br0">0 158 24575,'10'-4'0,"0"0"0,0 0 0,0-1 0,9-6 0,4-1 0,222-101 0,-245 113 0,1-1 0,0 1 0,-1-1 0,1 1 0,-1 0 0,1-1 0,0 1 0,-1 0 0,1-1 0,0 1 0,-1 0 0,1 0 0,0 0 0,-1 0 0,1 0 0,0 0 0,-1 0 0,1 0 0,0 0 0,0 0 0,-1 0 0,1 0 0,0 0 0,-1 1 0,1-1 0,0 0 0,-1 0 0,1 1 0,-1-1 0,1 1 0,0-1 0,-1 0 0,1 1 0,0 0 0,0 1 0,0 0 0,0 1 0,-1-1 0,1 1 0,-1-1 0,1 1 0,-1-1 0,0 4 0,1 3 0,37 354 0,-30-241-1365,-8-104-5461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10.510"/>
    </inkml:context>
    <inkml:brush xml:id="br0">
      <inkml:brushProperty name="width" value="0.05" units="cm"/>
      <inkml:brushProperty name="height" value="0.05" units="cm"/>
      <inkml:brushProperty name="color" value="#FFC114"/>
    </inkml:brush>
  </inkml:definitions>
  <inkml:trace contextRef="#ctx0" brushRef="#br0">1 8 24575,'0'-1'0,"0"1"0,0 0 0,0 0 0,0 0 0,0 0 0,0-1 0,0 1 0,0 0 0,0 0 0,0 0 0,0-1 0,0 1 0,0 0 0,0 0 0,0 0 0,0 0 0,0-1 0,0 1 0,0 0 0,0 0 0,0 0 0,0-1 0,0 1 0,0 0 0,0 0 0,0 0 0,0 0 0,1-1 0,-1 1 0,0 0 0,0 0 0,0 0 0,0 0 0,0 0 0,1 0 0,-1-1 0,0 1 0,0 0 0,0 0 0,0 0 0,1 0 0,-1 0 0,0 0 0,0 0 0,0 0 0,0 0 0,1 0 0,-1 0 0,0 0 0,0 0 0,0 0 0,1 0 0,-1 0 0,0 0 0,0 0 0,0 0 0,0 0 0,1 0 0,-1 0 0,0 0 0,0 0 0,1 1 0,6 10 0,-4 8 0,0 0 0,-2 1 0,0-1 0,-3 28 0,1-1 0,0 445-1365,1-477-5461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10.788"/>
    </inkml:context>
    <inkml:brush xml:id="br0">
      <inkml:brushProperty name="width" value="0.05" units="cm"/>
      <inkml:brushProperty name="height" value="0.05" units="cm"/>
      <inkml:brushProperty name="color" value="#FFC114"/>
    </inkml:brush>
  </inkml:definitions>
  <inkml:trace contextRef="#ctx0" brushRef="#br0">0 40 24575,'0'1'0,"1"-1"0,-1 1 0,0 0 0,1 0 0,-1 0 0,1-1 0,-1 1 0,1 0 0,-1-1 0,1 1 0,-1 0 0,1-1 0,0 1 0,-1-1 0,1 1 0,0-1 0,0 1 0,-1-1 0,1 0 0,0 1 0,0-1 0,-1 0 0,1 0 0,0 1 0,0-1 0,0 0 0,0 0 0,0 0 0,30 3 0,-27-3 0,79 1 0,1-5 0,-1-3 0,84-17 0,-108 9-1365,-40 8-5461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11.537"/>
    </inkml:context>
    <inkml:brush xml:id="br0">
      <inkml:brushProperty name="width" value="0.05" units="cm"/>
      <inkml:brushProperty name="height" value="0.05" units="cm"/>
      <inkml:brushProperty name="color" value="#FFC114"/>
    </inkml:brush>
  </inkml:definitions>
  <inkml:trace contextRef="#ctx0" brushRef="#br0">1 89 24575,'5'-1'0,"0"0"0,0 0 0,0 0 0,-1-1 0,1 0 0,6-3 0,13-4 0,40-6 0,118-14 0,69 11 0,-191 15 0,-59 2 0,1 1 0,-1 0 0,1 0 0,-1 0 0,1 0 0,0 0 0,-1 0 0,1 0 0,-1 0 0,1 1 0,-1-1 0,1 1 0,-1-1 0,0 1 0,1-1 0,-1 1 0,2 1 0,-2-1 0,0 1 0,-1-1 0,1 1 0,-1-1 0,1 1 0,-1-1 0,0 1 0,1-1 0,-1 1 0,0-1 0,0 1 0,0-1 0,0 1 0,-1-1 0,1 1 0,-1 2 0,-5 47 0,2 0 0,2 0 0,8 90 0,2-97 0,1 0 0,3-1 0,18 47 0,-11-34 0,-19-56-29,1 0-1,-1 0 0,0 1 1,0-1-1,0 0 0,0 0 0,0 1 1,0-1-1,0 0 0,0 0 1,0 1-1,0-1 0,0 0 1,0 0-1,0 1 0,0-1 1,0 0-1,0 0 0,0 1 1,0-1-1,0 0 0,0 0 1,0 1-1,0-1 0,0 0 1,0 0-1,-1 1 0,1-1 1,0 0-1,0 0 0,0 0 0,0 1 1,-1-1-1,1 0 0,0 0 1,0 0-1,0 0 0,-1 0 1,1 1-1,0-1 0,0 0 1,-1 0-1,1 0 0,0 0 1,-1 0-1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1.265"/>
    </inkml:context>
    <inkml:brush xml:id="br0">
      <inkml:brushProperty name="width" value="0.05" units="cm"/>
      <inkml:brushProperty name="height" value="0.05" units="cm"/>
      <inkml:brushProperty name="color" value="#FFC114"/>
    </inkml:brush>
  </inkml:definitions>
  <inkml:trace contextRef="#ctx0" brushRef="#br0">0 222 24575,'2'-27'0,"2"1"0,0 0 0,1 0 0,14-37 0,-18 57 0,1 1 0,1-1 0,-1 0 0,1 1 0,0 0 0,4-7 0,-6 12 0,-1-1 0,1 0 0,-1 1 0,1-1 0,0 1 0,-1-1 0,1 1 0,0-1 0,-1 1 0,1-1 0,0 1 0,-1 0 0,1-1 0,0 1 0,0 0 0,0-1 0,-1 1 0,1 0 0,0 0 0,0 0 0,1 0 0,-1 0 0,0 1 0,0-1 0,0 1 0,0-1 0,0 1 0,0 0 0,0 0 0,0-1 0,0 1 0,0 0 0,0 0 0,0 0 0,0 0 0,-1 0 0,1 0 0,0 0 0,-1 0 0,1 1 0,0 0 0,2 6 0,0 1 0,0-1 0,-1 0 0,0 1 0,-1-1 0,2 16 0,-3 54 0,-1-69 0,-3 53-455,-4 0 0,-22 92 0,24-131-6371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1.717"/>
    </inkml:context>
    <inkml:brush xml:id="br0">
      <inkml:brushProperty name="width" value="0.05" units="cm"/>
      <inkml:brushProperty name="height" value="0.05" units="cm"/>
      <inkml:brushProperty name="color" value="#FFC114"/>
    </inkml:brush>
  </inkml:definitions>
  <inkml:trace contextRef="#ctx0" brushRef="#br0">577 182 24575,'-13'-6'0,"0"1"0,-1 0 0,1 1 0,-1 0 0,0 1 0,0 1 0,-1 0 0,1 1 0,0 0 0,-1 1 0,1 1 0,0 0 0,0 1 0,-1 1 0,1 0 0,-13 6 0,9-3 0,1 0 0,0 2 0,0 0 0,1 1 0,0 1 0,0 0 0,2 1 0,-1 1 0,1 0 0,1 1 0,-23 27 0,21-17 0,1 0 0,0 1 0,2 1 0,1 0 0,1 1 0,1-1 0,1 2 0,1-1 0,2 1 0,0 0 0,0 43 0,4-36 0,1-1 0,2 0 0,2 0 0,0 0 0,3 0 0,0 0 0,3-1 0,0 0 0,17 34 0,-18-47 0,1-1 0,1 0 0,0-1 0,1 0 0,1-1 0,1 0 0,0-1 0,1-1 0,0 0 0,1-1 0,1-1 0,0 0 0,0-1 0,1-1 0,1-1 0,0 0 0,0-2 0,0 0 0,1-1 0,0-1 0,0-1 0,1 0 0,-1-2 0,1 0 0,31-3 0,-19-1 0,-1-3 0,0 0 0,-1-3 0,0 0 0,0-2 0,0-1 0,-2-1 0,1-2 0,-2-1 0,0-1 0,0-2 0,-2 0 0,0-2 0,-2-1 0,30-31 0,-34 30 0,-1 0 0,-2-2 0,0 0 0,-1-1 0,-2 0 0,0-1 0,14-41 0,-20 45 0,-2-1 0,0-1 0,-1 1 0,-2-1 0,0 0 0,-2 0 0,0 0 0,-2 1 0,-6-41 0,3 41 0,-1 1 0,-2 0 0,0 0 0,-1 1 0,-1 0 0,-1 0 0,-1 1 0,-18-25 0,12 22 0,-2 0 0,-1 1 0,0 1 0,-2 1 0,-46-33 0,31 29 0,0 2 0,-2 2 0,0 1 0,-2 2 0,0 2 0,0 2 0,-1 1 0,-79-10 0,6 12-1365,14 9-5461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8.582"/>
    </inkml:context>
    <inkml:brush xml:id="br0">
      <inkml:brushProperty name="width" value="0.05" units="cm"/>
      <inkml:brushProperty name="height" value="0.05" units="cm"/>
      <inkml:brushProperty name="color" value="#FFC114"/>
    </inkml:brush>
  </inkml:definitions>
  <inkml:trace contextRef="#ctx0" brushRef="#br0">5896 20 24575,'6'0'0,"-4"1"0,-1-1 0,1 0 0,0 0 0,-1 0 0,1 0 0,-1 0 0,1 0 0,0-1 0,-1 1 0,1 0 0,-1-1 0,1 1 0,-1-1 0,1 0 0,-1 1 0,1-1 0,2-2 0,-4 3 0,0 0 0,0-1 0,0 1 0,0 0 0,0 0 0,0-1 0,0 1 0,0 0 0,0 0 0,-1-1 0,1 1 0,0 0 0,0 0 0,0-1 0,0 1 0,0 0 0,0 0 0,-1 0 0,1-1 0,0 1 0,0 0 0,0 0 0,0 0 0,-1-1 0,1 1 0,0 0 0,0 0 0,0 0 0,-1 0 0,1 0 0,0 0 0,0 0 0,-1-1 0,1 1 0,0 0 0,0 0 0,-1 0 0,1 0 0,0 0 0,0 0 0,-1 0 0,1 0 0,-1 0 0,-13-2 0,-257-1 0,194 4 0,-1086 47-2572,864-33 2260,-2863 167-3399,2743-147 4369,143-6 2939,152-8-2193,105-17-1217,0 2 0,1 0 1,-1 1-1,-22 13 0,41-20-187,-1 0 0,1 1 0,-1-1 0,1 1 0,0-1 0,0 1 0,-1-1 0,1 1 0,0 0 0,0-1 0,0 1 0,-1-1 0,1 1 0,0-1 0,0 1 0,0 0 0,0-1 0,0 1 0,0-1 0,0 1 0,1-1 0,-1 1 0,0 0 0,0-1 0,0 1 0,0-1 0,1 1 0,-1-1 0,0 1 0,1-1 0,-1 1 0,15 25 0,-6-12 0,31 67 0,-3 2 0,-4 1 0,-4 1 0,-3 2 0,-4 1 0,-4 0 0,-4 2 0,3 112 0,-27 90 0,-23-2 0,-4-44 0,36-235 0,0 1 0,1 0 0,0-1 0,1 1 0,2 12 0,-1-15 0,-1 0 0,0 0 0,0 0 0,-1 0 0,0 0 0,-1 0 0,0 0 0,0 0 0,-5 15 0,1-13-195,0 0 0,0 0 0,-1-1 0,-1 0 0,1 0 0,-13 12 0,9-11-6631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7.497"/>
    </inkml:context>
    <inkml:brush xml:id="br0">
      <inkml:brushProperty name="width" value="0.05" units="cm"/>
      <inkml:brushProperty name="height" value="0.05" units="cm"/>
      <inkml:brushProperty name="color" value="#FFC114"/>
    </inkml:brush>
  </inkml:definitions>
  <inkml:trace contextRef="#ctx0" brushRef="#br0">319 1 24575,'0'4'0,"0"0"0,-1 0 0,0 0 0,0 0 0,0 0 0,-1 0 0,1 0 0,-1 0 0,0 0 0,-3 4 0,-29 38 0,16-23 0,1 0 0,-2-1 0,-1-1 0,-28 25 0,-72 48 0,115-90 0,4-3 0,-1 0 0,0 0 0,1 0 0,-1 1 0,1-1 0,-1 1 0,1-1 0,-1 1 0,1 0 0,0-1 0,0 1 0,0 0 0,0 0 0,-1 3 0,2-4 0,0 1 0,0-1 0,0 0 0,1 1 0,-1-1 0,0 0 0,1 1 0,-1-1 0,1 0 0,-1 0 0,1 0 0,0 0 0,0 1 0,-1-1 0,1 0 0,0 0 0,0 0 0,0 0 0,0-1 0,0 1 0,0 0 0,0 0 0,3 1 0,53 38-682,83 78-1,-125-103-6143</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7.821"/>
    </inkml:context>
    <inkml:brush xml:id="br0">
      <inkml:brushProperty name="width" value="0.05" units="cm"/>
      <inkml:brushProperty name="height" value="0.05" units="cm"/>
      <inkml:brushProperty name="color" value="#FFC114"/>
    </inkml:brush>
  </inkml:definitions>
  <inkml:trace contextRef="#ctx0" brushRef="#br0">21 7 24575,'-19'0'0,"17"0"0,4 0 0,34 0 0,2103 0-888,-2157-3 411,2-1-6349</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8.099"/>
    </inkml:context>
    <inkml:brush xml:id="br0">
      <inkml:brushProperty name="width" value="0.05" units="cm"/>
      <inkml:brushProperty name="height" value="0.05" units="cm"/>
      <inkml:brushProperty name="color" value="#FFC114"/>
    </inkml:brush>
  </inkml:definitions>
  <inkml:trace contextRef="#ctx0" brushRef="#br0">23 23 24575,'0'-1'0,"0"0"0,-1-1 0,1 1 0,-1 0 0,1 0 0,-1-1 0,1 1 0,-1 0 0,0 0 0,0 0 0,0 0 0,-1-2 0,-2-3 0,18 10 0,31 14 0,-1 3 0,-1 2 0,-1 1 0,75 58 0,-101-70 0,0 1 0,-1 1 0,0 0 0,16 22 0,-27-31 0,-1 0 0,0 0 0,0 0 0,0 0 0,0 1 0,-1 0 0,0-1 0,1 10 0,-2-12 0,-1 1 0,1-1 0,-1 1 0,0 0 0,-1-1 0,1 1 0,0 0 0,-1-1 0,0 1 0,0-1 0,0 1 0,0-1 0,-1 0 0,0 1 0,-2 3 0,0-1 0,-2 1 0,1-1 0,-1 0 0,1 0 0,-2-1 0,1 0 0,0 0 0,-1 0 0,0-1 0,-15 7 0,-6 1 0,-48 14 0,69-24 0,-107 27-1365,-2-4-5461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9.852"/>
    </inkml:context>
    <inkml:brush xml:id="br0">
      <inkml:brushProperty name="width" value="0.05" units="cm"/>
      <inkml:brushProperty name="height" value="0.05" units="cm"/>
      <inkml:brushProperty name="color" value="#FFC114"/>
    </inkml:brush>
  </inkml:definitions>
  <inkml:trace contextRef="#ctx0" brushRef="#br0">114 86 24575,'-14'-2'0,"0"0"0,-1-1 0,1 0 0,0-1 0,1-1 0,-16-7 0,31 10 0,10 0 0,17 1 0,39 1 0,-2 2 0,1-4 0,77-11 0,-142 12 0,1 1 0,-1-1 0,1 1 0,-1-1 0,1 0 0,-1 0 0,0 0 0,5-3 0,-7 4 0,0 0 0,0 0 0,0 0 0,1 0 0,-1 0 0,0 0 0,0 0 0,0-1 0,0 1 0,0 0 0,0 0 0,0 0 0,0 0 0,0 0 0,0-1 0,0 1 0,0 0 0,0 0 0,0 0 0,0 0 0,0 0 0,0-1 0,0 1 0,0 0 0,0 0 0,0 0 0,0 0 0,0 0 0,0-1 0,0 1 0,0 0 0,0 0 0,0 0 0,0 0 0,0 0 0,0-1 0,0 1 0,0 0 0,-1 0 0,1 0 0,0 0 0,0 0 0,0 0 0,-15-6 0,-8 0 0,16 4 0,-1 0 0,1 0 0,0 1 0,0 0 0,-1 0 0,1 0 0,-1 1 0,1 0 0,-12 2 0,18-1 0,-1 0 0,1 0 0,-1-1 0,1 1 0,-1 1 0,1-1 0,0 0 0,-1 0 0,1 0 0,0 1 0,0-1 0,0 1 0,0-1 0,0 1 0,0-1 0,1 1 0,-1 0 0,0-1 0,1 1 0,-1 0 0,1-1 0,0 1 0,-1 2 0,0 8 0,0 1 0,0 16 0,1-6 0,-12 456-1166,12-466 967,0 22-6627</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0.210"/>
    </inkml:context>
    <inkml:brush xml:id="br0">
      <inkml:brushProperty name="width" value="0.05" units="cm"/>
      <inkml:brushProperty name="height" value="0.05" units="cm"/>
      <inkml:brushProperty name="color" value="#FFC114"/>
    </inkml:brush>
  </inkml:definitions>
  <inkml:trace contextRef="#ctx0" brushRef="#br0">1 85 24575,'-1'-2'0,"1"1"0,0-1 0,0 0 0,0 1 0,0-1 0,1 0 0,-1 0 0,0 1 0,1-1 0,-1 0 0,1 1 0,-1-1 0,1 1 0,0-1 0,0 1 0,0-1 0,0 1 0,0-1 0,0 1 0,0 0 0,2-2 0,-1 2 0,0 0 0,0 1 0,-1 0 0,1-1 0,0 1 0,0 0 0,0 0 0,0 0 0,-1 0 0,1 0 0,0 0 0,0 1 0,0-1 0,-1 0 0,1 1 0,0 0 0,-1-1 0,1 1 0,0 0 0,2 1 0,10 6 0,1 1 0,-2 0 0,1 1 0,-1 0 0,0 1 0,18 20 0,-25-23 0,1 0 0,-1 0 0,-1 0 0,1 0 0,-2 1 0,1 0 0,-1 0 0,0 0 0,-1 1 0,0-1 0,-1 1 0,2 13 0,-3-20 0,-1-1 0,0 1 0,0-1 0,-1 1 0,1 0 0,0-1 0,-1 1 0,1-1 0,-1 1 0,0-1 0,0 1 0,0-1 0,0 0 0,-1 0 0,1 1 0,0-1 0,-1 0 0,0 0 0,-3 3 0,4-4 0,0 0 0,1-1 0,-1 1 0,0-1 0,0 1 0,0-1 0,0 0 0,0 1 0,0-1 0,0 0 0,0 0 0,0 0 0,0 1 0,0-1 0,0 0 0,0 0 0,-1-1 0,1 1 0,-1 0 0,0-1 0,0 0 0,0 0 0,1 0 0,-1 0 0,1 0 0,-1 0 0,0 0 0,1 0 0,0-1 0,-1 1 0,1 0 0,0-1 0,0 0 0,-2-1 0,0-4 16,0 0-1,0 1 1,0-1-1,1 0 1,0 0-1,0-1 1,1 1-1,0 0 1,0-1-1,0 1 1,1 0-1,1-1 1,-1 1-1,1 0 1,0-1-1,1 1 1,-1 0 0,2 0-1,-1 0 1,1 0-1,5-10 1,-2 5-159,0 1 1,1 0 0,0 0 0,1 0-1,0 1 1,1 0 0,0 1 0,0 0 0,1 0-1,0 1 1,16-10 0,-9 9-6684</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0.571"/>
    </inkml:context>
    <inkml:brush xml:id="br0">
      <inkml:brushProperty name="width" value="0.05" units="cm"/>
      <inkml:brushProperty name="height" value="0.05" units="cm"/>
      <inkml:brushProperty name="color" value="#FFC114"/>
    </inkml:brush>
  </inkml:definitions>
  <inkml:trace contextRef="#ctx0" brushRef="#br0">1 93 24575,'1'29'0,"1"0"0,1 0 0,2-1 0,1 1 0,1-1 0,1 0 0,15 32 0,-22-56 0,1-1 0,-1 0 0,1 0 0,0 0 0,0 0 0,0 0 0,0-1 0,0 1 0,0 0 0,1-1 0,0 0 0,-1 1 0,6 2 0,-6-4 0,0 0 0,1-1 0,-1 1 0,0-1 0,0 0 0,0 1 0,1-1 0,-1 0 0,0 0 0,0 0 0,1-1 0,-1 1 0,0 0 0,0-1 0,0 0 0,0 1 0,1-1 0,-1 0 0,0 0 0,0 0 0,-1 0 0,4-2 0,9-7 0,-1 0 0,-1-1 0,1 0 0,-2-1 0,1 0 0,12-20 0,-9 11 0,-2 0 0,0-1 0,15-37 0,-23 46 0,0-1 0,-1 0 0,-1 0 0,0 0 0,1-16 0,-4 26 0,1 1 0,-1-1 0,-1 1 0,1-1 0,-1 1 0,1-1 0,-1 1 0,0-1 0,0 1 0,0 0 0,-3-6 0,3 8 0,-1-1 0,1 0 0,0 1 0,-1-1 0,1 1 0,-1 0 0,0-1 0,1 1 0,-1 0 0,0 0 0,0 0 0,0 0 0,1 1 0,-1-1 0,0 0 0,0 1 0,0-1 0,0 1 0,0 0 0,0 0 0,-4 0 0,4 0-85,1 0 0,-1 0-1,0 0 1,1 0 0,-1 0-1,1 1 1,-1-1 0,1 1-1,-1-1 1,1 1 0,-1 0-1,1 0 1,-1 0 0,1-1-1,-2 3 1,-5 6-6741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0.896"/>
    </inkml:context>
    <inkml:brush xml:id="br0">
      <inkml:brushProperty name="width" value="0.05" units="cm"/>
      <inkml:brushProperty name="height" value="0.05" units="cm"/>
      <inkml:brushProperty name="color" value="#FFC114"/>
    </inkml:brush>
  </inkml:definitions>
  <inkml:trace contextRef="#ctx0" brushRef="#br0">30 52 24575,'4'-3'0,"31"-17"0,-35 20 0,1 0 0,-1-1 0,1 1 0,-1 0 0,1-1 0,-1 1 0,1 0 0,-1-1 0,0 1 0,1-1 0,-1 1 0,0-1 0,1 1 0,-1-1 0,0 1 0,0-1 0,1 1 0,-1-1 0,0 1 0,0-1 0,0 1 0,0-1 0,0 1 0,0-1 0,0 0 0,0 1 0,0-1 0,0 1 0,0-1 0,0 1 0,0-1 0,0 1 0,0-1 0,-1 0 0,1 1 0,0-1 0,0 1 0,-1-1 0,1 1 0,0 0 0,-1-1 0,1 1 0,0-1 0,-1 1 0,1-1 0,-1 1 0,1 0 0,-1-1 0,1 1 0,-1 0 0,1 0 0,-1-1 0,1 1 0,-1 0 0,1 0 0,-1 0 0,1 0 0,-2-1 0,0 1 0,0-1 0,0 0 0,1 1 0,-1 0 0,0-1 0,0 1 0,0 0 0,0 0 0,0 0 0,0 0 0,0 0 0,0 0 0,0 1 0,0-1 0,0 1 0,0 0 0,0-1 0,0 1 0,0 0 0,1 0 0,-1 0 0,0 0 0,1 0 0,-1 0 0,0 1 0,1-1 0,0 1 0,-1-1 0,1 1 0,0-1 0,0 1 0,0 0 0,0-1 0,0 1 0,0 0 0,0 0 0,1 0 0,-1 0 0,1 0 0,-1 0 0,1 0 0,0 0 0,-1 0 0,1 0 0,0 0 0,1 0 0,-1 0 0,0 0 0,0 0 0,1-1 0,-1 1 0,3 4 0,1 2 0,1 0 0,0 0 0,1 0 0,0-1 0,0 0 0,1 0 0,0 0 0,0-1 0,15 10 0,9 4 0,36 18 0,-50-30 0,-12-6 0,0 0 0,-1 0 0,1 0 0,-1 0 0,0 1 0,0-1 0,0 1 0,0 1 0,0-1 0,6 7 0,-10-10 0,0 1 0,0-1 0,0 0 0,0 1 0,0-1 0,0 0 0,0 1 0,0-1 0,0 0 0,0 1 0,0-1 0,0 0 0,0 0 0,0 1 0,0-1 0,0 0 0,0 1 0,0-1 0,-1 0 0,1 0 0,0 1 0,0-1 0,0 0 0,-1 0 0,1 1 0,0-1 0,0 0 0,-1 0 0,1 0 0,0 1 0,0-1 0,-1 0 0,1 0 0,0 0 0,0 0 0,-1 0 0,1 0 0,0 0 0,-1 0 0,1 0 0,0 1 0,-1-1 0,-16 2 0,16-2 0,-32 0-455,1-1 0,-34-5 0,33 2-6371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1.145"/>
    </inkml:context>
    <inkml:brush xml:id="br0">
      <inkml:brushProperty name="width" value="0.05" units="cm"/>
      <inkml:brushProperty name="height" value="0.05" units="cm"/>
      <inkml:brushProperty name="color" value="#FFC114"/>
    </inkml:brush>
  </inkml:definitions>
  <inkml:trace contextRef="#ctx0" brushRef="#br0">0 38 24575,'20'-12'0,"16"-8"0,-34 19 0,0 0 0,0 1 0,0-1 0,0 0 0,0 1 0,1-1 0,-1 1 0,0 0 0,0 0 0,1 0 0,-1 0 0,0 0 0,4 1 0,-5-1 0,0 1 0,0-1 0,0 1 0,0 0 0,0 0 0,0 0 0,0-1 0,0 1 0,0 0 0,0 0 0,-1 0 0,1 0 0,0 1 0,-1-1 0,1 0 0,0 0 0,-1 0 0,0 0 0,1 1 0,-1-1 0,0 0 0,1 0 0,-1 3 0,2 34 0,-2-29 0,0 3 0,0 104 0,19 137 0,-4-159 0,14 130 0,-29-199-1365,-3-7-5461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1.254"/>
    </inkml:context>
    <inkml:brush xml:id="br0">
      <inkml:brushProperty name="width" value="0.05" units="cm"/>
      <inkml:brushProperty name="height" value="0.05" units="cm"/>
      <inkml:brushProperty name="color" value="#FFC114"/>
    </inkml:brush>
  </inkml:definitions>
  <inkml:trace contextRef="#ctx0" brushRef="#br0">27 314 24575,'-3'-9'0,"-4"-12"0,0-11 0,0-9 0,5-3 0,5-1 0,9 5 0,4 6 0,6 9 0,6 9 0,3 9 0,2 10 0,-1 7 0,0 7 0,-3 8 0,-6-2-8191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2.405"/>
    </inkml:context>
    <inkml:brush xml:id="br0">
      <inkml:brushProperty name="width" value="0.05" units="cm"/>
      <inkml:brushProperty name="height" value="0.05" units="cm"/>
      <inkml:brushProperty name="color" value="#FFC114"/>
    </inkml:brush>
  </inkml:definitions>
  <inkml:trace contextRef="#ctx0" brushRef="#br0">0 9 24575,'0'-1'0,"0"1"0,0 0 0,0-1 0,0 1 0,0 0 0,0 0 0,0-1 0,0 1 0,0 0 0,1-1 0,-1 1 0,0 0 0,0 0 0,0-1 0,0 1 0,0 0 0,0-1 0,1 1 0,-1 0 0,0 0 0,0 0 0,0-1 0,1 1 0,-1 0 0,0 0 0,0 0 0,1-1 0,-1 1 0,0 0 0,0 0 0,1 0 0,-1 0 0,0 0 0,1 0 0,-1 0 0,0 0 0,1 0 0,-1 0 0,0-1 0,0 2 0,1-1 0,-1 0 0,0 0 0,1 0 0,-1 0 0,0 0 0,0 0 0,1 0 0,-1 0 0,0 0 0,1 0 0,-1 1 0,0-1 0,0 0 0,1 0 0,-1 0 0,0 0 0,0 1 0,15 12 0,-6 10 0,0 1 0,-2 0 0,-1 0 0,-1 1 0,3 32 0,-5-35 0,26 234-1365,-27-218-5461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38.939"/>
    </inkml:context>
    <inkml:brush xml:id="br0">
      <inkml:brushProperty name="width" value="0.05" units="cm"/>
      <inkml:brushProperty name="height" value="0.05" units="cm"/>
      <inkml:brushProperty name="color" value="#FFC114"/>
    </inkml:brush>
  </inkml:definitions>
  <inkml:trace contextRef="#ctx0" brushRef="#br0">70 10 24575,'-23'-5'0,"0"1"0,22 4 0,0 0 0,0 1 0,0-1 0,0 0 0,0 1 0,0-1 0,0 1 0,0-1 0,0 1 0,1-1 0,-1 1 0,0 0 0,0-1 0,1 1 0,-1 0 0,0-1 0,1 1 0,-1 0 0,1 0 0,-1 0 0,1 0 0,-1 0 0,1 0 0,-1 1 0,0 2 0,0 1 0,0 0 0,0-1 0,1 1 0,-1 0 0,1-1 0,0 1 0,1 0 0,-1 0 0,1-1 0,0 1 0,2 6 0,3 8 0,13 28 0,-17-44 0,11 25 0,0-1 0,27 37 0,-30-51 0,0 0 0,1 0 0,0-1 0,1 0 0,0-1 0,17 12 0,-26-21 0,1 1 0,0-1 0,0 0 0,0 0 0,0 0 0,1 0 0,-1-1 0,0 0 0,1 0 0,-1 0 0,1 0 0,-1-1 0,1 0 0,-1 0 0,1 0 0,6-1 0,-5 0 0,-1-1 0,1 0 0,-1-1 0,1 1 0,-1-1 0,0 0 0,0 0 0,0-1 0,0 1 0,-1-1 0,1 0 0,4-5 0,12-16 0,0-1 0,-2 0 0,0-2 0,27-57 0,-168 216-1365,90-102-5461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2.793"/>
    </inkml:context>
    <inkml:brush xml:id="br0">
      <inkml:brushProperty name="width" value="0.05" units="cm"/>
      <inkml:brushProperty name="height" value="0.05" units="cm"/>
      <inkml:brushProperty name="color" value="#FFC114"/>
    </inkml:brush>
  </inkml:definitions>
  <inkml:trace contextRef="#ctx0" brushRef="#br0">707 53 24575,'-6'-5'0,"0"0"0,-1 0 0,0 0 0,0 1 0,0 0 0,0 0 0,-1 1 0,1 0 0,-1 1 0,0-1 0,0 1 0,0 1 0,0 0 0,0 0 0,0 0 0,0 1 0,0 0 0,0 1 0,0 0 0,-9 2 0,-3 1 0,1 1 0,0 1 0,0 1 0,1 0 0,0 1 0,0 1 0,-19 14 0,6-1 0,0 2 0,2 1 0,1 1 0,1 2 0,1 0 0,2 2 0,1 1 0,1 1 0,2 1 0,1 0 0,1 2 0,2 0 0,-18 60 0,28-72 0,0 0 0,2 0 0,1 1 0,0-1 0,2 1 0,1-1 0,1 1 0,6 42 0,-4-51 0,1 0 0,1 0 0,0 0 0,1 0 0,1-1 0,0 0 0,0 0 0,2-1 0,0 0 0,0 0 0,1-1 0,1 0 0,0-1 0,14 12 0,-5-8 0,1-1 0,1-1 0,0-1 0,1-1 0,0 0 0,0-2 0,1-1 0,1-1 0,-1-1 0,30 3 0,-13-4 0,0-2 0,0-1 0,0-3 0,0-1 0,62-12 0,-71 8 0,-1-1 0,-1-2 0,0-2 0,0 0 0,-1-2 0,41-25 0,-50 26 0,-1-1 0,-1-1 0,0-1 0,-1-1 0,-1-1 0,0 0 0,-1 0 0,-1-2 0,19-32 0,-19 24 0,-2 0 0,-1 0 0,-1-1 0,-1-1 0,-2 1 0,-1-1 0,-1-1 0,-1 1 0,-2-1 0,-1 0 0,-1 1 0,-1-1 0,-7-33 0,4 40 0,-1 1 0,-1-1 0,-2 2 0,0-1 0,-1 1 0,0 0 0,-22-32 0,20 38 0,0 1 0,0 0 0,-2 0 0,0 1 0,0 1 0,-1 1 0,0-1 0,-1 2 0,-1 0 0,-22-10 0,14 9 1,0 2 0,-1 1 0,0 1-1,0 1 1,-31-4 0,17 6-58,-1 2 0,-72 5-1,32 7-602,1 3 0,-129 39 0,57-3-5384</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3.914"/>
    </inkml:context>
    <inkml:brush xml:id="br0">
      <inkml:brushProperty name="width" value="0.05" units="cm"/>
      <inkml:brushProperty name="height" value="0.05" units="cm"/>
      <inkml:brushProperty name="color" value="#FFC114"/>
    </inkml:brush>
  </inkml:definitions>
  <inkml:trace contextRef="#ctx0" brushRef="#br0">141 105 24575,'-1'0'0,"-1"0"0,1 0 0,0 0 0,0 0 0,-1 0 0,1 0 0,0 0 0,-1 0 0,1-1 0,0 1 0,0-1 0,-1 1 0,1-1 0,0 1 0,0-1 0,0 1 0,0-1 0,0 0 0,0 0 0,0 0 0,0 1 0,0-1 0,0 0 0,0 0 0,0 0 0,1-1 0,-1 1 0,0 0 0,1 0 0,-1 0 0,1 0 0,-1-2 0,1 1 0,0 0 0,0 0 0,0 0 0,0 1 0,1-1 0,-1 0 0,1 0 0,-1 0 0,1 1 0,0-1 0,-1 0 0,1 0 0,0 1 0,0-1 0,0 1 0,0-1 0,1 1 0,-1-1 0,0 1 0,1 0 0,-1 0 0,3-2 0,4-3 0,1 1 0,0 0 0,0 1 0,1-1 0,-1 2 0,1-1 0,0 1 0,0 1 0,16-2 0,-21 3 0,1 0 0,0 1 0,0 0 0,-1 0 0,1 0 0,0 1 0,-1-1 0,1 1 0,0 1 0,-1-1 0,1 1 0,-1 0 0,0 0 0,1 1 0,-1 0 0,0-1 0,-1 2 0,8 5 0,-10-7 0,0 0 0,0 0 0,-1 0 0,1 0 0,-1 1 0,0-1 0,1 1 0,-1-1 0,0 1 0,0-1 0,-1 1 0,1 0 0,0-1 0,-1 1 0,0 0 0,0 4 0,0-2 0,-1 1 0,1-1 0,-1 1 0,-1-1 0,1 1 0,-1-1 0,-4 9 0,-1 0 0,-1-1 0,0 1 0,-1-2 0,-21 24 0,18-24 0,-1 0 0,-1-1 0,1-1 0,-27 16 0,-65 26 0,27-15 0,64-26 0,14-10 0,0-1 0,0 0 0,0 0 0,0 1 0,0-1 0,0 0 0,0 0 0,0 1 0,0-1 0,0 0 0,0 0 0,0 1 0,0-1 0,0 0 0,0 0 0,0 0 0,0 1 0,1-1 0,-1 0 0,0 0 0,0 0 0,0 1 0,0-1 0,1 0 0,-1 0 0,0 0 0,0 0 0,0 0 0,1 1 0,-1-1 0,0 0 0,0 0 0,0 0 0,1 0 0,-1 0 0,1 0 0,33 5 0,48-5-341,-1-3 0,0-4-1,99-22 1,-121 17-6485</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4.241"/>
    </inkml:context>
    <inkml:brush xml:id="br0">
      <inkml:brushProperty name="width" value="0.05" units="cm"/>
      <inkml:brushProperty name="height" value="0.05" units="cm"/>
      <inkml:brushProperty name="color" value="#FFC114"/>
    </inkml:brush>
  </inkml:definitions>
  <inkml:trace contextRef="#ctx0" brushRef="#br0">916 14 24575,'-205'-13'0,"157"13"0,1 1 0,1 3 0,-1 2 0,0 1 0,1 3 0,-78 27 0,102-27 0,0 0 0,0 1 0,1 1 0,1 1 0,0 0 0,-25 24 0,32-25 0,0 1 0,1 1 0,1 0 0,0 1 0,1 0 0,1 0 0,0 1 0,1 1 0,-8 23 0,11-25 0,0 0 0,1 0 0,1 1 0,1 0 0,0 0 0,1 0 0,1 0 0,0-1 0,2 1 0,4 27 0,-1-25 0,0 1 0,1-1 0,1 0 0,1-1 0,1 0 0,0 0 0,1 0 0,14 16 0,-4-9 0,2 0 0,1-2 0,0 0 0,2-1 0,0-2 0,1-1 0,1 0 0,1-2 0,1-2 0,46 18 0,-31-16 0,1-3 0,1-2 0,0-2 0,0-2 0,64 2 0,-80-8 0,1-1 0,0-2 0,-1-1 0,1-2 0,-1-1 0,0-1 0,-1-1 0,0-2 0,32-15 0,-47 18 0,0-1 0,0 0 0,-2-1 0,1-1 0,-1 0 0,0-1 0,-1 0 0,19-24 0,-23 25 0,-1 0 0,0 0 0,0 0 0,-1-1 0,-1 0 0,0 0 0,0-1 0,-1 1 0,0-1 0,-1 0 0,0 1 0,-1-18 0,-1 12-8,-1 0 0,-1 1 0,0-1 0,-2 1-1,1 0 1,-2 0 0,0 0 0,-1 1 0,-9-17 0,4 12-22,-1 0 1,-1 1 0,-1 1 0,0 0 0,-2 1 0,-17-16 0,2 7-38,-1 1 1,-2 1 0,0 2-1,-1 2 1,-1 1 0,-1 1-1,-47-14 1,-80-15-1299,7 16-4645</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0.020"/>
    </inkml:context>
    <inkml:brush xml:id="br0">
      <inkml:brushProperty name="width" value="0.05" units="cm"/>
      <inkml:brushProperty name="height" value="0.05" units="cm"/>
      <inkml:brushProperty name="color" value="#FFC114"/>
    </inkml:brush>
  </inkml:definitions>
  <inkml:trace contextRef="#ctx0" brushRef="#br0">530 72 24575,'-1'-5'0,"0"0"0,0 0 0,0-1 0,-1 1 0,0 0 0,0 0 0,-5-9 0,0 0 0,2 6 0,2 11 0,0 16 0,-27 435-563,-32-2 0,-83 169 532,-68-20-1,201-573 32,12-28 6,0 0 0,0 0 0,1 0 0,-1 0-1,0 0 1,0 0 0,0 0 0,1 0 0,-1-1 0,0 1 0,0 0 0,0 0 0,1 0 0,-1 0 0,0 1 0,0-1 0,1 0 0,-1 0 0,0 0 0,0 0 0,0 0-1,1 0 1,-1 0 0,0 0 0,0 0 0,0 0 0,0 1 0,1-1 0,-1 0 0,0 0 0,0 0 0,0 0 0,0 1 0,0-1 0,1 0 0,-1 0 0,0 0 0,0 0 0,0 1-1,0-1 1,0 0 0,0 0 0,0 0 0,0 1 0,0-1 0,0 0 0,0 0 0,0 1 0,0-1 0,0 0 0,0 0 0,0 0 0,0 1 0,0-1 0,0 0 0,0 0-1,0 0 1,0 1 0,0-1 0,-1 0 0,1 0 0,0 0 0,0 1 0,0-1 0,0 0 0,21-13 608,-12 8-487,39-20-143,0 3 0,1 1 0,1 3 0,0 2 0,2 3 1,92-13-1,-3 12-474,189 5 1,550 53-2016,0 45 377,-385-36 374,-370-40 1594,429 27 988,-524-40-237,0-1-1,0-1 0,36-7 0,-61 7-441,0 1 0,0 0 1,-1-1-1,1 0 0,0 0 0,0 0 0,4-4 0,-8 5-93,0 1-1,0-1 1,0 0 0,0 0-1,0 0 1,0 0 0,-1 0-1,1 0 1,0 0 0,0 0-1,-1 0 1,1-1-1,-1 1 1,1 0 0,-1 0-1,0-1 1,1 1 0,-1 0-1,0 0 1,0-1-1,0 1 1,0 0 0,0-1-1,0 1 1,0 0 0,0-1-1,-1 1 1,1 0 0,0 0-1,-1-1 1,0 0-1,-4-7 104,0 0 0,-1 0-1,0 1 1,0 0 0,-1 0-1,0 1 1,-13-11 0,-12-14 102,24 24-261,2 0 0,-1 0 0,1-1 0,1 1 0,0-1 0,0-1 0,0 1 0,1-1 0,1 1 0,0-1 0,0 0 0,1-1 0,0 1 0,0 0 0,1 0 0,1-1 0,0 1 0,2-21 0,4-5 0,2 0 0,21-64 0,39-70 0,-35 92 0,27-68-62,157-429-443,-204 532 505,-1 0 0,11-88 0,-22 116 0,-1 0 0,0-1 0,-1 1 0,0 0 0,-6-19 0,5 25 0,-1 0 0,0 0 0,0 1 0,-1-1 0,0 1 0,-1 0 0,0 1 0,0-1 0,-11-12 0,5 10 0,1 0 0,-2 1 0,1 0 0,-1 1 0,-1 0 0,0 1 0,0 1 0,-22-9 0,-7 1 0,-69-12 0,-248-24-715,-9 29 82,294 17 489,-1106-41-1440,-1 47 732,791 19-31,12 27-89,281-27 615,31-3-1127</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0.699"/>
    </inkml:context>
    <inkml:brush xml:id="br0">
      <inkml:brushProperty name="width" value="0.05" units="cm"/>
      <inkml:brushProperty name="height" value="0.05" units="cm"/>
      <inkml:brushProperty name="color" value="#FFC114"/>
    </inkml:brush>
  </inkml:definitions>
  <inkml:trace contextRef="#ctx0" brushRef="#br0">264 416 24575,'-4'-7'0,"-1"1"0,1 0 0,-1 0 0,0 1 0,-1-1 0,-6-4 0,-8-10 0,20 20 0,-4-4 0,-1-1 0,1 1 0,-1 0 0,-8-5 0,12 8 0,1 1 0,-1-1 0,0 1 0,1 0 0,-1-1 0,0 1 0,1 0 0,-1 0 0,0-1 0,0 1 0,1 0 0,-1 0 0,0 0 0,0 0 0,1 0 0,-1 0 0,0 0 0,0 0 0,1 0 0,-1 0 0,0 1 0,0-1 0,1 0 0,-1 0 0,0 1 0,1-1 0,-1 1 0,0-1 0,1 0 0,-1 1 0,1-1 0,-1 1 0,1-1 0,-1 1 0,1 0 0,-1-1 0,1 1 0,-1-1 0,1 1 0,-1 0 0,1-1 0,0 1 0,0 0 0,-1 0 0,1-1 0,0 1 0,0 0 0,0 1 0,-3 15 0,0 1 0,1-1 0,1 1 0,1 0 0,3 21 0,-2 2 0,0-19 0,0 13 0,-2 0 0,-5 39 0,4-64 0,1-1 0,-1 0 0,-1 0 0,0 0 0,0 0 0,0-1 0,-1 1 0,-1-1 0,0 0 0,0 0 0,0 0 0,-1-1 0,-7 8 0,13-14 0,-1 0 0,-1 0 0,1 1 0,0-1 0,0 0 0,0 0 0,0 0 0,-1 0 0,1-1 0,-1 1 0,1 0 0,0-1 0,-1 1 0,1 0 0,-1-1 0,1 0 0,-1 1 0,0-1 0,1 0 0,-1 0 0,1 0 0,-1 0 0,1 0 0,-1 0 0,0 0 0,1-1 0,-1 1 0,1 0 0,-1-1 0,1 0 0,-3 0 0,2-1 0,-1-1 0,1 1 0,0 0 0,1-1 0,-1 1 0,0-1 0,1 1 0,-1-1 0,1 0 0,0 0 0,0 0 0,0 1 0,0-1 0,1 0 0,-1 0 0,0-4 0,-1-17 0,1 0 0,1 0 0,1 0 0,6-33 0,26-95 0,-18 98 0,3 1 0,25-55 0,-31 83 0,1 1 0,1 0 0,1 0 0,1 2 0,2 0 0,22-23 0,-35 39 0,1 1 0,0 0 0,0 1 0,0-1 0,0 1 0,1 0 0,0 1 0,0 0 0,0 0 0,0 0 0,0 1 0,1 0 0,12-2 0,-15 4 0,1 0 0,-1 0 0,0 1 0,1-1 0,-1 1 0,0 0 0,1 1 0,-1-1 0,0 1 0,0 0 0,0 0 0,-1 1 0,1-1 0,0 1 0,-1 0 0,0 1 0,0-1 0,0 1 0,0-1 0,4 6 0,-4-4 0,0 0 0,0 1 0,0 0 0,-1 0 0,1 0 0,-2 0 0,1 0 0,-1 1 0,1-1 0,-2 1 0,3 13 0,-3-10 0,-1 0 0,0 0 0,0 0 0,-1 0 0,-1 0 0,1 0 0,-6 15 0,2-9 0,-2 0 0,0-1 0,0 1 0,-1-2 0,-1 1 0,-1-1 0,0 0 0,-1-1 0,-17 17 0,-24 9 0,9-6 0,42-33 0,0 1 0,0-1 0,1 1 0,-1 0 0,0-1 0,1 1 0,-1 0 0,1-1 0,-1 1 0,1 0 0,-1 0 0,1 0 0,-1-1 0,1 1 0,0 0 0,-1 0 0,1 0 0,0 0 0,0 0 0,0 0 0,0 0 0,0 0 0,0 0 0,0-1 0,0 1 0,0 0 0,0 0 0,0 0 0,1 0 0,-1 0 0,0 0 0,1 0 0,-1-1 0,1 1 0,-1 0 0,1 0 0,-1 0 0,1-1 0,-1 1 0,1 0 0,0-1 0,-1 1 0,1-1 0,0 1 0,0-1 0,-1 1 0,1-1 0,1 1 0,6 4 0,1 0 0,0 0 0,16 5 0,-14-6 0,9 5 0,-1 0 0,25 17 0,-37-22 0,-1 1 0,1 0 0,-1 0 0,-1 0 0,1 1 0,-1 0 0,0 0 0,0 0 0,-1 0 0,5 8 0,-9-12 0,1-1 0,0 1 0,-1 0 0,0-1 0,1 1 0,-1 0 0,0-1 0,1 1 0,-1 0 0,0-1 0,0 1 0,-1 0 0,1 0 0,0-1 0,0 1 0,-1 0 0,1-1 0,-1 1 0,0-1 0,1 1 0,-1-1 0,0 1 0,0-1 0,0 1 0,0-1 0,0 1 0,0-1 0,0 0 0,-1 0 0,1 0 0,0 0 0,-1 0 0,1 0 0,-1 0 0,-1 1 0,-6 2 0,1 0 0,-1 0 0,0-1 0,1 0 0,-12 2 0,4-2-151,0-1-1,0 0 0,0-1 0,0-1 1,0-1-1,-1 0 0,1-1 1,-31-8-1,10 0-6674</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1.227"/>
    </inkml:context>
    <inkml:brush xml:id="br0">
      <inkml:brushProperty name="width" value="0.05" units="cm"/>
      <inkml:brushProperty name="height" value="0.05" units="cm"/>
      <inkml:brushProperty name="color" value="#FFC114"/>
    </inkml:brush>
  </inkml:definitions>
  <inkml:trace contextRef="#ctx0" brushRef="#br0">51 94 24575,'24'-27'0,"-34"42"0,1 1 0,0-1 0,1 2 0,1-1 0,1 1 0,0 0 0,1 0 0,1 1 0,0-1 0,2 1 0,-2 25 0,4-26 0,-1 0 0,2 0 0,0-1 0,2 1 0,-1 0 0,2-1 0,0 1 0,1-1 0,1 0 0,0-1 0,1 1 0,18 27 0,-24-41 0,0 0 0,1 0 0,-1 0 0,1-1 0,-1 1 0,1 0 0,-1-1 0,1 0 0,0 1 0,0-1 0,0 0 0,0 0 0,0 0 0,0 0 0,0 0 0,0 0 0,0 0 0,0-1 0,1 1 0,2-1 0,-3 0 0,1 0 0,-1-1 0,0 1 0,0-1 0,0 0 0,0 0 0,0 0 0,0 0 0,0 0 0,0 0 0,-1-1 0,1 1 0,0 0 0,-1-1 0,1 0 0,-1 1 0,1-1 0,-1 0 0,0 0 0,0 1 0,1-4 0,12-21 0,-2 0 0,-1-1 0,8-32 0,6-14 0,-18 56 0,19-45 0,-24 56 0,2 0 0,-1 1 0,0-1 0,1 1 0,0 0 0,0 0 0,8-7 0,-11 12 0,-1-1 0,1 1 0,-1-1 0,1 1 0,0 0 0,-1-1 0,1 1 0,-1-1 0,1 1 0,0 0 0,-1 0 0,1-1 0,0 1 0,0 0 0,-1 0 0,1 0 0,0 0 0,-1 0 0,1 0 0,0 0 0,0 0 0,-1 0 0,1 0 0,0 0 0,-1 1 0,1-1 0,0 0 0,-1 0 0,1 1 0,0-1 0,-1 0 0,1 1 0,0-1 0,-1 1 0,1-1 0,-1 1 0,1-1 0,-1 1 0,1-1 0,-1 1 0,0 0 0,1-1 0,-1 1 0,1-1 0,-1 1 0,0 0 0,0-1 0,1 1 0,-1 0 0,0 0 0,0-1 0,0 2 0,2 6 0,0 0 0,-1 0 0,1 12 0,-2-20 0,1 109 0,-1 8 0,1-103 0,1 0 0,0 0 0,1-1 0,0 1 0,1-1 0,7 15 0,-11-26 0,1-1 0,0 1 0,-1 0 0,1-1 0,0 1 0,0-1 0,0 1 0,0-1 0,0 0 0,0 1 0,1-1 0,-1 0 0,0 0 0,1 1 0,-1-1 0,1 0 0,-1-1 0,1 1 0,0 0 0,-1 0 0,1-1 0,0 1 0,1 0 0,-1-1 0,1-1 0,-1 1 0,0 0 0,0-1 0,1 1 0,-1-1 0,0 0 0,0 0 0,0 0 0,0 0 0,0 0 0,0 0 0,0 0 0,-1-1 0,4-2 0,3-4 0,1-1 0,-2 0 0,1-1 0,-1 1 0,9-18 0,6-17 0,-2 0 0,-2-1 0,-2 0 0,-2-2 0,-2 0 0,-2 0 0,-2-1 0,2-60 0,-10 104 0,0 0 0,0 0 0,-1 0 0,1 0 0,-1 0 0,0 1 0,0-1 0,-2-4 0,3 7 0,0 1 0,0-1 0,-1 1 0,1-1 0,0 1 0,0 0 0,-1-1 0,1 1 0,0 0 0,-1-1 0,1 1 0,0 0 0,-1-1 0,1 1 0,-1 0 0,1 0 0,0-1 0,-1 1 0,1 0 0,-1 0 0,1 0 0,-1 0 0,1 0 0,-1 0 0,1 0 0,-1 0 0,0 0 0,-1 0 0,1 1 0,0-1 0,0 1 0,0-1 0,0 1 0,0 0 0,0-1 0,0 1 0,0 0 0,0 0 0,0 0 0,0 0 0,-1 2 0,-5 7-341,0 0 0,0 0-1,-5 15 1,-4 8-6485</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2.337"/>
    </inkml:context>
    <inkml:brush xml:id="br0">
      <inkml:brushProperty name="width" value="0.05" units="cm"/>
      <inkml:brushProperty name="height" value="0.05" units="cm"/>
      <inkml:brushProperty name="color" value="#FFC114"/>
    </inkml:brush>
  </inkml:definitions>
  <inkml:trace contextRef="#ctx0" brushRef="#br0">279 162 24575,'-1'-21'0,"-2"39"0,-1 4 0,-113 492 0,67-318 0,-47 134 0,96-327 0,0-1 0,0 1 0,0-1 0,0 1 0,1 0 0,-1-1 0,1 1 0,-1 0 0,1-1 0,0 4 0,1-6 0,-1 1 0,0-1 0,0 1 0,0-1 0,0 0 0,0 1 0,1-1 0,-1 0 0,0 0 0,0 1 0,1-1 0,-1 0 0,0 1 0,0-1 0,1 0 0,-1 0 0,0 0 0,1 1 0,-1-1 0,0 0 0,1 0 0,-1 0 0,0 0 0,1 0 0,-1 1 0,1-1 0,18-4 0,181-84 0,-129 62 0,1 3 0,0 3 0,2 4 0,92-9 0,-117 21 0,0 2 0,1 2 0,-1 2 0,0 2 0,0 2 0,0 3 0,70 22 0,-96-23 0,-1 0 0,0 2 0,0 1 0,29 19 0,-42-24 0,-1 0 0,0 1 0,0-1 0,-1 2 0,0-1 0,0 1 0,-1 0 0,0 0 0,0 1 0,-1-1 0,0 2 0,7 17 0,-9-44 0,0 0 0,10-26 0,-11 36 0,66-194 0,5-18 0,-70 208 0,56-216 0,-46 166 0,9-108 0,-21 158 0,-1 0 0,0-1 0,-1 1 0,0 0 0,-4-19 0,3 26 0,1-1 0,-1 0 0,0 0 0,-1 1 0,1-1 0,-1 1 0,0 0 0,0 0 0,0 0 0,0 0 0,-1 0 0,1 1 0,-1-1 0,-7-4 0,-18-9 0,-1 1 0,0 1 0,-1 1 0,-1 2 0,0 1 0,-56-11 0,-205-16 0,-80 20 342,298 19-911,0 4 0,-144 27 0,165-19-6257</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4.204"/>
    </inkml:context>
    <inkml:brush xml:id="br0">
      <inkml:brushProperty name="width" value="0.05" units="cm"/>
      <inkml:brushProperty name="height" value="0.05" units="cm"/>
      <inkml:brushProperty name="color" value="#FFC114"/>
    </inkml:brush>
  </inkml:definitions>
  <inkml:trace contextRef="#ctx0" brushRef="#br0">0 1 24575,'0'3'0,"0"4"0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5.557"/>
    </inkml:context>
    <inkml:brush xml:id="br0">
      <inkml:brushProperty name="width" value="0.05" units="cm"/>
      <inkml:brushProperty name="height" value="0.05" units="cm"/>
      <inkml:brushProperty name="color" value="#FFC114"/>
    </inkml:brush>
  </inkml:definitions>
  <inkml:trace contextRef="#ctx0" brushRef="#br0">9811 326 24575,'0'-8'0,"0"1"0,-1 0 0,0 0 0,0-1 0,-1 1 0,0 0 0,0 0 0,-1 1 0,0-1 0,0 0 0,0 1 0,-1 0 0,0 0 0,0 0 0,0 0 0,-1 0 0,0 1 0,0 0 0,-1 0 0,-7-6 0,-6-2 0,-1 0 0,1 1 0,-2 1 0,-30-13 0,-93-24 0,64 29-56,-1 2 1,0 4-1,-114-3 0,-250 30-359,166 20 41,1 11-1,-432 130 1,-515 257-2181,95 60 1417,53 109 0,639-309 501,13 19 0,-531 502 1,319-133 353,53 43 1,150-142 4464,52 31 287,377-604-4350,-14 23 141,19-31-260,0 0 1,0 1 0,0-1-1,0 0 1,0 0 0,0 0-1,0 0 1,0 0 0,0 0-1,0 0 1,0 1-1,0-1 1,0 0 0,0 0-1,-1 0 1,1 0 0,0 0-1,0 0 1,0 0-1,0 0 1,0 0 0,0 0-1,0 1 1,0-1 0,0 0-1,0 0 1,-1 0 0,1 0-1,0 0 1,0 0-1,0 0 1,0 0 0,0 0-1,0 0 1,0 0 0,-1 0-1,1 0 1,0 0 0,0 0-1,0 0 1,0 0-1,0 0 1,0 0 0,0 0-1,-1 0 1,1 0 0,0 0-1,0 0 1,0 0 0,0 0-1,0 0 1,0-1-1,0 1 1,0 0 0,0 0-1,-1 0 1,1 0 0,0 0-1,1-10 10,6-12-20,-6 20 12,10-26-685,11-41-1,-17 42-6142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5.868"/>
    </inkml:context>
    <inkml:brush xml:id="br0">
      <inkml:brushProperty name="width" value="0.05" units="cm"/>
      <inkml:brushProperty name="height" value="0.05" units="cm"/>
      <inkml:brushProperty name="color" value="#FFC114"/>
    </inkml:brush>
  </inkml:definitions>
  <inkml:trace contextRef="#ctx0" brushRef="#br0">1 1 24575,'1'0'0,"0"0"0,0 1 0,0-1 0,0 1 0,0-1 0,0 1 0,0-1 0,-1 1 0,1-1 0,0 1 0,0 0 0,0-1 0,-1 1 0,1 0 0,0 0 0,-1 0 0,1-1 0,0 1 0,-1 0 0,1 0 0,-1 0 0,0 0 0,1 2 0,7 25 0,-2 10 0,-2 1 0,-2 69 0,-1-11 0,0-93 0,0 38 0,3 0 0,16 80 0,-17-110 0,0-1 0,1 0 0,0 0 0,1 0 0,1 0 0,-1-1 0,1 0 0,1 0 0,0-1 0,0 1 0,1-2 0,0 1 0,1-1 0,0 0 0,15 10 0,-6-9 0,0 0 0,0-1 0,1-1 0,0 0 0,0-2 0,0 0 0,1-1 0,31 2 0,0-3 0,1-3 0,57-6 0,-32-1 0,1-3 0,-2-4 0,0-3 0,113-41 0,-118 25-1365,-14 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0.072"/>
    </inkml:context>
    <inkml:brush xml:id="br0">
      <inkml:brushProperty name="width" value="0.05" units="cm"/>
      <inkml:brushProperty name="height" value="0.05" units="cm"/>
      <inkml:brushProperty name="color" value="#FFC114"/>
    </inkml:brush>
  </inkml:definitions>
  <inkml:trace contextRef="#ctx0" brushRef="#br0">72 115 24575,'-62'0'0,"52"0"0,44 0 0,655 2-372,617-3-1453,-5-38 504,-1223 35 1151,74-3 700,151-28-1,-280 26 1261,-22 9-1800,-1 0 0,0 0 0,1-1 0,-1 1 0,0 0 0,0 0 1,1-1-1,-1 1 0,0 0 0,0-1 0,0 1 0,0 0 0,1-1 0,-1 1 0,0-1 0,0 1 0,0 0 0,0-1 0,0 1 1,0-1-1,0 1 0,0 0 0,0-1 0,0 1 0,0 0 0,0-1 0,0 1 0,0-1 0,-1 1 0,1 0 0,0-1 0,0 1 0,0 0 1,0-1-1,-1 1 0,1 0 0,0-1 0,0 1 0,-1 0 0,1 0 0,0-1 0,-1 1 0,1 0 0,0 0 0,-1-1 0,1 1 1,0 0-1,-1 0 0,1 0 0,0 0 0,-1 0 0,0-1 0,-8-4-6816</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6.321"/>
    </inkml:context>
    <inkml:brush xml:id="br0">
      <inkml:brushProperty name="width" value="0.05" units="cm"/>
      <inkml:brushProperty name="height" value="0.05" units="cm"/>
      <inkml:brushProperty name="color" value="#FFC114"/>
    </inkml:brush>
  </inkml:definitions>
  <inkml:trace contextRef="#ctx0" brushRef="#br0">0 260 24575,'3'2'0,"0"0"0,0 0 0,0-1 0,0 1 0,0-1 0,0 1 0,0-1 0,0 0 0,0-1 0,1 1 0,-1 0 0,0-1 0,6 0 0,45-2 0,167-49 0,-100 20 0,-3 6 0,-21 4 0,120-40 0,-214 60 4,8-3 80,-1 0 0,1-1 0,11-7 1,-21 11-139,1 1 1,-1-1 0,0 0-1,1 0 1,-1 0 0,0 0-1,0 0 1,0 0 0,1 0 0,-1 0-1,0 0 1,-1-1 0,1 1-1,0 0 1,0-1 0,0 1-1,-1 0 1,1-1 0,-1 1 0,1-1-1,-1 1 1,0-1 0,1 1-1,-1-1 1,0 1 0,0-1-1,0 0 1,0 1 0,0-1 0,-1 1-1,0-3 1,-8-11-6773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6.477"/>
    </inkml:context>
    <inkml:brush xml:id="br0">
      <inkml:brushProperty name="width" value="0.05" units="cm"/>
      <inkml:brushProperty name="height" value="0.05" units="cm"/>
      <inkml:brushProperty name="color" value="#FFC114"/>
    </inkml:brush>
  </inkml:definitions>
  <inkml:trace contextRef="#ctx0" brushRef="#br0">94 0 24575,'-3'3'0,"-4"7"0,-1 11 0,1 7 0,-1 8 0,0 10 0,3 6 0,1 5 0,-2 6 0,1 0 0,1 2 0,1-1 0,1-3 0,-2-3 0,0-6 0,0-5 0,-2-5 0,1-9-8191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6.710"/>
    </inkml:context>
    <inkml:brush xml:id="br0">
      <inkml:brushProperty name="width" value="0.05" units="cm"/>
      <inkml:brushProperty name="height" value="0.05" units="cm"/>
      <inkml:brushProperty name="color" value="#FFC114"/>
    </inkml:brush>
  </inkml:definitions>
  <inkml:trace contextRef="#ctx0" brushRef="#br0">2 8 24575,'3'-3'0,"4"-1"0,1 4 0,-2 3 0,-1 6 0,-1 6 0,-5 4 0,-2 5 0,-3 4 0,-1 6 0,1 3 0,1 1 0,2-2 0,1-2 0,1-4 0,1-4 0,0-6-8191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6.866"/>
    </inkml:context>
    <inkml:brush xml:id="br0">
      <inkml:brushProperty name="width" value="0.05" units="cm"/>
      <inkml:brushProperty name="height" value="0.05" units="cm"/>
      <inkml:brushProperty name="color" value="#FFC114"/>
    </inkml:brush>
  </inkml:definitions>
  <inkml:trace contextRef="#ctx0" brushRef="#br0">0 81 24575,'0'-3'0,"0"-7"0,0-5 0,0-2 0,0-2 0,0 3-8191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7.083"/>
    </inkml:context>
    <inkml:brush xml:id="br0">
      <inkml:brushProperty name="width" value="0.05" units="cm"/>
      <inkml:brushProperty name="height" value="0.05" units="cm"/>
      <inkml:brushProperty name="color" value="#FFC114"/>
    </inkml:brush>
  </inkml:definitions>
  <inkml:trace contextRef="#ctx0" brushRef="#br0">53 4 24575,'-3'0'0,"-1"-3"0,1 2 0,0 5 0,0 6 0,2 9 0,-3 9 0,0 9 0,1 10 0,-3 5 0,0 7 0,1 4 0,1 1 0,2-2 0,1-2 0,0-6 0,1-9 0,0-12-8191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7.501"/>
    </inkml:context>
    <inkml:brush xml:id="br0">
      <inkml:brushProperty name="width" value="0.05" units="cm"/>
      <inkml:brushProperty name="height" value="0.05" units="cm"/>
      <inkml:brushProperty name="color" value="#FFC114"/>
    </inkml:brush>
  </inkml:definitions>
  <inkml:trace contextRef="#ctx0" brushRef="#br0">1 292 24575,'0'2'0,"0"0"0,0 0 0,0-1 0,1 1 0,-1 0 0,1 0 0,-1 0 0,1-1 0,0 1 0,0 0 0,0-1 0,-1 1 0,2-1 0,-1 1 0,0-1 0,0 1 0,2 0 0,0 1 0,1 0 0,-1-1 0,1 1 0,0-1 0,0 0 0,8 3 0,-1-1 0,0-1 0,0 0 0,1-1 0,19 2 0,-20-4 0,1-1 0,-1 0 0,0 0 0,1-1 0,-1-1 0,0 0 0,-1 0 0,1-1 0,0-1 0,-1 0 0,18-11 0,-16 8 0,-1 0 0,0 0 0,0-1 0,-1-1 0,-1 0 0,1 0 0,-1-1 0,-1 0 0,10-16 0,-11 13 0,-1 0 0,0 0 0,-1 0 0,4-17 0,-8 26 0,1 0 0,-2-1 0,1 1 0,0 0 0,-1-1 0,0 1 0,0-1 0,-1 1 0,1-1 0,-1 1 0,0 0 0,-1 0 0,1-1 0,-5-8 0,5 13 0,0-1 0,0 0 0,0 0 0,0 1 0,0-1 0,-1 1 0,1-1 0,-1 1 0,1-1 0,-1 1 0,0 0 0,1 0 0,-1 0 0,0 0 0,0 0 0,0 0 0,0 0 0,0 1 0,0-1 0,0 1 0,0-1 0,0 1 0,0 0 0,0 0 0,0 0 0,0 0 0,0 0 0,0 0 0,0 1 0,0-1 0,0 1 0,0-1 0,0 1 0,0 0 0,-2 1 0,-2 1 0,0 0 0,0 1 0,0 0 0,1 0 0,-1 0 0,1 1 0,0 0 0,0 0 0,-5 7 0,-2 6 0,1 1 0,1 1 0,0-1 0,2 2 0,0-1 0,1 1 0,1 0 0,1 1 0,1-1 0,1 1 0,1 0 0,1 0 0,0 0 0,2 0 0,5 29 0,-4-38 0,1 0 0,0-1 0,1 0 0,0 1 0,1-1 0,1-1 0,0 1 0,0-1 0,1 0 0,1-1 0,0 1 0,12 11 0,-12-14 0,0-1 0,1 0 0,0-1 0,0 0 0,1 0 0,0-1 0,0 0 0,0-1 0,0 0 0,1 0 0,0-1 0,-1-1 0,1 0 0,18 1 0,34-5-1365,-7-6-5461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9.518"/>
    </inkml:context>
    <inkml:brush xml:id="br0">
      <inkml:brushProperty name="width" value="0.05" units="cm"/>
      <inkml:brushProperty name="height" value="0.05" units="cm"/>
      <inkml:brushProperty name="color" value="#FFC114"/>
    </inkml:brush>
  </inkml:definitions>
  <inkml:trace contextRef="#ctx0" brushRef="#br0">14 425 24575,'0'-2'0,"-1"0"0,1 0 0,-1 0 0,1 0 0,-1-1 0,0 1 0,0 0 0,-1-2 0,1 3 0,0-1 0,0 1 0,1 0 0,-1-1 0,0 1 0,1 0 0,-1-1 0,1 1 0,0 0 0,0-1 0,-1 1 0,1-1 0,0-2 0,0 4 0,1 0 0,-1 0 0,0 0 0,0-1 0,0 1 0,1 0 0,-1 0 0,0 0 0,0 0 0,1 0 0,-1 0 0,0 0 0,0 0 0,0 0 0,1 0 0,-1 0 0,0 0 0,0 0 0,1 0 0,-1 0 0,0 0 0,0 0 0,1 0 0,-1 0 0,0 0 0,0 0 0,1 0 0,-1 0 0,0 0 0,0 1 0,0-1 0,1 0 0,-1 0 0,0 0 0,0 0 0,0 0 0,0 1 0,1-1 0,-1 0 0,0 0 0,0 0 0,0 1 0,0-1 0,0 0 0,0 0 0,0 1 0,10 10 0,0 7 0,-1 1 0,0 0 0,-1 1 0,-1 0 0,-1 0 0,-1 0 0,-1 1 0,3 26 0,-4-11 0,-2 0 0,-1 1 0,-9 70 0,7-98 0,0 7 0,-1 0 0,0 0 0,-1-1 0,-7 18 0,11-33 0,-1 0 0,1 0 0,0-1 0,-1 1 0,1 0 0,0 0 0,0-1 0,-1 1 0,1 0 0,0 0 0,0-1 0,-1 1 0,1 0 0,0-1 0,0 1 0,0 0 0,0-1 0,0 1 0,0-1 0,0 1 0,0 0 0,-1-1 0,1 1 0,0 0 0,1-1 0,-1 1 0,0-1 0,0 1 0,0 0 0,0-1 0,0 1 0,-2-22 0,0-133 0,30-255 0,-23 373 0,2 1 0,19-58 0,-22 84 0,0-1 0,0 1 0,1 0 0,0 0 0,1 0 0,0 1 0,1 0 0,0 0 0,0 0 0,1 1 0,0 0 0,0 1 0,11-8 0,-15 12 0,1 1 0,1-1 0,-1 1 0,0-1 0,0 2 0,1-1 0,-1 0 0,1 1 0,0 0 0,-1 1 0,1-1 0,0 1 0,-1 0 0,1 0 0,0 1 0,-1 0 0,1 0 0,0 0 0,-1 0 0,1 1 0,-1 0 0,0 0 0,0 1 0,0-1 0,0 1 0,0 0 0,0 1 0,-1-1 0,6 6 0,-1 0 0,0-1 0,-1 2 0,-1-1 0,1 1 0,-1 0 0,-1 0 0,0 1 0,-1 0 0,0 0 0,0 1 0,-1-1 0,4 24 0,-6-25 0,-1 1 0,0-1 0,-1 1 0,0-1 0,0 1 0,-2 0 0,1-1 0,-1 0 0,-1 1 0,1-1 0,-7 14 0,3-12 0,-1 1 0,0-2 0,0 1 0,-1-1 0,-1 0 0,0 0 0,-19 16 0,-2-3 0,-2-1 0,0-2 0,-1-1 0,-2-2 0,-42 17 0,73-33 0,0-1 0,0 1 0,0 1 0,0-1 0,0 1 0,-5 3 0,9-6 0,0 1 0,0-1 0,-1 0 0,1 1 0,0-1 0,0 0 0,-1 1 0,1-1 0,0 0 0,0 1 0,0-1 0,0 0 0,0 1 0,0-1 0,-1 0 0,1 1 0,0-1 0,0 0 0,0 1 0,0-1 0,0 1 0,0-1 0,0 0 0,1 1 0,-1-1 0,0 1 0,0-1 0,0 1 0,1 0 0,0 0 0,0 0 0,0 0 0,0-1 0,0 1 0,0 0 0,0 0 0,0-1 0,1 1 0,-1-1 0,0 1 0,0-1 0,2 1 0,83 25 0,-39-12 0,73 31 0,-51-7 0,-45-24 0,0-2 0,28 12 0,-42-21 0,-1 0 0,0-1 0,1 0 0,-1 0 0,1-1 0,0 0 0,-1-1 0,1 0 0,17-3 0,-13 0 0,-1 0 0,1-2 0,-1 1 0,1-2 0,-1 0 0,-1 0 0,0-1 0,1-1 0,-2 0 0,1 0 0,-2-1 0,1-1 0,15-17 0,-14 12 0,0 0 0,-1 0 0,-1-1 0,0-1 0,-1 0 0,-1 0 0,0-1 0,-2 1 0,8-31 0,-12 38 0,-1 1 0,0-1 0,0 0 0,-1 0 0,0 1 0,0-1 0,-2 0 0,-2-15 0,3 23 0,1 0 0,-1 0 0,0-1 0,0 1 0,0 0 0,0 0 0,0 0 0,0 0 0,0 0 0,-1 0 0,1 0 0,-1 0 0,0 0 0,1 1 0,-1-1 0,0 1 0,0-1 0,0 1 0,0 0 0,0-1 0,0 1 0,-1 0 0,1 1 0,0-1 0,0 0 0,-1 1 0,1-1 0,-1 1 0,1 0 0,0-1 0,-1 1 0,1 1 0,-1-1 0,1 0 0,0 0 0,-1 1 0,1-1 0,0 1 0,-4 1 0,-3 2 0,0 0 0,0 0 0,0 1 0,1 0 0,-1 0 0,1 1 0,1 0 0,-1 1 0,1-1 0,0 2 0,1-1 0,-9 12 0,4-2 0,0 0 0,0 1 0,2 0 0,-15 38 0,19-39 0,-1 1 0,-3 24 0,8-36 0,1 0 0,-1 0 0,1 0 0,0-1 0,0 1 0,1 0 0,-1 0 0,1-1 0,1 1 0,-1 0 0,4 8 0,-4-12 0,1 0 0,-1 0 0,0 0 0,1 0 0,-1 0 0,1 0 0,-1 0 0,1-1 0,0 1 0,0-1 0,0 1 0,0-1 0,0 0 0,0 1 0,0-1 0,0 0 0,0 0 0,4 0 0,-1 0 0,-1 0 0,0-1 0,1 0 0,-1 0 0,0 0 0,1 0 0,-1-1 0,0 0 0,8-2 0,-2 0 0,1-1 0,-1-1 0,0 0 0,0 0 0,-1-1 0,1 0 0,10-10 0,-4 0 0,23-29 0,-7 8 0,-31 36 0,1 0 0,0 1 0,0-1 0,-1 0 0,1 1 0,0 0 0,0-1 0,0 1 0,0 0 0,0 0 0,0 0 0,0 0 0,0 0 0,-1 0 0,1 1 0,0-1 0,0 1 0,0-1 0,0 1 0,-1 0 0,3 1 0,10 1 0,-7-2 0,1 0 0,-1 0 0,0-1 0,0-1 0,1 1 0,-1-1 0,0 0 0,0-1 0,0 1 0,0-2 0,8-2 0,-10 3 0,0-1 0,-1 1 0,0-1 0,1 1 0,-1-1 0,0-1 0,-1 1 0,1-1 0,0 1 0,-1-1 0,0 0 0,0 0 0,0 0 0,-1-1 0,1 1 0,3-9 0,-6 13 0,0-1 0,0 1 0,0 0 0,0-1 0,0 1 0,0 0 0,0-1 0,0 1 0,0 0 0,0-1 0,0 1 0,1 0 0,-1-1 0,0 1 0,0 0 0,0-1 0,1 1 0,-1 0 0,0 0 0,0-1 0,1 1 0,-1 0 0,0 0 0,0-1 0,1 1 0,-1 0 0,0 0 0,1 0 0,-1 0 0,0 0 0,1-1 0,-1 1 0,0 0 0,1 0 0,6 12 0,2 32 0,-8-36 0,36 235 0,-31-180 0,-5 119 0,-2-167 0,0 0 0,-1 0 0,-1 0 0,0-1 0,-1 1 0,-9 21 0,11-32 0,0 0 0,0 0 0,0 0 0,0-1 0,-1 1 0,0-1 0,0 1 0,0-1 0,0 0 0,0 0 0,-1 0 0,0-1 0,1 1 0,-1-1 0,0 0 0,0 0 0,0 0 0,0-1 0,0 1 0,-1-1 0,1 0 0,0 0 0,-1 0 0,1-1 0,0 0 0,-7 0 0,-32-6-1365,2-5-5461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9.684"/>
    </inkml:context>
    <inkml:brush xml:id="br0">
      <inkml:brushProperty name="width" value="0.05" units="cm"/>
      <inkml:brushProperty name="height" value="0.05" units="cm"/>
      <inkml:brushProperty name="color" value="#FFC114"/>
    </inkml:brush>
  </inkml:definitions>
  <inkml:trace contextRef="#ctx0" brushRef="#br0">1 18 24575,'5'-3'0,"6"-1"0,3 0 0,-3 1 0,-7 1 0,-7 1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0.570"/>
    </inkml:context>
    <inkml:brush xml:id="br0">
      <inkml:brushProperty name="width" value="0.05" units="cm"/>
      <inkml:brushProperty name="height" value="0.05" units="cm"/>
      <inkml:brushProperty name="color" value="#FFC114"/>
    </inkml:brush>
  </inkml:definitions>
  <inkml:trace contextRef="#ctx0" brushRef="#br0">0 474 24575,'13'-14'0,"-2"0"0,16-26 0,-22 31 0,1-1 0,0 1 0,1 0 0,0 1 0,0-1 0,1 1 0,0 1 0,0-1 0,19-11 0,-26 19 0,0-1 0,0 0 0,0 1 0,0-1 0,0 1 0,0-1 0,0 1 0,1 0 0,-1-1 0,0 1 0,0 0 0,0 0 0,1 0 0,-1 0 0,0 0 0,0 0 0,0 0 0,1 0 0,-1 1 0,0-1 0,0 0 0,0 1 0,1-1 0,-1 1 0,0-1 0,0 1 0,0-1 0,0 1 0,0 0 0,0 0 0,0 0 0,-1-1 0,1 1 0,0 0 0,0 0 0,0 0 0,-1 0 0,1 0 0,-1 0 0,1 0 0,-1 1 0,1-1 0,0 2 0,1 6 0,0 0 0,0 0 0,-1 0 0,1 16 0,-2-21 0,2 400 0,-5-216 0,-20 261 0,21-433 0,-3 20 0,5-34 0,0 0 0,0 0 0,0 0 0,0 0 0,0 1 0,1-1 0,-1 0 0,1 0 0,-1 0 0,1 0 0,0 0 0,0-1 0,1 3 0,-1-3 0,-1-1 0,1 1 0,0 0 0,-1-1 0,1 0 0,0 1 0,0-1 0,0 1 0,0-1 0,-1 0 0,1 0 0,0 1 0,0-1 0,0 0 0,0 0 0,0 0 0,0 0 0,-1 0 0,1 0 0,0 0 0,0 0 0,0 0 0,0-1 0,0 1 0,0 0 0,-1-1 0,1 1 0,1-1 0,26-14 0,-23 11 0,37-22 0,0 2 0,2 2 0,1 1 0,0 3 0,71-19 0,-41 22 0,1 3 0,0 3 0,84 1 0,230 22 0,-351-11 0,-37-3 0,4 0 0,0 1 0,0-1 0,-1 0 0,1-1 0,8-1 0,-13 2 0,-1 0 0,0 0 0,1 0 0,-1 0 0,1-1 0,-1 1 0,0 0 0,1 0 0,-1 0 0,0-1 0,1 1 0,-1 0 0,0-1 0,1 1 0,-1 0 0,0 0 0,0-1 0,1 1 0,-1-1 0,0 1 0,0 0 0,0-1 0,1 1 0,-1 0 0,0-1 0,0 1 0,0-1 0,0 1 0,0-1 0,0-1 0,-1 1 0,1-1 0,-1 1 0,1-1 0,-1 1 0,0-1 0,0 1 0,0 0 0,0-1 0,0 1 0,0 0 0,-2-2 0,-8-8 0,0-1 0,1 0 0,0 0 0,1-1 0,0 0 0,1-1 0,1 0 0,0 0 0,1 0 0,-8-31 0,3-7 0,3-1 0,2 0 0,2 0 0,3 0 0,7-68 0,1 61 0,2 0 0,3 1 0,2 1 0,32-81 0,6 32 0,-33 73 0,16-41 0,-34 71 0,1 0 0,-1 0 0,0 0 0,0-1 0,0 1 0,0 0 0,-1-1 0,0 1 0,0 0 0,0-1 0,0 1 0,-2-7 0,1 8 0,0 0 0,-1 0 0,1 0 0,-1 1 0,1-1 0,-1 0 0,0 1 0,0-1 0,0 1 0,0-1 0,-1 1 0,1 0 0,-1 0 0,1 0 0,-1 0 0,0 0 0,-3-1 0,-7-3 0,0 1 0,0 0 0,0 1 0,0 1 0,-1 0 0,-23-2 0,-89 2 0,83 3 0,-77 1 0,0 5 0,0 6 0,1 4 0,-160 45 0,231-47-682,-51 24-1,44-13-6143</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1.165"/>
    </inkml:context>
    <inkml:brush xml:id="br0">
      <inkml:brushProperty name="width" value="0.05" units="cm"/>
      <inkml:brushProperty name="height" value="0.05" units="cm"/>
      <inkml:brushProperty name="color" value="#FFC114"/>
    </inkml:brush>
  </inkml:definitions>
  <inkml:trace contextRef="#ctx0" brushRef="#br0">234 125 24575,'-7'29'0,"1"-8"0,-1 7 0,0 0 0,-18 43 0,1-5 0,17-44 0,-37 104 0,36-109 0,0 0 0,-2-1 0,1 0 0,-2-1 0,-15 18 0,14-21 0,10-10 0,-1 0 0,1 1 0,0-1 0,0 0 0,0 1 0,0 0 0,0-1 0,0 1 0,-2 5 0,4-7 0,0-1 0,0 0 0,0 1 0,0-1 0,0 1 0,1-1 0,-1 1 0,0-1 0,0 0 0,0 1 0,0-1 0,0 1 0,1-1 0,-1 0 0,0 1 0,0-1 0,1 1 0,-1-1 0,0 0 0,1 1 0,-1-1 0,0 0 0,1 0 0,-1 1 0,0-1 0,1 0 0,-1 0 0,1 0 0,-1 1 0,0-1 0,1 0 0,-1 0 0,1 0 0,-1 0 0,1 0 0,-1 0 0,1 0 0,-1 0 0,0 0 0,1 0 0,-1 0 0,1 0 0,-1 0 0,1 0 0,0-1 0,27-2 0,-23 2 0,572-30 0,-460 30 0,119-11 0,-202 8 0,1-1 0,-2-2 0,1-2 0,57-22 0,-88 30 0,0 0 0,0-1 0,-1 1 0,1-1 0,0 0 0,-1 0 0,0 0 0,1 0 0,-1 0 0,0 0 0,0-1 0,0 1 0,0-1 0,-1 0 0,1 1 0,-1-1 0,1 0 0,-1 0 0,0 0 0,0 0 0,-1 0 0,1 0 0,0 0 0,-1 0 0,0 0 0,0 0 0,0-6 0,-2-6 0,0 0 0,-1-1 0,-1 1 0,-8-22 0,0-2 0,6 9 0,0-1 0,2 1 0,1-1 0,2 0 0,1 0 0,8-61 0,-8 87 34,1 1 1,-1-1-1,0 1 0,0-1 0,0 0 0,-1 1 0,1-1 0,-1 1 0,-3-9 1,3 11-121,0 0 1,0 0 0,-1 0-1,1 0 1,0 0 0,-1 0-1,0 0 1,1 0 0,-1 0-1,0 1 1,0-1 0,0 1-1,0-1 1,0 1 0,0 0-1,-1 0 1,1 0 0,0 0-1,-4-1 1,-8-1-6741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0.399"/>
    </inkml:context>
    <inkml:brush xml:id="br0">
      <inkml:brushProperty name="width" value="0.05" units="cm"/>
      <inkml:brushProperty name="height" value="0.05" units="cm"/>
      <inkml:brushProperty name="color" value="#FFC114"/>
    </inkml:brush>
  </inkml:definitions>
  <inkml:trace contextRef="#ctx0" brushRef="#br0">113 10 24575,'-24'-5'0,"22"4"0,-1 0 0,0 1 0,1-1 0,-1 0 0,0 1 0,1 0 0,-5-1 0,6 1 0,1 0 0,0 0 0,0 0 0,0 0 0,-1 0 0,1 0 0,0 0 0,0 0 0,0 0 0,-1 0 0,1 0 0,0 0 0,0 1 0,0-1 0,-1 0 0,1 0 0,0 0 0,0 0 0,0 0 0,0 0 0,-1 0 0,1 1 0,0-1 0,0 0 0,0 0 0,0 0 0,0 0 0,-1 0 0,1 1 0,0-1 0,0 0 0,0 0 0,0 0 0,0 1 0,0-1 0,0 0 0,0 0 0,0 1 0,5 7 0,12 5 0,254 141 0,-269-153 0,1 1 0,0 0 0,-1-1 0,1 1 0,-1 0 0,0 0 0,1 0 0,-1 0 0,0 1 0,0-1 0,0 1 0,-1-1 0,1 1 0,-1 0 0,2 3 0,-2-3 0,-1-1 0,0 1 0,1 0 0,-1-1 0,0 1 0,-1 0 0,1 0 0,0-1 0,-1 1 0,1 0 0,-1-1 0,0 1 0,0-1 0,0 1 0,0-1 0,-1 1 0,-2 3 0,-8 12 56,-1-1-1,-1 1 1,0-2 0,-2 0-1,-32 26 1,-95 58-1116,117-83 421,-63 40-6187</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1.765"/>
    </inkml:context>
    <inkml:brush xml:id="br0">
      <inkml:brushProperty name="width" value="0.05" units="cm"/>
      <inkml:brushProperty name="height" value="0.05" units="cm"/>
      <inkml:brushProperty name="color" value="#FFC114"/>
    </inkml:brush>
  </inkml:definitions>
  <inkml:trace contextRef="#ctx0" brushRef="#br0">291 138 24575,'0'-2'0,"0"-1"0,0 1 0,0-1 0,-1 0 0,1 1 0,-1-1 0,1 1 0,-1-1 0,0 1 0,0-1 0,0 1 0,0 0 0,-1-1 0,1 1 0,-1 0 0,1 0 0,-1 0 0,0 0 0,1 0 0,-1 0 0,-5-2 0,3 1 0,-1 1 0,0 0 0,0 0 0,0 0 0,0 1 0,0 0 0,0 0 0,0 0 0,0 0 0,-7 1 0,4 0 0,1 1 0,-1 0 0,1 0 0,-1 1 0,1 0 0,0 0 0,0 1 0,0-1 0,0 2 0,1-1 0,-1 1 0,1 0 0,0 0 0,0 1 0,0 0 0,0 0 0,1 0 0,-8 10 0,5-5 0,1 1 0,-1-1 0,2 1 0,-1 0 0,2 1 0,-1-1 0,2 1 0,0 0 0,0 0 0,-2 17 0,4-20 0,1 1 0,1-1 0,0 1 0,0-1 0,1 0 0,0 1 0,0-1 0,1 0 0,1 0 0,0 1 0,0-2 0,0 1 0,1 0 0,0-1 0,1 0 0,0 0 0,6 8 0,-3-8 0,-1 1 0,1-2 0,0 1 0,1-1 0,0 0 0,0-1 0,1 0 0,-1-1 0,1 0 0,1 0 0,-1-1 0,0 0 0,1-1 0,13 2 0,-6-2 0,0-1 0,0-1 0,0-1 0,0 0 0,0-2 0,0 0 0,-1-1 0,1 0 0,0-2 0,-1 0 0,0-1 0,31-15 0,-36 15 0,1-1 0,-2 0 0,1-1 0,-1 0 0,0-1 0,-1 0 0,0-1 0,0 0 0,-1 0 0,0-1 0,-1 0 0,0-1 0,-1 1 0,0-2 0,-1 1 0,-1-1 0,6-17 0,-9 21 0,0 0 0,-1-1 0,0 1 0,-1 0 0,0-1 0,0 1 0,-1-1 0,0 1 0,-1 0 0,0 0 0,0-1 0,-1 1 0,0 1 0,0-1 0,-1 0 0,-1 1 0,1 0 0,-1 0 0,-1 0 0,0 1 0,-10-12 0,7 10 0,-1 0 0,1 1 0,-2 0 0,1 0 0,-1 1 0,-1 1 0,1 0 0,-1 0 0,0 1 0,0 0 0,0 1 0,-1 1 0,0 0 0,1 1 0,-16-1 0,9 2-341,0 2 0,1 0-1,-37 8 1,10 2-6485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2.231"/>
    </inkml:context>
    <inkml:brush xml:id="br0">
      <inkml:brushProperty name="width" value="0.05" units="cm"/>
      <inkml:brushProperty name="height" value="0.05" units="cm"/>
      <inkml:brushProperty name="color" value="#FFC114"/>
    </inkml:brush>
  </inkml:definitions>
  <inkml:trace contextRef="#ctx0" brushRef="#br0">206 0 24575,'-1'16'0,"0"-1"0,-1 1 0,-1-1 0,0 1 0,-7 18 0,-33 73 0,24-65 0,-24 49 0,26-59 0,2 1 0,1 1 0,-18 66 0,31-98 0,1-1 0,-1 1 0,1 0 0,0 0 0,0 0 0,0 0 0,0 0 0,0-1 0,0 1 0,0 0 0,1 0 0,-1 0 0,1 0 0,-1-1 0,3 4 0,-3-4 0,1 0 0,0 0 0,0 0 0,-1 0 0,1-1 0,0 1 0,0 0 0,0-1 0,0 1 0,0-1 0,0 1 0,0-1 0,1 1 0,-1-1 0,0 0 0,0 0 0,0 1 0,0-1 0,2 0 0,5-1 0,1 1 0,-1-2 0,1 1 0,-1-1 0,14-5 0,-3 2 0,11-1 0,0 1 0,60-1 0,-60 5 0,0 0 0,0-3 0,34-7 0,-54 8 0,0-1 0,0 0 0,0 0 0,-1-1 0,0 0 0,0 0 0,0-1 0,-1-1 0,0 1 0,0-1 0,0-1 0,-1 1 0,0-1 0,-1-1 0,1 1 0,-2-1 0,1 0 0,-1 0 0,-1-1 0,0 1 0,0-1 0,-1 0 0,0 0 0,0-1 0,-1 1 0,-1 0 0,0-1 0,0 1 0,-1-1 0,0 1 0,-1-1 0,0 1 0,-1-1 0,0 1 0,-1 0 0,0 0 0,0 0 0,-6-10 0,1 3 0,-1-1 0,-1 2 0,-1-1 0,-24-27 0,28 36 0,-1 0 0,0 0 0,0 1 0,-1 0 0,0 1 0,0 0 0,0 0 0,-1 1 0,0 0 0,-13-4 0,21 8-57,0 0 0,0 1 1,-1-1-1,1 1 0,0 0 0,-1-1 0,1 1 0,0 0 0,-1 0 0,1 1 0,0-1 1,-1 0-1,1 1 0,0-1 0,-1 1 0,1 0 0,0 0 0,0 0 0,0 0 1,0 0-1,0 0 0,0 1 0,-3 2 0,-6 8-6769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2.915"/>
    </inkml:context>
    <inkml:brush xml:id="br0">
      <inkml:brushProperty name="width" value="0.05" units="cm"/>
      <inkml:brushProperty name="height" value="0.05" units="cm"/>
      <inkml:brushProperty name="color" value="#FFC114"/>
    </inkml:brush>
  </inkml:definitions>
  <inkml:trace contextRef="#ctx0" brushRef="#br0">6002 54 24575,'-33'-16'0,"8"7"0,1 2 0,-1 1 0,0 1 0,-43-3 0,-106 5 0,105 4 0,-936 42-2339,703-24 1975,-2716 200-1983,2105-128 2062,686-67 2844,141-17-1802,79-6-6929</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3.270"/>
    </inkml:context>
    <inkml:brush xml:id="br0">
      <inkml:brushProperty name="width" value="0.05" units="cm"/>
      <inkml:brushProperty name="height" value="0.05" units="cm"/>
      <inkml:brushProperty name="color" value="#FFC114"/>
    </inkml:brush>
  </inkml:definitions>
  <inkml:trace contextRef="#ctx0" brushRef="#br0">522 57 24575,'5'-6'0,"4"-2"0,0-1 0,-1-1 0,10-14 0,-56 50 0,-317 214 0,332-226 0,-15 9 0,-55 43 0,91-65 0,0 1 0,1-1 0,-1 0 0,1 1 0,-1-1 0,1 0 0,-1 1 0,1 0 0,0-1 0,0 1 0,0 0 0,0 0 0,0-1 0,0 1 0,0 0 0,0 0 0,1 0 0,-1 0 0,1 0 0,0 0 0,-1 0 0,1 0 0,0 0 0,0 1 0,0-1 0,1 0 0,-1 0 0,0 0 0,1 0 0,-1 0 0,1 0 0,0 0 0,0-1 0,0 1 0,0 0 0,0 0 0,0 0 0,0-1 0,0 1 0,1-1 0,-1 1 0,1-1 0,-1 1 0,4 1 0,25 24 0,46 30 0,-6-5 0,118 116-1365,-135-112-5461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4.687"/>
    </inkml:context>
    <inkml:brush xml:id="br0">
      <inkml:brushProperty name="width" value="0.05" units="cm"/>
      <inkml:brushProperty name="height" value="0.05" units="cm"/>
      <inkml:brushProperty name="color" value="#FFC114"/>
    </inkml:brush>
  </inkml:definitions>
  <inkml:trace contextRef="#ctx0" brushRef="#br0">567 257 24575,'1'-4'0,"1"1"0,-1-1 0,1 0 0,-1 0 0,1 0 0,0 1 0,0-1 0,1 1 0,3-5 0,0 0 0,3-6 0,-1 1 0,0-1 0,-1-1 0,-1 1 0,9-29 0,-14 40 0,-1-1 0,1 0 0,0 0 0,-1 1 0,0-1 0,0 0 0,0 0 0,-1 0 0,1 1 0,-1-1 0,0 0 0,0 1 0,-1-5 0,0 6 0,0-1 0,1 1 0,-1-1 0,0 1 0,0 0 0,0 0 0,0 0 0,0 0 0,-1 0 0,1 1 0,0-1 0,-1 0 0,0 1 0,1 0 0,-1 0 0,0 0 0,0 0 0,1 0 0,-5 0 0,-3-1 0,-1 1 0,1 0 0,0 1 0,-1 0 0,1 1 0,-1 0 0,1 1 0,0 0 0,0 0 0,0 1 0,-10 4 0,-4 3 0,1 1 0,1 0 0,-30 21 0,34-20 0,0 1 0,1 1 0,-18 19 0,30-28 0,1 0 0,-1 1 0,1 0 0,0-1 0,0 1 0,0 1 0,1-1 0,0 0 0,0 1 0,1 0 0,0-1 0,0 1 0,-1 13 0,3-15 0,0-1 0,1 1 0,0-1 0,0 1 0,0-1 0,0 1 0,1-1 0,0 0 0,0 1 0,0-1 0,0 0 0,1 0 0,-1-1 0,1 1 0,0 0 0,0-1 0,1 0 0,-1 0 0,1 0 0,-1 0 0,8 4 0,7 4 0,-1-1 0,2-1 0,28 10 0,121 30 0,-118-36 0,0 1 0,63 28 0,-107-40 0,-1 1 0,0-1 0,0 1 0,0 1 0,0-1 0,-1 1 0,0-1 0,1 1 0,4 6 0,-8-8 0,0 0 0,0-1 0,0 1 0,-1 0 0,1-1 0,0 1 0,-1 0 0,1 0 0,-1-1 0,0 1 0,1 0 0,-1 0 0,0 0 0,0 0 0,0-1 0,-1 1 0,1 0 0,0 0 0,-1 0 0,1 0 0,-1-1 0,1 1 0,-1 0 0,0-1 0,0 1 0,0 0 0,0-1 0,0 1 0,0-1 0,0 1 0,0-1 0,-3 2 0,-5 6 0,-1 0 0,0-1 0,0 0 0,-1-1 0,0 0 0,-1-1 0,-18 8 0,-91 28 0,117-41 0,-234 59 0,202-54 0,0-1 0,0-2 0,0-1 0,-62-6 0,52-5-1365,15-2-5461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5.508"/>
    </inkml:context>
    <inkml:brush xml:id="br0">
      <inkml:brushProperty name="width" value="0.05" units="cm"/>
      <inkml:brushProperty name="height" value="0.05" units="cm"/>
      <inkml:brushProperty name="color" value="#FFC114"/>
    </inkml:brush>
  </inkml:definitions>
  <inkml:trace contextRef="#ctx0" brushRef="#br0">144 318 24575,'32'-9'0,"38"-15"0,-56 19 0,-1-1 0,0-1 0,-1 0 0,0-1 0,16-12 0,-26 18 0,1-1 0,0 1 0,-1-1 0,1 0 0,-1 0 0,0 0 0,0-1 0,0 1 0,0 0 0,-1-1 0,1 1 0,-1-1 0,0 1 0,0-1 0,0 0 0,0-6 0,-1 8 0,0-1 0,0 1 0,-1 0 0,1-1 0,-1 1 0,1 0 0,-1 0 0,0-1 0,0 1 0,0 0 0,0 0 0,0 0 0,-1 0 0,1 0 0,0 0 0,-1 0 0,0 1 0,1-1 0,-1 1 0,0-1 0,0 1 0,0-1 0,0 1 0,0 0 0,0 0 0,0 0 0,-4-1 0,-1-1 0,-1 1 0,0 0 0,0 0 0,0 1 0,0 0 0,0 0 0,0 1 0,-1 0 0,1 0 0,0 1 0,-13 2 0,10 0 0,-1 1 0,1 0 0,0 0 0,0 1 0,0 0 0,1 1 0,-16 12 0,16-11 0,0 1 0,1 0 0,0 0 0,1 1 0,0 0 0,0 1 0,1 0 0,0 0 0,1 0 0,0 1 0,1 0 0,0 0 0,1 0 0,0 1 0,0 0 0,-2 19 0,5-27 0,1 0 0,0 0 0,0 0 0,0 0 0,0 0 0,1 0 0,0 0 0,0 0 0,0 0 0,0 0 0,0 0 0,1-1 0,0 1 0,0 0 0,0-1 0,0 0 0,4 6 0,-2-5 0,0-1 0,0 0 0,0 0 0,1 0 0,-1 0 0,1-1 0,-1 1 0,1-1 0,0 0 0,0-1 0,0 1 0,6 0 0,2 0 0,-1 0 0,0-2 0,1 1 0,-1-2 0,1 1 0,-1-2 0,1 0 0,-1 0 0,0-1 0,20-7 0,-24 6 0,0 0 0,-1 0 0,1 0 0,-1-1 0,0 0 0,0-1 0,0 0 0,-1 0 0,1 0 0,-2 0 0,1-1 0,5-9 0,-2 1 0,-2 0 0,0 0 0,-1-1 0,0 0 0,5-23 0,-11 36 0,1 0 0,0 1 0,0-1 0,1 0 0,-1 0 0,1 1 0,2-5 0,-4 7 0,0 0 0,1-1 0,-1 1 0,0 0 0,0 0 0,1-1 0,-1 1 0,0 0 0,0 0 0,1 0 0,-1-1 0,0 1 0,1 0 0,-1 0 0,0 0 0,1 0 0,-1 0 0,0 0 0,1 0 0,-1 0 0,0 0 0,1 0 0,-1 0 0,0 0 0,1 0 0,0 0 0,-1 0 0,1 1 0,0-1 0,-1 1 0,1 0 0,0-1 0,-1 1 0,1 0 0,-1-1 0,1 1 0,-1 0 0,0 0 0,1-1 0,-1 1 0,0 0 0,1 0 0,-1 1 0,6 23 0,-1 0 0,4 48 0,-8-53 0,1 1 0,1-1 0,0 0 0,2 0 0,13 35 0,-18-52 0,1-1 0,0 0 0,0 0 0,0 0 0,1 0 0,-1 0 0,0 0 0,1 0 0,-1 0 0,1 0 0,0-1 0,0 1 0,-1 0 0,1-1 0,0 0 0,0 1 0,0-1 0,1 0 0,-1 0 0,0 0 0,0-1 0,1 1 0,-1 0 0,0-1 0,1 1 0,-1-1 0,0 0 0,1 0 0,-1 0 0,0 0 0,1 0 0,-1-1 0,1 1 0,-1-1 0,0 1 0,0-1 0,1 0 0,-1 0 0,0 0 0,0 0 0,0 0 0,0-1 0,0 1 0,0 0 0,0-1 0,0 0 0,-1 1 0,3-4 0,4-4 0,0-1 0,-1 0 0,0-1 0,0 1 0,-1-1 0,-1-1 0,0 1 0,6-22 0,-2 0 0,8-65 0,-13 80 0,-4 18 0,0 0 0,0 0 0,0 0 0,0 0 0,0 0 0,0 0 0,1 0 0,-1 0 0,0-1 0,0 1 0,0 0 0,0 0 0,0 0 0,0 0 0,0 0 0,0 0 0,1 0 0,-1 0 0,0 0 0,0 0 0,0 0 0,0 0 0,0 0 0,0 0 0,0 0 0,1 0 0,-1 0 0,0 0 0,0 0 0,0 0 0,0 0 0,0 0 0,0 0 0,1 0 0,-1 0 0,0 0 0,0 0 0,0 0 0,0 0 0,0 0 0,0 0 0,1 0 0,-1 0 0,0 0 0,0 0 0,0 1 0,0-1 0,0 0 0,0 0 0,0 0 0,0 0 0,13 28 0,-11-23 0,104 257 0,-12-35 0,-93-225 0,0 1 0,-1 0 0,1 0 0,0-1 0,-1 1 0,1 0 0,-1 0 0,0 4 0,0-7 0,0 1 0,0-1 0,0 0 0,0 0 0,0 0 0,0 1 0,0-1 0,0 0 0,0 0 0,0 0 0,0 1 0,-1-1 0,1 0 0,0 0 0,0 0 0,0 0 0,0 1 0,0-1 0,-1 0 0,1 0 0,0 0 0,0 0 0,0 0 0,0 1 0,-1-1 0,1 0 0,0 0 0,0 0 0,0 0 0,-1 0 0,1 0 0,0 0 0,0 0 0,0 0 0,-1 0 0,1 0 0,0 0 0,0 0 0,-14-10 0,-31-40 0,2-2 0,-65-105 0,79 111 0,2-1 0,-23-55 0,42 85 0,2-1 0,0 1 0,1-1 0,0 0 0,2 0 0,0-1 0,1 1 0,1-1 0,2-34 0,0 47 0,0 0 0,1 0 0,-1 0 0,1 0 0,0 0 0,0 0 0,1 0 0,0 1 0,0-1 0,0 1 0,1 0 0,0 0 0,0 0 0,0 0 0,0 0 0,8-4 0,-6 4 0,2 0 0,-1 1 0,0 0 0,1 1 0,0 0 0,-1 0 0,1 0 0,1 1 0,-1 0 0,0 1 0,11-1 0,-6 1 0,0 1 0,0 1 0,0 0 0,0 0 0,0 1 0,0 1 0,-1 0 0,1 1 0,-1 0 0,0 1 0,0 1 0,0 0 0,-1 0 0,0 1 0,18 14 0,-25-17 0,0 0 0,0 0 0,-1 0 0,1 0 0,-1 1 0,0-1 0,0 1 0,-1 0 0,0 0 0,1 0 0,-2 0 0,1 1 0,0-1 0,0 7 0,-2-7 0,0 0 0,0 0 0,0-1 0,-1 1 0,1 0 0,-1-1 0,0 1 0,-1 0 0,1-1 0,-1 1 0,0-1 0,0 0 0,0 0 0,0 0 0,-1 0 0,-6 7 0,-1 0-124,-2 0 0,1-1 0,-1-1 0,-1 0 0,1 0 0,-2-1-1,1-1 1,-1 0 0,0-1 0,-19 6 0,8-5-6702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5.790"/>
    </inkml:context>
    <inkml:brush xml:id="br0">
      <inkml:brushProperty name="width" value="0.05" units="cm"/>
      <inkml:brushProperty name="height" value="0.05" units="cm"/>
      <inkml:brushProperty name="color" value="#FFC114"/>
    </inkml:brush>
  </inkml:definitions>
  <inkml:trace contextRef="#ctx0" brushRef="#br0">1 21 24575,'3'0'0,"4"3"0,0 4 0,-3 1 0,-3-4 0,-1-6 0,-1-5 0,0-4 0,3-1 0,4 2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6.067"/>
    </inkml:context>
    <inkml:brush xml:id="br0">
      <inkml:brushProperty name="width" value="0.05" units="cm"/>
      <inkml:brushProperty name="height" value="0.05" units="cm"/>
      <inkml:brushProperty name="color" value="#FFC114"/>
    </inkml:brush>
  </inkml:definitions>
  <inkml:trace contextRef="#ctx0" brushRef="#br0">168 118 24575,'0'-13'0,"0"1"0,-1 0 0,-1 0 0,-4-19 0,5 29 0,0-1 0,0 1 0,0-1 0,0 1 0,0 0 0,-1-1 0,1 1 0,-1 0 0,1 0 0,-1 0 0,0 0 0,-2-2 0,2 3 0,1 0 0,0 0 0,-1 1 0,1-1 0,-1 1 0,0-1 0,1 1 0,-1-1 0,1 1 0,-1 0 0,0 0 0,1 0 0,-1 0 0,1 0 0,-1 0 0,0 0 0,1 1 0,-1-1 0,1 1 0,-1-1 0,1 1 0,-3 0 0,0 1 0,0 1 0,-1 0 0,1 0 0,0 0 0,1 0 0,-1 0 0,0 1 0,1 0 0,0 0 0,0 0 0,0 0 0,0 0 0,1 0 0,-3 6 0,-3 7 0,1 1 0,-6 23 0,8-24 0,1 0 0,0 0 0,2 1 0,0-1 0,0 1 0,2 0 0,0-1 0,4 26 0,-2-35 0,0 1 0,0-1 0,0 0 0,1 0 0,1 0 0,-1 0 0,1-1 0,0 1 0,1-1 0,0 0 0,0 0 0,0 0 0,1-1 0,0 0 0,0 0 0,1-1 0,0 1 0,0-1 0,9 5 0,-2-4-151,-1 0-1,1-1 0,0-1 0,0 0 1,0-1-1,0 0 0,0-1 1,27 0-1,8-3-6674</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6.828"/>
    </inkml:context>
    <inkml:brush xml:id="br0">
      <inkml:brushProperty name="width" value="0.05" units="cm"/>
      <inkml:brushProperty name="height" value="0.05" units="cm"/>
      <inkml:brushProperty name="color" value="#FFC114"/>
    </inkml:brush>
  </inkml:definitions>
  <inkml:trace contextRef="#ctx0" brushRef="#br0">246 433 24575,'0'-15'0,"1"-3"0,-2 0 0,1 0 0,-2 1 0,-1-1 0,-4-19 0,5 33 0,1 0 0,0 0 0,-1 0 0,0 1 0,0-1 0,0 0 0,0 1 0,0 0 0,-1 0 0,0-1 0,1 1 0,-1 1 0,0-1 0,-1 0 0,1 1 0,0-1 0,-1 1 0,1 0 0,-1 0 0,0 1 0,1-1 0,-1 1 0,0 0 0,0 0 0,0 0 0,0 0 0,0 1 0,-5-1 0,3 1 0,0 1 0,0-1 0,0 1 0,1 0 0,-1 1 0,0-1 0,1 1 0,-1 0 0,1 1 0,0-1 0,0 1 0,0 0 0,0 0 0,0 1 0,0-1 0,1 1 0,0 0 0,0 0 0,0 1 0,0-1 0,1 1 0,0 0 0,-1 0 0,2 0 0,-1 0 0,-3 10 0,3-8 0,1-1 0,-1 1 0,1 0 0,1 0 0,-1 0 0,1 0 0,1 0 0,-1 0 0,1 0 0,0 0 0,1 0 0,0 0 0,0 0 0,0 0 0,1 0 0,0 0 0,0-1 0,1 1 0,0 0 0,0-1 0,7 11 0,-5-11 0,1-1 0,-1 0 0,1 0 0,0 0 0,1 0 0,-1-1 0,1 0 0,0 0 0,0-1 0,12 4 0,-8-3 0,0-1 0,0-1 0,0 0 0,0 0 0,0-1 0,1-1 0,14 0 0,-17-1 0,-1 0 0,1 0 0,-1-1 0,0 0 0,0-1 0,0 0 0,0 0 0,0 0 0,14-10 0,-18 10 0,1-1 0,-1 1 0,0-1 0,0 0 0,0 0 0,0 0 0,-1-1 0,0 1 0,0-1 0,0 0 0,0 0 0,-1 0 0,0 0 0,0-1 0,2-9 0,-3 9 0,0-1 0,0 1 0,-1-1 0,0 1 0,0-1 0,-1 1 0,0 0 0,0-1 0,0 1 0,-1 0 0,0 0 0,0 0 0,-1 0 0,1 0 0,-1 0 0,-1 0 0,1 1 0,-1 0 0,0 0 0,0 0 0,0 0 0,-1 0 0,1 1 0,-10-7 0,0 1 0,0 1 0,0 1 0,-1 0 0,0 1 0,0 1 0,-1 0 0,0 1 0,-23-5 0,38 10 0,1 0 0,-1 0 0,0 0 0,1 0 0,-1 0 0,1 0 0,-1 0 0,0 0 0,1 0 0,-1-1 0,1 1 0,-1 0 0,0 0 0,1-1 0,-1 1 0,1 0 0,-1-1 0,1 1 0,-1-1 0,1 1 0,-1-1 0,1 1 0,0-1 0,-1 1 0,1-1 0,0 1 0,-1-1 0,1 0 0,1 0 0,-1 0 0,1 1 0,-1-1 0,1 0 0,-1 1 0,1-1 0,-1 0 0,1 1 0,-1-1 0,1 1 0,0-1 0,0 1 0,-1-1 0,1 1 0,0 0 0,1-1 0,48-19 0,-40 16 0,13-5 0,1 0 0,0 2 0,0 1 0,42-5 0,-59 10 0,1 1 0,-1 0 0,1 0 0,-1 0 0,1 1 0,-1 1 0,0-1 0,1 1 0,-1 0 0,0 0 0,0 1 0,0 0 0,-1 1 0,1-1 0,-1 1 0,1 0 0,-1 1 0,0 0 0,9 10 0,-8-7 0,-1 0 0,0 1 0,0-1 0,-1 2 0,0-1 0,5 15 0,-1 3 0,5 29 0,4 12 0,-18-67 0,0 0 0,0-1 0,1 1 0,-1 0 0,0 0 0,1-1 0,-1 1 0,0 0 0,1 0 0,-1-1 0,1 1 0,-1 0 0,1-1 0,-1 1 0,1-1 0,0 1 0,-1 0 0,2 0 0,-2-1 0,1 0 0,-1 0 0,1 0 0,-1 0 0,1 0 0,-1-1 0,0 1 0,1 0 0,-1 0 0,1 0 0,-1 0 0,0 0 0,1-1 0,-1 1 0,1 0 0,-1 0 0,0-1 0,1 1 0,-1 0 0,0 0 0,1-1 0,-1 1 0,0 0 0,1-1 0,16-32 0,-14 25 0,27-62 0,-19 42 0,1 0 0,1 1 0,2 1 0,19-27 0,-32 49 0,1 1 0,-1 1 0,1-1 0,0 0 0,0 1 0,0-1 0,0 1 0,1 0 0,4-2 0,-7 3 0,0 1 0,0 0 0,0-1 0,0 1 0,0 0 0,0 0 0,0 0 0,0-1 0,0 1 0,0 0 0,0 1 0,0-1 0,0 0 0,0 0 0,0 0 0,0 0 0,0 1 0,-1-1 0,1 1 0,0-1 0,0 1 0,0-1 0,0 1 0,0-1 0,0 1 0,-1-1 0,1 1 0,0 0 0,-1 0 0,1-1 0,0 1 0,-1 0 0,1 0 0,-1 0 0,1 0 0,-1 0 0,0 0 0,1 0 0,-1-1 0,1 3 0,0 4 0,1-1 0,-1 1 0,0-1 0,-1 1 0,0-1 0,0 11 0,0 12 0,0-29 0,0 0 0,0 0 0,0 0 0,0 1 0,0-1 0,0 0 0,0 0 0,0 0 0,0 0 0,0 0 0,0 0 0,0 1 0,0-1 0,0 0 0,0 0 0,0 0 0,0 0 0,0 0 0,1 0 0,-1 0 0,0 1 0,0-1 0,0 0 0,0 0 0,0 0 0,0 0 0,0 0 0,0 0 0,1 0 0,-1 0 0,0 0 0,0 0 0,0 0 0,0 0 0,0 0 0,1 0 0,-1 0 0,0 0 0,0 0 0,0 0 0,0 0 0,0 0 0,0 0 0,1 0 0,-1 0 0,0 0 0,0 0 0,0 0 0,0 0 0,1 0 0,8-7 0,9-11 0,18-28 0,-16 20 0,39-40 0,-53 60 0,0 1 0,1 0 0,-1 0 0,1 0 0,0 1 0,0-1 0,1 2 0,-1-1 0,1 1 0,0 0 0,15-3 0,-20 6 10,1-1 0,-1 1 0,1 0 0,0 0 0,-1 0 0,1 1 1,0-1-1,-1 1 0,1 0 0,-1 0 0,1 0 0,-1 0 0,1 1 0,-1 0 0,0-1 0,6 5 0,-4-2 9,0 1 0,-1 0 0,1-1 0,-1 1 0,0 1 0,-1-1 0,1 0 0,4 12 0,1 3-361,-2 1 1,-1 0 0,0 0-1,4 33 1,-4-6-6485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7.418"/>
    </inkml:context>
    <inkml:brush xml:id="br0">
      <inkml:brushProperty name="width" value="0.05" units="cm"/>
      <inkml:brushProperty name="height" value="0.05" units="cm"/>
      <inkml:brushProperty name="color" value="#FFC114"/>
    </inkml:brush>
  </inkml:definitions>
  <inkml:trace contextRef="#ctx0" brushRef="#br0">304 364 24575,'8'-17'0,"-1"-1"0,0 1 0,-1-1 0,-1-1 0,-1 1 0,3-24 0,-6 34 0,-1-1 0,0 0 0,0 0 0,0 0 0,-1 0 0,-1 0 0,0 1 0,0-1 0,0 0 0,-1 1 0,-1 0 0,1 0 0,-1 0 0,0 0 0,-7-9 0,8 14 0,1-1 0,-1 1 0,0 0 0,0 0 0,0 0 0,0 0 0,-1 1 0,1-1 0,0 1 0,-1 0 0,0 0 0,0 0 0,1 1 0,-1-1 0,0 1 0,0 0 0,-1 0 0,1 0 0,0 1 0,0-1 0,0 1 0,0 0 0,-1 0 0,1 1 0,0-1 0,0 1 0,0 0 0,0 0 0,0 0 0,0 1 0,0-1 0,0 1 0,-7 4 0,0 2 0,-1 0 0,1 0 0,0 1 0,1 0 0,0 1 0,0 0 0,1 1 0,0 0 0,-7 13 0,6-7 0,1 0 0,0 0 0,2 1 0,0 0 0,1 0 0,1 1 0,0 0 0,2 0 0,0 0 0,1 0 0,1 0 0,2 37 0,0-45 0,1 0 0,0 0 0,0-1 0,1 0 0,0 1 0,1-1 0,0 0 0,1 0 0,0-1 0,0 1 0,1-1 0,0-1 0,1 1 0,0-1 0,0 0 0,1 0 0,0-1 0,0 0 0,0-1 0,1 1 0,0-2 0,1 1 0,-1-1 0,15 5 0,-9-5 0,0 0 0,1-2 0,-1 0 0,1 0 0,0-1 0,0-1 0,0-1 0,0 0 0,0-1 0,-1-1 0,31-7 0,-27 3 0,0 0 0,-1-1 0,0 0 0,0-2 0,-1 0 0,0-1 0,-1-1 0,0-1 0,18-16 0,-21 16 0,0-1 0,-2 0 0,1-1 0,-2 0 0,1-1 0,-2 0 0,0-1 0,-1 1 0,-1-2 0,7-19 0,-10 22 0,-1 0 0,0 0 0,-1 0 0,-1 0 0,0 0 0,-1-1 0,0 1 0,-1 0 0,-1 0 0,0-1 0,-1 1 0,0 1 0,-9-22 0,9 26-68,-1 0 0,0 0-1,0 1 1,-1-1 0,-1 1 0,1 0-1,-1 0 1,0 1 0,-1 0 0,0 0-1,0 0 1,-1 1 0,1 0 0,-1 1-1,-1 0 1,1 0 0,-1 0-1,1 1 1,-16-4 0,-15 0-6758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0.117"/>
    </inkml:context>
    <inkml:brush xml:id="br0">
      <inkml:brushProperty name="width" value="0.05" units="cm"/>
      <inkml:brushProperty name="height" value="0.05" units="cm"/>
      <inkml:brushProperty name="color" value="#FFC114"/>
    </inkml:brush>
  </inkml:definitions>
  <inkml:trace contextRef="#ctx0" brushRef="#br0">52 84 24575,'-14'-5'0,"12"4"0,-1 0 0,1 1 0,-1-1 0,1 0 0,0-1 0,-1 1 0,1 0 0,0-1 0,0 1 0,0-1 0,0 1 0,0-1 0,1 0 0,-1 0 0,0 0 0,-2-3 0,4 4 0,0 0 0,1 1 0,-1-1 0,0 1 0,0-1 0,0 0 0,0 1 0,0-1 0,1 1 0,-1-1 0,0 1 0,0-1 0,1 1 0,-1-1 0,0 1 0,1-1 0,-1 1 0,1 0 0,-1-1 0,0 1 0,1-1 0,-1 1 0,1 0 0,-1 0 0,1-1 0,-1 1 0,1 0 0,-1 0 0,1-1 0,0 1 0,-1 0 0,1 0 0,-1 0 0,1 0 0,-1 0 0,2 0 0,25-4 0,-25 4 0,41-2 0,0 3 0,1 1 0,50 10 0,-44-5 0,90 2 0,-138-9 0,0 0 0,0 0 0,0 0 0,0 0 0,0-1 0,0 1 0,0 0 0,0-1 0,0 1 0,0-1 0,0 0 0,-1 0 0,4-2 0,-5 3 0,0 0 0,0 0 0,1 0 0,-1-1 0,0 1 0,0 0 0,0 0 0,0 0 0,0-1 0,0 1 0,0 0 0,0 0 0,0-1 0,0 1 0,0 0 0,0 0 0,0 0 0,0-1 0,0 1 0,0 0 0,0 0 0,-1-1 0,1 1 0,0 0 0,0 0 0,0 0 0,0-1 0,0 1 0,0 0 0,-1 0 0,1 0 0,0 0 0,0 0 0,-1-1 0,-15-8 0,-69-19 0,75 25 0,0 1 0,0 0 0,0 0 0,-1 1 0,1 1 0,-17 0 0,26 1 0,-1-1 0,0 0 0,0 1 0,0-1 0,1 1 0,-1 0 0,0 0 0,1-1 0,-1 1 0,1 0 0,-1 0 0,1 0 0,-1 1 0,1-1 0,0 0 0,-1 1 0,1-1 0,-1 2 0,0 0 0,0 1 0,1-1 0,-1 1 0,1-1 0,0 1 0,0 0 0,0-1 0,-1 7 0,2 6 0,-1 1 0,2 0 0,3 21 0,-2-23 0,57 430-1365,-54-416-5461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1.365"/>
    </inkml:context>
    <inkml:brush xml:id="br0">
      <inkml:brushProperty name="width" value="0.05" units="cm"/>
      <inkml:brushProperty name="height" value="0.05" units="cm"/>
      <inkml:brushProperty name="color" value="#FFC114"/>
    </inkml:brush>
  </inkml:definitions>
  <inkml:trace contextRef="#ctx0" brushRef="#br0">0 1 24575,'21'299'0,"-9"-76"0,-8-104 0,0-101 0,-4-17 0,0-1 0,0 0 0,0 0 0,0 0 0,1 0 0,-1 0 0,0 1 0,0-1 0,0 0 0,0 0 0,0 0 0,1 0 0,-1 0 0,0 0 0,0 0 0,0 0 0,0 1 0,1-1 0,-1 0 0,0 0 0,0 0 0,0 0 0,1 0 0,-1 0 0,0 0 0,0 0 0,0 0 0,0 0 0,1 0 0,-1 0 0,0 0 0,0-1 0,0 1 0,0 0 0,1 0 0,-1 0 0,0 0 0,0 0 0,0 0 0,0 0 0,1-1 0,0-1 0,1 1 0,-1-1 0,1 0 0,-1-1 0,0 1 0,0 0 0,0 0 0,0 0 0,0-1 0,1-3 0,2-16-1365,-1 1-5461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7.898"/>
    </inkml:context>
    <inkml:brush xml:id="br0">
      <inkml:brushProperty name="width" value="0.05" units="cm"/>
      <inkml:brushProperty name="height" value="0.05" units="cm"/>
      <inkml:brushProperty name="color" value="#FFC114"/>
    </inkml:brush>
  </inkml:definitions>
  <inkml:trace contextRef="#ctx0" brushRef="#br0">140 136 24575,'4'4'0,"-2"-3"0,0 0 0,-1 0 0,1 1 0,0-1 0,-1 1 0,1-1 0,-1 1 0,0 0 0,0-1 0,0 1 0,1 0 0,-2 0 0,1 0 0,0 0 0,0 0 0,-1 0 0,1 0 0,-1 0 0,1 0 0,-1 0 0,0 0 0,0 0 0,0 1 0,0-1 0,-1 3 0,-4 19 0,-1 0 0,-2-1 0,0 0 0,-21 40 0,10-23 0,-67 160 0,82-183 0,4-17 0,0 0 0,0 0 0,0 1 0,0-1 0,0 0 0,0 0 0,0 1 0,1-1 0,-1 0 0,0 0 0,0 0 0,0 1 0,0-1 0,1 0 0,-1 0 0,0 0 0,0 1 0,0-1 0,1 0 0,-1 0 0,0 0 0,0 0 0,1 0 0,-1 1 0,0-1 0,0 0 0,1 0 0,-1 0 0,0 0 0,0 0 0,1 0 0,2 0 0,1-1 0,-1 0 0,0 1 0,0-1 0,0 0 0,6-3 0,-4 2 0,13-4 0,0 0 0,0 1 0,1 1 0,-1 1 0,20-1 0,96 3 0,-92 2 0,0-1 0,54-8 0,-90 7 0,0 0 0,0 0 0,0-1 0,-1 0 0,1 0 0,0 0 0,-1-1 0,0 0 0,1 0 0,-1 0 0,0-1 0,8-7 0,-10 7 0,0 0 0,1 0 0,-2-1 0,1 1 0,0-1 0,-1 1 0,0-1 0,0 0 0,0 0 0,-1 0 0,0 0 0,1 0 0,-2-1 0,1 1 0,-1-6 0,0-8 0,-1-1 0,-1 0 0,0 1 0,-2-1 0,0 1 0,-1 0 0,-15-34 0,5 19 0,-2 1 0,-1 0 0,-27-35 0,38 58 43,0 1 0,-1 0-1,1 1 1,-2 0 0,1 0-1,-1 0 1,-11-6 0,18 12-90,0 1 1,-1 0 0,1-1 0,0 1 0,-1 0 0,1 0 0,-1 1 0,1-1-1,-1 0 1,0 1 0,1 0 0,-1-1 0,1 1 0,-1 0 0,0 1 0,1-1-1,-1 0 1,1 1 0,-1-1 0,0 1 0,1 0 0,-1 0 0,1 0 0,0 0-1,-1 0 1,1 0 0,0 1 0,0-1 0,0 1 0,0 0 0,0-1 0,0 1-1,0 0 1,1 0 0,-1 0 0,-1 3 0,-9 14-6780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9.126"/>
    </inkml:context>
    <inkml:brush xml:id="br0">
      <inkml:brushProperty name="width" value="0.05" units="cm"/>
      <inkml:brushProperty name="height" value="0.05" units="cm"/>
      <inkml:brushProperty name="color" value="#FFC114"/>
    </inkml:brush>
  </inkml:definitions>
  <inkml:trace contextRef="#ctx0" brushRef="#br0">1125 44 24575,'-17'-7'0,"-1"1"0,0 0 0,0 2 0,0 0 0,-35-3 0,36 5 0,-21-2 0,0 1 0,0 3 0,-1 1 0,1 1 0,0 2 0,0 2 0,-62 18 0,68-14 0,1 2 0,1 1 0,0 1 0,1 2 0,1 0 0,0 2 0,1 2 0,1 0 0,-31 32 0,29-22 0,2 1 0,1 1 0,2 2 0,1 0 0,1 1 0,3 1 0,-17 44 0,17-32 0,2 1 0,2 1 0,3 0 0,2 0 0,-4 65 0,12-86 0,0 0 0,3 0 0,0 0 0,1 0 0,2 0 0,1 0 0,2-1 0,0 0 0,16 34 0,-15-44 0,1 1 0,1-2 0,0 1 0,1-1 0,1-1 0,0 0 0,1-1 0,1 0 0,1-2 0,0 1 0,0-2 0,1 0 0,34 16 0,-21-14-16,1-2 0,0-2 0,0-1 0,1-1 0,1-2 0,-1-1 0,1-1-1,0-2 1,50-3 0,-36-2-26,-1-3-1,0-2 0,-1-1 0,1-3 1,-2-1-1,51-23 0,-64 22 31,0-1-1,-1-2 0,0-1 0,-2-2 0,0 0 1,-1-2-1,-1-1 0,34-40 0,-43 43 15,-2-1 0,0 0 0,-2-1 0,0-1 0,-1 0 0,-1-1 0,-2 0 0,0-1 0,-2 0 0,0 0-1,5-51 1,-10 45-2,-1 0 0,-1-1 0,-2 1 0,-2 0 0,0 0 0,-2 0 0,-2 0 0,0 1 0,-2 0 0,-2 1 0,0 0 0,-2 1 0,-21-32 0,21 38 0,-1 1 0,-2 0 0,0 1 0,-1 1 0,0 1 0,-2 0 0,0 1 0,-1 2 0,-1 0 0,0 1 0,-1 1 0,-1 1 0,0 1 0,0 2 0,-1 0 0,-29-6 0,28 10-79,0 1-1,0 1 1,-1 2-1,1 0 0,-1 2 1,1 1-1,0 1 1,0 1-1,0 1 1,0 2-1,1 0 0,0 2 1,0 0-1,1 2 1,-37 23-1,11 1-6286</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9.742"/>
    </inkml:context>
    <inkml:brush xml:id="br0">
      <inkml:brushProperty name="width" value="0.05" units="cm"/>
      <inkml:brushProperty name="height" value="0.05" units="cm"/>
      <inkml:brushProperty name="color" value="#FFC114"/>
    </inkml:brush>
  </inkml:definitions>
  <inkml:trace contextRef="#ctx0" brushRef="#br0">465 164 24575,'0'-11'0,"0"-1"0,-1 0 0,0 1 0,-1-1 0,-5-19 0,6 27 0,-1 0 0,0 0 0,0 0 0,0 0 0,-1 0 0,1 1 0,-1-1 0,0 1 0,0-1 0,0 1 0,-1 0 0,1 0 0,-1 1 0,1-1 0,-1 1 0,0 0 0,0-1 0,-5 0 0,3 0 0,0 1 0,-1 0 0,1 1 0,-1-1 0,1 1 0,-1 1 0,0-1 0,1 1 0,-1 0 0,0 0 0,-9 3 0,6-1 0,0 1 0,0 0 0,0 1 0,1 0 0,-1 0 0,-14 10 0,5-1 0,1 1 0,1 0 0,1 1 0,0 1 0,1 1 0,-16 21 0,20-21 0,0 0 0,1 0 0,1 1 0,0 0 0,1 1 0,1 0 0,1 0 0,1 0 0,1 1 0,-4 38 0,7-48 0,1 0 0,0 0 0,1 0 0,-1 0 0,2 0 0,0 0 0,0 0 0,1-1 0,0 1 0,0-1 0,1 0 0,0 0 0,1 0 0,0 0 0,1-1 0,-1 0 0,1 0 0,1 0 0,0-1 0,0 0 0,0 0 0,1-1 0,14 10 0,-9-9 43,0-1 0,0 0-1,1-1 1,0 0 0,0-1-1,0-1 1,25 4 0,-14-5-470,0-1 0,0-1 1,39-5-1,6-6-6399</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0.903"/>
    </inkml:context>
    <inkml:brush xml:id="br0">
      <inkml:brushProperty name="width" value="0.05" units="cm"/>
      <inkml:brushProperty name="height" value="0.05" units="cm"/>
      <inkml:brushProperty name="color" value="#FFC114"/>
    </inkml:brush>
  </inkml:definitions>
  <inkml:trace contextRef="#ctx0" brushRef="#br0">334 31 24575,'-21'0'0,"14"1"0,1 0 0,0-1 0,-1-1 0,1 1 0,-1-1 0,1 0 0,-8-2 0,13 3 0,1 0 0,-1 0 0,1-1 0,-1 1 0,1 0 0,-1 0 0,1-1 0,-1 1 0,1 0 0,-1-1 0,1 1 0,-1-1 0,1 1 0,-1 0 0,1-1 0,0 1 0,-1-1 0,1 1 0,0-1 0,-1 0 0,6-7 0,-2 6 0,0 1 0,0 0 0,-1 0 0,1 0 0,0 0 0,0 0 0,4 0 0,15 0 0,0 0 0,0 2 0,1 1 0,-1 0 0,34 9 0,-17 0 0,1 1 0,41 20 0,-51-19 0,52 33 0,-70-38 0,0 0 0,-1 1 0,0 0 0,-1 1 0,0 0 0,16 22 0,-24-30 0,0 1 0,-1 0 0,1-1 0,0 1 0,-1 0 0,0 0 0,0 0 0,0 0 0,0 0 0,0 0 0,0 0 0,-1 0 0,0 1 0,1-1 0,-1 0 0,-1 0 0,1 0 0,0 1 0,-1-1 0,1 0 0,-1 0 0,0 0 0,0 0 0,0 0 0,-1 0 0,1 0 0,-1 0 0,1-1 0,-1 1 0,0 0 0,0-1 0,0 1 0,0-1 0,-1 0 0,1 0 0,-3 2 0,-7 4 0,1 0 0,-1-1 0,0-1 0,0 0 0,-1-1 0,0 0 0,-16 4 0,-21 3 86,-1-2-1,0-2 0,-96 1 1,77-9-655,1-4 0,-93-17 0,84 5-6257</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1.355"/>
    </inkml:context>
    <inkml:brush xml:id="br0">
      <inkml:brushProperty name="width" value="0.05" units="cm"/>
      <inkml:brushProperty name="height" value="0.05" units="cm"/>
      <inkml:brushProperty name="color" value="#FFC114"/>
    </inkml:brush>
  </inkml:definitions>
  <inkml:trace contextRef="#ctx0" brushRef="#br0">34 194 24575,'6'-1'0,"-6"1"0,-8 8 0,3 0 0,1 1 0,0-1 0,0 0 0,1 1 0,0 0 0,1 0 0,0 0 0,0 0 0,1 0 0,0 0 0,1 0 0,0 18 0,3 5 0,1 1 0,10 39 0,-3-33 0,17 43 0,-14-44 0,11 43 0,-25-81 0,1 4 0,0 0 0,-1 0 0,1 0 0,-1 0 0,1 0 0,-1 0 0,-1 6 0,1-10 0,0 0 0,0 0 0,0 1 0,0-1 0,0 0 0,0 0 0,0 0 0,0 0 0,0 0 0,0 0 0,0 1 0,0-1 0,0 0 0,0 0 0,0 0 0,0 0 0,0 0 0,0 0 0,0 0 0,0 1 0,0-1 0,-1 0 0,1 0 0,0 0 0,0 0 0,0 0 0,0 0 0,0 0 0,0 0 0,0 0 0,0 0 0,-1 0 0,1 0 0,0 0 0,0 1 0,0-1 0,0 0 0,0 0 0,0 0 0,-1 0 0,1 0 0,0 0 0,0 0 0,0 0 0,0 0 0,0-1 0,-1 1 0,-4-6 0,-4-11 0,1-6 0,2 0 0,0 0 0,2 0 0,0 0 0,1-1 0,2 0 0,2-37 0,4-7 0,20-91 0,6 29 0,-26 116 0,0-1 0,1 1 0,1 0 0,0 0 0,0 1 0,16-19 0,-22 29 0,1 1 0,0-1 0,0 1 0,0 0 0,0 0 0,1 0 0,-1 0 0,1 1 0,-1-1 0,1 1 0,-1-1 0,1 1 0,0 0 0,0 0 0,-1 0 0,1 0 0,0 0 0,0 1 0,0-1 0,0 1 0,4 0 0,-3 1 0,0 0 0,-1 0 0,1 0 0,-1 1 0,1-1 0,-1 1 0,0 0 0,1 0 0,-1 0 0,0 0 0,0 1 0,-1-1 0,1 1 0,0 0 0,-1 0 0,4 5 0,5 8 0,-1 1 0,-1 0 0,0 1 0,-1 0 0,-1 0 0,-1 1 0,-1 0 0,5 25 0,-1 13 0,2 88 0,-10-114 0,0 83 0,-1-103 0,-2 1 0,1-1 0,-1 1 0,-1-1 0,0 0 0,0 0 0,-9 16 0,-4-5-1365,-1-7-5461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1.835"/>
    </inkml:context>
    <inkml:brush xml:id="br0">
      <inkml:brushProperty name="width" value="0.05" units="cm"/>
      <inkml:brushProperty name="height" value="0.05" units="cm"/>
      <inkml:brushProperty name="color" value="#FFC114"/>
    </inkml:brush>
  </inkml:definitions>
  <inkml:trace contextRef="#ctx0" brushRef="#br0">0 548 24575,'0'-4'0,"0"-1"0,1 0 0,-1 0 0,1 0 0,0 0 0,0 1 0,0-1 0,1 1 0,-1-1 0,1 1 0,0-1 0,1 1 0,-1 0 0,1 0 0,0 0 0,0 0 0,0 0 0,0 1 0,0-1 0,1 1 0,0 0 0,0 0 0,5-3 0,8-5 0,0 2 0,0-1 0,1 2 0,25-9 0,81-18 0,-37 11 0,-70 20 0,-1-2 0,0 0 0,0-1 0,0 0 0,-1-1 0,-1-1 0,23-17 0,-37 25 0,1 0 0,0 0 0,0 0 0,0 0 0,0 0 0,0 1 0,0-1 0,1 0 0,-1 0 0,0 1 0,0-1 0,1 1 0,-1-1 0,0 1 0,1-1 0,-1 1 0,0 0 0,1 0 0,-1 0 0,0 0 0,1 0 0,-1 0 0,1 0 0,-1 0 0,0 0 0,1 1 0,-1-1 0,0 0 0,1 1 0,-1-1 0,0 1 0,0 0 0,0-1 0,1 1 0,-1 0 0,0 0 0,0 0 0,0 0 0,0 0 0,0 0 0,0 0 0,0 0 0,-1 0 0,1 0 0,0 1 0,4 8 0,0-1 0,-1 1 0,-1 0 0,5 19 0,-5-18 0,17 81 0,12 128 0,-26-167 0,-6-30 0,0-23 0,0 0 0,0 0 0,0 0 0,0 0 0,0 0 0,0 0 0,0 1 0,0-1 0,0 0 0,0 0 0,0 0 0,0 0 0,-1 0 0,1 0 0,0 0 0,0 0 0,0 0 0,0 0 0,0 0 0,0 1 0,0-1 0,-1 0 0,1 0 0,0 0 0,0 0 0,0 0 0,0 0 0,0 0 0,0 0 0,-1 0 0,1 0 0,0 0 0,0 0 0,0 0 0,0 0 0,0 0 0,0 0 0,-1 0 0,1-1 0,0 1 0,0 0 0,0 0 0,0 0 0,0 0 0,0 0 0,0 0 0,-1 0 0,1 0 0,0 0 0,0 0 0,0-1 0,0 1 0,0 0 0,0 0 0,0 0 0,0 0 0,0 0 0,0 0 0,0 0 0,0-1 0,0 1 0,-3-5 0,0 0 0,0 0 0,1 0 0,0 0 0,-2-7 0,-9-35 0,2-1 0,2 0 0,2 0 0,-1-60 0,8 76 0,1 1 0,1 0 0,2-1 0,1 1 0,1 0 0,2 1 0,19-48 0,-24 70 0,1 1 0,0-1 0,0 1 0,1 0 0,-1 0 0,2 1 0,-1-1 0,1 1 0,0 0 0,12-9 0,-16 14 0,1-1 0,0 0 0,0 1 0,0-1 0,1 1 0,-1 0 0,0 0 0,0 0 0,1 0 0,-1 1 0,0-1 0,1 1 0,-1 0 0,0 0 0,1 0 0,-1 1 0,1-1 0,-1 1 0,0 0 0,0-1 0,1 2 0,-1-1 0,0 0 0,0 1 0,0-1 0,0 1 0,0 0 0,5 4 0,-1 0 0,-1 1 0,1 0 0,-1 0 0,0 1 0,-1 0 0,0 0 0,0 0 0,-1 0 0,0 1 0,0 0 0,-1 0 0,0 0 0,-1 0 0,0 0 0,1 14 0,-1-7 0,-1 0 0,0-1 0,-1 1 0,-1-1 0,-1 1 0,0-1 0,-1 1 0,-9 26 0,7-28 31,-2 1 0,0-1 0,-1-1 0,0 1 0,-1-1 0,-1-1 0,0 0 0,0 0 1,-1-1-1,-16 13 0,9-10-275,-1-1 0,-1 0 0,0-2 0,0 0 1,-1-2-1,-30 11 0,-3-4-6582</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2.098"/>
    </inkml:context>
    <inkml:brush xml:id="br0">
      <inkml:brushProperty name="width" value="0.05" units="cm"/>
      <inkml:brushProperty name="height" value="0.05" units="cm"/>
      <inkml:brushProperty name="color" value="#FFC114"/>
    </inkml:brush>
  </inkml:definitions>
  <inkml:trace contextRef="#ctx0" brushRef="#br0">63 309 24575,'-19'12'0,"14"-10"0,1 0 0,0 0 0,0 1 0,0 0 0,1 0 0,-1 0 0,1 0 0,0 0 0,-5 6 0,8-9 0,0 0 0,0 1 0,-1-1 0,1 0 0,0 0 0,0 1 0,0-1 0,0 0 0,0 1 0,0-1 0,0 0 0,-1 1 0,1-1 0,0 0 0,0 1 0,0-1 0,0 0 0,0 1 0,1-1 0,-1 0 0,0 1 0,0-1 0,0 0 0,0 0 0,0 1 0,0-1 0,0 0 0,1 1 0,-1-1 0,0 0 0,0 0 0,0 1 0,1-1 0,-1 0 0,0 0 0,0 1 0,1-1 0,-1 0 0,0 0 0,1 0 0,-1 0 0,0 1 0,0-1 0,1 0 0,-1 0 0,1 0 0,20 3 0,20-4 0,-1-1 0,0-3 0,41-9 0,-18 3 0,55-8-34,927-146-2317,0 27-663,-921 125 222</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3.510"/>
    </inkml:context>
    <inkml:brush xml:id="br0">
      <inkml:brushProperty name="width" value="0.05" units="cm"/>
      <inkml:brushProperty name="height" value="0.05" units="cm"/>
      <inkml:brushProperty name="color" value="#FFC114"/>
    </inkml:brush>
  </inkml:definitions>
  <inkml:trace contextRef="#ctx0" brushRef="#br0">120 39 24575,'-12'-6'0,"2"0"0,0 1 0,0 0 0,-1 1 0,0 0 0,-17-4 0,27 8 0,0 0 0,0 0 0,0 0 0,0 0 0,1 0 0,-1 0 0,0 0 0,0 0 0,0 0 0,0 0 0,0 1 0,0-1 0,0 0 0,0 1 0,0-1 0,1 0 0,-1 1 0,0-1 0,0 1 0,0 0 0,1-1 0,-1 1 0,0-1 0,0 2 0,0 0 0,0-1 0,1 1 0,-1-1 0,0 1 0,1 0 0,-1-1 0,1 1 0,0 0 0,0 0 0,-1-1 0,1 1 0,1 2 0,0 7 0,0 0 0,1 0 0,5 15 0,-4-18 0,38 132 0,-20-76 0,-2 0 0,-4 2 0,8 70 0,-22-125-136,0 0-1,-1 0 1,-1 0-1,1 0 1,-2 0-1,1 0 1,-2 0-1,1 0 0,-8 16 1,-5 2-6690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3.772"/>
    </inkml:context>
    <inkml:brush xml:id="br0">
      <inkml:brushProperty name="width" value="0.05" units="cm"/>
      <inkml:brushProperty name="height" value="0.05" units="cm"/>
      <inkml:brushProperty name="color" value="#FFC114"/>
    </inkml:brush>
  </inkml:definitions>
  <inkml:trace contextRef="#ctx0" brushRef="#br0">193 776 24575,'-21'-23'0,"2"-2"0,0 0 0,2 0 0,1-2 0,-22-47 0,26 46 0,1-2 0,2 1 0,0-1 0,2 0 0,2-1 0,-3-34 0,7 46 0,0 1 0,2-1 0,0 1 0,1-1 0,0 1 0,2 0 0,0 0 0,1 0 0,1 1 0,1 0 0,14-27 0,-17 37 0,0 1 0,1 0 0,0-1 0,0 2 0,0-1 0,1 0 0,-1 1 0,2 0 0,-1 1 0,0-1 0,1 1 0,0 1 0,0-1 0,0 1 0,0 0 0,14-3 0,-11 4 0,2 0 0,-1 1 0,0 0 0,0 1 0,0 1 0,0-1 0,0 2 0,0 0 0,0 0 0,0 1 0,12 4 0,9 6 0,-1 2 0,0 1 0,-1 2 0,0 0 0,-2 2 0,-1 1 0,0 2 0,-1 0 0,-2 2 0,0 1 0,-2 0 0,22 35 0,-35-47 0,-1 1 0,0 0 0,-1 0 0,0 1 0,-1-1 0,6 32 0,-10-39 0,-1-1 0,0 1 0,-1 0 0,0 0 0,0 0 0,0-1 0,-1 1 0,0 0 0,-1-1 0,0 1 0,0-1 0,-1 1 0,0-1 0,0 0 0,0 0 0,-1 0 0,-5 7 0,0-3 0,-1-1 0,0 0 0,-1 0 0,0-1 0,0-1 0,-1 0 0,0 0 0,0-1 0,-1 0 0,0-1 0,-27 8 0,12-6 0,1-1 0,-1-2 0,0 0 0,-1-2 0,-29 0 0,47-3-124,-1 0 0,0-1 0,0 0 0,1-1 0,-1 0 0,1 0-1,0-2 1,-1 1 0,2-1 0,-22-12 0,7-2-6702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4.145"/>
    </inkml:context>
    <inkml:brush xml:id="br0">
      <inkml:brushProperty name="width" value="0.05" units="cm"/>
      <inkml:brushProperty name="height" value="0.05" units="cm"/>
      <inkml:brushProperty name="color" value="#FFC114"/>
    </inkml:brush>
  </inkml:definitions>
  <inkml:trace contextRef="#ctx0" brushRef="#br0">51 184 24575,'2'0'0,"0"0"0,0 0 0,-1 1 0,1-1 0,0 1 0,0 0 0,0 0 0,0-1 0,0 1 0,-1 0 0,1 1 0,-1-1 0,1 0 0,0 0 0,-1 1 0,0-1 0,1 0 0,1 4 0,-1-2 0,1-1 0,-1 1 0,1-1 0,-1 0 0,1 1 0,4 1 0,2-1 0,-1 0 0,0 0 0,1-1 0,0 0 0,-1-1 0,1 0 0,0 0 0,0-1 0,0 0 0,-1-1 0,1 0 0,0 0 0,-1-1 0,1 0 0,-1-1 0,1 1 0,-1-2 0,0 1 0,0-1 0,0 0 0,7-6 0,-12 8 0,-1 0 0,1 0 0,-1 0 0,0 0 0,0-1 0,0 1 0,0 0 0,0-1 0,0 0 0,-1 0 0,1 1 0,-1-1 0,1 0 0,-1 0 0,0 0 0,-1 0 0,1 0 0,0-1 0,-1 1 0,0 0 0,1 0 0,-1 0 0,-1 0 0,1-1 0,0 1 0,-1 0 0,0 0 0,1 0 0,-1 0 0,0 0 0,-1 0 0,-1-4 0,-1 0 0,-1-1 0,0 1 0,0 1 0,-1-1 0,1 1 0,-2 0 0,1 0 0,0 0 0,-1 1 0,-14-8 0,14 9 0,0 0 0,-1 0 0,1 1 0,-1 0 0,0 1 0,0 0 0,0 0 0,0 0 0,0 1 0,0 1 0,0-1 0,0 1 0,-13 2 0,15-1 0,1 0 0,-1 1 0,1 0 0,-1 0 0,1 0 0,0 1 0,0 0 0,0 0 0,0 0 0,1 0 0,-1 1 0,1 0 0,0 0 0,0 0 0,0 0 0,0 1 0,1-1 0,0 1 0,0 0 0,-3 6 0,1-1 0,1 0 0,0 0 0,0 1 0,1 0 0,1-1 0,0 1 0,0 0 0,1 0 0,0 0 0,1 1 0,0-1 0,1 0 0,0 0 0,1 0 0,0 0 0,1-1 0,0 1 0,1-1 0,0 1 0,0-1 0,1 0 0,1 0 0,-1-1 0,2 0 0,-1 0 0,1 0 0,1-1 0,-1 0 0,1 0 0,1-1 0,-1 0 0,1-1 0,1 0 0,9 6 0,-2-4-273,0-1 0,1-1 0,0 0 0,20 3 0,11 0-6553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2.781"/>
    </inkml:context>
    <inkml:brush xml:id="br0">
      <inkml:brushProperty name="width" value="0.05" units="cm"/>
      <inkml:brushProperty name="height" value="0.05" units="cm"/>
      <inkml:brushProperty name="color" value="#FFC114"/>
    </inkml:brush>
  </inkml:definitions>
  <inkml:trace contextRef="#ctx0" brushRef="#br0">453 37 24575,'1'0'0,"-1"0"0,1 0 0,-1 0 0,1 0 0,-1 1 0,1-1 0,0-1 0,-1 1 0,1 0 0,-1 0 0,1 0 0,-1 0 0,1 0 0,-1 0 0,1-1 0,-1 1 0,1 0 0,-1 0 0,0-1 0,1 1 0,-1 0 0,1-1 0,-1 1 0,0 0 0,1-1 0,-1 1 0,0-1 0,1 1 0,-1 0 0,0-1 0,1 1 0,-1-1 0,0 1 0,0-1 0,0 1 0,0-1 0,1 1 0,-1-1 0,0 1 0,0-1 0,0 1 0,0-1 0,0 1 0,0-1 0,0 0 0,0 1 0,-1-1 0,1 1 0,0-1 0,0 1 0,0-1 0,-1 1 0,1-1 0,0 1 0,0 0 0,-1-1 0,1 1 0,0-1 0,-1 1 0,1 0 0,0-1 0,-1 1 0,1 0 0,-1-1 0,-8-2 0,0 0 0,1 1 0,-1-1 0,0 2 0,-1 0 0,1 0 0,0 0 0,-18 2 0,6 0 0,-195 11 0,132-5 0,82-7 0,-22 3 0,23-3 0,0 0 0,0 0 0,0 0 0,0 0 0,0 0 0,1 1 0,-1-1 0,0 0 0,0 1 0,0-1 0,0 0 0,0 1 0,0-1 0,1 1 0,-1-1 0,0 1 0,0 0 0,0 0 0,3 0 0,1 0 0,-1 0 0,0 0 0,1-1 0,-1 1 0,1-1 0,-1 1 0,1-1 0,-1 0 0,5 0 0,-6 0 0,2 0 0,11 0 0,0 1 0,0 0 0,1 1 0,-1 0 0,-1 1 0,23 8 0,-36-11 0,1 1 0,0-1 0,-1 1 0,1-1 0,0 1 0,-1-1 0,1 1 0,-1 0 0,1-1 0,-1 1 0,1 0 0,-1-1 0,0 1 0,1 0 0,-1 0 0,0-1 0,1 1 0,-1 0 0,0 0 0,0 0 0,0-1 0,0 1 0,0 0 0,0 0 0,0 0 0,0-1 0,0 1 0,0 0 0,0 0 0,0 0 0,-1-1 0,1 1 0,0 0 0,-1 0 0,1-1 0,0 1 0,-2 1 0,-21 30 0,16-23 0,-2 3 0,1 1 0,1 0 0,0 1 0,1 0 0,0 0 0,1 0 0,-5 23 0,1 10 0,-2 50 0,-5 27 0,-13 34-1365,26-137-5461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4.443"/>
    </inkml:context>
    <inkml:brush xml:id="br0">
      <inkml:brushProperty name="width" value="0.05" units="cm"/>
      <inkml:brushProperty name="height" value="0.05" units="cm"/>
      <inkml:brushProperty name="color" value="#FFC114"/>
    </inkml:brush>
  </inkml:definitions>
  <inkml:trace contextRef="#ctx0" brushRef="#br0">139 270 24575,'-28'-43'0,"14"19"0,-2 1 0,0 0 0,-39-39 0,48 57 0,5 6 0,6 15 0,15 21 0,120 184 0,-138-220 0,22 27 0,-23-28 0,0 1 0,1-1 0,-1 1 0,0-1 0,1 0 0,-1 1 0,1-1 0,-1 0 0,0 1 0,1-1 0,-1 0 0,1 0 0,-1 1 0,1-1 0,-1 0 0,1 0 0,-1 0 0,1 1 0,-1-1 0,1 0 0,-1 0 0,1 0 0,-1 0 0,1 0 0,-1 0 0,1 0 0,-1 0 0,1-1 0,-1 1 0,1 0 0,-1 0 0,1 0 0,-1 0 0,1-1 0,-1 1 0,0 0 0,1 0 0,-1-1 0,1 1 0,-1 0 0,0-1 0,1 1 0,-1-1 0,0 1 0,1 0 0,-1-1 0,0 1 0,1-1 0,-1 1 0,0-1 0,0 1 0,0-1 0,1 1 0,-1-1 0,0 1 0,0-1 0,0 1 0,0-1 0,0 0 0,6-30 0,3-46 0,-1 9 0,-4 35 0,11-52 0,-13 75 0,1 0 0,0 0 0,1 0 0,0 0 0,10-17 0,-14 26 10,1 0 0,0 0 0,-1 0 0,1 0 0,0 0 0,0 0 1,0 0-1,0 0 0,0 0 0,0 1 0,0-1 0,0 0 0,0 0 0,0 1 0,1-1 0,1 0 0,-2 1-2,0 0 1,-1 0 0,1 0-1,0 0 1,0 0-1,0 0 1,-1 1-1,1-1 1,0 0-1,0 0 1,0 1-1,-1-1 1,1 0-1,0 1 1,-1-1-1,1 1 1,0-1 0,-1 1-1,2 0 1,1 3-223,-1-1 1,1 1 0,-1 0-1,0-1 1,0 1 0,0 0-1,2 8 1,4 12-6613</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4.953"/>
    </inkml:context>
    <inkml:brush xml:id="br0">
      <inkml:brushProperty name="width" value="0.05" units="cm"/>
      <inkml:brushProperty name="height" value="0.05" units="cm"/>
      <inkml:brushProperty name="color" value="#FFC114"/>
    </inkml:brush>
  </inkml:definitions>
  <inkml:trace contextRef="#ctx0" brushRef="#br0">208 99 24575,'4'-5'0,"0"2"0,-1-1 0,1 0 0,-1 0 0,5-8 0,-8 11 0,0 1 0,1 0 0,-1-1 0,0 1 0,0-1 0,0 1 0,0 0 0,0-1 0,1 1 0,-1-1 0,0 1 0,0-1 0,0 1 0,0 0 0,0-1 0,0 1 0,-1-1 0,1 1 0,0-1 0,0 1 0,0 0 0,0-1 0,0 1 0,-1-1 0,1 1 0,-1-1 0,0 0 0,0 1 0,0-1 0,0 1 0,0 0 0,0-1 0,0 1 0,0 0 0,0-1 0,0 1 0,0 0 0,0 0 0,0 0 0,0 0 0,0 0 0,-1 0 0,-10 1 0,1 0 0,-1 1 0,0 0 0,1 1 0,-1 1 0,1 0 0,-20 10 0,22-10 0,0 0 0,1 1 0,0 1 0,0 0 0,1 0 0,-1 0 0,2 1 0,-1 0 0,0 0 0,-5 9 0,10-13 0,0 0 0,1 0 0,-1-1 0,1 2 0,-1-1 0,1 0 0,0 0 0,0 0 0,1 0 0,-1 1 0,0-1 0,1 0 0,0 1 0,0-1 0,0 0 0,0 1 0,1-1 0,1 5 0,-1-4 0,1-1 0,0 1 0,0-1 0,0 1 0,0-1 0,0 0 0,1 0 0,-1 0 0,1 0 0,0 0 0,0-1 0,0 1 0,6 2 0,2 2 0,1-1 0,0-1 0,0 0 0,1-1 0,0 0 0,-1-1 0,1 0 0,15 1 0,-11-3 0,0 0 0,0-1 0,0 0 0,0-2 0,-1 0 0,1-1 0,29-9 0,-40 10 0,0-1 0,0 1 0,-1-1 0,1-1 0,-1 1 0,0-1 0,0 0 0,0 0 0,0 0 0,5-7 0,-7 7 0,0 0 0,0 0 0,-1-1 0,0 1 0,0-1 0,0 1 0,-1-1 0,1 0 0,-1 1 0,0-1 0,0 0 0,-1 0 0,0 0 0,1 0 0,-2-5 0,-1 0 0,0 0 0,0 0 0,-1 0 0,-1 0 0,1 0 0,-2 1 0,1 0 0,-1 0 0,-1 0 0,0 0 0,0 1 0,0 0 0,-1 0 0,0 1 0,-14-11 0,19 16 0,-1 1 0,1-1 0,0 1 0,-1 0 0,1-1 0,-1 1 0,1 1 0,-1-1 0,1 0 0,-1 1 0,0-1 0,1 1 0,-1 0 0,0-1 0,1 1 0,-1 1 0,-5 0 0,4 0 0,0 0 0,1 1 0,-1-1 0,1 1 0,-1 0 0,1 0 0,-1 1 0,1-1 0,0 1 0,0-1 0,-2 4 0,-7 8 0,2 0 0,0 1 0,0 0 0,-9 23 0,16-33 0,-10 21 0,1 1 0,2 0 0,1 1 0,-8 33 0,14-47 0,1 0 0,0 0 0,1-1 0,1 1 0,0 0 0,1 0 0,0 0 0,1 0 0,1 0 0,7 24 0,-8-32 0,1-1 0,-1 0 0,1 0 0,0 0 0,0 0 0,1-1 0,0 1 0,-1-1 0,1 0 0,1 0 0,-1 0 0,1 0 0,9 5 0,-6-5 0,1 0 0,0 0 0,0-1 0,0 0 0,0-1 0,1 0 0,16 2 0,-3-3 0,0-1 0,0-1 0,0-1 0,0-1 0,0-1 0,27-8 0,6-7-1365,-7 1-5461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5.324"/>
    </inkml:context>
    <inkml:brush xml:id="br0">
      <inkml:brushProperty name="width" value="0.05" units="cm"/>
      <inkml:brushProperty name="height" value="0.05" units="cm"/>
      <inkml:brushProperty name="color" value="#FFC114"/>
    </inkml:brush>
  </inkml:definitions>
  <inkml:trace contextRef="#ctx0" brushRef="#br0">1 132 24575,'0'-6'0,"1"1"0,0 0 0,0-1 0,0 1 0,3-6 0,4-20 0,-7 18 0,2 1 0,6-21 0,-9 33 0,0 0 0,0 0 0,0-1 0,0 1 0,0 0 0,0 0 0,0 0 0,0 0 0,0-1 0,0 1 0,0 0 0,0 0 0,0 0 0,0 0 0,0-1 0,0 1 0,0 0 0,1 0 0,-1 0 0,0 0 0,0-1 0,0 1 0,0 0 0,0 0 0,0 0 0,1 0 0,-1 0 0,0 0 0,0 0 0,0 0 0,0 0 0,1-1 0,-1 1 0,0 0 0,0 0 0,0 0 0,0 0 0,1 0 0,-1 0 0,0 0 0,0 0 0,0 0 0,1 0 0,-1 0 0,5 9 0,2 16 0,6 156 0,-8-70 0,12 58 342,-12-135-911,2 0 0,21 61 0,-14-61-6257</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6.085"/>
    </inkml:context>
    <inkml:brush xml:id="br0">
      <inkml:brushProperty name="width" value="0.05" units="cm"/>
      <inkml:brushProperty name="height" value="0.05" units="cm"/>
      <inkml:brushProperty name="color" value="#FFC114"/>
    </inkml:brush>
  </inkml:definitions>
  <inkml:trace contextRef="#ctx0" brushRef="#br0">170 201 24575,'3'-7'0,"0"0"0,-1 0 0,1-1 0,1-12 0,-4 17 0,1-1 0,-1 0 0,0 1 0,1-1 0,-2 0 0,1 1 0,0-1 0,-1 0 0,0 1 0,1-1 0,-3-4 0,3 8 0,-1-1 0,1 1 0,0-1 0,-1 0 0,1 1 0,-1-1 0,1 1 0,-1-1 0,1 1 0,-1-1 0,1 1 0,-1-1 0,1 1 0,-1-1 0,0 1 0,1 0 0,-1-1 0,0 1 0,1 0 0,-1 0 0,0 0 0,1-1 0,-1 1 0,0 0 0,0 0 0,-1 0 0,0 1 0,1-1 0,-1 0 0,0 1 0,1-1 0,-1 1 0,1 0 0,-1 0 0,1-1 0,-3 3 0,-3 2 0,1 1 0,-1 0 0,-6 8 0,13-13 0,-15 16 0,2 0 0,0 2 0,1-1 0,1 1 0,-17 41 0,24-51 0,1 1 0,0-1 0,0 1 0,1 0 0,0 0 0,0 0 0,1 0 0,1 0 0,0 0 0,0 1 0,1-1 0,0 0 0,1 0 0,0 0 0,5 12 0,-5-18 0,0 1 0,0-1 0,1 1 0,0-1 0,0 0 0,0 0 0,0 0 0,0-1 0,1 1 0,0-1 0,0 1 0,0-1 0,0-1 0,9 6 0,-6-5 0,0 0 0,1-1 0,-1 0 0,1 0 0,-1-1 0,1 0 0,0 0 0,0 0 0,9-1 0,-6-1 0,0 0 0,1-1 0,-1 0 0,0-1 0,0 0 0,0 0 0,-1-1 0,1-1 0,-1 0 0,0 0 0,0-1 0,0 0 0,11-10 0,-17 12 0,1-1 0,-1 1 0,0-1 0,0 0 0,-1 0 0,1-1 0,-1 1 0,0-1 0,-1 0 0,1 1 0,-1-1 0,0 0 0,-1 0 0,1-1 0,-1 1 0,-1 0 0,1 0 0,-1-1 0,0 1 0,0 0 0,-1 0 0,0-1 0,0 1 0,0 0 0,-1 0 0,0 0 0,-3-7 0,1 3 0,-2 0 0,1 0 0,-1 0 0,-1 1 0,0 0 0,0 0 0,0 1 0,-1 0 0,-1 0 0,1 0 0,-1 1 0,0 1 0,-1 0 0,-12-7 0,9 5 0,12 8 0,1 0 0,0 0 0,0 0 0,0 0 0,0 0 0,0 0 0,0 0 0,0-1 0,0 1 0,-1 0 0,1 0 0,0 0 0,0 0 0,0 0 0,0 0 0,0-1 0,0 1 0,0 0 0,0 0 0,0 0 0,0 0 0,0 0 0,0-1 0,0 1 0,0 0 0,0 0 0,0 0 0,0 0 0,0 0 0,0-1 0,0 1 0,0 0 0,0 0 0,0 0 0,0 0 0,0 0 0,0 0 0,1-1 0,-1 1 0,0 0 0,0 0 0,25-7 0,-25 7 0,189-47 0,-187 47 0,-1 0 0,1-1 0,-1 1 0,1 0 0,-1 0 0,0 0 0,1 0 0,-1 0 0,1 1 0,-1-1 0,1 0 0,-1 1 0,0-1 0,1 0 0,-1 1 0,0 0 0,1-1 0,-1 1 0,0 0 0,0 0 0,0 0 0,1 0 0,-1 0 0,0 0 0,0 0 0,-1 0 0,1 0 0,0 0 0,0 0 0,0 1 0,-1-1 0,1 0 0,-1 1 0,1-1 0,-1 0 0,1 1 0,-1-1 0,0 1 0,1 1 0,0 8 0,-1-1 0,1 0 0,-2 0 0,-1 15 0,1-17 0,-5 48 0,-9 134 0,14-158 0,2 0 0,1 0 0,11 59 0,7-42 0,-16-40 0,-20-54 0,2-1 0,2 0 0,3-1 0,-7-72 0,14 90 0,2-1 0,1 1 0,1 0 0,1 1 0,2-1 0,0 0 0,2 1 0,19-46 0,-22 64 0,0 1 0,1 0 0,0 0 0,1 0 0,0 1 0,9-11 0,-14 18 0,1-1 0,-1 1 0,1-1 0,-1 1 0,1-1 0,0 1 0,0 0 0,-1 0 0,1 0 0,0 0 0,0 0 0,0 0 0,0 0 0,0 1 0,0-1 0,0 1 0,1 0 0,-1-1 0,0 1 0,0 0 0,0 0 0,0 0 0,0 1 0,0-1 0,1 0 0,-1 1 0,0-1 0,0 1 0,0 0 0,0 0 0,0 0 0,-1 0 0,1 0 0,0 0 0,0 0 0,2 3 0,2 1 0,-1 1 0,0 0 0,0 1 0,-1-1 0,0 1 0,0 0 0,0 0 0,-1 0 0,0 0 0,0 1 0,-1-1 0,0 1 0,0 0 0,1 15 0,-2-11 0,0 1 0,-1 0 0,-1 0 0,0-1 0,0 1 0,-2 0 0,1-1 0,-7 19 0,-14 17 0,21-44 0,0 0 0,-1 0 0,1 0 0,-1-1 0,0 0 0,0 1 0,-1-1 0,1 0 0,-6 3 0,9-5-44,-1-1 0,1 0 0,-1 1 0,1-1 0,-1 0 0,1 1 0,-1-1 0,0 0 0,1 0 0,-1 0 0,1 1 0,-1-1 0,0 0 0,1 0 0,-1 0 0,0 0 0,1 0 0,-1 0-1,1 0 1,-1 0 0,0 0 0,1 0 0,-1-1 0,1 1 0,-1 0 0,0 0 0,1 0 0,-1-1 0,1 1 0,-2-1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6.380"/>
    </inkml:context>
    <inkml:brush xml:id="br0">
      <inkml:brushProperty name="width" value="0.05" units="cm"/>
      <inkml:brushProperty name="height" value="0.05" units="cm"/>
      <inkml:brushProperty name="color" value="#FFC114"/>
    </inkml:brush>
  </inkml:definitions>
  <inkml:trace contextRef="#ctx0" brushRef="#br0">1 221 24575,'1'-1'0,"1"1"0,0-1 0,-1 0 0,1 1 0,0-1 0,0 1 0,-1-1 0,1 1 0,0 0 0,0 0 0,-1 0 0,1 0 0,0 0 0,0 0 0,0 1 0,-1-1 0,1 1 0,0-1 0,0 1 0,-1-1 0,1 1 0,-1 0 0,1 0 0,-1 0 0,1 0 0,-1 0 0,1 0 0,-1 0 0,0 1 0,3 1 0,-2 0 0,1-1 0,0 0 0,-1 0 0,1 0 0,0 0 0,0 0 0,1-1 0,-1 1 0,7 1 0,2-2 0,-1 0 0,1-1 0,0 0 0,0-1 0,0 0 0,-1-1 0,1-1 0,0 1 0,-1-2 0,0 0 0,0 0 0,0-1 0,0 0 0,-1-1 0,14-10 0,-22 15 0,0-1 0,0 0 0,0 1 0,0-1 0,0 0 0,-1 0 0,1 0 0,0 0 0,-1-1 0,0 1 0,0 0 0,0 0 0,0-1 0,0 1 0,0-1 0,0 1 0,-1-1 0,1 1 0,-1-1 0,0-3 0,0 2 0,-1 0 0,1 1 0,-1-1 0,-1 0 0,1 1 0,0-1 0,-1 1 0,0-1 0,0 1 0,0 0 0,0-1 0,-4-3 0,-4-4 0,0 1 0,-1 0 0,0 1 0,-1 0 0,0 0 0,-14-6 0,18 10 0,0 1 0,0 0 0,-1 1 0,1 0 0,-1 0 0,0 0 0,-17-1 0,23 3 0,0 1 0,0 0 0,1 0 0,-1 1 0,0-1 0,0 1 0,1-1 0,-1 1 0,0 0 0,1 0 0,-1 0 0,1 0 0,-1 0 0,1 1 0,-1-1 0,1 1 0,0-1 0,0 1 0,0 0 0,0 0 0,0 0 0,0 0 0,0 1 0,1-1 0,-1 0 0,1 1 0,0-1 0,-1 1 0,0 4 0,-1 2 25,1-1-1,0 1 0,0-1 1,1 1-1,0 0 1,1 0-1,0-1 0,1 1 1,-1 0-1,2 0 0,-1-1 1,1 1-1,5 14 1,-2-11-215,0 0 0,0 0 1,1-1-1,1 0 0,0 0 1,0-1-1,1 0 1,17 17-1,2-4-6636</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6.688"/>
    </inkml:context>
    <inkml:brush xml:id="br0">
      <inkml:brushProperty name="width" value="0.05" units="cm"/>
      <inkml:brushProperty name="height" value="0.05" units="cm"/>
      <inkml:brushProperty name="color" value="#FFC114"/>
    </inkml:brush>
  </inkml:definitions>
  <inkml:trace contextRef="#ctx0" brushRef="#br0">17 306 24575,'-4'-13'0,"1"0"0,0 0 0,0 0 0,1-1 0,1 1 0,0-1 0,2-21 0,-1 32 0,0 0 0,1 0 0,-1 0 0,0 0 0,1 0 0,-1-1 0,1 1 0,0 0 0,2-3 0,-3 5 0,0 1 0,0 0 0,0 0 0,0 0 0,1-1 0,-1 1 0,0 0 0,0 0 0,0-1 0,1 1 0,-1 0 0,0 0 0,0 0 0,0 0 0,1-1 0,-1 1 0,0 0 0,0 0 0,1 0 0,-1 0 0,0 0 0,0 0 0,1 0 0,-1 0 0,0 0 0,0 0 0,1 0 0,-1 0 0,0 0 0,1 0 0,-1 0 0,0 0 0,1 0 0,0 1 0,0 0 0,0-1 0,0 1 0,0 0 0,0 0 0,0 0 0,-1 0 0,1 0 0,0 0 0,-1 0 0,1 1 0,0 0 0,20 43 0,17 58 0,-3-6 0,-20-66 0,-10-20 0,0 0 0,0 1 0,-1-1 0,0 1 0,-1 0 0,3 18 0,-6-30 0,0 0 0,0 1 0,0-1 0,0 1 0,0-1 0,0 1 0,0-1 0,0 1 0,0-1 0,0 1 0,0-1 0,0 1 0,0-1 0,-1 1 0,1-1 0,0 0 0,0 1 0,0-1 0,-1 1 0,1-1 0,0 0 0,-1 1 0,1-1 0,0 0 0,-1 1 0,1-1 0,0 0 0,-1 1 0,1-1 0,0 0 0,-1 1 0,-1-1 0,1 0 0,0 0 0,0 0 0,0 0 0,0-1 0,0 1 0,0 0 0,0 0 0,0-1 0,0 1 0,0-1 0,0 1 0,-1-1 0,-28-23 0,25 18 0,-1-1 0,1 0 0,0 0 0,0 0 0,1-1 0,0 1 0,0-1 0,0 0 0,1 0 0,1-1 0,0 1 0,-2-11 0,3 8 0,0 0 0,1-1 0,0 1 0,1 0 0,0-1 0,1 1 0,0 0 0,6-17 0,-2 10 0,2 0 0,0 0 0,1 1 0,1 0 0,1 1 0,0 0 0,1 1 0,0 0 0,2 1 0,24-21 0,-23 23 0,0 0 0,2 2 0,-1 0 0,1 0 0,31-11 0,-41 19 0,-1-1 0,0 2 0,1-1 0,-1 0 0,1 1 0,0 0 0,-1 1 0,1 0 0,0 0 0,0 0 0,-1 1 0,1-1 0,0 2 0,-1-1 0,1 1 0,-1 0 0,0 0 0,0 1 0,11 5 0,-14-5-72,0-1 1,0 1-1,0 0 0,0 0 0,-1 0 0,0 0 0,1 0 0,-1 0 1,0 0-1,0 1 0,-1-1 0,1 1 0,-1 0 0,1-1 0,-1 1 1,0 0-1,-1 0 0,1 6 0,0 30-6754</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7.012"/>
    </inkml:context>
    <inkml:brush xml:id="br0">
      <inkml:brushProperty name="width" value="0.05" units="cm"/>
      <inkml:brushProperty name="height" value="0.05" units="cm"/>
      <inkml:brushProperty name="color" value="#FFC114"/>
    </inkml:brush>
  </inkml:definitions>
  <inkml:trace contextRef="#ctx0" brushRef="#br0">445 612 24575,'-110'0'0,"-113"-14"0,220 13 0,-53-8 0,51 8 0,1 0 0,-1-1 0,0 1 0,1-1 0,-1 0 0,1-1 0,-1 1 0,-3-4 0,7 6 0,1 0 0,-1-1 0,1 1 0,-1 0 0,1-1 0,-1 1 0,1-1 0,0 1 0,-1-1 0,1 1 0,0-1 0,-1 1 0,1-1 0,0 1 0,0-1 0,-1 0 0,1 1 0,0-1 0,0 1 0,0-1 0,0 0 0,0 1 0,0-1 0,0 1 0,0-1 0,0 0 0,0 1 0,0-1 0,1 1 0,-1-1 0,0 0 0,0 1 0,0-1 0,1 1 0,-1-1 0,0 1 0,1-1 0,-1 1 0,0-1 0,1 1 0,-1 0 0,1-1 0,-1 1 0,1-1 0,-1 1 0,1 0 0,0-1 0,31-16 0,9 3 0,2 3 0,64-11 0,-94 19 0,556-82-2060,8 19-1021,-487 56 2806,1013-100-2401,213-24 1200,-1044 97 2298,-206 22 590,-65 15-1360,0 0 0,0 0 0,0 0 0,0 0-1,0-1 1,0 1 0,1 0 0,-1-1 0,0 1 0,0-1 0,0 1 0,-1-1 0,1 0 0,0 1 0,0-1 0,0 0 0,0 1 0,-1-1 0,2-1 0,-3 1 29,0 1 0,0-1 0,1 0 0,-1 1 0,0-1 0,0 1 0,0 0 0,0-1 0,0 1 0,0 0 0,0-1 1,0 1-1,-1 0 0,1 0 0,-2 0 0,-32-4-3274</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9.801"/>
    </inkml:context>
    <inkml:brush xml:id="br0">
      <inkml:brushProperty name="width" value="0.05" units="cm"/>
      <inkml:brushProperty name="height" value="0.05" units="cm"/>
      <inkml:brushProperty name="color" value="#FFC114"/>
    </inkml:brush>
  </inkml:definitions>
  <inkml:trace contextRef="#ctx0" brushRef="#br0">80 1 24575,'-3'4'0,"-1"1"0,1-1 0,-1 0 0,0 0 0,0 0 0,0 0 0,0-1 0,-1 1 0,0-1 0,-5 2 0,-19 16 0,32-18 0,9-1 0,13 0 0,801-16 0,-825 14 0,42-2-682,79-15-1,-94 9-6143</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0.098"/>
    </inkml:context>
    <inkml:brush xml:id="br0">
      <inkml:brushProperty name="width" value="0.05" units="cm"/>
      <inkml:brushProperty name="height" value="0.05" units="cm"/>
      <inkml:brushProperty name="color" value="#FFC114"/>
    </inkml:brush>
  </inkml:definitions>
  <inkml:trace contextRef="#ctx0" brushRef="#br0">0 70 24575,'0'3'0,"3"1"0,4 0 0,4-1 0,2 0 0,3-5 0,7-4 0,9-2 0,13-2 0,18-2 0,17 1 0,23-1 0,23 2 0,23 2 0,19 3-1229,-20 3-5733</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1.526"/>
    </inkml:context>
    <inkml:brush xml:id="br0">
      <inkml:brushProperty name="width" value="0.05" units="cm"/>
      <inkml:brushProperty name="height" value="0.05" units="cm"/>
      <inkml:brushProperty name="color" value="#FFC114"/>
    </inkml:brush>
  </inkml:definitions>
  <inkml:trace contextRef="#ctx0" brushRef="#br0">4 0 24575,'0'3'0,"-3"1"0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3.647"/>
    </inkml:context>
    <inkml:brush xml:id="br0">
      <inkml:brushProperty name="width" value="0.05" units="cm"/>
      <inkml:brushProperty name="height" value="0.05" units="cm"/>
      <inkml:brushProperty name="color" value="#FFC114"/>
    </inkml:brush>
  </inkml:definitions>
  <inkml:trace contextRef="#ctx0" brushRef="#br0">16 270 24575,'11'-3'0,"-10"2"0,-1 1 0,1 0 0,-1 0 0,0-1 0,1 1 0,-1 0 0,1 0 0,-1 0 0,1-1 0,-1 1 0,1 0 0,-1 0 0,1 0 0,-1 0 0,0 0 0,1 0 0,-1 0 0,1 0 0,-1 0 0,1 0 0,-1 0 0,1 0 0,-1 1 0,1-1 0,-1 0 0,1 0 0,-1 0 0,0 1 0,1-1 0,-1 0 0,1 0 0,-1 1 0,0-1 0,1 0 0,-1 1 0,0-1 0,1 0 0,-1 1 0,0-1 0,0 1 0,1-1 0,-1 0 0,0 1 0,0-1 0,0 1 0,1-1 0,-1 1 0,0-1 0,0 1 0,0-1 0,0 1 0,1 6 0,1 0 0,-2 0 0,1 0 0,-1 1 0,0-1 0,0 0 0,-1 0 0,0 0 0,0 0 0,-1 0 0,0-1 0,0 1 0,0 0 0,-1-1 0,0 1 0,0-1 0,-7 9 0,10-15 0,-1 0 0,1 0 0,0-1 0,-1 1 0,1 0 0,0 0 0,-1-1 0,1 1 0,0 0 0,0 0 0,-1-1 0,1 1 0,0 0 0,0-1 0,0 1 0,0 0 0,-1-1 0,1 1 0,0 0 0,0-1 0,0 1 0,0-1 0,0 1 0,0 0 0,0-1 0,0 1 0,0 0 0,0-1 0,0 1 0,0-1 0,0 1 0,0 0 0,1-1 0,-2-19 0,25-141 0,-7 67 0,-14 77 0,1-15 0,12-39 0,-37 182 0,11-47 0,-38 276 0,49-312 0,-1-28 0,0 1 0,0-1 0,0 0 0,0 0 0,0 0 0,0 0 0,0 0 0,0 1 0,0-1 0,0 0 0,0 0 0,0 0 0,0 0 0,0 1 0,0-1 0,0 0 0,1 0 0,-1 0 0,0 0 0,0 0 0,0 0 0,0 1 0,0-1 0,0 0 0,0 0 0,1 0 0,-1 0 0,0 0 0,0 0 0,0 0 0,0 0 0,0 0 0,1 0 0,-1 0 0,0 0 0,0 0 0,0 0 0,0 0 0,1 0 0,-1 0 0,0 0 0,9-12 0,2-26 0,-10 32 0,1 0 0,-1 1 0,1-1 0,0 1 0,0-1 0,0 1 0,1 0 0,4-7 0,-6 11 0,0 1 0,-1-1 0,1 1 0,-1-1 0,1 1 0,0-1 0,-1 1 0,1-1 0,0 1 0,0 0 0,0-1 0,-1 1 0,1 0 0,0 0 0,0 0 0,0-1 0,-1 1 0,1 0 0,0 0 0,0 0 0,0 0 0,0 1 0,-1-1 0,1 0 0,0 0 0,0 0 0,0 1 0,-1-1 0,1 0 0,1 1 0,24 17 0,-15-9 0,0-2 43,0-1 0,1 0-1,0-1 1,0 0 0,1-1-1,-1 0 1,23 3 0,0-3-897,56-1 1,-47-3-5973</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3.342"/>
    </inkml:context>
    <inkml:brush xml:id="br0">
      <inkml:brushProperty name="width" value="0.05" units="cm"/>
      <inkml:brushProperty name="height" value="0.05" units="cm"/>
      <inkml:brushProperty name="color" value="#FFC114"/>
    </inkml:brush>
  </inkml:definitions>
  <inkml:trace contextRef="#ctx0" brushRef="#br0">1 52 24575,'2'0'0,"8"-3"0,5-1 0,5 0 0,6-2 0,4 0 0,6 1 0,5-1 0,8-1 0,5 2 0,4 2 0,-7 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3.513"/>
    </inkml:context>
    <inkml:brush xml:id="br0">
      <inkml:brushProperty name="width" value="0.05" units="cm"/>
      <inkml:brushProperty name="height" value="0.05" units="cm"/>
      <inkml:brushProperty name="color" value="#FFC114"/>
    </inkml:brush>
  </inkml:definitions>
  <inkml:trace contextRef="#ctx0" brushRef="#br0">4 9 24575,'-3'3'0,"2"1"0,7 0 0,15-1 0,15-4 0,19-2 0,18-3 0,21-1 0,-6 1-8191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4.213"/>
    </inkml:context>
    <inkml:brush xml:id="br0">
      <inkml:brushProperty name="width" value="0.05" units="cm"/>
      <inkml:brushProperty name="height" value="0.05" units="cm"/>
      <inkml:brushProperty name="color" value="#FFC114"/>
    </inkml:brush>
  </inkml:definitions>
  <inkml:trace contextRef="#ctx0" brushRef="#br0">23 6 24575,'-3'3'0,"-7"4"0,1-2 0,9-2 0,12-5 0,14-1 0,13-1 0,10 0 0,8-1 0,-5-1-8191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4.401"/>
    </inkml:context>
    <inkml:brush xml:id="br0">
      <inkml:brushProperty name="width" value="0.05" units="cm"/>
      <inkml:brushProperty name="height" value="0.05" units="cm"/>
      <inkml:brushProperty name="color" value="#FFC114"/>
    </inkml:brush>
  </inkml:definitions>
  <inkml:trace contextRef="#ctx0" brushRef="#br0">50 1 24575,'-6'3'0,"-4"3"0,-5 5 0,1 3 0,9 2 0,11-2 0,13 0 0,19-3 0,20 0 0,18-1 0,17-4 0,-7-1-8191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0.901"/>
    </inkml:context>
    <inkml:brush xml:id="br0">
      <inkml:brushProperty name="width" value="0.05" units="cm"/>
      <inkml:brushProperty name="height" value="0.05" units="cm"/>
      <inkml:brushProperty name="color" value="#FFC114"/>
    </inkml:brush>
  </inkml:definitions>
  <inkml:trace contextRef="#ctx0" brushRef="#br0">347 225 24575,'0'-24'0,"-1"-1"0,-7-35 0,6 51 0,0 0 0,0 0 0,-1 0 0,0 1 0,-1-1 0,1 1 0,-2 0 0,1 0 0,-10-12 0,12 18 0,1 1 0,0-1 0,-1 1 0,0-1 0,1 1 0,-1 0 0,0 0 0,1 0 0,-1 0 0,0 0 0,0 0 0,0 0 0,0 1 0,0-1 0,0 0 0,0 1 0,0 0 0,0 0 0,0-1 0,-1 1 0,1 0 0,0 1 0,0-1 0,0 0 0,0 1 0,0-1 0,0 1 0,0-1 0,0 1 0,0 0 0,0 0 0,0 0 0,-2 1 0,-3 4 0,-1 0 0,1 0 0,-1 0 0,2 1 0,-1-1 0,-5 10 0,-10 12 0,2 1 0,1 1 0,2 1 0,1 1 0,1 0 0,1 1 0,3 0 0,0 1 0,2 0 0,2 1 0,-4 44 0,10-67 0,0 1 0,1-1 0,1 1 0,1 0 0,-1-1 0,2 0 0,0 1 0,0-1 0,1 0 0,9 18 0,-9-23 0,0 0 0,0 0 0,1-1 0,0 0 0,0 0 0,1 0 0,-1-1 0,1 1 0,1-1 0,-1-1 0,1 1 0,-1-1 0,1 0 0,0-1 0,1 1 0,-1-2 0,15 5 0,-8-4 0,1-1 0,0-1 0,-1 0 0,1-1 0,0 0 0,-1-1 0,1-1 0,-1 0 0,1-1 0,-1-1 0,0 0 0,0-1 0,0 0 0,-1-1 0,0-1 0,0 0 0,-1 0 0,1-2 0,19-17 0,-18 14 0,0-1 0,-1 0 0,-1-1 0,0-1 0,-1 0 0,0-1 0,-1 0 0,-1 0 0,-1-1 0,0 0 0,-1 0 0,-1-1 0,-1 0 0,0 0 0,2-22 0,-6 21 0,-1 0 0,0-1 0,-1 1 0,-2 0 0,0-1 0,0 1 0,-2 1 0,0-1 0,-2 1 0,-9-22 0,11 31 0,0-1 0,-1 1 0,0 1 0,0-1 0,-1 1 0,0 0 0,0 1 0,-1-1 0,-8-5 0,10 9 0,0 0 0,0 0 0,-1 1 0,1 0 0,-1 0 0,0 1 0,0 0 0,0 0 0,0 1 0,0-1 0,0 2 0,0-1 0,0 1 0,-9 0 0,-29 9-1365,6 6-5461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1.386"/>
    </inkml:context>
    <inkml:brush xml:id="br0">
      <inkml:brushProperty name="width" value="0.05" units="cm"/>
      <inkml:brushProperty name="height" value="0.05" units="cm"/>
      <inkml:brushProperty name="color" value="#FFC114"/>
    </inkml:brush>
  </inkml:definitions>
  <inkml:trace contextRef="#ctx0" brushRef="#br0">355 1 24575,'-21'24'0,"0"1"0,-20 34 0,13-18 0,-10 11 0,3 3 0,-51 109 0,3 18 0,83-182 0,-1 1 0,1 0 0,0 0 0,0 0 0,0-1 0,-1 1 0,1 0 0,0 0 0,0 0 0,0 0 0,0 0 0,0-1 0,1 1 0,-1 0 0,0 0 0,0 0 0,0-1 0,1 1 0,-1 0 0,0 0 0,1-1 0,-1 1 0,1 0 0,-1 0 0,1-1 0,-1 1 0,1-1 0,0 1 0,-1 0 0,1-1 0,-1 1 0,1-1 0,0 0 0,0 1 0,-1-1 0,1 1 0,0-1 0,0 0 0,0 0 0,-1 1 0,2-1 0,6 2 0,0 0 0,0-1 0,14 1 0,-5-1 0,106 21 0,48 6 0,-131-23 0,0-3 0,51-2 0,-80 0 0,0-1 0,-1-1 0,1 0 0,-1 0 0,1-1 0,15-6 0,-22 7 0,-1 0 0,1 0 0,-1 0 0,0 0 0,0 0 0,0-1 0,0 1 0,-1-1 0,1 0 0,0 0 0,-1 0 0,0 0 0,0 0 0,0 0 0,0-1 0,-1 1 0,1-1 0,-1 1 0,0-1 0,0 0 0,0 1 0,0-5 0,0-3 0,-1-1 0,0 1 0,-1 0 0,0 0 0,-1 0 0,0 0 0,-1 0 0,0 0 0,-7-15 0,-5-8 0,-29-47 0,28 56-195,0 1 0,-1 1 0,-1 1 0,-2 0 0,0 1 0,-33-26 0,44 40-6631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2.643"/>
    </inkml:context>
    <inkml:brush xml:id="br0">
      <inkml:brushProperty name="width" value="0.05" units="cm"/>
      <inkml:brushProperty name="height" value="0.05" units="cm"/>
      <inkml:brushProperty name="color" value="#FFC114"/>
    </inkml:brush>
  </inkml:definitions>
  <inkml:trace contextRef="#ctx0" brushRef="#br0">0 180 24575,'1'-3'0,"0"0"0,1 0 0,-1 0 0,0 0 0,1 0 0,0 0 0,-1 0 0,1 0 0,0 1 0,1-1 0,-1 1 0,4-4 0,3-4 0,24-36 0,-25 33 0,1 0 0,1 0 0,0 1 0,14-13 0,-23 24 0,-1 1 0,0-1 0,1 1 0,-1-1 0,1 1 0,-1-1 0,0 1 0,1 0 0,-1-1 0,1 1 0,-1 0 0,1-1 0,0 1 0,-1 0 0,1 0 0,-1 0 0,1-1 0,-1 1 0,1 0 0,0 0 0,-1 0 0,1 0 0,-1 0 0,1 0 0,0 0 0,-1 0 0,1 0 0,-1 0 0,1 1 0,0-1 0,-1 0 0,1 0 0,-1 0 0,1 1 0,-1-1 0,1 0 0,-1 1 0,1-1 0,-1 0 0,1 1 0,-1-1 0,1 1 0,-1-1 0,0 1 0,1-1 0,-1 1 0,0-1 0,1 1 0,-1-1 0,0 1 0,0-1 0,0 1 0,1 1 0,1 4 0,-1 1 0,1 0 0,-1 0 0,0 7 0,0 0 0,5 28 0,-1 0 0,-3 73 0,-3-95 0,-1 0 0,0-1 0,-2 0 0,0 1 0,-1-1 0,-1-1 0,-1 1 0,-10 19 0,7-24 0,9-14 0,1 0 0,0 0 0,0 0 0,0 0 0,0 0 0,0 0 0,0 0 0,-1 0 0,1 0 0,0 0 0,0 0 0,0 0 0,0 0 0,0 0 0,-1 0 0,1 0 0,0 0 0,0 0 0,0 0 0,0-1 0,0 1 0,0 0 0,0 0 0,-1 0 0,1 0 0,0 0 0,0 0 0,0 0 0,0 0 0,0-1 0,0 1 0,0 0 0,0 0 0,0 0 0,0 0 0,0 0 0,0 0 0,0-1 0,0 1 0,-1 0 0,1 0 0,0 0 0,0 0 0,0 0 0,1-1 0,-1 1 0,0 0 0,0 0 0,0 0 0,4-31 0,16-28 0,3 1 0,2 1 0,3 2 0,48-73 0,-70 119 0,-4 4 0,1 0 0,0 0 0,1 1 0,-1-1 0,1 1 0,0-1 0,0 1 0,0 1 0,0-1 0,1 0 0,6-3 0,-11 7 0,1 0 0,-1 0 0,1 0 0,0-1 0,-1 1 0,1 0 0,-1 0 0,1 0 0,0 0 0,-1 1 0,1-1 0,-1 0 0,1 0 0,-1 0 0,1 0 0,-1 1 0,1-1 0,0 0 0,-1 0 0,1 1 0,-1-1 0,0 0 0,1 1 0,-1-1 0,1 1 0,-1-1 0,1 0 0,-1 1 0,0-1 0,1 1 0,-1-1 0,0 1 0,0-1 0,1 1 0,-1 0 0,0-1 0,0 1 0,0-1 0,0 1 0,0 0 0,4 25 0,-5 16 0,-2-1 0,-11 59 0,2-23 0,10-63 0,-2 26 0,4-38 0,-1 0 0,1 0 0,1 0 0,-1 0 0,0 0 0,0-1 0,1 1 0,-1 0 0,1 0 0,-1 0 0,1 0 0,0-1 0,0 1 0,0 0 0,2 2 0,-2-3 0,0-1 0,0 1 0,-1-1 0,1 1 0,0-1 0,0 0 0,0 1 0,0-1 0,0 0 0,0 0 0,0 0 0,0 1 0,0-1 0,0 0 0,0 0 0,0-1 0,0 1 0,0 0 0,0 0 0,0 0 0,0-1 0,-1 1 0,1 0 0,0-1 0,0 1 0,0-1 0,0 1 0,1-2 0,25-19 0,-21 16 0,65-60 0,-43 38 0,0 2 0,2 0 0,1 2 0,34-19 0,-61 39 0,1 1 0,-1 0 0,0 1 0,1-1 0,-1 1 0,1 0 0,7-1 0,-11 1 0,0 1 0,1 0 0,-1 1 0,0-1 0,1 0 0,-1 0 0,0 0 0,1 1 0,-1-1 0,0 1 0,0-1 0,1 1 0,-1-1 0,0 1 0,0 0 0,0 0 0,0-1 0,0 1 0,0 0 0,0 0 0,0 0 0,0 0 0,0 0 0,-1 0 0,1 0 0,0 1 0,-1-1 0,1 0 0,-1 0 0,2 3 0,0 4 0,0 0 0,-1 0 0,1 1 0,-2-1 0,1 0 0,-2 16 0,-9 54 0,2-25 0,7-44-170,0 0-1,1-1 0,-1 1 1,2 0-1,-1 0 0,1-1 1,4 15-1,2-5-6655</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2.981"/>
    </inkml:context>
    <inkml:brush xml:id="br0">
      <inkml:brushProperty name="width" value="0.05" units="cm"/>
      <inkml:brushProperty name="height" value="0.05" units="cm"/>
      <inkml:brushProperty name="color" value="#FFC114"/>
    </inkml:brush>
  </inkml:definitions>
  <inkml:trace contextRef="#ctx0" brushRef="#br0">121 193 24575,'1'-37'0,"0"24"0,0 0 0,-1 0 0,-1 0 0,0-1 0,-4-15 0,5 28 0,0 0 0,0 0 0,0 1 0,-1-1 0,1 0 0,0 0 0,-1 0 0,1 0 0,0 0 0,-1 1 0,1-1 0,-1 0 0,1 0 0,-1 1 0,0-1 0,1 0 0,-1 1 0,0-1 0,1 1 0,-1-1 0,0 0 0,0 1 0,1 0 0,-3-1 0,3 1 0,-1 0 0,0 0 0,0 0 0,0 1 0,0-1 0,0 0 0,0 1 0,1-1 0,-1 1 0,0-1 0,0 1 0,1-1 0,-1 1 0,0 0 0,1-1 0,-1 1 0,0 0 0,1-1 0,-1 2 0,-3 4 0,0 0 0,1 0 0,-1 1 0,-3 12 0,4-8 0,0-1 0,1 1 0,0 0 0,1 0 0,0 0 0,1 0 0,0 0 0,1 0 0,0 0 0,1 0 0,0 0 0,1 0 0,7 19 0,-7-22 0,1-1 0,-1 0 0,2-1 0,-1 1 0,1-1 0,0 1 0,0-1 0,0-1 0,1 1 0,0-1 0,0 0 0,1 0 0,-1-1 0,1 0 0,0 0 0,0 0 0,1-1 0,-1 0 0,0-1 0,10 3 0,-13-4 0,0-1 0,0 1 0,0 0 0,0-1 0,0 0 0,0 0 0,0 0 0,0 0 0,0-1 0,0 1 0,0-1 0,0 0 0,0-1 0,0 1 0,0 0 0,-1-1 0,1 0 0,0 0 0,-1 0 0,1-1 0,-1 1 0,0-1 0,0 0 0,3-3 0,-2 1 0,-1 0 0,0 0 0,1-1 0,-2 1 0,1-1 0,-1 0 0,0 1 0,0-1 0,0 0 0,-1-1 0,0 1 0,0 0 0,-1 0 0,0 0 0,0-9 0,-1 2 0,-1 0 0,-1 0 0,0 0 0,0 1 0,-1-1 0,-1 1 0,0 0 0,-1 0 0,0 1 0,-15-22 0,15 25 0,0 1 0,0-1 0,-1 1 0,0 1 0,0-1 0,0 1 0,-1 1 0,0-1 0,0 1 0,0 1 0,-1-1 0,1 2 0,-1-1 0,0 1 0,-17-4 0,20 7 20,0 0 0,0 0 0,0 1 1,0-1-1,0 1 0,0 0 0,1 1 0,-1 0 0,0 0 0,1 0 0,-1 0 0,1 1 0,0 0 0,-1 0 0,1 0 0,-8 8 1,11-9-68,0-1 1,0 1 0,0 0 0,0 0 0,0 0 0,0 1 0,0-1 0,1 0-1,-1 1 1,1-1 0,0 1 0,0 0 0,0-1 0,0 1 0,0 0 0,0 0-1,1-1 1,-1 1 0,1 0 0,0 0 0,0 0 0,0 0 0,0-1 0,0 1-1,1 0 1,-1 0 0,1 0 0,0-1 0,0 1 0,0 0 0,0-1 0,0 1-1,1-1 1,-1 1 0,1-1 0,2 3 0,10 11-6780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4.142"/>
    </inkml:context>
    <inkml:brush xml:id="br0">
      <inkml:brushProperty name="width" value="0.05" units="cm"/>
      <inkml:brushProperty name="height" value="0.05" units="cm"/>
      <inkml:brushProperty name="color" value="#FFC114"/>
    </inkml:brush>
  </inkml:definitions>
  <inkml:trace contextRef="#ctx0" brushRef="#br0">8 200 24575,'0'-9'0,"-7"-166"0,6 159 0,4 19 0,5 26 0,48 266 0,-30-142 0,-18-130 0,-1-21 0,1-12 0,3-15 0,8-31 0,9-20 0,-19 55 0,24-36 0,-30 53 0,0-1 0,0 1 0,0 0 0,1 0 0,-1 0 0,1 1 0,0-1 0,0 1 0,1 0 0,-1 0 0,1 0 0,-1 1 0,1-1 0,7-1 0,-10 3 0,-1 1 0,1 0 0,0 0 0,-1 0 0,1 0 0,0 0 0,-1 0 0,1 0 0,0 1 0,0-1 0,-1 0 0,1 1 0,-1 0 0,1-1 0,0 1 0,-1 0 0,1 0 0,-1 0 0,0 0 0,1 0 0,-1 0 0,0 0 0,0 0 0,1 1 0,-1-1 0,0 0 0,0 1 0,0-1 0,-1 1 0,1-1 0,0 1 0,0-1 0,-1 1 0,1 0 0,-1 1 0,3 8 0,0-1 0,-1 1 0,0-1 0,-1 14 0,-1-24 0,1 89 0,-2-62 0,1 0 0,6 50 0,-6-75 0,1 0 0,-1 0 0,0 0 0,1 0 0,-1-1 0,1 1 0,0 0 0,-1 0 0,1 0 0,0 0 0,0-1 0,0 1 0,1 0 0,-1-1 0,0 1 0,1-1 0,-1 0 0,1 1 0,-1-1 0,1 0 0,-1 0 0,1 0 0,0 0 0,2 1 0,-2-2 0,1 1 0,-1-1 0,1 0 0,-1 0 0,1 0 0,-1-1 0,1 1 0,-1-1 0,1 1 0,-1-1 0,0 0 0,1 0 0,-1 0 0,0 0 0,0 0 0,0 0 0,0-1 0,4-2 0,32-29 0,-2-1 0,-2-1 0,45-59 0,-55 64 0,-13 18 0,-1-1 0,-1 0 0,0 0 0,-1-1 0,8-19 0,-14 30 0,-1 0 0,0-1 0,0 1 0,0-1 0,0 0 0,0 1 0,-1-1 0,1 0 0,-1 1 0,0-1 0,0 0 0,-1 1 0,1-1 0,-1 0 0,0 1 0,0-1 0,0 1 0,0-1 0,0 1 0,-1-1 0,0 1 0,0 0 0,0 0 0,0 0 0,0 0 0,0 0 0,-1 0 0,1 1 0,-4-3 0,2 2 0,1 1 0,-1 0 0,1 0 0,-1 0 0,0 1 0,0-1 0,0 1 0,1 0 0,-2 0 0,1 0 0,0 1 0,0-1 0,0 1 0,0 0 0,0 0 0,0 0 0,0 1 0,0 0 0,0-1 0,0 2 0,0-1 0,0 0 0,0 1 0,-6 2 0,-1 2 0,1 0 0,-1 1 0,1-1 0,0 2 0,1 0 0,0 0 0,-10 11 0,10-7 0,0-1 0,0 2 0,2-1 0,-1 1 0,2 1 0,-1-1 0,-6 23 0,11-27 0,-1 1 0,1-1 0,0 0 0,1 1 0,0-1 0,1 1 0,-1-1 0,2 1 0,0-1 0,0 1 0,0-1 0,7 18 0,-7-22 0,2-1 0,-1 0 0,0 0 0,1 0 0,0 0 0,0 0 0,0 0 0,0-1 0,1 1 0,0-1 0,-1 0 0,1 0 0,0-1 0,0 1 0,1-1 0,-1 0 0,0 0 0,1 0 0,-1-1 0,1 1 0,0-1 0,-1 0 0,1-1 0,0 1 0,0-1 0,-1 0 0,1 0 0,0 0 0,0-1 0,0 1 0,-1-1 0,1 0 0,0-1 0,-1 1 0,1-1 0,-1 0 0,0 0 0,0 0 0,1-1 0,3-3 0,-1 0 0,-1 0 0,0-1 0,-1 1 0,0-1 0,0-1 0,0 1 0,-1-1 0,0 1 0,5-13 0,-2-3 0,9-48 0,1-1 0,-17 72 0,0 0 0,0 0 0,0-1 0,0 1 0,0 0 0,0 0 0,0 0 0,-1 0 0,1 0 0,0 0 0,0 0 0,0-1 0,1 1 0,-1 0 0,0 0 0,0 0 0,0 0 0,0 0 0,0 0 0,0-1 0,0 1 0,0 0 0,0 0 0,0 0 0,0 0 0,0 0 0,0 0 0,0 0 0,0 0 0,0 0 0,1-1 0,-1 1 0,0 0 0,0 0 0,0 0 0,0 0 0,0 0 0,0 0 0,0 0 0,1 0 0,-1 0 0,0 0 0,0 0 0,0 0 0,0 0 0,0 0 0,0 0 0,1 0 0,-1 0 0,0 0 0,0 0 0,0 0 0,0 0 0,0 0 0,0 0 0,0 0 0,1 0 0,-1 0 0,0 0 0,0 0 0,0 1 0,0-1 0,5 11 0,1 18 0,-1 2 0,1-1 0,11 33 0,-14-53 0,1-1 0,0 1 0,0-1 0,1 0 0,0-1 0,1 1 0,0-1 0,0 0 0,1 0 0,11 10 0,-17-17 0,1 1 0,-1-1 0,0 0 0,1 0 0,0 1 0,-1-1 0,1 0 0,0-1 0,-1 1 0,1 0 0,0 0 0,0-1 0,0 1 0,-1-1 0,1 1 0,0-1 0,0 0 0,0 0 0,0 0 0,0 0 0,0 0 0,0 0 0,0-1 0,0 1 0,-1-1 0,1 1 0,0-1 0,0 0 0,0 1 0,-1-1 0,1 0 0,0 0 0,1-2 0,0 0 0,0 0 0,-1 0 0,1-1 0,-1 1 0,0-1 0,0 1 0,0-1 0,0 0 0,-1 0 0,1 0 0,-1 0 0,0 0 0,0 0 0,0-7 0,1-110 0,0-6 0,-1 113 0,1 0 0,1 0 0,0 0 0,0 1 0,2 0 0,10-23 0,-15 34 0,1 0 0,0 0 0,1 0 0,-1 0 0,0 1 0,0-1 0,1 0 0,-1 1 0,1-1 0,-1 1 0,1-1 0,0 1 0,0 0 0,-1 0 0,5-2 0,-5 3 0,0 0 0,0 0 0,0 0 0,0 0 0,0 0 0,0 0 0,0 1 0,0-1 0,0 0 0,0 0 0,0 1 0,0-1 0,0 1 0,-1-1 0,1 1 0,0-1 0,0 1 0,0-1 0,0 1 0,-1 0 0,1-1 0,0 1 0,-1 0 0,1 0 0,0 0 0,-1 0 0,1-1 0,-1 1 0,1 0 0,-1 0 0,0 0 0,1 0 0,-1 1 0,5 15 0,0-1 0,-1 1 0,-1 0 0,-1 0 0,1 32 0,0-2 0,-1-20 0,-3-19 0,2-1 0,-1 1 0,1 0 0,0 0 0,1 0 0,0-1 0,0 1 0,0-1 0,5 9 0,-7-15 0,1-1 0,-1 1 0,1 0 0,-1-1 0,1 1 0,-1 0 0,1-1 0,0 1 0,-1-1 0,1 1 0,0-1 0,-1 1 0,1-1 0,0 1 0,0-1 0,0 0 0,-1 1 0,1-1 0,0 0 0,0 0 0,0 0 0,0 1 0,-1-1 0,1 0 0,1 0 0,0-1 0,0 1 0,0-1 0,-1 0 0,1 1 0,0-1 0,0 0 0,-1 0 0,1 0 0,-1 0 0,1 0 0,1-2 0,4-4 0,-1 1 0,0-2 0,8-11 0,17-32 0,-25 38 0,1 1 0,0 0 0,1 1 0,0-1 0,1 2 0,0-1 0,13-11 0,-20 21 0,-1 0 0,1 0 0,-1-1 0,1 1 0,-1 1 0,1-1 0,0 0 0,-1 0 0,1 1 0,0-1 0,0 0 0,-1 1 0,1 0 0,0 0 0,0-1 0,0 1 0,0 0 0,0 0 0,-1 1 0,1-1 0,0 0 0,2 1 0,-1 0 0,-1 1 0,0-1 0,1 1 0,-1-1 0,0 1 0,0 0 0,0 0 0,-1 0 0,1 0 0,0 0 0,-1 0 0,1 0 0,1 5 0,3 6 0,-1 0 0,0 1 0,-1-1 0,4 23 0,1 32 0,-6-40 0,2 0 0,8 32 0,-12-58 14,-1 0 1,1 0-1,-1-1 0,1 1 0,0 0 1,0 0-1,0 0 0,0-1 0,0 1 0,0 0 1,0-1-1,0 1 0,1-1 0,-1 0 1,1 1-1,-1-1 0,1 0 0,-1 0 0,1 0 1,0 0-1,0 0 0,-1 0 0,5 1 1,-3-2-122,-1 0 0,1 0 1,0 0-1,0-1 0,0 1 1,-1-1-1,1 1 0,0-1 1,-1 0-1,1 0 0,-1 0 1,1 0-1,-1-1 0,1 1 1,3-4-1,14-10-6719</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5.005"/>
    </inkml:context>
    <inkml:brush xml:id="br0">
      <inkml:brushProperty name="width" value="0.05" units="cm"/>
      <inkml:brushProperty name="height" value="0.05" units="cm"/>
      <inkml:brushProperty name="color" value="#FFC114"/>
    </inkml:brush>
  </inkml:definitions>
  <inkml:trace contextRef="#ctx0" brushRef="#br0">26 85 24575,'-3'-3'0,"-7"-1"0,2-2 0,4-4 0,6 0 0,12-1 0,13 1 0,9 0 0,12 1 0,9 2 0,-6 2-8191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7.905"/>
    </inkml:context>
    <inkml:brush xml:id="br0">
      <inkml:brushProperty name="width" value="0.05" units="cm"/>
      <inkml:brushProperty name="height" value="0.05" units="cm"/>
      <inkml:brushProperty name="color" value="#FFC114"/>
    </inkml:brush>
  </inkml:definitions>
  <inkml:trace contextRef="#ctx0" brushRef="#br0">404 158 24575,'1'-1'0,"0"0"0,0 0 0,-1 0 0,1 0 0,0 0 0,-1 0 0,1 0 0,-1 0 0,1 0 0,-1 0 0,1-1 0,-1 1 0,0 0 0,0 0 0,0 0 0,1-1 0,-1 1 0,0 0 0,0 0 0,-1 0 0,1-1 0,0 1 0,0 0 0,-1 0 0,1 0 0,0 0 0,-1 0 0,1 0 0,-1-1 0,1 1 0,-1 0 0,0 0 0,0 0 0,1 1 0,-1-1 0,0 0 0,0 0 0,-2-1 0,1 0 0,0 0 0,0 0 0,-1 1 0,1-1 0,-1 0 0,1 1 0,-1 0 0,0 0 0,0 0 0,1 0 0,-1 0 0,0 0 0,0 1 0,0-1 0,-4 1 0,-3 1 0,0 1 0,0 1 0,0 0 0,0 0 0,0 1 0,1 0 0,0 1 0,-14 8 0,3 0 0,1 2 0,-27 25 0,29-24 0,2 1 0,0 1 0,2 0 0,0 1 0,0 1 0,2 0 0,1 0 0,-15 39 0,17-31 0,0-1 0,2 1 0,0 1 0,2-1 0,2 1 0,1 52 0,3-53 0,1-1 0,1 0 0,1 0 0,2 0 0,1 0 0,1-1 0,14 29 0,-14-36 0,2 0 0,0-1 0,1 0 0,1 0 0,1-1 0,0-1 0,1-1 0,1 0 0,26 19 0,-23-20 0,2-2 0,0 0 0,0-2 0,1 0 0,0-1 0,0-2 0,1 0 0,0-1 0,1-1 0,-1-2 0,1 0 0,0-1 0,0-2 0,0 0 0,30-5 0,-26 0 0,0 0 0,-1-2 0,1-1 0,-1-1 0,-1-2 0,0 0 0,0-2 0,-1 0 0,-1-2 0,-1-1 0,0-1 0,32-30 0,-39 31 0,0-1 0,-2-1 0,0 0 0,-1 0 0,-1-2 0,-1 1 0,0-2 0,-2 1 0,0-1 0,-2-1 0,8-32 0,-10 28 0,-1 0 0,-1-1 0,-2 1 0,0 0 0,-2-1 0,-1 1 0,-1-1 0,-1 1 0,-12-40 0,6 33 0,-2 1 0,-1 1 0,-1 0 0,-2 1 0,-1 0 0,-1 1 0,-1 1 0,-31-32 0,36 45 0,0 1 0,-1 1 0,-1 0 0,0 1 0,-1 1 0,-28-15 0,31 20 0,0 0 0,0 1 0,-1 1 0,1 0 0,-1 1 0,0 0 0,0 1 0,0 1 0,-23 1 0,23 1-80,0 2 0,0 0-1,0 0 1,0 2 0,1 0-1,0 0 1,0 1 0,0 1-1,1 1 1,0 0 0,0 0 0,1 1-1,0 1 1,0 0 0,1 0-1,-19 25 1,-9 17-6746</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5.188"/>
    </inkml:context>
    <inkml:brush xml:id="br0">
      <inkml:brushProperty name="width" value="0.05" units="cm"/>
      <inkml:brushProperty name="height" value="0.05" units="cm"/>
      <inkml:brushProperty name="color" value="#FFC114"/>
    </inkml:brush>
  </inkml:definitions>
  <inkml:trace contextRef="#ctx0" brushRef="#br0">22 0 24575,'-6'6'0,"-2"5"0,0 6 0,8 4 0,13 1 0,15 2 0,18 1 0,20-1 0,12-5 0,-7-6-8191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1.016"/>
    </inkml:context>
    <inkml:brush xml:id="br0">
      <inkml:brushProperty name="width" value="0.05" units="cm"/>
      <inkml:brushProperty name="height" value="0.05" units="cm"/>
      <inkml:brushProperty name="color" value="#FFC114"/>
    </inkml:brush>
  </inkml:definitions>
  <inkml:trace contextRef="#ctx0" brushRef="#br0">157 55 24575,'17'-20'0,"-14"16"0,1 0 0,-1-1 0,1 1 0,0 0 0,1 1 0,8-7 0,-13 10 0,0 0 0,0 0 0,0 0 0,0 0 0,0 0 0,0 0 0,1 0 0,-1 0 0,0 0 0,0 0 0,0 0 0,0 0 0,0 0 0,0 0 0,0 0 0,1 0 0,-1 0 0,0 0 0,0 0 0,0 0 0,0 0 0,0 0 0,0 0 0,0 0 0,0 0 0,1 0 0,-1 0 0,0 0 0,0 1 0,0-1 0,0 0 0,0 0 0,0 0 0,0 0 0,0 0 0,0 0 0,0 0 0,0 0 0,0 0 0,0 0 0,0 1 0,0-1 0,1 0 0,-1 0 0,0 0 0,0 0 0,0 0 0,0 0 0,0 0 0,0 1 0,0-1 0,0 0 0,-1 0 0,1 0 0,-1 12 0,-6 12 0,0-3 0,-48 144 0,-35 172 0,69-216-169,5 0 0,6 1 0,4 0 0,12 128 0,-1-199 150,1-1 0,3 0 1,2-1-1,2 0 1,26 66-1,-24-82 7,0-1-1,3-1 1,0 0-1,2-2 1,1 0 0,1-1-1,2-1 1,38 35-1,-25-32 13,2-2 0,0-1 0,2-1 0,1-3 0,1-2 0,47 18 0,-23-16 0,0-2 0,2-3 0,101 12 0,-128-25-197,1-1-1,0-2 0,-1-3 0,1-1 0,44-8 0,-20-4-5737</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1.311"/>
    </inkml:context>
    <inkml:brush xml:id="br0">
      <inkml:brushProperty name="width" value="0.05" units="cm"/>
      <inkml:brushProperty name="height" value="0.05" units="cm"/>
      <inkml:brushProperty name="color" value="#FFC114"/>
    </inkml:brush>
  </inkml:definitions>
  <inkml:trace contextRef="#ctx0" brushRef="#br0">0 1 24575,'2'3'0,"0"-1"0,0 0 0,1 1 0,-1-1 0,1 0 0,-1 0 0,5 3 0,84 52 0,60 44 0,-131-85 0,0 1 0,-1 0 0,-1 1 0,-1 1 0,16 24 0,-29-38 0,0 1 0,-1-1 0,1 1 0,-2 0 0,1 0 0,0 0 0,-1 1 0,0-1 0,-1 0 0,1 1 0,-1-1 0,-1 1 0,1 0 0,-1-1 0,0 1 0,0 0 0,-1-1 0,0 1 0,0-1 0,-1 1 0,0-1 0,0 1 0,0-1 0,-1 0 0,0 0 0,0 0 0,0-1 0,-1 1 0,0-1 0,0 1 0,-5 4 0,-7 4-170,0 0-1,-1 0 0,0-2 1,-1 0-1,0-1 0,-1-1 1,-31 12-1,-15 6-6655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2.233"/>
    </inkml:context>
    <inkml:brush xml:id="br0">
      <inkml:brushProperty name="width" value="0.05" units="cm"/>
      <inkml:brushProperty name="height" value="0.05" units="cm"/>
      <inkml:brushProperty name="color" value="#FFC114"/>
    </inkml:brush>
  </inkml:definitions>
  <inkml:trace contextRef="#ctx0" brushRef="#br0">23 532 24575,'-5'-1'0,"4"1"0,1 0 0,0 0 0,0 0 0,-1 0 0,1 0 0,0 0 0,-1 0 0,1 0 0,0 0 0,-1 0 0,1 0 0,0 0 0,0 0 0,-1 0 0,1 0 0,0 0 0,-1 0 0,1 1 0,0-1 0,0 0 0,-1 0 0,1 0 0,0 0 0,0 1 0,-1-1 0,1 0 0,0 0 0,0 1 0,0-1 0,-1 0 0,1 0 0,0 1 0,0-1 0,0 0 0,0 0 0,0 1 0,0-1 0,0 0 0,0 1 0,-1-1 0,1 0 0,0 1 0,0-1 0,0 0 0,0 0 0,1 1 0,-1-1 0,0 1 0,-4 28 0,1 1 0,2-1 0,3 44 0,-1-13 0,-1-36 0,1-1 0,1 1 0,1-1 0,1 1 0,13 43 0,-14-59 0,0-1 0,1 1 0,0-1 0,0 0 0,1 0 0,-1 0 0,2-1 0,10 12 0,-11-14 0,-1 0 0,2-1 0,-1 1 0,0-1 0,1 0 0,0-1 0,-1 1 0,1-1 0,0 0 0,0 0 0,0-1 0,0 0 0,7 0 0,-2 0 0,-1-2 0,1 1 0,-1-2 0,0 1 0,1-1 0,-1-1 0,0 0 0,-1 0 0,1-1 0,0 0 0,-1-1 0,0 0 0,0 0 0,13-12 0,-2 2 0,-1-2 0,-1 0 0,-1-2 0,30-39 0,-27 27 0,-1-1 0,-1 0 0,-2-2 0,-1 0 0,-2 0 0,-2-1 0,0-1 0,-3 0 0,-1 0 0,-2-1 0,-1 0 0,-2 0 0,-1 0 0,-2 0 0,-2 0 0,-1 1 0,-2-1 0,-16-53 0,17 76 0,0 0 0,-1 0 0,-1 1 0,0 0 0,-1 0 0,0 1 0,-13-15 0,18 24 0,1 0 0,-1 1 0,0-1 0,0 1 0,-1-1 0,1 1 0,0 0 0,-1 0 0,1 0 0,-1 1 0,0 0 0,1-1 0,-8 0 0,8 2 0,0 0 0,-1 0 0,1 0 0,0 1 0,-1-1 0,1 1 0,0 0 0,0 0 0,0 0 0,0 0 0,0 1 0,0-1 0,0 1 0,0 0 0,0 0 0,1 0 0,-1 0 0,-4 5 0,-1 2 0,0 1 0,0 0 0,1 1 0,0 0 0,1 0 0,0 0 0,0 1 0,2 0 0,-1 0 0,-3 19 0,0 9 0,1 0 0,-1 41 0,3-4 0,6 83 0,1-125 0,2 1 0,2-1 0,1 0 0,18 54 0,-21-79 0,0-1 0,0 1 0,1-1 0,0 0 0,1-1 0,0 1 0,0-1 0,1 0 0,0-1 0,0 0 0,1 0 0,16 12 0,-19-16 0,0 0 0,1 0 0,-1-1 0,1 0 0,0 0 0,0 0 0,-1-1 0,1 1 0,0-2 0,0 1 0,0 0 0,0-1 0,0 0 0,0-1 0,0 0 0,0 1 0,0-2 0,0 1 0,0-1 0,0 0 0,-1 0 0,1 0 0,6-5 0,0 0 0,-1-2 0,0 1 0,0-1 0,0-1 0,-2 0 0,1-1 0,-1 0 0,-1 0 0,0-1 0,0 0 0,6-15 0,6-13 0,-3-1 0,15-51 0,-27 73 0,-5 16 0,-1 5 0,-10 27 0,0 13 0,1 0 0,2 0 0,2 1 0,1 0 0,3 78 0,3-112 49,0-1 0,0 0 0,1 1-1,0-1 1,1 0 0,5 13 0,-7-19-118,0 0 1,1 1 0,-1-1 0,1 0-1,-1 0 1,1 1 0,0-1-1,0 0 1,0-1 0,0 1 0,0 0-1,0-1 1,1 1 0,-1-1 0,0 0-1,1 1 1,-1-1 0,1-1 0,0 1-1,-1 0 1,1 0 0,0-1-1,-1 0 1,4 1 0,17-2-6758</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2.372"/>
    </inkml:context>
    <inkml:brush xml:id="br0">
      <inkml:brushProperty name="width" value="0.05" units="cm"/>
      <inkml:brushProperty name="height" value="0.05" units="cm"/>
      <inkml:brushProperty name="color" value="#FFC114"/>
    </inkml:brush>
  </inkml:definitions>
  <inkml:trace contextRef="#ctx0" brushRef="#br0">119 73 24575,'-3'-6'0,"-7"-5"0,-5-4 0,-2 1 0,-2 3 0,0 3 0,-1 3 0,5 3-8191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2.898"/>
    </inkml:context>
    <inkml:brush xml:id="br0">
      <inkml:brushProperty name="width" value="0.05" units="cm"/>
      <inkml:brushProperty name="height" value="0.05" units="cm"/>
      <inkml:brushProperty name="color" value="#FFC114"/>
    </inkml:brush>
  </inkml:definitions>
  <inkml:trace contextRef="#ctx0" brushRef="#br0">83 1 24575,'0'62'0,"-5"139"0,2-174 0,-1 1 0,-1 0 0,-1-1 0,-2 0 0,-12 29 0,8-32 0,12-23 0,0 0 0,-1-1 0,1 1 0,0 0 0,-1-1 0,1 1 0,0 0 0,-1-1 0,1 1 0,-1 0 0,1-1 0,-1 1 0,1-1 0,-1 1 0,1-1 0,-1 1 0,0-1 0,1 1 0,-1-1 0,0 0 0,1 1 0,-1-1 0,0 0 0,0 0 0,1 1 0,-1-1 0,0 0 0,0 0 0,0-1 0,1 0 0,-1 0 0,1 0 0,-1 0 0,1 0 0,0 0 0,0 0 0,0 0 0,0 0 0,-1-1 0,1 1 0,1 0 0,-1 0 0,0 0 0,0 0 0,0 0 0,0 0 0,1 0 0,0-2 0,9-26 0,-8 23 0,10-28 0,3 0 0,0 1 0,2 1 0,2 1 0,1 0 0,1 1 0,36-38 0,-50 61 0,0 0 0,0 0 0,0 1 0,1 0 0,13-7 0,-19 12 0,-1 0 0,1 0 0,0 0 0,-1 1 0,1-1 0,0 0 0,-1 1 0,1 0 0,0-1 0,0 1 0,-1 0 0,1 0 0,0 0 0,0 0 0,-1 0 0,1 0 0,0 0 0,0 1 0,-1-1 0,1 1 0,0-1 0,-1 1 0,1 0 0,0 0 0,-1-1 0,1 1 0,-1 0 0,0 0 0,1 1 0,-1-1 0,0 0 0,1 0 0,-1 1 0,0-1 0,0 0 0,0 1 0,1 2 0,2 5 0,0 1 0,0-1 0,-1 0 0,-1 1 0,0 0 0,0 0 0,-1 0 0,1 15 0,-7 82 0,-12 1 0,8-59 0,9-48 0,0 0 0,-1 1 0,1-1 0,0 1 0,0-1 0,0 0 0,0 1 0,0-1 0,0 1 0,0-1 0,0 0 0,1 1 0,0 2 0,-1-4 0,1 0 0,-1 0 0,0 0 0,1 1 0,-1-1 0,0 0 0,1 0 0,-1 0 0,0 0 0,1 0 0,-1 0 0,0 0 0,1 0 0,-1 0 0,0 0 0,1 0 0,-1 0 0,0 0 0,1 0 0,-1 0 0,0 0 0,1 0 0,-1 0 0,0 0 0,1 0 0,-1-1 0,0 1 0,1 0 0,-1 0 0,0 0 0,0-1 0,1 1 0,-1 0 0,31-31 0,-28 26 0,38-43 0,-15 16 0,1 1 0,2 1 0,35-29 0,-63 58 0,0 0 0,0 1 0,0-1 0,-1 0 0,1 0 0,0 1 0,0-1 0,0 1 0,0-1 0,0 1 0,0-1 0,0 1 0,0-1 0,0 1 0,1 0 0,-1 0 0,0 0 0,0-1 0,0 1 0,0 0 0,0 0 0,0 1 0,1-1 0,1 0 0,-2 2 0,1-1 0,-1 1 0,0-1 0,0 1 0,1 0 0,-1-1 0,0 1 0,-1 0 0,1 0 0,0 0 0,0 2 0,2 2 0,3 6-1365,1-3-5461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3.272"/>
    </inkml:context>
    <inkml:brush xml:id="br0">
      <inkml:brushProperty name="width" value="0.05" units="cm"/>
      <inkml:brushProperty name="height" value="0.05" units="cm"/>
      <inkml:brushProperty name="color" value="#FFC114"/>
    </inkml:brush>
  </inkml:definitions>
  <inkml:trace contextRef="#ctx0" brushRef="#br0">54 190 24575,'1'-59'0,"-2"-61"0,-1 109 0,-2 16 0,-1 18 0,-32 423 0,36-421 0,-1 3 0,0-19 0,1 0 0,1 1 0,0-1 0,0 1 0,1-1 0,3 15 0,-4-23 0,1 0 0,-1 0 0,0 0 0,1 0 0,-1 0 0,0 0 0,1 0 0,-1 0 0,1 0 0,0-1 0,-1 1 0,1 0 0,0 0 0,-1 0 0,1-1 0,0 1 0,0 0 0,0-1 0,0 1 0,-1-1 0,1 1 0,0-1 0,0 1 0,2 0 0,-2-1 0,1 0 0,0 0 0,-1 0 0,1-1 0,0 1 0,-1 0 0,1-1 0,0 1 0,-1-1 0,1 1 0,-1-1 0,1 0 0,2-1 0,3-3 0,0-1 0,0 1 0,0-1 0,9-11 0,3-6 0,0 0 0,-2-1 0,-1-1 0,-1 0 0,-1-2 0,13-32 0,-26 56 0,0 1 0,0 0 0,0 0 0,-1 0 0,1 0 0,-1-1 0,0 1 0,1 0 0,-1-1 0,0 1 0,0 0 0,0 0 0,-1-1 0,1 1 0,-1 0 0,1-1 0,-1 1 0,0 0 0,-1-3 0,1 3 0,-1 1 0,1 0 0,-1-1 0,0 1 0,1 0 0,-1 0 0,0 0 0,0 0 0,1 1 0,-1-1 0,0 0 0,0 1 0,0-1 0,0 1 0,0 0 0,0 0 0,0-1 0,0 1 0,0 1 0,0-1 0,0 0 0,-4 1 0,-5 1 0,0 0 0,-1 1 0,1 0 0,0 1 0,1 0 0,-1 0 0,1 1 0,0 1 0,-11 7 0,17-11 0,1 1 0,-1 0 0,1-1 0,0 1 0,0 0 0,0 0 0,0 1 0,1-1 0,-1 1 0,1-1 0,0 1 0,0 0 0,0 0 0,0 0 0,1 0 0,0 0 0,0 0 0,0 0 0,0 0 0,0 1 0,1-1 0,0 0 0,0 0 0,0 1 0,1-1 0,-1 0 0,2 6 0,4 6 0,0 0 0,0-1 0,2 1 0,0-2 0,18 26 0,58 63 0,-68-85 0,17 20-1365,-6-5-5461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8.821"/>
    </inkml:context>
    <inkml:brush xml:id="br0">
      <inkml:brushProperty name="width" value="0.05" units="cm"/>
      <inkml:brushProperty name="height" value="0.05" units="cm"/>
      <inkml:brushProperty name="color" value="#FFC114"/>
    </inkml:brush>
  </inkml:definitions>
  <inkml:trace contextRef="#ctx0" brushRef="#br0">77 145 24575,'-2'-3'0,"0"1"0,0-1 0,0 0 0,1 0 0,-1 0 0,1 0 0,0 0 0,0-1 0,0 1 0,0 0 0,1 0 0,-1-1 0,1-3 0,-1-44 0,1 49 0,0 0 0,1 1 0,-1-1 0,0 0 0,1 0 0,-1 0 0,1 1 0,-1-1 0,1 0 0,0 1 0,0-1 0,0 0 0,0 1 0,0-1 0,0 1 0,0 0 0,1-1 0,-1 1 0,0 0 0,4-2 0,-2 1 0,0 0 0,1 1 0,-1 0 0,1-1 0,-1 1 0,1 0 0,0 1 0,-1-1 0,8 0 0,1 2 0,0-1 0,1 1 0,-1 1 0,0 0 0,17 6 0,-18-5 0,-1 1 0,1 0 0,-1 0 0,0 1 0,-1 1 0,1-1 0,-1 2 0,0-1 0,0 1 0,-1 1 0,10 10 0,-17-16 0,0 0 0,1 0 0,-2 0 0,1 0 0,0 1 0,0-1 0,-1 0 0,1 0 0,-1 1 0,1-1 0,-1 0 0,0 0 0,0 1 0,0-1 0,-1 0 0,1 1 0,0-1 0,-1 0 0,1 0 0,-1 0 0,0 1 0,0-1 0,0 0 0,0 0 0,0 0 0,0 0 0,-1 0 0,1-1 0,-1 1 0,-1 2 0,-5 4 0,0 0 0,0 0 0,-1-1 0,-17 12 0,8-9 0,-29 13 0,33-18 0,0 1 0,1 1 0,0 1 0,-16 12 0,27-19 0,1 0 0,-1 0 0,1 1 0,-1-1 0,1 0 0,0 1 0,0-1 0,0 1 0,0-1 0,0 1 0,0-1 0,0 1 0,0 0 0,1-1 0,-1 1 0,1 0 0,-1 3 0,1-3 0,0-1 0,0 1 0,1-1 0,-1 0 0,0 1 0,1-1 0,-1 0 0,1 1 0,0-1 0,-1 0 0,1 0 0,0 1 0,0-1 0,0 0 0,0 0 0,0 0 0,0 0 0,1 1 0,5 2 0,0 1 0,0-1 0,1 0 0,-1-1 0,1 0 0,12 4 0,94 20 0,5 1 0,-102-22 0,0 0 0,-1 0 0,0 2 0,25 15 0,-38-22 0,0 1 0,-1 0 0,1 0 0,-1 0 0,1 0 0,-1 0 0,0 1 0,0-1 0,0 1 0,0-1 0,0 1 0,0 0 0,-1 0 0,0-1 0,1 1 0,-1 0 0,1 6 0,-2-6 0,0 0 0,0 0 0,0 0 0,-1 0 0,1 0 0,-1 0 0,0 0 0,0 0 0,0 0 0,0 0 0,0-1 0,-1 1 0,1 0 0,-1-1 0,0 1 0,1-1 0,-1 0 0,-4 4 0,-7 6 0,0 0 0,-1-1 0,0-1 0,-1-1 0,0 0 0,0 0 0,-1-2 0,-24 9 0,10-6 0,-1-1 0,0-2 0,-57 7 0,72-13-151,0 0-1,0 0 0,0-2 0,0 0 1,0-1-1,0 0 0,0-2 1,-17-5-1,-3-6-6674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9.208"/>
    </inkml:context>
    <inkml:brush xml:id="br0">
      <inkml:brushProperty name="width" value="0.05" units="cm"/>
      <inkml:brushProperty name="height" value="0.05" units="cm"/>
      <inkml:brushProperty name="color" value="#FFC114"/>
    </inkml:brush>
  </inkml:definitions>
  <inkml:trace contextRef="#ctx0" brushRef="#br0">944 239 24575,'3'-7'0,"-1"0"0,0-1 0,-1 1 0,1 0 0,-1-1 0,-1 1 0,1 0 0,-1-1 0,-1 1 0,1-1 0,-1 1 0,-1 0 0,1-1 0,-1 1 0,0 0 0,-1 0 0,0 0 0,0 0 0,0 1 0,-1-1 0,0 1 0,0 0 0,-1 0 0,0 0 0,0 1 0,0 0 0,-1 0 0,1 0 0,-1 0 0,0 1 0,-1 0 0,1 0 0,-1 1 0,1 0 0,-1 0 0,-13-4 0,1 4 0,1 0 0,-1 0 0,0 2 0,0 0 0,0 2 0,1 0 0,-1 1 0,0 1 0,-32 8 0,15 0 0,1 2 0,0 0 0,1 3 0,-32 19 0,35-16 0,1 2 0,1 0 0,1 2 0,1 1 0,1 2 0,1 0 0,1 1 0,1 2 0,2 0 0,1 2 0,2 0 0,-23 50 0,30-55 0,1 0 0,2 1 0,0 1 0,2-1 0,0 1 0,2 0 0,2 0 0,0 0 0,2 1 0,1-1 0,1 0 0,2 0 0,0 0 0,2 0 0,1-1 0,17 42 0,-14-45 0,2-1 0,1 0 0,1 0 0,1-2 0,1 0 0,0 0 0,2-2 0,0 0 0,41 32 0,-33-33 0,0-1 0,1 0 0,1-2 0,1-1 0,0-2 0,0-1 0,59 14 0,-56-18 0,1-2 0,-1-1 0,1-2 0,0-1 0,0-1 0,0-2 0,49-10 0,-54 6 0,-1-1 0,-1-1 0,1-1 0,-1-1 0,-1-2 0,0-1 0,-1-1 0,0 0 0,26-23 0,-28 18 0,0-2 0,-2 0 0,0-2 0,-1 0 0,-2-1 0,0 0 0,-2-2 0,0 0 0,10-29 0,-11 22 0,-3-1 0,0 0 0,-3-1 0,0 1 0,-3-2 0,0 1 0,-2-50 0,-3 54 0,-2 0 0,-2 1 0,-1 0 0,0 0 0,-3 0 0,0 0 0,-2 1 0,-23-47 0,21 54 0,0 2 0,-2-1 0,0 2 0,-1 0 0,-1 1 0,0 0 0,-2 1 0,0 1 0,-1 1 0,0 0 0,-37-19 0,29 20 34,-2 1 1,0 2-1,0 1 0,-1 2 0,0 0 0,0 2 0,0 1 0,-1 2 0,-53 1 1,47 3-249,0 2 1,0 2 0,0 1-1,1 2 1,0 1 0,1 2-1,-59 26 1,31-4-6613</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0.636"/>
    </inkml:context>
    <inkml:brush xml:id="br0">
      <inkml:brushProperty name="width" value="0.05" units="cm"/>
      <inkml:brushProperty name="height" value="0.05" units="cm"/>
      <inkml:brushProperty name="color" value="#FFC114"/>
    </inkml:brush>
  </inkml:definitions>
  <inkml:trace contextRef="#ctx0" brushRef="#br0">1 170 24575,'71'-149'0,"-70"147"0,1 0 0,-1 0 0,0 0 0,1 0 0,-1 0 0,1 0 0,0 0 0,3-2 0,3 3 0,-1 14 0,-4 12 0,2 47 0,-4-45 0,6 44 0,-3-53 0,0 0 0,1-1 0,0 1 0,2-2 0,0 1 0,1-1 0,1 0 0,0 0 0,14 17 0,-21-31 0,-1-1 0,0 1 0,1-1 0,-1 1 0,1-1 0,-1 0 0,1 0 0,-1 0 0,1 0 0,0 0 0,0 0 0,0 0 0,-1 0 0,1-1 0,0 1 0,0-1 0,0 1 0,0-1 0,0 0 0,0 0 0,0 0 0,0 0 0,0 0 0,0 0 0,0-1 0,0 1 0,0-1 0,0 1 0,-1-1 0,1 0 0,0 0 0,0 1 0,0-1 0,-1 0 0,1-1 0,-1 1 0,4-3 0,4-4 0,0-1 0,0 0 0,-1-1 0,12-17 0,-14 18 0,1-1 0,-1 1 0,1 0 0,0 0 0,0 0 0,11-8 0,-18 16 0,1 1 0,-1-1 0,1 1 0,-1-1 0,1 1 0,-1-1 0,1 1 0,-1 0 0,1-1 0,-1 1 0,1 0 0,0-1 0,-1 1 0,1 0 0,0 0 0,-1 0 0,1-1 0,0 1 0,-1 0 0,1 0 0,0 0 0,-1 0 0,1 0 0,0 0 0,-1 0 0,1 1 0,0-1 0,-1 0 0,1 0 0,0 0 0,-1 1 0,1-1 0,0 0 0,-1 1 0,1-1 0,-1 0 0,1 1 0,-1-1 0,1 1 0,-1-1 0,1 1 0,-1-1 0,1 1 0,-1 0 0,0-1 0,1 1 0,-1-1 0,0 1 0,0 0 0,1 0 0,1 5 0,-1 0 0,1-1 0,-1 1 0,0 11 0,1 154 311,-4-119-870,2 0 1,13 92-1,-2-94-6267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8.438"/>
    </inkml:context>
    <inkml:brush xml:id="br0">
      <inkml:brushProperty name="width" value="0.05" units="cm"/>
      <inkml:brushProperty name="height" value="0.05" units="cm"/>
      <inkml:brushProperty name="color" value="#FFC114"/>
    </inkml:brush>
  </inkml:definitions>
  <inkml:trace contextRef="#ctx0" brushRef="#br0">279 132 24575,'7'-8'0,"-8"6"0,-12 17 0,-36 73 0,-39 101 0,55-116 0,10-22 0,8-23 0,2 0 0,1 1 0,2 0 0,0 1 0,-7 43 0,17-70 0,-1 1 0,1-1 0,0 0 0,0 1 0,0-1 0,0 0 0,1 1 0,0-1 0,-1 0 0,1 1 0,0-1 0,0 0 0,1 0 0,-1 0 0,1 0 0,0 0 0,-1 0 0,1 0 0,0 0 0,1-1 0,3 5 0,1-3 0,-1 1 0,1-1 0,0-1 0,0 1 0,0-1 0,0-1 0,1 1 0,11 1 0,37 6 0,-1-2 0,72-1 0,-63-4 0,-7 1 0,-1-3 0,1-2 0,0-3 0,0-3 0,71-17 0,-114 21 0,0-2 0,-1 0 0,0 0 0,0-2 0,0 1 0,0-2 0,14-11 0,-20 14 0,-1-1 0,0 0 0,0 0 0,0-1 0,-1 1 0,0-1 0,0-1 0,-1 1 0,0-1 0,0 1 0,-1-1 0,0 0 0,3-14 0,-1-2 0,-1-2 0,-1 1 0,-1 0 0,-2-1 0,-1 1 0,0-1 0,-2 1 0,-1 0 0,-1 0 0,-12-35 0,8 34 0,-1 1 0,-1 0 0,-2 1 0,0 0 0,-1 1 0,-2 0 0,0 1 0,-1 1 0,-32-30 0,7 15 276,19 18-1096,-28-32-1,44 43-6005</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1.025"/>
    </inkml:context>
    <inkml:brush xml:id="br0">
      <inkml:brushProperty name="width" value="0.05" units="cm"/>
      <inkml:brushProperty name="height" value="0.05" units="cm"/>
      <inkml:brushProperty name="color" value="#FFC114"/>
    </inkml:brush>
  </inkml:definitions>
  <inkml:trace contextRef="#ctx0" brushRef="#br0">817 83 24575,'-18'-6'0,"0"0"0,-1 2 0,0 0 0,0 1 0,0 1 0,0 1 0,0 0 0,-22 3 0,25 0 0,-1 1 0,1 1 0,-1 0 0,1 2 0,1-1 0,-1 2 0,1 0 0,0 1 0,-22 15 0,6 0 0,1 2 0,2 1 0,0 1 0,1 1 0,-25 36 0,13-10 0,3 2 0,-35 70 0,53-91 0,2 2 0,2 0 0,1 0 0,1 1 0,3 1 0,1 0 0,-4 53 0,11-71 0,1 0 0,1 0 0,1 0 0,1 0 0,0 0 0,11 32 0,-8-38 0,0 0 0,1 0 0,0 0 0,2-1 0,-1 0 0,2-1 0,0 0 0,0 0 0,17 15 0,-12-15-5,0 0 0,2-1-1,-1 0 1,1-1-1,1-1 1,0-1 0,1-1-1,-1 0 1,29 7 0,-22-9-15,2-1 1,-1-1 0,1-2 0,-1 0 0,1-2 0,43-4-1,-32-2-11,-1-1-1,0-2 0,0-1 1,-1-2-1,-1-2 0,0-1 0,0-1 1,-2-2-1,0-2 0,36-28 1,-36 20 16,0-1 0,-2-2 1,-2 0-1,0-3 1,-3 0-1,-1-2 0,31-56 1,-38 57 15,-1-1 0,-2-1 0,-1-1 0,-2 0 0,-1-1 0,-3 0 0,-1 0 0,2-52 0,-8 68-1,-1 0 0,-2 1 0,0-1 0,-1 0 0,-1 1 0,-2 0 0,-11-32 0,11 39 0,-1 0 0,0 1 0,-2-1 0,1 2 0,-2-1 0,1 1 0,-2 1 0,0 0 0,0 0 0,-1 1 0,-17-12 0,6 8-10,-1 2-1,-1 0 1,0 1-1,0 2 1,-1 1 0,0 0-1,-1 2 1,0 1-1,0 2 1,-48-3-1,7 5-467,-1 3 0,0 4 0,-72 13 0,-4 8-5042</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2.443"/>
    </inkml:context>
    <inkml:brush xml:id="br0">
      <inkml:brushProperty name="width" value="0.05" units="cm"/>
      <inkml:brushProperty name="height" value="0.05" units="cm"/>
      <inkml:brushProperty name="color" value="#FFC114"/>
    </inkml:brush>
  </inkml:definitions>
  <inkml:trace contextRef="#ctx0" brushRef="#br0">0 48 24575,'0'-3'0,"0"-4"0,3-3 0,1-4 0,-1 4 0,0 7 0,-1 6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3.833"/>
    </inkml:context>
    <inkml:brush xml:id="br0">
      <inkml:brushProperty name="width" value="0.05" units="cm"/>
      <inkml:brushProperty name="height" value="0.05" units="cm"/>
      <inkml:brushProperty name="color" value="#FFC114"/>
    </inkml:brush>
  </inkml:definitions>
  <inkml:trace contextRef="#ctx0" brushRef="#br0">48 104 24575,'1'-4'0,"0"1"0,0-1 0,0 1 0,1-1 0,-1 1 0,1 0 0,0 0 0,0 0 0,4-5 0,2-4 0,-5 6 0,4-5 0,0-1 0,10-12 0,-31 53 0,0-7 0,1-1 0,1 2 0,1 0 0,1 0 0,1 1 0,1 0 0,-8 41 0,15-61 0,1 0 0,0 0 0,-1 0 0,2 0 0,-1 1 0,0-1 0,1 0 0,-1 0 0,1 0 0,1 0 0,-1 0 0,0 0 0,1 0 0,0-1 0,0 1 0,0 0 0,0-1 0,4 5 0,0-2 0,0-1 0,0 1 0,1-1 0,-1-1 0,1 1 0,0-1 0,1 0 0,10 3 0,-3 0 0,4 0 0,0 2 0,0 0 0,-1 1 0,31 22 0,-45-30 0,-1 1 0,1 0 0,-1 0 0,0 0 0,0 1 0,-1-1 0,1 1 0,-1 0 0,1-1 0,-1 1 0,0 0 0,-1 0 0,1 0 0,-1 1 0,1-1 0,-1 0 0,0 1 0,-1-1 0,1 0 0,-1 1 0,0-1 0,0 1 0,0-1 0,-1 0 0,0 1 0,0-1 0,0 0 0,-3 9 0,1-7-195,0 0 0,0 0 0,-1 0 0,0 0 0,0-1 0,-6 7 0,-8 6-6631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4.036"/>
    </inkml:context>
    <inkml:brush xml:id="br0">
      <inkml:brushProperty name="width" value="0.05" units="cm"/>
      <inkml:brushProperty name="height" value="0.05" units="cm"/>
      <inkml:brushProperty name="color" value="#FFC114"/>
    </inkml:brush>
  </inkml:definitions>
  <inkml:trace contextRef="#ctx0" brushRef="#br0">1 101 24575,'0'-6'0,"3"-2"0,4-2 0,4 0 0,2 2 0,3 2 0,1 2 0,1 2 0,3 2 0,1 0 0,3 0 0,0 0 0,2-2 0,-1-2 0,-2-2 0,1-4 0,-1-2 0,-5 0-8191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4.381"/>
    </inkml:context>
    <inkml:brush xml:id="br0">
      <inkml:brushProperty name="width" value="0.05" units="cm"/>
      <inkml:brushProperty name="height" value="0.05" units="cm"/>
      <inkml:brushProperty name="color" value="#FFC114"/>
    </inkml:brush>
  </inkml:definitions>
  <inkml:trace contextRef="#ctx0" brushRef="#br0">819 42 24575,'-4'-3'0,"0"-1"0,0 1 0,0 0 0,0 1 0,0-1 0,-1 1 0,1 0 0,-1 0 0,-6-2 0,-46-7 0,38 9 0,0 1 0,0 1 0,0 1 0,0 1 0,0 0 0,0 2 0,0 0 0,1 1 0,0 1 0,0 0 0,-28 15 0,18-6 0,2 0 0,0 2 0,1 1 0,0 1 0,2 2 0,-32 33 0,26-20 0,1 2 0,2 0 0,1 2 0,2 1 0,2 1 0,2 0 0,1 2 0,-21 76 0,32-86 0,0 0 0,2 0 0,2 0 0,1 1 0,3 46 0,1-55 0,1 0 0,2 0 0,0-1 0,1 1 0,1-1 0,2 0 0,20 40 0,-21-49 0,1 0 0,0-1 0,1-1 0,0 1 0,1-1 0,0-1 0,1 0 0,0-1 0,1 0 0,0-1 0,25 14 0,-19-15 0,-1 0 0,1-1 0,1-1 0,-1 0 0,1-2 0,0-1 0,0 0 0,34 0 0,-27-4 0,1 0 0,0-2 0,-1-2 0,1 0 0,-1-1 0,-1-2 0,1-1 0,-2-1 0,1-1 0,-1-1 0,-1-2 0,0 0 0,41-33 0,-43 26 0,0-2 0,-2 0 0,0-1 0,-2-1 0,0 0 0,-2-2 0,-1 0 0,-1-1 0,-2 0 0,0-1 0,-2 0 0,-2-1 0,10-51 0,-13 47 0,-1 0 0,-2 0 0,-1-1 0,-1 1 0,-2 0 0,-2 0 0,-1 0 0,-2 0 0,-1 1 0,-1 0 0,-2 0 0,-18-35 0,20 49 0,-2 0 0,0 1 0,-1 1 0,0 0 0,-2 1 0,0 0 0,-1 1 0,0 0 0,-30-20 0,30 25 0,-1 1 0,1 0 0,-2 1 0,1 1 0,-1 1 0,0 0 0,0 1 0,-1 1 0,0 1 0,1 0 0,-33 0 0,20 5-151,1 0-1,0 2 0,0 1 0,0 2 1,1 0-1,0 2 0,0 2 1,-29 14-1,-24 16-6674</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5.817"/>
    </inkml:context>
    <inkml:brush xml:id="br0">
      <inkml:brushProperty name="width" value="0.05" units="cm"/>
      <inkml:brushProperty name="height" value="0.05" units="cm"/>
      <inkml:brushProperty name="color" value="#FFC114"/>
    </inkml:brush>
  </inkml:definitions>
  <inkml:trace contextRef="#ctx0" brushRef="#br0">103 9 24575,'0'-1'0,"0"1"0,0 0 0,0-1 0,0 1 0,-1 0 0,1-1 0,0 1 0,0 0 0,0-1 0,0 1 0,-1 0 0,1-1 0,0 1 0,0 0 0,0-1 0,-1 1 0,1 0 0,0 0 0,-1-1 0,1 1 0,0 0 0,0 0 0,-1 0 0,1-1 0,0 1 0,-1 0 0,1 0 0,-1 0 0,1 0 0,0 0 0,-1 0 0,1 0 0,0 0 0,-1 0 0,1 0 0,-1 0 0,1 0 0,0 0 0,-1 0 0,1 0 0,0 0 0,-1 0 0,1 0 0,0 0 0,-1 0 0,1 1 0,-18 8 0,12-2 0,0 1 0,1-1 0,0 1 0,0 0 0,1 0 0,0 1 0,0-1 0,-3 15 0,-1 3 0,-5 45 0,11-57 0,1 0 0,0 1 0,1-1 0,0 0 0,2 1 0,-1-1 0,2 0 0,6 22 0,-6-25 0,1-1 0,1 0 0,0 0 0,1 0 0,-1-1 0,2 0 0,-1 0 0,1 0 0,1-1 0,0 0 0,14 12 0,-8-10 0,0-1 0,0 0 0,0-1 0,1 0 0,0-1 0,1-1 0,-1 0 0,1-1 0,1-1 0,-1-1 0,0 0 0,1-1 0,0 0 0,21-2 0,-34 0 0,0-1 0,-1 1 0,1-1 0,0 0 0,-1 1 0,1-2 0,-1 1 0,1 0 0,-1-1 0,0 0 0,0 1 0,0-1 0,0-1 0,0 1 0,0 0 0,0-1 0,-1 1 0,5-7 0,-5 7 0,-1-1 0,0 0 0,0 1 0,0-1 0,0 0 0,0 0 0,-1 0 0,1 0 0,-1 0 0,0 0 0,0 0 0,0 0 0,0 0 0,0 1 0,-1-1 0,1 0 0,-1 0 0,0 0 0,0 0 0,0 0 0,0 1 0,0-1 0,-4-4 0,1 0 15,-1 0 0,-1 0 0,1 1 0,-1 0-1,-1 0 1,1 1 0,-1-1 0,0 2 0,0-1 0,0 1-1,-1 0 1,1 0 0,-1 1 0,0 0 0,0 0 0,0 1 0,-1 0-1,1 0 1,0 1 0,-1 0 0,1 1 0,-15 0 0,15 0-84,0 1 1,0-1 0,1 1 0,-1 1-1,0 0 1,0 0 0,1 0-1,-1 1 1,1 0 0,-1 0 0,1 1-1,0 0 1,1 0 0,-1 1 0,1 0-1,0 0 1,0 0 0,0 1 0,1 0-1,0 0 1,0 0 0,0 1-1,1-1 1,-4 9 0,2 2-6758</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6.206"/>
    </inkml:context>
    <inkml:brush xml:id="br0">
      <inkml:brushProperty name="width" value="0.05" units="cm"/>
      <inkml:brushProperty name="height" value="0.05" units="cm"/>
      <inkml:brushProperty name="color" value="#FFC114"/>
    </inkml:brush>
  </inkml:definitions>
  <inkml:trace contextRef="#ctx0" brushRef="#br0">674 418 24575,'-11'-10'0,"1"1"0,-1 1 0,-1 0 0,0 1 0,0 0 0,0 1 0,-1 0 0,0 0 0,0 2 0,0 0 0,-1 0 0,1 1 0,-1 1 0,0 0 0,0 1 0,1 0 0,-1 2 0,0-1 0,0 2 0,0-1 0,0 2 0,1 0 0,-1 1 0,1 0 0,0 1 0,0 0 0,1 1 0,-1 1 0,1 0 0,-11 9 0,1 1 0,2 1 0,-1 1 0,2 1 0,1 1 0,1 0 0,0 1 0,2 1 0,0 1 0,2 0 0,1 1 0,0 0 0,-14 53 0,16-43 0,1 1 0,3 0 0,1 0 0,1 1 0,2-1 0,2 1 0,1 0 0,2-1 0,9 49 0,-6-61 0,1 1 0,1-1 0,1-1 0,1 0 0,1 0 0,2-1 0,0 0 0,0-1 0,2-1 0,1 0 0,1-1 0,0-1 0,1 0 0,1-2 0,1 0 0,0-1 0,1-1 0,0-1 0,1 0 0,1-2 0,0-1 0,0-1 0,1 0 0,1-2 0,47 8 0,-44-12 0,0 0 0,-1-2 0,1-1 0,0-2 0,-1 0 0,1-2 0,-1-1 0,0-1 0,0-1 0,-1-1 0,0-2 0,0 0 0,-1-2 0,0-1 0,-1-1 0,-1-1 0,0-1 0,-1-1 0,-1-1 0,-1 0 0,0-2 0,-2 0 0,0-2 0,-1 0 0,25-43 0,-22 26-51,-2-1 0,-1-1 0,-2 0 0,-3-1 0,0 0 0,-3-1 0,7-83 0,-13 75-8,-3 1 1,-2-1-1,-2 1 1,-2-1 0,-2 2-1,-23-79 1,21 98 58,-1 1 0,-1 1 0,-2 0 0,0 0 0,-2 1 0,-30-38 0,32 48 0,-1 1 0,0 0 0,-1 1 0,-1 1 0,0 1 0,-1 0 0,-1 1 0,1 1 0,-2 1 0,-23-9 0,19 10 51,-1 2 0,0 1 0,0 0 1,0 2-1,-50-1 0,35 5-435,0 2 0,0 2 0,-39 9 0,-47 17-5761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2:40:36.845"/>
    </inkml:context>
    <inkml:brush xml:id="br0">
      <inkml:brushProperty name="width" value="0.05" units="cm"/>
      <inkml:brushProperty name="height" value="0.05" units="cm"/>
    </inkml:brush>
  </inkml:definitions>
  <inkml:trace contextRef="#ctx0" brushRef="#br0">91 0 24575,'-3'0'0,"-4"0"0,-4 0 0,-4 3 0,-2 2 0,2 2 0,4 3 0,0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8.889"/>
    </inkml:context>
    <inkml:brush xml:id="br0">
      <inkml:brushProperty name="width" value="0.05" units="cm"/>
      <inkml:brushProperty name="height" value="0.05" units="cm"/>
      <inkml:brushProperty name="color" value="#FFC114"/>
    </inkml:brush>
  </inkml:definitions>
  <inkml:trace contextRef="#ctx0" brushRef="#br0">0 80 24575,'2'0'0,"-1"0"0,0 0 0,0 1 0,-1-1 0,1 1 0,0-1 0,0 1 0,0-1 0,0 1 0,0-1 0,0 1 0,-1 0 0,1-1 0,0 1 0,0 0 0,-1 0 0,1 0 0,-1-1 0,1 1 0,0 2 0,12 22 0,-9-14 0,1-3 0,-1 1 0,1-1 0,1 0 0,0-1 0,0 0 0,0 0 0,1 0 0,0 0 0,0-1 0,1 0 0,-1-1 0,2 0 0,-1 0 0,0 0 0,1-1 0,0-1 0,0 1 0,0-2 0,0 1 0,0-1 0,1 0 0,-1-1 0,0 0 0,1-1 0,-1 0 0,1 0 0,0-1 0,-1 0 0,0-1 0,1 0 0,-1 0 0,0-1 0,0 0 0,0-1 0,-1 0 0,1 0 0,-1-1 0,0 0 0,0-1 0,7-6 0,-8 6 34,-1 0 1,0-1-1,0 0 0,-1 0 0,0-1 0,0 1 0,-1-1 0,0 0 0,5-14 1,-7 17-130,-1 0 0,1 0 0,-1 0 0,0-1 1,-1 1-1,1 0 0,-1 0 0,0 0 0,-1 0 0,1-1 1,-1 1-1,0 0 0,0 0 0,0 0 0,-1 0 1,0 0-1,-4-8 0,-2 1-6731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9.276"/>
    </inkml:context>
    <inkml:brush xml:id="br0">
      <inkml:brushProperty name="width" value="0.05" units="cm"/>
      <inkml:brushProperty name="height" value="0.05" units="cm"/>
      <inkml:brushProperty name="color" value="#FFC114"/>
    </inkml:brush>
  </inkml:definitions>
  <inkml:trace contextRef="#ctx0" brushRef="#br0">73 83 24575,'0'-4'0,"-3"0"0,-1-2 0,0-4 0,-2 0 0,0 5 0,-2 3 0,-2 2 0,-3 1 0,1-2 0,5-5 0,7-4 0,7 0 0,5 2 0,3 1 0,-1 6 0,0 3 0,-2 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9.632"/>
    </inkml:context>
    <inkml:brush xml:id="br0">
      <inkml:brushProperty name="width" value="0.05" units="cm"/>
      <inkml:brushProperty name="height" value="0.05" units="cm"/>
      <inkml:brushProperty name="color" value="#FFC114"/>
    </inkml:brush>
  </inkml:definitions>
  <inkml:trace contextRef="#ctx0" brushRef="#br0">44 5 24575,'0'-3'0,"0"2"0,0 4 0,0 4 0,0 5 0,-3-1 0,-4-1 0,-4-3 0,1-5 0,1-7 0,5-2 0,7-2 0,5-1 0,5 3 0,0 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49.947"/>
    </inkml:context>
    <inkml:brush xml:id="br0">
      <inkml:brushProperty name="width" value="0.05" units="cm"/>
      <inkml:brushProperty name="height" value="0.05" units="cm"/>
      <inkml:brushProperty name="color" value="#FFC114"/>
    </inkml:brush>
  </inkml:definitions>
  <inkml:trace contextRef="#ctx0" brushRef="#br0">72 122 24575,'-15'1'0,"-16"-1"0,29 0 0,1 0 0,-1 0 0,1 0 0,-1 0 0,0-1 0,1 1 0,-1-1 0,1 1 0,-1-1 0,1 1 0,0-1 0,-1 0 0,1 0 0,-2-1 0,3 2 0,-1-1 0,1 1 0,0 0 0,0 0 0,0 0 0,0-1 0,0 1 0,0 0 0,0 0 0,-1 0 0,1-1 0,0 1 0,0 0 0,0 0 0,0-1 0,0 1 0,0 0 0,0 0 0,0-1 0,0 1 0,0 0 0,0 0 0,1-1 0,-1 1 0,0 0 0,0 0 0,0 0 0,0-1 0,0 1 0,0 0 0,0 0 0,1-1 0,-1 1 0,0 0 0,0 0 0,11-8 0,15-2 0,18-3 0,1 2 0,55-5 0,95-2 0,-164 16 0,263-8 0,-156 7 0,-134 3 15,0 0-153,0 0 0,0 0 0,0-1 0,0 1 0,1-1 0,-1 0 0,0 0 0,0 0 0,5-3 0,-1-3-6688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0.183"/>
    </inkml:context>
    <inkml:brush xml:id="br0">
      <inkml:brushProperty name="width" value="0.05" units="cm"/>
      <inkml:brushProperty name="height" value="0.05" units="cm"/>
      <inkml:brushProperty name="color" value="#FFC114"/>
    </inkml:brush>
  </inkml:definitions>
  <inkml:trace contextRef="#ctx0" brushRef="#br0">1 69 24575,'0'-3'0,"0"1"0,-1-1 0,1 0 0,1 1 0,-1-1 0,0 1 0,1-1 0,-1 0 0,1 1 0,0-1 0,-1 1 0,1 0 0,1-1 0,-1 1 0,0 0 0,0 0 0,1-1 0,0 1 0,-1 0 0,1 0 0,0 1 0,0-1 0,0 0 0,0 1 0,0-1 0,0 1 0,0-1 0,1 1 0,-1 0 0,0 0 0,1 0 0,-1 0 0,1 1 0,-1-1 0,1 1 0,0-1 0,-1 1 0,3 0 0,4 0 0,-1 1 0,1 0 0,-1 0 0,0 0 0,0 1 0,0 0 0,0 1 0,0 0 0,0 0 0,0 1 0,-1 0 0,0 0 0,0 1 0,0 0 0,0 0 0,7 8 0,-1-1 0,0 1 0,-1 1 0,0 0 0,-1 1 0,-1 0 0,12 24 0,-17-30-42,0 1-1,-1 0 0,0 0 1,-1 0-1,0 1 0,-1-1 1,0 1-1,0 0 0,-1-1 1,-1 1-1,0 0 0,0 0 1,-1 0-1,0-1 0,-1 1 1,0 0-1,-1-1 0,0 0 1,-1 0-1,0 0 0,-1 0 1,0 0-1,0-1 0,-1 0 1,0 0-1,0 0 0,-1-1 1,-1 0-1,1 0 0,-1-1 1,-16 12-1,-7 1-6783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0.381"/>
    </inkml:context>
    <inkml:brush xml:id="br0">
      <inkml:brushProperty name="width" value="0.05" units="cm"/>
      <inkml:brushProperty name="height" value="0.05" units="cm"/>
      <inkml:brushProperty name="color" value="#FFC114"/>
    </inkml:brush>
  </inkml:definitions>
  <inkml:trace contextRef="#ctx0" brushRef="#br0">16 14 24575,'0'0'0,"0"-1"0,0 0 0,0 1 0,0-1 0,0 0 0,0 1 0,0-1 0,0 0 0,0 1 0,-1-1 0,1 0 0,0 1 0,-1-1 0,1 1 0,0-1 0,-1 1 0,1-1 0,-1 1 0,1-1 0,-1 1 0,1-1 0,-1 1 0,0-1 0,1 1 0,0 0 0,-1 0 0,1 0 0,0 0 0,-1 0 0,1 0 0,-1 0 0,1 1 0,0-1 0,-1 0 0,1 0 0,0 0 0,0 0 0,-1 1 0,1-1 0,0 0 0,-1 0 0,1 1 0,0-1 0,0 0 0,0 0 0,-1 1 0,1-1 0,0 0 0,0 1 0,0-1 0,-1 0 0,1 1 0,0-1 0,0 0 0,0 1 0,0-1 0,0 0 0,0 1 0,0-1 0,0 0 0,0 1 0,0-1 0,0 0 0,0 1 0,0-1 0,0 0 0,0 1 0,0-1 0,1 1 0,0 32 0,2-1 0,6 33 0,2 14 0,-1 10 262,5 80-1889,-13-141-5199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1.069"/>
    </inkml:context>
    <inkml:brush xml:id="br0">
      <inkml:brushProperty name="width" value="0.05" units="cm"/>
      <inkml:brushProperty name="height" value="0.05" units="cm"/>
      <inkml:brushProperty name="color" value="#FFC114"/>
    </inkml:brush>
  </inkml:definitions>
  <inkml:trace contextRef="#ctx0" brushRef="#br0">11 492 24575,'0'1'0,"0"-1"0,-1 0 0,1 0 0,0 1 0,0-1 0,0 0 0,0 0 0,0 0 0,0 1 0,0-1 0,-1 0 0,1 0 0,0 0 0,0 0 0,0 1 0,0-1 0,-1 0 0,1 0 0,0 0 0,0 0 0,0 0 0,-1 0 0,1 0 0,0 0 0,0 1 0,-1-1 0,1 0 0,0 0 0,0 0 0,0 0 0,-1 0 0,1 0 0,0 0 0,0 0 0,-1 0 0,1-1 0,0 1 0,0 0 0,-1 0 0,1 0 0,0 0 0,0 0 0,0 0 0,-1 0 0,1 0 0,0-1 0,0 1 0,0 0 0,0 0 0,-1 0 0,1 0 0,0-1 0,0 1 0,0 0 0,0 0 0,0 0 0,-1-1 0,1 7 0,0 1 0,0-1 0,1 0 0,-1 1 0,1-1 0,1 0 0,3 12 0,0 1 0,87 464-395,-31 6 0,-8 635 395,-53-1100 38,-1-7 71,1 1 0,1-1-1,3 19 1,-4-32-93,1 0 0,0-1 0,0 1 0,0-1-1,0 1 1,0 0 0,1-1 0,0 0 0,0 1 0,0-1 0,0 0-1,0 0 1,1 0 0,-1 0 0,1-1 0,0 1 0,0-1 0,0 0-1,6 4 1,0-2-16,-1-1 0,1 0 0,0-1 0,1 0 0,-1 0 0,0-1 0,18 0 0,72-7 0,-70 3 0,320-34-536,82-7-802,1178-6-4795,-1 96 4129,-1520-42 2235,272 8 1769,-339-12-1805,-10 1 204,0-1-1,1 0 0,-1 0 0,0-2 1,0 1-1,13-5 0,-24 6-371,1 0 1,-1 0-1,0 0 0,1 0 0,-1 0 1,1 0-1,-1 0 0,0 0 0,1 0 0,-1 0 1,0 0-1,1 0 0,-1-1 0,0 1 1,1 0-1,-1 0 0,0 0 0,1-1 1,-1 1-1,0 0 0,0-1 0,1 1 1,-1 0-1,0 0 0,0-1 0,0 1 0,1 0 1,-1-1-1,0 1 0,0 0 0,0-1 1,0 1-1,0-1 0,0 1 0,0 0 1,0-1-1,0 1 0,0 0 0,0-1 0,0 1 1,0-1-1,0 1 0,0 0 0,0-1 1,0 1-1,-1-1 0,-14-11 1400,-39-17-623,-69-27-1,2 2-320,94 41-483,0-1 0,1-2 0,1-1 0,1 0 0,-25-24 0,39 31 0,1 0 0,0-1 0,0 0 0,1 0 0,0-1 0,1 0 0,1 0 0,0-1 0,0 1 0,1-1 0,1-1 0,0 1 0,-2-20 0,2-2 0,2-1 0,2 0 0,1 0 0,2 0 0,8-40 0,50-174 0,138-355-341,39-145-127,-236 741 492,28-135-108,-28 128 189,0 0 0,-1 0 0,-1-1 0,0 1 0,-2 0 0,-5-31-1,4 41-96,1-1 0,-1 1 0,0 0 1,0 0-1,-1 0 0,0 0 0,0 0 0,0 1 0,-1 0 0,0 0 0,0 0 0,0 0 0,0 1 0,-1 0 0,0 0 0,0 0 0,0 1 0,0 0 0,-1 0 0,-8-2 0,-12-4-16,-1 2-1,0 0 1,-43-3-1,-224-8-290,-4 22-295,241-3 482,-1969 87-5008,1360-42 4776,8 46-645,509-57 1658,122-27-505,0 2 0,1 0-1,-29 17 1,11 1-2221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1.886"/>
    </inkml:context>
    <inkml:brush xml:id="br0">
      <inkml:brushProperty name="width" value="0.05" units="cm"/>
      <inkml:brushProperty name="height" value="0.05" units="cm"/>
      <inkml:brushProperty name="color" value="#FFC114"/>
    </inkml:brush>
  </inkml:definitions>
  <inkml:trace contextRef="#ctx0" brushRef="#br0">575 353 24575,'5'-18'0,"-2"9"0,-7 14 0,-40 75 0,-12 20 0,-132 164 0,105-153 0,-84 147 0,160-245 0,0 0 0,1 0 0,1 1 0,-7 23 0,11-34 0,0 0 0,1 0 0,-1-1 0,1 1 0,0 0 0,-1 0 0,2 0 0,-1-1 0,0 1 0,0 0 0,1 0 0,0-1 0,-1 1 0,1 0 0,0-1 0,0 1 0,0-1 0,1 1 0,-1-1 0,1 1 0,-1-1 0,1 0 0,0 0 0,0 0 0,0 0 0,0 0 0,0 0 0,0-1 0,1 1 0,-1-1 0,5 3 0,3 0 0,-1-1 0,0 0 0,1-1 0,-1 0 0,1 0 0,15-1 0,62-2 0,-70 0 0,291-18-272,101-4-462,617 21-1760,0 42 2715,-330-10-470,-594-25-149,244-3 229,-324-6 559,-21 4-376,-1 0 0,0 0 0,0 0 0,0 0-1,0 0 1,0 0 0,1 0 0,-1 0 0,0 0 0,0 0-1,0 0 1,0 0 0,1 0 0,-1 0 0,0 0 0,0 0-1,0-1 1,0 1 0,0 0 0,0 0 0,1 0 0,-1 0-1,0 0 1,0 0 0,0 0 0,0-1 0,0 1 0,0 0-1,0 0 1,0 0 0,0 0 0,0-1 0,0 1 0,0 0-1,0 0 1,0 0 0,0 0 0,0 0 0,0-1 0,0 1-1,0 0 1,0 0 0,0 0 0,0 0 0,0-1 0,0 1 0,0 0-1,-3-2 190,1 0-1,-1 1 0,0-1 1,0 1-1,0-1 0,0 1 1,-6-1-1,-123-33 504,84 25-527,1-3 0,0-1 0,-66-31 0,109 43-179,0 0 0,1 0 0,-1 0 0,1 0 0,0 0 0,0-1 0,0 0 0,0 1 0,0-1 0,1 0 0,-1 0 0,1-1 0,-3-3 0,4 4 0,0 1 0,1-1 0,-1 0 0,1 1 0,0-1 0,-1 0 0,1 1 0,0-1 0,0 0 0,1 1 0,-1-1 0,1 1 0,-1-1 0,1 0 0,0 1 0,0-1 0,0 1 0,0-1 0,0 1 0,3-4 0,9-14 0,0 1 0,2 1 0,0 0 0,20-18 0,77-62 0,-70 64 0,289-237 0,138-119 0,-455 377 0,59-56 0,-66 61 0,0 0 0,-1 0 0,0-1 0,0 0 0,-1 0 0,0 0 0,4-11 0,-8 19 12,-1-1 1,1 1-1,-1-1 0,0 1 0,1-1 0,-1 1 1,0-1-1,0 1 0,0-1 0,0 1 0,0-1 1,0 1-1,0-1 0,0 1 0,-1-1 0,1 1 0,-1-1 1,1 1-1,-1-1 0,0 1 0,1-1 0,-1 1 1,0 0-1,0-1 0,0 1 0,0 0 0,-1-1 1,-1 0-156,0 0 1,1 0 0,-1 1 0,0-1-1,0 1 1,0 0 0,0 0 0,0 0 0,0 0-1,-1 0 1,-4 0 0,-9 0-6684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3.001"/>
    </inkml:context>
    <inkml:brush xml:id="br0">
      <inkml:brushProperty name="width" value="0.05" units="cm"/>
      <inkml:brushProperty name="height" value="0.05" units="cm"/>
      <inkml:brushProperty name="color" value="#FFC114"/>
    </inkml:brush>
  </inkml:definitions>
  <inkml:trace contextRef="#ctx0" brushRef="#br0">0 334 24575,'1'-43'0,"-1"43"0,0 0 0,0 0 0,0 0 0,0 0 0,0-1 0,0 1 0,0 0 0,0 0 0,0 0 0,0 0 0,0 0 0,0 0 0,0 0 0,0 0 0,0 0 0,0-1 0,0 1 0,1 0 0,-1 0 0,0 0 0,0 0 0,0 0 0,0 0 0,0 0 0,0 0 0,0 0 0,0 0 0,0 0 0,0 0 0,1 0 0,-1 0 0,0 0 0,0 0 0,0 0 0,0 0 0,0 0 0,0 0 0,0 0 0,0 0 0,0 0 0,1 0 0,-1 0 0,0 0 0,0 0 0,0 0 0,0 0 0,0 0 0,0 0 0,0 0 0,0 0 0,0 0 0,1 0 0,-1 0 0,0 0 0,0 0 0,6 7 0,4 10 0,-2 5 0,-2 0 0,0 0 0,-2 1 0,0 0 0,-1 0 0,-1 31 0,-1-121 0,3 1 0,22-118 0,-23 172 0,0 0 0,1-1 0,0 2 0,1-1 0,0 0 0,1 1 0,0 0 0,11-15 0,-12 20 0,0 1 0,0 0 0,0 0 0,0 0 0,1 0 0,0 1 0,-1 0 0,2 1 0,-1-1 0,0 1 0,1 0 0,0 1 0,-1-1 0,1 1 0,0 1 0,10-2 0,-6 2 0,0 1 0,0 0 0,1 0 0,-1 1 0,0 1 0,0 0 0,0 1 0,12 4 0,-19-6 0,0 1 0,0-1 0,-1 1 0,1 0 0,-1 0 0,1 1 0,-1-1 0,0 1 0,0 0 0,0 0 0,3 4 0,-5-5 0,1 0 0,-1 0 0,0 0 0,0 1 0,0-1 0,0 0 0,-1 1 0,1-1 0,-1 1 0,1-1 0,-1 1 0,0-1 0,0 1 0,0-1 0,0 1 0,-1 0 0,1-1 0,-1 0 0,0 5 0,-1-2 0,0 0 0,0 0 0,-1-1 0,1 1 0,-1 0 0,0-1 0,0 0 0,-1 0 0,1 0 0,-1 0 0,-6 5 0,-5 3 0,-33 17 0,33-20 0,1-1 0,-16 15 0,29-23 0,0 1 0,1-1 0,-1 1 0,0-1 0,1 1 0,-1 0 0,0 0 0,1-1 0,-1 1 0,1 0 0,0 0 0,-1-1 0,1 1 0,-1 0 0,1 0 0,0 0 0,0 0 0,0 0 0,-1 1 0,1-2 0,1 1 0,-1 0 0,0-1 0,0 1 0,1-1 0,-1 1 0,0 0 0,1-1 0,-1 1 0,0-1 0,1 1 0,-1-1 0,1 1 0,-1-1 0,1 1 0,-1-1 0,1 1 0,0-1 0,0 1 0,5 2 0,1-1 0,-1 0 0,1 0 0,8 2 0,0-1 0,1 2 0,55 20 0,-65-23 0,0 1 0,0 0 0,0 1 0,0-1 0,-1 1 0,1 0 0,-1 1 0,8 8 0,-12-12 0,0 0 0,0 1 0,0-1 0,0 0 0,0 1 0,-1-1 0,1 1 0,-1-1 0,1 1 0,-1-1 0,1 1 0,-1-1 0,0 1 0,1-1 0,-1 1 0,0 0 0,0-1 0,0 1 0,0-1 0,-1 4 0,0-3 0,0 1 0,0-1 0,-1 0 0,1 0 0,0 1 0,-1-1 0,1 0 0,-1 0 0,0 0 0,0-1 0,-3 4 0,-4 1 0,1 0 0,-2-1 0,1 0 0,0-1 0,-13 5 0,-1-2-273,0-1 0,-1-2 0,1 0 0,-40 1 0,29-4-6553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3.384"/>
    </inkml:context>
    <inkml:brush xml:id="br0">
      <inkml:brushProperty name="width" value="0.05" units="cm"/>
      <inkml:brushProperty name="height" value="0.05" units="cm"/>
      <inkml:brushProperty name="color" value="#FFC114"/>
    </inkml:brush>
  </inkml:definitions>
  <inkml:trace contextRef="#ctx0" brushRef="#br0">1 96 24575,'20'-3'0,"-17"2"0,0 1 0,0-1 0,1 1 0,-1-1 0,0 1 0,1 0 0,3 1 0,-6-1 0,-1 0 0,1 0 0,0 1 0,0-1 0,0 1 0,-1-1 0,1 1 0,0-1 0,-1 1 0,1-1 0,0 1 0,-1-1 0,1 1 0,0 0 0,-1 0 0,1-1 0,-1 1 0,0 0 0,1 0 0,-1-1 0,1 1 0,-1 0 0,0 0 0,0 0 0,0 0 0,1 0 0,-1-1 0,0 1 0,0 0 0,0 0 0,0 2 0,-1 15 0,-1-1 0,0 1 0,-9 33 0,6-30 0,1 1 0,-2 22 0,6-31 0,0-10 0,1 0 0,-1 0 0,0 0 0,0 0 0,0 0 0,-1 0 0,1 0 0,-1 0 0,0 0 0,0 0 0,0 0 0,0 0 0,-2 3 0,3-6 0,0 0 0,-1 0 0,1-1 0,0 1 0,-1 0 0,1 0 0,0 0 0,0 0 0,-1-1 0,1 1 0,0 0 0,0 0 0,-1-1 0,1 1 0,0 0 0,0 0 0,0-1 0,-1 1 0,1 0 0,0-1 0,0 1 0,0 0 0,0-1 0,0 1 0,0 0 0,-1-1 0,1 1 0,0 0 0,0-1 0,0 1 0,0 0 0,0-1 0,1 1 0,-1-1 0,-2-16 0,2 4 0,2-1 0,0 1 0,0 0 0,1-1 0,1 1 0,5-13 0,37-74 0,-43 95 0,34-61 0,-33 60 0,0 0 0,1 1 0,0-1 0,-1 1 0,2 0 0,-1 0 0,1 1 0,7-5 0,-12 8 0,1 0 0,-1 0 0,1 0 0,-1 0 0,1 1 0,0-1 0,-1 1 0,1-1 0,0 1 0,-1 0 0,1 0 0,0 0 0,-1 0 0,1 0 0,0 0 0,-1 0 0,1 0 0,0 1 0,-1-1 0,1 0 0,0 1 0,-1 0 0,1-1 0,-1 1 0,1 0 0,-1 0 0,1 0 0,-1 0 0,0 0 0,1 0 0,-1 0 0,0 0 0,0 1 0,0-1 0,0 0 0,0 1 0,0-1 0,0 1 0,0 1 0,4 6 0,-2-1 0,1 1 0,-1 0 0,-1 0 0,3 16 0,14 149 262,-11-72-1889,-4-67-5199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3.850"/>
    </inkml:context>
    <inkml:brush xml:id="br0">
      <inkml:brushProperty name="width" value="0.05" units="cm"/>
      <inkml:brushProperty name="height" value="0.05" units="cm"/>
      <inkml:brushProperty name="color" value="#FFC114"/>
    </inkml:brush>
  </inkml:definitions>
  <inkml:trace contextRef="#ctx0" brushRef="#br0">38 302 24575,'-2'-2'0,"-3"-2"0,0-1 0,0 0 0,1-1 0,0 1 0,-5-9 0,9 13 0,-1 0 0,1 0 0,-1 0 0,1 0 0,-1 0 0,1 0 0,0 0 0,0 0 0,-1 0 0,1 0 0,0 0 0,0-1 0,0 1 0,0 0 0,1 0 0,-1 0 0,0 0 0,0 0 0,1 0 0,-1 0 0,0-1 0,1 1 0,-1 0 0,1 0 0,-1 0 0,1 1 0,0-1 0,-1 0 0,1 0 0,0 0 0,0 0 0,0 1 0,0-1 0,0 0 0,-1 1 0,1-1 0,0 0 0,0 1 0,1-1 0,0 1 0,12-5 0,-1 1 0,1 1 0,0 0 0,0 1 0,27 0 0,-15 0 0,-4 0 0,6 1 0,-1-2 0,1-1 0,-1-1 0,29-10 0,-47 11 0,1 0 0,-2-1 0,1 0 0,0 0 0,-1-1 0,0 0 0,12-13 0,44-56 0,-52 59 0,-11 15 0,1 0 0,-1 0 0,0-1 0,0 1 0,-1 0 0,1-1 0,0 1 0,0-1 0,-1 1 0,1-1 0,-1 0 0,1 1 0,-1-1 0,1-2 0,-1 4 0,0 0 0,0-1 0,-1 1 0,1 0 0,0 0 0,0 0 0,0 0 0,0-1 0,0 1 0,0 0 0,-1 0 0,1 0 0,0 0 0,0 0 0,0 0 0,-1 0 0,1-1 0,0 1 0,0 0 0,0 0 0,-1 0 0,1 0 0,0 0 0,0 0 0,0 0 0,-1 0 0,1 0 0,0 0 0,0 0 0,0 0 0,-1 0 0,1 0 0,0 0 0,-1 0 0,-15 8 0,1 1 0,0 2 0,1 0 0,0 0 0,0 1 0,2 1 0,-1 1 0,2-1 0,-18 27 0,28-37 0,-1 0 0,0 0 0,0 0 0,1 1 0,0-1 0,0 1 0,0-1 0,0 1 0,0-1 0,1 1 0,-1-1 0,1 1 0,0 0 0,0-1 0,0 1 0,1 0 0,-1-1 0,1 1 0,0-1 0,0 1 0,0-1 0,1 0 0,-1 1 0,1-1 0,0 0 0,0 0 0,2 4 0,6 4 0,0 0 0,1 0 0,1-1 0,-1-1 0,17 11 0,2 2 0,-29-22 0,-1 0 0,0 0 0,1 1 0,-1-1 0,1 0 0,-1 1 0,0-1 0,1 0 0,-1 1 0,1-1 0,-1 0 0,0 1 0,0-1 0,1 0 0,-1 1 0,0-1 0,0 1 0,1-1 0,-1 1 0,0-1 0,0 1 0,0-1 0,0 1 0,0-1 0,0 1 0,1-1 0,-1 1 0,0-1 0,-1 1 0,1-1 0,0 1 0,0 0 0,-1 0 0,0-1 0,0 1 0,0-1 0,1 1 0,-1-1 0,0 1 0,0-1 0,0 0 0,0 1 0,0-1 0,0 0 0,0 0 0,-1 1 0,-43 1 0,40-2 0,-22-1-1365,0 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4.250"/>
    </inkml:context>
    <inkml:brush xml:id="br0">
      <inkml:brushProperty name="width" value="0.05" units="cm"/>
      <inkml:brushProperty name="height" value="0.05" units="cm"/>
      <inkml:brushProperty name="color" value="#FFC114"/>
    </inkml:brush>
  </inkml:definitions>
  <inkml:trace contextRef="#ctx0" brushRef="#br0">0 117 24575,'2'-1'0,"0"1"0,-1-1 0,1 0 0,0 1 0,-1-1 0,1 0 0,-1 0 0,1 0 0,-1 0 0,0 0 0,2-2 0,15-9 0,10 4 0,0 2 0,0 1 0,0 1 0,41 1 0,-16 0 0,498-23 0,-25 3 0,-496 17 0,-23 2 0,-20 0 0,12 3 0,-1 1 0,0 0 0,0 0 0,0 0 0,1 0 0,-1 1 0,0-1 0,0 0 0,1 1 0,-1-1 0,0 1 0,1-1 0,-1 1 0,0 0 0,1 0 0,-1 0 0,1 0 0,-1 0 0,1 0 0,-1 0 0,1 0 0,0 1 0,0-1 0,0 1 0,0-1 0,0 0 0,0 1 0,0 0 0,0-1 0,0 1 0,1 0 0,-1-1 0,1 1 0,-1 0 0,1 2 0,-3 8 0,2 0 0,-1 0 0,2 0 0,0 14 0,0-16 0,-2 53-1365,-1-33-5461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5.008"/>
    </inkml:context>
    <inkml:brush xml:id="br0">
      <inkml:brushProperty name="width" value="0.05" units="cm"/>
      <inkml:brushProperty name="height" value="0.05" units="cm"/>
      <inkml:brushProperty name="color" value="#FFC114"/>
    </inkml:brush>
  </inkml:definitions>
  <inkml:trace contextRef="#ctx0" brushRef="#br0">51 0 24575,'2'1'0,"0"0"0,0 0 0,0 1 0,-1-1 0,1 0 0,0 1 0,-1-1 0,1 1 0,-1 0 0,1-1 0,-1 1 0,0 0 0,0 0 0,0 0 0,2 4 0,1 0 0,2 5 0,-1 1 0,0-1 0,0 1 0,-1 0 0,-1 0 0,0 1 0,0-1 0,0 14 0,1 108 0,-4-93 0,-3 57 0,-5 0 0,-3 0 0,-6-1 0,-54 182 0,69-271 0,-1 0 0,1 0 0,0 0 0,1 0 0,0 0 0,0 16 0,2-21 0,-1-1 0,1 1 0,0 0 0,0 0 0,0 0 0,0-1 0,0 1 0,0-1 0,1 1 0,0-1 0,-1 1 0,1-1 0,0 0 0,0 0 0,0 0 0,0 0 0,1 0 0,-1 0 0,0-1 0,1 1 0,-1-1 0,5 3 0,8 2 0,0 0 0,-1-1 0,2-1 0,-1 0 0,21 2 0,82 3 0,-71-6 0,882 3-1165,-3-61-131,-896 53 1202,399-47-104,-418 46 504,0 0 0,0 0 0,-1-1 0,1 0-1,-1-1 1,0 0 0,-1-1 0,15-9 0,-12 6-1671,0 1-5461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5.273"/>
    </inkml:context>
    <inkml:brush xml:id="br0">
      <inkml:brushProperty name="width" value="0.05" units="cm"/>
      <inkml:brushProperty name="height" value="0.05" units="cm"/>
      <inkml:brushProperty name="color" value="#FFC114"/>
    </inkml:brush>
  </inkml:definitions>
  <inkml:trace contextRef="#ctx0" brushRef="#br0">1 121 24575,'0'-12'0,"1"0"0,0 0 0,1-1 0,0 2 0,1-1 0,0 0 0,1 0 0,6-12 0,-10 24 0,0 0 0,0 0 0,0 0 0,0 0 0,0 0 0,0 0 0,1 0 0,-1 0 0,0 0 0,0 0 0,0 0 0,0 0 0,0-1 0,0 1 0,0 0 0,0 0 0,0 0 0,0 0 0,1 0 0,-1 0 0,0 0 0,0 0 0,0 0 0,0 1 0,0-1 0,0 0 0,0 0 0,0 0 0,0 0 0,0 0 0,0 0 0,1 0 0,-1 0 0,0 0 0,0 0 0,0 0 0,0 0 0,0 0 0,0 0 0,0 0 0,0 0 0,0 0 0,0 0 0,0 1 0,0-1 0,0 0 0,0 0 0,0 0 0,0 0 0,0 0 0,0 0 0,0 0 0,0 0 0,0 0 0,0 0 0,0 1 0,0-1 0,0 0 0,0 0 0,0 0 0,0 0 0,0 0 0,0 0 0,3 13 0,0 13 0,-11 316 0,-1-111 0,9 184-1365,0-396-5461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7.371"/>
    </inkml:context>
    <inkml:brush xml:id="br0">
      <inkml:brushProperty name="width" value="0.05" units="cm"/>
      <inkml:brushProperty name="height" value="0.05" units="cm"/>
      <inkml:brushProperty name="color" value="#FFC114"/>
    </inkml:brush>
  </inkml:definitions>
  <inkml:trace contextRef="#ctx0" brushRef="#br0">10944 2247 24575,'-15'-37'0,"-31"-119"0,37 132 0,-2 1 0,0 1 0,-2-1 0,0 2 0,-31-37 0,3 11 0,-58-51 0,-185-132 0,-20 21 0,-10 9 0,-463-220 0,559 322-152,-4 10-1,-4 10 1,-445-92 0,-894-22-1291,304 140 554,-2 82 0,60 68 328,16 106-1,725-86 1995,314-72-549,-151 69 0,234-84-8,-97 60 0,162-90-917,0-1 0,0 0-1,-1 0 1,1 1-1,0-1 1,0 0 0,-1 0-1,1 0 1,0 1 0,-1-1-1,1 0 1,0 0-1,-1 0 1,1 0 0,0 0-1,-1 0 1,1 0 0,-1 0-1,1 0 1,0 0-1,-1 0 1,1 0 0,0 0-1,-1 0 1,1 0 0,0 0-1,-1 0 1,1 0-1,0 0 1,-1 0 0,1-1-1,-1 1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57.663"/>
    </inkml:context>
    <inkml:brush xml:id="br0">
      <inkml:brushProperty name="width" value="0.05" units="cm"/>
      <inkml:brushProperty name="height" value="0.05" units="cm"/>
      <inkml:brushProperty name="color" value="#FFC114"/>
    </inkml:brush>
  </inkml:definitions>
  <inkml:trace contextRef="#ctx0" brushRef="#br0">158 8 24575,'11'-3'0,"-11"3"0,0-1 0,0 1 0,1 0 0,-1-1 0,0 1 0,1 0 0,-1 0 0,0-1 0,1 1 0,-1 0 0,0 0 0,1 0 0,-1-1 0,1 1 0,-1 0 0,0 0 0,1 0 0,-1 0 0,1 0 0,-1 0 0,1 0 0,-1 0 0,0 0 0,1 0 0,-1 0 0,1 0 0,-1 0 0,0 0 0,1 1 0,-1-1 0,1 0 0,-1 0 0,0 0 0,1 1 0,-1-1 0,0 0 0,1 0 0,-1 1 0,0-1 0,1 0 0,-1 1 0,0-1 0,0 0 0,1 1 0,-1-1 0,0 0 0,0 1 0,0-1 0,0 0 0,1 1 0,-1-1 0,0 1 0,0-1 0,0 0 0,0 1 0,0-1 0,0 1 0,0-1 0,0 1 0,0-1 0,0 0 0,0 1 0,-1 0 0,1 6 0,-1 0 0,0 0 0,0-1 0,-1 1 0,1 0 0,-2-1 0,1 1 0,-1-1 0,-4 9 0,-7 8 0,-18 23 0,12-17 0,-9 12 0,-32 54 0,60-94 0,0 0 0,0 0 0,1 0 0,-1 0 0,0 0 0,1 0 0,-1 0 0,1 1 0,-1-1 0,1 0 0,0 0 0,-1 1 0,1-1 0,0 0 0,0 1 0,0-1 0,0 0 0,0 0 0,0 1 0,0-1 0,1 0 0,-1 1 0,0-1 0,1 0 0,-1 0 0,1 1 0,-1-1 0,1 0 0,0 0 0,0 0 0,-1 0 0,1 0 0,0 0 0,0 0 0,0 0 0,0 0 0,0 0 0,0-1 0,0 1 0,0 0 0,2 0 0,5 2 0,0 0 0,0-1 0,0 0 0,0-1 0,13 1 0,-13-1 0,190 7-1232,-195-8 1099,46 0-6693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0.630"/>
    </inkml:context>
    <inkml:brush xml:id="br0">
      <inkml:brushProperty name="width" value="0.05" units="cm"/>
      <inkml:brushProperty name="height" value="0.05" units="cm"/>
      <inkml:brushProperty name="color" value="#FFC114"/>
    </inkml:brush>
  </inkml:definitions>
  <inkml:trace contextRef="#ctx0" brushRef="#br0">41 313 24575,'-37'-187'0,"36"181"0,0 0 0,0 0 0,1 0 0,0 0 0,0 0 0,1 0 0,-1 0 0,1 0 0,0 0 0,1 0 0,3-9 0,-4 12 0,1 0 0,0 0 0,0 0 0,0 1 0,0-1 0,0 0 0,1 1 0,-1 0 0,1 0 0,0 0 0,0 0 0,-1 0 0,1 0 0,0 1 0,1-1 0,-1 1 0,0 0 0,0 0 0,0 0 0,1 0 0,-1 1 0,4-1 0,6 0 0,1 0 0,-1 2 0,0-1 0,0 2 0,1 0 0,-1 0 0,0 1 0,17 7 0,-4 0 0,0 0 0,-1 2 0,24 16 0,-37-21 0,0 1 0,-1 1 0,0 0 0,0 0 0,-1 1 0,0 0 0,9 14 0,-17-22 0,0 1 0,0-1 0,0 1 0,-1 0 0,1 0 0,-1 0 0,0 0 0,0 0 0,0 0 0,0 0 0,0 0 0,-1 0 0,1 0 0,-1 1 0,0-1 0,0 0 0,0 0 0,0 0 0,-1 1 0,1-1 0,-1 0 0,0 0 0,0 0 0,0 0 0,0 0 0,-1 0 0,1 0 0,-1-1 0,1 1 0,-1 0 0,0-1 0,0 1 0,-1-1 0,1 0 0,0 0 0,-1 0 0,-3 3 0,-4 2 56,0 0 1,-1-1-1,0-1 0,0 0 0,-20 7 0,-60 11-1272,79-20 730,-37 8-6340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00.267"/>
    </inkml:context>
    <inkml:brush xml:id="br0">
      <inkml:brushProperty name="width" value="0.05" units="cm"/>
      <inkml:brushProperty name="height" value="0.05" units="cm"/>
      <inkml:brushProperty name="color" value="#FFC114"/>
    </inkml:brush>
  </inkml:definitions>
  <inkml:trace contextRef="#ctx0" brushRef="#br0">1 0 24575,'6'10'0,"0"0"0,1 0 0,0-1 0,16 16 0,-18-19 0,80 100 0,-14-16 0,14 13 0,48 54 0,-24-48 0,191 147 0,-105-102 0,270 206 0,-255-217 0,262 132 0,-302-190 0,228 79 0,195 24 0,-99-72 0,9-31 0,-329-57 0,-69-11 0,543 83 0,6-45 0,195-57 0,-249-56 0,-4-44 0,-337 56 0,-29 3 0,274-89 0,-288 63 0,473-165 0,-391 102 0,-259 111 0,-1-3 0,-1 0 0,-1-3 0,-1-1 0,40-41 0,-59 46-1365,-12 12-5461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00.732"/>
    </inkml:context>
    <inkml:brush xml:id="br0">
      <inkml:brushProperty name="width" value="0.05" units="cm"/>
      <inkml:brushProperty name="height" value="0.05" units="cm"/>
      <inkml:brushProperty name="color" value="#FFC114"/>
    </inkml:brush>
  </inkml:definitions>
  <inkml:trace contextRef="#ctx0" brushRef="#br0">60 124 24575,'-8'-1'0,"0"1"0,0-1 0,-15-5 0,11 3 0,12 4 0,0-1 0,1 0 0,-1 0 0,0 0 0,0 0 0,0 0 0,0 0 0,0 0 0,0 0 0,0 1 0,0-1 0,0 0 0,0 0 0,0 0 0,0 0 0,0 0 0,0 0 0,0 0 0,0 0 0,0 1 0,-1-1 0,1 0 0,0 0 0,0 0 0,0 0 0,0 0 0,0 0 0,0 0 0,0 0 0,0 0 0,0 0 0,0 0 0,0 1 0,0-1 0,0 0 0,-1 0 0,1 0 0,0 0 0,11 7 0,4-3 0,-1 0 0,0-1 0,1 0 0,0-1 0,0-1 0,22-1 0,0-1 0,54-11 0,-54 4 0,0-1 0,49-19 0,65-37 0,-133 57 0,-15 6 0,0 1 0,0-1 0,1 1 0,-1 0 0,0 1 0,0-1 0,5 0 0,-7 1 0,0 0 0,-1 0 0,1 0 0,0 0 0,0 1 0,-1-1 0,1 0 0,0 0 0,-1 1 0,1-1 0,0 0 0,-1 1 0,1-1 0,-1 0 0,1 1 0,-1-1 0,1 1 0,-1-1 0,1 1 0,-1 0 0,1-1 0,-1 1 0,1-1 0,-1 1 0,0 0 0,0-1 0,1 1 0,-1 0 0,0-1 0,0 1 0,0 0 0,1 0 0,-1-1 0,0 1 0,0 0 0,0-1 0,0 1 0,-1 1 0,0 23 0,0-1 0,-11 48 0,1-8 0,-3 36 0,-21 224 0,33-272-1365,2-34-5461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01.696"/>
    </inkml:context>
    <inkml:brush xml:id="br0">
      <inkml:brushProperty name="width" value="0.05" units="cm"/>
      <inkml:brushProperty name="height" value="0.05" units="cm"/>
      <inkml:brushProperty name="color" value="#FFC114"/>
    </inkml:brush>
  </inkml:definitions>
  <inkml:trace contextRef="#ctx0" brushRef="#br0">1 58 24575,'6'-1'0,"-5"1"0,-1-1 0,0 1 0,0 0 0,1 0 0,-1 0 0,0 0 0,0 0 0,1 0 0,-1 0 0,0 0 0,1 0 0,-1 0 0,0 0 0,0 0 0,1 0 0,-1 0 0,0 0 0,0 0 0,1 1 0,-1-1 0,0 0 0,0 0 0,1 0 0,-1 0 0,0 0 0,0 1 0,1-1 0,-1 0 0,0 0 0,0 0 0,0 1 0,0-1 0,1 0 0,-1 0 0,0 1 0,0-1 0,0 0 0,0 0 0,0 1 0,0-1 0,0 0 0,0 1 0,0-1 0,0 0 0,0 0 0,0 1 0,0-1 0,0 0 0,0 0 0,0 1 0,0-1 0,0 0 0,0 1 0,0-1 0,2 10 0,1 0 0,1 0 0,0 0 0,0 0 0,1-1 0,0 0 0,1 0 0,0 0 0,0-1 0,1 0 0,0 0 0,8 7 0,16 12 0,56 40 0,-83-65 0,77 52 0,3-4 0,2-4 0,112 44 0,285 77 0,836 174-641,-1034-288 470,2-13-1,1-13 0,1-12 0,0-13 1,1-13-1,506-84 0,779-232 172,-1190 234-218,588-225 0,-549 160 1621,-158 61-607,-244 89-721,-13 6-75,-1-1 1,1 0 0,-1-1-1,1 0 1,-1 0 0,0-1 0,8-7-1,-15 12 0,-1 0 0,0 0 0,0 0 0,0-1 0,0 1 0,0 0 0,0 0 0,0 0 0,0-1 0,0 1 0,0 0 0,0 0 0,0-1 0,0 1 0,0 0 0,0 0 0,0-1 0,0 1 0,0 0 0,0 0 0,0 0 0,0-1 0,0 1 0,0 0 0,-1 0 0,1 0 0,0-1 0,0 1 0,0 0 0,0 0 0,0 0 0,-1-1 0,1 1 0,0 0 0,0 0 0,0 0 0,0 0 0,-1 0 0,1 0 0,0 0 0,0-1 0,-1 1 0,1 0 0,0 0 0,-1 0 0,-12-5 0,11 4 0,-13-5-1365,-1-1-5461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02.117"/>
    </inkml:context>
    <inkml:brush xml:id="br0">
      <inkml:brushProperty name="width" value="0.05" units="cm"/>
      <inkml:brushProperty name="height" value="0.05" units="cm"/>
      <inkml:brushProperty name="color" value="#FFC114"/>
    </inkml:brush>
  </inkml:definitions>
  <inkml:trace contextRef="#ctx0" brushRef="#br0">11 61 24575,'-1'0'0,"1"0"0,-1 0 0,1 0 0,-1-1 0,1 1 0,-1 0 0,1 0 0,-1-1 0,1 1 0,-1 0 0,1-1 0,-1 1 0,1-1 0,0 1 0,-1 0 0,1-1 0,0 1 0,-1-1 0,1 1 0,0-1 0,0 0 0,-1 1 0,1-1 0,0 1 0,0-1 0,0 1 0,0-1 0,0 1 0,0-1 0,0 0 0,0 1 0,0-1 0,0 1 0,0-1 0,0 1 0,0-1 0,0 0 0,0 1 0,1-1 0,-1 1 0,0-1 0,0 1 0,1-1 0,-1 1 0,0-1 0,1 1 0,-1 0 0,1-1 0,-1 1 0,0-1 0,1 1 0,6-3 0,0 1 0,-1-1 0,1 2 0,0-1 0,0 1 0,0 0 0,0 0 0,0 1 0,0 0 0,11 1 0,0 0 0,18-2 0,18 2 0,0-2 0,-1-3 0,63-12 0,-116 16 0,4-1 0,1 0 0,-1 0 0,0 0 0,1 1 0,-1 0 0,7 0 0,-10 0 0,-1 0 0,1 0 0,0 0 0,-1 1 0,1-1 0,-1 0 0,1 0 0,-1 1 0,1-1 0,-1 0 0,1 1 0,-1-1 0,1 0 0,-1 1 0,1-1 0,-1 1 0,0-1 0,1 1 0,-1-1 0,1 2 0,-1-1 0,1 0 0,-1 1 0,0-1 0,0 0 0,0 1 0,0-1 0,0 0 0,0 1 0,0-1 0,0 0 0,0 1 0,-1-1 0,0 2 0,-37 99 0,3-12 0,23-54 181,5-16-567,1-1-1,0 2 1,-2 23-1,6-29-6439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11.103"/>
    </inkml:context>
    <inkml:brush xml:id="br0">
      <inkml:brushProperty name="width" value="0.05" units="cm"/>
      <inkml:brushProperty name="height" value="0.05" units="cm"/>
      <inkml:brushProperty name="color" value="#FFC114"/>
    </inkml:brush>
  </inkml:definitions>
  <inkml:trace contextRef="#ctx0" brushRef="#br0">1 58 24575,'3'-33'0,"-3"32"0,0-1 0,1 1 0,-1 0 0,0 0 0,1-1 0,-1 1 0,1 0 0,-1 0 0,1 0 0,0 0 0,-1 0 0,1-1 0,0 1 0,0 0 0,0 1 0,0-1 0,0 0 0,0 0 0,0 0 0,0 1 0,0-1 0,2-1 0,-3 2 0,0 0 0,1 0 0,-1 0 0,0 0 0,1 0 0,-1 0 0,0 0 0,1 0 0,-1 1 0,1-1 0,-1 0 0,0 0 0,1 0 0,-1 0 0,0 0 0,1 1 0,-1-1 0,0 0 0,0 0 0,1 0 0,-1 1 0,0-1 0,0 0 0,1 1 0,-1-1 0,0 0 0,0 0 0,0 1 0,1-1 0,-1 0 0,0 1 0,0-1 0,0 1 0,4 14 0,-4-12 0,168 1081 0,-144-908 0,41 461 0,-14-96 0,-49-528 0,-2-7 0,1 0 0,-1 0 0,2 0 0,-1 0 0,1 0 0,4 10 0,-6-16-20,0 0-1,0 0 0,0-1 1,0 1-1,0 0 0,0 0 0,0 0 1,0 0-1,0 0 0,0-1 1,0 1-1,0 0 0,0 0 1,1 0-1,-1 0 0,0 0 1,0 0-1,0 0 0,0-1 1,0 1-1,0 0 0,1 0 0,-1 0 1,0 0-1,0 0 0,0 0 1,0 0-1,0 0 0,1 0 1,-1 0-1,0 0 0,0 0 1,0 0-1,0 0 0,1 0 1,-1 0-1,0 0 0,0 0 0,0 0 1,0 0-1,0 0 0,1 0 1,-1 0-1,0 0 0,0 0 1,0 0-1,0 0 0,0 0 1,1 1-1,-1-1 0,0 0 1,0 0-1,0 0 0,0 0 0,0 0 1,0 0-1,0 0 0,1 1 1,-1-1-1,0 0 0,0 0 1,0 0-1,0 0 0,0 0 1,0 1-1,2-9-6805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11.943"/>
    </inkml:context>
    <inkml:brush xml:id="br0">
      <inkml:brushProperty name="width" value="0.05" units="cm"/>
      <inkml:brushProperty name="height" value="0.05" units="cm"/>
      <inkml:brushProperty name="color" value="#FFC114"/>
    </inkml:brush>
  </inkml:definitions>
  <inkml:trace contextRef="#ctx0" brushRef="#br0">1 332 24575,'0'-2'0,"-1"-23"0,2 0 0,0-1 0,2 1 0,6-26 0,-7 43 0,0 1 0,1-1 0,0 1 0,0 0 0,1 1 0,0-1 0,0 0 0,0 1 0,1 0 0,0 0 0,0 0 0,1 1 0,0 0 0,-1 0 0,2 0 0,-1 1 0,12-7 0,-12 8 0,0 0 0,-1 1 0,1-1 0,1 1 0,-1 1 0,0-1 0,0 1 0,1 0 0,-1 1 0,0-1 0,1 1 0,-1 0 0,1 1 0,-1 0 0,0 0 0,1 0 0,-1 1 0,0-1 0,0 2 0,0-1 0,0 1 0,-1-1 0,1 2 0,-1-1 0,1 1 0,-1-1 0,0 1 0,0 1 0,-1-1 0,1 1 0,-1 0 0,0 0 0,-1 0 0,1 0 0,3 7 0,1 7 0,-1 1 0,-1-1 0,0 1 0,-2 0 0,0 0 0,1 25 0,-3-15 0,-1 0 0,-2 1 0,-7 45 0,6-66 0,0 0 0,0-1 0,-7 17 0,3-19 0,2-11 0,0-14 0,3-5 0,0 0 0,2 1 0,1-1 0,1 0 0,0 0 0,10-29 0,-1 13 0,1 0 0,32-61 0,-37 85 0,1 0 0,0 0 0,17-20 0,-23 31 0,1 0 0,-1 0 0,1 1 0,0-1 0,0 1 0,0 0 0,0 0 0,1 0 0,-1 1 0,1-1 0,0 1 0,0 0 0,0 0 0,0 1 0,0 0 0,5-1 0,-6 2 0,0 0 0,-1 1 0,1 0 0,0 0 0,-1 0 0,1 0 0,-1 0 0,0 1 0,1 0 0,-1-1 0,0 1 0,0 0 0,0 1 0,0-1 0,-1 0 0,1 1 0,0 0 0,-1 0 0,0-1 0,0 1 0,0 1 0,3 5 0,3 5 0,-1 0 0,-1 1 0,10 29 0,-10-17 0,-2 1 0,0-1 0,0 56 0,-3-31 0,-1-51 0,0 0 0,0 0 0,0 0 0,0 0 0,0 0 0,0 0 0,0 0 0,0 0 0,1-1 0,-1 1 0,0 0 0,0 0 0,1 0 0,-1 0 0,1 0 0,-1 0 0,1 0 0,-1-1 0,2 2 0,-1-2 0,-1 0 0,1 0 0,-1 0 0,1 0 0,-1 0 0,1 0 0,-1 0 0,1-1 0,-1 1 0,1 0 0,-1 0 0,1-1 0,-1 1 0,1 0 0,-1-1 0,0 1 0,1 0 0,-1-1 0,1 1 0,-1-1 0,0 1 0,0 0 0,1-1 0,-1 0 0,22-37 0,-22 37 0,75-140 0,-59 115 0,1 0 0,2 2 0,25-27 0,-40 46 0,1 1 0,0 0 0,0 0 0,0 0 0,0 0 0,1 1 0,8-5 0,-12 8 0,0-1 0,0 0 0,0 1 0,0-1 0,0 1 0,0 0 0,0 0 0,0-1 0,0 1 0,0 1 0,0-1 0,0 0 0,0 0 0,0 1 0,0-1 0,-1 1 0,1 0 0,0-1 0,0 1 0,0 0 0,0 0 0,-1 0 0,1 0 0,0 1 0,-1-1 0,1 0 0,1 3 0,2 2 0,0 1 0,0 0 0,-1-1 0,0 1 0,-1 1 0,1-1 0,-1 1 0,-1-1 0,3 12 0,2 11 0,2 35 0,-5-30 0,2 20-1365,-5-33-5461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12.157"/>
    </inkml:context>
    <inkml:brush xml:id="br0">
      <inkml:brushProperty name="width" value="0.05" units="cm"/>
      <inkml:brushProperty name="height" value="0.05" units="cm"/>
      <inkml:brushProperty name="color" value="#FFC114"/>
    </inkml:brush>
  </inkml:definitions>
  <inkml:trace contextRef="#ctx0" brushRef="#br0">1 84 24575,'0'-8'0,"1"1"0,0 0 0,0-1 0,4-9 0,-4 14 0,-1 1 0,1 0 0,0 0 0,0-1 0,0 1 0,0 0 0,0 0 0,0 0 0,0 0 0,1 0 0,-1 0 0,1 1 0,0-1 0,-1 0 0,1 1 0,4-3 0,-6 4 0,1 0 0,0 0 0,-1 0 0,1 0 0,-1 0 0,1 0 0,0 0 0,-1 0 0,1 0 0,-1 0 0,1 0 0,-1 1 0,1-1 0,0 0 0,-1 0 0,1 1 0,-1-1 0,1 1 0,-1-1 0,1 0 0,-1 1 0,0-1 0,1 1 0,-1-1 0,1 1 0,-1-1 0,0 1 0,0-1 0,1 1 0,-1-1 0,0 2 0,9 20 0,-8-20 0,51 206 0,-30-109 0,-16-76 0,24 126 0,-29-129-1365,-3-6-5461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12.686"/>
    </inkml:context>
    <inkml:brush xml:id="br0">
      <inkml:brushProperty name="width" value="0.05" units="cm"/>
      <inkml:brushProperty name="height" value="0.05" units="cm"/>
      <inkml:brushProperty name="color" value="#FFC114"/>
    </inkml:brush>
  </inkml:definitions>
  <inkml:trace contextRef="#ctx0" brushRef="#br0">28 368 24575,'-3'-5'0,"-1"0"0,1 0 0,1 0 0,-1 0 0,1-1 0,-1 0 0,2 1 0,-1-1 0,1 0 0,-1 0 0,2 0 0,-1-11 0,1 13 0,0 1 0,1-1 0,0 0 0,0 1 0,0-1 0,0 1 0,1-1 0,-1 1 0,1 0 0,0-1 0,0 1 0,0 0 0,0 0 0,1 1 0,-1-1 0,1 0 0,0 1 0,0-1 0,0 1 0,0 0 0,0 0 0,0 0 0,0 0 0,1 1 0,5-3 0,9-1 0,-1 0 0,1 2 0,0 0 0,21-1 0,-7 0 0,75-10 0,191-50 0,-287 61 0,-1-1 0,1-1 0,18-10 0,-26 13 0,-1 1 0,0-1 0,0 1 0,0-1 0,0 0 0,-1 0 0,1 1 0,0-1 0,-1-1 0,3-3 0,-4 5 0,1 0 0,-1 0 0,0 0 0,1 0 0,-1 0 0,0-1 0,0 1 0,0 0 0,0 0 0,0 0 0,0 0 0,-1 0 0,1 0 0,0-1 0,0 1 0,-1 0 0,1 0 0,-1 0 0,1 0 0,-1 0 0,1 0 0,-1 0 0,0 0 0,1 1 0,-2-3 0,-1 1 0,-1-1 0,1 0 0,-1 1 0,1 0 0,-1-1 0,0 1 0,0 1 0,0-1 0,0 1 0,0-1 0,0 1 0,0 0 0,0 0 0,0 1 0,-1 0 0,1-1 0,-7 2 0,3-1 0,0 1 0,0 0 0,1 0 0,-1 1 0,0 0 0,1 0 0,-1 1 0,-12 6 0,11-2 0,-1 0 0,1 0 0,1 1 0,0 1 0,0-1 0,0 1 0,1 1 0,1-1 0,-1 1 0,2 0 0,-1 1 0,1-1 0,1 1 0,0 0 0,1 0 0,0 1 0,0-1 0,1 1 0,1-1 0,0 1 0,0 0 0,3 19 0,-2-28 0,1 1 0,-1 0 0,1 0 0,0-1 0,1 1 0,-1-1 0,1 1 0,-1-1 0,1 1 0,0-1 0,0 0 0,0 0 0,1 0 0,-1 0 0,1 0 0,0-1 0,0 1 0,0-1 0,0 1 0,0-1 0,0 0 0,0 0 0,1-1 0,-1 1 0,1-1 0,-1 0 0,1 0 0,0 0 0,0 0 0,-1 0 0,1-1 0,0 0 0,0 0 0,-1 0 0,6 0 0,3-2 0,-1 1 0,0-1 0,1-1 0,-1 0 0,0-1 0,0 0 0,-1 0 0,1-2 0,-1 1 0,16-12 0,-17 10 0,0-1 0,0-1 0,0 0 0,-1 0 0,-1 0 0,1-1 0,-1 0 0,-1-1 0,0 1 0,-1-1 0,5-13 0,1-8 0,-2-1 0,8-55 0,-17 110 0,1 1 0,5 29 0,-1-11 0,-2 8 0,3 0 0,2-1 0,26 84 0,-32-126-170,0-1-1,0 0 0,1 0 1,-1 0-1,1 0 0,1-1 1,4 7-1,5 0-6655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14.661"/>
    </inkml:context>
    <inkml:brush xml:id="br0">
      <inkml:brushProperty name="width" value="0.05" units="cm"/>
      <inkml:brushProperty name="height" value="0.05" units="cm"/>
      <inkml:brushProperty name="color" value="#FFC114"/>
    </inkml:brush>
  </inkml:definitions>
  <inkml:trace contextRef="#ctx0" brushRef="#br0">451 388 24575,'3'0'0,"-1"0"0,1-1 0,0 1 0,0 0 0,-1-1 0,1 0 0,0 0 0,-1 0 0,1 0 0,-1 0 0,1 0 0,-1-1 0,0 1 0,1-1 0,-1 0 0,0 1 0,0-1 0,0 0 0,0 0 0,-1-1 0,1 1 0,0 0 0,-1 0 0,0-1 0,1 1 0,-1-1 0,0 1 0,0-1 0,0 0 0,-1 1 0,1-1 0,-1 0 0,1 0 0,-1 1 0,0-1 0,0 0 0,0 0 0,-1 1 0,1-1 0,-1 0 0,1 0 0,-1 1 0,0-1 0,0 1 0,0-1 0,0 1 0,0-1 0,-1 1 0,-2-5 0,-2 2 0,1-1 0,-1 0 0,0 1 0,0 0 0,-1 1 0,1-1 0,-1 1 0,0 0 0,0 1 0,-1 0 0,1 0 0,-1 1 0,1-1 0,-1 2 0,-13-3 0,8 3 0,0 0 0,-1 1 0,1 0 0,0 1 0,0 0 0,0 1 0,0 0 0,-22 8 0,20-4 0,0 1 0,0 1 0,1 0 0,0 1 0,1 1 0,-1 0 0,2 0 0,-1 1 0,2 1 0,-20 24 0,23-25 0,-1 1 0,2 0 0,0 0 0,0 1 0,1 0 0,0 0 0,2 1 0,-1-1 0,2 1 0,-1 0 0,2 0 0,-2 26 0,4-34 0,0 0 0,1 0 0,0 0 0,0 0 0,0 0 0,0-1 0,1 1 0,0 0 0,0-1 0,1 1 0,-1-1 0,1 0 0,0 0 0,1 0 0,-1 0 0,1-1 0,0 1 0,0-1 0,8 6 0,-7-6 0,1 0 0,0-1 0,1 0 0,-1 0 0,0 0 0,1-1 0,0 0 0,-1 0 0,1-1 0,0 0 0,0 0 0,0 0 0,0-1 0,0 0 0,0-1 0,10-1 0,-3 0 0,-1-1 0,0-1 0,0 0 0,0-1 0,-1 0 0,1-1 0,-1 0 0,0-1 0,-1 0 0,20-17 0,-17 11 0,0-1 0,-2 0 0,1-1 0,-2 0 0,0-1 0,-1 0 0,9-19 0,-3-2 0,-1-1 0,-2-1 0,-2-1 0,-1 1 0,-2-2 0,4-65 0,-9-27 0,-4 121 0,-2 13 0,-2 20 0,-4 62 0,6 161 0,4-198 0,8 54 0,-6-86 0,-1 0 0,2 0 0,-1-1 0,2 0 0,0 1 0,1-2 0,0 1 0,11 16 0,-15-25 0,1-1 0,0 0 0,0 0 0,0 0 0,0-1 0,0 1 0,0-1 0,1 1 0,-1-1 0,1 0 0,0 0 0,-1-1 0,1 1 0,0-1 0,0 0 0,0 0 0,0 0 0,0 0 0,1-1 0,-1 0 0,0 1 0,0-2 0,0 1 0,0 0 0,0-1 0,7-2 0,8-2 0,-1-1 0,0-1 0,0-1 0,23-14 0,-24 13 0,-2 1 0,-1-1 0,0-1 0,-1 0 0,0-1 0,0-1 0,-1 0 0,-1 0 0,0-1 0,15-23 0,-20 26 0,0 1 0,-1-1 0,0 0 0,0-1 0,-1 1 0,-1-1 0,0 0 0,0 1 0,-1-1 0,0-1 0,-1 1 0,-1 0 0,1 0 0,-2 0 0,-2-17 0,3 24 0,-1 1 0,0-1 0,0 1 0,0-1 0,0 1 0,-1 0 0,1 0 0,-1 0 0,0-1 0,0 2 0,0-1 0,0 0 0,0 0 0,-1 1 0,1-1 0,-1 1 0,0 0 0,0 0 0,0 0 0,0 0 0,0 0 0,0 0 0,0 1 0,-1 0 0,1 0 0,0 0 0,-5-1 0,3 2 0,0-1 0,1 1 0,-1 0 0,0 1 0,1-1 0,-1 1 0,0 0 0,1 0 0,-1 1 0,1-1 0,-1 1 0,1 0 0,0 0 0,0 0 0,0 1 0,0 0 0,0-1 0,0 1 0,1 1 0,-4 3 0,-2 3 0,1 1 0,0-1 0,1 2 0,1-1 0,-1 1 0,2 0 0,-1 1 0,2-1 0,0 1 0,0 0 0,1 0 0,-2 26 0,4-31 0,1 1 0,-1-1 0,2 1 0,-1 0 0,1-1 0,1 1 0,-1-1 0,1 0 0,1 1 0,0-1 0,0 0 0,0 0 0,1-1 0,0 1 0,1-1 0,-1 0 0,2 0 0,-1 0 0,1-1 0,12 12 0,-9-12 0,0 0 0,0 0 0,0-1 0,1-1 0,0 1 0,0-1 0,0-1 0,1 0 0,-1 0 0,1-1 0,15 1 0,-12-3 0,1 0 0,-1 0 0,1-1 0,0-1 0,-1-1 0,0 0 0,0-1 0,15-6 0,-15 5 0,-1 0 0,-1-1 0,1-1 0,-1 0 0,0-1 0,0 0 0,-1-1 0,0 0 0,-1-1 0,0 0 0,-1 0 0,0-1 0,0-1 0,-1 1 0,-1-2 0,0 1 0,0-1 0,7-22 0,-8 13 0,-2-1 0,0 0 0,-2 0 0,-1-1 0,0 1 0,-2 0 0,0 0 0,-2-1 0,-1 1 0,0 1 0,-2-1 0,0 1 0,-13-27 0,9 33 0,10 16 0,0 0 0,0 0 0,-1 0 0,1-1 0,0 1 0,0 0 0,0 0 0,-1 0 0,1 0 0,0 0 0,0 1 0,0-1 0,-1 0 0,1 0 0,0 0 0,0 0 0,0 0 0,0 0 0,-1 0 0,1 0 0,0 0 0,0 0 0,0 0 0,0 1 0,0-1 0,-1 0 0,1 0 0,0 0 0,0 0 0,0 0 0,0 1 0,0-1 0,0 0 0,0 0 0,-1 0 0,1 0 0,0 1 0,0-1 0,0 0 0,0 0 0,0 0 0,0 1 0,0-1 0,-3 35 0,32 599 0,-27-604 0,-2-21 0,1 0 0,-1 0 0,1-1 0,1 1 0,0-1 0,5 17 0,-7-25 0,0 1 0,1-1 0,-1 0 0,0 0 0,0 0 0,0 0 0,0 0 0,0 0 0,0 0 0,0 0 0,0 0 0,0 0 0,0 0 0,0 0 0,0 0 0,0 0 0,1 1 0,-1-1 0,0 0 0,0 0 0,0 0 0,0 0 0,0 0 0,0 0 0,0 0 0,0 0 0,1 0 0,-1 0 0,0 0 0,0 0 0,0 0 0,0 0 0,0 0 0,0 0 0,0-1 0,0 1 0,0 0 0,1 0 0,-1 0 0,0 0 0,0 0 0,0 0 0,0 0 0,0 0 0,0 0 0,0 0 0,0 0 0,0 0 0,0 0 0,0 0 0,0-1 0,0 1 0,0 0 0,0 0 0,0 0 0,1 0 0,3-10 0,3-11 0,1-36 0,-3 0 0,-2-1 0,-5-60 0,4-81 0,-1 187 0,11-84 0,-11 88 0,1 1 0,0-1 0,0 1 0,1-1 0,0 1 0,0 0 0,0 0 0,1 0 0,9-11 0,-12 17 0,0 0 0,0 0 0,0 0 0,0 0 0,0 0 0,0 0 0,0 0 0,1 0 0,-1 1 0,0-1 0,0 1 0,1-1 0,-1 0 0,0 1 0,1 0 0,-1-1 0,0 1 0,1 0 0,-1 0 0,1 0 0,-1 0 0,3 0 0,-2 1 0,0-1 0,0 1 0,0 0 0,0 0 0,0 0 0,0 0 0,-1 1 0,1-1 0,0 0 0,0 1 0,-1-1 0,3 4 0,3 3 0,-2 1 0,1 0 0,-1 0 0,7 17 0,-8-15 0,0 0 0,-1-1 0,0 1 0,-1 1 0,0-1 0,-1 0 0,0 0 0,0 1 0,-2-1 0,1 0 0,-2 1 0,-2 14 0,2-20 0,0 1 0,0-1 0,-1 1 0,1-1 0,-1 0 0,-1 0 0,1 0 0,-1 0 0,0-1 0,-1 1 0,1-1 0,-1 0 0,0 0 0,0-1 0,-1 0 0,1 0 0,-1 0 0,0 0 0,0-1 0,0 0 0,-10 3 0,9-3-114,0-1 1,0 0-1,0 0 0,0-1 0,0 0 1,-1-1-1,1 1 0,0-1 0,-1-1 1,1 1-1,-9-3 0,-8-5-6712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14.879"/>
    </inkml:context>
    <inkml:brush xml:id="br0">
      <inkml:brushProperty name="width" value="0.05" units="cm"/>
      <inkml:brushProperty name="height" value="0.05" units="cm"/>
      <inkml:brushProperty name="color" value="#FFC114"/>
    </inkml:brush>
  </inkml:definitions>
  <inkml:trace contextRef="#ctx0" brushRef="#br0">1 23 24575,'2'-3'0,"1"1"0,0 0 0,0 0 0,0 0 0,0 0 0,0 0 0,0 1 0,0-1 0,1 1 0,5-1 0,-8 1 0,0 1 0,0 0 0,0 0 0,0 0 0,0 0 0,0 0 0,0 0 0,0 0 0,0 0 0,0 0 0,0 0 0,0 0 0,0 1 0,0-1 0,0 0 0,0 1 0,0-1 0,0 1 0,0-1 0,-1 1 0,1-1 0,0 1 0,0 0 0,0-1 0,-1 1 0,1 0 0,0 0 0,-1 0 0,1-1 0,-1 1 0,1 0 0,-1 0 0,1 0 0,-1 0 0,1 0 0,-1 0 0,0 0 0,0 0 0,1 1 0,3 29 0,1 39 0,-2-11 0,6 44 220,16 138-1805,-22-220-5241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4.116"/>
    </inkml:context>
    <inkml:brush xml:id="br0">
      <inkml:brushProperty name="width" value="0.05" units="cm"/>
      <inkml:brushProperty name="height" value="0.05" units="cm"/>
      <inkml:brushProperty name="color" value="#FFC114"/>
    </inkml:brush>
  </inkml:definitions>
  <inkml:trace contextRef="#ctx0" brushRef="#br0">0 36 24575,'0'-4'0,"1"1"0,-1 0 0,1-1 0,-1 1 0,1 0 0,0 0 0,2-4 0,-3 7 0,0 0 0,0-1 0,0 1 0,0 0 0,1-1 0,-1 1 0,0 0 0,0 0 0,0-1 0,1 1 0,-1 0 0,0 0 0,0-1 0,0 1 0,1 0 0,-1 0 0,0 0 0,1 0 0,-1-1 0,0 1 0,0 0 0,1 0 0,-1 0 0,0 0 0,1 0 0,-1 0 0,0 0 0,1 0 0,-1 0 0,1 0 0,0 1 0,0-1 0,-1 1 0,1-1 0,0 1 0,-1 0 0,1-1 0,0 1 0,-1 0 0,1 0 0,-1 0 0,0-1 0,1 1 0,-1 0 0,1 0 0,-1 1 0,5 12 0,0 1 0,-1-1 0,-1 1 0,2 23 0,0 64 0,-4-74 0,1 335 133,-3-210-1631,1-113-5328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15.824"/>
    </inkml:context>
    <inkml:brush xml:id="br0">
      <inkml:brushProperty name="width" value="0.05" units="cm"/>
      <inkml:brushProperty name="height" value="0.05" units="cm"/>
      <inkml:brushProperty name="color" value="#FFC114"/>
    </inkml:brush>
  </inkml:definitions>
  <inkml:trace contextRef="#ctx0" brushRef="#br0">70 132 24575,'45'-107'0,"-116"256"0,62-127 0,1 1 0,0 0 0,2 1 0,-5 44 0,10-64 0,1 0 0,0 0 0,0 0 0,0 0 0,0 0 0,1 0 0,0 0 0,0 0 0,0 0 0,0 0 0,0-1 0,1 1 0,-1 0 0,1-1 0,0 1 0,0-1 0,1 0 0,-1 0 0,4 4 0,-4-5 0,1 0 0,0-1 0,0 1 0,0 0 0,0-1 0,0 0 0,0 0 0,0 0 0,1 0 0,-1 0 0,0 0 0,1-1 0,-1 0 0,0 1 0,1-1 0,-1-1 0,0 1 0,1 0 0,-1-1 0,0 0 0,1 0 0,4-2 0,5-2 0,0 0 0,-1-1 0,0-1 0,0 0 0,-1 0 0,0-1 0,0-1 0,-1 0 0,0 0 0,0-1 0,13-19 0,-15 19 0,-1-1 0,0 0 0,0-1 0,-1 1 0,-1-1 0,0 0 0,-1-1 0,0 1 0,-1-1 0,0 0 0,-1 0 0,1-18 0,-3 28 0,0 0 0,0 0 0,-1 0 0,1 0 0,-1 0 0,1 0 0,-1 0 0,0 1 0,0-1 0,0 0 0,-1 0 0,1 1 0,0-1 0,-1 0 0,0 1 0,0-1 0,0 1 0,0 0 0,-3-3 0,1 3 0,1-1 0,-1 1 0,1 0 0,-1 1 0,0-1 0,0 1 0,0-1 0,0 1 0,0 0 0,0 1 0,0-1 0,0 1 0,-4 0 0,2-1 0,0 2 0,0-1 0,0 1 0,0 0 0,0 0 0,0 0 0,0 1 0,0 0 0,1 0 0,-1 1 0,1-1 0,0 1 0,-1 1 0,1-1 0,1 0 0,-1 1 0,0 0 0,1 0 0,-7 9 0,11-13 0,-1 1 0,0 0 0,0 0 0,1 0 0,-1 0 0,0 0 0,1 0 0,-1 0 0,1 0 0,0 0 0,-1 0 0,1 0 0,0 0 0,-1 1 0,1-1 0,0 0 0,0 0 0,0 0 0,0 0 0,0 0 0,0 1 0,1-1 0,-1 0 0,0 0 0,0 0 0,1 0 0,-1 0 0,1 0 0,-1 0 0,1 0 0,-1 0 0,1 0 0,0 0 0,-1 0 0,1 0 0,0 0 0,0-1 0,0 1 0,0 0 0,0 0 0,0-1 0,0 1 0,0-1 0,0 1 0,0-1 0,0 1 0,0-1 0,0 0 0,0 1 0,2-1 0,4 1 0,0 1 0,-1-2 0,1 1 0,0-1 0,0 0 0,-1 0 0,10-2 0,17-6 0,-1 0 0,53-23 0,57-36 0,-140 66 0,0 0 0,1 0 0,-1 0 0,0 0 0,1 0 0,-1 0 0,1 1 0,-1-1 0,1 1 0,-1-1 0,4 1 0,-6 0 0,1 0 0,-1 1 0,1-1 0,-1 0 0,0 0 0,1 0 0,-1 0 0,0 1 0,1-1 0,-1 0 0,1 0 0,-1 1 0,0-1 0,0 0 0,1 1 0,-1-1 0,0 0 0,0 1 0,1-1 0,-1 0 0,0 1 0,0-1 0,0 1 0,1 0 0,-3 19 0,-5 6 0,-9 37 0,15-57 0,0-1 0,0 0 0,1 0 0,0 0 0,0 0 0,1 0 0,-1 0 0,1 1 0,2 7 0,-1-11 0,-1 0 0,0 0 0,0-1 0,1 1 0,-1 0 0,1-1 0,-1 0 0,1 1 0,0-1 0,0 0 0,-1 0 0,1 0 0,0 0 0,0 0 0,0 0 0,0 0 0,0-1 0,0 1 0,0-1 0,0 0 0,1 1 0,-1-1 0,0 0 0,0 0 0,0 0 0,3-1 0,3 1 0,0-1 0,1 0 0,-1-1 0,0 0 0,12-4 0,-7 0 0,1-1 0,-1 0 0,-1-1 0,1 0 0,-1-1 0,-1-1 0,1 0 0,9-11 0,-1-2 0,0-1 0,29-49 0,-48 71 0,11-16 0,-6 17 0,-4 11 0,-17 377 0,15-242 0,-5 143 0,4-271 0,0 0 0,-2 0 0,0 0 0,-10 28 0,12-41 0,-1 1 0,0-1 0,1 0 0,-2 0 0,1 0 0,0 0 0,-1-1 0,0 1 0,0-1 0,0 1 0,0-1 0,0 0 0,-1 0 0,1-1 0,-1 1 0,0-1 0,0 0 0,0 1 0,0-2 0,0 1 0,0 0 0,-1-1 0,-4 1 0,0-1 0,1-1 0,-1 0 0,0 0 0,1-1 0,-1 0 0,1-1 0,-1 0 0,1 0 0,0-1 0,0 0 0,0 0 0,0-1 0,0 0 0,1 0 0,0-1 0,-11-8 0,3 0 0,0 0 0,1-2 0,0 1 0,1-1 0,1-1 0,-12-19 0,14 18 0,0-2 0,1 1 0,0-1 0,2-1 0,0 1 0,2-1 0,0 0 0,-4-40 0,8 50 0,1-1 0,0 0 0,0 0 0,1 0 0,0 0 0,1 0 0,0 1 0,1-1 0,0 0 0,1 1 0,0 0 0,1 0 0,0 0 0,0 1 0,1 0 0,0 0 0,1 0 0,10-11 0,-9 14-65,0 1 0,0-1 0,0 1 0,0 1 0,1-1 0,0 1 0,0 1 0,0 0 0,0 0 0,0 1 0,1 0 0,-1 0 0,1 1 0,-1 1 0,1 0 0,0 0 0,-1 0 0,1 1 0,-1 1 0,15 3 0,-11 1-6761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18.422"/>
    </inkml:context>
    <inkml:brush xml:id="br0">
      <inkml:brushProperty name="width" value="0.05" units="cm"/>
      <inkml:brushProperty name="height" value="0.05" units="cm"/>
      <inkml:brushProperty name="color" value="#FFC114"/>
    </inkml:brush>
  </inkml:definitions>
  <inkml:trace contextRef="#ctx0" brushRef="#br0">1 2191 24575,'1'-11'0,"1"-1"0,0 1 0,1-1 0,8-21 0,-11 33 0,0-1 0,1 1 0,-1-1 0,0 1 0,0-1 0,0 0 0,1 1 0,-1-1 0,0 1 0,1-1 0,-1 1 0,1-1 0,-1 1 0,0-1 0,1 1 0,-1 0 0,1-1 0,-1 1 0,1 0 0,-1-1 0,1 1 0,0 0 0,0-1 0,0 1 0,-1 1 0,1-1 0,-1 0 0,1 0 0,-1 0 0,1 1 0,-1-1 0,1 0 0,-1 1 0,1-1 0,-1 0 0,0 1 0,1-1 0,-1 1 0,1-1 0,-1 0 0,0 1 0,1-1 0,-1 2 0,13 30 0,-12-29 0,20 68 0,19 115 0,-7 76 0,-25-145 0,-6-1 0,-15 136 0,12-235 0,-2 25 0,3 76 0,0-116 0,0 0 0,0-1 0,1 1 0,-1-1 0,1 1 0,-1 0 0,1-1 0,0 1 0,-1-1 0,1 1 0,0-1 0,0 1 0,0-1 0,0 0 0,0 1 0,0-1 0,1 0 0,-1 0 0,0 0 0,1 0 0,-1 0 0,0 0 0,1 0 0,0-1 0,-1 1 0,1 0 0,-1-1 0,1 1 0,0-1 0,-1 0 0,1 1 0,0-1 0,2 0 0,6 0 0,0 0 0,1-1 0,-1 0 0,15-4 0,-13 2 0,275-30 0,2 23 0,-235 9 0,807-32-204,-1-41-175,-707 56 314,1044-106 14,384 44-1277,-318 54 1328,1 43 0,-773 2-108,899 30-863,1-25 286,-354-15-240,141 0-196,-1068-9 1121,1673 15 0,-1403-5-40,2240 34-820,-1341-31 2471,-620-33 3515,-594 14-5126,10-1 0,100-21 0,-170 27 0,1 0 0,0 0 0,0-1 0,0 0 0,0 0 0,0 0 0,9-7 0,-15 8 0,0 0 0,0 0 0,0 0 0,-1 0 0,1-1 0,-1 1 0,1 0 0,-1 0 0,1 0 0,-1 0 0,1 0 0,-1 0 0,0 0 0,0 1 0,1-1 0,-1 0 0,0 0 0,0 0 0,-1 0 0,-5-7 0,-1-6 0,2 0 0,0-1 0,0 0 0,2 0 0,-4-19 0,-1-1 0,1 3 0,2-1 0,1 1 0,2-1 0,1-59 0,21-134 0,-9 124 0,8-126 0,-15-291 0,-15-289 0,12 648 0,-13-31 0,9 150 0,-4-21 0,3 30 0,-1-47 0,6 23 0,2-61 0,13 53 0,-23 70 0,-3 7 0,-320 466 0,340-494 0,0 0 0,-2-1 0,8-21 0,19-64 0,-17 48 0,-4 15 0,64-171 0,-77 208 0,1 0 0,-1 0 0,1 0 0,-1 0 0,0 0 0,1 0 0,-1 0 0,1 1 0,0-1 0,-1 0 0,1 0 0,0 1 0,-1-1 0,1 0 0,0 1 0,0-1 0,0 1 0,0-1 0,-1 1 0,1-1 0,0 1 0,0 0 0,0-1 0,1 1 0,0 0 0,-1 0 0,0 1 0,1-1 0,-1 0 0,0 1 0,0-1 0,1 1 0,-1-1 0,0 1 0,0 0 0,0-1 0,0 1 0,0 0 0,0 0 0,2 1 0,5 7 0,-1 0 0,0 0 0,9 16 0,-10-14 0,29 39 0,2-1 0,2-1 0,1-3 0,3-1 0,2-2 0,79 58 0,-108-89-1365,-6-4-5461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20.083"/>
    </inkml:context>
    <inkml:brush xml:id="br0">
      <inkml:brushProperty name="width" value="0.05" units="cm"/>
      <inkml:brushProperty name="height" value="0.05" units="cm"/>
      <inkml:brushProperty name="color" value="#FFC114"/>
    </inkml:brush>
  </inkml:definitions>
  <inkml:trace contextRef="#ctx0" brushRef="#br0">29 107 24575,'-1'-1'0,"0"1"0,-1 0 0,1-1 0,0 1 0,0-1 0,0 1 0,0-1 0,0 1 0,0-1 0,0 0 0,0 0 0,1 0 0,-1 1 0,0-1 0,0 0 0,0 0 0,1 0 0,-1 0 0,1 0 0,-1 0 0,1 0 0,-1-2 0,-1 0 0,1 0 0,0-1 0,0 1 0,0 0 0,0-1 0,0-5 0,1 7 0,0 0 0,1-1 0,-1 1 0,1-1 0,0 1 0,0 0 0,0-1 0,0 1 0,0 0 0,0 0 0,0 0 0,1 0 0,-1 0 0,1 0 0,0 0 0,-1 0 0,1 0 0,0 1 0,0-1 0,0 1 0,0 0 0,0-1 0,1 1 0,-1 0 0,0 0 0,1 0 0,-1 1 0,0-1 0,5 0 0,1-1 0,1 0 0,-1 1 0,0 0 0,0 1 0,0 0 0,1 0 0,15 3 0,-19-2 0,-1 0 0,1 0 0,0 1 0,-1 0 0,1 0 0,-1 0 0,1 0 0,-1 1 0,0-1 0,0 1 0,0 0 0,-1 0 0,1 1 0,-1-1 0,1 1 0,3 5 0,-5-5 0,0 0 0,-1-1 0,1 1 0,-1 0 0,1 1 0,-1-1 0,0 0 0,-1 0 0,1 0 0,-1 1 0,0-1 0,0 0 0,0 0 0,0 1 0,-1-1 0,0 0 0,0 0 0,0 0 0,-2 5 0,-7 16 114,-2 1-1,-28 44 1,26-48-541,1 1 1,1 0-1,-13 36 1,21-44-6400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20.347"/>
    </inkml:context>
    <inkml:brush xml:id="br0">
      <inkml:brushProperty name="width" value="0.05" units="cm"/>
      <inkml:brushProperty name="height" value="0.05" units="cm"/>
      <inkml:brushProperty name="color" value="#FFC114"/>
    </inkml:brush>
  </inkml:definitions>
  <inkml:trace contextRef="#ctx0" brushRef="#br0">0 0 24575,'3'0'0,"4"0"0,1 4 0,2 0 0,-1 2 0,1 1 0,-1 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21.730"/>
    </inkml:context>
    <inkml:brush xml:id="br0">
      <inkml:brushProperty name="width" value="0.05" units="cm"/>
      <inkml:brushProperty name="height" value="0.05" units="cm"/>
      <inkml:brushProperty name="color" value="#FFC114"/>
    </inkml:brush>
  </inkml:definitions>
  <inkml:trace contextRef="#ctx0" brushRef="#br0">799 121 24575,'-11'-11'0,"0"1"0,0 0 0,-1 1 0,0 0 0,0 1 0,-1 1 0,0 0 0,-1 0 0,0 1 0,0 1 0,0 0 0,0 1 0,-30-4 0,6 3 0,10 1 0,-31-1 0,49 5 0,-1 0 0,1 1 0,-1 1 0,1-1 0,0 2 0,-16 4 0,5 1 0,0 1 0,0 0 0,1 1 0,0 2 0,1 0 0,0 0 0,1 2 0,0 1 0,-29 31 0,30-26 0,1 2 0,2-1 0,0 2 0,1 0 0,1 0 0,1 1 0,1 1 0,1 0 0,1 0 0,-4 27 0,6-16 0,-5 57 0,11-78 0,0 0 0,1 0 0,1-1 0,0 1 0,1 0 0,8 24 0,0-13 0,0 0 0,2 0 0,1-1 0,18 23 0,-22-33 0,1-1 0,1 0 0,0 0 0,1-2 0,0 1 0,1-2 0,1 0 0,0 0 0,0-2 0,1 0 0,0 0 0,0-2 0,1 0 0,0-1 0,22 5 0,-10-2 0,0-1 0,1-2 0,-1-1 0,61 2 0,-74-7 0,-1-1 0,1 0 0,0-1 0,-1-1 0,0 0 0,1-1 0,-2-1 0,21-9 0,-15 4 0,-1 0 0,0-2 0,0-1 0,-2 0 0,0-1 0,0-1 0,25-29 0,-13 8 0,-1-2 0,36-67 0,-57 93 0,7-14 0,20-46 0,-30 62 0,-1-1 0,0 0 0,-1 0 0,0 0 0,0 0 0,-2 0 0,0-22 0,-5 1 0,-1-1 0,-2 0 0,-1 1 0,-2 1 0,-17-35 0,24 55 0,0 0 0,-1 1 0,-1 0 0,1 0 0,-2 0 0,0 1 0,0 0 0,0 0 0,-1 1 0,0 0 0,-1 0 0,0 1 0,-14-9 0,-25-14 0,30 18 0,1 1 0,-1 1 0,-1 1 0,-35-12 0,24 10-1365,19 6-5461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58.402"/>
    </inkml:context>
    <inkml:brush xml:id="br0">
      <inkml:brushProperty name="width" value="0.05" units="cm"/>
      <inkml:brushProperty name="height" value="0.05" units="cm"/>
      <inkml:brushProperty name="color" value="#FFC114"/>
    </inkml:brush>
  </inkml:definitions>
  <inkml:trace contextRef="#ctx0" brushRef="#br0">368 461 24575,'-3'11'0,"1"-5"0,12-10 0,-4-1 0,1 0 0,-1 0 0,-1 0 0,1-1 0,-1 1 0,0-1 0,0-1 0,-1 1 0,1-1 0,-2 0 0,1 0 0,-1 0 0,0 0 0,0-1 0,3-14 0,-5 17 0,1-1 0,-1 1 0,0-1 0,-1 0 0,1 1 0,-1-1 0,0 0 0,-1 1 0,1-1 0,-1 0 0,0 1 0,-1-1 0,1 1 0,-1-1 0,0 1 0,-1 0 0,1 0 0,-1 0 0,0 0 0,0 0 0,0 1 0,-7-7 0,5 7 0,1 0 0,-1 0 0,0 1 0,-1 0 0,1 0 0,0 0 0,-1 0 0,0 1 0,0 0 0,1 1 0,-1-1 0,0 1 0,0 0 0,-9 0 0,6 1 0,1 1 0,-1 0 0,1 0 0,0 1 0,-1 0 0,1 0 0,0 1 0,0 0 0,-11 6 0,3 1 0,1 0 0,0 1 0,0 0 0,1 1 0,0 1 0,1 0 0,1 1 0,-21 29 0,19-21 0,1 1 0,1 0 0,-17 46 0,25-59 0,1 0 0,0 0 0,1 0 0,0 1 0,0 0 0,1-1 0,1 1 0,0-1 0,0 1 0,1 0 0,1-1 0,2 14 0,-3-21 0,0 1 0,1-1 0,-1 1 0,1-1 0,-1 0 0,1 0 0,0 1 0,0-1 0,0 0 0,1-1 0,-1 1 0,1 0 0,-1-1 0,1 1 0,0-1 0,0 0 0,0 0 0,0 0 0,1-1 0,-1 1 0,0-1 0,1 1 0,-1-1 0,1 0 0,0 0 0,-1-1 0,1 1 0,0-1 0,-1 0 0,1 0 0,0 0 0,-1 0 0,8-2 0,-1 0 0,0-1 0,0 0 0,0 0 0,0-1 0,-1 0 0,1-1 0,-1 0 0,0-1 0,-1 0 0,15-12 0,-12 7 0,0-1 0,0-1 0,-2 1 0,1-2 0,-2 1 0,11-22 0,30-90 0,-41 104 0,-6 17 0,0 6 0,0 15 0,-2 26 0,-2 5 0,1 50 0,2-85 0,0 0 0,1 0 0,0-1 0,1 1 0,7 17 0,-9-27 0,0-1 0,0 1 0,0-1 0,1 1 0,-1-1 0,1 0 0,-1 0 0,1 0 0,0 0 0,0 0 0,0 0 0,0 0 0,0 0 0,0-1 0,1 1 0,-1-1 0,0 0 0,4 2 0,-3-2 0,1 0 0,0-1 0,-1 1 0,1-1 0,0 0 0,0 0 0,-1 0 0,1 0 0,0 0 0,0-1 0,6-2 0,0 0 0,1-1 0,-1-1 0,0 0 0,0 0 0,-1-1 0,1 0 0,14-14 0,-4 0 0,0 0 0,-2-1 0,-1-1 0,0-1 0,-2-1 0,-1 0 0,0 0 0,-2-2 0,-1 0 0,-1 0 0,-1 0 0,-2-1 0,6-34 0,-13 58 0,0 0 0,0 0 0,0 0 0,0-1 0,0 1 0,-1 0 0,1 0 0,-2-5 0,1 8 0,1-1 0,0 1 0,0 0 0,0-1 0,0 1 0,-1 0 0,1-1 0,0 1 0,0 0 0,-1-1 0,1 1 0,0 0 0,0-1 0,-1 1 0,1 0 0,0 0 0,-1-1 0,1 1 0,0 0 0,-1 0 0,1 0 0,0 0 0,-1 0 0,1-1 0,-1 1 0,0 0 0,0 0 0,1 1 0,-1-1 0,0 1 0,0-1 0,0 0 0,0 1 0,1-1 0,-1 1 0,0 0 0,0-1 0,1 1 0,-1 0 0,0-1 0,1 1 0,-1 0 0,0 1 0,-4 6 0,0 1 0,1-1 0,0 1 0,0-1 0,1 1 0,-4 17 0,-7 60 0,12-69 0,-8 81 0,10-85 0,0 0 0,1 0 0,0-1 0,1 1 0,6 19 0,-8-29 0,1-1 0,0 1 0,-1-1 0,1 0 0,0 1 0,1-1 0,-1 0 0,0 0 0,1 0 0,-1 0 0,1 0 0,0 0 0,-1 0 0,1-1 0,0 1 0,0-1 0,0 1 0,0-1 0,1 0 0,-1 1 0,0-1 0,0 0 0,1-1 0,-1 1 0,1 0 0,-1-1 0,1 1 0,-1-1 0,1 0 0,-1 0 0,1 0 0,-1 0 0,1 0 0,-1 0 0,1-1 0,-1 1 0,0-1 0,4-1 0,2-1 0,0 0 0,0-1 0,0 0 0,0 0 0,-1-1 0,0 0 0,0 0 0,0-1 0,11-12 0,-4 1 0,0-1 0,-2 0 0,0-1 0,-2-1 0,13-30 0,-5 4 0,15-66 0,-32 209 0,-1-78 0,0 0 0,2 0 0,0 0 0,1 0 0,1-1 0,8 25 0,-10-37 0,1 0 0,0 0 0,0 0 0,0-1 0,1 1 0,0-1 0,0 0 0,0 0 0,8 7 0,-8-9 0,0 0 0,0-1 0,-1 1 0,1-1 0,1 0 0,-1-1 0,0 1 0,0-1 0,1 1 0,-1-1 0,1-1 0,-1 1 0,1 0 0,-1-1 0,7 0 0,-4-1 0,1-1 0,-1 1 0,1-1 0,-1 0 0,0-1 0,0 0 0,0 0 0,-1 0 0,1-1 0,-1 0 0,1 0 0,8-8 0,-1-1 0,-1 1 0,-1-2 0,0 1 0,11-18 0,-5 3 0,-2 0 0,0-2 0,-2 0 0,-2 0 0,16-56 0,-17 39 0,-2 1 0,-1-2 0,1-62 0,-9 107 0,0 0 0,1-1 0,-1 0 0,0 0 0,0 1 0,-1-1 0,1 0 0,-1 0 0,0 1 0,0-1 0,0 0 0,0 1 0,-2-4 0,3 6 0,-1 1 0,1 0 0,0 0 0,0-1 0,0 1 0,-1 0 0,1 0 0,0 0 0,0-1 0,-1 1 0,1 0 0,0 0 0,0 0 0,-1 0 0,1 0 0,0-1 0,-1 1 0,1 0 0,0 0 0,-1 0 0,1 0 0,0 0 0,-1 0 0,1 0 0,0 0 0,0 0 0,-1 0 0,1 0 0,0 0 0,-1 1 0,1-1 0,0 0 0,-1 0 0,1 0 0,0 0 0,-1 1 0,-9 11 0,-4 20 0,14-32 0,-13 41 0,2-1 0,-10 81 0,5 87 0,13-170 0,1-12 0,1-1 0,0 0 0,2 1 0,5 27 0,-6-52 0,0-1 0,0 1 0,0-1 0,0 1 0,0-1 0,0 1 0,0-1 0,0 1 0,1-1 0,-1 1 0,0-1 0,0 1 0,0-1 0,1 1 0,-1-1 0,0 1 0,1-1 0,-1 1 0,0-1 0,1 0 0,-1 1 0,0-1 0,1 1 0,-1-1 0,1 0 0,-1 0 0,1 1 0,0-1 0,7-11 0,2-24 0,0-16 0,-3-1 0,-2 1 0,-2-84 0,-3 131 0,0-1 0,0 1 0,0 0 0,1-1 0,0 1 0,0 0 0,0-1 0,0 1 0,0 0 0,1 0 0,3-7 0,-3 9 0,1-1 0,-1 1 0,0-1 0,1 1 0,-1 0 0,1 0 0,-1 0 0,1 0 0,0 1 0,0-1 0,0 1 0,0-1 0,0 1 0,0 0 0,1 0 0,3 0 0,14-2 0,1 0 0,-1 2 0,39 2 0,13 0 0,-70-2 0,0 1 0,-1 0 0,1-1 0,0 0 0,-1 1 0,1-1 0,0-1 0,-1 1 0,1 0 0,-1 0 0,1-1 0,-1 1 0,0-1 0,0 0 0,0 0 0,0 0 0,0 0 0,0 0 0,0 0 0,-1-1 0,1 1 0,2-5 0,-40 196 0,15-89 0,-10 128 0,32-195 0,-1-33 0,0 1 0,0-1 0,1 0 0,-1 1 0,0-1 0,0 0 0,0 1 0,0-1 0,0 0 0,0 0 0,1 1 0,-1-1 0,0 0 0,0 1 0,0-1 0,1 0 0,-1 0 0,0 0 0,0 1 0,1-1 0,-1 0 0,0 0 0,0 0 0,1 1 0,-1-1 0,0 0 0,1 0 0,-1 0 0,1 0 0,0 0 0,0-1 0,0 1 0,0 0 0,0-1 0,-1 1 0,1-1 0,0 1 0,-1-1 0,1 0 0,0 1 0,-1-1 0,1 0 0,0 1 0,-1-1 0,1-1 0,49-69 0,-31 42 0,35-41 0,-47 62 0,0 1 0,0 0 0,1 1 0,0-1 0,0 1 0,1 1 0,-1 0 0,1 0 0,18-7 0,-23 11 0,1 0 0,0-1 0,0 1 0,0 1 0,0-1 0,0 1 0,0 0 0,0 0 0,0 0 0,0 1 0,0 0 0,0 0 0,0 0 0,0 1 0,4 1 0,-2 1 0,0-1 0,0 1 0,-1 1 0,0-1 0,0 1 0,0 0 0,0 0 0,9 13 0,-4-4 0,-1 1 0,-1 0 0,-1 0 0,0 1 0,-1 0 0,0 1 0,7 31 0,-9-26-1365,-3-4-5461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8:03.444"/>
    </inkml:context>
    <inkml:brush xml:id="br0">
      <inkml:brushProperty name="width" value="0.05" units="cm"/>
      <inkml:brushProperty name="height" value="0.05" units="cm"/>
      <inkml:brushProperty name="color" value="#FFC114"/>
    </inkml:brush>
  </inkml:definitions>
  <inkml:trace contextRef="#ctx0" brushRef="#br0">2354 558 24575,'-61'-147'0,"57"138"0,-10-23 0,-21-33 0,29 55 0,0 1 0,-1 0 0,-1 0 0,1 1 0,-1-1 0,-1 2 0,-13-11 0,-11-3 0,-1 2 0,-1 2 0,-1 1 0,0 2 0,-1 1 0,-48-10 0,-234-28 0,248 44 0,-1 3 0,1 3 0,0 3 0,-108 18 0,122-9 0,0 3 0,1 2 0,1 2 0,0 3 0,2 2 0,-51 30 0,-170 120 0,234-143 0,1 1 0,1 3 0,2 1 0,-45 57 0,64-68 0,0 2 0,2 0 0,2 1 0,0 0 0,2 1 0,0 0 0,2 1 0,2 0 0,-8 57 0,5 14 0,6 160 0,5-207 0,-1 44 0,7 160 0,-4-233 0,0 0 0,2 0 0,1 0 0,15 43 0,-13-51 0,-1 0 0,2 0 0,0-1 0,1 0 0,0-1 0,1 0 0,19 17 0,-2-6 0,1-1 0,1-2 0,2-1 0,0-1 0,1-2 0,0-1 0,62 21 0,-10-11 0,2-3 0,96 12 0,-47-17 0,0-6 0,268-11 0,-338-6 0,0-3 0,0-3 0,92-27 0,-117 25 0,0-3 0,-1-1 0,-1-2 0,-1-2 0,-1-2 0,48-35 0,-26 8 0,-1-2 0,-3-3 0,-2-3 0,-3-1 0,-2-3 0,69-116 0,-68 89 0,-3-3 0,-5-1 0,-3-3 0,41-162 0,-68 213 0,-2-1 0,-2-1 0,2-56 0,-8 82 0,-2 1 0,-1-1 0,0 1 0,-1-1 0,-1 1 0,-1 0 0,-1 1 0,0-1 0,-1 1 0,-12-21 0,2 12 0,-1 0 0,-2 1 0,0 1 0,-2 1 0,0 1 0,-2 1 0,0 1 0,-2 1 0,-34-20 0,16 14 0,0 2 0,-2 2 0,-1 2 0,0 2 0,-60-15 0,-180-21 0,-3 19 0,289 34 0,-70-6 0,-106 1 0,173 6 34,0 1 1,-1-1-1,1 1 0,-1 0 0,1 0 0,0 0 0,0 0 0,0 1 0,-8 4 1,11-6-82,0 1 1,0 0 0,0 0 0,0 0 0,0 0 0,0 0 0,0 0 0,1 0-1,-1 0 1,0 0 0,1 0 0,-1 1 0,1-1 0,-1 0 0,1 0 0,0 1-1,-1-1 1,1 0 0,0 0 0,0 1 0,0-1 0,0 0 0,0 1 0,0-1-1,0 0 1,1 0 0,-1 1 0,0-1 0,1 0 0,-1 0 0,1 1 0,-1-1-1,1 0 1,0 0 0,-1 0 0,2 2 0,10 15-6780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2:26.415"/>
    </inkml:context>
    <inkml:brush xml:id="br0">
      <inkml:brushProperty name="width" value="0.05" units="cm"/>
      <inkml:brushProperty name="height" value="0.05" units="cm"/>
      <inkml:brushProperty name="color" value="#FFC114"/>
    </inkml:brush>
  </inkml:definitions>
  <inkml:trace contextRef="#ctx0" brushRef="#br0">1 43 24575,'3'0'0,"9"0"0,10 0 0,15 0 0,13-3 0,16-1 0,17-3 0,31 0 0,36 1 0,41 2 0,29 1-1050,19 1 1050,-2 1 0,-18 1 0,-34 0 0,-45-2 0,-47-2-7141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50.769"/>
    </inkml:context>
    <inkml:brush xml:id="br0">
      <inkml:brushProperty name="width" value="0.05" units="cm"/>
      <inkml:brushProperty name="height" value="0.05" units="cm"/>
      <inkml:brushProperty name="color" value="#FFC114"/>
    </inkml:brush>
  </inkml:definitions>
  <inkml:trace contextRef="#ctx0" brushRef="#br0">1882 1150 24575,'3'-7'0,"0"-1"0,0 1 0,-1-1 0,0 1 0,-1-1 0,1-14 0,-1-49 0,-1 54 0,0 4 0,-1-1 0,0 0 0,-1 1 0,0 0 0,-2-1 0,1 1 0,-10-21 0,11 29 0,0 1 0,-1-1 0,1 1 0,-1-1 0,0 1 0,-1 0 0,1 0 0,-1 0 0,1 1 0,-1-1 0,0 1 0,0 0 0,-1 0 0,1 1 0,-1-1 0,1 1 0,-1 0 0,0 0 0,0 0 0,0 1 0,0 0 0,0 0 0,-7-1 0,1 2 0,0 0 0,-1 1 0,1 0 0,0 1 0,0 1 0,0-1 0,0 2 0,-15 5 0,-6 6 0,-43 26 0,-54 41-26,4 6-1,3 6 1,-139 138-1,172-141-125,4 3 0,4 4 0,5 3 0,3 3 0,-81 159 0,92-135 2,4 2-1,7 3 1,5 2-1,-44 224 0,70-246 151,6 2 0,5 0 0,5 0 0,12 142 0,7-113 0,7 0 0,77 271 0,82 110-239,-19-63 181,-145-402 294,17 46 667,-28-90-732,1-1 1,0 1-1,1-1 1,14 18-1,-18-28-165,0 0 0,0 0 0,1 0 0,-1-1 0,1 0 0,0 0 0,1 0 0,-1-1 0,1 1 0,0-1 0,-1-1 0,1 1 0,0-1 0,10 2 0,-4-1-8,0-2-1,-1 0 1,1 0-1,0-1 0,0-1 1,23-3-1,-57 13 3,1 0 0,-29 18 0,18-7 0,1 1 0,1 2 0,1 1 0,2 1 0,0 1 0,-25 33 0,-127 187 0,140-187 0,4 2 0,1 1 0,4 1 0,2 2 0,-29 106 0,46-132 0,3 1 0,1 0 0,2 1 0,1-1 0,3 1 0,1 0 0,2 0 0,1-1 0,3 1 0,1-1 0,13 40 0,9 2 0,78 150 0,63 66 0,-166-292 0,355 557 0,-234-389 0,165 174 0,-229-284-77,3-4 0,3-2 0,2-3-1,3-3 1,107 58 0,-82-59-39,3-5 0,1-4 1,207 55-1,-142-60-72,1-6 1,229 12-1,-252-38-62,1-5-1,-1-8 0,158-27 0,-212 19 158,-1-4-1,-1-3 1,-1-5-1,-1-3 0,-1-4 1,-2-4-1,-2-3 0,78-55 1,-60 24 762,-3-5 0,120-127-1,-205 193-460,-8 9-102,0-1 0,0 1 0,0 0-1,0 0 1,1 1 0,-1-1 0,5-2 0,-8 5-102,0 0 0,0 0 1,0 0-1,1 0 1,-1 0-1,0 0 0,0 0 1,0 0-1,1 0 0,-1 0 1,0 0-1,0 0 0,0 0 1,0 0-1,1 1 1,-1-1-1,0 0 0,0 0 1,0 0-1,0 0 0,0 0 1,1 0-1,-1 0 0,0 1 1,0-1-1,0 0 1,0 0-1,0 0 0,0 0 1,1 0-1,-1 1 0,0-1 1,0 0-1,0 0 0,0 0 1,0 1-1,0-1 0,0 0 1,0 0-1,0 0 1,0 0-1,0 1 0,0-1 1,0 0-1,0 0 0,0 0 1,0 1-1,0-1 0,-1 13 19,1-12-5,-1 15-15,0 0-1,1 0 0,1 0 1,0 0-1,1 0 0,1-1 1,1 1-1,0-1 1,8 20-1,-4-17-3,1 0 1,1 0-1,0-1 1,2 0-1,0-1 0,1-1 1,16 17-1,8 3 1,2-2 0,1-2 0,1-1 0,67 35 0,194 76 0,-100-63-432,322 80 1,228-13-790,268-49-454,6-89 1196,-693-21-20,-2-16 0,507-109 1,-623 86 198,-3-9 1,-2-9 0,-4-10 0,357-195 0,-422 192 573,149-117 0,-226 150-89,-3-2-1,-2-3 1,-3-3-1,66-87 1,-101 115 219,-1-1-1,-2 0 1,-1-2 0,-1 0 0,-2-1 0,-1 0 0,-2-1 0,-2 0 0,-1-1 0,-2 0 0,-1 0-1,-2 0 1,-2-39 0,-4-19-351,1-58-1,2 148-52,1-1 0,0 0 0,0 0 0,0 1 0,1-1 0,0 0 0,0 1 0,0 0 0,1-1 0,-1 1 0,1 0 0,7-9 0,-3 7 0,0 0 0,1 1 0,-1 0 0,1 0 0,0 1 0,17-9 0,-13 8 0,24-12 0,-1-2 0,-1-1 0,57-46 0,-41 19 7,-2-3-1,-2-1 0,-3-3 1,69-114-1,-47 52-86,78-201 1,-105 212-77,-4-1 1,-5-2-1,-4 0 0,-5-2 1,-6-1-1,2-139 1,-17 116-11,-6 0 1,-6 0-1,-6 1 1,-66-243-1,16 160 166,-10 3 0,-8 4 0,-10 3 0,-162-254 0,185 347-94,-6 3-1,-4 3 0,-5 4 0,-130-118 1,109 126 632,30 27 452,-88-98-1,160 158-989,0 0 0,1 0 0,0-1 0,0 0 0,1-1 0,1 0 0,0 0 0,0 0 0,1 0 0,1-1 0,0 1 0,0-1 0,1 0 0,0 0 0,1-16 0,1-43 0,-4-67 0,1 112 0,0 0 0,-2 0 0,-10-34 0,3 26-9,-2 0 0,-1 1 0,-1 1 1,-2 1-1,-1 0 0,-27-32 0,13 24-30,-2 1 0,-1 2 0,-73-57-1,25 36-61,-2 3-1,-2 3 1,-176-71-1,56 42 71,-3 10 0,-4 8-1,-285-43 1,-19 43 35,359 46 117,144 15-53,0-1 0,0-1-1,0-1 1,0 0 0,-21-9-1,28 8-45,0 0 0,0 0 0,1 0 0,-1-1 0,1-1 0,1 1 0,-1-1-1,1 0 1,-12-16 0,-51-78-22,41 56 0,-1 3 0,-64-69 0,43 64-19,-2 2 0,-1 2 0,-3 3 0,-64-35 0,43 34-52,-2 3 1,-148-48 0,102 51 9,-1 5 0,-1 6-1,-1 6 1,-192-3 0,103 23 61,-280 37 0,-208 82 0,599-98 0,-184 35 0,-3-22 0,252-34 51,0-3 0,0-1 0,0-2 0,0-2 0,-51-14 0,12-5 102,-126-54 0,-205-83-153,342 141 0,-1 2 0,-1 4 0,-1 2 0,-74-2 0,27 13-137,-204 22-1,-114 54-138,313-45 276,1 5 0,-138 59 0,181-57 0,2 2 0,1 5 0,2 2 0,-73 60 0,61-35 0,-133 138 0,173-154 0,1 2 0,3 2 0,-62 109 0,52-56 276,47-94-221,1 0 0,1 0 0,1 1 0,-5 32 0,9-47-152,0 1-1,-1-1 1,1 0-1,1 1 1,-1-1-1,0 0 1,1 0-1,0 1 1,0-1-1,0 0 1,0 0-1,0 0 0,3 4 1,8 8-6729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51.706"/>
    </inkml:context>
    <inkml:brush xml:id="br0">
      <inkml:brushProperty name="width" value="0.05" units="cm"/>
      <inkml:brushProperty name="height" value="0.05" units="cm"/>
      <inkml:brushProperty name="color" value="#FFC114"/>
    </inkml:brush>
  </inkml:definitions>
  <inkml:trace contextRef="#ctx0" brushRef="#br0">136 0 24575,'-1'1'0,"-1"-1"0,1 1 0,0-1 0,-1 1 0,1-1 0,0 1 0,0 0 0,0-1 0,-1 1 0,1 0 0,0 0 0,0 0 0,0 0 0,0 0 0,1 0 0,-1 0 0,0 0 0,0 0 0,1 1 0,-1-1 0,0 0 0,0 2 0,-11 31 0,-1 28 0,3 1 0,-4 99 0,10-112 0,-6 475 0,-2-583 0,1 12 0,1-3 0,3-1 0,2 0 0,2-1 0,3 1 0,6-62 0,-2 83 0,2 0 0,0 0 0,2 1 0,14-33 0,-14 42 0,0 1 0,2 0 0,0 1 0,2 0 0,-1 0 0,27-26 0,-24 30 0,0 1 0,1 1 0,0 0 0,0 1 0,1 1 0,1 1 0,0 0 0,0 1 0,0 0 0,1 2 0,0 0 0,0 1 0,20-2 0,-18 4 0,1 0 0,-1 2 0,1 0 0,-1 1 0,1 2 0,-1 0 0,0 0 0,0 2 0,0 1 0,-1 0 0,30 15 0,-43-18 0,1 1 0,-1-1 0,0 1 0,0 1 0,0-1 0,-1 1 0,0 0 0,1 1 0,-2-1 0,1 1 0,-1 0 0,0 0 0,4 8 0,-6-9 0,0 0 0,0 0 0,-1-1 0,0 1 0,0 1 0,0-1 0,-1 0 0,0 0 0,0 0 0,0 0 0,-1 0 0,1 0 0,-1 0 0,0 0 0,-1 0 0,1 0 0,-1 0 0,0 0 0,-4 7 0,-3 2 0,-1 1 0,0-1 0,-1-1 0,0 0 0,-1-1 0,0 0 0,-1-1 0,-1 0 0,-26 16 0,-13 3 0,-78 32 0,125-59 0,-224 91 0,223-92 0,2 0 0,1 0 0,-1 0 0,0 0 0,1 0 0,0 1 0,-1 0 0,-6 6 0,10-9 0,1 1 0,0-1 0,0 1 0,-1-1 0,1 1 0,0-1 0,0 1 0,0-1 0,0 1 0,-1-1 0,1 1 0,0-1 0,0 1 0,0-1 0,0 1 0,0-1 0,0 1 0,0-1 0,1 1 0,-1-1 0,0 1 0,0-1 0,0 1 0,0-1 0,1 1 0,-1-1 0,0 1 0,0-1 0,1 0 0,-1 1 0,0-1 0,1 1 0,-1-1 0,1 0 0,-1 1 0,0-1 0,1 0 0,-1 1 0,1-1 0,-1 0 0,1 0 0,-1 0 0,1 1 0,-1-1 0,1 0 0,0 0 0,26 10 0,-25-10 0,192 40 0,41 11 0,-101-4 0,-117-39 0,-1 0 0,0 1 0,-1 0 0,1 1 0,23 22 0,-35-29 0,-1 0 0,0 0 0,-1 1 0,1-1 0,0 1 0,-1-1 0,0 1 0,0 0 0,0 0 0,0 0 0,0 5 0,-1-7 0,-1-1 0,0 1 0,0 0 0,0 0 0,0 0 0,0 0 0,0 0 0,0 0 0,0 0 0,-1-1 0,1 1 0,-1 0 0,0 0 0,1 0 0,-1-1 0,0 1 0,0 0 0,0-1 0,0 1 0,0-1 0,-1 1 0,1-1 0,0 1 0,-1-1 0,1 0 0,-1 0 0,-1 2 0,-6 2 0,0-1 0,1 0 0,-2 0 0,1 0 0,0-1 0,-1 0 0,1-1 0,-14 1 0,-82 4 0,100-7 0,-64 0 0,0-4 0,0-2 0,0-4 0,-69-19 0,110 22-455,0-2 0,-42-20 0,25 6-6371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4:04.492"/>
    </inkml:context>
    <inkml:brush xml:id="br0">
      <inkml:brushProperty name="width" value="0.05" units="cm"/>
      <inkml:brushProperty name="height" value="0.05" units="cm"/>
      <inkml:brushProperty name="color" value="#FFC114"/>
    </inkml:brush>
  </inkml:definitions>
  <inkml:trace contextRef="#ctx0" brushRef="#br0">0 1 24575,'42'5'0,"-14"0"0,1305 169-4184,-787-99 3106,-399-55 1066,836 108-539,1-30-320,-927-94 815,183 10-613,-189-14 891,-1-1-1,79-14 0,-81 4-1655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52.092"/>
    </inkml:context>
    <inkml:brush xml:id="br0">
      <inkml:brushProperty name="width" value="0.05" units="cm"/>
      <inkml:brushProperty name="height" value="0.05" units="cm"/>
      <inkml:brushProperty name="color" value="#FFC114"/>
    </inkml:brush>
  </inkml:definitions>
  <inkml:trace contextRef="#ctx0" brushRef="#br0">1 204 24575,'54'0'0,"100"-13"0,5-8 0,94-19 0,-247 39 0,0 0 0,-1-1 0,0 0 0,1 0 0,-1-1 0,0 1 0,7-6 0,-11 8 0,0-1 0,-1 0 0,1 0 0,0 0 0,0 1 0,0-1 0,-1 0 0,1 0 0,0 0 0,-1 0 0,1 0 0,-1-1 0,1 1 0,-1 0 0,0 0 0,0 0 0,1 0 0,-1 0 0,0-1 0,0 1 0,0 0 0,0 0 0,0 0 0,0 0 0,0-1 0,-1 1 0,1 0 0,0 0 0,-1 0 0,1 0 0,-1 0 0,1 0 0,-1 0 0,1 0 0,-1 0 0,0 0 0,1 0 0,-1 0 0,0 0 0,0 0 0,-1 0 0,-4-5 0,0 0 0,-1 1 0,1 0 0,-1 0 0,0 0 0,0 1 0,-1 1 0,0-1 0,-9-3 0,6 4 0,0-1 0,0 2 0,-1-1 0,1 2 0,0-1 0,-16 1 0,21 1 0,0 1 0,0 0 0,0 0 0,0 0 0,0 0 0,0 1 0,0 0 0,1 0 0,-1 1 0,1 0 0,0 0 0,-1 0 0,1 0 0,1 1 0,-9 7 0,6-3 0,1-1 0,0 2 0,0-1 0,1 1 0,0 0 0,0 0 0,1 0 0,-5 17 0,-6 28 0,2 1 0,2 1 0,3 0 0,2 0 0,3 0 0,5 74 0,-1-117-341,0-1 0,1 1-1,5 15 1,1-4-6485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5:52.621"/>
    </inkml:context>
    <inkml:brush xml:id="br0">
      <inkml:brushProperty name="width" value="0.05" units="cm"/>
      <inkml:brushProperty name="height" value="0.05" units="cm"/>
      <inkml:brushProperty name="color" value="#FFC114"/>
    </inkml:brush>
  </inkml:definitions>
  <inkml:trace contextRef="#ctx0" brushRef="#br0">18 352 24575,'9'-17'0,"-9"17"0,0 0 0,0 0 0,0-1 0,0 1 0,0 0 0,0 0 0,1 0 0,-1 0 0,0 0 0,0 0 0,0 0 0,0-1 0,0 1 0,0 0 0,0 0 0,0 0 0,0 0 0,0 0 0,1 0 0,-1 0 0,0 0 0,0 0 0,0 0 0,0 0 0,0 0 0,0-1 0,0 1 0,1 0 0,-1 0 0,0 0 0,0 0 0,0 0 0,0 0 0,0 0 0,0 0 0,1 0 0,-1 0 0,0 0 0,0 1 0,0-1 0,0 0 0,0 0 0,0 0 0,1 0 0,-1 0 0,0 0 0,0 0 0,0 0 0,0 0 0,0 0 0,3 29 0,-3-20 0,0 153 0,13 215 0,-11-350 0,-2-24 0,-4-17 0,-13-78 0,3-1 0,5-1 0,4 1 0,4-1 0,14-113 0,-11 185 0,1 0 0,1 0 0,2 1 0,0 0 0,1 0 0,10-22 0,-14 38 0,-1 0 0,1 0 0,0 0 0,1 0 0,-1 0 0,1 1 0,0-1 0,0 1 0,0 0 0,1 1 0,-1-1 0,1 1 0,0-1 0,0 2 0,0-1 0,0 0 0,1 1 0,-1 0 0,1 0 0,-1 1 0,1-1 0,0 1 0,0 1 0,-1-1 0,1 1 0,0 0 0,11 1 0,1 2 0,1 1 0,-1 1 0,0 1 0,0 0 0,0 2 0,27 15 0,2 5 0,45 36 0,-81-56 0,96 79 0,-98-79 0,0 1 0,0 0 0,-1 1 0,0 0 0,-1 1 0,0-1 0,-1 1 0,8 18 0,-13-27 0,0 1 0,0 0 0,0-1 0,-1 1 0,1 0 0,-1-1 0,0 1 0,0 0 0,0 0 0,0-1 0,0 1 0,-1 0 0,1 0 0,-1-1 0,0 1 0,1 0 0,-1-1 0,-2 4 0,1-3 0,0 0 0,-1 0 0,0 1 0,1-2 0,-1 1 0,0 0 0,0-1 0,0 1 0,-1-1 0,1 0 0,-5 3 0,-6 1 0,-1-1 0,1 0 0,-1-1 0,0-1 0,-21 3 0,-13-1-273,0-3 0,0-1 0,0-3 0,-51-8 0,72 6-6553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1.512"/>
    </inkml:context>
    <inkml:brush xml:id="br0">
      <inkml:brushProperty name="width" value="0.05" units="cm"/>
      <inkml:brushProperty name="height" value="0.05" units="cm"/>
      <inkml:brushProperty name="color" value="#FFC114"/>
    </inkml:brush>
  </inkml:definitions>
  <inkml:trace contextRef="#ctx0" brushRef="#br0">717 97 24575,'10'-11'0,"-1"-1"0,9-14 0,-11 14 0,1 0 0,11-11 0,-150 179 0,-483 441 0,590-577-1365,6-6-5461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1.854"/>
    </inkml:context>
    <inkml:brush xml:id="br0">
      <inkml:brushProperty name="width" value="0.05" units="cm"/>
      <inkml:brushProperty name="height" value="0.05" units="cm"/>
      <inkml:brushProperty name="color" value="#FFC114"/>
    </inkml:brush>
  </inkml:definitions>
  <inkml:trace contextRef="#ctx0" brushRef="#br0">7 0 24575,'-4'11'0,"4"-11"0,-1 1 0,1-1 0,0 0 0,0 1 0,-1-1 0,1 1 0,0-1 0,0 1 0,0-1 0,0 1 0,-1-1 0,1 1 0,0-1 0,0 1 0,0-1 0,0 1 0,0-1 0,0 1 0,0-1 0,0 1 0,1-1 0,-1 1 0,0-1 0,0 1 0,0-1 0,0 1 0,1-1 0,-1 1 0,0-1 0,0 1 0,1-1 0,-1 0 0,1 1 0,122 138 0,93 170 0,2 2 0,-210-299 0,18 20 0,-24-31 0,-1 1 0,1 0 0,0 0 0,-1-1 0,1 1 0,0-1 0,0 0 0,0 0 0,0 1 0,0-1 0,1-1 0,2 2 0,-4-2-41,-1 0 0,1 0-1,-1 0 1,1 0-1,-1 0 1,0 0 0,1-1-1,-1 1 1,1 0 0,-1 0-1,1 0 1,-1-1-1,1 1 1,-1 0 0,0-1-1,1 1 1,-1 0 0,0-1-1,1 1 1,-1-1-1,0 1 1,0 0 0,1-1-1,-1 1 1,0-1 0,0 1-1,0-1 1,1 1-1,-1-1 1,0 1 0,0-1-1,0 0 1,2-10-6785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2.289"/>
    </inkml:context>
    <inkml:brush xml:id="br0">
      <inkml:brushProperty name="width" value="0.05" units="cm"/>
      <inkml:brushProperty name="height" value="0.05" units="cm"/>
      <inkml:brushProperty name="color" value="#FFC114"/>
    </inkml:brush>
  </inkml:definitions>
  <inkml:trace contextRef="#ctx0" brushRef="#br0">1 0 24575,'0'1'0,"0"-1"0,0 1 0,1 0 0,-1-1 0,0 1 0,0-1 0,1 1 0,-1-1 0,1 1 0,-1-1 0,0 1 0,1-1 0,-1 1 0,1-1 0,-1 1 0,1-1 0,-1 0 0,1 1 0,-1-1 0,1 0 0,0 0 0,-1 1 0,1-1 0,0 0 0,20 6 0,-15-5 0,285 55 0,5-25 0,-175-20 0,692 47 0,-812-58 1,19 1-684,36-4 0,-36-1-6143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2.633"/>
    </inkml:context>
    <inkml:brush xml:id="br0">
      <inkml:brushProperty name="width" value="0.05" units="cm"/>
      <inkml:brushProperty name="height" value="0.05" units="cm"/>
      <inkml:brushProperty name="color" value="#FFC114"/>
    </inkml:brush>
  </inkml:definitions>
  <inkml:trace contextRef="#ctx0" brushRef="#br0">0 567 24575,'30'-3'0,"1"-1"0,-1-1 0,-1-1 0,1-2 0,32-13 0,-45 15 0,24-9 0,-1-2 0,-1-2 0,0-1 0,47-35 0,132-116 0,-95 55 0,-21 19 0,-99 93 171,-8 6 0,-9 6-1878,3-2-5119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3.034"/>
    </inkml:context>
    <inkml:brush xml:id="br0">
      <inkml:brushProperty name="width" value="0.05" units="cm"/>
      <inkml:brushProperty name="height" value="0.05" units="cm"/>
      <inkml:brushProperty name="color" value="#FFC114"/>
    </inkml:brush>
  </inkml:definitions>
  <inkml:trace contextRef="#ctx0" brushRef="#br0">519 842 24575,'10'0'0,"-1"0"0,-1 0 0,1 0 0,0-1 0,-1 0 0,10-3 0,-16 4 0,-1 0 0,1-1 0,-1 0 0,1 1 0,-1-1 0,0 0 0,1 1 0,-1-1 0,0 0 0,0 0 0,1 0 0,-1 0 0,0 0 0,0 0 0,0 0 0,0-1 0,-1 1 0,1 0 0,0-1 0,0 1 0,-1 0 0,1-1 0,-1 1 0,1-1 0,-1 1 0,0-1 0,1 1 0,-1-1 0,0 1 0,0-1 0,0 1 0,0-1 0,0 1 0,-1-1 0,1 1 0,-1-3 0,-3-7 0,0 0 0,-1 0 0,0 0 0,-1 0 0,0 1 0,-15-19 0,6 7 0,-357-451 0,207 288-1365,152 169-5461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3.419"/>
    </inkml:context>
    <inkml:brush xml:id="br0">
      <inkml:brushProperty name="width" value="0.05" units="cm"/>
      <inkml:brushProperty name="height" value="0.05" units="cm"/>
      <inkml:brushProperty name="color" value="#FFC114"/>
    </inkml:brush>
  </inkml:definitions>
  <inkml:trace contextRef="#ctx0" brushRef="#br0">1525 128 24575,'0'-2'0,"-1"0"0,1 0 0,0 0 0,-1-1 0,0 1 0,0 0 0,1 0 0,-1 0 0,0 0 0,-1 0 0,1 1 0,0-1 0,0 0 0,-1 0 0,1 1 0,-1-1 0,0 1 0,1-1 0,-1 1 0,0 0 0,0 0 0,0-1 0,0 1 0,0 1 0,0-1 0,-3-1 0,-8-2 0,0 0 0,0 1 0,-17-2 0,17 2 0,-168-23 0,-220-4 0,-187 27 0,434 5 0,92-5-1365,44-1-5461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4.477"/>
    </inkml:context>
    <inkml:brush xml:id="br0">
      <inkml:brushProperty name="width" value="0.05" units="cm"/>
      <inkml:brushProperty name="height" value="0.05" units="cm"/>
      <inkml:brushProperty name="color" value="#FFC114"/>
    </inkml:brush>
  </inkml:definitions>
  <inkml:trace contextRef="#ctx0" brushRef="#br0">49 71 24575,'3'-4'0,"0"0"0,0 0 0,0-1 0,-1 1 0,1-1 0,2-8 0,7-11 0,-4 16 0,-5 14 0,-3 19 0,-47 198 0,2-10 0,43-181 0,2-32 0,0 1 0,0-1 0,0 0 0,0 0 0,0 0 0,0 1 0,0-1 0,1 0 0,-1 0 0,0 0 0,0 1 0,0-1 0,0 0 0,0 0 0,0 0 0,0 0 0,1 1 0,-1-1 0,0 0 0,0 0 0,0 0 0,0 0 0,1 0 0,-1 1 0,0-1 0,0 0 0,0 0 0,1 0 0,-1 0 0,0 0 0,0 0 0,0 0 0,1 0 0,-1 0 0,0 0 0,0 0 0,0 0 0,1 0 0,13-11 0,37-52 0,-37 44 0,0 0 0,1 1 0,1 1 0,1 1 0,31-25 0,-46 39 0,1 1 0,0-1 0,0 0 0,0 1 0,0 0 0,0 0 0,0 0 0,0 0 0,0 0 0,0 0 0,0 1 0,1 0 0,5 0 0,-7 0 0,0 1 0,1-1 0,-1 1 0,0 0 0,0 0 0,0 0 0,0 0 0,0 0 0,0 0 0,-1 0 0,1 1 0,0-1 0,-1 1 0,1 0 0,-1-1 0,1 1 0,-1 0 0,0 0 0,0 0 0,0 0 0,1 2 0,6 14 51,-1 1-1,-1-1 1,0 2-1,3 22 1,7 27-1669,-11-51-5208</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37:05.302"/>
    </inkml:context>
    <inkml:brush xml:id="br0">
      <inkml:brushProperty name="width" value="0.05" units="cm"/>
      <inkml:brushProperty name="height" value="0.05" units="cm"/>
      <inkml:brushProperty name="color" value="#FFC114"/>
    </inkml:brush>
  </inkml:definitions>
  <inkml:trace contextRef="#ctx0" brushRef="#br0">48 272 24575,'1'-36'0,"0"1"0,3-1 0,0 1 0,3 0 0,13-46 0,-20 80 0,1 1 0,-1-1 0,0 0 0,0 0 0,0 0 0,1 1 0,-1-1 0,1 0 0,-1 0 0,0 1 0,1-1 0,-1 0 0,1 1 0,0-1 0,-1 0 0,1 1 0,0-2 0,4 12 0,-2 28 0,-3-37 0,-2 413 0,2-392 0,0 1 0,-1 1 0,-1-1 0,-1 0 0,-7 28 0,10-49 0,0-1 0,0 0 0,-1 0 0,1 0 0,0 0 0,-1 0 0,1 0 0,0 0 0,-1-1 0,1 1 0,-1 0 0,0 0 0,1 0 0,-1 0 0,0 0 0,1-1 0,-1 1 0,0 0 0,0-1 0,0 1 0,0-1 0,0 1 0,1-1 0,-1 1 0,-2 0 0,2-1 0,0-1 0,0 1 0,0 0 0,0-1 0,0 1 0,0-1 0,0 1 0,0-1 0,0 0 0,0 1 0,0-1 0,0 0 0,1 0 0,-1 1 0,0-1 0,0 0 0,1 0 0,-2-2 0,-3-5 0,0 0 0,1 0 0,0-1 0,-3-11 0,1 2 0,1 0 0,1 0 0,1 0 0,1-1 0,0 1 0,1-27 0,2 38 0,0 0 0,0 0 0,0 0 0,1 1 0,-1-1 0,2 0 0,-1 1 0,1-1 0,0 1 0,0 0 0,1 0 0,0 0 0,0 0 0,0 0 0,1 1 0,0 0 0,0 0 0,0 0 0,0 1 0,8-5 0,-11 7 0,1 1 0,-1-1 0,1 1 0,-1 0 0,1-1 0,-1 1 0,1 1 0,0-1 0,0 0 0,0 0 0,-1 1 0,1 0 0,0 0 0,0-1 0,0 2 0,5-1 0,-5 1 0,0 0 0,-1 0 0,1 1 0,-1-1 0,0 0 0,0 1 0,1-1 0,-1 1 0,0 0 0,0 0 0,0 0 0,0 0 0,-1 0 0,4 4 0,2 8 0,-1-1 0,0 1 0,-1 0 0,0 0 0,3 20 0,-1-10 0,-4-9 0,-2-11 0,-1-1 0,1 1 0,0-1 0,0 1 0,0-1 0,1 1 0,-1-1 0,1 0 0,-1 0 0,1 1 0,0-1 0,3 3 0,-4-6 0,-1 0 0,1 1 0,0-1 0,0 0 0,-1 0 0,1 1 0,0-1 0,0 0 0,-1 0 0,1 0 0,0 0 0,0 0 0,0 0 0,-1 0 0,1 0 0,0 0 0,0 0 0,-1 0 0,1-1 0,0 1 0,0 0 0,-1-1 0,1 1 0,0 0 0,1-2 0,18-13 0,-15 10 0,85-81 0,-44 40 0,-45 44 0,0 1 0,1 0 0,-1 0 0,0 0 0,0 0 0,0 0 0,1 0 0,-1 0 0,1 1 0,-1-1 0,0 0 0,1 1 0,-1-1 0,1 1 0,-1-1 0,1 1 0,2 0 0,-3 0 0,0 1 0,0-1 0,0 1 0,-1-1 0,1 1 0,0 0 0,0-1 0,-1 1 0,1 0 0,-1 0 0,1-1 0,-1 1 0,1 0 0,-1 0 0,1 0 0,-1 0 0,0 0 0,1 0 0,-1 0 0,0 0 0,0 0 0,0 0 0,0 0 0,0 0 0,0 0 0,0 0 0,0 0 0,0 0 0,0 1 0,-1 6 0,0 1 0,-1 0 0,0 0 0,0-1 0,-7 17 0,5-14 0,1 0 0,-4 17 0,6-27 0,1 0 0,0 0 0,0 1 0,-1-1 0,1 0 0,0 0 0,0 0 0,0 0 0,0 0 0,0 0 0,0 0 0,1 0 0,-1 0 0,0 0 0,0 0 0,1 0 0,-1 0 0,1 0 0,-1 0 0,1 0 0,-1 0 0,1 0 0,0 0 0,0 1 0,1-2 0,-1 0 0,0 1 0,0-1 0,0 0 0,0 0 0,0 0 0,0 0 0,1 0 0,-1 0 0,0 0 0,0 0 0,0 0 0,0-1 0,0 1 0,0 0 0,0-1 0,1 1 0,0-1 0,6-4 0,0 1 0,-1-1 0,0 0 0,11-9 0,0-5 0,33-26 0,-47 42 0,0 0 0,0 0 0,0 1 0,0-1 0,0 1 0,1 0 0,-1 0 0,1 1 0,0 0 0,-1-1 0,6 1 0,-9 1 0,1-1 0,-1 1 0,1 0 0,-1 1 0,0-1 0,1 0 0,-1 0 0,0 0 0,0 1 0,1-1 0,-1 1 0,0-1 0,0 1 0,1-1 0,-1 1 0,0 0 0,0 0 0,0-1 0,0 1 0,0 0 0,0 0 0,0 0 0,1 2 0,-1-1 0,1 1 0,-1 0 0,0-1 0,0 1 0,-1 0 0,1 0 0,0-1 0,-1 1 0,0 0 0,0 5 0,-1 6 0,0 0 0,-1-1 0,-6 22 0,8-32 0,-20 81-1365,17-63-5461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1851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5/5/2025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 id="2147483673" r:id="rId12"/>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5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5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54.png"/><Relationship Id="rId2" Type="http://schemas.openxmlformats.org/officeDocument/2006/relationships/image" Target="../media/image55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55.jpeg"/><Relationship Id="rId2" Type="http://schemas.openxmlformats.org/officeDocument/2006/relationships/image" Target="../media/image551.png"/><Relationship Id="rId1" Type="http://schemas.openxmlformats.org/officeDocument/2006/relationships/slideLayout" Target="../slideLayouts/slideLayout12.xml"/><Relationship Id="rId4" Type="http://schemas.openxmlformats.org/officeDocument/2006/relationships/hyperlink" Target="https://youtu.be/n0oS1eiOWU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56.png"/><Relationship Id="rId2" Type="http://schemas.openxmlformats.org/officeDocument/2006/relationships/image" Target="../media/image551.png"/><Relationship Id="rId1" Type="http://schemas.openxmlformats.org/officeDocument/2006/relationships/slideLayout" Target="../slideLayouts/slideLayout12.xml"/><Relationship Id="rId5" Type="http://schemas.openxmlformats.org/officeDocument/2006/relationships/image" Target="../media/image7095.png"/><Relationship Id="rId4" Type="http://schemas.openxmlformats.org/officeDocument/2006/relationships/customXml" Target="../ink/ink547.xml"/></Relationships>
</file>

<file path=ppt/slides/_rels/slide15.xml.rels><?xml version="1.0" encoding="UTF-8" standalone="yes"?>
<Relationships xmlns="http://schemas.openxmlformats.org/package/2006/relationships"><Relationship Id="rId3" Type="http://schemas.openxmlformats.org/officeDocument/2006/relationships/image" Target="../media/image557.jpeg"/><Relationship Id="rId2" Type="http://schemas.openxmlformats.org/officeDocument/2006/relationships/image" Target="../media/image55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oyuztechnologies/BTP_Architect_CLD200/tree/master/Day%2015/s4hanaextensions" TargetMode="External"/><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58.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559.png"/><Relationship Id="rId4" Type="http://schemas.openxmlformats.org/officeDocument/2006/relationships/hyperlink" Target="http://www.dribbble.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565.jpeg"/><Relationship Id="rId3" Type="http://schemas.openxmlformats.org/officeDocument/2006/relationships/image" Target="../media/image560.jpeg"/><Relationship Id="rId7" Type="http://schemas.openxmlformats.org/officeDocument/2006/relationships/image" Target="../media/image564.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63.tiff"/><Relationship Id="rId5" Type="http://schemas.openxmlformats.org/officeDocument/2006/relationships/image" Target="../media/image562.tiff"/><Relationship Id="rId4" Type="http://schemas.openxmlformats.org/officeDocument/2006/relationships/image" Target="../media/image561.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61.png"/><Relationship Id="rId21" Type="http://schemas.openxmlformats.org/officeDocument/2006/relationships/image" Target="../media/image13.png"/><Relationship Id="rId42" Type="http://schemas.openxmlformats.org/officeDocument/2006/relationships/customXml" Target="../ink/ink21.xml"/><Relationship Id="rId63" Type="http://schemas.openxmlformats.org/officeDocument/2006/relationships/image" Target="../media/image34.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2.png"/><Relationship Id="rId107" Type="http://schemas.openxmlformats.org/officeDocument/2006/relationships/image" Target="../media/image56.png"/><Relationship Id="rId11" Type="http://schemas.openxmlformats.org/officeDocument/2006/relationships/image" Target="../media/image8.png"/><Relationship Id="rId32" Type="http://schemas.openxmlformats.org/officeDocument/2006/relationships/customXml" Target="../ink/ink16.xml"/><Relationship Id="rId53" Type="http://schemas.openxmlformats.org/officeDocument/2006/relationships/image" Target="../media/image29.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7.png"/><Relationship Id="rId5" Type="http://schemas.openxmlformats.org/officeDocument/2006/relationships/image" Target="../media/image5.png"/><Relationship Id="rId95" Type="http://schemas.openxmlformats.org/officeDocument/2006/relationships/image" Target="../media/image50.png"/><Relationship Id="rId160" Type="http://schemas.openxmlformats.org/officeDocument/2006/relationships/customXml" Target="../ink/ink80.xml"/><Relationship Id="rId22" Type="http://schemas.openxmlformats.org/officeDocument/2006/relationships/customXml" Target="../ink/ink11.xml"/><Relationship Id="rId43" Type="http://schemas.openxmlformats.org/officeDocument/2006/relationships/image" Target="../media/image24.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2.png"/><Relationship Id="rId85" Type="http://schemas.openxmlformats.org/officeDocument/2006/relationships/image" Target="../media/image45.png"/><Relationship Id="rId150" Type="http://schemas.openxmlformats.org/officeDocument/2006/relationships/customXml" Target="../ink/ink75.xml"/><Relationship Id="rId12" Type="http://schemas.openxmlformats.org/officeDocument/2006/relationships/customXml" Target="../ink/ink6.xml"/><Relationship Id="rId33" Type="http://schemas.openxmlformats.org/officeDocument/2006/relationships/image" Target="../media/image19.png"/><Relationship Id="rId108" Type="http://schemas.openxmlformats.org/officeDocument/2006/relationships/customXml" Target="../ink/ink54.xml"/><Relationship Id="rId129" Type="http://schemas.openxmlformats.org/officeDocument/2006/relationships/image" Target="../media/image67.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0.png"/><Relationship Id="rId91" Type="http://schemas.openxmlformats.org/officeDocument/2006/relationships/image" Target="../media/image48.png"/><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75.png"/><Relationship Id="rId161" Type="http://schemas.openxmlformats.org/officeDocument/2006/relationships/image" Target="../media/image83.png"/><Relationship Id="rId166" Type="http://schemas.openxmlformats.org/officeDocument/2006/relationships/customXml" Target="../ink/ink83.xml"/><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14.png"/><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119" Type="http://schemas.openxmlformats.org/officeDocument/2006/relationships/image" Target="../media/image62.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5.png"/><Relationship Id="rId81" Type="http://schemas.openxmlformats.org/officeDocument/2006/relationships/image" Target="../media/image43.png"/><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70.png"/><Relationship Id="rId151" Type="http://schemas.openxmlformats.org/officeDocument/2006/relationships/image" Target="../media/image78.png"/><Relationship Id="rId156" Type="http://schemas.openxmlformats.org/officeDocument/2006/relationships/customXml" Target="../ink/ink78.xml"/><Relationship Id="rId13" Type="http://schemas.openxmlformats.org/officeDocument/2006/relationships/image" Target="../media/image9.png"/><Relationship Id="rId18" Type="http://schemas.openxmlformats.org/officeDocument/2006/relationships/customXml" Target="../ink/ink9.xml"/><Relationship Id="rId39" Type="http://schemas.openxmlformats.org/officeDocument/2006/relationships/image" Target="../media/image22.png"/><Relationship Id="rId109" Type="http://schemas.openxmlformats.org/officeDocument/2006/relationships/image" Target="../media/image57.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0.png"/><Relationship Id="rId76" Type="http://schemas.openxmlformats.org/officeDocument/2006/relationships/customXml" Target="../ink/ink38.xml"/><Relationship Id="rId97" Type="http://schemas.openxmlformats.org/officeDocument/2006/relationships/image" Target="../media/image51.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5.png"/><Relationship Id="rId141" Type="http://schemas.openxmlformats.org/officeDocument/2006/relationships/image" Target="../media/image73.png"/><Relationship Id="rId146" Type="http://schemas.openxmlformats.org/officeDocument/2006/relationships/customXml" Target="../ink/ink73.xml"/><Relationship Id="rId167" Type="http://schemas.openxmlformats.org/officeDocument/2006/relationships/image" Target="../media/image86.png"/><Relationship Id="rId7" Type="http://schemas.openxmlformats.org/officeDocument/2006/relationships/image" Target="../media/image6.png"/><Relationship Id="rId71" Type="http://schemas.openxmlformats.org/officeDocument/2006/relationships/image" Target="../media/image38.png"/><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customXml" Target="../ink/ink1.xml"/><Relationship Id="rId29" Type="http://schemas.openxmlformats.org/officeDocument/2006/relationships/image" Target="../media/image17.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5.png"/><Relationship Id="rId66" Type="http://schemas.openxmlformats.org/officeDocument/2006/relationships/customXml" Target="../ink/ink33.xml"/><Relationship Id="rId87" Type="http://schemas.openxmlformats.org/officeDocument/2006/relationships/image" Target="../media/image46.png"/><Relationship Id="rId110" Type="http://schemas.openxmlformats.org/officeDocument/2006/relationships/customXml" Target="../ink/ink55.xml"/><Relationship Id="rId115" Type="http://schemas.openxmlformats.org/officeDocument/2006/relationships/image" Target="../media/image60.png"/><Relationship Id="rId131" Type="http://schemas.openxmlformats.org/officeDocument/2006/relationships/image" Target="../media/image68.png"/><Relationship Id="rId136" Type="http://schemas.openxmlformats.org/officeDocument/2006/relationships/customXml" Target="../ink/ink68.xml"/><Relationship Id="rId157" Type="http://schemas.openxmlformats.org/officeDocument/2006/relationships/image" Target="../media/image81.png"/><Relationship Id="rId61" Type="http://schemas.openxmlformats.org/officeDocument/2006/relationships/image" Target="../media/image33.png"/><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12.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0.png"/><Relationship Id="rId56" Type="http://schemas.openxmlformats.org/officeDocument/2006/relationships/customXml" Target="../ink/ink28.xml"/><Relationship Id="rId77" Type="http://schemas.openxmlformats.org/officeDocument/2006/relationships/image" Target="../media/image41.png"/><Relationship Id="rId100" Type="http://schemas.openxmlformats.org/officeDocument/2006/relationships/customXml" Target="../ink/ink50.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98" Type="http://schemas.openxmlformats.org/officeDocument/2006/relationships/customXml" Target="../ink/ink49.xml"/><Relationship Id="rId121" Type="http://schemas.openxmlformats.org/officeDocument/2006/relationships/image" Target="../media/image63.png"/><Relationship Id="rId142" Type="http://schemas.openxmlformats.org/officeDocument/2006/relationships/customXml" Target="../ink/ink71.xml"/><Relationship Id="rId163" Type="http://schemas.openxmlformats.org/officeDocument/2006/relationships/image" Target="../media/image84.png"/><Relationship Id="rId3" Type="http://schemas.openxmlformats.org/officeDocument/2006/relationships/image" Target="../media/image4.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88" Type="http://schemas.openxmlformats.org/officeDocument/2006/relationships/customXml" Target="../ink/ink44.xml"/><Relationship Id="rId111" Type="http://schemas.openxmlformats.org/officeDocument/2006/relationships/image" Target="../media/image58.png"/><Relationship Id="rId132" Type="http://schemas.openxmlformats.org/officeDocument/2006/relationships/customXml" Target="../ink/ink66.xml"/><Relationship Id="rId153" Type="http://schemas.openxmlformats.org/officeDocument/2006/relationships/image" Target="../media/image79.png"/><Relationship Id="rId15" Type="http://schemas.openxmlformats.org/officeDocument/2006/relationships/image" Target="../media/image10.png"/><Relationship Id="rId36" Type="http://schemas.openxmlformats.org/officeDocument/2006/relationships/customXml" Target="../ink/ink18.xml"/><Relationship Id="rId57" Type="http://schemas.openxmlformats.org/officeDocument/2006/relationships/image" Target="../media/image31.png"/><Relationship Id="rId106" Type="http://schemas.openxmlformats.org/officeDocument/2006/relationships/customXml" Target="../ink/ink53.xml"/><Relationship Id="rId127" Type="http://schemas.openxmlformats.org/officeDocument/2006/relationships/image" Target="../media/image66.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61.xml"/><Relationship Id="rId143" Type="http://schemas.openxmlformats.org/officeDocument/2006/relationships/image" Target="../media/image74.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7.png"/><Relationship Id="rId4" Type="http://schemas.openxmlformats.org/officeDocument/2006/relationships/customXml" Target="../ink/ink2.xml"/><Relationship Id="rId9" Type="http://schemas.openxmlformats.org/officeDocument/2006/relationships/image" Target="../media/image7.png"/><Relationship Id="rId26" Type="http://schemas.openxmlformats.org/officeDocument/2006/relationships/customXml" Target="../ink/ink13.xml"/><Relationship Id="rId47" Type="http://schemas.openxmlformats.org/officeDocument/2006/relationships/image" Target="../media/image26.png"/><Relationship Id="rId68" Type="http://schemas.openxmlformats.org/officeDocument/2006/relationships/customXml" Target="../ink/ink34.xml"/><Relationship Id="rId89" Type="http://schemas.openxmlformats.org/officeDocument/2006/relationships/image" Target="../media/image47.png"/><Relationship Id="rId112" Type="http://schemas.openxmlformats.org/officeDocument/2006/relationships/customXml" Target="../ink/ink56.xml"/><Relationship Id="rId133" Type="http://schemas.openxmlformats.org/officeDocument/2006/relationships/image" Target="../media/image69.png"/><Relationship Id="rId154" Type="http://schemas.openxmlformats.org/officeDocument/2006/relationships/customXml" Target="../ink/ink77.xml"/><Relationship Id="rId16" Type="http://schemas.openxmlformats.org/officeDocument/2006/relationships/customXml" Target="../ink/ink8.xml"/><Relationship Id="rId37" Type="http://schemas.openxmlformats.org/officeDocument/2006/relationships/image" Target="../media/image21.png"/><Relationship Id="rId58" Type="http://schemas.openxmlformats.org/officeDocument/2006/relationships/customXml" Target="../ink/ink29.xml"/><Relationship Id="rId79" Type="http://schemas.openxmlformats.org/officeDocument/2006/relationships/image" Target="../media/image42.png"/><Relationship Id="rId102" Type="http://schemas.openxmlformats.org/officeDocument/2006/relationships/customXml" Target="../ink/ink51.xml"/><Relationship Id="rId123" Type="http://schemas.openxmlformats.org/officeDocument/2006/relationships/image" Target="../media/image64.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5.png"/><Relationship Id="rId27" Type="http://schemas.openxmlformats.org/officeDocument/2006/relationships/image" Target="../media/image16.png"/><Relationship Id="rId48" Type="http://schemas.openxmlformats.org/officeDocument/2006/relationships/customXml" Target="../ink/ink24.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0.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2.xml"/></Relationships>
</file>

<file path=ppt/slides/_rels/slide5.xml.rels><?xml version="1.0" encoding="UTF-8" standalone="yes"?>
<Relationships xmlns="http://schemas.openxmlformats.org/package/2006/relationships"><Relationship Id="rId117" Type="http://schemas.openxmlformats.org/officeDocument/2006/relationships/image" Target="../media/image145.png"/><Relationship Id="rId21" Type="http://schemas.openxmlformats.org/officeDocument/2006/relationships/image" Target="../media/image97.png"/><Relationship Id="rId324" Type="http://schemas.openxmlformats.org/officeDocument/2006/relationships/customXml" Target="../ink/ink246.xml"/><Relationship Id="rId531" Type="http://schemas.openxmlformats.org/officeDocument/2006/relationships/image" Target="../media/image352.png"/><Relationship Id="rId170" Type="http://schemas.openxmlformats.org/officeDocument/2006/relationships/customXml" Target="../ink/ink169.xml"/><Relationship Id="rId268" Type="http://schemas.openxmlformats.org/officeDocument/2006/relationships/customXml" Target="../ink/ink218.xml"/><Relationship Id="rId475" Type="http://schemas.openxmlformats.org/officeDocument/2006/relationships/image" Target="../media/image324.png"/><Relationship Id="rId32" Type="http://schemas.openxmlformats.org/officeDocument/2006/relationships/customXml" Target="../ink/ink100.xml"/><Relationship Id="rId128" Type="http://schemas.openxmlformats.org/officeDocument/2006/relationships/customXml" Target="../ink/ink148.xml"/><Relationship Id="rId335" Type="http://schemas.openxmlformats.org/officeDocument/2006/relationships/image" Target="../media/image254.png"/><Relationship Id="rId181" Type="http://schemas.openxmlformats.org/officeDocument/2006/relationships/image" Target="../media/image177.png"/><Relationship Id="rId402" Type="http://schemas.openxmlformats.org/officeDocument/2006/relationships/customXml" Target="../ink/ink285.xml"/><Relationship Id="rId279" Type="http://schemas.openxmlformats.org/officeDocument/2006/relationships/image" Target="../media/image226.png"/><Relationship Id="rId486" Type="http://schemas.openxmlformats.org/officeDocument/2006/relationships/customXml" Target="../ink/ink327.xml"/><Relationship Id="rId43" Type="http://schemas.openxmlformats.org/officeDocument/2006/relationships/image" Target="../media/image108.png"/><Relationship Id="rId139" Type="http://schemas.openxmlformats.org/officeDocument/2006/relationships/image" Target="../media/image156.png"/><Relationship Id="rId290" Type="http://schemas.openxmlformats.org/officeDocument/2006/relationships/customXml" Target="../ink/ink229.xml"/><Relationship Id="rId304" Type="http://schemas.openxmlformats.org/officeDocument/2006/relationships/customXml" Target="../ink/ink236.xml"/><Relationship Id="rId346" Type="http://schemas.openxmlformats.org/officeDocument/2006/relationships/customXml" Target="../ink/ink257.xml"/><Relationship Id="rId388" Type="http://schemas.openxmlformats.org/officeDocument/2006/relationships/customXml" Target="../ink/ink278.xml"/><Relationship Id="rId511" Type="http://schemas.openxmlformats.org/officeDocument/2006/relationships/image" Target="../media/image342.png"/><Relationship Id="rId85" Type="http://schemas.openxmlformats.org/officeDocument/2006/relationships/image" Target="../media/image129.png"/><Relationship Id="rId150" Type="http://schemas.openxmlformats.org/officeDocument/2006/relationships/customXml" Target="../ink/ink159.xml"/><Relationship Id="rId192" Type="http://schemas.openxmlformats.org/officeDocument/2006/relationships/customXml" Target="../ink/ink180.xml"/><Relationship Id="rId206" Type="http://schemas.openxmlformats.org/officeDocument/2006/relationships/customXml" Target="../ink/ink187.xml"/><Relationship Id="rId413" Type="http://schemas.openxmlformats.org/officeDocument/2006/relationships/image" Target="../media/image293.png"/><Relationship Id="rId248" Type="http://schemas.openxmlformats.org/officeDocument/2006/relationships/customXml" Target="../ink/ink208.xml"/><Relationship Id="rId455" Type="http://schemas.openxmlformats.org/officeDocument/2006/relationships/image" Target="../media/image314.png"/><Relationship Id="rId497" Type="http://schemas.openxmlformats.org/officeDocument/2006/relationships/image" Target="../media/image335.png"/><Relationship Id="rId12" Type="http://schemas.openxmlformats.org/officeDocument/2006/relationships/customXml" Target="../ink/ink90.xml"/><Relationship Id="rId108" Type="http://schemas.openxmlformats.org/officeDocument/2006/relationships/customXml" Target="../ink/ink138.xml"/><Relationship Id="rId315" Type="http://schemas.openxmlformats.org/officeDocument/2006/relationships/image" Target="../media/image244.png"/><Relationship Id="rId357" Type="http://schemas.openxmlformats.org/officeDocument/2006/relationships/image" Target="../media/image265.png"/><Relationship Id="rId522" Type="http://schemas.openxmlformats.org/officeDocument/2006/relationships/customXml" Target="../ink/ink345.xml"/><Relationship Id="rId54" Type="http://schemas.openxmlformats.org/officeDocument/2006/relationships/customXml" Target="../ink/ink111.xml"/><Relationship Id="rId96" Type="http://schemas.openxmlformats.org/officeDocument/2006/relationships/customXml" Target="../ink/ink132.xml"/><Relationship Id="rId161" Type="http://schemas.openxmlformats.org/officeDocument/2006/relationships/image" Target="../media/image167.png"/><Relationship Id="rId217" Type="http://schemas.openxmlformats.org/officeDocument/2006/relationships/image" Target="../media/image195.png"/><Relationship Id="rId399" Type="http://schemas.openxmlformats.org/officeDocument/2006/relationships/image" Target="../media/image286.png"/><Relationship Id="rId259" Type="http://schemas.openxmlformats.org/officeDocument/2006/relationships/image" Target="../media/image216.png"/><Relationship Id="rId424" Type="http://schemas.openxmlformats.org/officeDocument/2006/relationships/customXml" Target="../ink/ink296.xml"/><Relationship Id="rId466" Type="http://schemas.openxmlformats.org/officeDocument/2006/relationships/customXml" Target="../ink/ink317.xml"/><Relationship Id="rId23" Type="http://schemas.openxmlformats.org/officeDocument/2006/relationships/image" Target="../media/image98.png"/><Relationship Id="rId119" Type="http://schemas.openxmlformats.org/officeDocument/2006/relationships/image" Target="../media/image146.png"/><Relationship Id="rId270" Type="http://schemas.openxmlformats.org/officeDocument/2006/relationships/customXml" Target="../ink/ink219.xml"/><Relationship Id="rId326" Type="http://schemas.openxmlformats.org/officeDocument/2006/relationships/customXml" Target="../ink/ink247.xml"/><Relationship Id="rId533" Type="http://schemas.openxmlformats.org/officeDocument/2006/relationships/image" Target="../media/image353.png"/><Relationship Id="rId65" Type="http://schemas.openxmlformats.org/officeDocument/2006/relationships/image" Target="../media/image119.png"/><Relationship Id="rId130" Type="http://schemas.openxmlformats.org/officeDocument/2006/relationships/customXml" Target="../ink/ink149.xml"/><Relationship Id="rId368" Type="http://schemas.openxmlformats.org/officeDocument/2006/relationships/customXml" Target="../ink/ink268.xml"/><Relationship Id="rId172" Type="http://schemas.openxmlformats.org/officeDocument/2006/relationships/customXml" Target="../ink/ink170.xml"/><Relationship Id="rId228" Type="http://schemas.openxmlformats.org/officeDocument/2006/relationships/customXml" Target="../ink/ink198.xml"/><Relationship Id="rId435" Type="http://schemas.openxmlformats.org/officeDocument/2006/relationships/image" Target="../media/image304.png"/><Relationship Id="rId477" Type="http://schemas.openxmlformats.org/officeDocument/2006/relationships/image" Target="../media/image325.png"/><Relationship Id="rId281" Type="http://schemas.openxmlformats.org/officeDocument/2006/relationships/image" Target="../media/image227.png"/><Relationship Id="rId337" Type="http://schemas.openxmlformats.org/officeDocument/2006/relationships/image" Target="../media/image255.png"/><Relationship Id="rId502" Type="http://schemas.openxmlformats.org/officeDocument/2006/relationships/customXml" Target="../ink/ink335.xml"/><Relationship Id="rId34" Type="http://schemas.openxmlformats.org/officeDocument/2006/relationships/customXml" Target="../ink/ink101.xml"/><Relationship Id="rId76" Type="http://schemas.openxmlformats.org/officeDocument/2006/relationships/customXml" Target="../ink/ink122.xml"/><Relationship Id="rId141" Type="http://schemas.openxmlformats.org/officeDocument/2006/relationships/image" Target="../media/image157.png"/><Relationship Id="rId379" Type="http://schemas.openxmlformats.org/officeDocument/2006/relationships/image" Target="../media/image276.png"/><Relationship Id="rId7" Type="http://schemas.openxmlformats.org/officeDocument/2006/relationships/image" Target="../media/image90.png"/><Relationship Id="rId183" Type="http://schemas.openxmlformats.org/officeDocument/2006/relationships/image" Target="../media/image178.png"/><Relationship Id="rId239" Type="http://schemas.openxmlformats.org/officeDocument/2006/relationships/image" Target="../media/image206.png"/><Relationship Id="rId390" Type="http://schemas.openxmlformats.org/officeDocument/2006/relationships/customXml" Target="../ink/ink279.xml"/><Relationship Id="rId404" Type="http://schemas.openxmlformats.org/officeDocument/2006/relationships/customXml" Target="../ink/ink286.xml"/><Relationship Id="rId446" Type="http://schemas.openxmlformats.org/officeDocument/2006/relationships/customXml" Target="../ink/ink307.xml"/><Relationship Id="rId250" Type="http://schemas.openxmlformats.org/officeDocument/2006/relationships/customXml" Target="../ink/ink209.xml"/><Relationship Id="rId292" Type="http://schemas.openxmlformats.org/officeDocument/2006/relationships/customXml" Target="../ink/ink230.xml"/><Relationship Id="rId306" Type="http://schemas.openxmlformats.org/officeDocument/2006/relationships/customXml" Target="../ink/ink237.xml"/><Relationship Id="rId488" Type="http://schemas.openxmlformats.org/officeDocument/2006/relationships/customXml" Target="../ink/ink328.xml"/><Relationship Id="rId45" Type="http://schemas.openxmlformats.org/officeDocument/2006/relationships/image" Target="../media/image109.png"/><Relationship Id="rId87" Type="http://schemas.openxmlformats.org/officeDocument/2006/relationships/image" Target="../media/image130.png"/><Relationship Id="rId110" Type="http://schemas.openxmlformats.org/officeDocument/2006/relationships/customXml" Target="../ink/ink139.xml"/><Relationship Id="rId348" Type="http://schemas.openxmlformats.org/officeDocument/2006/relationships/customXml" Target="../ink/ink258.xml"/><Relationship Id="rId513" Type="http://schemas.openxmlformats.org/officeDocument/2006/relationships/image" Target="../media/image343.png"/><Relationship Id="rId152" Type="http://schemas.openxmlformats.org/officeDocument/2006/relationships/customXml" Target="../ink/ink160.xml"/><Relationship Id="rId194" Type="http://schemas.openxmlformats.org/officeDocument/2006/relationships/customXml" Target="../ink/ink181.xml"/><Relationship Id="rId208" Type="http://schemas.openxmlformats.org/officeDocument/2006/relationships/customXml" Target="../ink/ink188.xml"/><Relationship Id="rId415" Type="http://schemas.openxmlformats.org/officeDocument/2006/relationships/image" Target="../media/image294.png"/><Relationship Id="rId457" Type="http://schemas.openxmlformats.org/officeDocument/2006/relationships/image" Target="../media/image315.png"/><Relationship Id="rId261" Type="http://schemas.openxmlformats.org/officeDocument/2006/relationships/image" Target="../media/image217.png"/><Relationship Id="rId499" Type="http://schemas.openxmlformats.org/officeDocument/2006/relationships/image" Target="../media/image336.png"/><Relationship Id="rId14" Type="http://schemas.openxmlformats.org/officeDocument/2006/relationships/customXml" Target="../ink/ink91.xml"/><Relationship Id="rId56" Type="http://schemas.openxmlformats.org/officeDocument/2006/relationships/customXml" Target="../ink/ink112.xml"/><Relationship Id="rId317" Type="http://schemas.openxmlformats.org/officeDocument/2006/relationships/image" Target="../media/image245.png"/><Relationship Id="rId359" Type="http://schemas.openxmlformats.org/officeDocument/2006/relationships/image" Target="../media/image266.png"/><Relationship Id="rId524" Type="http://schemas.openxmlformats.org/officeDocument/2006/relationships/customXml" Target="../ink/ink346.xml"/><Relationship Id="rId98" Type="http://schemas.openxmlformats.org/officeDocument/2006/relationships/customXml" Target="../ink/ink133.xml"/><Relationship Id="rId121" Type="http://schemas.openxmlformats.org/officeDocument/2006/relationships/image" Target="../media/image147.png"/><Relationship Id="rId163" Type="http://schemas.openxmlformats.org/officeDocument/2006/relationships/image" Target="../media/image168.png"/><Relationship Id="rId219" Type="http://schemas.openxmlformats.org/officeDocument/2006/relationships/image" Target="../media/image196.png"/><Relationship Id="rId370" Type="http://schemas.openxmlformats.org/officeDocument/2006/relationships/customXml" Target="../ink/ink269.xml"/><Relationship Id="rId426" Type="http://schemas.openxmlformats.org/officeDocument/2006/relationships/customXml" Target="../ink/ink297.xml"/><Relationship Id="rId230" Type="http://schemas.openxmlformats.org/officeDocument/2006/relationships/customXml" Target="../ink/ink199.xml"/><Relationship Id="rId468" Type="http://schemas.openxmlformats.org/officeDocument/2006/relationships/customXml" Target="../ink/ink318.xml"/><Relationship Id="rId25" Type="http://schemas.openxmlformats.org/officeDocument/2006/relationships/image" Target="../media/image99.png"/><Relationship Id="rId67" Type="http://schemas.openxmlformats.org/officeDocument/2006/relationships/image" Target="../media/image120.png"/><Relationship Id="rId272" Type="http://schemas.openxmlformats.org/officeDocument/2006/relationships/customXml" Target="../ink/ink220.xml"/><Relationship Id="rId328" Type="http://schemas.openxmlformats.org/officeDocument/2006/relationships/customXml" Target="../ink/ink248.xml"/><Relationship Id="rId535" Type="http://schemas.openxmlformats.org/officeDocument/2006/relationships/image" Target="../media/image354.png"/><Relationship Id="rId132" Type="http://schemas.openxmlformats.org/officeDocument/2006/relationships/customXml" Target="../ink/ink150.xml"/><Relationship Id="rId174" Type="http://schemas.openxmlformats.org/officeDocument/2006/relationships/customXml" Target="../ink/ink171.xml"/><Relationship Id="rId381" Type="http://schemas.openxmlformats.org/officeDocument/2006/relationships/image" Target="../media/image277.png"/><Relationship Id="rId241" Type="http://schemas.openxmlformats.org/officeDocument/2006/relationships/image" Target="../media/image207.png"/><Relationship Id="rId437" Type="http://schemas.openxmlformats.org/officeDocument/2006/relationships/image" Target="../media/image305.png"/><Relationship Id="rId479" Type="http://schemas.openxmlformats.org/officeDocument/2006/relationships/image" Target="../media/image326.png"/><Relationship Id="rId36" Type="http://schemas.openxmlformats.org/officeDocument/2006/relationships/customXml" Target="../ink/ink102.xml"/><Relationship Id="rId283" Type="http://schemas.openxmlformats.org/officeDocument/2006/relationships/image" Target="../media/image228.png"/><Relationship Id="rId339" Type="http://schemas.openxmlformats.org/officeDocument/2006/relationships/image" Target="../media/image256.png"/><Relationship Id="rId490" Type="http://schemas.openxmlformats.org/officeDocument/2006/relationships/customXml" Target="../ink/ink329.xml"/><Relationship Id="rId504" Type="http://schemas.openxmlformats.org/officeDocument/2006/relationships/customXml" Target="../ink/ink336.xml"/><Relationship Id="rId78" Type="http://schemas.openxmlformats.org/officeDocument/2006/relationships/customXml" Target="../ink/ink123.xml"/><Relationship Id="rId101" Type="http://schemas.openxmlformats.org/officeDocument/2006/relationships/image" Target="../media/image137.png"/><Relationship Id="rId143" Type="http://schemas.openxmlformats.org/officeDocument/2006/relationships/image" Target="../media/image158.png"/><Relationship Id="rId185" Type="http://schemas.openxmlformats.org/officeDocument/2006/relationships/image" Target="../media/image179.png"/><Relationship Id="rId350" Type="http://schemas.openxmlformats.org/officeDocument/2006/relationships/customXml" Target="../ink/ink259.xml"/><Relationship Id="rId406" Type="http://schemas.openxmlformats.org/officeDocument/2006/relationships/customXml" Target="../ink/ink287.xml"/><Relationship Id="rId9" Type="http://schemas.openxmlformats.org/officeDocument/2006/relationships/image" Target="../media/image91.png"/><Relationship Id="rId210" Type="http://schemas.openxmlformats.org/officeDocument/2006/relationships/customXml" Target="../ink/ink189.xml"/><Relationship Id="rId392" Type="http://schemas.openxmlformats.org/officeDocument/2006/relationships/customXml" Target="../ink/ink280.xml"/><Relationship Id="rId448" Type="http://schemas.openxmlformats.org/officeDocument/2006/relationships/customXml" Target="../ink/ink308.xml"/><Relationship Id="rId252" Type="http://schemas.openxmlformats.org/officeDocument/2006/relationships/customXml" Target="../ink/ink210.xml"/><Relationship Id="rId294" Type="http://schemas.openxmlformats.org/officeDocument/2006/relationships/customXml" Target="../ink/ink231.xml"/><Relationship Id="rId308" Type="http://schemas.openxmlformats.org/officeDocument/2006/relationships/customXml" Target="../ink/ink238.xml"/><Relationship Id="rId515" Type="http://schemas.openxmlformats.org/officeDocument/2006/relationships/image" Target="../media/image344.png"/><Relationship Id="rId47" Type="http://schemas.openxmlformats.org/officeDocument/2006/relationships/image" Target="../media/image110.png"/><Relationship Id="rId89" Type="http://schemas.openxmlformats.org/officeDocument/2006/relationships/image" Target="../media/image131.png"/><Relationship Id="rId112" Type="http://schemas.openxmlformats.org/officeDocument/2006/relationships/customXml" Target="../ink/ink140.xml"/><Relationship Id="rId154" Type="http://schemas.openxmlformats.org/officeDocument/2006/relationships/customXml" Target="../ink/ink161.xml"/><Relationship Id="rId361" Type="http://schemas.openxmlformats.org/officeDocument/2006/relationships/image" Target="../media/image267.png"/><Relationship Id="rId196" Type="http://schemas.openxmlformats.org/officeDocument/2006/relationships/customXml" Target="../ink/ink182.xml"/><Relationship Id="rId417" Type="http://schemas.openxmlformats.org/officeDocument/2006/relationships/image" Target="../media/image295.png"/><Relationship Id="rId459" Type="http://schemas.openxmlformats.org/officeDocument/2006/relationships/image" Target="../media/image316.png"/><Relationship Id="rId16" Type="http://schemas.openxmlformats.org/officeDocument/2006/relationships/customXml" Target="../ink/ink92.xml"/><Relationship Id="rId221" Type="http://schemas.openxmlformats.org/officeDocument/2006/relationships/image" Target="../media/image197.png"/><Relationship Id="rId263" Type="http://schemas.openxmlformats.org/officeDocument/2006/relationships/image" Target="../media/image218.png"/><Relationship Id="rId319" Type="http://schemas.openxmlformats.org/officeDocument/2006/relationships/image" Target="../media/image246.png"/><Relationship Id="rId470" Type="http://schemas.openxmlformats.org/officeDocument/2006/relationships/customXml" Target="../ink/ink319.xml"/><Relationship Id="rId526" Type="http://schemas.openxmlformats.org/officeDocument/2006/relationships/customXml" Target="../ink/ink347.xml"/><Relationship Id="rId58" Type="http://schemas.openxmlformats.org/officeDocument/2006/relationships/customXml" Target="../ink/ink113.xml"/><Relationship Id="rId123" Type="http://schemas.openxmlformats.org/officeDocument/2006/relationships/image" Target="../media/image148.png"/><Relationship Id="rId330" Type="http://schemas.openxmlformats.org/officeDocument/2006/relationships/customXml" Target="../ink/ink249.xml"/><Relationship Id="rId165" Type="http://schemas.openxmlformats.org/officeDocument/2006/relationships/image" Target="../media/image169.png"/><Relationship Id="rId372" Type="http://schemas.openxmlformats.org/officeDocument/2006/relationships/customXml" Target="../ink/ink270.xml"/><Relationship Id="rId428" Type="http://schemas.openxmlformats.org/officeDocument/2006/relationships/customXml" Target="../ink/ink298.xml"/><Relationship Id="rId232" Type="http://schemas.openxmlformats.org/officeDocument/2006/relationships/customXml" Target="../ink/ink200.xml"/><Relationship Id="rId274" Type="http://schemas.openxmlformats.org/officeDocument/2006/relationships/customXml" Target="../ink/ink221.xml"/><Relationship Id="rId481" Type="http://schemas.openxmlformats.org/officeDocument/2006/relationships/image" Target="../media/image327.png"/><Relationship Id="rId27" Type="http://schemas.openxmlformats.org/officeDocument/2006/relationships/image" Target="../media/image100.png"/><Relationship Id="rId69" Type="http://schemas.openxmlformats.org/officeDocument/2006/relationships/image" Target="../media/image121.png"/><Relationship Id="rId134" Type="http://schemas.openxmlformats.org/officeDocument/2006/relationships/customXml" Target="../ink/ink151.xml"/><Relationship Id="rId537" Type="http://schemas.openxmlformats.org/officeDocument/2006/relationships/image" Target="../media/image355.png"/><Relationship Id="rId80" Type="http://schemas.openxmlformats.org/officeDocument/2006/relationships/customXml" Target="../ink/ink124.xml"/><Relationship Id="rId176" Type="http://schemas.openxmlformats.org/officeDocument/2006/relationships/customXml" Target="../ink/ink172.xml"/><Relationship Id="rId341" Type="http://schemas.openxmlformats.org/officeDocument/2006/relationships/image" Target="../media/image257.png"/><Relationship Id="rId383" Type="http://schemas.openxmlformats.org/officeDocument/2006/relationships/image" Target="../media/image278.png"/><Relationship Id="rId439" Type="http://schemas.openxmlformats.org/officeDocument/2006/relationships/image" Target="../media/image306.png"/><Relationship Id="rId201" Type="http://schemas.openxmlformats.org/officeDocument/2006/relationships/image" Target="../media/image187.png"/><Relationship Id="rId243" Type="http://schemas.openxmlformats.org/officeDocument/2006/relationships/image" Target="../media/image208.png"/><Relationship Id="rId285" Type="http://schemas.openxmlformats.org/officeDocument/2006/relationships/image" Target="../media/image229.png"/><Relationship Id="rId450" Type="http://schemas.openxmlformats.org/officeDocument/2006/relationships/customXml" Target="../ink/ink309.xml"/><Relationship Id="rId506" Type="http://schemas.openxmlformats.org/officeDocument/2006/relationships/customXml" Target="../ink/ink337.xml"/><Relationship Id="rId38" Type="http://schemas.openxmlformats.org/officeDocument/2006/relationships/customXml" Target="../ink/ink103.xml"/><Relationship Id="rId103" Type="http://schemas.openxmlformats.org/officeDocument/2006/relationships/image" Target="../media/image138.png"/><Relationship Id="rId310" Type="http://schemas.openxmlformats.org/officeDocument/2006/relationships/customXml" Target="../ink/ink239.xml"/><Relationship Id="rId492" Type="http://schemas.openxmlformats.org/officeDocument/2006/relationships/customXml" Target="../ink/ink330.xml"/><Relationship Id="rId91" Type="http://schemas.openxmlformats.org/officeDocument/2006/relationships/image" Target="../media/image132.png"/><Relationship Id="rId145" Type="http://schemas.openxmlformats.org/officeDocument/2006/relationships/image" Target="../media/image159.png"/><Relationship Id="rId187" Type="http://schemas.openxmlformats.org/officeDocument/2006/relationships/image" Target="../media/image180.png"/><Relationship Id="rId352" Type="http://schemas.openxmlformats.org/officeDocument/2006/relationships/customXml" Target="../ink/ink260.xml"/><Relationship Id="rId394" Type="http://schemas.openxmlformats.org/officeDocument/2006/relationships/customXml" Target="../ink/ink281.xml"/><Relationship Id="rId408" Type="http://schemas.openxmlformats.org/officeDocument/2006/relationships/customXml" Target="../ink/ink288.xml"/><Relationship Id="rId212" Type="http://schemas.openxmlformats.org/officeDocument/2006/relationships/customXml" Target="../ink/ink190.xml"/><Relationship Id="rId254" Type="http://schemas.openxmlformats.org/officeDocument/2006/relationships/customXml" Target="../ink/ink211.xml"/><Relationship Id="rId49" Type="http://schemas.openxmlformats.org/officeDocument/2006/relationships/image" Target="../media/image111.png"/><Relationship Id="rId114" Type="http://schemas.openxmlformats.org/officeDocument/2006/relationships/customXml" Target="../ink/ink141.xml"/><Relationship Id="rId296" Type="http://schemas.openxmlformats.org/officeDocument/2006/relationships/customXml" Target="../ink/ink232.xml"/><Relationship Id="rId461" Type="http://schemas.openxmlformats.org/officeDocument/2006/relationships/image" Target="../media/image317.png"/><Relationship Id="rId517" Type="http://schemas.openxmlformats.org/officeDocument/2006/relationships/image" Target="../media/image345.png"/><Relationship Id="rId60" Type="http://schemas.openxmlformats.org/officeDocument/2006/relationships/customXml" Target="../ink/ink114.xml"/><Relationship Id="rId156" Type="http://schemas.openxmlformats.org/officeDocument/2006/relationships/customXml" Target="../ink/ink162.xml"/><Relationship Id="rId198" Type="http://schemas.openxmlformats.org/officeDocument/2006/relationships/customXml" Target="../ink/ink183.xml"/><Relationship Id="rId321" Type="http://schemas.openxmlformats.org/officeDocument/2006/relationships/image" Target="../media/image247.png"/><Relationship Id="rId363" Type="http://schemas.openxmlformats.org/officeDocument/2006/relationships/image" Target="../media/image268.png"/><Relationship Id="rId419" Type="http://schemas.openxmlformats.org/officeDocument/2006/relationships/image" Target="../media/image296.png"/><Relationship Id="rId223" Type="http://schemas.openxmlformats.org/officeDocument/2006/relationships/image" Target="../media/image198.png"/><Relationship Id="rId430" Type="http://schemas.openxmlformats.org/officeDocument/2006/relationships/customXml" Target="../ink/ink299.xml"/><Relationship Id="rId18" Type="http://schemas.openxmlformats.org/officeDocument/2006/relationships/customXml" Target="../ink/ink93.xml"/><Relationship Id="rId265" Type="http://schemas.openxmlformats.org/officeDocument/2006/relationships/image" Target="../media/image219.png"/><Relationship Id="rId472" Type="http://schemas.openxmlformats.org/officeDocument/2006/relationships/customXml" Target="../ink/ink320.xml"/><Relationship Id="rId528" Type="http://schemas.openxmlformats.org/officeDocument/2006/relationships/customXml" Target="../ink/ink348.xml"/><Relationship Id="rId125" Type="http://schemas.openxmlformats.org/officeDocument/2006/relationships/image" Target="../media/image149.png"/><Relationship Id="rId167" Type="http://schemas.openxmlformats.org/officeDocument/2006/relationships/image" Target="../media/image170.png"/><Relationship Id="rId332" Type="http://schemas.openxmlformats.org/officeDocument/2006/relationships/customXml" Target="../ink/ink250.xml"/><Relationship Id="rId374" Type="http://schemas.openxmlformats.org/officeDocument/2006/relationships/customXml" Target="../ink/ink271.xml"/><Relationship Id="rId71" Type="http://schemas.openxmlformats.org/officeDocument/2006/relationships/image" Target="../media/image122.png"/><Relationship Id="rId234" Type="http://schemas.openxmlformats.org/officeDocument/2006/relationships/customXml" Target="../ink/ink201.xml"/><Relationship Id="rId2" Type="http://schemas.openxmlformats.org/officeDocument/2006/relationships/customXml" Target="../ink/ink85.xml"/><Relationship Id="rId29" Type="http://schemas.openxmlformats.org/officeDocument/2006/relationships/image" Target="../media/image101.png"/><Relationship Id="rId276" Type="http://schemas.openxmlformats.org/officeDocument/2006/relationships/customXml" Target="../ink/ink222.xml"/><Relationship Id="rId441" Type="http://schemas.openxmlformats.org/officeDocument/2006/relationships/image" Target="../media/image307.png"/><Relationship Id="rId483" Type="http://schemas.openxmlformats.org/officeDocument/2006/relationships/image" Target="../media/image328.png"/><Relationship Id="rId539" Type="http://schemas.openxmlformats.org/officeDocument/2006/relationships/image" Target="../media/image356.png"/><Relationship Id="rId40" Type="http://schemas.openxmlformats.org/officeDocument/2006/relationships/customXml" Target="../ink/ink104.xml"/><Relationship Id="rId136" Type="http://schemas.openxmlformats.org/officeDocument/2006/relationships/customXml" Target="../ink/ink152.xml"/><Relationship Id="rId178" Type="http://schemas.openxmlformats.org/officeDocument/2006/relationships/customXml" Target="../ink/ink173.xml"/><Relationship Id="rId301" Type="http://schemas.openxmlformats.org/officeDocument/2006/relationships/image" Target="../media/image237.png"/><Relationship Id="rId343" Type="http://schemas.openxmlformats.org/officeDocument/2006/relationships/image" Target="../media/image258.png"/><Relationship Id="rId82" Type="http://schemas.openxmlformats.org/officeDocument/2006/relationships/customXml" Target="../ink/ink125.xml"/><Relationship Id="rId203" Type="http://schemas.openxmlformats.org/officeDocument/2006/relationships/image" Target="../media/image188.png"/><Relationship Id="rId385" Type="http://schemas.openxmlformats.org/officeDocument/2006/relationships/image" Target="../media/image279.png"/><Relationship Id="rId245" Type="http://schemas.openxmlformats.org/officeDocument/2006/relationships/image" Target="../media/image209.png"/><Relationship Id="rId287" Type="http://schemas.openxmlformats.org/officeDocument/2006/relationships/image" Target="../media/image230.png"/><Relationship Id="rId410" Type="http://schemas.openxmlformats.org/officeDocument/2006/relationships/customXml" Target="../ink/ink289.xml"/><Relationship Id="rId452" Type="http://schemas.openxmlformats.org/officeDocument/2006/relationships/customXml" Target="../ink/ink310.xml"/><Relationship Id="rId494" Type="http://schemas.openxmlformats.org/officeDocument/2006/relationships/customXml" Target="../ink/ink331.xml"/><Relationship Id="rId508" Type="http://schemas.openxmlformats.org/officeDocument/2006/relationships/customXml" Target="../ink/ink338.xml"/><Relationship Id="rId105" Type="http://schemas.openxmlformats.org/officeDocument/2006/relationships/image" Target="../media/image139.png"/><Relationship Id="rId147" Type="http://schemas.openxmlformats.org/officeDocument/2006/relationships/image" Target="../media/image160.png"/><Relationship Id="rId312" Type="http://schemas.openxmlformats.org/officeDocument/2006/relationships/customXml" Target="../ink/ink240.xml"/><Relationship Id="rId354" Type="http://schemas.openxmlformats.org/officeDocument/2006/relationships/customXml" Target="../ink/ink261.xml"/><Relationship Id="rId51" Type="http://schemas.openxmlformats.org/officeDocument/2006/relationships/image" Target="../media/image112.png"/><Relationship Id="rId93" Type="http://schemas.openxmlformats.org/officeDocument/2006/relationships/image" Target="../media/image133.png"/><Relationship Id="rId189" Type="http://schemas.openxmlformats.org/officeDocument/2006/relationships/image" Target="../media/image181.png"/><Relationship Id="rId396" Type="http://schemas.openxmlformats.org/officeDocument/2006/relationships/customXml" Target="../ink/ink282.xml"/><Relationship Id="rId214" Type="http://schemas.openxmlformats.org/officeDocument/2006/relationships/customXml" Target="../ink/ink191.xml"/><Relationship Id="rId256" Type="http://schemas.openxmlformats.org/officeDocument/2006/relationships/customXml" Target="../ink/ink212.xml"/><Relationship Id="rId298" Type="http://schemas.openxmlformats.org/officeDocument/2006/relationships/customXml" Target="../ink/ink233.xml"/><Relationship Id="rId421" Type="http://schemas.openxmlformats.org/officeDocument/2006/relationships/image" Target="../media/image297.png"/><Relationship Id="rId463" Type="http://schemas.openxmlformats.org/officeDocument/2006/relationships/image" Target="../media/image318.png"/><Relationship Id="rId519" Type="http://schemas.openxmlformats.org/officeDocument/2006/relationships/image" Target="../media/image346.png"/><Relationship Id="rId116" Type="http://schemas.openxmlformats.org/officeDocument/2006/relationships/customXml" Target="../ink/ink142.xml"/><Relationship Id="rId158" Type="http://schemas.openxmlformats.org/officeDocument/2006/relationships/customXml" Target="../ink/ink163.xml"/><Relationship Id="rId323" Type="http://schemas.openxmlformats.org/officeDocument/2006/relationships/image" Target="../media/image248.png"/><Relationship Id="rId530" Type="http://schemas.openxmlformats.org/officeDocument/2006/relationships/customXml" Target="../ink/ink349.xml"/><Relationship Id="rId20" Type="http://schemas.openxmlformats.org/officeDocument/2006/relationships/customXml" Target="../ink/ink94.xml"/><Relationship Id="rId62" Type="http://schemas.openxmlformats.org/officeDocument/2006/relationships/customXml" Target="../ink/ink115.xml"/><Relationship Id="rId365" Type="http://schemas.openxmlformats.org/officeDocument/2006/relationships/image" Target="../media/image269.png"/><Relationship Id="rId225" Type="http://schemas.openxmlformats.org/officeDocument/2006/relationships/image" Target="../media/image199.png"/><Relationship Id="rId267" Type="http://schemas.openxmlformats.org/officeDocument/2006/relationships/image" Target="../media/image220.png"/><Relationship Id="rId432" Type="http://schemas.openxmlformats.org/officeDocument/2006/relationships/customXml" Target="../ink/ink300.xml"/><Relationship Id="rId474" Type="http://schemas.openxmlformats.org/officeDocument/2006/relationships/customXml" Target="../ink/ink321.xml"/><Relationship Id="rId127" Type="http://schemas.openxmlformats.org/officeDocument/2006/relationships/image" Target="../media/image150.png"/><Relationship Id="rId31" Type="http://schemas.openxmlformats.org/officeDocument/2006/relationships/image" Target="../media/image102.png"/><Relationship Id="rId73" Type="http://schemas.openxmlformats.org/officeDocument/2006/relationships/image" Target="../media/image123.png"/><Relationship Id="rId169" Type="http://schemas.openxmlformats.org/officeDocument/2006/relationships/image" Target="../media/image171.png"/><Relationship Id="rId334" Type="http://schemas.openxmlformats.org/officeDocument/2006/relationships/customXml" Target="../ink/ink251.xml"/><Relationship Id="rId376" Type="http://schemas.openxmlformats.org/officeDocument/2006/relationships/customXml" Target="../ink/ink272.xml"/><Relationship Id="rId4" Type="http://schemas.openxmlformats.org/officeDocument/2006/relationships/customXml" Target="../ink/ink86.xml"/><Relationship Id="rId180" Type="http://schemas.openxmlformats.org/officeDocument/2006/relationships/customXml" Target="../ink/ink174.xml"/><Relationship Id="rId236" Type="http://schemas.openxmlformats.org/officeDocument/2006/relationships/customXml" Target="../ink/ink202.xml"/><Relationship Id="rId278" Type="http://schemas.openxmlformats.org/officeDocument/2006/relationships/customXml" Target="../ink/ink223.xml"/><Relationship Id="rId401" Type="http://schemas.openxmlformats.org/officeDocument/2006/relationships/image" Target="../media/image287.png"/><Relationship Id="rId443" Type="http://schemas.openxmlformats.org/officeDocument/2006/relationships/image" Target="../media/image308.png"/><Relationship Id="rId303" Type="http://schemas.openxmlformats.org/officeDocument/2006/relationships/image" Target="../media/image238.png"/><Relationship Id="rId485" Type="http://schemas.openxmlformats.org/officeDocument/2006/relationships/image" Target="../media/image329.png"/><Relationship Id="rId42" Type="http://schemas.openxmlformats.org/officeDocument/2006/relationships/customXml" Target="../ink/ink105.xml"/><Relationship Id="rId84" Type="http://schemas.openxmlformats.org/officeDocument/2006/relationships/customXml" Target="../ink/ink126.xml"/><Relationship Id="rId138" Type="http://schemas.openxmlformats.org/officeDocument/2006/relationships/customXml" Target="../ink/ink153.xml"/><Relationship Id="rId345" Type="http://schemas.openxmlformats.org/officeDocument/2006/relationships/image" Target="../media/image259.png"/><Relationship Id="rId387" Type="http://schemas.openxmlformats.org/officeDocument/2006/relationships/image" Target="../media/image280.png"/><Relationship Id="rId510" Type="http://schemas.openxmlformats.org/officeDocument/2006/relationships/customXml" Target="../ink/ink339.xml"/><Relationship Id="rId191" Type="http://schemas.openxmlformats.org/officeDocument/2006/relationships/image" Target="../media/image182.png"/><Relationship Id="rId205" Type="http://schemas.openxmlformats.org/officeDocument/2006/relationships/image" Target="../media/image189.png"/><Relationship Id="rId247" Type="http://schemas.openxmlformats.org/officeDocument/2006/relationships/image" Target="../media/image210.png"/><Relationship Id="rId412" Type="http://schemas.openxmlformats.org/officeDocument/2006/relationships/customXml" Target="../ink/ink290.xml"/><Relationship Id="rId107" Type="http://schemas.openxmlformats.org/officeDocument/2006/relationships/image" Target="../media/image140.png"/><Relationship Id="rId289" Type="http://schemas.openxmlformats.org/officeDocument/2006/relationships/image" Target="../media/image231.png"/><Relationship Id="rId454" Type="http://schemas.openxmlformats.org/officeDocument/2006/relationships/customXml" Target="../ink/ink311.xml"/><Relationship Id="rId496" Type="http://schemas.openxmlformats.org/officeDocument/2006/relationships/customXml" Target="../ink/ink332.xml"/><Relationship Id="rId11" Type="http://schemas.openxmlformats.org/officeDocument/2006/relationships/image" Target="../media/image92.png"/><Relationship Id="rId53" Type="http://schemas.openxmlformats.org/officeDocument/2006/relationships/image" Target="../media/image113.png"/><Relationship Id="rId149" Type="http://schemas.openxmlformats.org/officeDocument/2006/relationships/image" Target="../media/image161.png"/><Relationship Id="rId314" Type="http://schemas.openxmlformats.org/officeDocument/2006/relationships/customXml" Target="../ink/ink241.xml"/><Relationship Id="rId356" Type="http://schemas.openxmlformats.org/officeDocument/2006/relationships/customXml" Target="../ink/ink262.xml"/><Relationship Id="rId398" Type="http://schemas.openxmlformats.org/officeDocument/2006/relationships/customXml" Target="../ink/ink283.xml"/><Relationship Id="rId521" Type="http://schemas.openxmlformats.org/officeDocument/2006/relationships/image" Target="../media/image347.png"/><Relationship Id="rId95" Type="http://schemas.openxmlformats.org/officeDocument/2006/relationships/image" Target="../media/image134.png"/><Relationship Id="rId160" Type="http://schemas.openxmlformats.org/officeDocument/2006/relationships/customXml" Target="../ink/ink164.xml"/><Relationship Id="rId216" Type="http://schemas.openxmlformats.org/officeDocument/2006/relationships/customXml" Target="../ink/ink192.xml"/><Relationship Id="rId423" Type="http://schemas.openxmlformats.org/officeDocument/2006/relationships/image" Target="../media/image298.png"/><Relationship Id="rId258" Type="http://schemas.openxmlformats.org/officeDocument/2006/relationships/customXml" Target="../ink/ink213.xml"/><Relationship Id="rId465" Type="http://schemas.openxmlformats.org/officeDocument/2006/relationships/image" Target="../media/image319.png"/><Relationship Id="rId22" Type="http://schemas.openxmlformats.org/officeDocument/2006/relationships/customXml" Target="../ink/ink95.xml"/><Relationship Id="rId64" Type="http://schemas.openxmlformats.org/officeDocument/2006/relationships/customXml" Target="../ink/ink116.xml"/><Relationship Id="rId118" Type="http://schemas.openxmlformats.org/officeDocument/2006/relationships/customXml" Target="../ink/ink143.xml"/><Relationship Id="rId325" Type="http://schemas.openxmlformats.org/officeDocument/2006/relationships/image" Target="../media/image249.png"/><Relationship Id="rId367" Type="http://schemas.openxmlformats.org/officeDocument/2006/relationships/image" Target="../media/image270.png"/><Relationship Id="rId532" Type="http://schemas.openxmlformats.org/officeDocument/2006/relationships/customXml" Target="../ink/ink350.xml"/><Relationship Id="rId171" Type="http://schemas.openxmlformats.org/officeDocument/2006/relationships/image" Target="../media/image172.png"/><Relationship Id="rId227" Type="http://schemas.openxmlformats.org/officeDocument/2006/relationships/image" Target="../media/image200.png"/><Relationship Id="rId269" Type="http://schemas.openxmlformats.org/officeDocument/2006/relationships/image" Target="../media/image221.png"/><Relationship Id="rId434" Type="http://schemas.openxmlformats.org/officeDocument/2006/relationships/customXml" Target="../ink/ink301.xml"/><Relationship Id="rId476" Type="http://schemas.openxmlformats.org/officeDocument/2006/relationships/customXml" Target="../ink/ink322.xml"/><Relationship Id="rId33" Type="http://schemas.openxmlformats.org/officeDocument/2006/relationships/image" Target="../media/image103.png"/><Relationship Id="rId129" Type="http://schemas.openxmlformats.org/officeDocument/2006/relationships/image" Target="../media/image151.png"/><Relationship Id="rId280" Type="http://schemas.openxmlformats.org/officeDocument/2006/relationships/customXml" Target="../ink/ink224.xml"/><Relationship Id="rId336" Type="http://schemas.openxmlformats.org/officeDocument/2006/relationships/customXml" Target="../ink/ink252.xml"/><Relationship Id="rId501" Type="http://schemas.openxmlformats.org/officeDocument/2006/relationships/image" Target="../media/image337.png"/><Relationship Id="rId75" Type="http://schemas.openxmlformats.org/officeDocument/2006/relationships/image" Target="../media/image124.png"/><Relationship Id="rId140" Type="http://schemas.openxmlformats.org/officeDocument/2006/relationships/customXml" Target="../ink/ink154.xml"/><Relationship Id="rId182" Type="http://schemas.openxmlformats.org/officeDocument/2006/relationships/customXml" Target="../ink/ink175.xml"/><Relationship Id="rId378" Type="http://schemas.openxmlformats.org/officeDocument/2006/relationships/customXml" Target="../ink/ink273.xml"/><Relationship Id="rId403" Type="http://schemas.openxmlformats.org/officeDocument/2006/relationships/image" Target="../media/image288.png"/><Relationship Id="rId6" Type="http://schemas.openxmlformats.org/officeDocument/2006/relationships/customXml" Target="../ink/ink87.xml"/><Relationship Id="rId238" Type="http://schemas.openxmlformats.org/officeDocument/2006/relationships/customXml" Target="../ink/ink203.xml"/><Relationship Id="rId445" Type="http://schemas.openxmlformats.org/officeDocument/2006/relationships/image" Target="../media/image309.png"/><Relationship Id="rId487" Type="http://schemas.openxmlformats.org/officeDocument/2006/relationships/image" Target="../media/image330.png"/><Relationship Id="rId291" Type="http://schemas.openxmlformats.org/officeDocument/2006/relationships/image" Target="../media/image232.png"/><Relationship Id="rId305" Type="http://schemas.openxmlformats.org/officeDocument/2006/relationships/image" Target="../media/image239.png"/><Relationship Id="rId347" Type="http://schemas.openxmlformats.org/officeDocument/2006/relationships/image" Target="../media/image260.png"/><Relationship Id="rId512" Type="http://schemas.openxmlformats.org/officeDocument/2006/relationships/customXml" Target="../ink/ink340.xml"/><Relationship Id="rId44" Type="http://schemas.openxmlformats.org/officeDocument/2006/relationships/customXml" Target="../ink/ink106.xml"/><Relationship Id="rId86" Type="http://schemas.openxmlformats.org/officeDocument/2006/relationships/customXml" Target="../ink/ink127.xml"/><Relationship Id="rId151" Type="http://schemas.openxmlformats.org/officeDocument/2006/relationships/image" Target="../media/image162.png"/><Relationship Id="rId389" Type="http://schemas.openxmlformats.org/officeDocument/2006/relationships/image" Target="../media/image281.png"/><Relationship Id="rId193" Type="http://schemas.openxmlformats.org/officeDocument/2006/relationships/image" Target="../media/image183.png"/><Relationship Id="rId207" Type="http://schemas.openxmlformats.org/officeDocument/2006/relationships/image" Target="../media/image190.png"/><Relationship Id="rId249" Type="http://schemas.openxmlformats.org/officeDocument/2006/relationships/image" Target="../media/image211.png"/><Relationship Id="rId414" Type="http://schemas.openxmlformats.org/officeDocument/2006/relationships/customXml" Target="../ink/ink291.xml"/><Relationship Id="rId456" Type="http://schemas.openxmlformats.org/officeDocument/2006/relationships/customXml" Target="../ink/ink312.xml"/><Relationship Id="rId498" Type="http://schemas.openxmlformats.org/officeDocument/2006/relationships/customXml" Target="../ink/ink333.xml"/><Relationship Id="rId13" Type="http://schemas.openxmlformats.org/officeDocument/2006/relationships/image" Target="../media/image93.png"/><Relationship Id="rId109" Type="http://schemas.openxmlformats.org/officeDocument/2006/relationships/image" Target="../media/image141.png"/><Relationship Id="rId260" Type="http://schemas.openxmlformats.org/officeDocument/2006/relationships/customXml" Target="../ink/ink214.xml"/><Relationship Id="rId316" Type="http://schemas.openxmlformats.org/officeDocument/2006/relationships/customXml" Target="../ink/ink242.xml"/><Relationship Id="rId523" Type="http://schemas.openxmlformats.org/officeDocument/2006/relationships/image" Target="../media/image348.png"/><Relationship Id="rId55" Type="http://schemas.openxmlformats.org/officeDocument/2006/relationships/image" Target="../media/image114.png"/><Relationship Id="rId97" Type="http://schemas.openxmlformats.org/officeDocument/2006/relationships/image" Target="../media/image135.png"/><Relationship Id="rId120" Type="http://schemas.openxmlformats.org/officeDocument/2006/relationships/customXml" Target="../ink/ink144.xml"/><Relationship Id="rId358" Type="http://schemas.openxmlformats.org/officeDocument/2006/relationships/customXml" Target="../ink/ink263.xml"/><Relationship Id="rId162" Type="http://schemas.openxmlformats.org/officeDocument/2006/relationships/customXml" Target="../ink/ink165.xml"/><Relationship Id="rId218" Type="http://schemas.openxmlformats.org/officeDocument/2006/relationships/customXml" Target="../ink/ink193.xml"/><Relationship Id="rId425" Type="http://schemas.openxmlformats.org/officeDocument/2006/relationships/image" Target="../media/image299.png"/><Relationship Id="rId467" Type="http://schemas.openxmlformats.org/officeDocument/2006/relationships/image" Target="../media/image320.png"/><Relationship Id="rId271" Type="http://schemas.openxmlformats.org/officeDocument/2006/relationships/image" Target="../media/image222.png"/><Relationship Id="rId24" Type="http://schemas.openxmlformats.org/officeDocument/2006/relationships/customXml" Target="../ink/ink96.xml"/><Relationship Id="rId66" Type="http://schemas.openxmlformats.org/officeDocument/2006/relationships/customXml" Target="../ink/ink117.xml"/><Relationship Id="rId131" Type="http://schemas.openxmlformats.org/officeDocument/2006/relationships/image" Target="../media/image152.png"/><Relationship Id="rId327" Type="http://schemas.openxmlformats.org/officeDocument/2006/relationships/image" Target="../media/image250.png"/><Relationship Id="rId369" Type="http://schemas.openxmlformats.org/officeDocument/2006/relationships/image" Target="../media/image271.png"/><Relationship Id="rId534" Type="http://schemas.openxmlformats.org/officeDocument/2006/relationships/customXml" Target="../ink/ink351.xml"/><Relationship Id="rId173" Type="http://schemas.openxmlformats.org/officeDocument/2006/relationships/image" Target="../media/image173.png"/><Relationship Id="rId229" Type="http://schemas.openxmlformats.org/officeDocument/2006/relationships/image" Target="../media/image201.png"/><Relationship Id="rId380" Type="http://schemas.openxmlformats.org/officeDocument/2006/relationships/customXml" Target="../ink/ink274.xml"/><Relationship Id="rId436" Type="http://schemas.openxmlformats.org/officeDocument/2006/relationships/customXml" Target="../ink/ink302.xml"/><Relationship Id="rId240" Type="http://schemas.openxmlformats.org/officeDocument/2006/relationships/customXml" Target="../ink/ink204.xml"/><Relationship Id="rId478" Type="http://schemas.openxmlformats.org/officeDocument/2006/relationships/customXml" Target="../ink/ink323.xml"/><Relationship Id="rId35" Type="http://schemas.openxmlformats.org/officeDocument/2006/relationships/image" Target="../media/image104.png"/><Relationship Id="rId77" Type="http://schemas.openxmlformats.org/officeDocument/2006/relationships/image" Target="../media/image125.png"/><Relationship Id="rId100" Type="http://schemas.openxmlformats.org/officeDocument/2006/relationships/customXml" Target="../ink/ink134.xml"/><Relationship Id="rId282" Type="http://schemas.openxmlformats.org/officeDocument/2006/relationships/customXml" Target="../ink/ink225.xml"/><Relationship Id="rId338" Type="http://schemas.openxmlformats.org/officeDocument/2006/relationships/customXml" Target="../ink/ink253.xml"/><Relationship Id="rId503" Type="http://schemas.openxmlformats.org/officeDocument/2006/relationships/image" Target="../media/image338.png"/><Relationship Id="rId8" Type="http://schemas.openxmlformats.org/officeDocument/2006/relationships/customXml" Target="../ink/ink88.xml"/><Relationship Id="rId142" Type="http://schemas.openxmlformats.org/officeDocument/2006/relationships/customXml" Target="../ink/ink155.xml"/><Relationship Id="rId184" Type="http://schemas.openxmlformats.org/officeDocument/2006/relationships/customXml" Target="../ink/ink176.xml"/><Relationship Id="rId391" Type="http://schemas.openxmlformats.org/officeDocument/2006/relationships/image" Target="../media/image282.png"/><Relationship Id="rId405" Type="http://schemas.openxmlformats.org/officeDocument/2006/relationships/image" Target="../media/image289.png"/><Relationship Id="rId447" Type="http://schemas.openxmlformats.org/officeDocument/2006/relationships/image" Target="../media/image310.png"/><Relationship Id="rId251" Type="http://schemas.openxmlformats.org/officeDocument/2006/relationships/image" Target="../media/image212.png"/><Relationship Id="rId489" Type="http://schemas.openxmlformats.org/officeDocument/2006/relationships/image" Target="../media/image331.png"/><Relationship Id="rId46" Type="http://schemas.openxmlformats.org/officeDocument/2006/relationships/customXml" Target="../ink/ink107.xml"/><Relationship Id="rId293" Type="http://schemas.openxmlformats.org/officeDocument/2006/relationships/image" Target="../media/image233.png"/><Relationship Id="rId307" Type="http://schemas.openxmlformats.org/officeDocument/2006/relationships/image" Target="../media/image240.png"/><Relationship Id="rId349" Type="http://schemas.openxmlformats.org/officeDocument/2006/relationships/image" Target="../media/image261.png"/><Relationship Id="rId514" Type="http://schemas.openxmlformats.org/officeDocument/2006/relationships/customXml" Target="../ink/ink341.xml"/><Relationship Id="rId88" Type="http://schemas.openxmlformats.org/officeDocument/2006/relationships/customXml" Target="../ink/ink128.xml"/><Relationship Id="rId111" Type="http://schemas.openxmlformats.org/officeDocument/2006/relationships/image" Target="../media/image142.png"/><Relationship Id="rId153" Type="http://schemas.openxmlformats.org/officeDocument/2006/relationships/image" Target="../media/image163.png"/><Relationship Id="rId195" Type="http://schemas.openxmlformats.org/officeDocument/2006/relationships/image" Target="../media/image184.png"/><Relationship Id="rId209" Type="http://schemas.openxmlformats.org/officeDocument/2006/relationships/image" Target="../media/image191.png"/><Relationship Id="rId360" Type="http://schemas.openxmlformats.org/officeDocument/2006/relationships/customXml" Target="../ink/ink264.xml"/><Relationship Id="rId416" Type="http://schemas.openxmlformats.org/officeDocument/2006/relationships/customXml" Target="../ink/ink292.xml"/><Relationship Id="rId220" Type="http://schemas.openxmlformats.org/officeDocument/2006/relationships/customXml" Target="../ink/ink194.xml"/><Relationship Id="rId458" Type="http://schemas.openxmlformats.org/officeDocument/2006/relationships/customXml" Target="../ink/ink313.xml"/><Relationship Id="rId15" Type="http://schemas.openxmlformats.org/officeDocument/2006/relationships/image" Target="../media/image94.png"/><Relationship Id="rId57" Type="http://schemas.openxmlformats.org/officeDocument/2006/relationships/image" Target="../media/image115.png"/><Relationship Id="rId262" Type="http://schemas.openxmlformats.org/officeDocument/2006/relationships/customXml" Target="../ink/ink215.xml"/><Relationship Id="rId318" Type="http://schemas.openxmlformats.org/officeDocument/2006/relationships/customXml" Target="../ink/ink243.xml"/><Relationship Id="rId525" Type="http://schemas.openxmlformats.org/officeDocument/2006/relationships/image" Target="../media/image349.png"/><Relationship Id="rId99" Type="http://schemas.openxmlformats.org/officeDocument/2006/relationships/image" Target="../media/image136.png"/><Relationship Id="rId122" Type="http://schemas.openxmlformats.org/officeDocument/2006/relationships/customXml" Target="../ink/ink145.xml"/><Relationship Id="rId164" Type="http://schemas.openxmlformats.org/officeDocument/2006/relationships/customXml" Target="../ink/ink166.xml"/><Relationship Id="rId371" Type="http://schemas.openxmlformats.org/officeDocument/2006/relationships/image" Target="../media/image272.png"/><Relationship Id="rId427" Type="http://schemas.openxmlformats.org/officeDocument/2006/relationships/image" Target="../media/image300.png"/><Relationship Id="rId469" Type="http://schemas.openxmlformats.org/officeDocument/2006/relationships/image" Target="../media/image321.png"/><Relationship Id="rId26" Type="http://schemas.openxmlformats.org/officeDocument/2006/relationships/customXml" Target="../ink/ink97.xml"/><Relationship Id="rId231" Type="http://schemas.openxmlformats.org/officeDocument/2006/relationships/image" Target="../media/image202.png"/><Relationship Id="rId273" Type="http://schemas.openxmlformats.org/officeDocument/2006/relationships/image" Target="../media/image223.png"/><Relationship Id="rId329" Type="http://schemas.openxmlformats.org/officeDocument/2006/relationships/image" Target="../media/image251.png"/><Relationship Id="rId480" Type="http://schemas.openxmlformats.org/officeDocument/2006/relationships/customXml" Target="../ink/ink324.xml"/><Relationship Id="rId536" Type="http://schemas.openxmlformats.org/officeDocument/2006/relationships/customXml" Target="../ink/ink352.xml"/><Relationship Id="rId68" Type="http://schemas.openxmlformats.org/officeDocument/2006/relationships/customXml" Target="../ink/ink118.xml"/><Relationship Id="rId133" Type="http://schemas.openxmlformats.org/officeDocument/2006/relationships/image" Target="../media/image153.png"/><Relationship Id="rId175" Type="http://schemas.openxmlformats.org/officeDocument/2006/relationships/image" Target="../media/image174.png"/><Relationship Id="rId340" Type="http://schemas.openxmlformats.org/officeDocument/2006/relationships/customXml" Target="../ink/ink254.xml"/><Relationship Id="rId200" Type="http://schemas.openxmlformats.org/officeDocument/2006/relationships/customXml" Target="../ink/ink184.xml"/><Relationship Id="rId382" Type="http://schemas.openxmlformats.org/officeDocument/2006/relationships/customXml" Target="../ink/ink275.xml"/><Relationship Id="rId438" Type="http://schemas.openxmlformats.org/officeDocument/2006/relationships/customXml" Target="../ink/ink303.xml"/><Relationship Id="rId242" Type="http://schemas.openxmlformats.org/officeDocument/2006/relationships/customXml" Target="../ink/ink205.xml"/><Relationship Id="rId284" Type="http://schemas.openxmlformats.org/officeDocument/2006/relationships/customXml" Target="../ink/ink226.xml"/><Relationship Id="rId491" Type="http://schemas.openxmlformats.org/officeDocument/2006/relationships/image" Target="../media/image332.png"/><Relationship Id="rId505" Type="http://schemas.openxmlformats.org/officeDocument/2006/relationships/image" Target="../media/image339.png"/><Relationship Id="rId37" Type="http://schemas.openxmlformats.org/officeDocument/2006/relationships/image" Target="../media/image105.png"/><Relationship Id="rId79" Type="http://schemas.openxmlformats.org/officeDocument/2006/relationships/image" Target="../media/image126.png"/><Relationship Id="rId102" Type="http://schemas.openxmlformats.org/officeDocument/2006/relationships/customXml" Target="../ink/ink135.xml"/><Relationship Id="rId144" Type="http://schemas.openxmlformats.org/officeDocument/2006/relationships/customXml" Target="../ink/ink156.xml"/><Relationship Id="rId90" Type="http://schemas.openxmlformats.org/officeDocument/2006/relationships/customXml" Target="../ink/ink129.xml"/><Relationship Id="rId186" Type="http://schemas.openxmlformats.org/officeDocument/2006/relationships/customXml" Target="../ink/ink177.xml"/><Relationship Id="rId351" Type="http://schemas.openxmlformats.org/officeDocument/2006/relationships/image" Target="../media/image262.png"/><Relationship Id="rId393" Type="http://schemas.openxmlformats.org/officeDocument/2006/relationships/image" Target="../media/image283.png"/><Relationship Id="rId407" Type="http://schemas.openxmlformats.org/officeDocument/2006/relationships/image" Target="../media/image290.png"/><Relationship Id="rId449" Type="http://schemas.openxmlformats.org/officeDocument/2006/relationships/image" Target="../media/image311.png"/><Relationship Id="rId211" Type="http://schemas.openxmlformats.org/officeDocument/2006/relationships/image" Target="../media/image192.png"/><Relationship Id="rId253" Type="http://schemas.openxmlformats.org/officeDocument/2006/relationships/image" Target="../media/image213.png"/><Relationship Id="rId295" Type="http://schemas.openxmlformats.org/officeDocument/2006/relationships/image" Target="../media/image234.png"/><Relationship Id="rId309" Type="http://schemas.openxmlformats.org/officeDocument/2006/relationships/image" Target="../media/image241.png"/><Relationship Id="rId460" Type="http://schemas.openxmlformats.org/officeDocument/2006/relationships/customXml" Target="../ink/ink314.xml"/><Relationship Id="rId516" Type="http://schemas.openxmlformats.org/officeDocument/2006/relationships/customXml" Target="../ink/ink342.xml"/><Relationship Id="rId48" Type="http://schemas.openxmlformats.org/officeDocument/2006/relationships/customXml" Target="../ink/ink108.xml"/><Relationship Id="rId113" Type="http://schemas.openxmlformats.org/officeDocument/2006/relationships/image" Target="../media/image143.png"/><Relationship Id="rId320" Type="http://schemas.openxmlformats.org/officeDocument/2006/relationships/customXml" Target="../ink/ink244.xml"/><Relationship Id="rId155" Type="http://schemas.openxmlformats.org/officeDocument/2006/relationships/image" Target="../media/image164.png"/><Relationship Id="rId197" Type="http://schemas.openxmlformats.org/officeDocument/2006/relationships/image" Target="../media/image185.png"/><Relationship Id="rId362" Type="http://schemas.openxmlformats.org/officeDocument/2006/relationships/customXml" Target="../ink/ink265.xml"/><Relationship Id="rId418" Type="http://schemas.openxmlformats.org/officeDocument/2006/relationships/customXml" Target="../ink/ink293.xml"/><Relationship Id="rId222" Type="http://schemas.openxmlformats.org/officeDocument/2006/relationships/customXml" Target="../ink/ink195.xml"/><Relationship Id="rId264" Type="http://schemas.openxmlformats.org/officeDocument/2006/relationships/customXml" Target="../ink/ink216.xml"/><Relationship Id="rId471" Type="http://schemas.openxmlformats.org/officeDocument/2006/relationships/image" Target="../media/image322.png"/><Relationship Id="rId17" Type="http://schemas.openxmlformats.org/officeDocument/2006/relationships/image" Target="../media/image95.png"/><Relationship Id="rId59" Type="http://schemas.openxmlformats.org/officeDocument/2006/relationships/image" Target="../media/image116.png"/><Relationship Id="rId124" Type="http://schemas.openxmlformats.org/officeDocument/2006/relationships/customXml" Target="../ink/ink146.xml"/><Relationship Id="rId527" Type="http://schemas.openxmlformats.org/officeDocument/2006/relationships/image" Target="../media/image350.png"/><Relationship Id="rId70" Type="http://schemas.openxmlformats.org/officeDocument/2006/relationships/customXml" Target="../ink/ink119.xml"/><Relationship Id="rId166" Type="http://schemas.openxmlformats.org/officeDocument/2006/relationships/customXml" Target="../ink/ink167.xml"/><Relationship Id="rId331" Type="http://schemas.openxmlformats.org/officeDocument/2006/relationships/image" Target="../media/image252.png"/><Relationship Id="rId373" Type="http://schemas.openxmlformats.org/officeDocument/2006/relationships/image" Target="../media/image273.png"/><Relationship Id="rId429" Type="http://schemas.openxmlformats.org/officeDocument/2006/relationships/image" Target="../media/image301.png"/><Relationship Id="rId1" Type="http://schemas.openxmlformats.org/officeDocument/2006/relationships/slideLayout" Target="../slideLayouts/slideLayout2.xml"/><Relationship Id="rId233" Type="http://schemas.openxmlformats.org/officeDocument/2006/relationships/image" Target="../media/image203.png"/><Relationship Id="rId440" Type="http://schemas.openxmlformats.org/officeDocument/2006/relationships/customXml" Target="../ink/ink304.xml"/><Relationship Id="rId28" Type="http://schemas.openxmlformats.org/officeDocument/2006/relationships/customXml" Target="../ink/ink98.xml"/><Relationship Id="rId275" Type="http://schemas.openxmlformats.org/officeDocument/2006/relationships/image" Target="../media/image224.png"/><Relationship Id="rId300" Type="http://schemas.openxmlformats.org/officeDocument/2006/relationships/customXml" Target="../ink/ink234.xml"/><Relationship Id="rId482" Type="http://schemas.openxmlformats.org/officeDocument/2006/relationships/customXml" Target="../ink/ink325.xml"/><Relationship Id="rId538" Type="http://schemas.openxmlformats.org/officeDocument/2006/relationships/customXml" Target="../ink/ink353.xml"/><Relationship Id="rId81" Type="http://schemas.openxmlformats.org/officeDocument/2006/relationships/image" Target="../media/image127.png"/><Relationship Id="rId135" Type="http://schemas.openxmlformats.org/officeDocument/2006/relationships/image" Target="../media/image154.png"/><Relationship Id="rId177" Type="http://schemas.openxmlformats.org/officeDocument/2006/relationships/image" Target="../media/image175.png"/><Relationship Id="rId342" Type="http://schemas.openxmlformats.org/officeDocument/2006/relationships/customXml" Target="../ink/ink255.xml"/><Relationship Id="rId384" Type="http://schemas.openxmlformats.org/officeDocument/2006/relationships/customXml" Target="../ink/ink276.xml"/><Relationship Id="rId202" Type="http://schemas.openxmlformats.org/officeDocument/2006/relationships/customXml" Target="../ink/ink185.xml"/><Relationship Id="rId244" Type="http://schemas.openxmlformats.org/officeDocument/2006/relationships/customXml" Target="../ink/ink206.xml"/><Relationship Id="rId39" Type="http://schemas.openxmlformats.org/officeDocument/2006/relationships/image" Target="../media/image106.png"/><Relationship Id="rId286" Type="http://schemas.openxmlformats.org/officeDocument/2006/relationships/customXml" Target="../ink/ink227.xml"/><Relationship Id="rId451" Type="http://schemas.openxmlformats.org/officeDocument/2006/relationships/image" Target="../media/image312.png"/><Relationship Id="rId493" Type="http://schemas.openxmlformats.org/officeDocument/2006/relationships/image" Target="../media/image333.png"/><Relationship Id="rId507" Type="http://schemas.openxmlformats.org/officeDocument/2006/relationships/image" Target="../media/image340.png"/><Relationship Id="rId50" Type="http://schemas.openxmlformats.org/officeDocument/2006/relationships/customXml" Target="../ink/ink109.xml"/><Relationship Id="rId104" Type="http://schemas.openxmlformats.org/officeDocument/2006/relationships/customXml" Target="../ink/ink136.xml"/><Relationship Id="rId146" Type="http://schemas.openxmlformats.org/officeDocument/2006/relationships/customXml" Target="../ink/ink157.xml"/><Relationship Id="rId188" Type="http://schemas.openxmlformats.org/officeDocument/2006/relationships/customXml" Target="../ink/ink178.xml"/><Relationship Id="rId311" Type="http://schemas.openxmlformats.org/officeDocument/2006/relationships/image" Target="../media/image242.png"/><Relationship Id="rId353" Type="http://schemas.openxmlformats.org/officeDocument/2006/relationships/image" Target="../media/image263.png"/><Relationship Id="rId395" Type="http://schemas.openxmlformats.org/officeDocument/2006/relationships/image" Target="../media/image284.png"/><Relationship Id="rId409" Type="http://schemas.openxmlformats.org/officeDocument/2006/relationships/image" Target="../media/image291.png"/><Relationship Id="rId92" Type="http://schemas.openxmlformats.org/officeDocument/2006/relationships/customXml" Target="../ink/ink130.xml"/><Relationship Id="rId213" Type="http://schemas.openxmlformats.org/officeDocument/2006/relationships/image" Target="../media/image193.png"/><Relationship Id="rId420" Type="http://schemas.openxmlformats.org/officeDocument/2006/relationships/customXml" Target="../ink/ink294.xml"/><Relationship Id="rId255" Type="http://schemas.openxmlformats.org/officeDocument/2006/relationships/image" Target="../media/image214.png"/><Relationship Id="rId297" Type="http://schemas.openxmlformats.org/officeDocument/2006/relationships/image" Target="../media/image235.png"/><Relationship Id="rId462" Type="http://schemas.openxmlformats.org/officeDocument/2006/relationships/customXml" Target="../ink/ink315.xml"/><Relationship Id="rId518" Type="http://schemas.openxmlformats.org/officeDocument/2006/relationships/customXml" Target="../ink/ink343.xml"/><Relationship Id="rId115" Type="http://schemas.openxmlformats.org/officeDocument/2006/relationships/image" Target="../media/image144.png"/><Relationship Id="rId157" Type="http://schemas.openxmlformats.org/officeDocument/2006/relationships/image" Target="../media/image165.png"/><Relationship Id="rId322" Type="http://schemas.openxmlformats.org/officeDocument/2006/relationships/customXml" Target="../ink/ink245.xml"/><Relationship Id="rId364" Type="http://schemas.openxmlformats.org/officeDocument/2006/relationships/customXml" Target="../ink/ink266.xml"/><Relationship Id="rId61" Type="http://schemas.openxmlformats.org/officeDocument/2006/relationships/image" Target="../media/image117.png"/><Relationship Id="rId199" Type="http://schemas.openxmlformats.org/officeDocument/2006/relationships/image" Target="../media/image186.png"/><Relationship Id="rId19" Type="http://schemas.openxmlformats.org/officeDocument/2006/relationships/image" Target="../media/image96.png"/><Relationship Id="rId224" Type="http://schemas.openxmlformats.org/officeDocument/2006/relationships/customXml" Target="../ink/ink196.xml"/><Relationship Id="rId266" Type="http://schemas.openxmlformats.org/officeDocument/2006/relationships/customXml" Target="../ink/ink217.xml"/><Relationship Id="rId431" Type="http://schemas.openxmlformats.org/officeDocument/2006/relationships/image" Target="../media/image302.png"/><Relationship Id="rId473" Type="http://schemas.openxmlformats.org/officeDocument/2006/relationships/image" Target="../media/image323.png"/><Relationship Id="rId529" Type="http://schemas.openxmlformats.org/officeDocument/2006/relationships/image" Target="../media/image351.png"/><Relationship Id="rId30" Type="http://schemas.openxmlformats.org/officeDocument/2006/relationships/customXml" Target="../ink/ink99.xml"/><Relationship Id="rId126" Type="http://schemas.openxmlformats.org/officeDocument/2006/relationships/customXml" Target="../ink/ink147.xml"/><Relationship Id="rId168" Type="http://schemas.openxmlformats.org/officeDocument/2006/relationships/customXml" Target="../ink/ink168.xml"/><Relationship Id="rId333" Type="http://schemas.openxmlformats.org/officeDocument/2006/relationships/image" Target="../media/image253.png"/><Relationship Id="rId72" Type="http://schemas.openxmlformats.org/officeDocument/2006/relationships/customXml" Target="../ink/ink120.xml"/><Relationship Id="rId375" Type="http://schemas.openxmlformats.org/officeDocument/2006/relationships/image" Target="../media/image274.png"/><Relationship Id="rId3" Type="http://schemas.openxmlformats.org/officeDocument/2006/relationships/image" Target="../media/image88.png"/><Relationship Id="rId235" Type="http://schemas.openxmlformats.org/officeDocument/2006/relationships/image" Target="../media/image204.png"/><Relationship Id="rId277" Type="http://schemas.openxmlformats.org/officeDocument/2006/relationships/image" Target="../media/image225.png"/><Relationship Id="rId400" Type="http://schemas.openxmlformats.org/officeDocument/2006/relationships/customXml" Target="../ink/ink284.xml"/><Relationship Id="rId442" Type="http://schemas.openxmlformats.org/officeDocument/2006/relationships/customXml" Target="../ink/ink305.xml"/><Relationship Id="rId484" Type="http://schemas.openxmlformats.org/officeDocument/2006/relationships/customXml" Target="../ink/ink326.xml"/><Relationship Id="rId137" Type="http://schemas.openxmlformats.org/officeDocument/2006/relationships/image" Target="../media/image155.png"/><Relationship Id="rId302" Type="http://schemas.openxmlformats.org/officeDocument/2006/relationships/customXml" Target="../ink/ink235.xml"/><Relationship Id="rId344" Type="http://schemas.openxmlformats.org/officeDocument/2006/relationships/customXml" Target="../ink/ink256.xml"/><Relationship Id="rId41" Type="http://schemas.openxmlformats.org/officeDocument/2006/relationships/image" Target="../media/image107.png"/><Relationship Id="rId83" Type="http://schemas.openxmlformats.org/officeDocument/2006/relationships/image" Target="../media/image128.png"/><Relationship Id="rId179" Type="http://schemas.openxmlformats.org/officeDocument/2006/relationships/image" Target="../media/image176.png"/><Relationship Id="rId386" Type="http://schemas.openxmlformats.org/officeDocument/2006/relationships/customXml" Target="../ink/ink277.xml"/><Relationship Id="rId190" Type="http://schemas.openxmlformats.org/officeDocument/2006/relationships/customXml" Target="../ink/ink179.xml"/><Relationship Id="rId204" Type="http://schemas.openxmlformats.org/officeDocument/2006/relationships/customXml" Target="../ink/ink186.xml"/><Relationship Id="rId246" Type="http://schemas.openxmlformats.org/officeDocument/2006/relationships/customXml" Target="../ink/ink207.xml"/><Relationship Id="rId288" Type="http://schemas.openxmlformats.org/officeDocument/2006/relationships/customXml" Target="../ink/ink228.xml"/><Relationship Id="rId411" Type="http://schemas.openxmlformats.org/officeDocument/2006/relationships/image" Target="../media/image292.png"/><Relationship Id="rId453" Type="http://schemas.openxmlformats.org/officeDocument/2006/relationships/image" Target="../media/image313.png"/><Relationship Id="rId509" Type="http://schemas.openxmlformats.org/officeDocument/2006/relationships/image" Target="../media/image341.png"/><Relationship Id="rId106" Type="http://schemas.openxmlformats.org/officeDocument/2006/relationships/customXml" Target="../ink/ink137.xml"/><Relationship Id="rId313" Type="http://schemas.openxmlformats.org/officeDocument/2006/relationships/image" Target="../media/image243.png"/><Relationship Id="rId495" Type="http://schemas.openxmlformats.org/officeDocument/2006/relationships/image" Target="../media/image334.png"/><Relationship Id="rId10" Type="http://schemas.openxmlformats.org/officeDocument/2006/relationships/customXml" Target="../ink/ink89.xml"/><Relationship Id="rId52" Type="http://schemas.openxmlformats.org/officeDocument/2006/relationships/customXml" Target="../ink/ink110.xml"/><Relationship Id="rId94" Type="http://schemas.openxmlformats.org/officeDocument/2006/relationships/customXml" Target="../ink/ink131.xml"/><Relationship Id="rId148" Type="http://schemas.openxmlformats.org/officeDocument/2006/relationships/customXml" Target="../ink/ink158.xml"/><Relationship Id="rId355" Type="http://schemas.openxmlformats.org/officeDocument/2006/relationships/image" Target="../media/image264.png"/><Relationship Id="rId397" Type="http://schemas.openxmlformats.org/officeDocument/2006/relationships/image" Target="../media/image285.png"/><Relationship Id="rId520" Type="http://schemas.openxmlformats.org/officeDocument/2006/relationships/customXml" Target="../ink/ink344.xml"/><Relationship Id="rId215" Type="http://schemas.openxmlformats.org/officeDocument/2006/relationships/image" Target="../media/image194.png"/><Relationship Id="rId257" Type="http://schemas.openxmlformats.org/officeDocument/2006/relationships/image" Target="../media/image215.png"/><Relationship Id="rId422" Type="http://schemas.openxmlformats.org/officeDocument/2006/relationships/customXml" Target="../ink/ink295.xml"/><Relationship Id="rId464" Type="http://schemas.openxmlformats.org/officeDocument/2006/relationships/customXml" Target="../ink/ink316.xml"/><Relationship Id="rId299" Type="http://schemas.openxmlformats.org/officeDocument/2006/relationships/image" Target="../media/image236.png"/><Relationship Id="rId63" Type="http://schemas.openxmlformats.org/officeDocument/2006/relationships/image" Target="../media/image118.png"/><Relationship Id="rId159" Type="http://schemas.openxmlformats.org/officeDocument/2006/relationships/image" Target="../media/image166.png"/><Relationship Id="rId366" Type="http://schemas.openxmlformats.org/officeDocument/2006/relationships/customXml" Target="../ink/ink267.xml"/><Relationship Id="rId226" Type="http://schemas.openxmlformats.org/officeDocument/2006/relationships/customXml" Target="../ink/ink197.xml"/><Relationship Id="rId433" Type="http://schemas.openxmlformats.org/officeDocument/2006/relationships/image" Target="../media/image303.png"/><Relationship Id="rId74" Type="http://schemas.openxmlformats.org/officeDocument/2006/relationships/customXml" Target="../ink/ink121.xml"/><Relationship Id="rId377" Type="http://schemas.openxmlformats.org/officeDocument/2006/relationships/image" Target="../media/image275.png"/><Relationship Id="rId500" Type="http://schemas.openxmlformats.org/officeDocument/2006/relationships/customXml" Target="../ink/ink334.xml"/><Relationship Id="rId5" Type="http://schemas.openxmlformats.org/officeDocument/2006/relationships/image" Target="../media/image89.png"/><Relationship Id="rId237" Type="http://schemas.openxmlformats.org/officeDocument/2006/relationships/image" Target="../media/image205.png"/><Relationship Id="rId444" Type="http://schemas.openxmlformats.org/officeDocument/2006/relationships/customXml" Target="../ink/ink306.xml"/></Relationships>
</file>

<file path=ppt/slides/_rels/slide6.xml.rels><?xml version="1.0" encoding="UTF-8" standalone="yes"?>
<Relationships xmlns="http://schemas.openxmlformats.org/package/2006/relationships"><Relationship Id="rId117" Type="http://schemas.openxmlformats.org/officeDocument/2006/relationships/image" Target="../media/image414.png"/><Relationship Id="rId299" Type="http://schemas.openxmlformats.org/officeDocument/2006/relationships/image" Target="../media/image505.png"/><Relationship Id="rId21" Type="http://schemas.openxmlformats.org/officeDocument/2006/relationships/image" Target="../media/image366.png"/><Relationship Id="rId63" Type="http://schemas.openxmlformats.org/officeDocument/2006/relationships/image" Target="../media/image387.png"/><Relationship Id="rId159" Type="http://schemas.openxmlformats.org/officeDocument/2006/relationships/image" Target="../media/image435.png"/><Relationship Id="rId324" Type="http://schemas.openxmlformats.org/officeDocument/2006/relationships/customXml" Target="../ink/ink515.xml"/><Relationship Id="rId366" Type="http://schemas.openxmlformats.org/officeDocument/2006/relationships/customXml" Target="../ink/ink536.xml"/><Relationship Id="rId170" Type="http://schemas.openxmlformats.org/officeDocument/2006/relationships/customXml" Target="../ink/ink438.xml"/><Relationship Id="rId226" Type="http://schemas.openxmlformats.org/officeDocument/2006/relationships/customXml" Target="../ink/ink466.xml"/><Relationship Id="rId268" Type="http://schemas.openxmlformats.org/officeDocument/2006/relationships/customXml" Target="../ink/ink487.xml"/><Relationship Id="rId32" Type="http://schemas.openxmlformats.org/officeDocument/2006/relationships/customXml" Target="../ink/ink369.xml"/><Relationship Id="rId74" Type="http://schemas.openxmlformats.org/officeDocument/2006/relationships/customXml" Target="../ink/ink390.xml"/><Relationship Id="rId128" Type="http://schemas.openxmlformats.org/officeDocument/2006/relationships/customXml" Target="../ink/ink417.xml"/><Relationship Id="rId335" Type="http://schemas.openxmlformats.org/officeDocument/2006/relationships/image" Target="../media/image523.png"/><Relationship Id="rId377" Type="http://schemas.openxmlformats.org/officeDocument/2006/relationships/image" Target="../media/image544.png"/><Relationship Id="rId5" Type="http://schemas.openxmlformats.org/officeDocument/2006/relationships/image" Target="../media/image358.png"/><Relationship Id="rId181" Type="http://schemas.openxmlformats.org/officeDocument/2006/relationships/image" Target="../media/image446.png"/><Relationship Id="rId237" Type="http://schemas.openxmlformats.org/officeDocument/2006/relationships/image" Target="../media/image474.png"/><Relationship Id="rId279" Type="http://schemas.openxmlformats.org/officeDocument/2006/relationships/image" Target="../media/image495.png"/><Relationship Id="rId43" Type="http://schemas.openxmlformats.org/officeDocument/2006/relationships/image" Target="../media/image377.png"/><Relationship Id="rId139" Type="http://schemas.openxmlformats.org/officeDocument/2006/relationships/image" Target="../media/image425.png"/><Relationship Id="rId290" Type="http://schemas.openxmlformats.org/officeDocument/2006/relationships/customXml" Target="../ink/ink498.xml"/><Relationship Id="rId304" Type="http://schemas.openxmlformats.org/officeDocument/2006/relationships/customXml" Target="../ink/ink505.xml"/><Relationship Id="rId346" Type="http://schemas.openxmlformats.org/officeDocument/2006/relationships/customXml" Target="../ink/ink526.xml"/><Relationship Id="rId85" Type="http://schemas.openxmlformats.org/officeDocument/2006/relationships/image" Target="../media/image398.png"/><Relationship Id="rId150" Type="http://schemas.openxmlformats.org/officeDocument/2006/relationships/customXml" Target="../ink/ink428.xml"/><Relationship Id="rId192" Type="http://schemas.openxmlformats.org/officeDocument/2006/relationships/customXml" Target="../ink/ink449.xml"/><Relationship Id="rId206" Type="http://schemas.openxmlformats.org/officeDocument/2006/relationships/customXml" Target="../ink/ink456.xml"/><Relationship Id="rId248" Type="http://schemas.openxmlformats.org/officeDocument/2006/relationships/customXml" Target="../ink/ink477.xml"/><Relationship Id="rId12" Type="http://schemas.openxmlformats.org/officeDocument/2006/relationships/customXml" Target="../ink/ink359.xml"/><Relationship Id="rId108" Type="http://schemas.openxmlformats.org/officeDocument/2006/relationships/customXml" Target="../ink/ink407.xml"/><Relationship Id="rId315" Type="http://schemas.openxmlformats.org/officeDocument/2006/relationships/image" Target="../media/image513.png"/><Relationship Id="rId357" Type="http://schemas.openxmlformats.org/officeDocument/2006/relationships/image" Target="../media/image534.png"/><Relationship Id="rId54" Type="http://schemas.openxmlformats.org/officeDocument/2006/relationships/customXml" Target="../ink/ink380.xml"/><Relationship Id="rId96" Type="http://schemas.openxmlformats.org/officeDocument/2006/relationships/customXml" Target="../ink/ink401.xml"/><Relationship Id="rId161" Type="http://schemas.openxmlformats.org/officeDocument/2006/relationships/image" Target="../media/image436.png"/><Relationship Id="rId217" Type="http://schemas.openxmlformats.org/officeDocument/2006/relationships/image" Target="../media/image464.png"/><Relationship Id="rId259" Type="http://schemas.openxmlformats.org/officeDocument/2006/relationships/image" Target="../media/image485.png"/><Relationship Id="rId23" Type="http://schemas.openxmlformats.org/officeDocument/2006/relationships/image" Target="../media/image367.png"/><Relationship Id="rId119" Type="http://schemas.openxmlformats.org/officeDocument/2006/relationships/image" Target="../media/image415.png"/><Relationship Id="rId270" Type="http://schemas.openxmlformats.org/officeDocument/2006/relationships/customXml" Target="../ink/ink488.xml"/><Relationship Id="rId326" Type="http://schemas.openxmlformats.org/officeDocument/2006/relationships/customXml" Target="../ink/ink516.xml"/><Relationship Id="rId65" Type="http://schemas.openxmlformats.org/officeDocument/2006/relationships/image" Target="../media/image388.png"/><Relationship Id="rId130" Type="http://schemas.openxmlformats.org/officeDocument/2006/relationships/customXml" Target="../ink/ink418.xml"/><Relationship Id="rId368" Type="http://schemas.openxmlformats.org/officeDocument/2006/relationships/customXml" Target="../ink/ink537.xml"/><Relationship Id="rId172" Type="http://schemas.openxmlformats.org/officeDocument/2006/relationships/customXml" Target="../ink/ink439.xml"/><Relationship Id="rId228" Type="http://schemas.openxmlformats.org/officeDocument/2006/relationships/customXml" Target="../ink/ink467.xml"/><Relationship Id="rId281" Type="http://schemas.openxmlformats.org/officeDocument/2006/relationships/image" Target="../media/image496.png"/><Relationship Id="rId337" Type="http://schemas.openxmlformats.org/officeDocument/2006/relationships/image" Target="../media/image524.png"/><Relationship Id="rId34" Type="http://schemas.openxmlformats.org/officeDocument/2006/relationships/customXml" Target="../ink/ink370.xml"/><Relationship Id="rId76" Type="http://schemas.openxmlformats.org/officeDocument/2006/relationships/customXml" Target="../ink/ink391.xml"/><Relationship Id="rId141" Type="http://schemas.openxmlformats.org/officeDocument/2006/relationships/image" Target="../media/image426.png"/><Relationship Id="rId379" Type="http://schemas.openxmlformats.org/officeDocument/2006/relationships/image" Target="../media/image545.png"/><Relationship Id="rId7" Type="http://schemas.openxmlformats.org/officeDocument/2006/relationships/image" Target="../media/image359.png"/><Relationship Id="rId183" Type="http://schemas.openxmlformats.org/officeDocument/2006/relationships/image" Target="../media/image447.png"/><Relationship Id="rId239" Type="http://schemas.openxmlformats.org/officeDocument/2006/relationships/image" Target="../media/image475.png"/><Relationship Id="rId250" Type="http://schemas.openxmlformats.org/officeDocument/2006/relationships/customXml" Target="../ink/ink478.xml"/><Relationship Id="rId292" Type="http://schemas.openxmlformats.org/officeDocument/2006/relationships/customXml" Target="../ink/ink499.xml"/><Relationship Id="rId306" Type="http://schemas.openxmlformats.org/officeDocument/2006/relationships/customXml" Target="../ink/ink506.xml"/><Relationship Id="rId45" Type="http://schemas.openxmlformats.org/officeDocument/2006/relationships/image" Target="../media/image378.png"/><Relationship Id="rId87" Type="http://schemas.openxmlformats.org/officeDocument/2006/relationships/image" Target="../media/image399.png"/><Relationship Id="rId110" Type="http://schemas.openxmlformats.org/officeDocument/2006/relationships/customXml" Target="../ink/ink408.xml"/><Relationship Id="rId348" Type="http://schemas.openxmlformats.org/officeDocument/2006/relationships/customXml" Target="../ink/ink527.xml"/><Relationship Id="rId152" Type="http://schemas.openxmlformats.org/officeDocument/2006/relationships/customXml" Target="../ink/ink429.xml"/><Relationship Id="rId194" Type="http://schemas.openxmlformats.org/officeDocument/2006/relationships/customXml" Target="../ink/ink450.xml"/><Relationship Id="rId208" Type="http://schemas.openxmlformats.org/officeDocument/2006/relationships/customXml" Target="../ink/ink457.xml"/><Relationship Id="rId261" Type="http://schemas.openxmlformats.org/officeDocument/2006/relationships/image" Target="../media/image486.png"/><Relationship Id="rId14" Type="http://schemas.openxmlformats.org/officeDocument/2006/relationships/customXml" Target="../ink/ink360.xml"/><Relationship Id="rId56" Type="http://schemas.openxmlformats.org/officeDocument/2006/relationships/customXml" Target="../ink/ink381.xml"/><Relationship Id="rId317" Type="http://schemas.openxmlformats.org/officeDocument/2006/relationships/image" Target="../media/image514.png"/><Relationship Id="rId359" Type="http://schemas.openxmlformats.org/officeDocument/2006/relationships/image" Target="../media/image535.png"/><Relationship Id="rId98" Type="http://schemas.openxmlformats.org/officeDocument/2006/relationships/customXml" Target="../ink/ink402.xml"/><Relationship Id="rId121" Type="http://schemas.openxmlformats.org/officeDocument/2006/relationships/image" Target="../media/image416.png"/><Relationship Id="rId163" Type="http://schemas.openxmlformats.org/officeDocument/2006/relationships/image" Target="../media/image437.png"/><Relationship Id="rId219" Type="http://schemas.openxmlformats.org/officeDocument/2006/relationships/image" Target="../media/image465.png"/><Relationship Id="rId370" Type="http://schemas.openxmlformats.org/officeDocument/2006/relationships/customXml" Target="../ink/ink538.xml"/><Relationship Id="rId230" Type="http://schemas.openxmlformats.org/officeDocument/2006/relationships/customXml" Target="../ink/ink468.xml"/><Relationship Id="rId25" Type="http://schemas.openxmlformats.org/officeDocument/2006/relationships/image" Target="../media/image368.png"/><Relationship Id="rId67" Type="http://schemas.openxmlformats.org/officeDocument/2006/relationships/image" Target="../media/image389.png"/><Relationship Id="rId272" Type="http://schemas.openxmlformats.org/officeDocument/2006/relationships/customXml" Target="../ink/ink489.xml"/><Relationship Id="rId328" Type="http://schemas.openxmlformats.org/officeDocument/2006/relationships/customXml" Target="../ink/ink517.xml"/><Relationship Id="rId132" Type="http://schemas.openxmlformats.org/officeDocument/2006/relationships/customXml" Target="../ink/ink419.xml"/><Relationship Id="rId174" Type="http://schemas.openxmlformats.org/officeDocument/2006/relationships/customXml" Target="../ink/ink440.xml"/><Relationship Id="rId381" Type="http://schemas.openxmlformats.org/officeDocument/2006/relationships/image" Target="../media/image546.png"/><Relationship Id="rId241" Type="http://schemas.openxmlformats.org/officeDocument/2006/relationships/image" Target="../media/image476.png"/><Relationship Id="rId36" Type="http://schemas.openxmlformats.org/officeDocument/2006/relationships/customXml" Target="../ink/ink371.xml"/><Relationship Id="rId283" Type="http://schemas.openxmlformats.org/officeDocument/2006/relationships/image" Target="../media/image497.png"/><Relationship Id="rId339" Type="http://schemas.openxmlformats.org/officeDocument/2006/relationships/image" Target="../media/image525.png"/><Relationship Id="rId78" Type="http://schemas.openxmlformats.org/officeDocument/2006/relationships/customXml" Target="../ink/ink392.xml"/><Relationship Id="rId101" Type="http://schemas.openxmlformats.org/officeDocument/2006/relationships/image" Target="../media/image406.png"/><Relationship Id="rId143" Type="http://schemas.openxmlformats.org/officeDocument/2006/relationships/image" Target="../media/image427.png"/><Relationship Id="rId185" Type="http://schemas.openxmlformats.org/officeDocument/2006/relationships/image" Target="../media/image448.png"/><Relationship Id="rId350" Type="http://schemas.openxmlformats.org/officeDocument/2006/relationships/customXml" Target="../ink/ink528.xml"/><Relationship Id="rId9" Type="http://schemas.openxmlformats.org/officeDocument/2006/relationships/image" Target="../media/image360.png"/><Relationship Id="rId210" Type="http://schemas.openxmlformats.org/officeDocument/2006/relationships/customXml" Target="../ink/ink458.xml"/><Relationship Id="rId252" Type="http://schemas.openxmlformats.org/officeDocument/2006/relationships/customXml" Target="../ink/ink479.xml"/><Relationship Id="rId294" Type="http://schemas.openxmlformats.org/officeDocument/2006/relationships/customXml" Target="../ink/ink500.xml"/><Relationship Id="rId308" Type="http://schemas.openxmlformats.org/officeDocument/2006/relationships/customXml" Target="../ink/ink507.xml"/><Relationship Id="rId47" Type="http://schemas.openxmlformats.org/officeDocument/2006/relationships/image" Target="../media/image379.png"/><Relationship Id="rId68" Type="http://schemas.openxmlformats.org/officeDocument/2006/relationships/customXml" Target="../ink/ink387.xml"/><Relationship Id="rId89" Type="http://schemas.openxmlformats.org/officeDocument/2006/relationships/image" Target="../media/image400.png"/><Relationship Id="rId112" Type="http://schemas.openxmlformats.org/officeDocument/2006/relationships/customXml" Target="../ink/ink409.xml"/><Relationship Id="rId133" Type="http://schemas.openxmlformats.org/officeDocument/2006/relationships/image" Target="../media/image422.png"/><Relationship Id="rId154" Type="http://schemas.openxmlformats.org/officeDocument/2006/relationships/customXml" Target="../ink/ink430.xml"/><Relationship Id="rId175" Type="http://schemas.openxmlformats.org/officeDocument/2006/relationships/image" Target="../media/image443.png"/><Relationship Id="rId340" Type="http://schemas.openxmlformats.org/officeDocument/2006/relationships/customXml" Target="../ink/ink523.xml"/><Relationship Id="rId361" Type="http://schemas.openxmlformats.org/officeDocument/2006/relationships/image" Target="../media/image536.png"/><Relationship Id="rId196" Type="http://schemas.openxmlformats.org/officeDocument/2006/relationships/customXml" Target="../ink/ink451.xml"/><Relationship Id="rId200" Type="http://schemas.openxmlformats.org/officeDocument/2006/relationships/customXml" Target="../ink/ink453.xml"/><Relationship Id="rId382" Type="http://schemas.openxmlformats.org/officeDocument/2006/relationships/customXml" Target="../ink/ink544.xml"/><Relationship Id="rId16" Type="http://schemas.openxmlformats.org/officeDocument/2006/relationships/customXml" Target="../ink/ink361.xml"/><Relationship Id="rId221" Type="http://schemas.openxmlformats.org/officeDocument/2006/relationships/image" Target="../media/image466.png"/><Relationship Id="rId242" Type="http://schemas.openxmlformats.org/officeDocument/2006/relationships/customXml" Target="../ink/ink474.xml"/><Relationship Id="rId263" Type="http://schemas.openxmlformats.org/officeDocument/2006/relationships/image" Target="../media/image487.png"/><Relationship Id="rId284" Type="http://schemas.openxmlformats.org/officeDocument/2006/relationships/customXml" Target="../ink/ink495.xml"/><Relationship Id="rId319" Type="http://schemas.openxmlformats.org/officeDocument/2006/relationships/image" Target="../media/image515.png"/><Relationship Id="rId37" Type="http://schemas.openxmlformats.org/officeDocument/2006/relationships/image" Target="../media/image374.png"/><Relationship Id="rId58" Type="http://schemas.openxmlformats.org/officeDocument/2006/relationships/customXml" Target="../ink/ink382.xml"/><Relationship Id="rId79" Type="http://schemas.openxmlformats.org/officeDocument/2006/relationships/image" Target="../media/image395.png"/><Relationship Id="rId102" Type="http://schemas.openxmlformats.org/officeDocument/2006/relationships/customXml" Target="../ink/ink404.xml"/><Relationship Id="rId123" Type="http://schemas.openxmlformats.org/officeDocument/2006/relationships/image" Target="../media/image417.png"/><Relationship Id="rId144" Type="http://schemas.openxmlformats.org/officeDocument/2006/relationships/customXml" Target="../ink/ink425.xml"/><Relationship Id="rId330" Type="http://schemas.openxmlformats.org/officeDocument/2006/relationships/customXml" Target="../ink/ink518.xml"/><Relationship Id="rId90" Type="http://schemas.openxmlformats.org/officeDocument/2006/relationships/customXml" Target="../ink/ink398.xml"/><Relationship Id="rId165" Type="http://schemas.openxmlformats.org/officeDocument/2006/relationships/image" Target="../media/image438.png"/><Relationship Id="rId186" Type="http://schemas.openxmlformats.org/officeDocument/2006/relationships/customXml" Target="../ink/ink446.xml"/><Relationship Id="rId351" Type="http://schemas.openxmlformats.org/officeDocument/2006/relationships/image" Target="../media/image531.png"/><Relationship Id="rId372" Type="http://schemas.openxmlformats.org/officeDocument/2006/relationships/customXml" Target="../ink/ink539.xml"/><Relationship Id="rId211" Type="http://schemas.openxmlformats.org/officeDocument/2006/relationships/image" Target="../media/image461.png"/><Relationship Id="rId232" Type="http://schemas.openxmlformats.org/officeDocument/2006/relationships/customXml" Target="../ink/ink469.xml"/><Relationship Id="rId253" Type="http://schemas.openxmlformats.org/officeDocument/2006/relationships/image" Target="../media/image482.png"/><Relationship Id="rId274" Type="http://schemas.openxmlformats.org/officeDocument/2006/relationships/customXml" Target="../ink/ink490.xml"/><Relationship Id="rId295" Type="http://schemas.openxmlformats.org/officeDocument/2006/relationships/image" Target="../media/image503.png"/><Relationship Id="rId309" Type="http://schemas.openxmlformats.org/officeDocument/2006/relationships/image" Target="../media/image510.png"/><Relationship Id="rId27" Type="http://schemas.openxmlformats.org/officeDocument/2006/relationships/image" Target="../media/image369.png"/><Relationship Id="rId48" Type="http://schemas.openxmlformats.org/officeDocument/2006/relationships/customXml" Target="../ink/ink377.xml"/><Relationship Id="rId69" Type="http://schemas.openxmlformats.org/officeDocument/2006/relationships/image" Target="../media/image390.png"/><Relationship Id="rId113" Type="http://schemas.openxmlformats.org/officeDocument/2006/relationships/image" Target="../media/image412.png"/><Relationship Id="rId134" Type="http://schemas.openxmlformats.org/officeDocument/2006/relationships/customXml" Target="../ink/ink420.xml"/><Relationship Id="rId320" Type="http://schemas.openxmlformats.org/officeDocument/2006/relationships/customXml" Target="../ink/ink513.xml"/><Relationship Id="rId80" Type="http://schemas.openxmlformats.org/officeDocument/2006/relationships/customXml" Target="../ink/ink393.xml"/><Relationship Id="rId155" Type="http://schemas.openxmlformats.org/officeDocument/2006/relationships/image" Target="../media/image433.png"/><Relationship Id="rId176" Type="http://schemas.openxmlformats.org/officeDocument/2006/relationships/customXml" Target="../ink/ink441.xml"/><Relationship Id="rId197" Type="http://schemas.openxmlformats.org/officeDocument/2006/relationships/image" Target="../media/image454.png"/><Relationship Id="rId341" Type="http://schemas.openxmlformats.org/officeDocument/2006/relationships/image" Target="../media/image526.png"/><Relationship Id="rId362" Type="http://schemas.openxmlformats.org/officeDocument/2006/relationships/customXml" Target="../ink/ink534.xml"/><Relationship Id="rId383" Type="http://schemas.openxmlformats.org/officeDocument/2006/relationships/image" Target="../media/image547.png"/><Relationship Id="rId201" Type="http://schemas.openxmlformats.org/officeDocument/2006/relationships/image" Target="../media/image456.png"/><Relationship Id="rId222" Type="http://schemas.openxmlformats.org/officeDocument/2006/relationships/customXml" Target="../ink/ink464.xml"/><Relationship Id="rId243" Type="http://schemas.openxmlformats.org/officeDocument/2006/relationships/image" Target="../media/image477.png"/><Relationship Id="rId264" Type="http://schemas.openxmlformats.org/officeDocument/2006/relationships/customXml" Target="../ink/ink485.xml"/><Relationship Id="rId285" Type="http://schemas.openxmlformats.org/officeDocument/2006/relationships/image" Target="../media/image498.png"/><Relationship Id="rId17" Type="http://schemas.openxmlformats.org/officeDocument/2006/relationships/image" Target="../media/image364.png"/><Relationship Id="rId38" Type="http://schemas.openxmlformats.org/officeDocument/2006/relationships/customXml" Target="../ink/ink372.xml"/><Relationship Id="rId59" Type="http://schemas.openxmlformats.org/officeDocument/2006/relationships/image" Target="../media/image385.png"/><Relationship Id="rId103" Type="http://schemas.openxmlformats.org/officeDocument/2006/relationships/image" Target="../media/image407.png"/><Relationship Id="rId124" Type="http://schemas.openxmlformats.org/officeDocument/2006/relationships/customXml" Target="../ink/ink415.xml"/><Relationship Id="rId310" Type="http://schemas.openxmlformats.org/officeDocument/2006/relationships/customXml" Target="../ink/ink508.xml"/><Relationship Id="rId70" Type="http://schemas.openxmlformats.org/officeDocument/2006/relationships/customXml" Target="../ink/ink388.xml"/><Relationship Id="rId91" Type="http://schemas.openxmlformats.org/officeDocument/2006/relationships/image" Target="../media/image401.png"/><Relationship Id="rId145" Type="http://schemas.openxmlformats.org/officeDocument/2006/relationships/image" Target="../media/image428.png"/><Relationship Id="rId166" Type="http://schemas.openxmlformats.org/officeDocument/2006/relationships/customXml" Target="../ink/ink436.xml"/><Relationship Id="rId187" Type="http://schemas.openxmlformats.org/officeDocument/2006/relationships/image" Target="../media/image449.png"/><Relationship Id="rId331" Type="http://schemas.openxmlformats.org/officeDocument/2006/relationships/image" Target="../media/image521.png"/><Relationship Id="rId352" Type="http://schemas.openxmlformats.org/officeDocument/2006/relationships/customXml" Target="../ink/ink529.xml"/><Relationship Id="rId373" Type="http://schemas.openxmlformats.org/officeDocument/2006/relationships/image" Target="../media/image542.png"/><Relationship Id="rId1" Type="http://schemas.openxmlformats.org/officeDocument/2006/relationships/slideLayout" Target="../slideLayouts/slideLayout2.xml"/><Relationship Id="rId212" Type="http://schemas.openxmlformats.org/officeDocument/2006/relationships/customXml" Target="../ink/ink459.xml"/><Relationship Id="rId233" Type="http://schemas.openxmlformats.org/officeDocument/2006/relationships/image" Target="../media/image472.png"/><Relationship Id="rId254" Type="http://schemas.openxmlformats.org/officeDocument/2006/relationships/customXml" Target="../ink/ink480.xml"/><Relationship Id="rId28" Type="http://schemas.openxmlformats.org/officeDocument/2006/relationships/customXml" Target="../ink/ink367.xml"/><Relationship Id="rId49" Type="http://schemas.openxmlformats.org/officeDocument/2006/relationships/image" Target="../media/image380.png"/><Relationship Id="rId114" Type="http://schemas.openxmlformats.org/officeDocument/2006/relationships/customXml" Target="../ink/ink410.xml"/><Relationship Id="rId275" Type="http://schemas.openxmlformats.org/officeDocument/2006/relationships/image" Target="../media/image493.png"/><Relationship Id="rId296" Type="http://schemas.openxmlformats.org/officeDocument/2006/relationships/customXml" Target="../ink/ink501.xml"/><Relationship Id="rId300" Type="http://schemas.openxmlformats.org/officeDocument/2006/relationships/customXml" Target="../ink/ink503.xml"/><Relationship Id="rId60" Type="http://schemas.openxmlformats.org/officeDocument/2006/relationships/customXml" Target="../ink/ink383.xml"/><Relationship Id="rId81" Type="http://schemas.openxmlformats.org/officeDocument/2006/relationships/image" Target="../media/image396.png"/><Relationship Id="rId135" Type="http://schemas.openxmlformats.org/officeDocument/2006/relationships/image" Target="../media/image423.png"/><Relationship Id="rId156" Type="http://schemas.openxmlformats.org/officeDocument/2006/relationships/customXml" Target="../ink/ink431.xml"/><Relationship Id="rId177" Type="http://schemas.openxmlformats.org/officeDocument/2006/relationships/image" Target="../media/image444.png"/><Relationship Id="rId198" Type="http://schemas.openxmlformats.org/officeDocument/2006/relationships/customXml" Target="../ink/ink452.xml"/><Relationship Id="rId321" Type="http://schemas.openxmlformats.org/officeDocument/2006/relationships/image" Target="../media/image516.png"/><Relationship Id="rId342" Type="http://schemas.openxmlformats.org/officeDocument/2006/relationships/customXml" Target="../ink/ink524.xml"/><Relationship Id="rId363" Type="http://schemas.openxmlformats.org/officeDocument/2006/relationships/image" Target="../media/image537.png"/><Relationship Id="rId384" Type="http://schemas.openxmlformats.org/officeDocument/2006/relationships/customXml" Target="../ink/ink545.xml"/><Relationship Id="rId202" Type="http://schemas.openxmlformats.org/officeDocument/2006/relationships/customXml" Target="../ink/ink454.xml"/><Relationship Id="rId223" Type="http://schemas.openxmlformats.org/officeDocument/2006/relationships/image" Target="../media/image467.png"/><Relationship Id="rId244" Type="http://schemas.openxmlformats.org/officeDocument/2006/relationships/customXml" Target="../ink/ink475.xml"/><Relationship Id="rId18" Type="http://schemas.openxmlformats.org/officeDocument/2006/relationships/customXml" Target="../ink/ink362.xml"/><Relationship Id="rId39" Type="http://schemas.openxmlformats.org/officeDocument/2006/relationships/image" Target="../media/image375.png"/><Relationship Id="rId265" Type="http://schemas.openxmlformats.org/officeDocument/2006/relationships/image" Target="../media/image488.png"/><Relationship Id="rId286" Type="http://schemas.openxmlformats.org/officeDocument/2006/relationships/customXml" Target="../ink/ink496.xml"/><Relationship Id="rId50" Type="http://schemas.openxmlformats.org/officeDocument/2006/relationships/customXml" Target="../ink/ink378.xml"/><Relationship Id="rId104" Type="http://schemas.openxmlformats.org/officeDocument/2006/relationships/customXml" Target="../ink/ink405.xml"/><Relationship Id="rId125" Type="http://schemas.openxmlformats.org/officeDocument/2006/relationships/image" Target="../media/image418.png"/><Relationship Id="rId146" Type="http://schemas.openxmlformats.org/officeDocument/2006/relationships/customXml" Target="../ink/ink426.xml"/><Relationship Id="rId167" Type="http://schemas.openxmlformats.org/officeDocument/2006/relationships/image" Target="../media/image439.png"/><Relationship Id="rId188" Type="http://schemas.openxmlformats.org/officeDocument/2006/relationships/customXml" Target="../ink/ink447.xml"/><Relationship Id="rId311" Type="http://schemas.openxmlformats.org/officeDocument/2006/relationships/image" Target="../media/image511.png"/><Relationship Id="rId332" Type="http://schemas.openxmlformats.org/officeDocument/2006/relationships/customXml" Target="../ink/ink519.xml"/><Relationship Id="rId353" Type="http://schemas.openxmlformats.org/officeDocument/2006/relationships/image" Target="../media/image532.png"/><Relationship Id="rId374" Type="http://schemas.openxmlformats.org/officeDocument/2006/relationships/customXml" Target="../ink/ink540.xml"/><Relationship Id="rId71" Type="http://schemas.openxmlformats.org/officeDocument/2006/relationships/image" Target="../media/image391.png"/><Relationship Id="rId92" Type="http://schemas.openxmlformats.org/officeDocument/2006/relationships/customXml" Target="../ink/ink399.xml"/><Relationship Id="rId213" Type="http://schemas.openxmlformats.org/officeDocument/2006/relationships/image" Target="../media/image462.png"/><Relationship Id="rId234" Type="http://schemas.openxmlformats.org/officeDocument/2006/relationships/customXml" Target="../ink/ink470.xml"/><Relationship Id="rId2" Type="http://schemas.openxmlformats.org/officeDocument/2006/relationships/customXml" Target="../ink/ink354.xml"/><Relationship Id="rId29" Type="http://schemas.openxmlformats.org/officeDocument/2006/relationships/image" Target="../media/image370.png"/><Relationship Id="rId255" Type="http://schemas.openxmlformats.org/officeDocument/2006/relationships/image" Target="../media/image483.png"/><Relationship Id="rId276" Type="http://schemas.openxmlformats.org/officeDocument/2006/relationships/customXml" Target="../ink/ink491.xml"/><Relationship Id="rId297" Type="http://schemas.openxmlformats.org/officeDocument/2006/relationships/image" Target="../media/image504.png"/><Relationship Id="rId40" Type="http://schemas.openxmlformats.org/officeDocument/2006/relationships/customXml" Target="../ink/ink373.xml"/><Relationship Id="rId115" Type="http://schemas.openxmlformats.org/officeDocument/2006/relationships/image" Target="../media/image413.png"/><Relationship Id="rId136" Type="http://schemas.openxmlformats.org/officeDocument/2006/relationships/customXml" Target="../ink/ink421.xml"/><Relationship Id="rId157" Type="http://schemas.openxmlformats.org/officeDocument/2006/relationships/image" Target="../media/image434.png"/><Relationship Id="rId178" Type="http://schemas.openxmlformats.org/officeDocument/2006/relationships/customXml" Target="../ink/ink442.xml"/><Relationship Id="rId301" Type="http://schemas.openxmlformats.org/officeDocument/2006/relationships/image" Target="../media/image506.png"/><Relationship Id="rId322" Type="http://schemas.openxmlformats.org/officeDocument/2006/relationships/customXml" Target="../ink/ink514.xml"/><Relationship Id="rId343" Type="http://schemas.openxmlformats.org/officeDocument/2006/relationships/image" Target="../media/image527.png"/><Relationship Id="rId364" Type="http://schemas.openxmlformats.org/officeDocument/2006/relationships/customXml" Target="../ink/ink535.xml"/><Relationship Id="rId61" Type="http://schemas.openxmlformats.org/officeDocument/2006/relationships/image" Target="../media/image386.png"/><Relationship Id="rId82" Type="http://schemas.openxmlformats.org/officeDocument/2006/relationships/customXml" Target="../ink/ink394.xml"/><Relationship Id="rId199" Type="http://schemas.openxmlformats.org/officeDocument/2006/relationships/image" Target="../media/image455.png"/><Relationship Id="rId203" Type="http://schemas.openxmlformats.org/officeDocument/2006/relationships/image" Target="../media/image457.png"/><Relationship Id="rId385" Type="http://schemas.openxmlformats.org/officeDocument/2006/relationships/image" Target="../media/image548.png"/><Relationship Id="rId19" Type="http://schemas.openxmlformats.org/officeDocument/2006/relationships/image" Target="../media/image365.png"/><Relationship Id="rId224" Type="http://schemas.openxmlformats.org/officeDocument/2006/relationships/customXml" Target="../ink/ink465.xml"/><Relationship Id="rId245" Type="http://schemas.openxmlformats.org/officeDocument/2006/relationships/image" Target="../media/image478.png"/><Relationship Id="rId266" Type="http://schemas.openxmlformats.org/officeDocument/2006/relationships/customXml" Target="../ink/ink486.xml"/><Relationship Id="rId287" Type="http://schemas.openxmlformats.org/officeDocument/2006/relationships/image" Target="../media/image499.png"/><Relationship Id="rId30" Type="http://schemas.openxmlformats.org/officeDocument/2006/relationships/customXml" Target="../ink/ink368.xml"/><Relationship Id="rId105" Type="http://schemas.openxmlformats.org/officeDocument/2006/relationships/image" Target="../media/image408.png"/><Relationship Id="rId126" Type="http://schemas.openxmlformats.org/officeDocument/2006/relationships/customXml" Target="../ink/ink416.xml"/><Relationship Id="rId147" Type="http://schemas.openxmlformats.org/officeDocument/2006/relationships/image" Target="../media/image429.png"/><Relationship Id="rId168" Type="http://schemas.openxmlformats.org/officeDocument/2006/relationships/customXml" Target="../ink/ink437.xml"/><Relationship Id="rId312" Type="http://schemas.openxmlformats.org/officeDocument/2006/relationships/customXml" Target="../ink/ink509.xml"/><Relationship Id="rId333" Type="http://schemas.openxmlformats.org/officeDocument/2006/relationships/image" Target="../media/image522.png"/><Relationship Id="rId354" Type="http://schemas.openxmlformats.org/officeDocument/2006/relationships/customXml" Target="../ink/ink530.xml"/><Relationship Id="rId51" Type="http://schemas.openxmlformats.org/officeDocument/2006/relationships/image" Target="../media/image381.png"/><Relationship Id="rId72" Type="http://schemas.openxmlformats.org/officeDocument/2006/relationships/customXml" Target="../ink/ink389.xml"/><Relationship Id="rId93" Type="http://schemas.openxmlformats.org/officeDocument/2006/relationships/image" Target="../media/image402.png"/><Relationship Id="rId189" Type="http://schemas.openxmlformats.org/officeDocument/2006/relationships/image" Target="../media/image450.png"/><Relationship Id="rId375" Type="http://schemas.openxmlformats.org/officeDocument/2006/relationships/image" Target="../media/image543.png"/><Relationship Id="rId3" Type="http://schemas.openxmlformats.org/officeDocument/2006/relationships/image" Target="../media/image357.png"/><Relationship Id="rId214" Type="http://schemas.openxmlformats.org/officeDocument/2006/relationships/customXml" Target="../ink/ink460.xml"/><Relationship Id="rId235" Type="http://schemas.openxmlformats.org/officeDocument/2006/relationships/image" Target="../media/image473.png"/><Relationship Id="rId256" Type="http://schemas.openxmlformats.org/officeDocument/2006/relationships/customXml" Target="../ink/ink481.xml"/><Relationship Id="rId277" Type="http://schemas.openxmlformats.org/officeDocument/2006/relationships/image" Target="../media/image494.png"/><Relationship Id="rId298" Type="http://schemas.openxmlformats.org/officeDocument/2006/relationships/customXml" Target="../ink/ink502.xml"/><Relationship Id="rId116" Type="http://schemas.openxmlformats.org/officeDocument/2006/relationships/customXml" Target="../ink/ink411.xml"/><Relationship Id="rId137" Type="http://schemas.openxmlformats.org/officeDocument/2006/relationships/image" Target="../media/image424.png"/><Relationship Id="rId158" Type="http://schemas.openxmlformats.org/officeDocument/2006/relationships/customXml" Target="../ink/ink432.xml"/><Relationship Id="rId302" Type="http://schemas.openxmlformats.org/officeDocument/2006/relationships/customXml" Target="../ink/ink504.xml"/><Relationship Id="rId323" Type="http://schemas.openxmlformats.org/officeDocument/2006/relationships/image" Target="../media/image517.png"/><Relationship Id="rId344" Type="http://schemas.openxmlformats.org/officeDocument/2006/relationships/customXml" Target="../ink/ink525.xml"/><Relationship Id="rId20" Type="http://schemas.openxmlformats.org/officeDocument/2006/relationships/customXml" Target="../ink/ink363.xml"/><Relationship Id="rId41" Type="http://schemas.openxmlformats.org/officeDocument/2006/relationships/image" Target="../media/image376.png"/><Relationship Id="rId62" Type="http://schemas.openxmlformats.org/officeDocument/2006/relationships/customXml" Target="../ink/ink384.xml"/><Relationship Id="rId83" Type="http://schemas.openxmlformats.org/officeDocument/2006/relationships/image" Target="../media/image397.png"/><Relationship Id="rId179" Type="http://schemas.openxmlformats.org/officeDocument/2006/relationships/image" Target="../media/image445.png"/><Relationship Id="rId365" Type="http://schemas.openxmlformats.org/officeDocument/2006/relationships/image" Target="../media/image538.png"/><Relationship Id="rId386" Type="http://schemas.openxmlformats.org/officeDocument/2006/relationships/customXml" Target="../ink/ink546.xml"/><Relationship Id="rId190" Type="http://schemas.openxmlformats.org/officeDocument/2006/relationships/customXml" Target="../ink/ink448.xml"/><Relationship Id="rId204" Type="http://schemas.openxmlformats.org/officeDocument/2006/relationships/customXml" Target="../ink/ink455.xml"/><Relationship Id="rId225" Type="http://schemas.openxmlformats.org/officeDocument/2006/relationships/image" Target="../media/image468.png"/><Relationship Id="rId246" Type="http://schemas.openxmlformats.org/officeDocument/2006/relationships/customXml" Target="../ink/ink476.xml"/><Relationship Id="rId267" Type="http://schemas.openxmlformats.org/officeDocument/2006/relationships/image" Target="../media/image489.png"/><Relationship Id="rId288" Type="http://schemas.openxmlformats.org/officeDocument/2006/relationships/customXml" Target="../ink/ink497.xml"/><Relationship Id="rId106" Type="http://schemas.openxmlformats.org/officeDocument/2006/relationships/customXml" Target="../ink/ink406.xml"/><Relationship Id="rId127" Type="http://schemas.openxmlformats.org/officeDocument/2006/relationships/image" Target="../media/image419.png"/><Relationship Id="rId313" Type="http://schemas.openxmlformats.org/officeDocument/2006/relationships/image" Target="../media/image512.png"/><Relationship Id="rId10" Type="http://schemas.openxmlformats.org/officeDocument/2006/relationships/customXml" Target="../ink/ink358.xml"/><Relationship Id="rId31" Type="http://schemas.openxmlformats.org/officeDocument/2006/relationships/image" Target="../media/image371.png"/><Relationship Id="rId52" Type="http://schemas.openxmlformats.org/officeDocument/2006/relationships/customXml" Target="../ink/ink379.xml"/><Relationship Id="rId73" Type="http://schemas.openxmlformats.org/officeDocument/2006/relationships/image" Target="../media/image392.png"/><Relationship Id="rId94" Type="http://schemas.openxmlformats.org/officeDocument/2006/relationships/customXml" Target="../ink/ink400.xml"/><Relationship Id="rId148" Type="http://schemas.openxmlformats.org/officeDocument/2006/relationships/customXml" Target="../ink/ink427.xml"/><Relationship Id="rId169" Type="http://schemas.openxmlformats.org/officeDocument/2006/relationships/image" Target="../media/image440.png"/><Relationship Id="rId334" Type="http://schemas.openxmlformats.org/officeDocument/2006/relationships/customXml" Target="../ink/ink520.xml"/><Relationship Id="rId355" Type="http://schemas.openxmlformats.org/officeDocument/2006/relationships/image" Target="../media/image533.png"/><Relationship Id="rId376" Type="http://schemas.openxmlformats.org/officeDocument/2006/relationships/customXml" Target="../ink/ink541.xml"/><Relationship Id="rId4" Type="http://schemas.openxmlformats.org/officeDocument/2006/relationships/customXml" Target="../ink/ink355.xml"/><Relationship Id="rId180" Type="http://schemas.openxmlformats.org/officeDocument/2006/relationships/customXml" Target="../ink/ink443.xml"/><Relationship Id="rId215" Type="http://schemas.openxmlformats.org/officeDocument/2006/relationships/image" Target="../media/image463.png"/><Relationship Id="rId236" Type="http://schemas.openxmlformats.org/officeDocument/2006/relationships/customXml" Target="../ink/ink471.xml"/><Relationship Id="rId257" Type="http://schemas.openxmlformats.org/officeDocument/2006/relationships/image" Target="../media/image484.png"/><Relationship Id="rId278" Type="http://schemas.openxmlformats.org/officeDocument/2006/relationships/customXml" Target="../ink/ink492.xml"/><Relationship Id="rId303" Type="http://schemas.openxmlformats.org/officeDocument/2006/relationships/image" Target="../media/image507.png"/><Relationship Id="rId42" Type="http://schemas.openxmlformats.org/officeDocument/2006/relationships/customXml" Target="../ink/ink374.xml"/><Relationship Id="rId84" Type="http://schemas.openxmlformats.org/officeDocument/2006/relationships/customXml" Target="../ink/ink395.xml"/><Relationship Id="rId138" Type="http://schemas.openxmlformats.org/officeDocument/2006/relationships/customXml" Target="../ink/ink422.xml"/><Relationship Id="rId345" Type="http://schemas.openxmlformats.org/officeDocument/2006/relationships/image" Target="../media/image528.png"/><Relationship Id="rId387" Type="http://schemas.openxmlformats.org/officeDocument/2006/relationships/image" Target="../media/image549.png"/><Relationship Id="rId191" Type="http://schemas.openxmlformats.org/officeDocument/2006/relationships/image" Target="../media/image451.png"/><Relationship Id="rId205" Type="http://schemas.openxmlformats.org/officeDocument/2006/relationships/image" Target="../media/image458.png"/><Relationship Id="rId247" Type="http://schemas.openxmlformats.org/officeDocument/2006/relationships/image" Target="../media/image479.png"/><Relationship Id="rId107" Type="http://schemas.openxmlformats.org/officeDocument/2006/relationships/image" Target="../media/image409.png"/><Relationship Id="rId289" Type="http://schemas.openxmlformats.org/officeDocument/2006/relationships/image" Target="../media/image500.png"/><Relationship Id="rId11" Type="http://schemas.openxmlformats.org/officeDocument/2006/relationships/image" Target="../media/image361.png"/><Relationship Id="rId53" Type="http://schemas.openxmlformats.org/officeDocument/2006/relationships/image" Target="../media/image382.png"/><Relationship Id="rId149" Type="http://schemas.openxmlformats.org/officeDocument/2006/relationships/image" Target="../media/image430.png"/><Relationship Id="rId314" Type="http://schemas.openxmlformats.org/officeDocument/2006/relationships/customXml" Target="../ink/ink510.xml"/><Relationship Id="rId356" Type="http://schemas.openxmlformats.org/officeDocument/2006/relationships/customXml" Target="../ink/ink531.xml"/><Relationship Id="rId95" Type="http://schemas.openxmlformats.org/officeDocument/2006/relationships/image" Target="../media/image403.png"/><Relationship Id="rId160" Type="http://schemas.openxmlformats.org/officeDocument/2006/relationships/customXml" Target="../ink/ink433.xml"/><Relationship Id="rId216" Type="http://schemas.openxmlformats.org/officeDocument/2006/relationships/customXml" Target="../ink/ink461.xml"/><Relationship Id="rId258" Type="http://schemas.openxmlformats.org/officeDocument/2006/relationships/customXml" Target="../ink/ink482.xml"/><Relationship Id="rId22" Type="http://schemas.openxmlformats.org/officeDocument/2006/relationships/customXml" Target="../ink/ink364.xml"/><Relationship Id="rId64" Type="http://schemas.openxmlformats.org/officeDocument/2006/relationships/customXml" Target="../ink/ink385.xml"/><Relationship Id="rId118" Type="http://schemas.openxmlformats.org/officeDocument/2006/relationships/customXml" Target="../ink/ink412.xml"/><Relationship Id="rId325" Type="http://schemas.openxmlformats.org/officeDocument/2006/relationships/image" Target="../media/image518.png"/><Relationship Id="rId367" Type="http://schemas.openxmlformats.org/officeDocument/2006/relationships/image" Target="../media/image539.png"/><Relationship Id="rId171" Type="http://schemas.openxmlformats.org/officeDocument/2006/relationships/image" Target="../media/image441.png"/><Relationship Id="rId227" Type="http://schemas.openxmlformats.org/officeDocument/2006/relationships/image" Target="../media/image469.png"/><Relationship Id="rId269" Type="http://schemas.openxmlformats.org/officeDocument/2006/relationships/image" Target="../media/image490.png"/><Relationship Id="rId33" Type="http://schemas.openxmlformats.org/officeDocument/2006/relationships/image" Target="../media/image372.png"/><Relationship Id="rId129" Type="http://schemas.openxmlformats.org/officeDocument/2006/relationships/image" Target="../media/image420.png"/><Relationship Id="rId280" Type="http://schemas.openxmlformats.org/officeDocument/2006/relationships/customXml" Target="../ink/ink493.xml"/><Relationship Id="rId336" Type="http://schemas.openxmlformats.org/officeDocument/2006/relationships/customXml" Target="../ink/ink521.xml"/><Relationship Id="rId75" Type="http://schemas.openxmlformats.org/officeDocument/2006/relationships/image" Target="../media/image393.png"/><Relationship Id="rId140" Type="http://schemas.openxmlformats.org/officeDocument/2006/relationships/customXml" Target="../ink/ink423.xml"/><Relationship Id="rId182" Type="http://schemas.openxmlformats.org/officeDocument/2006/relationships/customXml" Target="../ink/ink444.xml"/><Relationship Id="rId378" Type="http://schemas.openxmlformats.org/officeDocument/2006/relationships/customXml" Target="../ink/ink542.xml"/><Relationship Id="rId6" Type="http://schemas.openxmlformats.org/officeDocument/2006/relationships/customXml" Target="../ink/ink356.xml"/><Relationship Id="rId238" Type="http://schemas.openxmlformats.org/officeDocument/2006/relationships/customXml" Target="../ink/ink472.xml"/><Relationship Id="rId291" Type="http://schemas.openxmlformats.org/officeDocument/2006/relationships/image" Target="../media/image501.png"/><Relationship Id="rId305" Type="http://schemas.openxmlformats.org/officeDocument/2006/relationships/image" Target="../media/image508.png"/><Relationship Id="rId347" Type="http://schemas.openxmlformats.org/officeDocument/2006/relationships/image" Target="../media/image529.png"/><Relationship Id="rId44" Type="http://schemas.openxmlformats.org/officeDocument/2006/relationships/customXml" Target="../ink/ink375.xml"/><Relationship Id="rId86" Type="http://schemas.openxmlformats.org/officeDocument/2006/relationships/customXml" Target="../ink/ink396.xml"/><Relationship Id="rId151" Type="http://schemas.openxmlformats.org/officeDocument/2006/relationships/image" Target="../media/image431.png"/><Relationship Id="rId193" Type="http://schemas.openxmlformats.org/officeDocument/2006/relationships/image" Target="../media/image452.png"/><Relationship Id="rId207" Type="http://schemas.openxmlformats.org/officeDocument/2006/relationships/image" Target="../media/image459.png"/><Relationship Id="rId249" Type="http://schemas.openxmlformats.org/officeDocument/2006/relationships/image" Target="../media/image480.png"/><Relationship Id="rId13" Type="http://schemas.openxmlformats.org/officeDocument/2006/relationships/image" Target="../media/image362.png"/><Relationship Id="rId109" Type="http://schemas.openxmlformats.org/officeDocument/2006/relationships/image" Target="../media/image410.png"/><Relationship Id="rId260" Type="http://schemas.openxmlformats.org/officeDocument/2006/relationships/customXml" Target="../ink/ink483.xml"/><Relationship Id="rId316" Type="http://schemas.openxmlformats.org/officeDocument/2006/relationships/customXml" Target="../ink/ink511.xml"/><Relationship Id="rId55" Type="http://schemas.openxmlformats.org/officeDocument/2006/relationships/image" Target="../media/image383.png"/><Relationship Id="rId97" Type="http://schemas.openxmlformats.org/officeDocument/2006/relationships/image" Target="../media/image404.png"/><Relationship Id="rId120" Type="http://schemas.openxmlformats.org/officeDocument/2006/relationships/customXml" Target="../ink/ink413.xml"/><Relationship Id="rId358" Type="http://schemas.openxmlformats.org/officeDocument/2006/relationships/customXml" Target="../ink/ink532.xml"/><Relationship Id="rId162" Type="http://schemas.openxmlformats.org/officeDocument/2006/relationships/customXml" Target="../ink/ink434.xml"/><Relationship Id="rId218" Type="http://schemas.openxmlformats.org/officeDocument/2006/relationships/customXml" Target="../ink/ink462.xml"/><Relationship Id="rId271" Type="http://schemas.openxmlformats.org/officeDocument/2006/relationships/image" Target="../media/image491.png"/><Relationship Id="rId24" Type="http://schemas.openxmlformats.org/officeDocument/2006/relationships/customXml" Target="../ink/ink365.xml"/><Relationship Id="rId66" Type="http://schemas.openxmlformats.org/officeDocument/2006/relationships/customXml" Target="../ink/ink386.xml"/><Relationship Id="rId131" Type="http://schemas.openxmlformats.org/officeDocument/2006/relationships/image" Target="../media/image421.png"/><Relationship Id="rId327" Type="http://schemas.openxmlformats.org/officeDocument/2006/relationships/image" Target="../media/image519.png"/><Relationship Id="rId369" Type="http://schemas.openxmlformats.org/officeDocument/2006/relationships/image" Target="../media/image540.png"/><Relationship Id="rId173" Type="http://schemas.openxmlformats.org/officeDocument/2006/relationships/image" Target="../media/image442.png"/><Relationship Id="rId229" Type="http://schemas.openxmlformats.org/officeDocument/2006/relationships/image" Target="../media/image470.png"/><Relationship Id="rId380" Type="http://schemas.openxmlformats.org/officeDocument/2006/relationships/customXml" Target="../ink/ink543.xml"/><Relationship Id="rId240" Type="http://schemas.openxmlformats.org/officeDocument/2006/relationships/customXml" Target="../ink/ink473.xml"/><Relationship Id="rId35" Type="http://schemas.openxmlformats.org/officeDocument/2006/relationships/image" Target="../media/image373.png"/><Relationship Id="rId77" Type="http://schemas.openxmlformats.org/officeDocument/2006/relationships/image" Target="../media/image394.png"/><Relationship Id="rId100" Type="http://schemas.openxmlformats.org/officeDocument/2006/relationships/customXml" Target="../ink/ink403.xml"/><Relationship Id="rId282" Type="http://schemas.openxmlformats.org/officeDocument/2006/relationships/customXml" Target="../ink/ink494.xml"/><Relationship Id="rId338" Type="http://schemas.openxmlformats.org/officeDocument/2006/relationships/customXml" Target="../ink/ink522.xml"/><Relationship Id="rId8" Type="http://schemas.openxmlformats.org/officeDocument/2006/relationships/customXml" Target="../ink/ink357.xml"/><Relationship Id="rId142" Type="http://schemas.openxmlformats.org/officeDocument/2006/relationships/customXml" Target="../ink/ink424.xml"/><Relationship Id="rId184" Type="http://schemas.openxmlformats.org/officeDocument/2006/relationships/customXml" Target="../ink/ink445.xml"/><Relationship Id="rId251" Type="http://schemas.openxmlformats.org/officeDocument/2006/relationships/image" Target="../media/image481.png"/><Relationship Id="rId46" Type="http://schemas.openxmlformats.org/officeDocument/2006/relationships/customXml" Target="../ink/ink376.xml"/><Relationship Id="rId293" Type="http://schemas.openxmlformats.org/officeDocument/2006/relationships/image" Target="../media/image502.png"/><Relationship Id="rId307" Type="http://schemas.openxmlformats.org/officeDocument/2006/relationships/image" Target="../media/image509.png"/><Relationship Id="rId349" Type="http://schemas.openxmlformats.org/officeDocument/2006/relationships/image" Target="../media/image530.png"/><Relationship Id="rId88" Type="http://schemas.openxmlformats.org/officeDocument/2006/relationships/customXml" Target="../ink/ink397.xml"/><Relationship Id="rId111" Type="http://schemas.openxmlformats.org/officeDocument/2006/relationships/image" Target="../media/image411.png"/><Relationship Id="rId153" Type="http://schemas.openxmlformats.org/officeDocument/2006/relationships/image" Target="../media/image432.png"/><Relationship Id="rId195" Type="http://schemas.openxmlformats.org/officeDocument/2006/relationships/image" Target="../media/image453.png"/><Relationship Id="rId209" Type="http://schemas.openxmlformats.org/officeDocument/2006/relationships/image" Target="../media/image460.png"/><Relationship Id="rId360" Type="http://schemas.openxmlformats.org/officeDocument/2006/relationships/customXml" Target="../ink/ink533.xml"/><Relationship Id="rId220" Type="http://schemas.openxmlformats.org/officeDocument/2006/relationships/customXml" Target="../ink/ink463.xml"/><Relationship Id="rId15" Type="http://schemas.openxmlformats.org/officeDocument/2006/relationships/image" Target="../media/image363.png"/><Relationship Id="rId57" Type="http://schemas.openxmlformats.org/officeDocument/2006/relationships/image" Target="../media/image384.png"/><Relationship Id="rId262" Type="http://schemas.openxmlformats.org/officeDocument/2006/relationships/customXml" Target="../ink/ink484.xml"/><Relationship Id="rId318" Type="http://schemas.openxmlformats.org/officeDocument/2006/relationships/customXml" Target="../ink/ink512.xml"/><Relationship Id="rId99" Type="http://schemas.openxmlformats.org/officeDocument/2006/relationships/image" Target="../media/image405.png"/><Relationship Id="rId122" Type="http://schemas.openxmlformats.org/officeDocument/2006/relationships/customXml" Target="../ink/ink414.xml"/><Relationship Id="rId164" Type="http://schemas.openxmlformats.org/officeDocument/2006/relationships/customXml" Target="../ink/ink435.xml"/><Relationship Id="rId371" Type="http://schemas.openxmlformats.org/officeDocument/2006/relationships/image" Target="../media/image541.png"/><Relationship Id="rId26" Type="http://schemas.openxmlformats.org/officeDocument/2006/relationships/customXml" Target="../ink/ink366.xml"/><Relationship Id="rId231" Type="http://schemas.openxmlformats.org/officeDocument/2006/relationships/image" Target="../media/image471.png"/><Relationship Id="rId273" Type="http://schemas.openxmlformats.org/officeDocument/2006/relationships/image" Target="../media/image492.png"/><Relationship Id="rId329" Type="http://schemas.openxmlformats.org/officeDocument/2006/relationships/image" Target="../media/image520.png"/></Relationships>
</file>

<file path=ppt/slides/_rels/slide7.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52.png"/><Relationship Id="rId2" Type="http://schemas.openxmlformats.org/officeDocument/2006/relationships/image" Target="../media/image55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53.png"/><Relationship Id="rId2" Type="http://schemas.openxmlformats.org/officeDocument/2006/relationships/image" Target="../media/image55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411EF-D8F6-2BF9-F488-F8F1F726CC1E}"/>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2B5BAEB8-02BC-AA23-7434-DEACD75598F2}"/>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Clean Core</a:t>
            </a:r>
            <a:endParaRPr lang="en-IN" sz="3200"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AC9D2B-7F43-D98C-6878-5CB0D3EDA362}"/>
              </a:ext>
            </a:extLst>
          </p:cNvPr>
          <p:cNvSpPr txBox="1"/>
          <p:nvPr/>
        </p:nvSpPr>
        <p:spPr>
          <a:xfrm>
            <a:off x="177646" y="654346"/>
            <a:ext cx="11486844" cy="2893077"/>
          </a:xfrm>
          <a:prstGeom prst="rect">
            <a:avLst/>
          </a:prstGeom>
          <a:noFill/>
        </p:spPr>
        <p:txBody>
          <a:bodyPr wrap="square" lIns="121899" tIns="60949" rIns="121899" bIns="60949" rtlCol="0">
            <a:spAutoFit/>
          </a:bodyPr>
          <a:lstStyle/>
          <a:p>
            <a:r>
              <a:rPr lang="en-IN" sz="1800" dirty="0"/>
              <a:t>Clean means up-to-date, documented, unmodified, consistent, efficient and upgrade ready. </a:t>
            </a:r>
          </a:p>
          <a:p>
            <a:endParaRPr lang="en-IN" sz="1800" dirty="0"/>
          </a:p>
          <a:p>
            <a:r>
              <a:rPr lang="en-IN" sz="1800" dirty="0"/>
              <a:t>S/4HANA Cloud Private Edition =&gt; S/4HANA On-premise – GUI Access, Full Control on system, upgrade when customer want, postpone upgrades, SPRO Access, Full access to system code like ECC – 85-90%</a:t>
            </a:r>
          </a:p>
          <a:p>
            <a:endParaRPr lang="en-IN" sz="1800" dirty="0"/>
          </a:p>
          <a:p>
            <a:r>
              <a:rPr lang="en-IN" sz="1800" dirty="0"/>
              <a:t>S/4HANA Cloud Public Edition =&gt; Shared environment, Infra is owned by SAP, not have full control and code, No SAPGUI access, only through browser, Force upgrade (always up to date) -10~15%</a:t>
            </a:r>
          </a:p>
          <a:p>
            <a:endParaRPr lang="en-IN" sz="1800" dirty="0"/>
          </a:p>
          <a:p>
            <a:r>
              <a:rPr lang="en-IN" sz="1800" dirty="0"/>
              <a:t>Capabilities of clean core depend on Software stack.</a:t>
            </a:r>
          </a:p>
          <a:p>
            <a:r>
              <a:rPr lang="en-IN" sz="1800" dirty="0"/>
              <a:t>Bundle for Rise/Grow with SAP – ERP (Core S/4HANA), BTP (BTPEA), SAC, DS…</a:t>
            </a:r>
          </a:p>
        </p:txBody>
      </p:sp>
      <p:sp>
        <p:nvSpPr>
          <p:cNvPr id="4" name="TextBox 3">
            <a:extLst>
              <a:ext uri="{FF2B5EF4-FFF2-40B4-BE49-F238E27FC236}">
                <a16:creationId xmlns:a16="http://schemas.microsoft.com/office/drawing/2014/main" id="{E5A6ADF3-A0E7-870E-4211-1EF26725A11A}"/>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134CE41-285C-29E2-5410-D11DE9E8818D}"/>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83E2D4AC-F301-A187-85CF-BCC28100527B}"/>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spTree>
    <p:extLst>
      <p:ext uri="{BB962C8B-B14F-4D97-AF65-F5344CB8AC3E}">
        <p14:creationId xmlns:p14="http://schemas.microsoft.com/office/powerpoint/2010/main" val="97415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52EF7-560F-1755-2249-B1E96C612017}"/>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FC85FBFD-76D1-5916-C1C6-AF971BA5907A}"/>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Benefits</a:t>
            </a:r>
            <a:endParaRPr lang="en-IN" sz="3200"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6E0AB1-664C-B360-742E-D4A79977D489}"/>
              </a:ext>
            </a:extLst>
          </p:cNvPr>
          <p:cNvSpPr txBox="1"/>
          <p:nvPr/>
        </p:nvSpPr>
        <p:spPr>
          <a:xfrm>
            <a:off x="177646" y="654346"/>
            <a:ext cx="11486844" cy="2893077"/>
          </a:xfrm>
          <a:prstGeom prst="rect">
            <a:avLst/>
          </a:prstGeom>
          <a:noFill/>
        </p:spPr>
        <p:txBody>
          <a:bodyPr wrap="square" lIns="121899" tIns="60949" rIns="121899" bIns="60949" rtlCol="0">
            <a:spAutoFit/>
          </a:bodyPr>
          <a:lstStyle/>
          <a:p>
            <a:r>
              <a:rPr lang="en-IN" sz="1800" dirty="0"/>
              <a:t>Access to Innovation – all the latest S/4HANA features can be accessed faster because since you don’t have dependency on custom code, you can upgrade in short time, agile to decide. SAP partners can offer upgrade at fix price.</a:t>
            </a:r>
          </a:p>
          <a:p>
            <a:r>
              <a:rPr lang="en-IN" sz="1800" dirty="0"/>
              <a:t>Upgrade Simplicity – You can apply upgrades stress free.</a:t>
            </a:r>
          </a:p>
          <a:p>
            <a:r>
              <a:rPr lang="en-IN" sz="1800" dirty="0"/>
              <a:t>Lower TCO – Since we follow clean core, we actually use upgrade safe APIs to develop our custom apps. This remains stable release-on-release.</a:t>
            </a:r>
          </a:p>
          <a:p>
            <a:r>
              <a:rPr lang="en-IN" sz="1800" dirty="0"/>
              <a:t>Enhanced security – secure your data and applications which are exposed in cloud.</a:t>
            </a:r>
          </a:p>
          <a:p>
            <a:r>
              <a:rPr lang="en-IN" sz="1800" dirty="0"/>
              <a:t>Improved performance – core is clean, it doesn’t have to interact with lots of custom code, store custom code hence increase the speed.</a:t>
            </a:r>
          </a:p>
          <a:p>
            <a:r>
              <a:rPr lang="en-IN" sz="1800" dirty="0"/>
              <a:t>Data Simplification – which data is privates, which data is public.</a:t>
            </a:r>
          </a:p>
          <a:p>
            <a:endParaRPr lang="en-IN" sz="1800" dirty="0"/>
          </a:p>
        </p:txBody>
      </p:sp>
      <p:sp>
        <p:nvSpPr>
          <p:cNvPr id="4" name="TextBox 3">
            <a:extLst>
              <a:ext uri="{FF2B5EF4-FFF2-40B4-BE49-F238E27FC236}">
                <a16:creationId xmlns:a16="http://schemas.microsoft.com/office/drawing/2014/main" id="{2E644455-6638-B6EC-E548-90D653F40B11}"/>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946E6C1C-AEC7-2B9D-DE6D-37C6746D548D}"/>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90DB4459-0296-47B5-038A-8DA369C36043}"/>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spTree>
    <p:extLst>
      <p:ext uri="{BB962C8B-B14F-4D97-AF65-F5344CB8AC3E}">
        <p14:creationId xmlns:p14="http://schemas.microsoft.com/office/powerpoint/2010/main" val="11770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CC692-B367-0256-6D9A-9ABF02C66FA0}"/>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0950E103-5D2E-8B97-BCC2-CD16E03581CB}"/>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Elements of Clean Core</a:t>
            </a:r>
            <a:endParaRPr lang="en-IN" sz="3200"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35D745-4FA1-02CF-5F85-5FA6867D6B38}"/>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849FA7C8-3AC3-10DB-3CFC-5DEBB6658357}"/>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6D3955D7-29D3-F538-D09E-E9B4C87AC168}"/>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1026" name="Picture 2">
            <a:extLst>
              <a:ext uri="{FF2B5EF4-FFF2-40B4-BE49-F238E27FC236}">
                <a16:creationId xmlns:a16="http://schemas.microsoft.com/office/drawing/2014/main" id="{32009216-A900-FE4A-A36E-1DC9EF81C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04" y="608972"/>
            <a:ext cx="10777869" cy="585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6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B9937-329B-475D-743F-16AE5C1249EE}"/>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EAD438C8-CFF7-330E-9B4E-4DBB64239FAE}"/>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High Level </a:t>
            </a:r>
            <a:r>
              <a:rPr lang="en-US" sz="3200" dirty="0" err="1">
                <a:latin typeface="Cooper Black" panose="0208090404030B020404" pitchFamily="18" charset="0"/>
                <a:cs typeface="Times New Roman" panose="02020603050405020304" pitchFamily="18" charset="0"/>
              </a:rPr>
              <a:t>Guidence</a:t>
            </a:r>
            <a:endParaRPr lang="en-IN" sz="3200"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1D185C-AE8F-3472-2718-205EFD58E311}"/>
              </a:ext>
            </a:extLst>
          </p:cNvPr>
          <p:cNvSpPr txBox="1"/>
          <p:nvPr/>
        </p:nvSpPr>
        <p:spPr>
          <a:xfrm>
            <a:off x="177646" y="654346"/>
            <a:ext cx="11486844" cy="400109"/>
          </a:xfrm>
          <a:prstGeom prst="rect">
            <a:avLst/>
          </a:prstGeom>
          <a:noFill/>
        </p:spPr>
        <p:txBody>
          <a:bodyPr wrap="square" lIns="121899" tIns="60949" rIns="121899" bIns="60949" rtlCol="0">
            <a:spAutoFit/>
          </a:bodyPr>
          <a:lstStyle/>
          <a:p>
            <a:r>
              <a:rPr lang="en-IN" sz="1800" dirty="0"/>
              <a:t>&lt;content&gt;</a:t>
            </a:r>
          </a:p>
        </p:txBody>
      </p:sp>
      <p:sp>
        <p:nvSpPr>
          <p:cNvPr id="4" name="TextBox 3">
            <a:extLst>
              <a:ext uri="{FF2B5EF4-FFF2-40B4-BE49-F238E27FC236}">
                <a16:creationId xmlns:a16="http://schemas.microsoft.com/office/drawing/2014/main" id="{B2C55218-CDF4-AA10-8FD5-844003825E5F}"/>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4A7FD347-AAA8-DC0B-0B0F-3088F0A99906}"/>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7DD74136-F603-4B57-EC85-8893703A44A6}"/>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2050" name="Picture 2">
            <a:extLst>
              <a:ext uri="{FF2B5EF4-FFF2-40B4-BE49-F238E27FC236}">
                <a16:creationId xmlns:a16="http://schemas.microsoft.com/office/drawing/2014/main" id="{D3CA1D1F-1476-9F91-EFE5-5C75848A4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9463"/>
            <a:ext cx="12188825" cy="52990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EF456D5-C99D-A61A-8914-A7D4182FF665}"/>
              </a:ext>
            </a:extLst>
          </p:cNvPr>
          <p:cNvSpPr txBox="1"/>
          <p:nvPr/>
        </p:nvSpPr>
        <p:spPr>
          <a:xfrm>
            <a:off x="5537739" y="6021651"/>
            <a:ext cx="6094878" cy="830997"/>
          </a:xfrm>
          <a:prstGeom prst="rect">
            <a:avLst/>
          </a:prstGeom>
          <a:noFill/>
        </p:spPr>
        <p:txBody>
          <a:bodyPr wrap="square">
            <a:spAutoFit/>
          </a:bodyPr>
          <a:lstStyle/>
          <a:p>
            <a:r>
              <a:rPr lang="en-IN" dirty="0">
                <a:hlinkClick r:id="rId4"/>
              </a:rPr>
              <a:t>https://youtu.be/n0oS1eiOWU0</a:t>
            </a:r>
            <a:endParaRPr lang="en-IN" dirty="0"/>
          </a:p>
          <a:p>
            <a:endParaRPr lang="en-IN" dirty="0"/>
          </a:p>
        </p:txBody>
      </p:sp>
    </p:spTree>
    <p:extLst>
      <p:ext uri="{BB962C8B-B14F-4D97-AF65-F5344CB8AC3E}">
        <p14:creationId xmlns:p14="http://schemas.microsoft.com/office/powerpoint/2010/main" val="202693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075AA-EB92-02CB-7685-39AD8BFDD022}"/>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96C1BA81-4A0C-8433-C7F0-0F04171CF0B8}"/>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SAP Extensibility Model – Tier 1,2,3</a:t>
            </a:r>
            <a:endParaRPr lang="en-IN" sz="3200"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3B1EFE-7039-7015-6BF7-BE3283554F0D}"/>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AD7E1439-FEC3-7605-FE54-FBA86CE87680}"/>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E545D0B0-7B30-76D5-30B1-4C828AE17EC6}"/>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4098" name="Picture 2">
            <a:extLst>
              <a:ext uri="{FF2B5EF4-FFF2-40B4-BE49-F238E27FC236}">
                <a16:creationId xmlns:a16="http://schemas.microsoft.com/office/drawing/2014/main" id="{2B6E82D0-3F50-1D47-BD7D-E14B3E35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06" y="1070062"/>
            <a:ext cx="11242667" cy="52259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300C13E-E231-DB1B-9E54-EA56C382F98D}"/>
                  </a:ext>
                </a:extLst>
              </p14:cNvPr>
              <p14:cNvContentPartPr/>
              <p14:nvPr/>
            </p14:nvContentPartPr>
            <p14:xfrm>
              <a:off x="7925077" y="3187002"/>
              <a:ext cx="33120" cy="12960"/>
            </p14:xfrm>
          </p:contentPart>
        </mc:Choice>
        <mc:Fallback xmlns="">
          <p:pic>
            <p:nvPicPr>
              <p:cNvPr id="7" name="Ink 6">
                <a:extLst>
                  <a:ext uri="{FF2B5EF4-FFF2-40B4-BE49-F238E27FC236}">
                    <a16:creationId xmlns:a16="http://schemas.microsoft.com/office/drawing/2014/main" id="{B300C13E-E231-DB1B-9E54-EA56C382F98D}"/>
                  </a:ext>
                </a:extLst>
              </p:cNvPr>
              <p:cNvPicPr/>
              <p:nvPr/>
            </p:nvPicPr>
            <p:blipFill>
              <a:blip r:embed="rId5"/>
              <a:stretch>
                <a:fillRect/>
              </a:stretch>
            </p:blipFill>
            <p:spPr>
              <a:xfrm>
                <a:off x="7916437" y="3178002"/>
                <a:ext cx="50760" cy="30600"/>
              </a:xfrm>
              <a:prstGeom prst="rect">
                <a:avLst/>
              </a:prstGeom>
            </p:spPr>
          </p:pic>
        </mc:Fallback>
      </mc:AlternateContent>
    </p:spTree>
    <p:extLst>
      <p:ext uri="{BB962C8B-B14F-4D97-AF65-F5344CB8AC3E}">
        <p14:creationId xmlns:p14="http://schemas.microsoft.com/office/powerpoint/2010/main" val="252303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3702E-4C58-BEB8-1BC2-73C13FB8DAFA}"/>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626B06C0-2CAB-4486-B07C-DD77012CE4F1}"/>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Detailed Journey</a:t>
            </a:r>
            <a:endParaRPr lang="en-IN" sz="3200"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043666-426A-99DC-C977-86C6E8E0FED8}"/>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EBF15877-0AB8-330B-12E0-1051582BF2DE}"/>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412FB072-8CC3-AC8A-D53B-7956BD156DE9}"/>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3074" name="Picture 2">
            <a:extLst>
              <a:ext uri="{FF2B5EF4-FFF2-40B4-BE49-F238E27FC236}">
                <a16:creationId xmlns:a16="http://schemas.microsoft.com/office/drawing/2014/main" id="{30D691DE-D2F4-26D1-A88E-CB373D5F2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794" y="753195"/>
            <a:ext cx="9916741" cy="570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2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6247864"/>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dirty="0" err="1">
                <a:solidFill>
                  <a:schemeClr val="bg1"/>
                </a:solidFill>
              </a:rPr>
              <a:t>cds</a:t>
            </a:r>
            <a:r>
              <a:rPr lang="en-US" sz="2000" dirty="0">
                <a:solidFill>
                  <a:schemeClr val="bg1"/>
                </a:solidFill>
              </a:rPr>
              <a:t> </a:t>
            </a:r>
            <a:r>
              <a:rPr lang="en-US" sz="2000" dirty="0" err="1">
                <a:solidFill>
                  <a:schemeClr val="bg1"/>
                </a:solidFill>
              </a:rPr>
              <a:t>init</a:t>
            </a:r>
            <a:endParaRPr lang="en-US" sz="2000" dirty="0">
              <a:solidFill>
                <a:schemeClr val="bg1"/>
              </a:solidFill>
            </a:endParaRPr>
          </a:p>
          <a:p>
            <a:pPr marL="457200" indent="-457200">
              <a:buFontTx/>
              <a:buAutoNum type="arabicPeriod"/>
            </a:pPr>
            <a:r>
              <a:rPr lang="en-IN" sz="2000" dirty="0">
                <a:solidFill>
                  <a:schemeClr val="bg1"/>
                </a:solidFill>
              </a:rPr>
              <a:t>Install the node module @sap-cloud-sdk/generator and @sap-cloud-sdk/odata-v2 as dev dependencies</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TRANSPILE is VERY IMPORANT</a:t>
            </a:r>
          </a:p>
          <a:p>
            <a:r>
              <a:rPr lang="en-US" sz="2000" dirty="0">
                <a:solidFill>
                  <a:schemeClr val="bg1"/>
                </a:solidFill>
              </a:rPr>
              <a:t>	 </a:t>
            </a:r>
            <a:r>
              <a:rPr lang="en-US" sz="1600" b="1" dirty="0" err="1">
                <a:solidFill>
                  <a:schemeClr val="bg1"/>
                </a:solidFill>
              </a:rPr>
              <a:t>npx</a:t>
            </a:r>
            <a:r>
              <a:rPr lang="en-US" sz="1600" b="1" dirty="0">
                <a:solidFill>
                  <a:schemeClr val="bg1"/>
                </a:solidFill>
              </a:rPr>
              <a:t> generate-</a:t>
            </a:r>
            <a:r>
              <a:rPr lang="en-US" sz="1600" b="1" dirty="0" err="1">
                <a:solidFill>
                  <a:schemeClr val="bg1"/>
                </a:solidFill>
              </a:rPr>
              <a:t>odata</a:t>
            </a:r>
            <a:r>
              <a:rPr lang="en-US" sz="1600" b="1" dirty="0">
                <a:solidFill>
                  <a:schemeClr val="bg1"/>
                </a:solidFill>
              </a:rPr>
              <a:t>-client --</a:t>
            </a:r>
            <a:r>
              <a:rPr lang="en-US" sz="1600" b="1" dirty="0" err="1">
                <a:solidFill>
                  <a:schemeClr val="bg1"/>
                </a:solidFill>
              </a:rPr>
              <a:t>transpile</a:t>
            </a:r>
            <a:r>
              <a:rPr lang="en-US" sz="1600" b="1" dirty="0">
                <a:solidFill>
                  <a:schemeClr val="bg1"/>
                </a:solidFill>
              </a:rPr>
              <a:t> --input resources/service-specs --</a:t>
            </a:r>
            <a:r>
              <a:rPr lang="en-US" sz="1600" b="1" dirty="0" err="1">
                <a:solidFill>
                  <a:schemeClr val="bg1"/>
                </a:solidFill>
              </a:rPr>
              <a:t>outputDir</a:t>
            </a:r>
            <a:r>
              <a:rPr lang="en-US" sz="1600" b="1" dirty="0">
                <a:solidFill>
                  <a:schemeClr val="bg1"/>
                </a:solidFill>
              </a:rPr>
              <a:t> </a:t>
            </a:r>
            <a:r>
              <a:rPr lang="en-US" sz="1600" b="1" dirty="0" err="1">
                <a:solidFill>
                  <a:schemeClr val="bg1"/>
                </a:solidFill>
              </a:rPr>
              <a:t>src</a:t>
            </a:r>
            <a:r>
              <a:rPr lang="en-US" sz="1600" b="1" dirty="0">
                <a:solidFill>
                  <a:schemeClr val="bg1"/>
                </a:solidFill>
              </a:rPr>
              <a:t>/generated</a:t>
            </a:r>
            <a:endParaRPr lang="en-US" sz="2000" b="1" dirty="0">
              <a:solidFill>
                <a:schemeClr val="bg1"/>
              </a:solidFill>
            </a:endParaRPr>
          </a:p>
          <a:p>
            <a:pPr marL="457200" indent="-457200">
              <a:buAutoNum type="arabicPeriod" startAt="3"/>
            </a:pPr>
            <a:r>
              <a:rPr lang="en-US" sz="2000" dirty="0">
                <a:solidFill>
                  <a:schemeClr val="bg1"/>
                </a:solidFill>
              </a:rPr>
              <a:t>Copy </a:t>
            </a:r>
            <a:r>
              <a:rPr lang="en-US" sz="2000" dirty="0" err="1">
                <a:solidFill>
                  <a:schemeClr val="bg1"/>
                </a:solidFill>
              </a:rPr>
              <a:t>src</a:t>
            </a:r>
            <a:r>
              <a:rPr lang="en-US" sz="2000" dirty="0">
                <a:solidFill>
                  <a:schemeClr val="bg1"/>
                </a:solidFill>
              </a:rPr>
              <a:t> folder inside </a:t>
            </a:r>
            <a:r>
              <a:rPr lang="en-US" sz="2000" dirty="0" err="1">
                <a:solidFill>
                  <a:schemeClr val="bg1"/>
                </a:solidFill>
              </a:rPr>
              <a:t>srv</a:t>
            </a:r>
            <a:r>
              <a:rPr lang="en-US" sz="2000" dirty="0">
                <a:solidFill>
                  <a:schemeClr val="bg1"/>
                </a:solidFill>
              </a:rPr>
              <a:t> so packaging can be done</a:t>
            </a:r>
          </a:p>
          <a:p>
            <a:pPr marL="457200" indent="-457200">
              <a:buAutoNum type="arabicPeriod" startAt="3"/>
            </a:pPr>
            <a:r>
              <a:rPr lang="en-IN" sz="2000" dirty="0">
                <a:solidFill>
                  <a:schemeClr val="bg1"/>
                </a:solidFill>
              </a:rPr>
              <a:t>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endParaRPr lang="en-US" sz="2000" dirty="0">
              <a:solidFill>
                <a:schemeClr val="bg1"/>
              </a:solidFill>
            </a:endParaRPr>
          </a:p>
          <a:p>
            <a:pPr marL="457200" indent="-457200">
              <a:buAutoNum type="arabicPeriod" startAt="4"/>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startAt="4"/>
            </a:pPr>
            <a:r>
              <a:rPr lang="en-US" sz="2000" dirty="0">
                <a:solidFill>
                  <a:schemeClr val="bg1"/>
                </a:solidFill>
              </a:rPr>
              <a:t> </a:t>
            </a: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startAt="4"/>
            </a:pPr>
            <a:r>
              <a:rPr lang="en-US" sz="2000" dirty="0">
                <a:solidFill>
                  <a:schemeClr val="bg1"/>
                </a:solidFill>
              </a:rPr>
              <a:t>Code - </a:t>
            </a:r>
            <a:r>
              <a:rPr lang="en-US" sz="2000" dirty="0">
                <a:solidFill>
                  <a:schemeClr val="bg1"/>
                </a:solidFill>
                <a:hlinkClick r:id="rId3"/>
              </a:rPr>
              <a:t>https://github.com/soyuztechnologies/BTP_Architect_CLD200/tree/master/Day%2015/s4hanaextensions</a:t>
            </a:r>
            <a:endParaRPr lang="en-US" sz="2000" dirty="0">
              <a:solidFill>
                <a:schemeClr val="bg1"/>
              </a:solidFill>
            </a:endParaRPr>
          </a:p>
          <a:p>
            <a:pPr marL="457200" indent="-457200">
              <a:buAutoNum type="arabicPeriod" startAt="4"/>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startAt="4"/>
            </a:pPr>
            <a:r>
              <a:rPr lang="en-US" sz="2000" dirty="0" err="1">
                <a:solidFill>
                  <a:schemeClr val="bg1"/>
                </a:solidFill>
              </a:rPr>
              <a:t>cf</a:t>
            </a:r>
            <a:r>
              <a:rPr lang="en-US" sz="2000" dirty="0">
                <a:solidFill>
                  <a:schemeClr val="bg1"/>
                </a:solidFill>
              </a:rPr>
              <a:t> create-service </a:t>
            </a:r>
            <a:r>
              <a:rPr lang="en-US" sz="2000" dirty="0" err="1">
                <a:solidFill>
                  <a:schemeClr val="bg1"/>
                </a:solidFill>
              </a:rPr>
              <a:t>xsuaa</a:t>
            </a:r>
            <a:r>
              <a:rPr lang="en-US" sz="2000" dirty="0">
                <a:solidFill>
                  <a:schemeClr val="bg1"/>
                </a:solidFill>
              </a:rPr>
              <a:t> application </a:t>
            </a:r>
            <a:r>
              <a:rPr lang="en-US" sz="2000" dirty="0" err="1">
                <a:solidFill>
                  <a:schemeClr val="bg1"/>
                </a:solidFill>
              </a:rPr>
              <a:t>myxsuaa</a:t>
            </a:r>
            <a:r>
              <a:rPr lang="en-US" sz="2000" dirty="0">
                <a:solidFill>
                  <a:schemeClr val="bg1"/>
                </a:solidFill>
              </a:rPr>
              <a:t> </a:t>
            </a:r>
          </a:p>
          <a:p>
            <a:pPr marL="457200" indent="-457200">
              <a:buAutoNum type="arabicPeriod" startAt="4"/>
            </a:pPr>
            <a:r>
              <a:rPr lang="en-US" sz="2000" dirty="0" err="1">
                <a:solidFill>
                  <a:schemeClr val="bg1"/>
                </a:solidFill>
              </a:rPr>
              <a:t>cf</a:t>
            </a:r>
            <a:r>
              <a:rPr lang="en-US" sz="2000" dirty="0">
                <a:solidFill>
                  <a:schemeClr val="bg1"/>
                </a:solidFill>
              </a:rPr>
              <a:t> create-service-key </a:t>
            </a:r>
            <a:r>
              <a:rPr lang="en-US" sz="2000" dirty="0" err="1">
                <a:solidFill>
                  <a:schemeClr val="bg1"/>
                </a:solidFill>
              </a:rPr>
              <a:t>myxsuaa</a:t>
            </a:r>
            <a:r>
              <a:rPr lang="en-US" sz="2000" dirty="0">
                <a:solidFill>
                  <a:schemeClr val="bg1"/>
                </a:solidFill>
              </a:rPr>
              <a:t> </a:t>
            </a:r>
            <a:r>
              <a:rPr lang="en-US" sz="2000" dirty="0" err="1">
                <a:solidFill>
                  <a:schemeClr val="bg1"/>
                </a:solidFill>
              </a:rPr>
              <a:t>myxsuaa</a:t>
            </a:r>
            <a:r>
              <a:rPr lang="en-US" sz="2000" dirty="0">
                <a:solidFill>
                  <a:schemeClr val="bg1"/>
                </a:solidFill>
              </a:rPr>
              <a:t>-key </a:t>
            </a:r>
          </a:p>
          <a:p>
            <a:pPr marL="457200" indent="-457200">
              <a:buAutoNum type="arabicPeriod" startAt="4"/>
            </a:pPr>
            <a:r>
              <a:rPr lang="en-US" sz="2000" dirty="0" err="1">
                <a:solidFill>
                  <a:schemeClr val="bg1"/>
                </a:solidFill>
              </a:rPr>
              <a:t>cds</a:t>
            </a:r>
            <a:r>
              <a:rPr lang="en-US" sz="2000" dirty="0">
                <a:solidFill>
                  <a:schemeClr val="bg1"/>
                </a:solidFill>
              </a:rPr>
              <a:t> bind --to </a:t>
            </a:r>
            <a:r>
              <a:rPr lang="en-US" sz="2000" dirty="0" err="1">
                <a:solidFill>
                  <a:schemeClr val="bg1"/>
                </a:solidFill>
              </a:rPr>
              <a:t>myxsuaa:myxsuaa-key</a:t>
            </a:r>
            <a:r>
              <a:rPr lang="en-US" sz="2000" dirty="0">
                <a:solidFill>
                  <a:schemeClr val="bg1"/>
                </a:solidFill>
              </a:rPr>
              <a:t> </a:t>
            </a:r>
            <a:r>
              <a:rPr lang="en-US" sz="2000" dirty="0" err="1">
                <a:solidFill>
                  <a:schemeClr val="bg1"/>
                </a:solidFill>
              </a:rPr>
              <a:t>cds</a:t>
            </a:r>
            <a:r>
              <a:rPr lang="en-US" sz="2000" dirty="0">
                <a:solidFill>
                  <a:schemeClr val="bg1"/>
                </a:solidFill>
              </a:rPr>
              <a:t> run --profile hybrid</a:t>
            </a:r>
          </a:p>
          <a:p>
            <a:pPr marL="457200" indent="-457200">
              <a:buAutoNum type="arabicPeriod" startAt="4"/>
            </a:pPr>
            <a:r>
              <a:rPr lang="en-US" sz="2000" dirty="0">
                <a:solidFill>
                  <a:schemeClr val="bg1"/>
                </a:solidFill>
              </a:rPr>
              <a:t>Repeat the same steps for the destination service</a:t>
            </a:r>
            <a:endParaRPr lang="en-IN" sz="2000" dirty="0">
              <a:solidFill>
                <a:schemeClr val="bg1"/>
              </a:solidFill>
            </a:endParaRP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4D83CFC7-F14C-13F2-A438-B871402A8140}"/>
              </a:ext>
            </a:extLst>
          </p:cNvPr>
          <p:cNvSpPr/>
          <p:nvPr/>
        </p:nvSpPr>
        <p:spPr>
          <a:xfrm>
            <a:off x="3766515" y="1772816"/>
            <a:ext cx="3816424" cy="23762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b="0" dirty="0">
                <a:solidFill>
                  <a:srgbClr val="9CDCFE"/>
                </a:solidFill>
                <a:effectLst/>
                <a:latin typeface="Consolas" panose="020B0609020204030204" pitchFamily="49" charset="0"/>
              </a:rPr>
              <a:t>@sap-cloud-sdk/generator</a:t>
            </a:r>
          </a:p>
          <a:p>
            <a:r>
              <a:rPr lang="en-US" dirty="0">
                <a:solidFill>
                  <a:srgbClr val="9CDCFE"/>
                </a:solidFill>
                <a:latin typeface="Consolas" panose="020B0609020204030204" pitchFamily="49" charset="0"/>
              </a:rPr>
              <a:t>To generate code to call  business API automatically from CAP to S/4HANA</a:t>
            </a:r>
            <a:endParaRPr lang="en-US" b="0" dirty="0">
              <a:solidFill>
                <a:srgbClr val="D4D4D4"/>
              </a:solidFill>
              <a:effectLst/>
              <a:latin typeface="Consolas" panose="020B0609020204030204" pitchFamily="49" charset="0"/>
            </a:endParaRPr>
          </a:p>
        </p:txBody>
      </p:sp>
      <p:sp>
        <p:nvSpPr>
          <p:cNvPr id="4" name="Arrow: Right 3">
            <a:extLst>
              <a:ext uri="{FF2B5EF4-FFF2-40B4-BE49-F238E27FC236}">
                <a16:creationId xmlns:a16="http://schemas.microsoft.com/office/drawing/2014/main" id="{139ECA0A-E1D8-0F6F-27C8-AC0DCFEFE898}"/>
              </a:ext>
            </a:extLst>
          </p:cNvPr>
          <p:cNvSpPr/>
          <p:nvPr/>
        </p:nvSpPr>
        <p:spPr>
          <a:xfrm>
            <a:off x="2710036" y="2276872"/>
            <a:ext cx="1056479" cy="115212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6AF3B2FA-1775-BAA0-74F7-35D2927D4839}"/>
              </a:ext>
            </a:extLst>
          </p:cNvPr>
          <p:cNvSpPr/>
          <p:nvPr/>
        </p:nvSpPr>
        <p:spPr>
          <a:xfrm>
            <a:off x="7551398" y="2245432"/>
            <a:ext cx="1056479" cy="115212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96A02C5-0E6C-9899-588A-307F29788ED6}"/>
              </a:ext>
            </a:extLst>
          </p:cNvPr>
          <p:cNvSpPr txBox="1"/>
          <p:nvPr/>
        </p:nvSpPr>
        <p:spPr>
          <a:xfrm>
            <a:off x="784998" y="2622103"/>
            <a:ext cx="1800200" cy="461665"/>
          </a:xfrm>
          <a:prstGeom prst="rect">
            <a:avLst/>
          </a:prstGeom>
          <a:noFill/>
        </p:spPr>
        <p:txBody>
          <a:bodyPr wrap="square" rtlCol="0">
            <a:spAutoFit/>
          </a:bodyPr>
          <a:lstStyle/>
          <a:p>
            <a:r>
              <a:rPr lang="en-US" dirty="0" err="1">
                <a:highlight>
                  <a:srgbClr val="FFFF00"/>
                </a:highlight>
              </a:rPr>
              <a:t>Edmx</a:t>
            </a:r>
            <a:r>
              <a:rPr lang="en-US" dirty="0">
                <a:highlight>
                  <a:srgbClr val="FFFF00"/>
                </a:highlight>
              </a:rPr>
              <a:t> file</a:t>
            </a:r>
          </a:p>
        </p:txBody>
      </p:sp>
      <p:sp>
        <p:nvSpPr>
          <p:cNvPr id="7" name="TextBox 6">
            <a:extLst>
              <a:ext uri="{FF2B5EF4-FFF2-40B4-BE49-F238E27FC236}">
                <a16:creationId xmlns:a16="http://schemas.microsoft.com/office/drawing/2014/main" id="{E981091D-1369-7A14-0B09-8ED0F179FB35}"/>
              </a:ext>
            </a:extLst>
          </p:cNvPr>
          <p:cNvSpPr txBox="1"/>
          <p:nvPr/>
        </p:nvSpPr>
        <p:spPr>
          <a:xfrm>
            <a:off x="8758708" y="2405997"/>
            <a:ext cx="1800200" cy="830997"/>
          </a:xfrm>
          <a:prstGeom prst="rect">
            <a:avLst/>
          </a:prstGeom>
          <a:noFill/>
        </p:spPr>
        <p:txBody>
          <a:bodyPr wrap="square" rtlCol="0">
            <a:spAutoFit/>
          </a:bodyPr>
          <a:lstStyle/>
          <a:p>
            <a:r>
              <a:rPr lang="en-US" dirty="0">
                <a:highlight>
                  <a:srgbClr val="FFFF00"/>
                </a:highlight>
              </a:rPr>
              <a:t>JS code to call the API</a:t>
            </a:r>
          </a:p>
        </p:txBody>
      </p:sp>
    </p:spTree>
    <p:extLst>
      <p:ext uri="{BB962C8B-B14F-4D97-AF65-F5344CB8AC3E}">
        <p14:creationId xmlns:p14="http://schemas.microsoft.com/office/powerpoint/2010/main" val="942786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
        <p:nvSpPr>
          <p:cNvPr id="3" name="Rectangle: Rounded Corners 2">
            <a:extLst>
              <a:ext uri="{FF2B5EF4-FFF2-40B4-BE49-F238E27FC236}">
                <a16:creationId xmlns:a16="http://schemas.microsoft.com/office/drawing/2014/main" id="{1AB3F213-1949-63F3-2FBB-00CE3CAD3A64}"/>
              </a:ext>
            </a:extLst>
          </p:cNvPr>
          <p:cNvSpPr/>
          <p:nvPr/>
        </p:nvSpPr>
        <p:spPr>
          <a:xfrm>
            <a:off x="7811937" y="2276872"/>
            <a:ext cx="3312368" cy="122413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S/4HANA OP</a:t>
            </a:r>
          </a:p>
        </p:txBody>
      </p:sp>
      <p:sp>
        <p:nvSpPr>
          <p:cNvPr id="4" name="Rectangle: Rounded Corners 3">
            <a:extLst>
              <a:ext uri="{FF2B5EF4-FFF2-40B4-BE49-F238E27FC236}">
                <a16:creationId xmlns:a16="http://schemas.microsoft.com/office/drawing/2014/main" id="{67B7D5E2-D41F-1B17-B2A6-ABB72BDCEC31}"/>
              </a:ext>
            </a:extLst>
          </p:cNvPr>
          <p:cNvSpPr/>
          <p:nvPr/>
        </p:nvSpPr>
        <p:spPr>
          <a:xfrm>
            <a:off x="7811937" y="4365104"/>
            <a:ext cx="3312368" cy="122413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S/4HANA Cloud</a:t>
            </a:r>
          </a:p>
          <a:p>
            <a:pPr algn="ctr"/>
            <a:r>
              <a:rPr lang="en-US" dirty="0"/>
              <a:t>In-app extension</a:t>
            </a:r>
          </a:p>
        </p:txBody>
      </p:sp>
      <p:sp>
        <p:nvSpPr>
          <p:cNvPr id="5" name="Rectangle 4">
            <a:extLst>
              <a:ext uri="{FF2B5EF4-FFF2-40B4-BE49-F238E27FC236}">
                <a16:creationId xmlns:a16="http://schemas.microsoft.com/office/drawing/2014/main" id="{8A9A6356-905E-5132-BBE5-0A5AE2C85843}"/>
              </a:ext>
            </a:extLst>
          </p:cNvPr>
          <p:cNvSpPr/>
          <p:nvPr/>
        </p:nvSpPr>
        <p:spPr>
          <a:xfrm>
            <a:off x="8676033" y="1723627"/>
            <a:ext cx="1584176" cy="57606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GUI</a:t>
            </a:r>
          </a:p>
        </p:txBody>
      </p:sp>
      <p:sp>
        <p:nvSpPr>
          <p:cNvPr id="6" name="Rectangle 5">
            <a:extLst>
              <a:ext uri="{FF2B5EF4-FFF2-40B4-BE49-F238E27FC236}">
                <a16:creationId xmlns:a16="http://schemas.microsoft.com/office/drawing/2014/main" id="{9D8F4D7B-EDA2-E199-B2C4-FB19EDB09E65}"/>
              </a:ext>
            </a:extLst>
          </p:cNvPr>
          <p:cNvSpPr/>
          <p:nvPr/>
        </p:nvSpPr>
        <p:spPr>
          <a:xfrm>
            <a:off x="8697840" y="4005064"/>
            <a:ext cx="1584176" cy="57606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7" name="TextBox 6">
            <a:extLst>
              <a:ext uri="{FF2B5EF4-FFF2-40B4-BE49-F238E27FC236}">
                <a16:creationId xmlns:a16="http://schemas.microsoft.com/office/drawing/2014/main" id="{4F6D50AC-D289-029F-7E45-80A9F11AC881}"/>
              </a:ext>
            </a:extLst>
          </p:cNvPr>
          <p:cNvSpPr txBox="1"/>
          <p:nvPr/>
        </p:nvSpPr>
        <p:spPr>
          <a:xfrm>
            <a:off x="873679" y="3035568"/>
            <a:ext cx="3024336" cy="1938992"/>
          </a:xfrm>
          <a:prstGeom prst="rect">
            <a:avLst/>
          </a:prstGeom>
          <a:noFill/>
          <a:ln>
            <a:solidFill>
              <a:schemeClr val="accent5">
                <a:lumMod val="20000"/>
                <a:lumOff val="80000"/>
              </a:schemeClr>
            </a:solidFill>
          </a:ln>
        </p:spPr>
        <p:txBody>
          <a:bodyPr wrap="square" rtlCol="0">
            <a:spAutoFit/>
          </a:bodyPr>
          <a:lstStyle/>
          <a:p>
            <a:r>
              <a:rPr lang="en-US" dirty="0">
                <a:highlight>
                  <a:srgbClr val="FFFF00"/>
                </a:highlight>
              </a:rPr>
              <a:t>IRPA</a:t>
            </a:r>
          </a:p>
          <a:p>
            <a:r>
              <a:rPr lang="en-US" dirty="0">
                <a:highlight>
                  <a:srgbClr val="FFFF00"/>
                </a:highlight>
              </a:rPr>
              <a:t>Build Automation</a:t>
            </a:r>
          </a:p>
          <a:p>
            <a:r>
              <a:rPr lang="en-US" dirty="0" err="1">
                <a:highlight>
                  <a:srgbClr val="FFFF00"/>
                </a:highlight>
              </a:rPr>
              <a:t>CaI</a:t>
            </a:r>
            <a:endParaRPr lang="en-US" dirty="0">
              <a:highlight>
                <a:srgbClr val="FFFF00"/>
              </a:highlight>
            </a:endParaRPr>
          </a:p>
          <a:p>
            <a:r>
              <a:rPr lang="en-US" dirty="0">
                <a:highlight>
                  <a:srgbClr val="FFFF00"/>
                </a:highlight>
              </a:rPr>
              <a:t>Data intelligence</a:t>
            </a:r>
          </a:p>
          <a:p>
            <a:r>
              <a:rPr lang="en-US" dirty="0">
                <a:highlight>
                  <a:srgbClr val="FFFF00"/>
                </a:highlight>
              </a:rPr>
              <a:t>SAP Analytics Cloud</a:t>
            </a:r>
          </a:p>
        </p:txBody>
      </p:sp>
      <p:sp>
        <p:nvSpPr>
          <p:cNvPr id="8" name="Oval 7">
            <a:extLst>
              <a:ext uri="{FF2B5EF4-FFF2-40B4-BE49-F238E27FC236}">
                <a16:creationId xmlns:a16="http://schemas.microsoft.com/office/drawing/2014/main" id="{1954292C-EF98-1E0A-097B-CFF88B16125B}"/>
              </a:ext>
            </a:extLst>
          </p:cNvPr>
          <p:cNvSpPr/>
          <p:nvPr/>
        </p:nvSpPr>
        <p:spPr>
          <a:xfrm>
            <a:off x="4582244" y="3501008"/>
            <a:ext cx="2232248" cy="1008112"/>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cxnSp>
        <p:nvCxnSpPr>
          <p:cNvPr id="10" name="Straight Arrow Connector 9">
            <a:extLst>
              <a:ext uri="{FF2B5EF4-FFF2-40B4-BE49-F238E27FC236}">
                <a16:creationId xmlns:a16="http://schemas.microsoft.com/office/drawing/2014/main" id="{7D2C7F98-24A6-5D3D-F320-27F7601309E4}"/>
              </a:ext>
            </a:extLst>
          </p:cNvPr>
          <p:cNvCxnSpPr>
            <a:stCxn id="8" idx="6"/>
            <a:endCxn id="3" idx="1"/>
          </p:cNvCxnSpPr>
          <p:nvPr/>
        </p:nvCxnSpPr>
        <p:spPr>
          <a:xfrm flipV="1">
            <a:off x="6814492" y="2888940"/>
            <a:ext cx="997445" cy="11161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4E23B84-CF5C-9533-9540-314BF250D835}"/>
              </a:ext>
            </a:extLst>
          </p:cNvPr>
          <p:cNvCxnSpPr>
            <a:cxnSpLocks/>
            <a:stCxn id="8" idx="6"/>
            <a:endCxn id="4" idx="1"/>
          </p:cNvCxnSpPr>
          <p:nvPr/>
        </p:nvCxnSpPr>
        <p:spPr>
          <a:xfrm>
            <a:off x="6814492" y="4005064"/>
            <a:ext cx="997445" cy="9721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F94487B7-2B16-3EDA-5BD0-5F9FC42EF440}"/>
              </a:ext>
            </a:extLst>
          </p:cNvPr>
          <p:cNvCxnSpPr>
            <a:endCxn id="8" idx="2"/>
          </p:cNvCxnSpPr>
          <p:nvPr/>
        </p:nvCxnSpPr>
        <p:spPr>
          <a:xfrm>
            <a:off x="3898015" y="4005064"/>
            <a:ext cx="68422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DE5F809A-46E3-D960-5B9B-59D507FD365E}"/>
              </a:ext>
            </a:extLst>
          </p:cNvPr>
          <p:cNvSpPr/>
          <p:nvPr/>
        </p:nvSpPr>
        <p:spPr>
          <a:xfrm>
            <a:off x="9838828" y="2324944"/>
            <a:ext cx="1285477"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cds</a:t>
            </a:r>
            <a:endParaRPr lang="en-US" dirty="0"/>
          </a:p>
        </p:txBody>
      </p:sp>
      <p:sp>
        <p:nvSpPr>
          <p:cNvPr id="21" name="Rectangle 20">
            <a:extLst>
              <a:ext uri="{FF2B5EF4-FFF2-40B4-BE49-F238E27FC236}">
                <a16:creationId xmlns:a16="http://schemas.microsoft.com/office/drawing/2014/main" id="{2C7B473A-88A2-6A11-1AFC-2379655092E7}"/>
              </a:ext>
            </a:extLst>
          </p:cNvPr>
          <p:cNvSpPr/>
          <p:nvPr/>
        </p:nvSpPr>
        <p:spPr>
          <a:xfrm>
            <a:off x="7836787" y="2324944"/>
            <a:ext cx="1285477"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odata</a:t>
            </a:r>
            <a:endParaRPr lang="en-US" dirty="0"/>
          </a:p>
        </p:txBody>
      </p:sp>
    </p:spTree>
    <p:extLst>
      <p:ext uri="{BB962C8B-B14F-4D97-AF65-F5344CB8AC3E}">
        <p14:creationId xmlns:p14="http://schemas.microsoft.com/office/powerpoint/2010/main" val="325818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311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3924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13</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Serverless Fiori App</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Clean Core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Use cases for Clean Core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AA092-69C3-0BFC-E0EB-7AE5D93F11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EC3EE-9110-418B-8541-17478960070C}"/>
              </a:ext>
            </a:extLst>
          </p:cNvPr>
          <p:cNvSpPr>
            <a:spLocks noGrp="1"/>
          </p:cNvSpPr>
          <p:nvPr>
            <p:ph type="title"/>
          </p:nvPr>
        </p:nvSpPr>
        <p:spPr/>
        <p:txBody>
          <a:bodyPr/>
          <a:lstStyle/>
          <a:p>
            <a:r>
              <a:rPr lang="en-US" dirty="0"/>
              <a:t>Server Less Fiori App</a:t>
            </a:r>
          </a:p>
        </p:txBody>
      </p:sp>
      <mc:AlternateContent xmlns:mc="http://schemas.openxmlformats.org/markup-compatibility/2006">
        <mc:Choice xmlns:p14="http://schemas.microsoft.com/office/powerpoint/2010/main" Requires="p14">
          <p:contentPart p14:bwMode="auto" r:id="rId2">
            <p14:nvContentPartPr>
              <p14:cNvPr id="32" name="Ink 31">
                <a:extLst>
                  <a:ext uri="{FF2B5EF4-FFF2-40B4-BE49-F238E27FC236}">
                    <a16:creationId xmlns:a16="http://schemas.microsoft.com/office/drawing/2014/main" id="{F9E059E7-2CC9-6ABD-AFD8-8FF3A344261E}"/>
                  </a:ext>
                </a:extLst>
              </p14:cNvPr>
              <p14:cNvContentPartPr/>
              <p14:nvPr/>
            </p14:nvContentPartPr>
            <p14:xfrm>
              <a:off x="9344678" y="2097863"/>
              <a:ext cx="81720" cy="78840"/>
            </p14:xfrm>
          </p:contentPart>
        </mc:Choice>
        <mc:Fallback>
          <p:pic>
            <p:nvPicPr>
              <p:cNvPr id="32" name="Ink 31">
                <a:extLst>
                  <a:ext uri="{FF2B5EF4-FFF2-40B4-BE49-F238E27FC236}">
                    <a16:creationId xmlns:a16="http://schemas.microsoft.com/office/drawing/2014/main" id="{F9E059E7-2CC9-6ABD-AFD8-8FF3A344261E}"/>
                  </a:ext>
                </a:extLst>
              </p:cNvPr>
              <p:cNvPicPr/>
              <p:nvPr/>
            </p:nvPicPr>
            <p:blipFill>
              <a:blip r:embed="rId3"/>
              <a:stretch>
                <a:fillRect/>
              </a:stretch>
            </p:blipFill>
            <p:spPr>
              <a:xfrm>
                <a:off x="9335678" y="2089223"/>
                <a:ext cx="99360" cy="96480"/>
              </a:xfrm>
              <a:prstGeom prst="rect">
                <a:avLst/>
              </a:prstGeom>
            </p:spPr>
          </p:pic>
        </mc:Fallback>
      </mc:AlternateContent>
      <p:grpSp>
        <p:nvGrpSpPr>
          <p:cNvPr id="104" name="Group 103">
            <a:extLst>
              <a:ext uri="{FF2B5EF4-FFF2-40B4-BE49-F238E27FC236}">
                <a16:creationId xmlns:a16="http://schemas.microsoft.com/office/drawing/2014/main" id="{449E55FD-0113-5298-F8E4-FE93890789DF}"/>
              </a:ext>
            </a:extLst>
          </p:cNvPr>
          <p:cNvGrpSpPr/>
          <p:nvPr/>
        </p:nvGrpSpPr>
        <p:grpSpPr>
          <a:xfrm>
            <a:off x="267998" y="631223"/>
            <a:ext cx="11387520" cy="3616920"/>
            <a:chOff x="267998" y="631223"/>
            <a:chExt cx="11387520" cy="361692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559FA8E-9A5A-A5AC-058A-F56F488E5A4F}"/>
                    </a:ext>
                  </a:extLst>
                </p14:cNvPr>
                <p14:cNvContentPartPr/>
                <p14:nvPr/>
              </p14:nvContentPartPr>
              <p14:xfrm>
                <a:off x="8312918" y="1197503"/>
                <a:ext cx="3342600" cy="2031840"/>
              </p14:xfrm>
            </p:contentPart>
          </mc:Choice>
          <mc:Fallback>
            <p:pic>
              <p:nvPicPr>
                <p:cNvPr id="3" name="Ink 2">
                  <a:extLst>
                    <a:ext uri="{FF2B5EF4-FFF2-40B4-BE49-F238E27FC236}">
                      <a16:creationId xmlns:a16="http://schemas.microsoft.com/office/drawing/2014/main" id="{D559FA8E-9A5A-A5AC-058A-F56F488E5A4F}"/>
                    </a:ext>
                  </a:extLst>
                </p:cNvPr>
                <p:cNvPicPr/>
                <p:nvPr/>
              </p:nvPicPr>
              <p:blipFill>
                <a:blip r:embed="rId5"/>
                <a:stretch>
                  <a:fillRect/>
                </a:stretch>
              </p:blipFill>
              <p:spPr>
                <a:xfrm>
                  <a:off x="8303918" y="1188503"/>
                  <a:ext cx="3360240" cy="2049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200F2D72-1550-F603-3634-B2A2A1DB13D6}"/>
                    </a:ext>
                  </a:extLst>
                </p14:cNvPr>
                <p14:cNvContentPartPr/>
                <p14:nvPr/>
              </p14:nvContentPartPr>
              <p14:xfrm>
                <a:off x="9600998" y="1651823"/>
                <a:ext cx="13680" cy="187200"/>
              </p14:xfrm>
            </p:contentPart>
          </mc:Choice>
          <mc:Fallback>
            <p:pic>
              <p:nvPicPr>
                <p:cNvPr id="4" name="Ink 3">
                  <a:extLst>
                    <a:ext uri="{FF2B5EF4-FFF2-40B4-BE49-F238E27FC236}">
                      <a16:creationId xmlns:a16="http://schemas.microsoft.com/office/drawing/2014/main" id="{200F2D72-1550-F603-3634-B2A2A1DB13D6}"/>
                    </a:ext>
                  </a:extLst>
                </p:cNvPr>
                <p:cNvPicPr/>
                <p:nvPr/>
              </p:nvPicPr>
              <p:blipFill>
                <a:blip r:embed="rId7"/>
                <a:stretch>
                  <a:fillRect/>
                </a:stretch>
              </p:blipFill>
              <p:spPr>
                <a:xfrm>
                  <a:off x="9591998" y="1643183"/>
                  <a:ext cx="313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979254EE-74E6-51AC-F949-0A0184E53FD7}"/>
                    </a:ext>
                  </a:extLst>
                </p14:cNvPr>
                <p14:cNvContentPartPr/>
                <p14:nvPr/>
              </p14:nvContentPartPr>
              <p14:xfrm>
                <a:off x="9545918" y="1540223"/>
                <a:ext cx="330480" cy="295920"/>
              </p14:xfrm>
            </p:contentPart>
          </mc:Choice>
          <mc:Fallback>
            <p:pic>
              <p:nvPicPr>
                <p:cNvPr id="5" name="Ink 4">
                  <a:extLst>
                    <a:ext uri="{FF2B5EF4-FFF2-40B4-BE49-F238E27FC236}">
                      <a16:creationId xmlns:a16="http://schemas.microsoft.com/office/drawing/2014/main" id="{979254EE-74E6-51AC-F949-0A0184E53FD7}"/>
                    </a:ext>
                  </a:extLst>
                </p:cNvPr>
                <p:cNvPicPr/>
                <p:nvPr/>
              </p:nvPicPr>
              <p:blipFill>
                <a:blip r:embed="rId9"/>
                <a:stretch>
                  <a:fillRect/>
                </a:stretch>
              </p:blipFill>
              <p:spPr>
                <a:xfrm>
                  <a:off x="9537278" y="1531583"/>
                  <a:ext cx="34812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4125AEEB-56A4-1AEF-9814-F568A6C2429B}"/>
                    </a:ext>
                  </a:extLst>
                </p14:cNvPr>
                <p14:cNvContentPartPr/>
                <p14:nvPr/>
              </p14:nvContentPartPr>
              <p14:xfrm>
                <a:off x="9883238" y="1560383"/>
                <a:ext cx="176040" cy="228600"/>
              </p14:xfrm>
            </p:contentPart>
          </mc:Choice>
          <mc:Fallback>
            <p:pic>
              <p:nvPicPr>
                <p:cNvPr id="6" name="Ink 5">
                  <a:extLst>
                    <a:ext uri="{FF2B5EF4-FFF2-40B4-BE49-F238E27FC236}">
                      <a16:creationId xmlns:a16="http://schemas.microsoft.com/office/drawing/2014/main" id="{4125AEEB-56A4-1AEF-9814-F568A6C2429B}"/>
                    </a:ext>
                  </a:extLst>
                </p:cNvPr>
                <p:cNvPicPr/>
                <p:nvPr/>
              </p:nvPicPr>
              <p:blipFill>
                <a:blip r:embed="rId11"/>
                <a:stretch>
                  <a:fillRect/>
                </a:stretch>
              </p:blipFill>
              <p:spPr>
                <a:xfrm>
                  <a:off x="9874238" y="1551743"/>
                  <a:ext cx="1936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2ED6A999-50BB-AB8C-B0C6-A77914C4AC39}"/>
                    </a:ext>
                  </a:extLst>
                </p14:cNvPr>
                <p14:cNvContentPartPr/>
                <p14:nvPr/>
              </p14:nvContentPartPr>
              <p14:xfrm>
                <a:off x="10183838" y="1642103"/>
                <a:ext cx="19080" cy="182880"/>
              </p14:xfrm>
            </p:contentPart>
          </mc:Choice>
          <mc:Fallback>
            <p:pic>
              <p:nvPicPr>
                <p:cNvPr id="7" name="Ink 6">
                  <a:extLst>
                    <a:ext uri="{FF2B5EF4-FFF2-40B4-BE49-F238E27FC236}">
                      <a16:creationId xmlns:a16="http://schemas.microsoft.com/office/drawing/2014/main" id="{2ED6A999-50BB-AB8C-B0C6-A77914C4AC39}"/>
                    </a:ext>
                  </a:extLst>
                </p:cNvPr>
                <p:cNvPicPr/>
                <p:nvPr/>
              </p:nvPicPr>
              <p:blipFill>
                <a:blip r:embed="rId13"/>
                <a:stretch>
                  <a:fillRect/>
                </a:stretch>
              </p:blipFill>
              <p:spPr>
                <a:xfrm>
                  <a:off x="10175198" y="1633103"/>
                  <a:ext cx="367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3C282D00-CC34-D0A1-1CCE-2BABF83B7D0D}"/>
                    </a:ext>
                  </a:extLst>
                </p14:cNvPr>
                <p14:cNvContentPartPr/>
                <p14:nvPr/>
              </p14:nvContentPartPr>
              <p14:xfrm>
                <a:off x="10162598" y="1553183"/>
                <a:ext cx="162720" cy="127800"/>
              </p14:xfrm>
            </p:contentPart>
          </mc:Choice>
          <mc:Fallback>
            <p:pic>
              <p:nvPicPr>
                <p:cNvPr id="8" name="Ink 7">
                  <a:extLst>
                    <a:ext uri="{FF2B5EF4-FFF2-40B4-BE49-F238E27FC236}">
                      <a16:creationId xmlns:a16="http://schemas.microsoft.com/office/drawing/2014/main" id="{3C282D00-CC34-D0A1-1CCE-2BABF83B7D0D}"/>
                    </a:ext>
                  </a:extLst>
                </p:cNvPr>
                <p:cNvPicPr/>
                <p:nvPr/>
              </p:nvPicPr>
              <p:blipFill>
                <a:blip r:embed="rId15"/>
                <a:stretch>
                  <a:fillRect/>
                </a:stretch>
              </p:blipFill>
              <p:spPr>
                <a:xfrm>
                  <a:off x="10153958" y="1544183"/>
                  <a:ext cx="18036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9434D21D-5497-8E25-4AEB-99F13A9DBD94}"/>
                    </a:ext>
                  </a:extLst>
                </p14:cNvPr>
                <p14:cNvContentPartPr/>
                <p14:nvPr/>
              </p14:nvContentPartPr>
              <p14:xfrm>
                <a:off x="9363038" y="2110103"/>
                <a:ext cx="19440" cy="286560"/>
              </p14:xfrm>
            </p:contentPart>
          </mc:Choice>
          <mc:Fallback>
            <p:pic>
              <p:nvPicPr>
                <p:cNvPr id="10" name="Ink 9">
                  <a:extLst>
                    <a:ext uri="{FF2B5EF4-FFF2-40B4-BE49-F238E27FC236}">
                      <a16:creationId xmlns:a16="http://schemas.microsoft.com/office/drawing/2014/main" id="{9434D21D-5497-8E25-4AEB-99F13A9DBD94}"/>
                    </a:ext>
                  </a:extLst>
                </p:cNvPr>
                <p:cNvPicPr/>
                <p:nvPr/>
              </p:nvPicPr>
              <p:blipFill>
                <a:blip r:embed="rId17"/>
                <a:stretch>
                  <a:fillRect/>
                </a:stretch>
              </p:blipFill>
              <p:spPr>
                <a:xfrm>
                  <a:off x="9354038" y="2101463"/>
                  <a:ext cx="370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6D1D817C-8C3E-3E18-05BA-1154BE08DB92}"/>
                    </a:ext>
                  </a:extLst>
                </p14:cNvPr>
                <p14:cNvContentPartPr/>
                <p14:nvPr/>
              </p14:nvContentPartPr>
              <p14:xfrm>
                <a:off x="9394358" y="2411063"/>
                <a:ext cx="1670040" cy="189000"/>
              </p14:xfrm>
            </p:contentPart>
          </mc:Choice>
          <mc:Fallback>
            <p:pic>
              <p:nvPicPr>
                <p:cNvPr id="11" name="Ink 10">
                  <a:extLst>
                    <a:ext uri="{FF2B5EF4-FFF2-40B4-BE49-F238E27FC236}">
                      <a16:creationId xmlns:a16="http://schemas.microsoft.com/office/drawing/2014/main" id="{6D1D817C-8C3E-3E18-05BA-1154BE08DB92}"/>
                    </a:ext>
                  </a:extLst>
                </p:cNvPr>
                <p:cNvPicPr/>
                <p:nvPr/>
              </p:nvPicPr>
              <p:blipFill>
                <a:blip r:embed="rId19"/>
                <a:stretch>
                  <a:fillRect/>
                </a:stretch>
              </p:blipFill>
              <p:spPr>
                <a:xfrm>
                  <a:off x="9385358" y="2402423"/>
                  <a:ext cx="16876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A46848CC-2FE9-B793-8632-8EDBC29B134E}"/>
                    </a:ext>
                  </a:extLst>
                </p14:cNvPr>
                <p14:cNvContentPartPr/>
                <p14:nvPr/>
              </p14:nvContentPartPr>
              <p14:xfrm>
                <a:off x="9425318" y="2073383"/>
                <a:ext cx="1785960" cy="479160"/>
              </p14:xfrm>
            </p:contentPart>
          </mc:Choice>
          <mc:Fallback>
            <p:pic>
              <p:nvPicPr>
                <p:cNvPr id="12" name="Ink 11">
                  <a:extLst>
                    <a:ext uri="{FF2B5EF4-FFF2-40B4-BE49-F238E27FC236}">
                      <a16:creationId xmlns:a16="http://schemas.microsoft.com/office/drawing/2014/main" id="{A46848CC-2FE9-B793-8632-8EDBC29B134E}"/>
                    </a:ext>
                  </a:extLst>
                </p:cNvPr>
                <p:cNvPicPr/>
                <p:nvPr/>
              </p:nvPicPr>
              <p:blipFill>
                <a:blip r:embed="rId21"/>
                <a:stretch>
                  <a:fillRect/>
                </a:stretch>
              </p:blipFill>
              <p:spPr>
                <a:xfrm>
                  <a:off x="9416678" y="2064743"/>
                  <a:ext cx="1803600" cy="496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56EC7EFB-CC76-B73F-5B3C-80DB654FEB6B}"/>
                    </a:ext>
                  </a:extLst>
                </p14:cNvPr>
                <p14:cNvContentPartPr/>
                <p14:nvPr/>
              </p14:nvContentPartPr>
              <p14:xfrm>
                <a:off x="9513158" y="2187143"/>
                <a:ext cx="196200" cy="185400"/>
              </p14:xfrm>
            </p:contentPart>
          </mc:Choice>
          <mc:Fallback>
            <p:pic>
              <p:nvPicPr>
                <p:cNvPr id="13" name="Ink 12">
                  <a:extLst>
                    <a:ext uri="{FF2B5EF4-FFF2-40B4-BE49-F238E27FC236}">
                      <a16:creationId xmlns:a16="http://schemas.microsoft.com/office/drawing/2014/main" id="{56EC7EFB-CC76-B73F-5B3C-80DB654FEB6B}"/>
                    </a:ext>
                  </a:extLst>
                </p:cNvPr>
                <p:cNvPicPr/>
                <p:nvPr/>
              </p:nvPicPr>
              <p:blipFill>
                <a:blip r:embed="rId23"/>
                <a:stretch>
                  <a:fillRect/>
                </a:stretch>
              </p:blipFill>
              <p:spPr>
                <a:xfrm>
                  <a:off x="9504158" y="2178503"/>
                  <a:ext cx="2138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658762FB-A770-2521-52F8-5645B11006AD}"/>
                    </a:ext>
                  </a:extLst>
                </p14:cNvPr>
                <p14:cNvContentPartPr/>
                <p14:nvPr/>
              </p14:nvContentPartPr>
              <p14:xfrm>
                <a:off x="9738518" y="2235743"/>
                <a:ext cx="61920" cy="219960"/>
              </p14:xfrm>
            </p:contentPart>
          </mc:Choice>
          <mc:Fallback>
            <p:pic>
              <p:nvPicPr>
                <p:cNvPr id="14" name="Ink 13">
                  <a:extLst>
                    <a:ext uri="{FF2B5EF4-FFF2-40B4-BE49-F238E27FC236}">
                      <a16:creationId xmlns:a16="http://schemas.microsoft.com/office/drawing/2014/main" id="{658762FB-A770-2521-52F8-5645B11006AD}"/>
                    </a:ext>
                  </a:extLst>
                </p:cNvPr>
                <p:cNvPicPr/>
                <p:nvPr/>
              </p:nvPicPr>
              <p:blipFill>
                <a:blip r:embed="rId25"/>
                <a:stretch>
                  <a:fillRect/>
                </a:stretch>
              </p:blipFill>
              <p:spPr>
                <a:xfrm>
                  <a:off x="9729878" y="2226743"/>
                  <a:ext cx="795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2083CD35-D314-BD43-03BC-8DE14BBB32ED}"/>
                    </a:ext>
                  </a:extLst>
                </p14:cNvPr>
                <p14:cNvContentPartPr/>
                <p14:nvPr/>
              </p14:nvContentPartPr>
              <p14:xfrm>
                <a:off x="9847598" y="2269583"/>
                <a:ext cx="85320" cy="144720"/>
              </p14:xfrm>
            </p:contentPart>
          </mc:Choice>
          <mc:Fallback>
            <p:pic>
              <p:nvPicPr>
                <p:cNvPr id="15" name="Ink 14">
                  <a:extLst>
                    <a:ext uri="{FF2B5EF4-FFF2-40B4-BE49-F238E27FC236}">
                      <a16:creationId xmlns:a16="http://schemas.microsoft.com/office/drawing/2014/main" id="{2083CD35-D314-BD43-03BC-8DE14BBB32ED}"/>
                    </a:ext>
                  </a:extLst>
                </p:cNvPr>
                <p:cNvPicPr/>
                <p:nvPr/>
              </p:nvPicPr>
              <p:blipFill>
                <a:blip r:embed="rId27"/>
                <a:stretch>
                  <a:fillRect/>
                </a:stretch>
              </p:blipFill>
              <p:spPr>
                <a:xfrm>
                  <a:off x="9838958" y="2260583"/>
                  <a:ext cx="1029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78B0F39C-F11A-CB69-DAB7-F3EA4B265D89}"/>
                    </a:ext>
                  </a:extLst>
                </p14:cNvPr>
                <p14:cNvContentPartPr/>
                <p14:nvPr/>
              </p14:nvContentPartPr>
              <p14:xfrm>
                <a:off x="9964238" y="2271383"/>
                <a:ext cx="199800" cy="221040"/>
              </p14:xfrm>
            </p:contentPart>
          </mc:Choice>
          <mc:Fallback>
            <p:pic>
              <p:nvPicPr>
                <p:cNvPr id="16" name="Ink 15">
                  <a:extLst>
                    <a:ext uri="{FF2B5EF4-FFF2-40B4-BE49-F238E27FC236}">
                      <a16:creationId xmlns:a16="http://schemas.microsoft.com/office/drawing/2014/main" id="{78B0F39C-F11A-CB69-DAB7-F3EA4B265D89}"/>
                    </a:ext>
                  </a:extLst>
                </p:cNvPr>
                <p:cNvPicPr/>
                <p:nvPr/>
              </p:nvPicPr>
              <p:blipFill>
                <a:blip r:embed="rId29"/>
                <a:stretch>
                  <a:fillRect/>
                </a:stretch>
              </p:blipFill>
              <p:spPr>
                <a:xfrm>
                  <a:off x="9955598" y="2262743"/>
                  <a:ext cx="2174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1238D0E3-B5CE-18B7-BAF4-536D9DB01471}"/>
                    </a:ext>
                  </a:extLst>
                </p14:cNvPr>
                <p14:cNvContentPartPr/>
                <p14:nvPr/>
              </p14:nvContentPartPr>
              <p14:xfrm>
                <a:off x="10190318" y="2279663"/>
                <a:ext cx="237960" cy="199080"/>
              </p14:xfrm>
            </p:contentPart>
          </mc:Choice>
          <mc:Fallback>
            <p:pic>
              <p:nvPicPr>
                <p:cNvPr id="18" name="Ink 17">
                  <a:extLst>
                    <a:ext uri="{FF2B5EF4-FFF2-40B4-BE49-F238E27FC236}">
                      <a16:creationId xmlns:a16="http://schemas.microsoft.com/office/drawing/2014/main" id="{1238D0E3-B5CE-18B7-BAF4-536D9DB01471}"/>
                    </a:ext>
                  </a:extLst>
                </p:cNvPr>
                <p:cNvPicPr/>
                <p:nvPr/>
              </p:nvPicPr>
              <p:blipFill>
                <a:blip r:embed="rId31"/>
                <a:stretch>
                  <a:fillRect/>
                </a:stretch>
              </p:blipFill>
              <p:spPr>
                <a:xfrm>
                  <a:off x="10181318" y="2271023"/>
                  <a:ext cx="25560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16BF8763-8154-6F38-4C79-78FB4BC9871C}"/>
                    </a:ext>
                  </a:extLst>
                </p14:cNvPr>
                <p14:cNvContentPartPr/>
                <p14:nvPr/>
              </p14:nvContentPartPr>
              <p14:xfrm>
                <a:off x="10465358" y="2284703"/>
                <a:ext cx="92880" cy="187560"/>
              </p14:xfrm>
            </p:contentPart>
          </mc:Choice>
          <mc:Fallback>
            <p:pic>
              <p:nvPicPr>
                <p:cNvPr id="19" name="Ink 18">
                  <a:extLst>
                    <a:ext uri="{FF2B5EF4-FFF2-40B4-BE49-F238E27FC236}">
                      <a16:creationId xmlns:a16="http://schemas.microsoft.com/office/drawing/2014/main" id="{16BF8763-8154-6F38-4C79-78FB4BC9871C}"/>
                    </a:ext>
                  </a:extLst>
                </p:cNvPr>
                <p:cNvPicPr/>
                <p:nvPr/>
              </p:nvPicPr>
              <p:blipFill>
                <a:blip r:embed="rId33"/>
                <a:stretch>
                  <a:fillRect/>
                </a:stretch>
              </p:blipFill>
              <p:spPr>
                <a:xfrm>
                  <a:off x="10456718" y="2276063"/>
                  <a:ext cx="1105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ECAB3F71-68F5-64FE-CF96-44098FAEEC50}"/>
                    </a:ext>
                  </a:extLst>
                </p14:cNvPr>
                <p14:cNvContentPartPr/>
                <p14:nvPr/>
              </p14:nvContentPartPr>
              <p14:xfrm>
                <a:off x="10678118" y="2426183"/>
                <a:ext cx="37440" cy="4320"/>
              </p14:xfrm>
            </p:contentPart>
          </mc:Choice>
          <mc:Fallback>
            <p:pic>
              <p:nvPicPr>
                <p:cNvPr id="20" name="Ink 19">
                  <a:extLst>
                    <a:ext uri="{FF2B5EF4-FFF2-40B4-BE49-F238E27FC236}">
                      <a16:creationId xmlns:a16="http://schemas.microsoft.com/office/drawing/2014/main" id="{ECAB3F71-68F5-64FE-CF96-44098FAEEC50}"/>
                    </a:ext>
                  </a:extLst>
                </p:cNvPr>
                <p:cNvPicPr/>
                <p:nvPr/>
              </p:nvPicPr>
              <p:blipFill>
                <a:blip r:embed="rId35"/>
                <a:stretch>
                  <a:fillRect/>
                </a:stretch>
              </p:blipFill>
              <p:spPr>
                <a:xfrm>
                  <a:off x="10669478" y="2417183"/>
                  <a:ext cx="550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D22F24A-0BDC-2A0D-CFF1-C5F7F832A300}"/>
                    </a:ext>
                  </a:extLst>
                </p14:cNvPr>
                <p14:cNvContentPartPr/>
                <p14:nvPr/>
              </p14:nvContentPartPr>
              <p14:xfrm>
                <a:off x="10741478" y="2317463"/>
                <a:ext cx="65880" cy="168840"/>
              </p14:xfrm>
            </p:contentPart>
          </mc:Choice>
          <mc:Fallback>
            <p:pic>
              <p:nvPicPr>
                <p:cNvPr id="21" name="Ink 20">
                  <a:extLst>
                    <a:ext uri="{FF2B5EF4-FFF2-40B4-BE49-F238E27FC236}">
                      <a16:creationId xmlns:a16="http://schemas.microsoft.com/office/drawing/2014/main" id="{FD22F24A-0BDC-2A0D-CFF1-C5F7F832A300}"/>
                    </a:ext>
                  </a:extLst>
                </p:cNvPr>
                <p:cNvPicPr/>
                <p:nvPr/>
              </p:nvPicPr>
              <p:blipFill>
                <a:blip r:embed="rId37"/>
                <a:stretch>
                  <a:fillRect/>
                </a:stretch>
              </p:blipFill>
              <p:spPr>
                <a:xfrm>
                  <a:off x="10732478" y="2308823"/>
                  <a:ext cx="835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9754420A-702E-D750-6F17-6FC1E40D3DB2}"/>
                    </a:ext>
                  </a:extLst>
                </p14:cNvPr>
                <p14:cNvContentPartPr/>
                <p14:nvPr/>
              </p14:nvContentPartPr>
              <p14:xfrm>
                <a:off x="10840118" y="2306663"/>
                <a:ext cx="81000" cy="190080"/>
              </p14:xfrm>
            </p:contentPart>
          </mc:Choice>
          <mc:Fallback>
            <p:pic>
              <p:nvPicPr>
                <p:cNvPr id="23" name="Ink 22">
                  <a:extLst>
                    <a:ext uri="{FF2B5EF4-FFF2-40B4-BE49-F238E27FC236}">
                      <a16:creationId xmlns:a16="http://schemas.microsoft.com/office/drawing/2014/main" id="{9754420A-702E-D750-6F17-6FC1E40D3DB2}"/>
                    </a:ext>
                  </a:extLst>
                </p:cNvPr>
                <p:cNvPicPr/>
                <p:nvPr/>
              </p:nvPicPr>
              <p:blipFill>
                <a:blip r:embed="rId39"/>
                <a:stretch>
                  <a:fillRect/>
                </a:stretch>
              </p:blipFill>
              <p:spPr>
                <a:xfrm>
                  <a:off x="10831478" y="2297663"/>
                  <a:ext cx="986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F9261CC3-8A80-1B73-E884-6DC594B39519}"/>
                    </a:ext>
                  </a:extLst>
                </p14:cNvPr>
                <p14:cNvContentPartPr/>
                <p14:nvPr/>
              </p14:nvContentPartPr>
              <p14:xfrm>
                <a:off x="10966118" y="2320703"/>
                <a:ext cx="171720" cy="190440"/>
              </p14:xfrm>
            </p:contentPart>
          </mc:Choice>
          <mc:Fallback>
            <p:pic>
              <p:nvPicPr>
                <p:cNvPr id="24" name="Ink 23">
                  <a:extLst>
                    <a:ext uri="{FF2B5EF4-FFF2-40B4-BE49-F238E27FC236}">
                      <a16:creationId xmlns:a16="http://schemas.microsoft.com/office/drawing/2014/main" id="{F9261CC3-8A80-1B73-E884-6DC594B39519}"/>
                    </a:ext>
                  </a:extLst>
                </p:cNvPr>
                <p:cNvPicPr/>
                <p:nvPr/>
              </p:nvPicPr>
              <p:blipFill>
                <a:blip r:embed="rId41"/>
                <a:stretch>
                  <a:fillRect/>
                </a:stretch>
              </p:blipFill>
              <p:spPr>
                <a:xfrm>
                  <a:off x="10957478" y="2312063"/>
                  <a:ext cx="189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7B4E5754-CD40-D539-E1DA-FA55E9090D85}"/>
                    </a:ext>
                  </a:extLst>
                </p14:cNvPr>
                <p14:cNvContentPartPr/>
                <p14:nvPr/>
              </p14:nvContentPartPr>
              <p14:xfrm>
                <a:off x="10484078" y="1000583"/>
                <a:ext cx="506520" cy="1141560"/>
              </p14:xfrm>
            </p:contentPart>
          </mc:Choice>
          <mc:Fallback>
            <p:pic>
              <p:nvPicPr>
                <p:cNvPr id="26" name="Ink 25">
                  <a:extLst>
                    <a:ext uri="{FF2B5EF4-FFF2-40B4-BE49-F238E27FC236}">
                      <a16:creationId xmlns:a16="http://schemas.microsoft.com/office/drawing/2014/main" id="{7B4E5754-CD40-D539-E1DA-FA55E9090D85}"/>
                    </a:ext>
                  </a:extLst>
                </p:cNvPr>
                <p:cNvPicPr/>
                <p:nvPr/>
              </p:nvPicPr>
              <p:blipFill>
                <a:blip r:embed="rId43"/>
                <a:stretch>
                  <a:fillRect/>
                </a:stretch>
              </p:blipFill>
              <p:spPr>
                <a:xfrm>
                  <a:off x="10475078" y="991583"/>
                  <a:ext cx="524160" cy="1159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D368D9F1-5CB7-3EB8-D78E-5C36219D2CF5}"/>
                    </a:ext>
                  </a:extLst>
                </p14:cNvPr>
                <p14:cNvContentPartPr/>
                <p14:nvPr/>
              </p14:nvContentPartPr>
              <p14:xfrm>
                <a:off x="10877918" y="943343"/>
                <a:ext cx="163440" cy="199080"/>
              </p14:xfrm>
            </p:contentPart>
          </mc:Choice>
          <mc:Fallback>
            <p:pic>
              <p:nvPicPr>
                <p:cNvPr id="27" name="Ink 26">
                  <a:extLst>
                    <a:ext uri="{FF2B5EF4-FFF2-40B4-BE49-F238E27FC236}">
                      <a16:creationId xmlns:a16="http://schemas.microsoft.com/office/drawing/2014/main" id="{D368D9F1-5CB7-3EB8-D78E-5C36219D2CF5}"/>
                    </a:ext>
                  </a:extLst>
                </p:cNvPr>
                <p:cNvPicPr/>
                <p:nvPr/>
              </p:nvPicPr>
              <p:blipFill>
                <a:blip r:embed="rId45"/>
                <a:stretch>
                  <a:fillRect/>
                </a:stretch>
              </p:blipFill>
              <p:spPr>
                <a:xfrm>
                  <a:off x="10869278" y="934703"/>
                  <a:ext cx="1810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29AE920E-1391-352C-E106-4F01DBFE9DF5}"/>
                    </a:ext>
                  </a:extLst>
                </p14:cNvPr>
                <p14:cNvContentPartPr/>
                <p14:nvPr/>
              </p14:nvContentPartPr>
              <p14:xfrm>
                <a:off x="11120918" y="849743"/>
                <a:ext cx="515160" cy="185400"/>
              </p14:xfrm>
            </p:contentPart>
          </mc:Choice>
          <mc:Fallback>
            <p:pic>
              <p:nvPicPr>
                <p:cNvPr id="28" name="Ink 27">
                  <a:extLst>
                    <a:ext uri="{FF2B5EF4-FFF2-40B4-BE49-F238E27FC236}">
                      <a16:creationId xmlns:a16="http://schemas.microsoft.com/office/drawing/2014/main" id="{29AE920E-1391-352C-E106-4F01DBFE9DF5}"/>
                    </a:ext>
                  </a:extLst>
                </p:cNvPr>
                <p:cNvPicPr/>
                <p:nvPr/>
              </p:nvPicPr>
              <p:blipFill>
                <a:blip r:embed="rId47"/>
                <a:stretch>
                  <a:fillRect/>
                </a:stretch>
              </p:blipFill>
              <p:spPr>
                <a:xfrm>
                  <a:off x="11112278" y="841103"/>
                  <a:ext cx="5328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5147476B-A6FE-8136-2D06-DF6AF78D8D78}"/>
                    </a:ext>
                  </a:extLst>
                </p14:cNvPr>
                <p14:cNvContentPartPr/>
                <p14:nvPr/>
              </p14:nvContentPartPr>
              <p14:xfrm>
                <a:off x="11109758" y="939383"/>
                <a:ext cx="480240" cy="378360"/>
              </p14:xfrm>
            </p:contentPart>
          </mc:Choice>
          <mc:Fallback>
            <p:pic>
              <p:nvPicPr>
                <p:cNvPr id="29" name="Ink 28">
                  <a:extLst>
                    <a:ext uri="{FF2B5EF4-FFF2-40B4-BE49-F238E27FC236}">
                      <a16:creationId xmlns:a16="http://schemas.microsoft.com/office/drawing/2014/main" id="{5147476B-A6FE-8136-2D06-DF6AF78D8D78}"/>
                    </a:ext>
                  </a:extLst>
                </p:cNvPr>
                <p:cNvPicPr/>
                <p:nvPr/>
              </p:nvPicPr>
              <p:blipFill>
                <a:blip r:embed="rId49"/>
                <a:stretch>
                  <a:fillRect/>
                </a:stretch>
              </p:blipFill>
              <p:spPr>
                <a:xfrm>
                  <a:off x="11101118" y="930383"/>
                  <a:ext cx="49788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84D43541-A387-2850-09BF-163046EE8796}"/>
                    </a:ext>
                  </a:extLst>
                </p14:cNvPr>
                <p14:cNvContentPartPr/>
                <p14:nvPr/>
              </p14:nvContentPartPr>
              <p14:xfrm>
                <a:off x="11592518" y="962423"/>
                <a:ext cx="24120" cy="424440"/>
              </p14:xfrm>
            </p:contentPart>
          </mc:Choice>
          <mc:Fallback>
            <p:pic>
              <p:nvPicPr>
                <p:cNvPr id="30" name="Ink 29">
                  <a:extLst>
                    <a:ext uri="{FF2B5EF4-FFF2-40B4-BE49-F238E27FC236}">
                      <a16:creationId xmlns:a16="http://schemas.microsoft.com/office/drawing/2014/main" id="{84D43541-A387-2850-09BF-163046EE8796}"/>
                    </a:ext>
                  </a:extLst>
                </p:cNvPr>
                <p:cNvPicPr/>
                <p:nvPr/>
              </p:nvPicPr>
              <p:blipFill>
                <a:blip r:embed="rId51"/>
                <a:stretch>
                  <a:fillRect/>
                </a:stretch>
              </p:blipFill>
              <p:spPr>
                <a:xfrm>
                  <a:off x="11583878" y="953423"/>
                  <a:ext cx="4176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3C6992BB-74AF-A90A-3C35-495E1981FBAA}"/>
                    </a:ext>
                  </a:extLst>
                </p14:cNvPr>
                <p14:cNvContentPartPr/>
                <p14:nvPr/>
              </p14:nvContentPartPr>
              <p14:xfrm>
                <a:off x="6357038" y="2084183"/>
                <a:ext cx="38160" cy="308520"/>
              </p14:xfrm>
            </p:contentPart>
          </mc:Choice>
          <mc:Fallback>
            <p:pic>
              <p:nvPicPr>
                <p:cNvPr id="34" name="Ink 33">
                  <a:extLst>
                    <a:ext uri="{FF2B5EF4-FFF2-40B4-BE49-F238E27FC236}">
                      <a16:creationId xmlns:a16="http://schemas.microsoft.com/office/drawing/2014/main" id="{3C6992BB-74AF-A90A-3C35-495E1981FBAA}"/>
                    </a:ext>
                  </a:extLst>
                </p:cNvPr>
                <p:cNvPicPr/>
                <p:nvPr/>
              </p:nvPicPr>
              <p:blipFill>
                <a:blip r:embed="rId53"/>
                <a:stretch>
                  <a:fillRect/>
                </a:stretch>
              </p:blipFill>
              <p:spPr>
                <a:xfrm>
                  <a:off x="6348038" y="2075183"/>
                  <a:ext cx="5580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08FBEA22-BDF1-5F4A-A344-783298A3B6D7}"/>
                    </a:ext>
                  </a:extLst>
                </p14:cNvPr>
                <p14:cNvContentPartPr/>
                <p14:nvPr/>
              </p14:nvContentPartPr>
              <p14:xfrm>
                <a:off x="6344078" y="2498903"/>
                <a:ext cx="1675800" cy="30960"/>
              </p14:xfrm>
            </p:contentPart>
          </mc:Choice>
          <mc:Fallback>
            <p:pic>
              <p:nvPicPr>
                <p:cNvPr id="35" name="Ink 34">
                  <a:extLst>
                    <a:ext uri="{FF2B5EF4-FFF2-40B4-BE49-F238E27FC236}">
                      <a16:creationId xmlns:a16="http://schemas.microsoft.com/office/drawing/2014/main" id="{08FBEA22-BDF1-5F4A-A344-783298A3B6D7}"/>
                    </a:ext>
                  </a:extLst>
                </p:cNvPr>
                <p:cNvPicPr/>
                <p:nvPr/>
              </p:nvPicPr>
              <p:blipFill>
                <a:blip r:embed="rId55"/>
                <a:stretch>
                  <a:fillRect/>
                </a:stretch>
              </p:blipFill>
              <p:spPr>
                <a:xfrm>
                  <a:off x="6335438" y="2489903"/>
                  <a:ext cx="16934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C98607E6-5728-FF3F-6AD0-B6E91CAA0B59}"/>
                    </a:ext>
                  </a:extLst>
                </p14:cNvPr>
                <p14:cNvContentPartPr/>
                <p14:nvPr/>
              </p14:nvContentPartPr>
              <p14:xfrm>
                <a:off x="6456758" y="2079143"/>
                <a:ext cx="1636920" cy="325080"/>
              </p14:xfrm>
            </p:contentPart>
          </mc:Choice>
          <mc:Fallback>
            <p:pic>
              <p:nvPicPr>
                <p:cNvPr id="37" name="Ink 36">
                  <a:extLst>
                    <a:ext uri="{FF2B5EF4-FFF2-40B4-BE49-F238E27FC236}">
                      <a16:creationId xmlns:a16="http://schemas.microsoft.com/office/drawing/2014/main" id="{C98607E6-5728-FF3F-6AD0-B6E91CAA0B59}"/>
                    </a:ext>
                  </a:extLst>
                </p:cNvPr>
                <p:cNvPicPr/>
                <p:nvPr/>
              </p:nvPicPr>
              <p:blipFill>
                <a:blip r:embed="rId57"/>
                <a:stretch>
                  <a:fillRect/>
                </a:stretch>
              </p:blipFill>
              <p:spPr>
                <a:xfrm>
                  <a:off x="6448118" y="2070143"/>
                  <a:ext cx="165456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AE873687-A181-BB1E-BCCC-C45F6B1909E4}"/>
                    </a:ext>
                  </a:extLst>
                </p14:cNvPr>
                <p14:cNvContentPartPr/>
                <p14:nvPr/>
              </p14:nvContentPartPr>
              <p14:xfrm>
                <a:off x="6583478" y="2209823"/>
                <a:ext cx="163440" cy="215280"/>
              </p14:xfrm>
            </p:contentPart>
          </mc:Choice>
          <mc:Fallback>
            <p:pic>
              <p:nvPicPr>
                <p:cNvPr id="38" name="Ink 37">
                  <a:extLst>
                    <a:ext uri="{FF2B5EF4-FFF2-40B4-BE49-F238E27FC236}">
                      <a16:creationId xmlns:a16="http://schemas.microsoft.com/office/drawing/2014/main" id="{AE873687-A181-BB1E-BCCC-C45F6B1909E4}"/>
                    </a:ext>
                  </a:extLst>
                </p:cNvPr>
                <p:cNvPicPr/>
                <p:nvPr/>
              </p:nvPicPr>
              <p:blipFill>
                <a:blip r:embed="rId59"/>
                <a:stretch>
                  <a:fillRect/>
                </a:stretch>
              </p:blipFill>
              <p:spPr>
                <a:xfrm>
                  <a:off x="6574838" y="2201183"/>
                  <a:ext cx="1810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8F6D70A0-EE4E-3F95-AC5C-A3F05765E8D2}"/>
                    </a:ext>
                  </a:extLst>
                </p14:cNvPr>
                <p14:cNvContentPartPr/>
                <p14:nvPr/>
              </p14:nvContentPartPr>
              <p14:xfrm>
                <a:off x="6789398" y="2280383"/>
                <a:ext cx="107280" cy="131400"/>
              </p14:xfrm>
            </p:contentPart>
          </mc:Choice>
          <mc:Fallback>
            <p:pic>
              <p:nvPicPr>
                <p:cNvPr id="39" name="Ink 38">
                  <a:extLst>
                    <a:ext uri="{FF2B5EF4-FFF2-40B4-BE49-F238E27FC236}">
                      <a16:creationId xmlns:a16="http://schemas.microsoft.com/office/drawing/2014/main" id="{8F6D70A0-EE4E-3F95-AC5C-A3F05765E8D2}"/>
                    </a:ext>
                  </a:extLst>
                </p:cNvPr>
                <p:cNvPicPr/>
                <p:nvPr/>
              </p:nvPicPr>
              <p:blipFill>
                <a:blip r:embed="rId61"/>
                <a:stretch>
                  <a:fillRect/>
                </a:stretch>
              </p:blipFill>
              <p:spPr>
                <a:xfrm>
                  <a:off x="6780398" y="2271743"/>
                  <a:ext cx="1249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013CC63C-0D04-6D5A-CC91-929253484F94}"/>
                    </a:ext>
                  </a:extLst>
                </p14:cNvPr>
                <p14:cNvContentPartPr/>
                <p14:nvPr/>
              </p14:nvContentPartPr>
              <p14:xfrm>
                <a:off x="6951398" y="2268863"/>
                <a:ext cx="80280" cy="131400"/>
              </p14:xfrm>
            </p:contentPart>
          </mc:Choice>
          <mc:Fallback>
            <p:pic>
              <p:nvPicPr>
                <p:cNvPr id="40" name="Ink 39">
                  <a:extLst>
                    <a:ext uri="{FF2B5EF4-FFF2-40B4-BE49-F238E27FC236}">
                      <a16:creationId xmlns:a16="http://schemas.microsoft.com/office/drawing/2014/main" id="{013CC63C-0D04-6D5A-CC91-929253484F94}"/>
                    </a:ext>
                  </a:extLst>
                </p:cNvPr>
                <p:cNvPicPr/>
                <p:nvPr/>
              </p:nvPicPr>
              <p:blipFill>
                <a:blip r:embed="rId63"/>
                <a:stretch>
                  <a:fillRect/>
                </a:stretch>
              </p:blipFill>
              <p:spPr>
                <a:xfrm>
                  <a:off x="6942758" y="2259863"/>
                  <a:ext cx="979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7704259D-1C45-F566-CC99-79D07485C10B}"/>
                    </a:ext>
                  </a:extLst>
                </p14:cNvPr>
                <p14:cNvContentPartPr/>
                <p14:nvPr/>
              </p14:nvContentPartPr>
              <p14:xfrm>
                <a:off x="7070558" y="2238263"/>
                <a:ext cx="26280" cy="157680"/>
              </p14:xfrm>
            </p:contentPart>
          </mc:Choice>
          <mc:Fallback>
            <p:pic>
              <p:nvPicPr>
                <p:cNvPr id="41" name="Ink 40">
                  <a:extLst>
                    <a:ext uri="{FF2B5EF4-FFF2-40B4-BE49-F238E27FC236}">
                      <a16:creationId xmlns:a16="http://schemas.microsoft.com/office/drawing/2014/main" id="{7704259D-1C45-F566-CC99-79D07485C10B}"/>
                    </a:ext>
                  </a:extLst>
                </p:cNvPr>
                <p:cNvPicPr/>
                <p:nvPr/>
              </p:nvPicPr>
              <p:blipFill>
                <a:blip r:embed="rId65"/>
                <a:stretch>
                  <a:fillRect/>
                </a:stretch>
              </p:blipFill>
              <p:spPr>
                <a:xfrm>
                  <a:off x="7061918" y="2229263"/>
                  <a:ext cx="439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DCFC1023-8D60-6A87-D247-6E5CF4C7B5E2}"/>
                    </a:ext>
                  </a:extLst>
                </p14:cNvPr>
                <p14:cNvContentPartPr/>
                <p14:nvPr/>
              </p14:nvContentPartPr>
              <p14:xfrm>
                <a:off x="7070558" y="2297663"/>
                <a:ext cx="80640" cy="57240"/>
              </p14:xfrm>
            </p:contentPart>
          </mc:Choice>
          <mc:Fallback>
            <p:pic>
              <p:nvPicPr>
                <p:cNvPr id="42" name="Ink 41">
                  <a:extLst>
                    <a:ext uri="{FF2B5EF4-FFF2-40B4-BE49-F238E27FC236}">
                      <a16:creationId xmlns:a16="http://schemas.microsoft.com/office/drawing/2014/main" id="{DCFC1023-8D60-6A87-D247-6E5CF4C7B5E2}"/>
                    </a:ext>
                  </a:extLst>
                </p:cNvPr>
                <p:cNvPicPr/>
                <p:nvPr/>
              </p:nvPicPr>
              <p:blipFill>
                <a:blip r:embed="rId67"/>
                <a:stretch>
                  <a:fillRect/>
                </a:stretch>
              </p:blipFill>
              <p:spPr>
                <a:xfrm>
                  <a:off x="7061918" y="2289023"/>
                  <a:ext cx="982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5003DDA5-DA0B-7893-4EBD-2950B0B0084F}"/>
                    </a:ext>
                  </a:extLst>
                </p14:cNvPr>
                <p14:cNvContentPartPr/>
                <p14:nvPr/>
              </p14:nvContentPartPr>
              <p14:xfrm>
                <a:off x="7208438" y="2298023"/>
                <a:ext cx="37440" cy="50760"/>
              </p14:xfrm>
            </p:contentPart>
          </mc:Choice>
          <mc:Fallback>
            <p:pic>
              <p:nvPicPr>
                <p:cNvPr id="44" name="Ink 43">
                  <a:extLst>
                    <a:ext uri="{FF2B5EF4-FFF2-40B4-BE49-F238E27FC236}">
                      <a16:creationId xmlns:a16="http://schemas.microsoft.com/office/drawing/2014/main" id="{5003DDA5-DA0B-7893-4EBD-2950B0B0084F}"/>
                    </a:ext>
                  </a:extLst>
                </p:cNvPr>
                <p:cNvPicPr/>
                <p:nvPr/>
              </p:nvPicPr>
              <p:blipFill>
                <a:blip r:embed="rId69"/>
                <a:stretch>
                  <a:fillRect/>
                </a:stretch>
              </p:blipFill>
              <p:spPr>
                <a:xfrm>
                  <a:off x="7199438" y="2289023"/>
                  <a:ext cx="5508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DB56A9F2-5366-5E72-DE09-4D5FEC165587}"/>
                    </a:ext>
                  </a:extLst>
                </p14:cNvPr>
                <p14:cNvContentPartPr/>
                <p14:nvPr/>
              </p14:nvContentPartPr>
              <p14:xfrm>
                <a:off x="6652238" y="795743"/>
                <a:ext cx="2010240" cy="1296360"/>
              </p14:xfrm>
            </p:contentPart>
          </mc:Choice>
          <mc:Fallback>
            <p:pic>
              <p:nvPicPr>
                <p:cNvPr id="46" name="Ink 45">
                  <a:extLst>
                    <a:ext uri="{FF2B5EF4-FFF2-40B4-BE49-F238E27FC236}">
                      <a16:creationId xmlns:a16="http://schemas.microsoft.com/office/drawing/2014/main" id="{DB56A9F2-5366-5E72-DE09-4D5FEC165587}"/>
                    </a:ext>
                  </a:extLst>
                </p:cNvPr>
                <p:cNvPicPr/>
                <p:nvPr/>
              </p:nvPicPr>
              <p:blipFill>
                <a:blip r:embed="rId71"/>
                <a:stretch>
                  <a:fillRect/>
                </a:stretch>
              </p:blipFill>
              <p:spPr>
                <a:xfrm>
                  <a:off x="6643598" y="786743"/>
                  <a:ext cx="2027880" cy="1314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0F97980A-AB3E-B76F-737D-E65C9CD84AB4}"/>
                    </a:ext>
                  </a:extLst>
                </p14:cNvPr>
                <p14:cNvContentPartPr/>
                <p14:nvPr/>
              </p14:nvContentPartPr>
              <p14:xfrm>
                <a:off x="8474558" y="748223"/>
                <a:ext cx="166320" cy="244800"/>
              </p14:xfrm>
            </p:contentPart>
          </mc:Choice>
          <mc:Fallback>
            <p:pic>
              <p:nvPicPr>
                <p:cNvPr id="47" name="Ink 46">
                  <a:extLst>
                    <a:ext uri="{FF2B5EF4-FFF2-40B4-BE49-F238E27FC236}">
                      <a16:creationId xmlns:a16="http://schemas.microsoft.com/office/drawing/2014/main" id="{0F97980A-AB3E-B76F-737D-E65C9CD84AB4}"/>
                    </a:ext>
                  </a:extLst>
                </p:cNvPr>
                <p:cNvPicPr/>
                <p:nvPr/>
              </p:nvPicPr>
              <p:blipFill>
                <a:blip r:embed="rId73"/>
                <a:stretch>
                  <a:fillRect/>
                </a:stretch>
              </p:blipFill>
              <p:spPr>
                <a:xfrm>
                  <a:off x="8465558" y="739583"/>
                  <a:ext cx="1839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94A61403-2368-E2CB-2DCD-2D2735A43153}"/>
                    </a:ext>
                  </a:extLst>
                </p14:cNvPr>
                <p14:cNvContentPartPr/>
                <p14:nvPr/>
              </p14:nvContentPartPr>
              <p14:xfrm>
                <a:off x="9102758" y="834263"/>
                <a:ext cx="202680" cy="169200"/>
              </p14:xfrm>
            </p:contentPart>
          </mc:Choice>
          <mc:Fallback>
            <p:pic>
              <p:nvPicPr>
                <p:cNvPr id="48" name="Ink 47">
                  <a:extLst>
                    <a:ext uri="{FF2B5EF4-FFF2-40B4-BE49-F238E27FC236}">
                      <a16:creationId xmlns:a16="http://schemas.microsoft.com/office/drawing/2014/main" id="{94A61403-2368-E2CB-2DCD-2D2735A43153}"/>
                    </a:ext>
                  </a:extLst>
                </p:cNvPr>
                <p:cNvPicPr/>
                <p:nvPr/>
              </p:nvPicPr>
              <p:blipFill>
                <a:blip r:embed="rId75"/>
                <a:stretch>
                  <a:fillRect/>
                </a:stretch>
              </p:blipFill>
              <p:spPr>
                <a:xfrm>
                  <a:off x="9093758" y="825623"/>
                  <a:ext cx="2203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EBAAE598-8F45-3D52-7ADB-E772A7659AA8}"/>
                    </a:ext>
                  </a:extLst>
                </p14:cNvPr>
                <p14:cNvContentPartPr/>
                <p14:nvPr/>
              </p14:nvContentPartPr>
              <p14:xfrm>
                <a:off x="9139838" y="837503"/>
                <a:ext cx="92160" cy="160920"/>
              </p14:xfrm>
            </p:contentPart>
          </mc:Choice>
          <mc:Fallback>
            <p:pic>
              <p:nvPicPr>
                <p:cNvPr id="49" name="Ink 48">
                  <a:extLst>
                    <a:ext uri="{FF2B5EF4-FFF2-40B4-BE49-F238E27FC236}">
                      <a16:creationId xmlns:a16="http://schemas.microsoft.com/office/drawing/2014/main" id="{EBAAE598-8F45-3D52-7ADB-E772A7659AA8}"/>
                    </a:ext>
                  </a:extLst>
                </p:cNvPr>
                <p:cNvPicPr/>
                <p:nvPr/>
              </p:nvPicPr>
              <p:blipFill>
                <a:blip r:embed="rId77"/>
                <a:stretch>
                  <a:fillRect/>
                </a:stretch>
              </p:blipFill>
              <p:spPr>
                <a:xfrm>
                  <a:off x="9131198" y="828863"/>
                  <a:ext cx="1098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0DF9E362-6D2A-E900-FF85-455AE946B967}"/>
                    </a:ext>
                  </a:extLst>
                </p14:cNvPr>
                <p14:cNvContentPartPr/>
                <p14:nvPr/>
              </p14:nvContentPartPr>
              <p14:xfrm>
                <a:off x="9319838" y="788183"/>
                <a:ext cx="115560" cy="188280"/>
              </p14:xfrm>
            </p:contentPart>
          </mc:Choice>
          <mc:Fallback>
            <p:pic>
              <p:nvPicPr>
                <p:cNvPr id="50" name="Ink 49">
                  <a:extLst>
                    <a:ext uri="{FF2B5EF4-FFF2-40B4-BE49-F238E27FC236}">
                      <a16:creationId xmlns:a16="http://schemas.microsoft.com/office/drawing/2014/main" id="{0DF9E362-6D2A-E900-FF85-455AE946B967}"/>
                    </a:ext>
                  </a:extLst>
                </p:cNvPr>
                <p:cNvPicPr/>
                <p:nvPr/>
              </p:nvPicPr>
              <p:blipFill>
                <a:blip r:embed="rId79"/>
                <a:stretch>
                  <a:fillRect/>
                </a:stretch>
              </p:blipFill>
              <p:spPr>
                <a:xfrm>
                  <a:off x="9310838" y="779543"/>
                  <a:ext cx="1332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BDB27382-4A27-1143-BF32-7B466090ABA8}"/>
                    </a:ext>
                  </a:extLst>
                </p14:cNvPr>
                <p14:cNvContentPartPr/>
                <p14:nvPr/>
              </p14:nvContentPartPr>
              <p14:xfrm>
                <a:off x="9444398" y="776303"/>
                <a:ext cx="242280" cy="204840"/>
              </p14:xfrm>
            </p:contentPart>
          </mc:Choice>
          <mc:Fallback>
            <p:pic>
              <p:nvPicPr>
                <p:cNvPr id="51" name="Ink 50">
                  <a:extLst>
                    <a:ext uri="{FF2B5EF4-FFF2-40B4-BE49-F238E27FC236}">
                      <a16:creationId xmlns:a16="http://schemas.microsoft.com/office/drawing/2014/main" id="{BDB27382-4A27-1143-BF32-7B466090ABA8}"/>
                    </a:ext>
                  </a:extLst>
                </p:cNvPr>
                <p:cNvPicPr/>
                <p:nvPr/>
              </p:nvPicPr>
              <p:blipFill>
                <a:blip r:embed="rId81"/>
                <a:stretch>
                  <a:fillRect/>
                </a:stretch>
              </p:blipFill>
              <p:spPr>
                <a:xfrm>
                  <a:off x="9435398" y="767303"/>
                  <a:ext cx="2599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7D2DD2F4-8783-2DE3-C834-426222E459CB}"/>
                    </a:ext>
                  </a:extLst>
                </p14:cNvPr>
                <p14:cNvContentPartPr/>
                <p14:nvPr/>
              </p14:nvContentPartPr>
              <p14:xfrm>
                <a:off x="9707558" y="748223"/>
                <a:ext cx="213120" cy="201960"/>
              </p14:xfrm>
            </p:contentPart>
          </mc:Choice>
          <mc:Fallback>
            <p:pic>
              <p:nvPicPr>
                <p:cNvPr id="52" name="Ink 51">
                  <a:extLst>
                    <a:ext uri="{FF2B5EF4-FFF2-40B4-BE49-F238E27FC236}">
                      <a16:creationId xmlns:a16="http://schemas.microsoft.com/office/drawing/2014/main" id="{7D2DD2F4-8783-2DE3-C834-426222E459CB}"/>
                    </a:ext>
                  </a:extLst>
                </p:cNvPr>
                <p:cNvPicPr/>
                <p:nvPr/>
              </p:nvPicPr>
              <p:blipFill>
                <a:blip r:embed="rId83"/>
                <a:stretch>
                  <a:fillRect/>
                </a:stretch>
              </p:blipFill>
              <p:spPr>
                <a:xfrm>
                  <a:off x="9698558" y="739223"/>
                  <a:ext cx="2307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BFE976B0-DFB0-B72B-CBF1-09943AB68B13}"/>
                    </a:ext>
                  </a:extLst>
                </p14:cNvPr>
                <p14:cNvContentPartPr/>
                <p14:nvPr/>
              </p14:nvContentPartPr>
              <p14:xfrm>
                <a:off x="9769838" y="746423"/>
                <a:ext cx="370440" cy="225360"/>
              </p14:xfrm>
            </p:contentPart>
          </mc:Choice>
          <mc:Fallback>
            <p:pic>
              <p:nvPicPr>
                <p:cNvPr id="53" name="Ink 52">
                  <a:extLst>
                    <a:ext uri="{FF2B5EF4-FFF2-40B4-BE49-F238E27FC236}">
                      <a16:creationId xmlns:a16="http://schemas.microsoft.com/office/drawing/2014/main" id="{BFE976B0-DFB0-B72B-CBF1-09943AB68B13}"/>
                    </a:ext>
                  </a:extLst>
                </p:cNvPr>
                <p:cNvPicPr/>
                <p:nvPr/>
              </p:nvPicPr>
              <p:blipFill>
                <a:blip r:embed="rId85"/>
                <a:stretch>
                  <a:fillRect/>
                </a:stretch>
              </p:blipFill>
              <p:spPr>
                <a:xfrm>
                  <a:off x="9760838" y="737783"/>
                  <a:ext cx="3880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644A1388-6773-BE34-B507-466640570298}"/>
                    </a:ext>
                  </a:extLst>
                </p14:cNvPr>
                <p14:cNvContentPartPr/>
                <p14:nvPr/>
              </p14:nvContentPartPr>
              <p14:xfrm>
                <a:off x="10006718" y="868463"/>
                <a:ext cx="104040" cy="8280"/>
              </p14:xfrm>
            </p:contentPart>
          </mc:Choice>
          <mc:Fallback>
            <p:pic>
              <p:nvPicPr>
                <p:cNvPr id="54" name="Ink 53">
                  <a:extLst>
                    <a:ext uri="{FF2B5EF4-FFF2-40B4-BE49-F238E27FC236}">
                      <a16:creationId xmlns:a16="http://schemas.microsoft.com/office/drawing/2014/main" id="{644A1388-6773-BE34-B507-466640570298}"/>
                    </a:ext>
                  </a:extLst>
                </p:cNvPr>
                <p:cNvPicPr/>
                <p:nvPr/>
              </p:nvPicPr>
              <p:blipFill>
                <a:blip r:embed="rId87"/>
                <a:stretch>
                  <a:fillRect/>
                </a:stretch>
              </p:blipFill>
              <p:spPr>
                <a:xfrm>
                  <a:off x="9997718" y="859823"/>
                  <a:ext cx="1216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9BDAA2A2-5016-2515-BB6C-26828F6750A6}"/>
                    </a:ext>
                  </a:extLst>
                </p14:cNvPr>
                <p14:cNvContentPartPr/>
                <p14:nvPr/>
              </p14:nvContentPartPr>
              <p14:xfrm>
                <a:off x="8943278" y="636623"/>
                <a:ext cx="1366560" cy="626040"/>
              </p14:xfrm>
            </p:contentPart>
          </mc:Choice>
          <mc:Fallback>
            <p:pic>
              <p:nvPicPr>
                <p:cNvPr id="55" name="Ink 54">
                  <a:extLst>
                    <a:ext uri="{FF2B5EF4-FFF2-40B4-BE49-F238E27FC236}">
                      <a16:creationId xmlns:a16="http://schemas.microsoft.com/office/drawing/2014/main" id="{9BDAA2A2-5016-2515-BB6C-26828F6750A6}"/>
                    </a:ext>
                  </a:extLst>
                </p:cNvPr>
                <p:cNvPicPr/>
                <p:nvPr/>
              </p:nvPicPr>
              <p:blipFill>
                <a:blip r:embed="rId89"/>
                <a:stretch>
                  <a:fillRect/>
                </a:stretch>
              </p:blipFill>
              <p:spPr>
                <a:xfrm>
                  <a:off x="8934278" y="627623"/>
                  <a:ext cx="1384200" cy="643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01DDFA79-F3D2-00E6-E3E1-CA6426B21188}"/>
                    </a:ext>
                  </a:extLst>
                </p14:cNvPr>
                <p14:cNvContentPartPr/>
                <p14:nvPr/>
              </p14:nvContentPartPr>
              <p14:xfrm>
                <a:off x="8868758" y="631223"/>
                <a:ext cx="1490400" cy="552960"/>
              </p14:xfrm>
            </p:contentPart>
          </mc:Choice>
          <mc:Fallback>
            <p:pic>
              <p:nvPicPr>
                <p:cNvPr id="56" name="Ink 55">
                  <a:extLst>
                    <a:ext uri="{FF2B5EF4-FFF2-40B4-BE49-F238E27FC236}">
                      <a16:creationId xmlns:a16="http://schemas.microsoft.com/office/drawing/2014/main" id="{01DDFA79-F3D2-00E6-E3E1-CA6426B21188}"/>
                    </a:ext>
                  </a:extLst>
                </p:cNvPr>
                <p:cNvPicPr/>
                <p:nvPr/>
              </p:nvPicPr>
              <p:blipFill>
                <a:blip r:embed="rId91"/>
                <a:stretch>
                  <a:fillRect/>
                </a:stretch>
              </p:blipFill>
              <p:spPr>
                <a:xfrm>
                  <a:off x="8860118" y="622583"/>
                  <a:ext cx="1508040" cy="570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964F42C4-199A-F061-5E2D-8A778B3D15E7}"/>
                    </a:ext>
                  </a:extLst>
                </p14:cNvPr>
                <p14:cNvContentPartPr/>
                <p14:nvPr/>
              </p14:nvContentPartPr>
              <p14:xfrm>
                <a:off x="6801998" y="1070063"/>
                <a:ext cx="2135880" cy="875160"/>
              </p14:xfrm>
            </p:contentPart>
          </mc:Choice>
          <mc:Fallback>
            <p:pic>
              <p:nvPicPr>
                <p:cNvPr id="57" name="Ink 56">
                  <a:extLst>
                    <a:ext uri="{FF2B5EF4-FFF2-40B4-BE49-F238E27FC236}">
                      <a16:creationId xmlns:a16="http://schemas.microsoft.com/office/drawing/2014/main" id="{964F42C4-199A-F061-5E2D-8A778B3D15E7}"/>
                    </a:ext>
                  </a:extLst>
                </p:cNvPr>
                <p:cNvPicPr/>
                <p:nvPr/>
              </p:nvPicPr>
              <p:blipFill>
                <a:blip r:embed="rId93"/>
                <a:stretch>
                  <a:fillRect/>
                </a:stretch>
              </p:blipFill>
              <p:spPr>
                <a:xfrm>
                  <a:off x="6792998" y="1061423"/>
                  <a:ext cx="2153520" cy="892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64F283A3-6A64-D51A-FBA8-A28B478A7025}"/>
                    </a:ext>
                  </a:extLst>
                </p14:cNvPr>
                <p14:cNvContentPartPr/>
                <p14:nvPr/>
              </p14:nvContentPartPr>
              <p14:xfrm>
                <a:off x="6782918" y="1843703"/>
                <a:ext cx="169560" cy="140760"/>
              </p14:xfrm>
            </p:contentPart>
          </mc:Choice>
          <mc:Fallback>
            <p:pic>
              <p:nvPicPr>
                <p:cNvPr id="58" name="Ink 57">
                  <a:extLst>
                    <a:ext uri="{FF2B5EF4-FFF2-40B4-BE49-F238E27FC236}">
                      <a16:creationId xmlns:a16="http://schemas.microsoft.com/office/drawing/2014/main" id="{64F283A3-6A64-D51A-FBA8-A28B478A7025}"/>
                    </a:ext>
                  </a:extLst>
                </p:cNvPr>
                <p:cNvPicPr/>
                <p:nvPr/>
              </p:nvPicPr>
              <p:blipFill>
                <a:blip r:embed="rId95"/>
                <a:stretch>
                  <a:fillRect/>
                </a:stretch>
              </p:blipFill>
              <p:spPr>
                <a:xfrm>
                  <a:off x="6773918" y="1835063"/>
                  <a:ext cx="1872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DE8D88AF-83AA-EC70-953C-56A8DF576675}"/>
                    </a:ext>
                  </a:extLst>
                </p14:cNvPr>
                <p14:cNvContentPartPr/>
                <p14:nvPr/>
              </p14:nvContentPartPr>
              <p14:xfrm>
                <a:off x="7965518" y="2225663"/>
                <a:ext cx="1400760" cy="42120"/>
              </p14:xfrm>
            </p:contentPart>
          </mc:Choice>
          <mc:Fallback>
            <p:pic>
              <p:nvPicPr>
                <p:cNvPr id="60" name="Ink 59">
                  <a:extLst>
                    <a:ext uri="{FF2B5EF4-FFF2-40B4-BE49-F238E27FC236}">
                      <a16:creationId xmlns:a16="http://schemas.microsoft.com/office/drawing/2014/main" id="{DE8D88AF-83AA-EC70-953C-56A8DF576675}"/>
                    </a:ext>
                  </a:extLst>
                </p:cNvPr>
                <p:cNvPicPr/>
                <p:nvPr/>
              </p:nvPicPr>
              <p:blipFill>
                <a:blip r:embed="rId97"/>
                <a:stretch>
                  <a:fillRect/>
                </a:stretch>
              </p:blipFill>
              <p:spPr>
                <a:xfrm>
                  <a:off x="7956518" y="2217023"/>
                  <a:ext cx="14184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0E1B96CC-1720-CCA1-F68C-A8FDEDF4EB26}"/>
                    </a:ext>
                  </a:extLst>
                </p14:cNvPr>
                <p14:cNvContentPartPr/>
                <p14:nvPr/>
              </p14:nvContentPartPr>
              <p14:xfrm>
                <a:off x="9240998" y="2156903"/>
                <a:ext cx="139680" cy="205560"/>
              </p14:xfrm>
            </p:contentPart>
          </mc:Choice>
          <mc:Fallback>
            <p:pic>
              <p:nvPicPr>
                <p:cNvPr id="61" name="Ink 60">
                  <a:extLst>
                    <a:ext uri="{FF2B5EF4-FFF2-40B4-BE49-F238E27FC236}">
                      <a16:creationId xmlns:a16="http://schemas.microsoft.com/office/drawing/2014/main" id="{0E1B96CC-1720-CCA1-F68C-A8FDEDF4EB26}"/>
                    </a:ext>
                  </a:extLst>
                </p:cNvPr>
                <p:cNvPicPr/>
                <p:nvPr/>
              </p:nvPicPr>
              <p:blipFill>
                <a:blip r:embed="rId99"/>
                <a:stretch>
                  <a:fillRect/>
                </a:stretch>
              </p:blipFill>
              <p:spPr>
                <a:xfrm>
                  <a:off x="9231998" y="2147903"/>
                  <a:ext cx="1573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3" name="Ink 62">
                  <a:extLst>
                    <a:ext uri="{FF2B5EF4-FFF2-40B4-BE49-F238E27FC236}">
                      <a16:creationId xmlns:a16="http://schemas.microsoft.com/office/drawing/2014/main" id="{812D2DC3-8005-28E7-571A-CF5C09D649C8}"/>
                    </a:ext>
                  </a:extLst>
                </p14:cNvPr>
                <p14:cNvContentPartPr/>
                <p14:nvPr/>
              </p14:nvContentPartPr>
              <p14:xfrm>
                <a:off x="7991438" y="2329703"/>
                <a:ext cx="25200" cy="238680"/>
              </p14:xfrm>
            </p:contentPart>
          </mc:Choice>
          <mc:Fallback>
            <p:pic>
              <p:nvPicPr>
                <p:cNvPr id="63" name="Ink 62">
                  <a:extLst>
                    <a:ext uri="{FF2B5EF4-FFF2-40B4-BE49-F238E27FC236}">
                      <a16:creationId xmlns:a16="http://schemas.microsoft.com/office/drawing/2014/main" id="{812D2DC3-8005-28E7-571A-CF5C09D649C8}"/>
                    </a:ext>
                  </a:extLst>
                </p:cNvPr>
                <p:cNvPicPr/>
                <p:nvPr/>
              </p:nvPicPr>
              <p:blipFill>
                <a:blip r:embed="rId101"/>
                <a:stretch>
                  <a:fillRect/>
                </a:stretch>
              </p:blipFill>
              <p:spPr>
                <a:xfrm>
                  <a:off x="7982438" y="2321063"/>
                  <a:ext cx="428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95EFE661-6543-E900-E15B-282D699329D2}"/>
                    </a:ext>
                  </a:extLst>
                </p14:cNvPr>
                <p14:cNvContentPartPr/>
                <p14:nvPr/>
              </p14:nvContentPartPr>
              <p14:xfrm>
                <a:off x="6318878" y="2078423"/>
                <a:ext cx="169200" cy="253800"/>
              </p14:xfrm>
            </p:contentPart>
          </mc:Choice>
          <mc:Fallback>
            <p:pic>
              <p:nvPicPr>
                <p:cNvPr id="65" name="Ink 64">
                  <a:extLst>
                    <a:ext uri="{FF2B5EF4-FFF2-40B4-BE49-F238E27FC236}">
                      <a16:creationId xmlns:a16="http://schemas.microsoft.com/office/drawing/2014/main" id="{95EFE661-6543-E900-E15B-282D699329D2}"/>
                    </a:ext>
                  </a:extLst>
                </p:cNvPr>
                <p:cNvPicPr/>
                <p:nvPr/>
              </p:nvPicPr>
              <p:blipFill>
                <a:blip r:embed="rId103"/>
                <a:stretch>
                  <a:fillRect/>
                </a:stretch>
              </p:blipFill>
              <p:spPr>
                <a:xfrm>
                  <a:off x="6309878" y="2069423"/>
                  <a:ext cx="18684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432597A2-01B3-2931-ECB7-062A06A815D1}"/>
                    </a:ext>
                  </a:extLst>
                </p14:cNvPr>
                <p14:cNvContentPartPr/>
                <p14:nvPr/>
              </p14:nvContentPartPr>
              <p14:xfrm>
                <a:off x="6313838" y="2326463"/>
                <a:ext cx="143280" cy="197640"/>
              </p14:xfrm>
            </p:contentPart>
          </mc:Choice>
          <mc:Fallback>
            <p:pic>
              <p:nvPicPr>
                <p:cNvPr id="66" name="Ink 65">
                  <a:extLst>
                    <a:ext uri="{FF2B5EF4-FFF2-40B4-BE49-F238E27FC236}">
                      <a16:creationId xmlns:a16="http://schemas.microsoft.com/office/drawing/2014/main" id="{432597A2-01B3-2931-ECB7-062A06A815D1}"/>
                    </a:ext>
                  </a:extLst>
                </p:cNvPr>
                <p:cNvPicPr/>
                <p:nvPr/>
              </p:nvPicPr>
              <p:blipFill>
                <a:blip r:embed="rId105"/>
                <a:stretch>
                  <a:fillRect/>
                </a:stretch>
              </p:blipFill>
              <p:spPr>
                <a:xfrm>
                  <a:off x="6304838" y="2317823"/>
                  <a:ext cx="1609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52088E69-BEB6-FE21-FC78-7185FB243BA1}"/>
                    </a:ext>
                  </a:extLst>
                </p14:cNvPr>
                <p14:cNvContentPartPr/>
                <p14:nvPr/>
              </p14:nvContentPartPr>
              <p14:xfrm>
                <a:off x="267998" y="1320983"/>
                <a:ext cx="409320" cy="429480"/>
              </p14:xfrm>
            </p:contentPart>
          </mc:Choice>
          <mc:Fallback>
            <p:pic>
              <p:nvPicPr>
                <p:cNvPr id="68" name="Ink 67">
                  <a:extLst>
                    <a:ext uri="{FF2B5EF4-FFF2-40B4-BE49-F238E27FC236}">
                      <a16:creationId xmlns:a16="http://schemas.microsoft.com/office/drawing/2014/main" id="{52088E69-BEB6-FE21-FC78-7185FB243BA1}"/>
                    </a:ext>
                  </a:extLst>
                </p:cNvPr>
                <p:cNvPicPr/>
                <p:nvPr/>
              </p:nvPicPr>
              <p:blipFill>
                <a:blip r:embed="rId107"/>
                <a:stretch>
                  <a:fillRect/>
                </a:stretch>
              </p:blipFill>
              <p:spPr>
                <a:xfrm>
                  <a:off x="259358" y="1312343"/>
                  <a:ext cx="42696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FF4BAB0E-5E7B-DC1D-251E-7E3D589C389D}"/>
                    </a:ext>
                  </a:extLst>
                </p14:cNvPr>
                <p14:cNvContentPartPr/>
                <p14:nvPr/>
              </p14:nvContentPartPr>
              <p14:xfrm>
                <a:off x="287798" y="1743983"/>
                <a:ext cx="367200" cy="321480"/>
              </p14:xfrm>
            </p:contentPart>
          </mc:Choice>
          <mc:Fallback>
            <p:pic>
              <p:nvPicPr>
                <p:cNvPr id="69" name="Ink 68">
                  <a:extLst>
                    <a:ext uri="{FF2B5EF4-FFF2-40B4-BE49-F238E27FC236}">
                      <a16:creationId xmlns:a16="http://schemas.microsoft.com/office/drawing/2014/main" id="{FF4BAB0E-5E7B-DC1D-251E-7E3D589C389D}"/>
                    </a:ext>
                  </a:extLst>
                </p:cNvPr>
                <p:cNvPicPr/>
                <p:nvPr/>
              </p:nvPicPr>
              <p:blipFill>
                <a:blip r:embed="rId109"/>
                <a:stretch>
                  <a:fillRect/>
                </a:stretch>
              </p:blipFill>
              <p:spPr>
                <a:xfrm>
                  <a:off x="279158" y="1735343"/>
                  <a:ext cx="38484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D5B7A96F-8A03-2107-0DEC-8729DE013772}"/>
                    </a:ext>
                  </a:extLst>
                </p14:cNvPr>
                <p14:cNvContentPartPr/>
                <p14:nvPr/>
              </p14:nvContentPartPr>
              <p14:xfrm>
                <a:off x="381758" y="1580903"/>
                <a:ext cx="158400" cy="91080"/>
              </p14:xfrm>
            </p:contentPart>
          </mc:Choice>
          <mc:Fallback>
            <p:pic>
              <p:nvPicPr>
                <p:cNvPr id="70" name="Ink 69">
                  <a:extLst>
                    <a:ext uri="{FF2B5EF4-FFF2-40B4-BE49-F238E27FC236}">
                      <a16:creationId xmlns:a16="http://schemas.microsoft.com/office/drawing/2014/main" id="{D5B7A96F-8A03-2107-0DEC-8729DE013772}"/>
                    </a:ext>
                  </a:extLst>
                </p:cNvPr>
                <p:cNvPicPr/>
                <p:nvPr/>
              </p:nvPicPr>
              <p:blipFill>
                <a:blip r:embed="rId111"/>
                <a:stretch>
                  <a:fillRect/>
                </a:stretch>
              </p:blipFill>
              <p:spPr>
                <a:xfrm>
                  <a:off x="372758" y="1571903"/>
                  <a:ext cx="1760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80D25D18-B12A-F788-FDF1-744C382E0FC0}"/>
                    </a:ext>
                  </a:extLst>
                </p14:cNvPr>
                <p14:cNvContentPartPr/>
                <p14:nvPr/>
              </p14:nvContentPartPr>
              <p14:xfrm>
                <a:off x="361958" y="1479743"/>
                <a:ext cx="27000" cy="29880"/>
              </p14:xfrm>
            </p:contentPart>
          </mc:Choice>
          <mc:Fallback>
            <p:pic>
              <p:nvPicPr>
                <p:cNvPr id="71" name="Ink 70">
                  <a:extLst>
                    <a:ext uri="{FF2B5EF4-FFF2-40B4-BE49-F238E27FC236}">
                      <a16:creationId xmlns:a16="http://schemas.microsoft.com/office/drawing/2014/main" id="{80D25D18-B12A-F788-FDF1-744C382E0FC0}"/>
                    </a:ext>
                  </a:extLst>
                </p:cNvPr>
                <p:cNvPicPr/>
                <p:nvPr/>
              </p:nvPicPr>
              <p:blipFill>
                <a:blip r:embed="rId113"/>
                <a:stretch>
                  <a:fillRect/>
                </a:stretch>
              </p:blipFill>
              <p:spPr>
                <a:xfrm>
                  <a:off x="352958" y="1470743"/>
                  <a:ext cx="446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DB6A7A6D-6359-1FD2-8061-F7492EC42138}"/>
                    </a:ext>
                  </a:extLst>
                </p14:cNvPr>
                <p14:cNvContentPartPr/>
                <p14:nvPr/>
              </p14:nvContentPartPr>
              <p14:xfrm>
                <a:off x="510278" y="1476503"/>
                <a:ext cx="16200" cy="19080"/>
              </p14:xfrm>
            </p:contentPart>
          </mc:Choice>
          <mc:Fallback>
            <p:pic>
              <p:nvPicPr>
                <p:cNvPr id="72" name="Ink 71">
                  <a:extLst>
                    <a:ext uri="{FF2B5EF4-FFF2-40B4-BE49-F238E27FC236}">
                      <a16:creationId xmlns:a16="http://schemas.microsoft.com/office/drawing/2014/main" id="{DB6A7A6D-6359-1FD2-8061-F7492EC42138}"/>
                    </a:ext>
                  </a:extLst>
                </p:cNvPr>
                <p:cNvPicPr/>
                <p:nvPr/>
              </p:nvPicPr>
              <p:blipFill>
                <a:blip r:embed="rId115"/>
                <a:stretch>
                  <a:fillRect/>
                </a:stretch>
              </p:blipFill>
              <p:spPr>
                <a:xfrm>
                  <a:off x="501278" y="1467863"/>
                  <a:ext cx="338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6603F376-D18A-6CDC-813E-03995D743873}"/>
                    </a:ext>
                  </a:extLst>
                </p14:cNvPr>
                <p14:cNvContentPartPr/>
                <p14:nvPr/>
              </p14:nvContentPartPr>
              <p14:xfrm>
                <a:off x="769478" y="1703303"/>
                <a:ext cx="340200" cy="44640"/>
              </p14:xfrm>
            </p:contentPart>
          </mc:Choice>
          <mc:Fallback>
            <p:pic>
              <p:nvPicPr>
                <p:cNvPr id="73" name="Ink 72">
                  <a:extLst>
                    <a:ext uri="{FF2B5EF4-FFF2-40B4-BE49-F238E27FC236}">
                      <a16:creationId xmlns:a16="http://schemas.microsoft.com/office/drawing/2014/main" id="{6603F376-D18A-6CDC-813E-03995D743873}"/>
                    </a:ext>
                  </a:extLst>
                </p:cNvPr>
                <p:cNvPicPr/>
                <p:nvPr/>
              </p:nvPicPr>
              <p:blipFill>
                <a:blip r:embed="rId117"/>
                <a:stretch>
                  <a:fillRect/>
                </a:stretch>
              </p:blipFill>
              <p:spPr>
                <a:xfrm>
                  <a:off x="760478" y="1694303"/>
                  <a:ext cx="3578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033D26AF-D32C-34EE-EB95-A7F6E031C6E4}"/>
                    </a:ext>
                  </a:extLst>
                </p14:cNvPr>
                <p14:cNvContentPartPr/>
                <p14:nvPr/>
              </p14:nvContentPartPr>
              <p14:xfrm>
                <a:off x="989078" y="1610063"/>
                <a:ext cx="117000" cy="188640"/>
              </p14:xfrm>
            </p:contentPart>
          </mc:Choice>
          <mc:Fallback>
            <p:pic>
              <p:nvPicPr>
                <p:cNvPr id="74" name="Ink 73">
                  <a:extLst>
                    <a:ext uri="{FF2B5EF4-FFF2-40B4-BE49-F238E27FC236}">
                      <a16:creationId xmlns:a16="http://schemas.microsoft.com/office/drawing/2014/main" id="{033D26AF-D32C-34EE-EB95-A7F6E031C6E4}"/>
                    </a:ext>
                  </a:extLst>
                </p:cNvPr>
                <p:cNvPicPr/>
                <p:nvPr/>
              </p:nvPicPr>
              <p:blipFill>
                <a:blip r:embed="rId119"/>
                <a:stretch>
                  <a:fillRect/>
                </a:stretch>
              </p:blipFill>
              <p:spPr>
                <a:xfrm>
                  <a:off x="980078" y="1601063"/>
                  <a:ext cx="13464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2C9DE103-1AA3-05CE-AB04-999B1CBEC4D1}"/>
                    </a:ext>
                  </a:extLst>
                </p14:cNvPr>
                <p14:cNvContentPartPr/>
                <p14:nvPr/>
              </p14:nvContentPartPr>
              <p14:xfrm>
                <a:off x="1255118" y="1256903"/>
                <a:ext cx="1819080" cy="1032120"/>
              </p14:xfrm>
            </p:contentPart>
          </mc:Choice>
          <mc:Fallback>
            <p:pic>
              <p:nvPicPr>
                <p:cNvPr id="75" name="Ink 74">
                  <a:extLst>
                    <a:ext uri="{FF2B5EF4-FFF2-40B4-BE49-F238E27FC236}">
                      <a16:creationId xmlns:a16="http://schemas.microsoft.com/office/drawing/2014/main" id="{2C9DE103-1AA3-05CE-AB04-999B1CBEC4D1}"/>
                    </a:ext>
                  </a:extLst>
                </p:cNvPr>
                <p:cNvPicPr/>
                <p:nvPr/>
              </p:nvPicPr>
              <p:blipFill>
                <a:blip r:embed="rId121"/>
                <a:stretch>
                  <a:fillRect/>
                </a:stretch>
              </p:blipFill>
              <p:spPr>
                <a:xfrm>
                  <a:off x="1246118" y="1247903"/>
                  <a:ext cx="1836720" cy="10497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7A1789D0-DCA2-F346-EEE8-1D4804A31993}"/>
                    </a:ext>
                  </a:extLst>
                </p14:cNvPr>
                <p14:cNvContentPartPr/>
                <p14:nvPr/>
              </p14:nvContentPartPr>
              <p14:xfrm>
                <a:off x="1158638" y="2253023"/>
                <a:ext cx="1763280" cy="490320"/>
              </p14:xfrm>
            </p:contentPart>
          </mc:Choice>
          <mc:Fallback>
            <p:pic>
              <p:nvPicPr>
                <p:cNvPr id="76" name="Ink 75">
                  <a:extLst>
                    <a:ext uri="{FF2B5EF4-FFF2-40B4-BE49-F238E27FC236}">
                      <a16:creationId xmlns:a16="http://schemas.microsoft.com/office/drawing/2014/main" id="{7A1789D0-DCA2-F346-EEE8-1D4804A31993}"/>
                    </a:ext>
                  </a:extLst>
                </p:cNvPr>
                <p:cNvPicPr/>
                <p:nvPr/>
              </p:nvPicPr>
              <p:blipFill>
                <a:blip r:embed="rId123"/>
                <a:stretch>
                  <a:fillRect/>
                </a:stretch>
              </p:blipFill>
              <p:spPr>
                <a:xfrm>
                  <a:off x="1149638" y="2244023"/>
                  <a:ext cx="178092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7" name="Ink 76">
                  <a:extLst>
                    <a:ext uri="{FF2B5EF4-FFF2-40B4-BE49-F238E27FC236}">
                      <a16:creationId xmlns:a16="http://schemas.microsoft.com/office/drawing/2014/main" id="{6CDFED12-5E86-7AB9-238A-173F6B97479E}"/>
                    </a:ext>
                  </a:extLst>
                </p14:cNvPr>
                <p14:cNvContentPartPr/>
                <p14:nvPr/>
              </p14:nvContentPartPr>
              <p14:xfrm>
                <a:off x="1628078" y="1445543"/>
                <a:ext cx="165960" cy="181080"/>
              </p14:xfrm>
            </p:contentPart>
          </mc:Choice>
          <mc:Fallback>
            <p:pic>
              <p:nvPicPr>
                <p:cNvPr id="77" name="Ink 76">
                  <a:extLst>
                    <a:ext uri="{FF2B5EF4-FFF2-40B4-BE49-F238E27FC236}">
                      <a16:creationId xmlns:a16="http://schemas.microsoft.com/office/drawing/2014/main" id="{6CDFED12-5E86-7AB9-238A-173F6B97479E}"/>
                    </a:ext>
                  </a:extLst>
                </p:cNvPr>
                <p:cNvPicPr/>
                <p:nvPr/>
              </p:nvPicPr>
              <p:blipFill>
                <a:blip r:embed="rId125"/>
                <a:stretch>
                  <a:fillRect/>
                </a:stretch>
              </p:blipFill>
              <p:spPr>
                <a:xfrm>
                  <a:off x="1619078" y="1436903"/>
                  <a:ext cx="183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8" name="Ink 77">
                  <a:extLst>
                    <a:ext uri="{FF2B5EF4-FFF2-40B4-BE49-F238E27FC236}">
                      <a16:creationId xmlns:a16="http://schemas.microsoft.com/office/drawing/2014/main" id="{E97E300F-3ABB-227C-FAA5-53B0C9790E82}"/>
                    </a:ext>
                  </a:extLst>
                </p14:cNvPr>
                <p14:cNvContentPartPr/>
                <p14:nvPr/>
              </p14:nvContentPartPr>
              <p14:xfrm>
                <a:off x="1828598" y="1455983"/>
                <a:ext cx="104760" cy="145800"/>
              </p14:xfrm>
            </p:contentPart>
          </mc:Choice>
          <mc:Fallback>
            <p:pic>
              <p:nvPicPr>
                <p:cNvPr id="78" name="Ink 77">
                  <a:extLst>
                    <a:ext uri="{FF2B5EF4-FFF2-40B4-BE49-F238E27FC236}">
                      <a16:creationId xmlns:a16="http://schemas.microsoft.com/office/drawing/2014/main" id="{E97E300F-3ABB-227C-FAA5-53B0C9790E82}"/>
                    </a:ext>
                  </a:extLst>
                </p:cNvPr>
                <p:cNvPicPr/>
                <p:nvPr/>
              </p:nvPicPr>
              <p:blipFill>
                <a:blip r:embed="rId127"/>
                <a:stretch>
                  <a:fillRect/>
                </a:stretch>
              </p:blipFill>
              <p:spPr>
                <a:xfrm>
                  <a:off x="1819958" y="1447343"/>
                  <a:ext cx="1224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9" name="Ink 78">
                  <a:extLst>
                    <a:ext uri="{FF2B5EF4-FFF2-40B4-BE49-F238E27FC236}">
                      <a16:creationId xmlns:a16="http://schemas.microsoft.com/office/drawing/2014/main" id="{E3884E6A-253E-94F8-5EF6-31D399046EE4}"/>
                    </a:ext>
                  </a:extLst>
                </p14:cNvPr>
                <p14:cNvContentPartPr/>
                <p14:nvPr/>
              </p14:nvContentPartPr>
              <p14:xfrm>
                <a:off x="1871798" y="1457063"/>
                <a:ext cx="184680" cy="128880"/>
              </p14:xfrm>
            </p:contentPart>
          </mc:Choice>
          <mc:Fallback>
            <p:pic>
              <p:nvPicPr>
                <p:cNvPr id="79" name="Ink 78">
                  <a:extLst>
                    <a:ext uri="{FF2B5EF4-FFF2-40B4-BE49-F238E27FC236}">
                      <a16:creationId xmlns:a16="http://schemas.microsoft.com/office/drawing/2014/main" id="{E3884E6A-253E-94F8-5EF6-31D399046EE4}"/>
                    </a:ext>
                  </a:extLst>
                </p:cNvPr>
                <p:cNvPicPr/>
                <p:nvPr/>
              </p:nvPicPr>
              <p:blipFill>
                <a:blip r:embed="rId129"/>
                <a:stretch>
                  <a:fillRect/>
                </a:stretch>
              </p:blipFill>
              <p:spPr>
                <a:xfrm>
                  <a:off x="1862798" y="1448063"/>
                  <a:ext cx="2023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0" name="Ink 79">
                  <a:extLst>
                    <a:ext uri="{FF2B5EF4-FFF2-40B4-BE49-F238E27FC236}">
                      <a16:creationId xmlns:a16="http://schemas.microsoft.com/office/drawing/2014/main" id="{4BDB48CD-9AE6-4E76-02EF-630CD8DD7FC9}"/>
                    </a:ext>
                  </a:extLst>
                </p14:cNvPr>
                <p14:cNvContentPartPr/>
                <p14:nvPr/>
              </p14:nvContentPartPr>
              <p14:xfrm>
                <a:off x="2147918" y="1467503"/>
                <a:ext cx="498960" cy="77040"/>
              </p14:xfrm>
            </p:contentPart>
          </mc:Choice>
          <mc:Fallback>
            <p:pic>
              <p:nvPicPr>
                <p:cNvPr id="80" name="Ink 79">
                  <a:extLst>
                    <a:ext uri="{FF2B5EF4-FFF2-40B4-BE49-F238E27FC236}">
                      <a16:creationId xmlns:a16="http://schemas.microsoft.com/office/drawing/2014/main" id="{4BDB48CD-9AE6-4E76-02EF-630CD8DD7FC9}"/>
                    </a:ext>
                  </a:extLst>
                </p:cNvPr>
                <p:cNvPicPr/>
                <p:nvPr/>
              </p:nvPicPr>
              <p:blipFill>
                <a:blip r:embed="rId131"/>
                <a:stretch>
                  <a:fillRect/>
                </a:stretch>
              </p:blipFill>
              <p:spPr>
                <a:xfrm>
                  <a:off x="2138918" y="1458503"/>
                  <a:ext cx="51660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C568C0CA-DADA-866D-0F1E-BB599814DD2A}"/>
                    </a:ext>
                  </a:extLst>
                </p14:cNvPr>
                <p14:cNvContentPartPr/>
                <p14:nvPr/>
              </p14:nvContentPartPr>
              <p14:xfrm>
                <a:off x="1466078" y="1647143"/>
                <a:ext cx="994680" cy="423720"/>
              </p14:xfrm>
            </p:contentPart>
          </mc:Choice>
          <mc:Fallback>
            <p:pic>
              <p:nvPicPr>
                <p:cNvPr id="81" name="Ink 80">
                  <a:extLst>
                    <a:ext uri="{FF2B5EF4-FFF2-40B4-BE49-F238E27FC236}">
                      <a16:creationId xmlns:a16="http://schemas.microsoft.com/office/drawing/2014/main" id="{C568C0CA-DADA-866D-0F1E-BB599814DD2A}"/>
                    </a:ext>
                  </a:extLst>
                </p:cNvPr>
                <p:cNvPicPr/>
                <p:nvPr/>
              </p:nvPicPr>
              <p:blipFill>
                <a:blip r:embed="rId133"/>
                <a:stretch>
                  <a:fillRect/>
                </a:stretch>
              </p:blipFill>
              <p:spPr>
                <a:xfrm>
                  <a:off x="1457078" y="1638143"/>
                  <a:ext cx="101232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B10C691B-B43D-E59C-B5A4-F6679023F9C9}"/>
                    </a:ext>
                  </a:extLst>
                </p14:cNvPr>
                <p14:cNvContentPartPr/>
                <p14:nvPr/>
              </p14:nvContentPartPr>
              <p14:xfrm>
                <a:off x="2498558" y="1660103"/>
                <a:ext cx="12960" cy="377640"/>
              </p14:xfrm>
            </p:contentPart>
          </mc:Choice>
          <mc:Fallback>
            <p:pic>
              <p:nvPicPr>
                <p:cNvPr id="82" name="Ink 81">
                  <a:extLst>
                    <a:ext uri="{FF2B5EF4-FFF2-40B4-BE49-F238E27FC236}">
                      <a16:creationId xmlns:a16="http://schemas.microsoft.com/office/drawing/2014/main" id="{B10C691B-B43D-E59C-B5A4-F6679023F9C9}"/>
                    </a:ext>
                  </a:extLst>
                </p:cNvPr>
                <p:cNvPicPr/>
                <p:nvPr/>
              </p:nvPicPr>
              <p:blipFill>
                <a:blip r:embed="rId135"/>
                <a:stretch>
                  <a:fillRect/>
                </a:stretch>
              </p:blipFill>
              <p:spPr>
                <a:xfrm>
                  <a:off x="2489918" y="1651103"/>
                  <a:ext cx="3060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4" name="Ink 83">
                  <a:extLst>
                    <a:ext uri="{FF2B5EF4-FFF2-40B4-BE49-F238E27FC236}">
                      <a16:creationId xmlns:a16="http://schemas.microsoft.com/office/drawing/2014/main" id="{C21E72AD-7D32-D8D4-C2FC-ACD0AD41F5DD}"/>
                    </a:ext>
                  </a:extLst>
                </p14:cNvPr>
                <p14:cNvContentPartPr/>
                <p14:nvPr/>
              </p14:nvContentPartPr>
              <p14:xfrm>
                <a:off x="2429798" y="1552463"/>
                <a:ext cx="3940200" cy="808920"/>
              </p14:xfrm>
            </p:contentPart>
          </mc:Choice>
          <mc:Fallback>
            <p:pic>
              <p:nvPicPr>
                <p:cNvPr id="84" name="Ink 83">
                  <a:extLst>
                    <a:ext uri="{FF2B5EF4-FFF2-40B4-BE49-F238E27FC236}">
                      <a16:creationId xmlns:a16="http://schemas.microsoft.com/office/drawing/2014/main" id="{C21E72AD-7D32-D8D4-C2FC-ACD0AD41F5DD}"/>
                    </a:ext>
                  </a:extLst>
                </p:cNvPr>
                <p:cNvPicPr/>
                <p:nvPr/>
              </p:nvPicPr>
              <p:blipFill>
                <a:blip r:embed="rId137"/>
                <a:stretch>
                  <a:fillRect/>
                </a:stretch>
              </p:blipFill>
              <p:spPr>
                <a:xfrm>
                  <a:off x="2420798" y="1543823"/>
                  <a:ext cx="3957840" cy="826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B15EDBA3-1B18-ECA8-5A2F-19C6147D33BE}"/>
                    </a:ext>
                  </a:extLst>
                </p14:cNvPr>
                <p14:cNvContentPartPr/>
                <p14:nvPr/>
              </p14:nvContentPartPr>
              <p14:xfrm>
                <a:off x="2379398" y="1694303"/>
                <a:ext cx="121680" cy="141120"/>
              </p14:xfrm>
            </p:contentPart>
          </mc:Choice>
          <mc:Fallback>
            <p:pic>
              <p:nvPicPr>
                <p:cNvPr id="85" name="Ink 84">
                  <a:extLst>
                    <a:ext uri="{FF2B5EF4-FFF2-40B4-BE49-F238E27FC236}">
                      <a16:creationId xmlns:a16="http://schemas.microsoft.com/office/drawing/2014/main" id="{B15EDBA3-1B18-ECA8-5A2F-19C6147D33BE}"/>
                    </a:ext>
                  </a:extLst>
                </p:cNvPr>
                <p:cNvPicPr/>
                <p:nvPr/>
              </p:nvPicPr>
              <p:blipFill>
                <a:blip r:embed="rId139"/>
                <a:stretch>
                  <a:fillRect/>
                </a:stretch>
              </p:blipFill>
              <p:spPr>
                <a:xfrm>
                  <a:off x="2370398" y="1685663"/>
                  <a:ext cx="1393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2514B25D-8E98-92E2-666E-699317818F1A}"/>
                    </a:ext>
                  </a:extLst>
                </p14:cNvPr>
                <p14:cNvContentPartPr/>
                <p14:nvPr/>
              </p14:nvContentPartPr>
              <p14:xfrm>
                <a:off x="2241878" y="1903823"/>
                <a:ext cx="3758400" cy="958320"/>
              </p14:xfrm>
            </p:contentPart>
          </mc:Choice>
          <mc:Fallback>
            <p:pic>
              <p:nvPicPr>
                <p:cNvPr id="87" name="Ink 86">
                  <a:extLst>
                    <a:ext uri="{FF2B5EF4-FFF2-40B4-BE49-F238E27FC236}">
                      <a16:creationId xmlns:a16="http://schemas.microsoft.com/office/drawing/2014/main" id="{2514B25D-8E98-92E2-666E-699317818F1A}"/>
                    </a:ext>
                  </a:extLst>
                </p:cNvPr>
                <p:cNvPicPr/>
                <p:nvPr/>
              </p:nvPicPr>
              <p:blipFill>
                <a:blip r:embed="rId141"/>
                <a:stretch>
                  <a:fillRect/>
                </a:stretch>
              </p:blipFill>
              <p:spPr>
                <a:xfrm>
                  <a:off x="2233238" y="1894823"/>
                  <a:ext cx="3776040" cy="975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2DD6A0BF-047B-A96F-F5C4-9ADC282C6F77}"/>
                    </a:ext>
                  </a:extLst>
                </p14:cNvPr>
                <p14:cNvContentPartPr/>
                <p14:nvPr/>
              </p14:nvContentPartPr>
              <p14:xfrm>
                <a:off x="5865638" y="2366783"/>
                <a:ext cx="230760" cy="252000"/>
              </p14:xfrm>
            </p:contentPart>
          </mc:Choice>
          <mc:Fallback>
            <p:pic>
              <p:nvPicPr>
                <p:cNvPr id="88" name="Ink 87">
                  <a:extLst>
                    <a:ext uri="{FF2B5EF4-FFF2-40B4-BE49-F238E27FC236}">
                      <a16:creationId xmlns:a16="http://schemas.microsoft.com/office/drawing/2014/main" id="{2DD6A0BF-047B-A96F-F5C4-9ADC282C6F77}"/>
                    </a:ext>
                  </a:extLst>
                </p:cNvPr>
                <p:cNvPicPr/>
                <p:nvPr/>
              </p:nvPicPr>
              <p:blipFill>
                <a:blip r:embed="rId143"/>
                <a:stretch>
                  <a:fillRect/>
                </a:stretch>
              </p:blipFill>
              <p:spPr>
                <a:xfrm>
                  <a:off x="5856638" y="2358143"/>
                  <a:ext cx="2484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650534C9-FC6B-A08B-3EAE-965A13957035}"/>
                    </a:ext>
                  </a:extLst>
                </p14:cNvPr>
                <p14:cNvContentPartPr/>
                <p14:nvPr/>
              </p14:nvContentPartPr>
              <p14:xfrm>
                <a:off x="6682478" y="2597183"/>
                <a:ext cx="3135240" cy="421920"/>
              </p14:xfrm>
            </p:contentPart>
          </mc:Choice>
          <mc:Fallback>
            <p:pic>
              <p:nvPicPr>
                <p:cNvPr id="89" name="Ink 88">
                  <a:extLst>
                    <a:ext uri="{FF2B5EF4-FFF2-40B4-BE49-F238E27FC236}">
                      <a16:creationId xmlns:a16="http://schemas.microsoft.com/office/drawing/2014/main" id="{650534C9-FC6B-A08B-3EAE-965A13957035}"/>
                    </a:ext>
                  </a:extLst>
                </p:cNvPr>
                <p:cNvPicPr/>
                <p:nvPr/>
              </p:nvPicPr>
              <p:blipFill>
                <a:blip r:embed="rId145"/>
                <a:stretch>
                  <a:fillRect/>
                </a:stretch>
              </p:blipFill>
              <p:spPr>
                <a:xfrm>
                  <a:off x="6673838" y="2588183"/>
                  <a:ext cx="315288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47A22680-2558-3F1E-85A4-32A46D6BD2D4}"/>
                    </a:ext>
                  </a:extLst>
                </p14:cNvPr>
                <p14:cNvContentPartPr/>
                <p14:nvPr/>
              </p14:nvContentPartPr>
              <p14:xfrm>
                <a:off x="9684878" y="2551823"/>
                <a:ext cx="170640" cy="135360"/>
              </p14:xfrm>
            </p:contentPart>
          </mc:Choice>
          <mc:Fallback>
            <p:pic>
              <p:nvPicPr>
                <p:cNvPr id="90" name="Ink 89">
                  <a:extLst>
                    <a:ext uri="{FF2B5EF4-FFF2-40B4-BE49-F238E27FC236}">
                      <a16:creationId xmlns:a16="http://schemas.microsoft.com/office/drawing/2014/main" id="{47A22680-2558-3F1E-85A4-32A46D6BD2D4}"/>
                    </a:ext>
                  </a:extLst>
                </p:cNvPr>
                <p:cNvPicPr/>
                <p:nvPr/>
              </p:nvPicPr>
              <p:blipFill>
                <a:blip r:embed="rId147"/>
                <a:stretch>
                  <a:fillRect/>
                </a:stretch>
              </p:blipFill>
              <p:spPr>
                <a:xfrm>
                  <a:off x="9676238" y="2543183"/>
                  <a:ext cx="1882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2" name="Ink 91">
                  <a:extLst>
                    <a:ext uri="{FF2B5EF4-FFF2-40B4-BE49-F238E27FC236}">
                      <a16:creationId xmlns:a16="http://schemas.microsoft.com/office/drawing/2014/main" id="{35A85D2A-D778-0665-2E93-A87CA94D88BB}"/>
                    </a:ext>
                  </a:extLst>
                </p14:cNvPr>
                <p14:cNvContentPartPr/>
                <p14:nvPr/>
              </p14:nvContentPartPr>
              <p14:xfrm>
                <a:off x="2060078" y="2096063"/>
                <a:ext cx="131760" cy="910440"/>
              </p14:xfrm>
            </p:contentPart>
          </mc:Choice>
          <mc:Fallback>
            <p:pic>
              <p:nvPicPr>
                <p:cNvPr id="92" name="Ink 91">
                  <a:extLst>
                    <a:ext uri="{FF2B5EF4-FFF2-40B4-BE49-F238E27FC236}">
                      <a16:creationId xmlns:a16="http://schemas.microsoft.com/office/drawing/2014/main" id="{35A85D2A-D778-0665-2E93-A87CA94D88BB}"/>
                    </a:ext>
                  </a:extLst>
                </p:cNvPr>
                <p:cNvPicPr/>
                <p:nvPr/>
              </p:nvPicPr>
              <p:blipFill>
                <a:blip r:embed="rId149"/>
                <a:stretch>
                  <a:fillRect/>
                </a:stretch>
              </p:blipFill>
              <p:spPr>
                <a:xfrm>
                  <a:off x="2051438" y="2087063"/>
                  <a:ext cx="149400" cy="9280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3" name="Ink 92">
                  <a:extLst>
                    <a:ext uri="{FF2B5EF4-FFF2-40B4-BE49-F238E27FC236}">
                      <a16:creationId xmlns:a16="http://schemas.microsoft.com/office/drawing/2014/main" id="{B8235C6A-4A05-E93A-6CDA-E5FCFCBE8605}"/>
                    </a:ext>
                  </a:extLst>
                </p14:cNvPr>
                <p14:cNvContentPartPr/>
                <p14:nvPr/>
              </p14:nvContentPartPr>
              <p14:xfrm>
                <a:off x="1878638" y="3225023"/>
                <a:ext cx="376200" cy="186120"/>
              </p14:xfrm>
            </p:contentPart>
          </mc:Choice>
          <mc:Fallback>
            <p:pic>
              <p:nvPicPr>
                <p:cNvPr id="93" name="Ink 92">
                  <a:extLst>
                    <a:ext uri="{FF2B5EF4-FFF2-40B4-BE49-F238E27FC236}">
                      <a16:creationId xmlns:a16="http://schemas.microsoft.com/office/drawing/2014/main" id="{B8235C6A-4A05-E93A-6CDA-E5FCFCBE8605}"/>
                    </a:ext>
                  </a:extLst>
                </p:cNvPr>
                <p:cNvPicPr/>
                <p:nvPr/>
              </p:nvPicPr>
              <p:blipFill>
                <a:blip r:embed="rId151"/>
                <a:stretch>
                  <a:fillRect/>
                </a:stretch>
              </p:blipFill>
              <p:spPr>
                <a:xfrm>
                  <a:off x="1869638" y="3216383"/>
                  <a:ext cx="3938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4" name="Ink 93">
                  <a:extLst>
                    <a:ext uri="{FF2B5EF4-FFF2-40B4-BE49-F238E27FC236}">
                      <a16:creationId xmlns:a16="http://schemas.microsoft.com/office/drawing/2014/main" id="{D94A2EEC-CBAA-0247-9281-1C52A0AF52A7}"/>
                    </a:ext>
                  </a:extLst>
                </p14:cNvPr>
                <p14:cNvContentPartPr/>
                <p14:nvPr/>
              </p14:nvContentPartPr>
              <p14:xfrm>
                <a:off x="2317118" y="3157703"/>
                <a:ext cx="61200" cy="197280"/>
              </p14:xfrm>
            </p:contentPart>
          </mc:Choice>
          <mc:Fallback>
            <p:pic>
              <p:nvPicPr>
                <p:cNvPr id="94" name="Ink 93">
                  <a:extLst>
                    <a:ext uri="{FF2B5EF4-FFF2-40B4-BE49-F238E27FC236}">
                      <a16:creationId xmlns:a16="http://schemas.microsoft.com/office/drawing/2014/main" id="{D94A2EEC-CBAA-0247-9281-1C52A0AF52A7}"/>
                    </a:ext>
                  </a:extLst>
                </p:cNvPr>
                <p:cNvPicPr/>
                <p:nvPr/>
              </p:nvPicPr>
              <p:blipFill>
                <a:blip r:embed="rId153"/>
                <a:stretch>
                  <a:fillRect/>
                </a:stretch>
              </p:blipFill>
              <p:spPr>
                <a:xfrm>
                  <a:off x="2308478" y="3149063"/>
                  <a:ext cx="788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5" name="Ink 94">
                  <a:extLst>
                    <a:ext uri="{FF2B5EF4-FFF2-40B4-BE49-F238E27FC236}">
                      <a16:creationId xmlns:a16="http://schemas.microsoft.com/office/drawing/2014/main" id="{C49D02A3-1FD6-02FF-68BF-0CA2B030D0B0}"/>
                    </a:ext>
                  </a:extLst>
                </p14:cNvPr>
                <p14:cNvContentPartPr/>
                <p14:nvPr/>
              </p14:nvContentPartPr>
              <p14:xfrm>
                <a:off x="2326118" y="3199463"/>
                <a:ext cx="316080" cy="177480"/>
              </p14:xfrm>
            </p:contentPart>
          </mc:Choice>
          <mc:Fallback>
            <p:pic>
              <p:nvPicPr>
                <p:cNvPr id="95" name="Ink 94">
                  <a:extLst>
                    <a:ext uri="{FF2B5EF4-FFF2-40B4-BE49-F238E27FC236}">
                      <a16:creationId xmlns:a16="http://schemas.microsoft.com/office/drawing/2014/main" id="{C49D02A3-1FD6-02FF-68BF-0CA2B030D0B0}"/>
                    </a:ext>
                  </a:extLst>
                </p:cNvPr>
                <p:cNvPicPr/>
                <p:nvPr/>
              </p:nvPicPr>
              <p:blipFill>
                <a:blip r:embed="rId155"/>
                <a:stretch>
                  <a:fillRect/>
                </a:stretch>
              </p:blipFill>
              <p:spPr>
                <a:xfrm>
                  <a:off x="2317478" y="3190463"/>
                  <a:ext cx="3337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6" name="Ink 95">
                  <a:extLst>
                    <a:ext uri="{FF2B5EF4-FFF2-40B4-BE49-F238E27FC236}">
                      <a16:creationId xmlns:a16="http://schemas.microsoft.com/office/drawing/2014/main" id="{75955AB1-1F6D-CF2F-9FE2-3961D152BE38}"/>
                    </a:ext>
                  </a:extLst>
                </p14:cNvPr>
                <p14:cNvContentPartPr/>
                <p14:nvPr/>
              </p14:nvContentPartPr>
              <p14:xfrm>
                <a:off x="1998518" y="3536783"/>
                <a:ext cx="535320" cy="308880"/>
              </p14:xfrm>
            </p:contentPart>
          </mc:Choice>
          <mc:Fallback>
            <p:pic>
              <p:nvPicPr>
                <p:cNvPr id="96" name="Ink 95">
                  <a:extLst>
                    <a:ext uri="{FF2B5EF4-FFF2-40B4-BE49-F238E27FC236}">
                      <a16:creationId xmlns:a16="http://schemas.microsoft.com/office/drawing/2014/main" id="{75955AB1-1F6D-CF2F-9FE2-3961D152BE38}"/>
                    </a:ext>
                  </a:extLst>
                </p:cNvPr>
                <p:cNvPicPr/>
                <p:nvPr/>
              </p:nvPicPr>
              <p:blipFill>
                <a:blip r:embed="rId157"/>
                <a:stretch>
                  <a:fillRect/>
                </a:stretch>
              </p:blipFill>
              <p:spPr>
                <a:xfrm>
                  <a:off x="1989518" y="3527783"/>
                  <a:ext cx="5529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7" name="Ink 96">
                  <a:extLst>
                    <a:ext uri="{FF2B5EF4-FFF2-40B4-BE49-F238E27FC236}">
                      <a16:creationId xmlns:a16="http://schemas.microsoft.com/office/drawing/2014/main" id="{C52967C6-750C-096D-2BC5-AF544B49E38D}"/>
                    </a:ext>
                  </a:extLst>
                </p14:cNvPr>
                <p14:cNvContentPartPr/>
                <p14:nvPr/>
              </p14:nvContentPartPr>
              <p14:xfrm>
                <a:off x="2579918" y="3518063"/>
                <a:ext cx="43200" cy="196920"/>
              </p14:xfrm>
            </p:contentPart>
          </mc:Choice>
          <mc:Fallback>
            <p:pic>
              <p:nvPicPr>
                <p:cNvPr id="97" name="Ink 96">
                  <a:extLst>
                    <a:ext uri="{FF2B5EF4-FFF2-40B4-BE49-F238E27FC236}">
                      <a16:creationId xmlns:a16="http://schemas.microsoft.com/office/drawing/2014/main" id="{C52967C6-750C-096D-2BC5-AF544B49E38D}"/>
                    </a:ext>
                  </a:extLst>
                </p:cNvPr>
                <p:cNvPicPr/>
                <p:nvPr/>
              </p:nvPicPr>
              <p:blipFill>
                <a:blip r:embed="rId159"/>
                <a:stretch>
                  <a:fillRect/>
                </a:stretch>
              </p:blipFill>
              <p:spPr>
                <a:xfrm>
                  <a:off x="2571278" y="3509423"/>
                  <a:ext cx="608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 name="Ink 97">
                  <a:extLst>
                    <a:ext uri="{FF2B5EF4-FFF2-40B4-BE49-F238E27FC236}">
                      <a16:creationId xmlns:a16="http://schemas.microsoft.com/office/drawing/2014/main" id="{F061A85A-33D1-9C52-3A44-FACE15362D5C}"/>
                    </a:ext>
                  </a:extLst>
                </p14:cNvPr>
                <p14:cNvContentPartPr/>
                <p14:nvPr/>
              </p14:nvContentPartPr>
              <p14:xfrm>
                <a:off x="2674238" y="3560183"/>
                <a:ext cx="306360" cy="366480"/>
              </p14:xfrm>
            </p:contentPart>
          </mc:Choice>
          <mc:Fallback>
            <p:pic>
              <p:nvPicPr>
                <p:cNvPr id="98" name="Ink 97">
                  <a:extLst>
                    <a:ext uri="{FF2B5EF4-FFF2-40B4-BE49-F238E27FC236}">
                      <a16:creationId xmlns:a16="http://schemas.microsoft.com/office/drawing/2014/main" id="{F061A85A-33D1-9C52-3A44-FACE15362D5C}"/>
                    </a:ext>
                  </a:extLst>
                </p:cNvPr>
                <p:cNvPicPr/>
                <p:nvPr/>
              </p:nvPicPr>
              <p:blipFill>
                <a:blip r:embed="rId161"/>
                <a:stretch>
                  <a:fillRect/>
                </a:stretch>
              </p:blipFill>
              <p:spPr>
                <a:xfrm>
                  <a:off x="2665598" y="3551543"/>
                  <a:ext cx="32400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9" name="Ink 98">
                  <a:extLst>
                    <a:ext uri="{FF2B5EF4-FFF2-40B4-BE49-F238E27FC236}">
                      <a16:creationId xmlns:a16="http://schemas.microsoft.com/office/drawing/2014/main" id="{57809EBA-D369-6E41-B049-0997E0C7F138}"/>
                    </a:ext>
                  </a:extLst>
                </p14:cNvPr>
                <p14:cNvContentPartPr/>
                <p14:nvPr/>
              </p14:nvContentPartPr>
              <p14:xfrm>
                <a:off x="2548598" y="3037823"/>
                <a:ext cx="7555680" cy="1210320"/>
              </p14:xfrm>
            </p:contentPart>
          </mc:Choice>
          <mc:Fallback>
            <p:pic>
              <p:nvPicPr>
                <p:cNvPr id="99" name="Ink 98">
                  <a:extLst>
                    <a:ext uri="{FF2B5EF4-FFF2-40B4-BE49-F238E27FC236}">
                      <a16:creationId xmlns:a16="http://schemas.microsoft.com/office/drawing/2014/main" id="{57809EBA-D369-6E41-B049-0997E0C7F138}"/>
                    </a:ext>
                  </a:extLst>
                </p:cNvPr>
                <p:cNvPicPr/>
                <p:nvPr/>
              </p:nvPicPr>
              <p:blipFill>
                <a:blip r:embed="rId163"/>
                <a:stretch>
                  <a:fillRect/>
                </a:stretch>
              </p:blipFill>
              <p:spPr>
                <a:xfrm>
                  <a:off x="2539958" y="3029183"/>
                  <a:ext cx="7573320" cy="1227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1" name="Ink 100">
                  <a:extLst>
                    <a:ext uri="{FF2B5EF4-FFF2-40B4-BE49-F238E27FC236}">
                      <a16:creationId xmlns:a16="http://schemas.microsoft.com/office/drawing/2014/main" id="{383295A9-47AE-6CB6-C5EE-D879B2CC663B}"/>
                    </a:ext>
                  </a:extLst>
                </p14:cNvPr>
                <p14:cNvContentPartPr/>
                <p14:nvPr/>
              </p14:nvContentPartPr>
              <p14:xfrm>
                <a:off x="9985478" y="2736143"/>
                <a:ext cx="79560" cy="144360"/>
              </p14:xfrm>
            </p:contentPart>
          </mc:Choice>
          <mc:Fallback>
            <p:pic>
              <p:nvPicPr>
                <p:cNvPr id="101" name="Ink 100">
                  <a:extLst>
                    <a:ext uri="{FF2B5EF4-FFF2-40B4-BE49-F238E27FC236}">
                      <a16:creationId xmlns:a16="http://schemas.microsoft.com/office/drawing/2014/main" id="{383295A9-47AE-6CB6-C5EE-D879B2CC663B}"/>
                    </a:ext>
                  </a:extLst>
                </p:cNvPr>
                <p:cNvPicPr/>
                <p:nvPr/>
              </p:nvPicPr>
              <p:blipFill>
                <a:blip r:embed="rId165"/>
                <a:stretch>
                  <a:fillRect/>
                </a:stretch>
              </p:blipFill>
              <p:spPr>
                <a:xfrm>
                  <a:off x="9976838" y="2727503"/>
                  <a:ext cx="972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2" name="Ink 101">
                  <a:extLst>
                    <a:ext uri="{FF2B5EF4-FFF2-40B4-BE49-F238E27FC236}">
                      <a16:creationId xmlns:a16="http://schemas.microsoft.com/office/drawing/2014/main" id="{0074AA87-B23F-6924-9079-15E8E11EFBC7}"/>
                    </a:ext>
                  </a:extLst>
                </p14:cNvPr>
                <p14:cNvContentPartPr/>
                <p14:nvPr/>
              </p14:nvContentPartPr>
              <p14:xfrm>
                <a:off x="10008158" y="2962223"/>
                <a:ext cx="20520" cy="10800"/>
              </p14:xfrm>
            </p:contentPart>
          </mc:Choice>
          <mc:Fallback>
            <p:pic>
              <p:nvPicPr>
                <p:cNvPr id="102" name="Ink 101">
                  <a:extLst>
                    <a:ext uri="{FF2B5EF4-FFF2-40B4-BE49-F238E27FC236}">
                      <a16:creationId xmlns:a16="http://schemas.microsoft.com/office/drawing/2014/main" id="{0074AA87-B23F-6924-9079-15E8E11EFBC7}"/>
                    </a:ext>
                  </a:extLst>
                </p:cNvPr>
                <p:cNvPicPr/>
                <p:nvPr/>
              </p:nvPicPr>
              <p:blipFill>
                <a:blip r:embed="rId167"/>
                <a:stretch>
                  <a:fillRect/>
                </a:stretch>
              </p:blipFill>
              <p:spPr>
                <a:xfrm>
                  <a:off x="9999158" y="2953223"/>
                  <a:ext cx="381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3" name="Ink 102">
                  <a:extLst>
                    <a:ext uri="{FF2B5EF4-FFF2-40B4-BE49-F238E27FC236}">
                      <a16:creationId xmlns:a16="http://schemas.microsoft.com/office/drawing/2014/main" id="{20F92ED4-DD5E-9491-D70F-0951B86C1B47}"/>
                    </a:ext>
                  </a:extLst>
                </p14:cNvPr>
                <p14:cNvContentPartPr/>
                <p14:nvPr/>
              </p14:nvContentPartPr>
              <p14:xfrm>
                <a:off x="9839678" y="2649743"/>
                <a:ext cx="388440" cy="381960"/>
              </p14:xfrm>
            </p:contentPart>
          </mc:Choice>
          <mc:Fallback>
            <p:pic>
              <p:nvPicPr>
                <p:cNvPr id="103" name="Ink 102">
                  <a:extLst>
                    <a:ext uri="{FF2B5EF4-FFF2-40B4-BE49-F238E27FC236}">
                      <a16:creationId xmlns:a16="http://schemas.microsoft.com/office/drawing/2014/main" id="{20F92ED4-DD5E-9491-D70F-0951B86C1B47}"/>
                    </a:ext>
                  </a:extLst>
                </p:cNvPr>
                <p:cNvPicPr/>
                <p:nvPr/>
              </p:nvPicPr>
              <p:blipFill>
                <a:blip r:embed="rId169"/>
                <a:stretch>
                  <a:fillRect/>
                </a:stretch>
              </p:blipFill>
              <p:spPr>
                <a:xfrm>
                  <a:off x="9830678" y="2641103"/>
                  <a:ext cx="406080" cy="399600"/>
                </a:xfrm>
                <a:prstGeom prst="rect">
                  <a:avLst/>
                </a:prstGeom>
              </p:spPr>
            </p:pic>
          </mc:Fallback>
        </mc:AlternateContent>
      </p:grpSp>
    </p:spTree>
    <p:extLst>
      <p:ext uri="{BB962C8B-B14F-4D97-AF65-F5344CB8AC3E}">
        <p14:creationId xmlns:p14="http://schemas.microsoft.com/office/powerpoint/2010/main" val="22578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B01B-E013-F01C-0767-F78289CBCC7B}"/>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143" name="Ink 142">
                <a:extLst>
                  <a:ext uri="{FF2B5EF4-FFF2-40B4-BE49-F238E27FC236}">
                    <a16:creationId xmlns:a16="http://schemas.microsoft.com/office/drawing/2014/main" id="{6011367C-0360-378A-0AF4-B9FC7024A362}"/>
                  </a:ext>
                </a:extLst>
              </p14:cNvPr>
              <p14:cNvContentPartPr/>
              <p14:nvPr/>
            </p14:nvContentPartPr>
            <p14:xfrm>
              <a:off x="1151438" y="5971823"/>
              <a:ext cx="753840" cy="272880"/>
            </p14:xfrm>
          </p:contentPart>
        </mc:Choice>
        <mc:Fallback>
          <p:pic>
            <p:nvPicPr>
              <p:cNvPr id="143" name="Ink 142">
                <a:extLst>
                  <a:ext uri="{FF2B5EF4-FFF2-40B4-BE49-F238E27FC236}">
                    <a16:creationId xmlns:a16="http://schemas.microsoft.com/office/drawing/2014/main" id="{6011367C-0360-378A-0AF4-B9FC7024A362}"/>
                  </a:ext>
                </a:extLst>
              </p:cNvPr>
              <p:cNvPicPr/>
              <p:nvPr/>
            </p:nvPicPr>
            <p:blipFill>
              <a:blip r:embed="rId3"/>
              <a:stretch>
                <a:fillRect/>
              </a:stretch>
            </p:blipFill>
            <p:spPr>
              <a:xfrm>
                <a:off x="1142798" y="5962823"/>
                <a:ext cx="7714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5" name="Ink 144">
                <a:extLst>
                  <a:ext uri="{FF2B5EF4-FFF2-40B4-BE49-F238E27FC236}">
                    <a16:creationId xmlns:a16="http://schemas.microsoft.com/office/drawing/2014/main" id="{0A1CC214-C9D3-E38F-4D0B-9EF312515955}"/>
                  </a:ext>
                </a:extLst>
              </p14:cNvPr>
              <p14:cNvContentPartPr/>
              <p14:nvPr/>
            </p14:nvContentPartPr>
            <p14:xfrm>
              <a:off x="6655478" y="751103"/>
              <a:ext cx="1040760" cy="834120"/>
            </p14:xfrm>
          </p:contentPart>
        </mc:Choice>
        <mc:Fallback>
          <p:pic>
            <p:nvPicPr>
              <p:cNvPr id="145" name="Ink 144">
                <a:extLst>
                  <a:ext uri="{FF2B5EF4-FFF2-40B4-BE49-F238E27FC236}">
                    <a16:creationId xmlns:a16="http://schemas.microsoft.com/office/drawing/2014/main" id="{0A1CC214-C9D3-E38F-4D0B-9EF312515955}"/>
                  </a:ext>
                </a:extLst>
              </p:cNvPr>
              <p:cNvPicPr/>
              <p:nvPr/>
            </p:nvPicPr>
            <p:blipFill>
              <a:blip r:embed="rId5"/>
              <a:stretch>
                <a:fillRect/>
              </a:stretch>
            </p:blipFill>
            <p:spPr>
              <a:xfrm>
                <a:off x="6646838" y="742103"/>
                <a:ext cx="1058400" cy="851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6" name="Ink 315">
                <a:extLst>
                  <a:ext uri="{FF2B5EF4-FFF2-40B4-BE49-F238E27FC236}">
                    <a16:creationId xmlns:a16="http://schemas.microsoft.com/office/drawing/2014/main" id="{60B7943C-AC9B-6B23-7491-38CE68202CAE}"/>
                  </a:ext>
                </a:extLst>
              </p14:cNvPr>
              <p14:cNvContentPartPr/>
              <p14:nvPr/>
            </p14:nvContentPartPr>
            <p14:xfrm>
              <a:off x="6369278" y="6610823"/>
              <a:ext cx="742320" cy="15840"/>
            </p14:xfrm>
          </p:contentPart>
        </mc:Choice>
        <mc:Fallback>
          <p:pic>
            <p:nvPicPr>
              <p:cNvPr id="316" name="Ink 315">
                <a:extLst>
                  <a:ext uri="{FF2B5EF4-FFF2-40B4-BE49-F238E27FC236}">
                    <a16:creationId xmlns:a16="http://schemas.microsoft.com/office/drawing/2014/main" id="{60B7943C-AC9B-6B23-7491-38CE68202CAE}"/>
                  </a:ext>
                </a:extLst>
              </p:cNvPr>
              <p:cNvPicPr/>
              <p:nvPr/>
            </p:nvPicPr>
            <p:blipFill>
              <a:blip r:embed="rId7"/>
              <a:stretch>
                <a:fillRect/>
              </a:stretch>
            </p:blipFill>
            <p:spPr>
              <a:xfrm>
                <a:off x="6360638" y="6601823"/>
                <a:ext cx="759960" cy="33480"/>
              </a:xfrm>
              <a:prstGeom prst="rect">
                <a:avLst/>
              </a:prstGeom>
            </p:spPr>
          </p:pic>
        </mc:Fallback>
      </mc:AlternateContent>
      <p:grpSp>
        <p:nvGrpSpPr>
          <p:cNvPr id="320" name="Group 319">
            <a:extLst>
              <a:ext uri="{FF2B5EF4-FFF2-40B4-BE49-F238E27FC236}">
                <a16:creationId xmlns:a16="http://schemas.microsoft.com/office/drawing/2014/main" id="{B323EDCC-51D8-A506-61D9-A490CBEFE487}"/>
              </a:ext>
            </a:extLst>
          </p:cNvPr>
          <p:cNvGrpSpPr/>
          <p:nvPr/>
        </p:nvGrpSpPr>
        <p:grpSpPr>
          <a:xfrm>
            <a:off x="37958" y="255383"/>
            <a:ext cx="12144960" cy="6546600"/>
            <a:chOff x="37958" y="255383"/>
            <a:chExt cx="12144960" cy="6546600"/>
          </a:xfrm>
        </p:grpSpPr>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5F4BE931-C3B3-88F4-5379-216624828DE0}"/>
                    </a:ext>
                  </a:extLst>
                </p14:cNvPr>
                <p14:cNvContentPartPr/>
                <p14:nvPr/>
              </p14:nvContentPartPr>
              <p14:xfrm>
                <a:off x="7107278" y="951263"/>
                <a:ext cx="5075640" cy="3627000"/>
              </p14:xfrm>
            </p:contentPart>
          </mc:Choice>
          <mc:Fallback>
            <p:pic>
              <p:nvPicPr>
                <p:cNvPr id="18" name="Ink 17">
                  <a:extLst>
                    <a:ext uri="{FF2B5EF4-FFF2-40B4-BE49-F238E27FC236}">
                      <a16:creationId xmlns:a16="http://schemas.microsoft.com/office/drawing/2014/main" id="{5F4BE931-C3B3-88F4-5379-216624828DE0}"/>
                    </a:ext>
                  </a:extLst>
                </p:cNvPr>
                <p:cNvPicPr/>
                <p:nvPr/>
              </p:nvPicPr>
              <p:blipFill>
                <a:blip r:embed="rId9"/>
                <a:stretch>
                  <a:fillRect/>
                </a:stretch>
              </p:blipFill>
              <p:spPr>
                <a:xfrm>
                  <a:off x="7098638" y="942623"/>
                  <a:ext cx="5093280" cy="3644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1B59776B-72E9-ADAC-2FC6-95CDD1D7AAFF}"/>
                    </a:ext>
                  </a:extLst>
                </p14:cNvPr>
                <p14:cNvContentPartPr/>
                <p14:nvPr/>
              </p14:nvContentPartPr>
              <p14:xfrm>
                <a:off x="8312198" y="1045943"/>
                <a:ext cx="317160" cy="351000"/>
              </p14:xfrm>
            </p:contentPart>
          </mc:Choice>
          <mc:Fallback>
            <p:pic>
              <p:nvPicPr>
                <p:cNvPr id="19" name="Ink 18">
                  <a:extLst>
                    <a:ext uri="{FF2B5EF4-FFF2-40B4-BE49-F238E27FC236}">
                      <a16:creationId xmlns:a16="http://schemas.microsoft.com/office/drawing/2014/main" id="{1B59776B-72E9-ADAC-2FC6-95CDD1D7AAFF}"/>
                    </a:ext>
                  </a:extLst>
                </p:cNvPr>
                <p:cNvPicPr/>
                <p:nvPr/>
              </p:nvPicPr>
              <p:blipFill>
                <a:blip r:embed="rId11"/>
                <a:stretch>
                  <a:fillRect/>
                </a:stretch>
              </p:blipFill>
              <p:spPr>
                <a:xfrm>
                  <a:off x="8303558" y="1036943"/>
                  <a:ext cx="33480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E50660E5-042B-C670-C163-9E677AC10429}"/>
                    </a:ext>
                  </a:extLst>
                </p14:cNvPr>
                <p14:cNvContentPartPr/>
                <p14:nvPr/>
              </p14:nvContentPartPr>
              <p14:xfrm>
                <a:off x="8592638" y="1103903"/>
                <a:ext cx="245520" cy="248040"/>
              </p14:xfrm>
            </p:contentPart>
          </mc:Choice>
          <mc:Fallback>
            <p:pic>
              <p:nvPicPr>
                <p:cNvPr id="20" name="Ink 19">
                  <a:extLst>
                    <a:ext uri="{FF2B5EF4-FFF2-40B4-BE49-F238E27FC236}">
                      <a16:creationId xmlns:a16="http://schemas.microsoft.com/office/drawing/2014/main" id="{E50660E5-042B-C670-C163-9E677AC10429}"/>
                    </a:ext>
                  </a:extLst>
                </p:cNvPr>
                <p:cNvPicPr/>
                <p:nvPr/>
              </p:nvPicPr>
              <p:blipFill>
                <a:blip r:embed="rId13"/>
                <a:stretch>
                  <a:fillRect/>
                </a:stretch>
              </p:blipFill>
              <p:spPr>
                <a:xfrm>
                  <a:off x="8583998" y="1094903"/>
                  <a:ext cx="2631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5240EB6A-E26D-C3D6-F266-BD741CE7A706}"/>
                    </a:ext>
                  </a:extLst>
                </p14:cNvPr>
                <p14:cNvContentPartPr/>
                <p14:nvPr/>
              </p14:nvContentPartPr>
              <p14:xfrm>
                <a:off x="8880998" y="1057103"/>
                <a:ext cx="249840" cy="338760"/>
              </p14:xfrm>
            </p:contentPart>
          </mc:Choice>
          <mc:Fallback>
            <p:pic>
              <p:nvPicPr>
                <p:cNvPr id="21" name="Ink 20">
                  <a:extLst>
                    <a:ext uri="{FF2B5EF4-FFF2-40B4-BE49-F238E27FC236}">
                      <a16:creationId xmlns:a16="http://schemas.microsoft.com/office/drawing/2014/main" id="{5240EB6A-E26D-C3D6-F266-BD741CE7A706}"/>
                    </a:ext>
                  </a:extLst>
                </p:cNvPr>
                <p:cNvPicPr/>
                <p:nvPr/>
              </p:nvPicPr>
              <p:blipFill>
                <a:blip r:embed="rId15"/>
                <a:stretch>
                  <a:fillRect/>
                </a:stretch>
              </p:blipFill>
              <p:spPr>
                <a:xfrm>
                  <a:off x="8871998" y="1048463"/>
                  <a:ext cx="26748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9" name="Ink 68">
                  <a:extLst>
                    <a:ext uri="{FF2B5EF4-FFF2-40B4-BE49-F238E27FC236}">
                      <a16:creationId xmlns:a16="http://schemas.microsoft.com/office/drawing/2014/main" id="{2056F0B6-C684-7BA2-0F34-3754E2A08DED}"/>
                    </a:ext>
                  </a:extLst>
                </p14:cNvPr>
                <p14:cNvContentPartPr/>
                <p14:nvPr/>
              </p14:nvContentPartPr>
              <p14:xfrm>
                <a:off x="9699998" y="3453623"/>
                <a:ext cx="283680" cy="283680"/>
              </p14:xfrm>
            </p:contentPart>
          </mc:Choice>
          <mc:Fallback>
            <p:pic>
              <p:nvPicPr>
                <p:cNvPr id="69" name="Ink 68">
                  <a:extLst>
                    <a:ext uri="{FF2B5EF4-FFF2-40B4-BE49-F238E27FC236}">
                      <a16:creationId xmlns:a16="http://schemas.microsoft.com/office/drawing/2014/main" id="{2056F0B6-C684-7BA2-0F34-3754E2A08DED}"/>
                    </a:ext>
                  </a:extLst>
                </p:cNvPr>
                <p:cNvPicPr/>
                <p:nvPr/>
              </p:nvPicPr>
              <p:blipFill>
                <a:blip r:embed="rId17"/>
                <a:stretch>
                  <a:fillRect/>
                </a:stretch>
              </p:blipFill>
              <p:spPr>
                <a:xfrm>
                  <a:off x="9691358" y="3444983"/>
                  <a:ext cx="3013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0" name="Ink 69">
                  <a:extLst>
                    <a:ext uri="{FF2B5EF4-FFF2-40B4-BE49-F238E27FC236}">
                      <a16:creationId xmlns:a16="http://schemas.microsoft.com/office/drawing/2014/main" id="{95741C9B-6877-5D0F-ABA8-C9500D94D92E}"/>
                    </a:ext>
                  </a:extLst>
                </p14:cNvPr>
                <p14:cNvContentPartPr/>
                <p14:nvPr/>
              </p14:nvContentPartPr>
              <p14:xfrm>
                <a:off x="9686318" y="3713903"/>
                <a:ext cx="229320" cy="305640"/>
              </p14:xfrm>
            </p:contentPart>
          </mc:Choice>
          <mc:Fallback>
            <p:pic>
              <p:nvPicPr>
                <p:cNvPr id="70" name="Ink 69">
                  <a:extLst>
                    <a:ext uri="{FF2B5EF4-FFF2-40B4-BE49-F238E27FC236}">
                      <a16:creationId xmlns:a16="http://schemas.microsoft.com/office/drawing/2014/main" id="{95741C9B-6877-5D0F-ABA8-C9500D94D92E}"/>
                    </a:ext>
                  </a:extLst>
                </p:cNvPr>
                <p:cNvPicPr/>
                <p:nvPr/>
              </p:nvPicPr>
              <p:blipFill>
                <a:blip r:embed="rId19"/>
                <a:stretch>
                  <a:fillRect/>
                </a:stretch>
              </p:blipFill>
              <p:spPr>
                <a:xfrm>
                  <a:off x="9677318" y="3704903"/>
                  <a:ext cx="24696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1" name="Ink 70">
                  <a:extLst>
                    <a:ext uri="{FF2B5EF4-FFF2-40B4-BE49-F238E27FC236}">
                      <a16:creationId xmlns:a16="http://schemas.microsoft.com/office/drawing/2014/main" id="{2F307383-3654-EBDA-E6B4-E72E33F8FC11}"/>
                    </a:ext>
                  </a:extLst>
                </p14:cNvPr>
                <p14:cNvContentPartPr/>
                <p14:nvPr/>
              </p14:nvContentPartPr>
              <p14:xfrm>
                <a:off x="9870278" y="4008383"/>
                <a:ext cx="596520" cy="63360"/>
              </p14:xfrm>
            </p:contentPart>
          </mc:Choice>
          <mc:Fallback>
            <p:pic>
              <p:nvPicPr>
                <p:cNvPr id="71" name="Ink 70">
                  <a:extLst>
                    <a:ext uri="{FF2B5EF4-FFF2-40B4-BE49-F238E27FC236}">
                      <a16:creationId xmlns:a16="http://schemas.microsoft.com/office/drawing/2014/main" id="{2F307383-3654-EBDA-E6B4-E72E33F8FC11}"/>
                    </a:ext>
                  </a:extLst>
                </p:cNvPr>
                <p:cNvPicPr/>
                <p:nvPr/>
              </p:nvPicPr>
              <p:blipFill>
                <a:blip r:embed="rId21"/>
                <a:stretch>
                  <a:fillRect/>
                </a:stretch>
              </p:blipFill>
              <p:spPr>
                <a:xfrm>
                  <a:off x="9861638" y="3999383"/>
                  <a:ext cx="6141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2" name="Ink 71">
                  <a:extLst>
                    <a:ext uri="{FF2B5EF4-FFF2-40B4-BE49-F238E27FC236}">
                      <a16:creationId xmlns:a16="http://schemas.microsoft.com/office/drawing/2014/main" id="{C6B39298-AABD-E990-294D-E45CFFF786F9}"/>
                    </a:ext>
                  </a:extLst>
                </p14:cNvPr>
                <p14:cNvContentPartPr/>
                <p14:nvPr/>
              </p14:nvContentPartPr>
              <p14:xfrm>
                <a:off x="10459238" y="3842063"/>
                <a:ext cx="331560" cy="204480"/>
              </p14:xfrm>
            </p:contentPart>
          </mc:Choice>
          <mc:Fallback>
            <p:pic>
              <p:nvPicPr>
                <p:cNvPr id="72" name="Ink 71">
                  <a:extLst>
                    <a:ext uri="{FF2B5EF4-FFF2-40B4-BE49-F238E27FC236}">
                      <a16:creationId xmlns:a16="http://schemas.microsoft.com/office/drawing/2014/main" id="{C6B39298-AABD-E990-294D-E45CFFF786F9}"/>
                    </a:ext>
                  </a:extLst>
                </p:cNvPr>
                <p:cNvPicPr/>
                <p:nvPr/>
              </p:nvPicPr>
              <p:blipFill>
                <a:blip r:embed="rId23"/>
                <a:stretch>
                  <a:fillRect/>
                </a:stretch>
              </p:blipFill>
              <p:spPr>
                <a:xfrm>
                  <a:off x="10450238" y="3833063"/>
                  <a:ext cx="3492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3" name="Ink 72">
                  <a:extLst>
                    <a:ext uri="{FF2B5EF4-FFF2-40B4-BE49-F238E27FC236}">
                      <a16:creationId xmlns:a16="http://schemas.microsoft.com/office/drawing/2014/main" id="{9DF9C250-C75A-BF2A-572D-02CDD6669BDB}"/>
                    </a:ext>
                  </a:extLst>
                </p14:cNvPr>
                <p14:cNvContentPartPr/>
                <p14:nvPr/>
              </p14:nvContentPartPr>
              <p14:xfrm>
                <a:off x="10579118" y="3536063"/>
                <a:ext cx="222840" cy="303480"/>
              </p14:xfrm>
            </p:contentPart>
          </mc:Choice>
          <mc:Fallback>
            <p:pic>
              <p:nvPicPr>
                <p:cNvPr id="73" name="Ink 72">
                  <a:extLst>
                    <a:ext uri="{FF2B5EF4-FFF2-40B4-BE49-F238E27FC236}">
                      <a16:creationId xmlns:a16="http://schemas.microsoft.com/office/drawing/2014/main" id="{9DF9C250-C75A-BF2A-572D-02CDD6669BDB}"/>
                    </a:ext>
                  </a:extLst>
                </p:cNvPr>
                <p:cNvPicPr/>
                <p:nvPr/>
              </p:nvPicPr>
              <p:blipFill>
                <a:blip r:embed="rId25"/>
                <a:stretch>
                  <a:fillRect/>
                </a:stretch>
              </p:blipFill>
              <p:spPr>
                <a:xfrm>
                  <a:off x="10570118" y="3527423"/>
                  <a:ext cx="2404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4" name="Ink 73">
                  <a:extLst>
                    <a:ext uri="{FF2B5EF4-FFF2-40B4-BE49-F238E27FC236}">
                      <a16:creationId xmlns:a16="http://schemas.microsoft.com/office/drawing/2014/main" id="{96CD352C-113E-4D44-4F29-E24D72C05A2A}"/>
                    </a:ext>
                  </a:extLst>
                </p14:cNvPr>
                <p14:cNvContentPartPr/>
                <p14:nvPr/>
              </p14:nvContentPartPr>
              <p14:xfrm>
                <a:off x="10066838" y="3517343"/>
                <a:ext cx="549000" cy="46440"/>
              </p14:xfrm>
            </p:contentPart>
          </mc:Choice>
          <mc:Fallback>
            <p:pic>
              <p:nvPicPr>
                <p:cNvPr id="74" name="Ink 73">
                  <a:extLst>
                    <a:ext uri="{FF2B5EF4-FFF2-40B4-BE49-F238E27FC236}">
                      <a16:creationId xmlns:a16="http://schemas.microsoft.com/office/drawing/2014/main" id="{96CD352C-113E-4D44-4F29-E24D72C05A2A}"/>
                    </a:ext>
                  </a:extLst>
                </p:cNvPr>
                <p:cNvPicPr/>
                <p:nvPr/>
              </p:nvPicPr>
              <p:blipFill>
                <a:blip r:embed="rId27"/>
                <a:stretch>
                  <a:fillRect/>
                </a:stretch>
              </p:blipFill>
              <p:spPr>
                <a:xfrm>
                  <a:off x="10058198" y="3508343"/>
                  <a:ext cx="5666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6" name="Ink 75">
                  <a:extLst>
                    <a:ext uri="{FF2B5EF4-FFF2-40B4-BE49-F238E27FC236}">
                      <a16:creationId xmlns:a16="http://schemas.microsoft.com/office/drawing/2014/main" id="{E1B27FC6-AE02-B830-828C-2A36987A879A}"/>
                    </a:ext>
                  </a:extLst>
                </p14:cNvPr>
                <p14:cNvContentPartPr/>
                <p14:nvPr/>
              </p14:nvContentPartPr>
              <p14:xfrm>
                <a:off x="9877838" y="3682223"/>
                <a:ext cx="122040" cy="187920"/>
              </p14:xfrm>
            </p:contentPart>
          </mc:Choice>
          <mc:Fallback>
            <p:pic>
              <p:nvPicPr>
                <p:cNvPr id="76" name="Ink 75">
                  <a:extLst>
                    <a:ext uri="{FF2B5EF4-FFF2-40B4-BE49-F238E27FC236}">
                      <a16:creationId xmlns:a16="http://schemas.microsoft.com/office/drawing/2014/main" id="{E1B27FC6-AE02-B830-828C-2A36987A879A}"/>
                    </a:ext>
                  </a:extLst>
                </p:cNvPr>
                <p:cNvPicPr/>
                <p:nvPr/>
              </p:nvPicPr>
              <p:blipFill>
                <a:blip r:embed="rId29"/>
                <a:stretch>
                  <a:fillRect/>
                </a:stretch>
              </p:blipFill>
              <p:spPr>
                <a:xfrm>
                  <a:off x="9868838" y="3673223"/>
                  <a:ext cx="1396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7" name="Ink 76">
                  <a:extLst>
                    <a:ext uri="{FF2B5EF4-FFF2-40B4-BE49-F238E27FC236}">
                      <a16:creationId xmlns:a16="http://schemas.microsoft.com/office/drawing/2014/main" id="{4AD8F2A5-F84B-4346-DD99-EA9319EF7644}"/>
                    </a:ext>
                  </a:extLst>
                </p14:cNvPr>
                <p14:cNvContentPartPr/>
                <p14:nvPr/>
              </p14:nvContentPartPr>
              <p14:xfrm>
                <a:off x="10016078" y="3685103"/>
                <a:ext cx="237600" cy="234360"/>
              </p14:xfrm>
            </p:contentPart>
          </mc:Choice>
          <mc:Fallback>
            <p:pic>
              <p:nvPicPr>
                <p:cNvPr id="77" name="Ink 76">
                  <a:extLst>
                    <a:ext uri="{FF2B5EF4-FFF2-40B4-BE49-F238E27FC236}">
                      <a16:creationId xmlns:a16="http://schemas.microsoft.com/office/drawing/2014/main" id="{4AD8F2A5-F84B-4346-DD99-EA9319EF7644}"/>
                    </a:ext>
                  </a:extLst>
                </p:cNvPr>
                <p:cNvPicPr/>
                <p:nvPr/>
              </p:nvPicPr>
              <p:blipFill>
                <a:blip r:embed="rId31"/>
                <a:stretch>
                  <a:fillRect/>
                </a:stretch>
              </p:blipFill>
              <p:spPr>
                <a:xfrm>
                  <a:off x="10007078" y="3676103"/>
                  <a:ext cx="2552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9" name="Ink 78">
                  <a:extLst>
                    <a:ext uri="{FF2B5EF4-FFF2-40B4-BE49-F238E27FC236}">
                      <a16:creationId xmlns:a16="http://schemas.microsoft.com/office/drawing/2014/main" id="{CB49241C-AEDC-BAF6-B297-D2BFAF188A25}"/>
                    </a:ext>
                  </a:extLst>
                </p14:cNvPr>
                <p14:cNvContentPartPr/>
                <p14:nvPr/>
              </p14:nvContentPartPr>
              <p14:xfrm>
                <a:off x="10328198" y="3595103"/>
                <a:ext cx="119880" cy="341640"/>
              </p14:xfrm>
            </p:contentPart>
          </mc:Choice>
          <mc:Fallback>
            <p:pic>
              <p:nvPicPr>
                <p:cNvPr id="79" name="Ink 78">
                  <a:extLst>
                    <a:ext uri="{FF2B5EF4-FFF2-40B4-BE49-F238E27FC236}">
                      <a16:creationId xmlns:a16="http://schemas.microsoft.com/office/drawing/2014/main" id="{CB49241C-AEDC-BAF6-B297-D2BFAF188A25}"/>
                    </a:ext>
                  </a:extLst>
                </p:cNvPr>
                <p:cNvPicPr/>
                <p:nvPr/>
              </p:nvPicPr>
              <p:blipFill>
                <a:blip r:embed="rId33"/>
                <a:stretch>
                  <a:fillRect/>
                </a:stretch>
              </p:blipFill>
              <p:spPr>
                <a:xfrm>
                  <a:off x="10319198" y="3586463"/>
                  <a:ext cx="13752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0" name="Ink 79">
                  <a:extLst>
                    <a:ext uri="{FF2B5EF4-FFF2-40B4-BE49-F238E27FC236}">
                      <a16:creationId xmlns:a16="http://schemas.microsoft.com/office/drawing/2014/main" id="{8FBD7740-EE70-33A6-512D-9C45DFF0FF89}"/>
                    </a:ext>
                  </a:extLst>
                </p14:cNvPr>
                <p14:cNvContentPartPr/>
                <p14:nvPr/>
              </p14:nvContentPartPr>
              <p14:xfrm>
                <a:off x="10495958" y="3762503"/>
                <a:ext cx="64440" cy="144000"/>
              </p14:xfrm>
            </p:contentPart>
          </mc:Choice>
          <mc:Fallback>
            <p:pic>
              <p:nvPicPr>
                <p:cNvPr id="80" name="Ink 79">
                  <a:extLst>
                    <a:ext uri="{FF2B5EF4-FFF2-40B4-BE49-F238E27FC236}">
                      <a16:creationId xmlns:a16="http://schemas.microsoft.com/office/drawing/2014/main" id="{8FBD7740-EE70-33A6-512D-9C45DFF0FF89}"/>
                    </a:ext>
                  </a:extLst>
                </p:cNvPr>
                <p:cNvPicPr/>
                <p:nvPr/>
              </p:nvPicPr>
              <p:blipFill>
                <a:blip r:embed="rId35"/>
                <a:stretch>
                  <a:fillRect/>
                </a:stretch>
              </p:blipFill>
              <p:spPr>
                <a:xfrm>
                  <a:off x="10486958" y="3753503"/>
                  <a:ext cx="820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1" name="Ink 80">
                  <a:extLst>
                    <a:ext uri="{FF2B5EF4-FFF2-40B4-BE49-F238E27FC236}">
                      <a16:creationId xmlns:a16="http://schemas.microsoft.com/office/drawing/2014/main" id="{A5F1EF8B-DB91-AF60-54C4-35555F11424A}"/>
                    </a:ext>
                  </a:extLst>
                </p14:cNvPr>
                <p14:cNvContentPartPr/>
                <p14:nvPr/>
              </p14:nvContentPartPr>
              <p14:xfrm>
                <a:off x="10610798" y="3762143"/>
                <a:ext cx="63000" cy="177840"/>
              </p14:xfrm>
            </p:contentPart>
          </mc:Choice>
          <mc:Fallback>
            <p:pic>
              <p:nvPicPr>
                <p:cNvPr id="81" name="Ink 80">
                  <a:extLst>
                    <a:ext uri="{FF2B5EF4-FFF2-40B4-BE49-F238E27FC236}">
                      <a16:creationId xmlns:a16="http://schemas.microsoft.com/office/drawing/2014/main" id="{A5F1EF8B-DB91-AF60-54C4-35555F11424A}"/>
                    </a:ext>
                  </a:extLst>
                </p:cNvPr>
                <p:cNvPicPr/>
                <p:nvPr/>
              </p:nvPicPr>
              <p:blipFill>
                <a:blip r:embed="rId37"/>
                <a:stretch>
                  <a:fillRect/>
                </a:stretch>
              </p:blipFill>
              <p:spPr>
                <a:xfrm>
                  <a:off x="10601798" y="3753143"/>
                  <a:ext cx="8064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2" name="Ink 81">
                  <a:extLst>
                    <a:ext uri="{FF2B5EF4-FFF2-40B4-BE49-F238E27FC236}">
                      <a16:creationId xmlns:a16="http://schemas.microsoft.com/office/drawing/2014/main" id="{8CC97B7F-8019-9D11-E7A5-9D6B50A7BF16}"/>
                    </a:ext>
                  </a:extLst>
                </p14:cNvPr>
                <p14:cNvContentPartPr/>
                <p14:nvPr/>
              </p14:nvContentPartPr>
              <p14:xfrm>
                <a:off x="10698998" y="3801743"/>
                <a:ext cx="97920" cy="132480"/>
              </p14:xfrm>
            </p:contentPart>
          </mc:Choice>
          <mc:Fallback>
            <p:pic>
              <p:nvPicPr>
                <p:cNvPr id="82" name="Ink 81">
                  <a:extLst>
                    <a:ext uri="{FF2B5EF4-FFF2-40B4-BE49-F238E27FC236}">
                      <a16:creationId xmlns:a16="http://schemas.microsoft.com/office/drawing/2014/main" id="{8CC97B7F-8019-9D11-E7A5-9D6B50A7BF16}"/>
                    </a:ext>
                  </a:extLst>
                </p:cNvPr>
                <p:cNvPicPr/>
                <p:nvPr/>
              </p:nvPicPr>
              <p:blipFill>
                <a:blip r:embed="rId39"/>
                <a:stretch>
                  <a:fillRect/>
                </a:stretch>
              </p:blipFill>
              <p:spPr>
                <a:xfrm>
                  <a:off x="10690358" y="3792743"/>
                  <a:ext cx="1155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3" name="Ink 82">
                  <a:extLst>
                    <a:ext uri="{FF2B5EF4-FFF2-40B4-BE49-F238E27FC236}">
                      <a16:creationId xmlns:a16="http://schemas.microsoft.com/office/drawing/2014/main" id="{6F8A7EB4-BA45-5D4C-E108-9ED52A3DE531}"/>
                    </a:ext>
                  </a:extLst>
                </p14:cNvPr>
                <p14:cNvContentPartPr/>
                <p14:nvPr/>
              </p14:nvContentPartPr>
              <p14:xfrm>
                <a:off x="10349798" y="3879143"/>
                <a:ext cx="191160" cy="178560"/>
              </p14:xfrm>
            </p:contentPart>
          </mc:Choice>
          <mc:Fallback>
            <p:pic>
              <p:nvPicPr>
                <p:cNvPr id="83" name="Ink 82">
                  <a:extLst>
                    <a:ext uri="{FF2B5EF4-FFF2-40B4-BE49-F238E27FC236}">
                      <a16:creationId xmlns:a16="http://schemas.microsoft.com/office/drawing/2014/main" id="{6F8A7EB4-BA45-5D4C-E108-9ED52A3DE531}"/>
                    </a:ext>
                  </a:extLst>
                </p:cNvPr>
                <p:cNvPicPr/>
                <p:nvPr/>
              </p:nvPicPr>
              <p:blipFill>
                <a:blip r:embed="rId41"/>
                <a:stretch>
                  <a:fillRect/>
                </a:stretch>
              </p:blipFill>
              <p:spPr>
                <a:xfrm>
                  <a:off x="10340798" y="3870143"/>
                  <a:ext cx="2088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3" name="Ink 112">
                  <a:extLst>
                    <a:ext uri="{FF2B5EF4-FFF2-40B4-BE49-F238E27FC236}">
                      <a16:creationId xmlns:a16="http://schemas.microsoft.com/office/drawing/2014/main" id="{6ABD8BD0-841D-0872-1B24-6AC4D114D0AF}"/>
                    </a:ext>
                  </a:extLst>
                </p14:cNvPr>
                <p14:cNvContentPartPr/>
                <p14:nvPr/>
              </p14:nvContentPartPr>
              <p14:xfrm>
                <a:off x="8086478" y="3237263"/>
                <a:ext cx="379080" cy="307800"/>
              </p14:xfrm>
            </p:contentPart>
          </mc:Choice>
          <mc:Fallback>
            <p:pic>
              <p:nvPicPr>
                <p:cNvPr id="113" name="Ink 112">
                  <a:extLst>
                    <a:ext uri="{FF2B5EF4-FFF2-40B4-BE49-F238E27FC236}">
                      <a16:creationId xmlns:a16="http://schemas.microsoft.com/office/drawing/2014/main" id="{6ABD8BD0-841D-0872-1B24-6AC4D114D0AF}"/>
                    </a:ext>
                  </a:extLst>
                </p:cNvPr>
                <p:cNvPicPr/>
                <p:nvPr/>
              </p:nvPicPr>
              <p:blipFill>
                <a:blip r:embed="rId43"/>
                <a:stretch>
                  <a:fillRect/>
                </a:stretch>
              </p:blipFill>
              <p:spPr>
                <a:xfrm>
                  <a:off x="8077838" y="3228263"/>
                  <a:ext cx="3967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4" name="Ink 113">
                  <a:extLst>
                    <a:ext uri="{FF2B5EF4-FFF2-40B4-BE49-F238E27FC236}">
                      <a16:creationId xmlns:a16="http://schemas.microsoft.com/office/drawing/2014/main" id="{53EFC1BE-3223-D4D8-CD6E-E5CF770D5EAA}"/>
                    </a:ext>
                  </a:extLst>
                </p14:cNvPr>
                <p14:cNvContentPartPr/>
                <p14:nvPr/>
              </p14:nvContentPartPr>
              <p14:xfrm>
                <a:off x="8148038" y="3576023"/>
                <a:ext cx="220680" cy="348840"/>
              </p14:xfrm>
            </p:contentPart>
          </mc:Choice>
          <mc:Fallback>
            <p:pic>
              <p:nvPicPr>
                <p:cNvPr id="114" name="Ink 113">
                  <a:extLst>
                    <a:ext uri="{FF2B5EF4-FFF2-40B4-BE49-F238E27FC236}">
                      <a16:creationId xmlns:a16="http://schemas.microsoft.com/office/drawing/2014/main" id="{53EFC1BE-3223-D4D8-CD6E-E5CF770D5EAA}"/>
                    </a:ext>
                  </a:extLst>
                </p:cNvPr>
                <p:cNvPicPr/>
                <p:nvPr/>
              </p:nvPicPr>
              <p:blipFill>
                <a:blip r:embed="rId45"/>
                <a:stretch>
                  <a:fillRect/>
                </a:stretch>
              </p:blipFill>
              <p:spPr>
                <a:xfrm>
                  <a:off x="8139038" y="3567383"/>
                  <a:ext cx="23832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5" name="Ink 114">
                  <a:extLst>
                    <a:ext uri="{FF2B5EF4-FFF2-40B4-BE49-F238E27FC236}">
                      <a16:creationId xmlns:a16="http://schemas.microsoft.com/office/drawing/2014/main" id="{2FF0330A-5F1E-7E6F-73A1-EC837EE79D1E}"/>
                    </a:ext>
                  </a:extLst>
                </p14:cNvPr>
                <p14:cNvContentPartPr/>
                <p14:nvPr/>
              </p14:nvContentPartPr>
              <p14:xfrm>
                <a:off x="8335598" y="3907943"/>
                <a:ext cx="544680" cy="57600"/>
              </p14:xfrm>
            </p:contentPart>
          </mc:Choice>
          <mc:Fallback>
            <p:pic>
              <p:nvPicPr>
                <p:cNvPr id="115" name="Ink 114">
                  <a:extLst>
                    <a:ext uri="{FF2B5EF4-FFF2-40B4-BE49-F238E27FC236}">
                      <a16:creationId xmlns:a16="http://schemas.microsoft.com/office/drawing/2014/main" id="{2FF0330A-5F1E-7E6F-73A1-EC837EE79D1E}"/>
                    </a:ext>
                  </a:extLst>
                </p:cNvPr>
                <p:cNvPicPr/>
                <p:nvPr/>
              </p:nvPicPr>
              <p:blipFill>
                <a:blip r:embed="rId47"/>
                <a:stretch>
                  <a:fillRect/>
                </a:stretch>
              </p:blipFill>
              <p:spPr>
                <a:xfrm>
                  <a:off x="8326958" y="3898943"/>
                  <a:ext cx="5623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6" name="Ink 115">
                  <a:extLst>
                    <a:ext uri="{FF2B5EF4-FFF2-40B4-BE49-F238E27FC236}">
                      <a16:creationId xmlns:a16="http://schemas.microsoft.com/office/drawing/2014/main" id="{9D03E263-1D0B-FCE6-1DE4-5E1889899B50}"/>
                    </a:ext>
                  </a:extLst>
                </p14:cNvPr>
                <p14:cNvContentPartPr/>
                <p14:nvPr/>
              </p14:nvContentPartPr>
              <p14:xfrm>
                <a:off x="8861918" y="3796703"/>
                <a:ext cx="455760" cy="161640"/>
              </p14:xfrm>
            </p:contentPart>
          </mc:Choice>
          <mc:Fallback>
            <p:pic>
              <p:nvPicPr>
                <p:cNvPr id="116" name="Ink 115">
                  <a:extLst>
                    <a:ext uri="{FF2B5EF4-FFF2-40B4-BE49-F238E27FC236}">
                      <a16:creationId xmlns:a16="http://schemas.microsoft.com/office/drawing/2014/main" id="{9D03E263-1D0B-FCE6-1DE4-5E1889899B50}"/>
                    </a:ext>
                  </a:extLst>
                </p:cNvPr>
                <p:cNvPicPr/>
                <p:nvPr/>
              </p:nvPicPr>
              <p:blipFill>
                <a:blip r:embed="rId49"/>
                <a:stretch>
                  <a:fillRect/>
                </a:stretch>
              </p:blipFill>
              <p:spPr>
                <a:xfrm>
                  <a:off x="8853278" y="3788063"/>
                  <a:ext cx="4734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7" name="Ink 116">
                  <a:extLst>
                    <a:ext uri="{FF2B5EF4-FFF2-40B4-BE49-F238E27FC236}">
                      <a16:creationId xmlns:a16="http://schemas.microsoft.com/office/drawing/2014/main" id="{498EDD79-8517-849B-FB79-8AC381FE0CFB}"/>
                    </a:ext>
                  </a:extLst>
                </p14:cNvPr>
                <p14:cNvContentPartPr/>
                <p14:nvPr/>
              </p14:nvContentPartPr>
              <p14:xfrm>
                <a:off x="8599478" y="3340223"/>
                <a:ext cx="693000" cy="436320"/>
              </p14:xfrm>
            </p:contentPart>
          </mc:Choice>
          <mc:Fallback>
            <p:pic>
              <p:nvPicPr>
                <p:cNvPr id="117" name="Ink 116">
                  <a:extLst>
                    <a:ext uri="{FF2B5EF4-FFF2-40B4-BE49-F238E27FC236}">
                      <a16:creationId xmlns:a16="http://schemas.microsoft.com/office/drawing/2014/main" id="{498EDD79-8517-849B-FB79-8AC381FE0CFB}"/>
                    </a:ext>
                  </a:extLst>
                </p:cNvPr>
                <p:cNvPicPr/>
                <p:nvPr/>
              </p:nvPicPr>
              <p:blipFill>
                <a:blip r:embed="rId51"/>
                <a:stretch>
                  <a:fillRect/>
                </a:stretch>
              </p:blipFill>
              <p:spPr>
                <a:xfrm>
                  <a:off x="8590838" y="3331583"/>
                  <a:ext cx="71064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8" name="Ink 117">
                  <a:extLst>
                    <a:ext uri="{FF2B5EF4-FFF2-40B4-BE49-F238E27FC236}">
                      <a16:creationId xmlns:a16="http://schemas.microsoft.com/office/drawing/2014/main" id="{2B4A5011-558D-B3C2-FB0E-B8C66E61E78D}"/>
                    </a:ext>
                  </a:extLst>
                </p14:cNvPr>
                <p14:cNvContentPartPr/>
                <p14:nvPr/>
              </p14:nvContentPartPr>
              <p14:xfrm>
                <a:off x="8335238" y="3407903"/>
                <a:ext cx="145800" cy="295200"/>
              </p14:xfrm>
            </p:contentPart>
          </mc:Choice>
          <mc:Fallback>
            <p:pic>
              <p:nvPicPr>
                <p:cNvPr id="118" name="Ink 117">
                  <a:extLst>
                    <a:ext uri="{FF2B5EF4-FFF2-40B4-BE49-F238E27FC236}">
                      <a16:creationId xmlns:a16="http://schemas.microsoft.com/office/drawing/2014/main" id="{2B4A5011-558D-B3C2-FB0E-B8C66E61E78D}"/>
                    </a:ext>
                  </a:extLst>
                </p:cNvPr>
                <p:cNvPicPr/>
                <p:nvPr/>
              </p:nvPicPr>
              <p:blipFill>
                <a:blip r:embed="rId53"/>
                <a:stretch>
                  <a:fillRect/>
                </a:stretch>
              </p:blipFill>
              <p:spPr>
                <a:xfrm>
                  <a:off x="8326238" y="3398903"/>
                  <a:ext cx="1634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9" name="Ink 118">
                  <a:extLst>
                    <a:ext uri="{FF2B5EF4-FFF2-40B4-BE49-F238E27FC236}">
                      <a16:creationId xmlns:a16="http://schemas.microsoft.com/office/drawing/2014/main" id="{F482D69B-4337-2E7E-0CCC-D26B6FAF2656}"/>
                    </a:ext>
                  </a:extLst>
                </p14:cNvPr>
                <p14:cNvContentPartPr/>
                <p14:nvPr/>
              </p14:nvContentPartPr>
              <p14:xfrm>
                <a:off x="8501198" y="3521663"/>
                <a:ext cx="216360" cy="225000"/>
              </p14:xfrm>
            </p:contentPart>
          </mc:Choice>
          <mc:Fallback>
            <p:pic>
              <p:nvPicPr>
                <p:cNvPr id="119" name="Ink 118">
                  <a:extLst>
                    <a:ext uri="{FF2B5EF4-FFF2-40B4-BE49-F238E27FC236}">
                      <a16:creationId xmlns:a16="http://schemas.microsoft.com/office/drawing/2014/main" id="{F482D69B-4337-2E7E-0CCC-D26B6FAF2656}"/>
                    </a:ext>
                  </a:extLst>
                </p:cNvPr>
                <p:cNvPicPr/>
                <p:nvPr/>
              </p:nvPicPr>
              <p:blipFill>
                <a:blip r:embed="rId55"/>
                <a:stretch>
                  <a:fillRect/>
                </a:stretch>
              </p:blipFill>
              <p:spPr>
                <a:xfrm>
                  <a:off x="8492198" y="3513023"/>
                  <a:ext cx="2340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0" name="Ink 119">
                  <a:extLst>
                    <a:ext uri="{FF2B5EF4-FFF2-40B4-BE49-F238E27FC236}">
                      <a16:creationId xmlns:a16="http://schemas.microsoft.com/office/drawing/2014/main" id="{B8362A23-FA96-FE35-E716-24BE80CE02BC}"/>
                    </a:ext>
                  </a:extLst>
                </p14:cNvPr>
                <p14:cNvContentPartPr/>
                <p14:nvPr/>
              </p14:nvContentPartPr>
              <p14:xfrm>
                <a:off x="8803958" y="3473063"/>
                <a:ext cx="38160" cy="313560"/>
              </p14:xfrm>
            </p:contentPart>
          </mc:Choice>
          <mc:Fallback>
            <p:pic>
              <p:nvPicPr>
                <p:cNvPr id="120" name="Ink 119">
                  <a:extLst>
                    <a:ext uri="{FF2B5EF4-FFF2-40B4-BE49-F238E27FC236}">
                      <a16:creationId xmlns:a16="http://schemas.microsoft.com/office/drawing/2014/main" id="{B8362A23-FA96-FE35-E716-24BE80CE02BC}"/>
                    </a:ext>
                  </a:extLst>
                </p:cNvPr>
                <p:cNvPicPr/>
                <p:nvPr/>
              </p:nvPicPr>
              <p:blipFill>
                <a:blip r:embed="rId57"/>
                <a:stretch>
                  <a:fillRect/>
                </a:stretch>
              </p:blipFill>
              <p:spPr>
                <a:xfrm>
                  <a:off x="8794958" y="3464063"/>
                  <a:ext cx="5580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1" name="Ink 120">
                  <a:extLst>
                    <a:ext uri="{FF2B5EF4-FFF2-40B4-BE49-F238E27FC236}">
                      <a16:creationId xmlns:a16="http://schemas.microsoft.com/office/drawing/2014/main" id="{8F9FB3F3-1CFD-D03D-5131-6FFDF04E4C68}"/>
                    </a:ext>
                  </a:extLst>
                </p14:cNvPr>
                <p14:cNvContentPartPr/>
                <p14:nvPr/>
              </p14:nvContentPartPr>
              <p14:xfrm>
                <a:off x="8805398" y="3613103"/>
                <a:ext cx="169920" cy="119880"/>
              </p14:xfrm>
            </p:contentPart>
          </mc:Choice>
          <mc:Fallback>
            <p:pic>
              <p:nvPicPr>
                <p:cNvPr id="121" name="Ink 120">
                  <a:extLst>
                    <a:ext uri="{FF2B5EF4-FFF2-40B4-BE49-F238E27FC236}">
                      <a16:creationId xmlns:a16="http://schemas.microsoft.com/office/drawing/2014/main" id="{8F9FB3F3-1CFD-D03D-5131-6FFDF04E4C68}"/>
                    </a:ext>
                  </a:extLst>
                </p:cNvPr>
                <p:cNvPicPr/>
                <p:nvPr/>
              </p:nvPicPr>
              <p:blipFill>
                <a:blip r:embed="rId59"/>
                <a:stretch>
                  <a:fillRect/>
                </a:stretch>
              </p:blipFill>
              <p:spPr>
                <a:xfrm>
                  <a:off x="8796758" y="3604463"/>
                  <a:ext cx="1875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1" name="Ink 130">
                  <a:extLst>
                    <a:ext uri="{FF2B5EF4-FFF2-40B4-BE49-F238E27FC236}">
                      <a16:creationId xmlns:a16="http://schemas.microsoft.com/office/drawing/2014/main" id="{6AE89625-FDAC-4688-B376-0D4FCB573C27}"/>
                    </a:ext>
                  </a:extLst>
                </p14:cNvPr>
                <p14:cNvContentPartPr/>
                <p14:nvPr/>
              </p14:nvContentPartPr>
              <p14:xfrm>
                <a:off x="7791278" y="2591783"/>
                <a:ext cx="289800" cy="288720"/>
              </p14:xfrm>
            </p:contentPart>
          </mc:Choice>
          <mc:Fallback>
            <p:pic>
              <p:nvPicPr>
                <p:cNvPr id="131" name="Ink 130">
                  <a:extLst>
                    <a:ext uri="{FF2B5EF4-FFF2-40B4-BE49-F238E27FC236}">
                      <a16:creationId xmlns:a16="http://schemas.microsoft.com/office/drawing/2014/main" id="{6AE89625-FDAC-4688-B376-0D4FCB573C27}"/>
                    </a:ext>
                  </a:extLst>
                </p:cNvPr>
                <p:cNvPicPr/>
                <p:nvPr/>
              </p:nvPicPr>
              <p:blipFill>
                <a:blip r:embed="rId61"/>
                <a:stretch>
                  <a:fillRect/>
                </a:stretch>
              </p:blipFill>
              <p:spPr>
                <a:xfrm>
                  <a:off x="7782638" y="2582783"/>
                  <a:ext cx="3074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32" name="Ink 131">
                  <a:extLst>
                    <a:ext uri="{FF2B5EF4-FFF2-40B4-BE49-F238E27FC236}">
                      <a16:creationId xmlns:a16="http://schemas.microsoft.com/office/drawing/2014/main" id="{92E0E522-C505-7A2A-7AA5-E62A305B4130}"/>
                    </a:ext>
                  </a:extLst>
                </p14:cNvPr>
                <p14:cNvContentPartPr/>
                <p14:nvPr/>
              </p14:nvContentPartPr>
              <p14:xfrm>
                <a:off x="7765718" y="2899583"/>
                <a:ext cx="277560" cy="189000"/>
              </p14:xfrm>
            </p:contentPart>
          </mc:Choice>
          <mc:Fallback>
            <p:pic>
              <p:nvPicPr>
                <p:cNvPr id="132" name="Ink 131">
                  <a:extLst>
                    <a:ext uri="{FF2B5EF4-FFF2-40B4-BE49-F238E27FC236}">
                      <a16:creationId xmlns:a16="http://schemas.microsoft.com/office/drawing/2014/main" id="{92E0E522-C505-7A2A-7AA5-E62A305B4130}"/>
                    </a:ext>
                  </a:extLst>
                </p:cNvPr>
                <p:cNvPicPr/>
                <p:nvPr/>
              </p:nvPicPr>
              <p:blipFill>
                <a:blip r:embed="rId63"/>
                <a:stretch>
                  <a:fillRect/>
                </a:stretch>
              </p:blipFill>
              <p:spPr>
                <a:xfrm>
                  <a:off x="7757078" y="2890943"/>
                  <a:ext cx="2952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33" name="Ink 132">
                  <a:extLst>
                    <a:ext uri="{FF2B5EF4-FFF2-40B4-BE49-F238E27FC236}">
                      <a16:creationId xmlns:a16="http://schemas.microsoft.com/office/drawing/2014/main" id="{0661BB22-128D-F33A-BC2A-17275E1BD1AC}"/>
                    </a:ext>
                  </a:extLst>
                </p14:cNvPr>
                <p14:cNvContentPartPr/>
                <p14:nvPr/>
              </p14:nvContentPartPr>
              <p14:xfrm>
                <a:off x="7947518" y="3056183"/>
                <a:ext cx="555120" cy="44640"/>
              </p14:xfrm>
            </p:contentPart>
          </mc:Choice>
          <mc:Fallback>
            <p:pic>
              <p:nvPicPr>
                <p:cNvPr id="133" name="Ink 132">
                  <a:extLst>
                    <a:ext uri="{FF2B5EF4-FFF2-40B4-BE49-F238E27FC236}">
                      <a16:creationId xmlns:a16="http://schemas.microsoft.com/office/drawing/2014/main" id="{0661BB22-128D-F33A-BC2A-17275E1BD1AC}"/>
                    </a:ext>
                  </a:extLst>
                </p:cNvPr>
                <p:cNvPicPr/>
                <p:nvPr/>
              </p:nvPicPr>
              <p:blipFill>
                <a:blip r:embed="rId65"/>
                <a:stretch>
                  <a:fillRect/>
                </a:stretch>
              </p:blipFill>
              <p:spPr>
                <a:xfrm>
                  <a:off x="7938878" y="3047543"/>
                  <a:ext cx="57276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4" name="Ink 133">
                  <a:extLst>
                    <a:ext uri="{FF2B5EF4-FFF2-40B4-BE49-F238E27FC236}">
                      <a16:creationId xmlns:a16="http://schemas.microsoft.com/office/drawing/2014/main" id="{028FCA75-DFFA-CA70-3616-7015F8BD3FA0}"/>
                    </a:ext>
                  </a:extLst>
                </p14:cNvPr>
                <p14:cNvContentPartPr/>
                <p14:nvPr/>
              </p14:nvContentPartPr>
              <p14:xfrm>
                <a:off x="8442158" y="2608343"/>
                <a:ext cx="356760" cy="485640"/>
              </p14:xfrm>
            </p:contentPart>
          </mc:Choice>
          <mc:Fallback>
            <p:pic>
              <p:nvPicPr>
                <p:cNvPr id="134" name="Ink 133">
                  <a:extLst>
                    <a:ext uri="{FF2B5EF4-FFF2-40B4-BE49-F238E27FC236}">
                      <a16:creationId xmlns:a16="http://schemas.microsoft.com/office/drawing/2014/main" id="{028FCA75-DFFA-CA70-3616-7015F8BD3FA0}"/>
                    </a:ext>
                  </a:extLst>
                </p:cNvPr>
                <p:cNvPicPr/>
                <p:nvPr/>
              </p:nvPicPr>
              <p:blipFill>
                <a:blip r:embed="rId67"/>
                <a:stretch>
                  <a:fillRect/>
                </a:stretch>
              </p:blipFill>
              <p:spPr>
                <a:xfrm>
                  <a:off x="8433518" y="2599703"/>
                  <a:ext cx="37440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5" name="Ink 134">
                  <a:extLst>
                    <a:ext uri="{FF2B5EF4-FFF2-40B4-BE49-F238E27FC236}">
                      <a16:creationId xmlns:a16="http://schemas.microsoft.com/office/drawing/2014/main" id="{26E7CF44-48D6-E5F9-CD01-7C0D6F08340A}"/>
                    </a:ext>
                  </a:extLst>
                </p14:cNvPr>
                <p14:cNvContentPartPr/>
                <p14:nvPr/>
              </p14:nvContentPartPr>
              <p14:xfrm>
                <a:off x="8049758" y="2541743"/>
                <a:ext cx="468000" cy="88920"/>
              </p14:xfrm>
            </p:contentPart>
          </mc:Choice>
          <mc:Fallback>
            <p:pic>
              <p:nvPicPr>
                <p:cNvPr id="135" name="Ink 134">
                  <a:extLst>
                    <a:ext uri="{FF2B5EF4-FFF2-40B4-BE49-F238E27FC236}">
                      <a16:creationId xmlns:a16="http://schemas.microsoft.com/office/drawing/2014/main" id="{26E7CF44-48D6-E5F9-CD01-7C0D6F08340A}"/>
                    </a:ext>
                  </a:extLst>
                </p:cNvPr>
                <p:cNvPicPr/>
                <p:nvPr/>
              </p:nvPicPr>
              <p:blipFill>
                <a:blip r:embed="rId69"/>
                <a:stretch>
                  <a:fillRect/>
                </a:stretch>
              </p:blipFill>
              <p:spPr>
                <a:xfrm>
                  <a:off x="8041118" y="2533103"/>
                  <a:ext cx="4856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36" name="Ink 135">
                  <a:extLst>
                    <a:ext uri="{FF2B5EF4-FFF2-40B4-BE49-F238E27FC236}">
                      <a16:creationId xmlns:a16="http://schemas.microsoft.com/office/drawing/2014/main" id="{9CCC1832-F59D-4504-B096-938CA2AC8DBF}"/>
                    </a:ext>
                  </a:extLst>
                </p14:cNvPr>
                <p14:cNvContentPartPr/>
                <p14:nvPr/>
              </p14:nvContentPartPr>
              <p14:xfrm>
                <a:off x="8013758" y="2717423"/>
                <a:ext cx="132840" cy="182160"/>
              </p14:xfrm>
            </p:contentPart>
          </mc:Choice>
          <mc:Fallback>
            <p:pic>
              <p:nvPicPr>
                <p:cNvPr id="136" name="Ink 135">
                  <a:extLst>
                    <a:ext uri="{FF2B5EF4-FFF2-40B4-BE49-F238E27FC236}">
                      <a16:creationId xmlns:a16="http://schemas.microsoft.com/office/drawing/2014/main" id="{9CCC1832-F59D-4504-B096-938CA2AC8DBF}"/>
                    </a:ext>
                  </a:extLst>
                </p:cNvPr>
                <p:cNvPicPr/>
                <p:nvPr/>
              </p:nvPicPr>
              <p:blipFill>
                <a:blip r:embed="rId71"/>
                <a:stretch>
                  <a:fillRect/>
                </a:stretch>
              </p:blipFill>
              <p:spPr>
                <a:xfrm>
                  <a:off x="8005118" y="2708423"/>
                  <a:ext cx="1504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7" name="Ink 136">
                  <a:extLst>
                    <a:ext uri="{FF2B5EF4-FFF2-40B4-BE49-F238E27FC236}">
                      <a16:creationId xmlns:a16="http://schemas.microsoft.com/office/drawing/2014/main" id="{BF9DA261-36FC-80F5-E7F5-4B01E363D1E9}"/>
                    </a:ext>
                  </a:extLst>
                </p14:cNvPr>
                <p14:cNvContentPartPr/>
                <p14:nvPr/>
              </p14:nvContentPartPr>
              <p14:xfrm>
                <a:off x="7993238" y="2767103"/>
                <a:ext cx="130320" cy="125280"/>
              </p14:xfrm>
            </p:contentPart>
          </mc:Choice>
          <mc:Fallback>
            <p:pic>
              <p:nvPicPr>
                <p:cNvPr id="137" name="Ink 136">
                  <a:extLst>
                    <a:ext uri="{FF2B5EF4-FFF2-40B4-BE49-F238E27FC236}">
                      <a16:creationId xmlns:a16="http://schemas.microsoft.com/office/drawing/2014/main" id="{BF9DA261-36FC-80F5-E7F5-4B01E363D1E9}"/>
                    </a:ext>
                  </a:extLst>
                </p:cNvPr>
                <p:cNvPicPr/>
                <p:nvPr/>
              </p:nvPicPr>
              <p:blipFill>
                <a:blip r:embed="rId73"/>
                <a:stretch>
                  <a:fillRect/>
                </a:stretch>
              </p:blipFill>
              <p:spPr>
                <a:xfrm>
                  <a:off x="7984238" y="2758463"/>
                  <a:ext cx="1479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38" name="Ink 137">
                  <a:extLst>
                    <a:ext uri="{FF2B5EF4-FFF2-40B4-BE49-F238E27FC236}">
                      <a16:creationId xmlns:a16="http://schemas.microsoft.com/office/drawing/2014/main" id="{4A35651B-0CC3-E34F-CED6-97886C11EF82}"/>
                    </a:ext>
                  </a:extLst>
                </p14:cNvPr>
                <p14:cNvContentPartPr/>
                <p14:nvPr/>
              </p14:nvContentPartPr>
              <p14:xfrm>
                <a:off x="8156678" y="2758103"/>
                <a:ext cx="52920" cy="142920"/>
              </p14:xfrm>
            </p:contentPart>
          </mc:Choice>
          <mc:Fallback>
            <p:pic>
              <p:nvPicPr>
                <p:cNvPr id="138" name="Ink 137">
                  <a:extLst>
                    <a:ext uri="{FF2B5EF4-FFF2-40B4-BE49-F238E27FC236}">
                      <a16:creationId xmlns:a16="http://schemas.microsoft.com/office/drawing/2014/main" id="{4A35651B-0CC3-E34F-CED6-97886C11EF82}"/>
                    </a:ext>
                  </a:extLst>
                </p:cNvPr>
                <p:cNvPicPr/>
                <p:nvPr/>
              </p:nvPicPr>
              <p:blipFill>
                <a:blip r:embed="rId75"/>
                <a:stretch>
                  <a:fillRect/>
                </a:stretch>
              </p:blipFill>
              <p:spPr>
                <a:xfrm>
                  <a:off x="8148038" y="2749103"/>
                  <a:ext cx="705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39" name="Ink 138">
                  <a:extLst>
                    <a:ext uri="{FF2B5EF4-FFF2-40B4-BE49-F238E27FC236}">
                      <a16:creationId xmlns:a16="http://schemas.microsoft.com/office/drawing/2014/main" id="{5146E609-1EF0-7556-87F4-0694F341A582}"/>
                    </a:ext>
                  </a:extLst>
                </p14:cNvPr>
                <p14:cNvContentPartPr/>
                <p14:nvPr/>
              </p14:nvContentPartPr>
              <p14:xfrm>
                <a:off x="8178998" y="2771783"/>
                <a:ext cx="162000" cy="147240"/>
              </p14:xfrm>
            </p:contentPart>
          </mc:Choice>
          <mc:Fallback>
            <p:pic>
              <p:nvPicPr>
                <p:cNvPr id="139" name="Ink 138">
                  <a:extLst>
                    <a:ext uri="{FF2B5EF4-FFF2-40B4-BE49-F238E27FC236}">
                      <a16:creationId xmlns:a16="http://schemas.microsoft.com/office/drawing/2014/main" id="{5146E609-1EF0-7556-87F4-0694F341A582}"/>
                    </a:ext>
                  </a:extLst>
                </p:cNvPr>
                <p:cNvPicPr/>
                <p:nvPr/>
              </p:nvPicPr>
              <p:blipFill>
                <a:blip r:embed="rId77"/>
                <a:stretch>
                  <a:fillRect/>
                </a:stretch>
              </p:blipFill>
              <p:spPr>
                <a:xfrm>
                  <a:off x="8170358" y="2762783"/>
                  <a:ext cx="1796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0" name="Ink 139">
                  <a:extLst>
                    <a:ext uri="{FF2B5EF4-FFF2-40B4-BE49-F238E27FC236}">
                      <a16:creationId xmlns:a16="http://schemas.microsoft.com/office/drawing/2014/main" id="{4096F011-4083-7AC7-A836-4402C9030760}"/>
                    </a:ext>
                  </a:extLst>
                </p14:cNvPr>
                <p14:cNvContentPartPr/>
                <p14:nvPr/>
              </p14:nvContentPartPr>
              <p14:xfrm>
                <a:off x="8316878" y="2775383"/>
                <a:ext cx="101880" cy="117360"/>
              </p14:xfrm>
            </p:contentPart>
          </mc:Choice>
          <mc:Fallback>
            <p:pic>
              <p:nvPicPr>
                <p:cNvPr id="140" name="Ink 139">
                  <a:extLst>
                    <a:ext uri="{FF2B5EF4-FFF2-40B4-BE49-F238E27FC236}">
                      <a16:creationId xmlns:a16="http://schemas.microsoft.com/office/drawing/2014/main" id="{4096F011-4083-7AC7-A836-4402C9030760}"/>
                    </a:ext>
                  </a:extLst>
                </p:cNvPr>
                <p:cNvPicPr/>
                <p:nvPr/>
              </p:nvPicPr>
              <p:blipFill>
                <a:blip r:embed="rId79"/>
                <a:stretch>
                  <a:fillRect/>
                </a:stretch>
              </p:blipFill>
              <p:spPr>
                <a:xfrm>
                  <a:off x="8308238" y="2766743"/>
                  <a:ext cx="1195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41" name="Ink 140">
                  <a:extLst>
                    <a:ext uri="{FF2B5EF4-FFF2-40B4-BE49-F238E27FC236}">
                      <a16:creationId xmlns:a16="http://schemas.microsoft.com/office/drawing/2014/main" id="{F6A3E72A-20B0-4D24-4098-5669F094E209}"/>
                    </a:ext>
                  </a:extLst>
                </p14:cNvPr>
                <p14:cNvContentPartPr/>
                <p14:nvPr/>
              </p14:nvContentPartPr>
              <p14:xfrm>
                <a:off x="8417318" y="2780063"/>
                <a:ext cx="138960" cy="122760"/>
              </p14:xfrm>
            </p:contentPart>
          </mc:Choice>
          <mc:Fallback>
            <p:pic>
              <p:nvPicPr>
                <p:cNvPr id="141" name="Ink 140">
                  <a:extLst>
                    <a:ext uri="{FF2B5EF4-FFF2-40B4-BE49-F238E27FC236}">
                      <a16:creationId xmlns:a16="http://schemas.microsoft.com/office/drawing/2014/main" id="{F6A3E72A-20B0-4D24-4098-5669F094E209}"/>
                    </a:ext>
                  </a:extLst>
                </p:cNvPr>
                <p:cNvPicPr/>
                <p:nvPr/>
              </p:nvPicPr>
              <p:blipFill>
                <a:blip r:embed="rId81"/>
                <a:stretch>
                  <a:fillRect/>
                </a:stretch>
              </p:blipFill>
              <p:spPr>
                <a:xfrm>
                  <a:off x="8408678" y="2771423"/>
                  <a:ext cx="1566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92" name="Ink 191">
                  <a:extLst>
                    <a:ext uri="{FF2B5EF4-FFF2-40B4-BE49-F238E27FC236}">
                      <a16:creationId xmlns:a16="http://schemas.microsoft.com/office/drawing/2014/main" id="{7B52BD6C-C4B6-06BA-21A0-39D00D70EBEB}"/>
                    </a:ext>
                  </a:extLst>
                </p14:cNvPr>
                <p14:cNvContentPartPr/>
                <p14:nvPr/>
              </p14:nvContentPartPr>
              <p14:xfrm>
                <a:off x="9392918" y="1366343"/>
                <a:ext cx="184320" cy="269640"/>
              </p14:xfrm>
            </p:contentPart>
          </mc:Choice>
          <mc:Fallback>
            <p:pic>
              <p:nvPicPr>
                <p:cNvPr id="192" name="Ink 191">
                  <a:extLst>
                    <a:ext uri="{FF2B5EF4-FFF2-40B4-BE49-F238E27FC236}">
                      <a16:creationId xmlns:a16="http://schemas.microsoft.com/office/drawing/2014/main" id="{7B52BD6C-C4B6-06BA-21A0-39D00D70EBEB}"/>
                    </a:ext>
                  </a:extLst>
                </p:cNvPr>
                <p:cNvPicPr/>
                <p:nvPr/>
              </p:nvPicPr>
              <p:blipFill>
                <a:blip r:embed="rId83"/>
                <a:stretch>
                  <a:fillRect/>
                </a:stretch>
              </p:blipFill>
              <p:spPr>
                <a:xfrm>
                  <a:off x="9384278" y="1357703"/>
                  <a:ext cx="2019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93" name="Ink 192">
                  <a:extLst>
                    <a:ext uri="{FF2B5EF4-FFF2-40B4-BE49-F238E27FC236}">
                      <a16:creationId xmlns:a16="http://schemas.microsoft.com/office/drawing/2014/main" id="{F4BCEC80-96C2-D50F-B43F-05EB317F217E}"/>
                    </a:ext>
                  </a:extLst>
                </p14:cNvPr>
                <p14:cNvContentPartPr/>
                <p14:nvPr/>
              </p14:nvContentPartPr>
              <p14:xfrm>
                <a:off x="9431798" y="1351583"/>
                <a:ext cx="234360" cy="39240"/>
              </p14:xfrm>
            </p:contentPart>
          </mc:Choice>
          <mc:Fallback>
            <p:pic>
              <p:nvPicPr>
                <p:cNvPr id="193" name="Ink 192">
                  <a:extLst>
                    <a:ext uri="{FF2B5EF4-FFF2-40B4-BE49-F238E27FC236}">
                      <a16:creationId xmlns:a16="http://schemas.microsoft.com/office/drawing/2014/main" id="{F4BCEC80-96C2-D50F-B43F-05EB317F217E}"/>
                    </a:ext>
                  </a:extLst>
                </p:cNvPr>
                <p:cNvPicPr/>
                <p:nvPr/>
              </p:nvPicPr>
              <p:blipFill>
                <a:blip r:embed="rId85"/>
                <a:stretch>
                  <a:fillRect/>
                </a:stretch>
              </p:blipFill>
              <p:spPr>
                <a:xfrm>
                  <a:off x="9423158" y="1342583"/>
                  <a:ext cx="2520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94" name="Ink 193">
                  <a:extLst>
                    <a:ext uri="{FF2B5EF4-FFF2-40B4-BE49-F238E27FC236}">
                      <a16:creationId xmlns:a16="http://schemas.microsoft.com/office/drawing/2014/main" id="{8FD34414-5DBB-569D-C3CA-6E28EA7176A7}"/>
                    </a:ext>
                  </a:extLst>
                </p14:cNvPr>
                <p14:cNvContentPartPr/>
                <p14:nvPr/>
              </p14:nvContentPartPr>
              <p14:xfrm>
                <a:off x="9644918" y="1415663"/>
                <a:ext cx="138960" cy="180000"/>
              </p14:xfrm>
            </p:contentPart>
          </mc:Choice>
          <mc:Fallback>
            <p:pic>
              <p:nvPicPr>
                <p:cNvPr id="194" name="Ink 193">
                  <a:extLst>
                    <a:ext uri="{FF2B5EF4-FFF2-40B4-BE49-F238E27FC236}">
                      <a16:creationId xmlns:a16="http://schemas.microsoft.com/office/drawing/2014/main" id="{8FD34414-5DBB-569D-C3CA-6E28EA7176A7}"/>
                    </a:ext>
                  </a:extLst>
                </p:cNvPr>
                <p:cNvPicPr/>
                <p:nvPr/>
              </p:nvPicPr>
              <p:blipFill>
                <a:blip r:embed="rId87"/>
                <a:stretch>
                  <a:fillRect/>
                </a:stretch>
              </p:blipFill>
              <p:spPr>
                <a:xfrm>
                  <a:off x="9635918" y="1407023"/>
                  <a:ext cx="1566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95" name="Ink 194">
                  <a:extLst>
                    <a:ext uri="{FF2B5EF4-FFF2-40B4-BE49-F238E27FC236}">
                      <a16:creationId xmlns:a16="http://schemas.microsoft.com/office/drawing/2014/main" id="{F5B31DCA-C3E5-4A8D-F378-CD8D5C484E8E}"/>
                    </a:ext>
                  </a:extLst>
                </p14:cNvPr>
                <p14:cNvContentPartPr/>
                <p14:nvPr/>
              </p14:nvContentPartPr>
              <p14:xfrm>
                <a:off x="9870278" y="1415303"/>
                <a:ext cx="113760" cy="146520"/>
              </p14:xfrm>
            </p:contentPart>
          </mc:Choice>
          <mc:Fallback>
            <p:pic>
              <p:nvPicPr>
                <p:cNvPr id="195" name="Ink 194">
                  <a:extLst>
                    <a:ext uri="{FF2B5EF4-FFF2-40B4-BE49-F238E27FC236}">
                      <a16:creationId xmlns:a16="http://schemas.microsoft.com/office/drawing/2014/main" id="{F5B31DCA-C3E5-4A8D-F378-CD8D5C484E8E}"/>
                    </a:ext>
                  </a:extLst>
                </p:cNvPr>
                <p:cNvPicPr/>
                <p:nvPr/>
              </p:nvPicPr>
              <p:blipFill>
                <a:blip r:embed="rId89"/>
                <a:stretch>
                  <a:fillRect/>
                </a:stretch>
              </p:blipFill>
              <p:spPr>
                <a:xfrm>
                  <a:off x="9861278" y="1406303"/>
                  <a:ext cx="1314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96" name="Ink 195">
                  <a:extLst>
                    <a:ext uri="{FF2B5EF4-FFF2-40B4-BE49-F238E27FC236}">
                      <a16:creationId xmlns:a16="http://schemas.microsoft.com/office/drawing/2014/main" id="{E743BC98-9876-D204-CB83-40188F0F24EB}"/>
                    </a:ext>
                  </a:extLst>
                </p14:cNvPr>
                <p14:cNvContentPartPr/>
                <p14:nvPr/>
              </p14:nvContentPartPr>
              <p14:xfrm>
                <a:off x="10014638" y="1442303"/>
                <a:ext cx="288720" cy="234720"/>
              </p14:xfrm>
            </p:contentPart>
          </mc:Choice>
          <mc:Fallback>
            <p:pic>
              <p:nvPicPr>
                <p:cNvPr id="196" name="Ink 195">
                  <a:extLst>
                    <a:ext uri="{FF2B5EF4-FFF2-40B4-BE49-F238E27FC236}">
                      <a16:creationId xmlns:a16="http://schemas.microsoft.com/office/drawing/2014/main" id="{E743BC98-9876-D204-CB83-40188F0F24EB}"/>
                    </a:ext>
                  </a:extLst>
                </p:cNvPr>
                <p:cNvPicPr/>
                <p:nvPr/>
              </p:nvPicPr>
              <p:blipFill>
                <a:blip r:embed="rId91"/>
                <a:stretch>
                  <a:fillRect/>
                </a:stretch>
              </p:blipFill>
              <p:spPr>
                <a:xfrm>
                  <a:off x="10005998" y="1433303"/>
                  <a:ext cx="3063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97" name="Ink 196">
                  <a:extLst>
                    <a:ext uri="{FF2B5EF4-FFF2-40B4-BE49-F238E27FC236}">
                      <a16:creationId xmlns:a16="http://schemas.microsoft.com/office/drawing/2014/main" id="{843CDA72-8F98-0894-3953-34E05784C8B9}"/>
                    </a:ext>
                  </a:extLst>
                </p14:cNvPr>
                <p14:cNvContentPartPr/>
                <p14:nvPr/>
              </p14:nvContentPartPr>
              <p14:xfrm>
                <a:off x="10346198" y="1453463"/>
                <a:ext cx="111240" cy="183240"/>
              </p14:xfrm>
            </p:contentPart>
          </mc:Choice>
          <mc:Fallback>
            <p:pic>
              <p:nvPicPr>
                <p:cNvPr id="197" name="Ink 196">
                  <a:extLst>
                    <a:ext uri="{FF2B5EF4-FFF2-40B4-BE49-F238E27FC236}">
                      <a16:creationId xmlns:a16="http://schemas.microsoft.com/office/drawing/2014/main" id="{843CDA72-8F98-0894-3953-34E05784C8B9}"/>
                    </a:ext>
                  </a:extLst>
                </p:cNvPr>
                <p:cNvPicPr/>
                <p:nvPr/>
              </p:nvPicPr>
              <p:blipFill>
                <a:blip r:embed="rId93"/>
                <a:stretch>
                  <a:fillRect/>
                </a:stretch>
              </p:blipFill>
              <p:spPr>
                <a:xfrm>
                  <a:off x="10337198" y="1444823"/>
                  <a:ext cx="1288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98" name="Ink 197">
                  <a:extLst>
                    <a:ext uri="{FF2B5EF4-FFF2-40B4-BE49-F238E27FC236}">
                      <a16:creationId xmlns:a16="http://schemas.microsoft.com/office/drawing/2014/main" id="{E7DDA6C1-EF6C-88AA-36E7-E50FDB0D5C28}"/>
                    </a:ext>
                  </a:extLst>
                </p14:cNvPr>
                <p14:cNvContentPartPr/>
                <p14:nvPr/>
              </p14:nvContentPartPr>
              <p14:xfrm>
                <a:off x="10445558" y="1475423"/>
                <a:ext cx="162360" cy="159120"/>
              </p14:xfrm>
            </p:contentPart>
          </mc:Choice>
          <mc:Fallback>
            <p:pic>
              <p:nvPicPr>
                <p:cNvPr id="198" name="Ink 197">
                  <a:extLst>
                    <a:ext uri="{FF2B5EF4-FFF2-40B4-BE49-F238E27FC236}">
                      <a16:creationId xmlns:a16="http://schemas.microsoft.com/office/drawing/2014/main" id="{E7DDA6C1-EF6C-88AA-36E7-E50FDB0D5C28}"/>
                    </a:ext>
                  </a:extLst>
                </p:cNvPr>
                <p:cNvPicPr/>
                <p:nvPr/>
              </p:nvPicPr>
              <p:blipFill>
                <a:blip r:embed="rId95"/>
                <a:stretch>
                  <a:fillRect/>
                </a:stretch>
              </p:blipFill>
              <p:spPr>
                <a:xfrm>
                  <a:off x="10436558" y="1466423"/>
                  <a:ext cx="180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99" name="Ink 198">
                  <a:extLst>
                    <a:ext uri="{FF2B5EF4-FFF2-40B4-BE49-F238E27FC236}">
                      <a16:creationId xmlns:a16="http://schemas.microsoft.com/office/drawing/2014/main" id="{9EC3812E-1828-5DF1-D80D-F2DDFC357CA7}"/>
                    </a:ext>
                  </a:extLst>
                </p14:cNvPr>
                <p14:cNvContentPartPr/>
                <p14:nvPr/>
              </p14:nvContentPartPr>
              <p14:xfrm>
                <a:off x="10684238" y="1540583"/>
                <a:ext cx="214200" cy="19080"/>
              </p14:xfrm>
            </p:contentPart>
          </mc:Choice>
          <mc:Fallback>
            <p:pic>
              <p:nvPicPr>
                <p:cNvPr id="199" name="Ink 198">
                  <a:extLst>
                    <a:ext uri="{FF2B5EF4-FFF2-40B4-BE49-F238E27FC236}">
                      <a16:creationId xmlns:a16="http://schemas.microsoft.com/office/drawing/2014/main" id="{9EC3812E-1828-5DF1-D80D-F2DDFC357CA7}"/>
                    </a:ext>
                  </a:extLst>
                </p:cNvPr>
                <p:cNvPicPr/>
                <p:nvPr/>
              </p:nvPicPr>
              <p:blipFill>
                <a:blip r:embed="rId97"/>
                <a:stretch>
                  <a:fillRect/>
                </a:stretch>
              </p:blipFill>
              <p:spPr>
                <a:xfrm>
                  <a:off x="10675238" y="1531943"/>
                  <a:ext cx="2318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00" name="Ink 199">
                  <a:extLst>
                    <a:ext uri="{FF2B5EF4-FFF2-40B4-BE49-F238E27FC236}">
                      <a16:creationId xmlns:a16="http://schemas.microsoft.com/office/drawing/2014/main" id="{CF12CED6-C82C-F421-7A87-32C7312AA938}"/>
                    </a:ext>
                  </a:extLst>
                </p14:cNvPr>
                <p14:cNvContentPartPr/>
                <p14:nvPr/>
              </p14:nvContentPartPr>
              <p14:xfrm>
                <a:off x="10803398" y="1452743"/>
                <a:ext cx="132480" cy="162360"/>
              </p14:xfrm>
            </p:contentPart>
          </mc:Choice>
          <mc:Fallback>
            <p:pic>
              <p:nvPicPr>
                <p:cNvPr id="200" name="Ink 199">
                  <a:extLst>
                    <a:ext uri="{FF2B5EF4-FFF2-40B4-BE49-F238E27FC236}">
                      <a16:creationId xmlns:a16="http://schemas.microsoft.com/office/drawing/2014/main" id="{CF12CED6-C82C-F421-7A87-32C7312AA938}"/>
                    </a:ext>
                  </a:extLst>
                </p:cNvPr>
                <p:cNvPicPr/>
                <p:nvPr/>
              </p:nvPicPr>
              <p:blipFill>
                <a:blip r:embed="rId99"/>
                <a:stretch>
                  <a:fillRect/>
                </a:stretch>
              </p:blipFill>
              <p:spPr>
                <a:xfrm>
                  <a:off x="10794398" y="1444103"/>
                  <a:ext cx="1501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02" name="Ink 201">
                  <a:extLst>
                    <a:ext uri="{FF2B5EF4-FFF2-40B4-BE49-F238E27FC236}">
                      <a16:creationId xmlns:a16="http://schemas.microsoft.com/office/drawing/2014/main" id="{0BBCA69B-708A-72EC-8F06-E05C0B1242DE}"/>
                    </a:ext>
                  </a:extLst>
                </p14:cNvPr>
                <p14:cNvContentPartPr/>
                <p14:nvPr/>
              </p14:nvContentPartPr>
              <p14:xfrm>
                <a:off x="11094278" y="1413863"/>
                <a:ext cx="153360" cy="218520"/>
              </p14:xfrm>
            </p:contentPart>
          </mc:Choice>
          <mc:Fallback>
            <p:pic>
              <p:nvPicPr>
                <p:cNvPr id="202" name="Ink 201">
                  <a:extLst>
                    <a:ext uri="{FF2B5EF4-FFF2-40B4-BE49-F238E27FC236}">
                      <a16:creationId xmlns:a16="http://schemas.microsoft.com/office/drawing/2014/main" id="{0BBCA69B-708A-72EC-8F06-E05C0B1242DE}"/>
                    </a:ext>
                  </a:extLst>
                </p:cNvPr>
                <p:cNvPicPr/>
                <p:nvPr/>
              </p:nvPicPr>
              <p:blipFill>
                <a:blip r:embed="rId101"/>
                <a:stretch>
                  <a:fillRect/>
                </a:stretch>
              </p:blipFill>
              <p:spPr>
                <a:xfrm>
                  <a:off x="11085278" y="1404863"/>
                  <a:ext cx="1710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03" name="Ink 202">
                  <a:extLst>
                    <a:ext uri="{FF2B5EF4-FFF2-40B4-BE49-F238E27FC236}">
                      <a16:creationId xmlns:a16="http://schemas.microsoft.com/office/drawing/2014/main" id="{CC9B8BD2-2B36-8DA9-F4F8-C5992EE4F0D7}"/>
                    </a:ext>
                  </a:extLst>
                </p14:cNvPr>
                <p14:cNvContentPartPr/>
                <p14:nvPr/>
              </p14:nvContentPartPr>
              <p14:xfrm>
                <a:off x="11154398" y="1412783"/>
                <a:ext cx="462960" cy="203040"/>
              </p14:xfrm>
            </p:contentPart>
          </mc:Choice>
          <mc:Fallback>
            <p:pic>
              <p:nvPicPr>
                <p:cNvPr id="203" name="Ink 202">
                  <a:extLst>
                    <a:ext uri="{FF2B5EF4-FFF2-40B4-BE49-F238E27FC236}">
                      <a16:creationId xmlns:a16="http://schemas.microsoft.com/office/drawing/2014/main" id="{CC9B8BD2-2B36-8DA9-F4F8-C5992EE4F0D7}"/>
                    </a:ext>
                  </a:extLst>
                </p:cNvPr>
                <p:cNvPicPr/>
                <p:nvPr/>
              </p:nvPicPr>
              <p:blipFill>
                <a:blip r:embed="rId103"/>
                <a:stretch>
                  <a:fillRect/>
                </a:stretch>
              </p:blipFill>
              <p:spPr>
                <a:xfrm>
                  <a:off x="11145398" y="1404143"/>
                  <a:ext cx="4806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04" name="Ink 203">
                  <a:extLst>
                    <a:ext uri="{FF2B5EF4-FFF2-40B4-BE49-F238E27FC236}">
                      <a16:creationId xmlns:a16="http://schemas.microsoft.com/office/drawing/2014/main" id="{330D3B72-CC02-9228-C469-54182B7B72C6}"/>
                    </a:ext>
                  </a:extLst>
                </p14:cNvPr>
                <p14:cNvContentPartPr/>
                <p14:nvPr/>
              </p14:nvContentPartPr>
              <p14:xfrm>
                <a:off x="11705558" y="1453823"/>
                <a:ext cx="119880" cy="163080"/>
              </p14:xfrm>
            </p:contentPart>
          </mc:Choice>
          <mc:Fallback>
            <p:pic>
              <p:nvPicPr>
                <p:cNvPr id="204" name="Ink 203">
                  <a:extLst>
                    <a:ext uri="{FF2B5EF4-FFF2-40B4-BE49-F238E27FC236}">
                      <a16:creationId xmlns:a16="http://schemas.microsoft.com/office/drawing/2014/main" id="{330D3B72-CC02-9228-C469-54182B7B72C6}"/>
                    </a:ext>
                  </a:extLst>
                </p:cNvPr>
                <p:cNvPicPr/>
                <p:nvPr/>
              </p:nvPicPr>
              <p:blipFill>
                <a:blip r:embed="rId105"/>
                <a:stretch>
                  <a:fillRect/>
                </a:stretch>
              </p:blipFill>
              <p:spPr>
                <a:xfrm>
                  <a:off x="11696558" y="1444823"/>
                  <a:ext cx="1375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05" name="Ink 204">
                  <a:extLst>
                    <a:ext uri="{FF2B5EF4-FFF2-40B4-BE49-F238E27FC236}">
                      <a16:creationId xmlns:a16="http://schemas.microsoft.com/office/drawing/2014/main" id="{DF4CBDB2-2EC1-A9B4-34AD-634CB3261121}"/>
                    </a:ext>
                  </a:extLst>
                </p14:cNvPr>
                <p14:cNvContentPartPr/>
                <p14:nvPr/>
              </p14:nvContentPartPr>
              <p14:xfrm>
                <a:off x="11880878" y="1463543"/>
                <a:ext cx="74520" cy="111960"/>
              </p14:xfrm>
            </p:contentPart>
          </mc:Choice>
          <mc:Fallback>
            <p:pic>
              <p:nvPicPr>
                <p:cNvPr id="205" name="Ink 204">
                  <a:extLst>
                    <a:ext uri="{FF2B5EF4-FFF2-40B4-BE49-F238E27FC236}">
                      <a16:creationId xmlns:a16="http://schemas.microsoft.com/office/drawing/2014/main" id="{DF4CBDB2-2EC1-A9B4-34AD-634CB3261121}"/>
                    </a:ext>
                  </a:extLst>
                </p:cNvPr>
                <p:cNvPicPr/>
                <p:nvPr/>
              </p:nvPicPr>
              <p:blipFill>
                <a:blip r:embed="rId107"/>
                <a:stretch>
                  <a:fillRect/>
                </a:stretch>
              </p:blipFill>
              <p:spPr>
                <a:xfrm>
                  <a:off x="11871878" y="1454903"/>
                  <a:ext cx="921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06" name="Ink 205">
                  <a:extLst>
                    <a:ext uri="{FF2B5EF4-FFF2-40B4-BE49-F238E27FC236}">
                      <a16:creationId xmlns:a16="http://schemas.microsoft.com/office/drawing/2014/main" id="{5089D0BD-0949-6CEC-4B2A-85FC61F2C8F1}"/>
                    </a:ext>
                  </a:extLst>
                </p14:cNvPr>
                <p14:cNvContentPartPr/>
                <p14:nvPr/>
              </p14:nvContentPartPr>
              <p14:xfrm>
                <a:off x="12018038" y="1419623"/>
                <a:ext cx="19800" cy="274680"/>
              </p14:xfrm>
            </p:contentPart>
          </mc:Choice>
          <mc:Fallback>
            <p:pic>
              <p:nvPicPr>
                <p:cNvPr id="206" name="Ink 205">
                  <a:extLst>
                    <a:ext uri="{FF2B5EF4-FFF2-40B4-BE49-F238E27FC236}">
                      <a16:creationId xmlns:a16="http://schemas.microsoft.com/office/drawing/2014/main" id="{5089D0BD-0949-6CEC-4B2A-85FC61F2C8F1}"/>
                    </a:ext>
                  </a:extLst>
                </p:cNvPr>
                <p:cNvPicPr/>
                <p:nvPr/>
              </p:nvPicPr>
              <p:blipFill>
                <a:blip r:embed="rId109"/>
                <a:stretch>
                  <a:fillRect/>
                </a:stretch>
              </p:blipFill>
              <p:spPr>
                <a:xfrm>
                  <a:off x="12009398" y="1410983"/>
                  <a:ext cx="374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 name="Ink 2">
                  <a:extLst>
                    <a:ext uri="{FF2B5EF4-FFF2-40B4-BE49-F238E27FC236}">
                      <a16:creationId xmlns:a16="http://schemas.microsoft.com/office/drawing/2014/main" id="{5F0AE563-3999-432B-7EAB-C3BD0A9F0FBA}"/>
                    </a:ext>
                  </a:extLst>
                </p14:cNvPr>
                <p14:cNvContentPartPr/>
                <p14:nvPr/>
              </p14:nvContentPartPr>
              <p14:xfrm>
                <a:off x="1278158" y="1558583"/>
                <a:ext cx="1767960" cy="1029600"/>
              </p14:xfrm>
            </p:contentPart>
          </mc:Choice>
          <mc:Fallback>
            <p:pic>
              <p:nvPicPr>
                <p:cNvPr id="3" name="Ink 2">
                  <a:extLst>
                    <a:ext uri="{FF2B5EF4-FFF2-40B4-BE49-F238E27FC236}">
                      <a16:creationId xmlns:a16="http://schemas.microsoft.com/office/drawing/2014/main" id="{5F0AE563-3999-432B-7EAB-C3BD0A9F0FBA}"/>
                    </a:ext>
                  </a:extLst>
                </p:cNvPr>
                <p:cNvPicPr/>
                <p:nvPr/>
              </p:nvPicPr>
              <p:blipFill>
                <a:blip r:embed="rId111"/>
                <a:stretch>
                  <a:fillRect/>
                </a:stretch>
              </p:blipFill>
              <p:spPr>
                <a:xfrm>
                  <a:off x="1269518" y="1549583"/>
                  <a:ext cx="1785600" cy="1047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 name="Ink 3">
                  <a:extLst>
                    <a:ext uri="{FF2B5EF4-FFF2-40B4-BE49-F238E27FC236}">
                      <a16:creationId xmlns:a16="http://schemas.microsoft.com/office/drawing/2014/main" id="{B746028B-A8F6-754E-3BB7-882AA6A28C1D}"/>
                    </a:ext>
                  </a:extLst>
                </p14:cNvPr>
                <p14:cNvContentPartPr/>
                <p14:nvPr/>
              </p14:nvContentPartPr>
              <p14:xfrm>
                <a:off x="1484078" y="1528703"/>
                <a:ext cx="1760040" cy="1082880"/>
              </p14:xfrm>
            </p:contentPart>
          </mc:Choice>
          <mc:Fallback>
            <p:pic>
              <p:nvPicPr>
                <p:cNvPr id="4" name="Ink 3">
                  <a:extLst>
                    <a:ext uri="{FF2B5EF4-FFF2-40B4-BE49-F238E27FC236}">
                      <a16:creationId xmlns:a16="http://schemas.microsoft.com/office/drawing/2014/main" id="{B746028B-A8F6-754E-3BB7-882AA6A28C1D}"/>
                    </a:ext>
                  </a:extLst>
                </p:cNvPr>
                <p:cNvPicPr/>
                <p:nvPr/>
              </p:nvPicPr>
              <p:blipFill>
                <a:blip r:embed="rId113"/>
                <a:stretch>
                  <a:fillRect/>
                </a:stretch>
              </p:blipFill>
              <p:spPr>
                <a:xfrm>
                  <a:off x="1475438" y="1520063"/>
                  <a:ext cx="1777680" cy="1100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 name="Ink 4">
                  <a:extLst>
                    <a:ext uri="{FF2B5EF4-FFF2-40B4-BE49-F238E27FC236}">
                      <a16:creationId xmlns:a16="http://schemas.microsoft.com/office/drawing/2014/main" id="{5A0BDE3C-1D2B-46DB-C0DC-3EA1493AF8BE}"/>
                    </a:ext>
                  </a:extLst>
                </p14:cNvPr>
                <p14:cNvContentPartPr/>
                <p14:nvPr/>
              </p14:nvContentPartPr>
              <p14:xfrm>
                <a:off x="993758" y="2602583"/>
                <a:ext cx="2302200" cy="629280"/>
              </p14:xfrm>
            </p:contentPart>
          </mc:Choice>
          <mc:Fallback>
            <p:pic>
              <p:nvPicPr>
                <p:cNvPr id="5" name="Ink 4">
                  <a:extLst>
                    <a:ext uri="{FF2B5EF4-FFF2-40B4-BE49-F238E27FC236}">
                      <a16:creationId xmlns:a16="http://schemas.microsoft.com/office/drawing/2014/main" id="{5A0BDE3C-1D2B-46DB-C0DC-3EA1493AF8BE}"/>
                    </a:ext>
                  </a:extLst>
                </p:cNvPr>
                <p:cNvPicPr/>
                <p:nvPr/>
              </p:nvPicPr>
              <p:blipFill>
                <a:blip r:embed="rId115"/>
                <a:stretch>
                  <a:fillRect/>
                </a:stretch>
              </p:blipFill>
              <p:spPr>
                <a:xfrm>
                  <a:off x="984758" y="2593583"/>
                  <a:ext cx="2319840" cy="646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 name="Ink 5">
                  <a:extLst>
                    <a:ext uri="{FF2B5EF4-FFF2-40B4-BE49-F238E27FC236}">
                      <a16:creationId xmlns:a16="http://schemas.microsoft.com/office/drawing/2014/main" id="{1B106346-43A1-00FD-94A0-4E28CF7A4056}"/>
                    </a:ext>
                  </a:extLst>
                </p14:cNvPr>
                <p14:cNvContentPartPr/>
                <p14:nvPr/>
              </p14:nvContentPartPr>
              <p14:xfrm>
                <a:off x="552038" y="1768103"/>
                <a:ext cx="339480" cy="394920"/>
              </p14:xfrm>
            </p:contentPart>
          </mc:Choice>
          <mc:Fallback>
            <p:pic>
              <p:nvPicPr>
                <p:cNvPr id="6" name="Ink 5">
                  <a:extLst>
                    <a:ext uri="{FF2B5EF4-FFF2-40B4-BE49-F238E27FC236}">
                      <a16:creationId xmlns:a16="http://schemas.microsoft.com/office/drawing/2014/main" id="{1B106346-43A1-00FD-94A0-4E28CF7A4056}"/>
                    </a:ext>
                  </a:extLst>
                </p:cNvPr>
                <p:cNvPicPr/>
                <p:nvPr/>
              </p:nvPicPr>
              <p:blipFill>
                <a:blip r:embed="rId117"/>
                <a:stretch>
                  <a:fillRect/>
                </a:stretch>
              </p:blipFill>
              <p:spPr>
                <a:xfrm>
                  <a:off x="543038" y="1759103"/>
                  <a:ext cx="35712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 name="Ink 6">
                  <a:extLst>
                    <a:ext uri="{FF2B5EF4-FFF2-40B4-BE49-F238E27FC236}">
                      <a16:creationId xmlns:a16="http://schemas.microsoft.com/office/drawing/2014/main" id="{B00DCBD6-538B-47D8-249D-247FB6DF6B35}"/>
                    </a:ext>
                  </a:extLst>
                </p14:cNvPr>
                <p14:cNvContentPartPr/>
                <p14:nvPr/>
              </p14:nvContentPartPr>
              <p14:xfrm>
                <a:off x="419918" y="2060423"/>
                <a:ext cx="358920" cy="400320"/>
              </p14:xfrm>
            </p:contentPart>
          </mc:Choice>
          <mc:Fallback>
            <p:pic>
              <p:nvPicPr>
                <p:cNvPr id="7" name="Ink 6">
                  <a:extLst>
                    <a:ext uri="{FF2B5EF4-FFF2-40B4-BE49-F238E27FC236}">
                      <a16:creationId xmlns:a16="http://schemas.microsoft.com/office/drawing/2014/main" id="{B00DCBD6-538B-47D8-249D-247FB6DF6B35}"/>
                    </a:ext>
                  </a:extLst>
                </p:cNvPr>
                <p:cNvPicPr/>
                <p:nvPr/>
              </p:nvPicPr>
              <p:blipFill>
                <a:blip r:embed="rId119"/>
                <a:stretch>
                  <a:fillRect/>
                </a:stretch>
              </p:blipFill>
              <p:spPr>
                <a:xfrm>
                  <a:off x="410918" y="2051423"/>
                  <a:ext cx="37656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 name="Ink 7">
                  <a:extLst>
                    <a:ext uri="{FF2B5EF4-FFF2-40B4-BE49-F238E27FC236}">
                      <a16:creationId xmlns:a16="http://schemas.microsoft.com/office/drawing/2014/main" id="{0C815880-F0BB-0E17-6286-2C2E25733A13}"/>
                    </a:ext>
                  </a:extLst>
                </p14:cNvPr>
                <p14:cNvContentPartPr/>
                <p14:nvPr/>
              </p14:nvContentPartPr>
              <p14:xfrm>
                <a:off x="656078" y="2022983"/>
                <a:ext cx="141120" cy="118800"/>
              </p14:xfrm>
            </p:contentPart>
          </mc:Choice>
          <mc:Fallback>
            <p:pic>
              <p:nvPicPr>
                <p:cNvPr id="8" name="Ink 7">
                  <a:extLst>
                    <a:ext uri="{FF2B5EF4-FFF2-40B4-BE49-F238E27FC236}">
                      <a16:creationId xmlns:a16="http://schemas.microsoft.com/office/drawing/2014/main" id="{0C815880-F0BB-0E17-6286-2C2E25733A13}"/>
                    </a:ext>
                  </a:extLst>
                </p:cNvPr>
                <p:cNvPicPr/>
                <p:nvPr/>
              </p:nvPicPr>
              <p:blipFill>
                <a:blip r:embed="rId121"/>
                <a:stretch>
                  <a:fillRect/>
                </a:stretch>
              </p:blipFill>
              <p:spPr>
                <a:xfrm>
                  <a:off x="647078" y="2014343"/>
                  <a:ext cx="15876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 name="Ink 8">
                  <a:extLst>
                    <a:ext uri="{FF2B5EF4-FFF2-40B4-BE49-F238E27FC236}">
                      <a16:creationId xmlns:a16="http://schemas.microsoft.com/office/drawing/2014/main" id="{98191F63-2052-277C-914B-D1ACCD3DD68D}"/>
                    </a:ext>
                  </a:extLst>
                </p14:cNvPr>
                <p14:cNvContentPartPr/>
                <p14:nvPr/>
              </p14:nvContentPartPr>
              <p14:xfrm>
                <a:off x="706478" y="1953863"/>
                <a:ext cx="1440" cy="360"/>
              </p14:xfrm>
            </p:contentPart>
          </mc:Choice>
          <mc:Fallback>
            <p:pic>
              <p:nvPicPr>
                <p:cNvPr id="9" name="Ink 8">
                  <a:extLst>
                    <a:ext uri="{FF2B5EF4-FFF2-40B4-BE49-F238E27FC236}">
                      <a16:creationId xmlns:a16="http://schemas.microsoft.com/office/drawing/2014/main" id="{98191F63-2052-277C-914B-D1ACCD3DD68D}"/>
                    </a:ext>
                  </a:extLst>
                </p:cNvPr>
                <p:cNvPicPr/>
                <p:nvPr/>
              </p:nvPicPr>
              <p:blipFill>
                <a:blip r:embed="rId123"/>
                <a:stretch>
                  <a:fillRect/>
                </a:stretch>
              </p:blipFill>
              <p:spPr>
                <a:xfrm>
                  <a:off x="697838" y="1944863"/>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 name="Ink 9">
                  <a:extLst>
                    <a:ext uri="{FF2B5EF4-FFF2-40B4-BE49-F238E27FC236}">
                      <a16:creationId xmlns:a16="http://schemas.microsoft.com/office/drawing/2014/main" id="{607B7821-16F9-7ED0-2AD4-B72DD1D22300}"/>
                    </a:ext>
                  </a:extLst>
                </p14:cNvPr>
                <p14:cNvContentPartPr/>
                <p14:nvPr/>
              </p14:nvContentPartPr>
              <p14:xfrm>
                <a:off x="763718" y="1966103"/>
                <a:ext cx="3960" cy="1800"/>
              </p14:xfrm>
            </p:contentPart>
          </mc:Choice>
          <mc:Fallback>
            <p:pic>
              <p:nvPicPr>
                <p:cNvPr id="10" name="Ink 9">
                  <a:extLst>
                    <a:ext uri="{FF2B5EF4-FFF2-40B4-BE49-F238E27FC236}">
                      <a16:creationId xmlns:a16="http://schemas.microsoft.com/office/drawing/2014/main" id="{607B7821-16F9-7ED0-2AD4-B72DD1D22300}"/>
                    </a:ext>
                  </a:extLst>
                </p:cNvPr>
                <p:cNvPicPr/>
                <p:nvPr/>
              </p:nvPicPr>
              <p:blipFill>
                <a:blip r:embed="rId125"/>
                <a:stretch>
                  <a:fillRect/>
                </a:stretch>
              </p:blipFill>
              <p:spPr>
                <a:xfrm>
                  <a:off x="755078" y="1957463"/>
                  <a:ext cx="216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 name="Ink 11">
                  <a:extLst>
                    <a:ext uri="{FF2B5EF4-FFF2-40B4-BE49-F238E27FC236}">
                      <a16:creationId xmlns:a16="http://schemas.microsoft.com/office/drawing/2014/main" id="{F7FEBEA5-1B90-ABB7-E065-A330F18DF320}"/>
                    </a:ext>
                  </a:extLst>
                </p14:cNvPr>
                <p14:cNvContentPartPr/>
                <p14:nvPr/>
              </p14:nvContentPartPr>
              <p14:xfrm>
                <a:off x="3330518" y="2152583"/>
                <a:ext cx="3882600" cy="152280"/>
              </p14:xfrm>
            </p:contentPart>
          </mc:Choice>
          <mc:Fallback>
            <p:pic>
              <p:nvPicPr>
                <p:cNvPr id="12" name="Ink 11">
                  <a:extLst>
                    <a:ext uri="{FF2B5EF4-FFF2-40B4-BE49-F238E27FC236}">
                      <a16:creationId xmlns:a16="http://schemas.microsoft.com/office/drawing/2014/main" id="{F7FEBEA5-1B90-ABB7-E065-A330F18DF320}"/>
                    </a:ext>
                  </a:extLst>
                </p:cNvPr>
                <p:cNvPicPr/>
                <p:nvPr/>
              </p:nvPicPr>
              <p:blipFill>
                <a:blip r:embed="rId127"/>
                <a:stretch>
                  <a:fillRect/>
                </a:stretch>
              </p:blipFill>
              <p:spPr>
                <a:xfrm>
                  <a:off x="3321518" y="2143943"/>
                  <a:ext cx="39002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3" name="Ink 12">
                  <a:extLst>
                    <a:ext uri="{FF2B5EF4-FFF2-40B4-BE49-F238E27FC236}">
                      <a16:creationId xmlns:a16="http://schemas.microsoft.com/office/drawing/2014/main" id="{12B59C84-4B33-6594-2932-E42CD1A5EFB1}"/>
                    </a:ext>
                  </a:extLst>
                </p14:cNvPr>
                <p14:cNvContentPartPr/>
                <p14:nvPr/>
              </p14:nvContentPartPr>
              <p14:xfrm>
                <a:off x="6895598" y="2060063"/>
                <a:ext cx="286920" cy="273960"/>
              </p14:xfrm>
            </p:contentPart>
          </mc:Choice>
          <mc:Fallback>
            <p:pic>
              <p:nvPicPr>
                <p:cNvPr id="13" name="Ink 12">
                  <a:extLst>
                    <a:ext uri="{FF2B5EF4-FFF2-40B4-BE49-F238E27FC236}">
                      <a16:creationId xmlns:a16="http://schemas.microsoft.com/office/drawing/2014/main" id="{12B59C84-4B33-6594-2932-E42CD1A5EFB1}"/>
                    </a:ext>
                  </a:extLst>
                </p:cNvPr>
                <p:cNvPicPr/>
                <p:nvPr/>
              </p:nvPicPr>
              <p:blipFill>
                <a:blip r:embed="rId129"/>
                <a:stretch>
                  <a:fillRect/>
                </a:stretch>
              </p:blipFill>
              <p:spPr>
                <a:xfrm>
                  <a:off x="6886598" y="2051423"/>
                  <a:ext cx="3045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4" name="Ink 13">
                  <a:extLst>
                    <a:ext uri="{FF2B5EF4-FFF2-40B4-BE49-F238E27FC236}">
                      <a16:creationId xmlns:a16="http://schemas.microsoft.com/office/drawing/2014/main" id="{B7EF2A79-3059-1EFF-9C9C-C5384B44FBE3}"/>
                    </a:ext>
                  </a:extLst>
                </p14:cNvPr>
                <p14:cNvContentPartPr/>
                <p14:nvPr/>
              </p14:nvContentPartPr>
              <p14:xfrm>
                <a:off x="4851878" y="1812383"/>
                <a:ext cx="484920" cy="398520"/>
              </p14:xfrm>
            </p:contentPart>
          </mc:Choice>
          <mc:Fallback>
            <p:pic>
              <p:nvPicPr>
                <p:cNvPr id="14" name="Ink 13">
                  <a:extLst>
                    <a:ext uri="{FF2B5EF4-FFF2-40B4-BE49-F238E27FC236}">
                      <a16:creationId xmlns:a16="http://schemas.microsoft.com/office/drawing/2014/main" id="{B7EF2A79-3059-1EFF-9C9C-C5384B44FBE3}"/>
                    </a:ext>
                  </a:extLst>
                </p:cNvPr>
                <p:cNvPicPr/>
                <p:nvPr/>
              </p:nvPicPr>
              <p:blipFill>
                <a:blip r:embed="rId131"/>
                <a:stretch>
                  <a:fillRect/>
                </a:stretch>
              </p:blipFill>
              <p:spPr>
                <a:xfrm>
                  <a:off x="4842878" y="1803383"/>
                  <a:ext cx="50256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5" name="Ink 14">
                  <a:extLst>
                    <a:ext uri="{FF2B5EF4-FFF2-40B4-BE49-F238E27FC236}">
                      <a16:creationId xmlns:a16="http://schemas.microsoft.com/office/drawing/2014/main" id="{1C9ED737-0969-67E2-71CD-215E5E4EF854}"/>
                    </a:ext>
                  </a:extLst>
                </p14:cNvPr>
                <p14:cNvContentPartPr/>
                <p14:nvPr/>
              </p14:nvContentPartPr>
              <p14:xfrm>
                <a:off x="5367398" y="1837943"/>
                <a:ext cx="46800" cy="272520"/>
              </p14:xfrm>
            </p:contentPart>
          </mc:Choice>
          <mc:Fallback>
            <p:pic>
              <p:nvPicPr>
                <p:cNvPr id="15" name="Ink 14">
                  <a:extLst>
                    <a:ext uri="{FF2B5EF4-FFF2-40B4-BE49-F238E27FC236}">
                      <a16:creationId xmlns:a16="http://schemas.microsoft.com/office/drawing/2014/main" id="{1C9ED737-0969-67E2-71CD-215E5E4EF854}"/>
                    </a:ext>
                  </a:extLst>
                </p:cNvPr>
                <p:cNvPicPr/>
                <p:nvPr/>
              </p:nvPicPr>
              <p:blipFill>
                <a:blip r:embed="rId133"/>
                <a:stretch>
                  <a:fillRect/>
                </a:stretch>
              </p:blipFill>
              <p:spPr>
                <a:xfrm>
                  <a:off x="5358398" y="1829303"/>
                  <a:ext cx="644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6" name="Ink 15">
                  <a:extLst>
                    <a:ext uri="{FF2B5EF4-FFF2-40B4-BE49-F238E27FC236}">
                      <a16:creationId xmlns:a16="http://schemas.microsoft.com/office/drawing/2014/main" id="{B4597FD3-08F6-619D-B9AE-8E3FF13E8B51}"/>
                    </a:ext>
                  </a:extLst>
                </p14:cNvPr>
                <p14:cNvContentPartPr/>
                <p14:nvPr/>
              </p14:nvContentPartPr>
              <p14:xfrm>
                <a:off x="5467478" y="1998143"/>
                <a:ext cx="311040" cy="441000"/>
              </p14:xfrm>
            </p:contentPart>
          </mc:Choice>
          <mc:Fallback>
            <p:pic>
              <p:nvPicPr>
                <p:cNvPr id="16" name="Ink 15">
                  <a:extLst>
                    <a:ext uri="{FF2B5EF4-FFF2-40B4-BE49-F238E27FC236}">
                      <a16:creationId xmlns:a16="http://schemas.microsoft.com/office/drawing/2014/main" id="{B4597FD3-08F6-619D-B9AE-8E3FF13E8B51}"/>
                    </a:ext>
                  </a:extLst>
                </p:cNvPr>
                <p:cNvPicPr/>
                <p:nvPr/>
              </p:nvPicPr>
              <p:blipFill>
                <a:blip r:embed="rId135"/>
                <a:stretch>
                  <a:fillRect/>
                </a:stretch>
              </p:blipFill>
              <p:spPr>
                <a:xfrm>
                  <a:off x="5458478" y="1989503"/>
                  <a:ext cx="32868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9" name="Ink 98">
                  <a:extLst>
                    <a:ext uri="{FF2B5EF4-FFF2-40B4-BE49-F238E27FC236}">
                      <a16:creationId xmlns:a16="http://schemas.microsoft.com/office/drawing/2014/main" id="{BEB04330-4D1C-B752-26D5-FDB752D13BDC}"/>
                    </a:ext>
                  </a:extLst>
                </p14:cNvPr>
                <p14:cNvContentPartPr/>
                <p14:nvPr/>
              </p14:nvContentPartPr>
              <p14:xfrm>
                <a:off x="4329158" y="255383"/>
                <a:ext cx="2278080" cy="1260720"/>
              </p14:xfrm>
            </p:contentPart>
          </mc:Choice>
          <mc:Fallback>
            <p:pic>
              <p:nvPicPr>
                <p:cNvPr id="99" name="Ink 98">
                  <a:extLst>
                    <a:ext uri="{FF2B5EF4-FFF2-40B4-BE49-F238E27FC236}">
                      <a16:creationId xmlns:a16="http://schemas.microsoft.com/office/drawing/2014/main" id="{BEB04330-4D1C-B752-26D5-FDB752D13BDC}"/>
                    </a:ext>
                  </a:extLst>
                </p:cNvPr>
                <p:cNvPicPr/>
                <p:nvPr/>
              </p:nvPicPr>
              <p:blipFill>
                <a:blip r:embed="rId137"/>
                <a:stretch>
                  <a:fillRect/>
                </a:stretch>
              </p:blipFill>
              <p:spPr>
                <a:xfrm>
                  <a:off x="4320518" y="246743"/>
                  <a:ext cx="2295720" cy="1278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0" name="Ink 99">
                  <a:extLst>
                    <a:ext uri="{FF2B5EF4-FFF2-40B4-BE49-F238E27FC236}">
                      <a16:creationId xmlns:a16="http://schemas.microsoft.com/office/drawing/2014/main" id="{C3E1C672-1D79-6AFA-B53A-91EDE28DD36C}"/>
                    </a:ext>
                  </a:extLst>
                </p14:cNvPr>
                <p14:cNvContentPartPr/>
                <p14:nvPr/>
              </p14:nvContentPartPr>
              <p14:xfrm>
                <a:off x="4736318" y="877823"/>
                <a:ext cx="373680" cy="332280"/>
              </p14:xfrm>
            </p:contentPart>
          </mc:Choice>
          <mc:Fallback>
            <p:pic>
              <p:nvPicPr>
                <p:cNvPr id="100" name="Ink 99">
                  <a:extLst>
                    <a:ext uri="{FF2B5EF4-FFF2-40B4-BE49-F238E27FC236}">
                      <a16:creationId xmlns:a16="http://schemas.microsoft.com/office/drawing/2014/main" id="{C3E1C672-1D79-6AFA-B53A-91EDE28DD36C}"/>
                    </a:ext>
                  </a:extLst>
                </p:cNvPr>
                <p:cNvPicPr/>
                <p:nvPr/>
              </p:nvPicPr>
              <p:blipFill>
                <a:blip r:embed="rId139"/>
                <a:stretch>
                  <a:fillRect/>
                </a:stretch>
              </p:blipFill>
              <p:spPr>
                <a:xfrm>
                  <a:off x="4727678" y="869183"/>
                  <a:ext cx="39132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1" name="Ink 100">
                  <a:extLst>
                    <a:ext uri="{FF2B5EF4-FFF2-40B4-BE49-F238E27FC236}">
                      <a16:creationId xmlns:a16="http://schemas.microsoft.com/office/drawing/2014/main" id="{85CC0CA8-713E-1652-7D5B-D1054323AE8B}"/>
                    </a:ext>
                  </a:extLst>
                </p14:cNvPr>
                <p14:cNvContentPartPr/>
                <p14:nvPr/>
              </p14:nvContentPartPr>
              <p14:xfrm>
                <a:off x="5197478" y="875663"/>
                <a:ext cx="357480" cy="254520"/>
              </p14:xfrm>
            </p:contentPart>
          </mc:Choice>
          <mc:Fallback>
            <p:pic>
              <p:nvPicPr>
                <p:cNvPr id="101" name="Ink 100">
                  <a:extLst>
                    <a:ext uri="{FF2B5EF4-FFF2-40B4-BE49-F238E27FC236}">
                      <a16:creationId xmlns:a16="http://schemas.microsoft.com/office/drawing/2014/main" id="{85CC0CA8-713E-1652-7D5B-D1054323AE8B}"/>
                    </a:ext>
                  </a:extLst>
                </p:cNvPr>
                <p:cNvPicPr/>
                <p:nvPr/>
              </p:nvPicPr>
              <p:blipFill>
                <a:blip r:embed="rId141"/>
                <a:stretch>
                  <a:fillRect/>
                </a:stretch>
              </p:blipFill>
              <p:spPr>
                <a:xfrm>
                  <a:off x="5188838" y="867023"/>
                  <a:ext cx="3751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2" name="Ink 101">
                  <a:extLst>
                    <a:ext uri="{FF2B5EF4-FFF2-40B4-BE49-F238E27FC236}">
                      <a16:creationId xmlns:a16="http://schemas.microsoft.com/office/drawing/2014/main" id="{807B4549-C653-9892-4BBF-462593A89F88}"/>
                    </a:ext>
                  </a:extLst>
                </p14:cNvPr>
                <p14:cNvContentPartPr/>
                <p14:nvPr/>
              </p14:nvContentPartPr>
              <p14:xfrm>
                <a:off x="5636318" y="951623"/>
                <a:ext cx="75240" cy="19800"/>
              </p14:xfrm>
            </p:contentPart>
          </mc:Choice>
          <mc:Fallback>
            <p:pic>
              <p:nvPicPr>
                <p:cNvPr id="102" name="Ink 101">
                  <a:extLst>
                    <a:ext uri="{FF2B5EF4-FFF2-40B4-BE49-F238E27FC236}">
                      <a16:creationId xmlns:a16="http://schemas.microsoft.com/office/drawing/2014/main" id="{807B4549-C653-9892-4BBF-462593A89F88}"/>
                    </a:ext>
                  </a:extLst>
                </p:cNvPr>
                <p:cNvPicPr/>
                <p:nvPr/>
              </p:nvPicPr>
              <p:blipFill>
                <a:blip r:embed="rId143"/>
                <a:stretch>
                  <a:fillRect/>
                </a:stretch>
              </p:blipFill>
              <p:spPr>
                <a:xfrm>
                  <a:off x="5627678" y="942983"/>
                  <a:ext cx="928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3" name="Ink 102">
                  <a:extLst>
                    <a:ext uri="{FF2B5EF4-FFF2-40B4-BE49-F238E27FC236}">
                      <a16:creationId xmlns:a16="http://schemas.microsoft.com/office/drawing/2014/main" id="{32B670C4-38E1-1B0B-61FE-1EB3A3FE3249}"/>
                    </a:ext>
                  </a:extLst>
                </p14:cNvPr>
                <p14:cNvContentPartPr/>
                <p14:nvPr/>
              </p14:nvContentPartPr>
              <p14:xfrm>
                <a:off x="5805518" y="884303"/>
                <a:ext cx="128520" cy="167760"/>
              </p14:xfrm>
            </p:contentPart>
          </mc:Choice>
          <mc:Fallback>
            <p:pic>
              <p:nvPicPr>
                <p:cNvPr id="103" name="Ink 102">
                  <a:extLst>
                    <a:ext uri="{FF2B5EF4-FFF2-40B4-BE49-F238E27FC236}">
                      <a16:creationId xmlns:a16="http://schemas.microsoft.com/office/drawing/2014/main" id="{32B670C4-38E1-1B0B-61FE-1EB3A3FE3249}"/>
                    </a:ext>
                  </a:extLst>
                </p:cNvPr>
                <p:cNvPicPr/>
                <p:nvPr/>
              </p:nvPicPr>
              <p:blipFill>
                <a:blip r:embed="rId145"/>
                <a:stretch>
                  <a:fillRect/>
                </a:stretch>
              </p:blipFill>
              <p:spPr>
                <a:xfrm>
                  <a:off x="5796518" y="875303"/>
                  <a:ext cx="1461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4" name="Ink 103">
                  <a:extLst>
                    <a:ext uri="{FF2B5EF4-FFF2-40B4-BE49-F238E27FC236}">
                      <a16:creationId xmlns:a16="http://schemas.microsoft.com/office/drawing/2014/main" id="{E86E60E6-3EC3-A10B-0764-F1104000E1C9}"/>
                    </a:ext>
                  </a:extLst>
                </p14:cNvPr>
                <p14:cNvContentPartPr/>
                <p14:nvPr/>
              </p14:nvContentPartPr>
              <p14:xfrm>
                <a:off x="5930798" y="839663"/>
                <a:ext cx="373680" cy="174240"/>
              </p14:xfrm>
            </p:contentPart>
          </mc:Choice>
          <mc:Fallback>
            <p:pic>
              <p:nvPicPr>
                <p:cNvPr id="104" name="Ink 103">
                  <a:extLst>
                    <a:ext uri="{FF2B5EF4-FFF2-40B4-BE49-F238E27FC236}">
                      <a16:creationId xmlns:a16="http://schemas.microsoft.com/office/drawing/2014/main" id="{E86E60E6-3EC3-A10B-0764-F1104000E1C9}"/>
                    </a:ext>
                  </a:extLst>
                </p:cNvPr>
                <p:cNvPicPr/>
                <p:nvPr/>
              </p:nvPicPr>
              <p:blipFill>
                <a:blip r:embed="rId147"/>
                <a:stretch>
                  <a:fillRect/>
                </a:stretch>
              </p:blipFill>
              <p:spPr>
                <a:xfrm>
                  <a:off x="5922158" y="831023"/>
                  <a:ext cx="3913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6" name="Ink 105">
                  <a:extLst>
                    <a:ext uri="{FF2B5EF4-FFF2-40B4-BE49-F238E27FC236}">
                      <a16:creationId xmlns:a16="http://schemas.microsoft.com/office/drawing/2014/main" id="{684FA6F9-A43B-ED4E-AFDC-37FECCE20FEF}"/>
                    </a:ext>
                  </a:extLst>
                </p14:cNvPr>
                <p14:cNvContentPartPr/>
                <p14:nvPr/>
              </p14:nvContentPartPr>
              <p14:xfrm>
                <a:off x="6649718" y="859103"/>
                <a:ext cx="901080" cy="627480"/>
              </p14:xfrm>
            </p:contentPart>
          </mc:Choice>
          <mc:Fallback>
            <p:pic>
              <p:nvPicPr>
                <p:cNvPr id="106" name="Ink 105">
                  <a:extLst>
                    <a:ext uri="{FF2B5EF4-FFF2-40B4-BE49-F238E27FC236}">
                      <a16:creationId xmlns:a16="http://schemas.microsoft.com/office/drawing/2014/main" id="{684FA6F9-A43B-ED4E-AFDC-37FECCE20FEF}"/>
                    </a:ext>
                  </a:extLst>
                </p:cNvPr>
                <p:cNvPicPr/>
                <p:nvPr/>
              </p:nvPicPr>
              <p:blipFill>
                <a:blip r:embed="rId149"/>
                <a:stretch>
                  <a:fillRect/>
                </a:stretch>
              </p:blipFill>
              <p:spPr>
                <a:xfrm>
                  <a:off x="6640718" y="850463"/>
                  <a:ext cx="918720" cy="645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7" name="Ink 106">
                  <a:extLst>
                    <a:ext uri="{FF2B5EF4-FFF2-40B4-BE49-F238E27FC236}">
                      <a16:creationId xmlns:a16="http://schemas.microsoft.com/office/drawing/2014/main" id="{71E6FEC0-6DF9-EA60-D126-3469C23FDEFD}"/>
                    </a:ext>
                  </a:extLst>
                </p14:cNvPr>
                <p14:cNvContentPartPr/>
                <p14:nvPr/>
              </p14:nvContentPartPr>
              <p14:xfrm>
                <a:off x="6746558" y="1025063"/>
                <a:ext cx="137880" cy="239400"/>
              </p14:xfrm>
            </p:contentPart>
          </mc:Choice>
          <mc:Fallback>
            <p:pic>
              <p:nvPicPr>
                <p:cNvPr id="107" name="Ink 106">
                  <a:extLst>
                    <a:ext uri="{FF2B5EF4-FFF2-40B4-BE49-F238E27FC236}">
                      <a16:creationId xmlns:a16="http://schemas.microsoft.com/office/drawing/2014/main" id="{71E6FEC0-6DF9-EA60-D126-3469C23FDEFD}"/>
                    </a:ext>
                  </a:extLst>
                </p:cNvPr>
                <p:cNvPicPr/>
                <p:nvPr/>
              </p:nvPicPr>
              <p:blipFill>
                <a:blip r:embed="rId151"/>
                <a:stretch>
                  <a:fillRect/>
                </a:stretch>
              </p:blipFill>
              <p:spPr>
                <a:xfrm>
                  <a:off x="6737918" y="1016063"/>
                  <a:ext cx="1555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8" name="Ink 107">
                  <a:extLst>
                    <a:ext uri="{FF2B5EF4-FFF2-40B4-BE49-F238E27FC236}">
                      <a16:creationId xmlns:a16="http://schemas.microsoft.com/office/drawing/2014/main" id="{3C429164-0487-29C8-B391-8D0185DF9B18}"/>
                    </a:ext>
                  </a:extLst>
                </p14:cNvPr>
                <p14:cNvContentPartPr/>
                <p14:nvPr/>
              </p14:nvContentPartPr>
              <p14:xfrm>
                <a:off x="6913238" y="1085903"/>
                <a:ext cx="119520" cy="129600"/>
              </p14:xfrm>
            </p:contentPart>
          </mc:Choice>
          <mc:Fallback>
            <p:pic>
              <p:nvPicPr>
                <p:cNvPr id="108" name="Ink 107">
                  <a:extLst>
                    <a:ext uri="{FF2B5EF4-FFF2-40B4-BE49-F238E27FC236}">
                      <a16:creationId xmlns:a16="http://schemas.microsoft.com/office/drawing/2014/main" id="{3C429164-0487-29C8-B391-8D0185DF9B18}"/>
                    </a:ext>
                  </a:extLst>
                </p:cNvPr>
                <p:cNvPicPr/>
                <p:nvPr/>
              </p:nvPicPr>
              <p:blipFill>
                <a:blip r:embed="rId153"/>
                <a:stretch>
                  <a:fillRect/>
                </a:stretch>
              </p:blipFill>
              <p:spPr>
                <a:xfrm>
                  <a:off x="6904598" y="1077263"/>
                  <a:ext cx="1371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9" name="Ink 108">
                  <a:extLst>
                    <a:ext uri="{FF2B5EF4-FFF2-40B4-BE49-F238E27FC236}">
                      <a16:creationId xmlns:a16="http://schemas.microsoft.com/office/drawing/2014/main" id="{5A810EB1-2785-C447-D9AE-101AE4D894BD}"/>
                    </a:ext>
                  </a:extLst>
                </p14:cNvPr>
                <p14:cNvContentPartPr/>
                <p14:nvPr/>
              </p14:nvContentPartPr>
              <p14:xfrm>
                <a:off x="7094678" y="1054943"/>
                <a:ext cx="93240" cy="235800"/>
              </p14:xfrm>
            </p:contentPart>
          </mc:Choice>
          <mc:Fallback>
            <p:pic>
              <p:nvPicPr>
                <p:cNvPr id="109" name="Ink 108">
                  <a:extLst>
                    <a:ext uri="{FF2B5EF4-FFF2-40B4-BE49-F238E27FC236}">
                      <a16:creationId xmlns:a16="http://schemas.microsoft.com/office/drawing/2014/main" id="{5A810EB1-2785-C447-D9AE-101AE4D894BD}"/>
                    </a:ext>
                  </a:extLst>
                </p:cNvPr>
                <p:cNvPicPr/>
                <p:nvPr/>
              </p:nvPicPr>
              <p:blipFill>
                <a:blip r:embed="rId155"/>
                <a:stretch>
                  <a:fillRect/>
                </a:stretch>
              </p:blipFill>
              <p:spPr>
                <a:xfrm>
                  <a:off x="7086038" y="1046303"/>
                  <a:ext cx="1108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0" name="Ink 109">
                  <a:extLst>
                    <a:ext uri="{FF2B5EF4-FFF2-40B4-BE49-F238E27FC236}">
                      <a16:creationId xmlns:a16="http://schemas.microsoft.com/office/drawing/2014/main" id="{6F49734C-EC10-8862-DFBA-6581EFDDB1B3}"/>
                    </a:ext>
                  </a:extLst>
                </p14:cNvPr>
                <p14:cNvContentPartPr/>
                <p14:nvPr/>
              </p14:nvContentPartPr>
              <p14:xfrm>
                <a:off x="7283678" y="1032983"/>
                <a:ext cx="26280" cy="252000"/>
              </p14:xfrm>
            </p:contentPart>
          </mc:Choice>
          <mc:Fallback>
            <p:pic>
              <p:nvPicPr>
                <p:cNvPr id="110" name="Ink 109">
                  <a:extLst>
                    <a:ext uri="{FF2B5EF4-FFF2-40B4-BE49-F238E27FC236}">
                      <a16:creationId xmlns:a16="http://schemas.microsoft.com/office/drawing/2014/main" id="{6F49734C-EC10-8862-DFBA-6581EFDDB1B3}"/>
                    </a:ext>
                  </a:extLst>
                </p:cNvPr>
                <p:cNvPicPr/>
                <p:nvPr/>
              </p:nvPicPr>
              <p:blipFill>
                <a:blip r:embed="rId157"/>
                <a:stretch>
                  <a:fillRect/>
                </a:stretch>
              </p:blipFill>
              <p:spPr>
                <a:xfrm>
                  <a:off x="7274678" y="1024343"/>
                  <a:ext cx="439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1" name="Ink 110">
                  <a:extLst>
                    <a:ext uri="{FF2B5EF4-FFF2-40B4-BE49-F238E27FC236}">
                      <a16:creationId xmlns:a16="http://schemas.microsoft.com/office/drawing/2014/main" id="{59530EE3-4DD9-09FF-05F0-9693430E7772}"/>
                    </a:ext>
                  </a:extLst>
                </p14:cNvPr>
                <p14:cNvContentPartPr/>
                <p14:nvPr/>
              </p14:nvContentPartPr>
              <p14:xfrm>
                <a:off x="7277198" y="1157903"/>
                <a:ext cx="127440" cy="113760"/>
              </p14:xfrm>
            </p:contentPart>
          </mc:Choice>
          <mc:Fallback>
            <p:pic>
              <p:nvPicPr>
                <p:cNvPr id="111" name="Ink 110">
                  <a:extLst>
                    <a:ext uri="{FF2B5EF4-FFF2-40B4-BE49-F238E27FC236}">
                      <a16:creationId xmlns:a16="http://schemas.microsoft.com/office/drawing/2014/main" id="{59530EE3-4DD9-09FF-05F0-9693430E7772}"/>
                    </a:ext>
                  </a:extLst>
                </p:cNvPr>
                <p:cNvPicPr/>
                <p:nvPr/>
              </p:nvPicPr>
              <p:blipFill>
                <a:blip r:embed="rId159"/>
                <a:stretch>
                  <a:fillRect/>
                </a:stretch>
              </p:blipFill>
              <p:spPr>
                <a:xfrm>
                  <a:off x="7268558" y="1149263"/>
                  <a:ext cx="1450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5" name="Ink 84">
                  <a:extLst>
                    <a:ext uri="{FF2B5EF4-FFF2-40B4-BE49-F238E27FC236}">
                      <a16:creationId xmlns:a16="http://schemas.microsoft.com/office/drawing/2014/main" id="{30AA1713-3A4D-757D-AA16-3D2AD5CF2A22}"/>
                    </a:ext>
                  </a:extLst>
                </p14:cNvPr>
                <p14:cNvContentPartPr/>
                <p14:nvPr/>
              </p14:nvContentPartPr>
              <p14:xfrm>
                <a:off x="493718" y="4942583"/>
                <a:ext cx="277200" cy="560880"/>
              </p14:xfrm>
            </p:contentPart>
          </mc:Choice>
          <mc:Fallback>
            <p:pic>
              <p:nvPicPr>
                <p:cNvPr id="85" name="Ink 84">
                  <a:extLst>
                    <a:ext uri="{FF2B5EF4-FFF2-40B4-BE49-F238E27FC236}">
                      <a16:creationId xmlns:a16="http://schemas.microsoft.com/office/drawing/2014/main" id="{30AA1713-3A4D-757D-AA16-3D2AD5CF2A22}"/>
                    </a:ext>
                  </a:extLst>
                </p:cNvPr>
                <p:cNvPicPr/>
                <p:nvPr/>
              </p:nvPicPr>
              <p:blipFill>
                <a:blip r:embed="rId161"/>
                <a:stretch>
                  <a:fillRect/>
                </a:stretch>
              </p:blipFill>
              <p:spPr>
                <a:xfrm>
                  <a:off x="485078" y="4933943"/>
                  <a:ext cx="294840" cy="578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6" name="Ink 85">
                  <a:extLst>
                    <a:ext uri="{FF2B5EF4-FFF2-40B4-BE49-F238E27FC236}">
                      <a16:creationId xmlns:a16="http://schemas.microsoft.com/office/drawing/2014/main" id="{2236FDF9-EF29-D4A6-C7F2-2FEC4C02E846}"/>
                    </a:ext>
                  </a:extLst>
                </p14:cNvPr>
                <p14:cNvContentPartPr/>
                <p14:nvPr/>
              </p14:nvContentPartPr>
              <p14:xfrm>
                <a:off x="908078" y="5323463"/>
                <a:ext cx="114120" cy="360"/>
              </p14:xfrm>
            </p:contentPart>
          </mc:Choice>
          <mc:Fallback>
            <p:pic>
              <p:nvPicPr>
                <p:cNvPr id="86" name="Ink 85">
                  <a:extLst>
                    <a:ext uri="{FF2B5EF4-FFF2-40B4-BE49-F238E27FC236}">
                      <a16:creationId xmlns:a16="http://schemas.microsoft.com/office/drawing/2014/main" id="{2236FDF9-EF29-D4A6-C7F2-2FEC4C02E846}"/>
                    </a:ext>
                  </a:extLst>
                </p:cNvPr>
                <p:cNvPicPr/>
                <p:nvPr/>
              </p:nvPicPr>
              <p:blipFill>
                <a:blip r:embed="rId163"/>
                <a:stretch>
                  <a:fillRect/>
                </a:stretch>
              </p:blipFill>
              <p:spPr>
                <a:xfrm>
                  <a:off x="899078" y="5314463"/>
                  <a:ext cx="131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8" name="Ink 87">
                  <a:extLst>
                    <a:ext uri="{FF2B5EF4-FFF2-40B4-BE49-F238E27FC236}">
                      <a16:creationId xmlns:a16="http://schemas.microsoft.com/office/drawing/2014/main" id="{CD4932FD-D3B3-7C0E-DFB4-85AC216F20E2}"/>
                    </a:ext>
                  </a:extLst>
                </p14:cNvPr>
                <p14:cNvContentPartPr/>
                <p14:nvPr/>
              </p14:nvContentPartPr>
              <p14:xfrm>
                <a:off x="1295798" y="5178743"/>
                <a:ext cx="100800" cy="269280"/>
              </p14:xfrm>
            </p:contentPart>
          </mc:Choice>
          <mc:Fallback>
            <p:pic>
              <p:nvPicPr>
                <p:cNvPr id="88" name="Ink 87">
                  <a:extLst>
                    <a:ext uri="{FF2B5EF4-FFF2-40B4-BE49-F238E27FC236}">
                      <a16:creationId xmlns:a16="http://schemas.microsoft.com/office/drawing/2014/main" id="{CD4932FD-D3B3-7C0E-DFB4-85AC216F20E2}"/>
                    </a:ext>
                  </a:extLst>
                </p:cNvPr>
                <p:cNvPicPr/>
                <p:nvPr/>
              </p:nvPicPr>
              <p:blipFill>
                <a:blip r:embed="rId165"/>
                <a:stretch>
                  <a:fillRect/>
                </a:stretch>
              </p:blipFill>
              <p:spPr>
                <a:xfrm>
                  <a:off x="1287158" y="5169743"/>
                  <a:ext cx="1184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9" name="Ink 88">
                  <a:extLst>
                    <a:ext uri="{FF2B5EF4-FFF2-40B4-BE49-F238E27FC236}">
                      <a16:creationId xmlns:a16="http://schemas.microsoft.com/office/drawing/2014/main" id="{FC2D8532-53F4-1B0B-9378-7B68A5B68CCB}"/>
                    </a:ext>
                  </a:extLst>
                </p14:cNvPr>
                <p14:cNvContentPartPr/>
                <p14:nvPr/>
              </p14:nvContentPartPr>
              <p14:xfrm>
                <a:off x="1487318" y="5246783"/>
                <a:ext cx="34920" cy="190440"/>
              </p14:xfrm>
            </p:contentPart>
          </mc:Choice>
          <mc:Fallback>
            <p:pic>
              <p:nvPicPr>
                <p:cNvPr id="89" name="Ink 88">
                  <a:extLst>
                    <a:ext uri="{FF2B5EF4-FFF2-40B4-BE49-F238E27FC236}">
                      <a16:creationId xmlns:a16="http://schemas.microsoft.com/office/drawing/2014/main" id="{FC2D8532-53F4-1B0B-9378-7B68A5B68CCB}"/>
                    </a:ext>
                  </a:extLst>
                </p:cNvPr>
                <p:cNvPicPr/>
                <p:nvPr/>
              </p:nvPicPr>
              <p:blipFill>
                <a:blip r:embed="rId167"/>
                <a:stretch>
                  <a:fillRect/>
                </a:stretch>
              </p:blipFill>
              <p:spPr>
                <a:xfrm>
                  <a:off x="1478678" y="5238143"/>
                  <a:ext cx="525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0" name="Ink 89">
                  <a:extLst>
                    <a:ext uri="{FF2B5EF4-FFF2-40B4-BE49-F238E27FC236}">
                      <a16:creationId xmlns:a16="http://schemas.microsoft.com/office/drawing/2014/main" id="{BABA5FD8-7F4C-1D22-1C33-903A10AA8AA6}"/>
                    </a:ext>
                  </a:extLst>
                </p14:cNvPr>
                <p14:cNvContentPartPr/>
                <p14:nvPr/>
              </p14:nvContentPartPr>
              <p14:xfrm>
                <a:off x="1472198" y="5311943"/>
                <a:ext cx="313920" cy="149400"/>
              </p14:xfrm>
            </p:contentPart>
          </mc:Choice>
          <mc:Fallback>
            <p:pic>
              <p:nvPicPr>
                <p:cNvPr id="90" name="Ink 89">
                  <a:extLst>
                    <a:ext uri="{FF2B5EF4-FFF2-40B4-BE49-F238E27FC236}">
                      <a16:creationId xmlns:a16="http://schemas.microsoft.com/office/drawing/2014/main" id="{BABA5FD8-7F4C-1D22-1C33-903A10AA8AA6}"/>
                    </a:ext>
                  </a:extLst>
                </p:cNvPr>
                <p:cNvPicPr/>
                <p:nvPr/>
              </p:nvPicPr>
              <p:blipFill>
                <a:blip r:embed="rId169"/>
                <a:stretch>
                  <a:fillRect/>
                </a:stretch>
              </p:blipFill>
              <p:spPr>
                <a:xfrm>
                  <a:off x="1463198" y="5303303"/>
                  <a:ext cx="3315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1" name="Ink 90">
                  <a:extLst>
                    <a:ext uri="{FF2B5EF4-FFF2-40B4-BE49-F238E27FC236}">
                      <a16:creationId xmlns:a16="http://schemas.microsoft.com/office/drawing/2014/main" id="{663CACC7-7780-8BF2-0D78-A5C7F3F37464}"/>
                    </a:ext>
                  </a:extLst>
                </p14:cNvPr>
                <p14:cNvContentPartPr/>
                <p14:nvPr/>
              </p14:nvContentPartPr>
              <p14:xfrm>
                <a:off x="1821038" y="5228783"/>
                <a:ext cx="108720" cy="223560"/>
              </p14:xfrm>
            </p:contentPart>
          </mc:Choice>
          <mc:Fallback>
            <p:pic>
              <p:nvPicPr>
                <p:cNvPr id="91" name="Ink 90">
                  <a:extLst>
                    <a:ext uri="{FF2B5EF4-FFF2-40B4-BE49-F238E27FC236}">
                      <a16:creationId xmlns:a16="http://schemas.microsoft.com/office/drawing/2014/main" id="{663CACC7-7780-8BF2-0D78-A5C7F3F37464}"/>
                    </a:ext>
                  </a:extLst>
                </p:cNvPr>
                <p:cNvPicPr/>
                <p:nvPr/>
              </p:nvPicPr>
              <p:blipFill>
                <a:blip r:embed="rId171"/>
                <a:stretch>
                  <a:fillRect/>
                </a:stretch>
              </p:blipFill>
              <p:spPr>
                <a:xfrm>
                  <a:off x="1812398" y="5220143"/>
                  <a:ext cx="12636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2" name="Ink 91">
                  <a:extLst>
                    <a:ext uri="{FF2B5EF4-FFF2-40B4-BE49-F238E27FC236}">
                      <a16:creationId xmlns:a16="http://schemas.microsoft.com/office/drawing/2014/main" id="{70DC23A2-594A-D00E-1ABB-D4D27FF0C0C5}"/>
                    </a:ext>
                  </a:extLst>
                </p14:cNvPr>
                <p14:cNvContentPartPr/>
                <p14:nvPr/>
              </p14:nvContentPartPr>
              <p14:xfrm>
                <a:off x="1853438" y="5253623"/>
                <a:ext cx="78840" cy="19800"/>
              </p14:xfrm>
            </p:contentPart>
          </mc:Choice>
          <mc:Fallback>
            <p:pic>
              <p:nvPicPr>
                <p:cNvPr id="92" name="Ink 91">
                  <a:extLst>
                    <a:ext uri="{FF2B5EF4-FFF2-40B4-BE49-F238E27FC236}">
                      <a16:creationId xmlns:a16="http://schemas.microsoft.com/office/drawing/2014/main" id="{70DC23A2-594A-D00E-1ABB-D4D27FF0C0C5}"/>
                    </a:ext>
                  </a:extLst>
                </p:cNvPr>
                <p:cNvPicPr/>
                <p:nvPr/>
              </p:nvPicPr>
              <p:blipFill>
                <a:blip r:embed="rId173"/>
                <a:stretch>
                  <a:fillRect/>
                </a:stretch>
              </p:blipFill>
              <p:spPr>
                <a:xfrm>
                  <a:off x="1844798" y="5244983"/>
                  <a:ext cx="964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3" name="Ink 92">
                  <a:extLst>
                    <a:ext uri="{FF2B5EF4-FFF2-40B4-BE49-F238E27FC236}">
                      <a16:creationId xmlns:a16="http://schemas.microsoft.com/office/drawing/2014/main" id="{63D51169-88CF-E94C-C918-B106D66A4F84}"/>
                    </a:ext>
                  </a:extLst>
                </p14:cNvPr>
                <p14:cNvContentPartPr/>
                <p14:nvPr/>
              </p14:nvContentPartPr>
              <p14:xfrm>
                <a:off x="2003918" y="5363423"/>
                <a:ext cx="95760" cy="29160"/>
              </p14:xfrm>
            </p:contentPart>
          </mc:Choice>
          <mc:Fallback>
            <p:pic>
              <p:nvPicPr>
                <p:cNvPr id="93" name="Ink 92">
                  <a:extLst>
                    <a:ext uri="{FF2B5EF4-FFF2-40B4-BE49-F238E27FC236}">
                      <a16:creationId xmlns:a16="http://schemas.microsoft.com/office/drawing/2014/main" id="{63D51169-88CF-E94C-C918-B106D66A4F84}"/>
                    </a:ext>
                  </a:extLst>
                </p:cNvPr>
                <p:cNvPicPr/>
                <p:nvPr/>
              </p:nvPicPr>
              <p:blipFill>
                <a:blip r:embed="rId175"/>
                <a:stretch>
                  <a:fillRect/>
                </a:stretch>
              </p:blipFill>
              <p:spPr>
                <a:xfrm>
                  <a:off x="1995278" y="5354783"/>
                  <a:ext cx="1134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4" name="Ink 93">
                  <a:extLst>
                    <a:ext uri="{FF2B5EF4-FFF2-40B4-BE49-F238E27FC236}">
                      <a16:creationId xmlns:a16="http://schemas.microsoft.com/office/drawing/2014/main" id="{AEC7809E-BE01-CAFF-8FEE-02550601BF3C}"/>
                    </a:ext>
                  </a:extLst>
                </p14:cNvPr>
                <p14:cNvContentPartPr/>
                <p14:nvPr/>
              </p14:nvContentPartPr>
              <p14:xfrm>
                <a:off x="2185358" y="5276663"/>
                <a:ext cx="102960" cy="162000"/>
              </p14:xfrm>
            </p:contentPart>
          </mc:Choice>
          <mc:Fallback>
            <p:pic>
              <p:nvPicPr>
                <p:cNvPr id="94" name="Ink 93">
                  <a:extLst>
                    <a:ext uri="{FF2B5EF4-FFF2-40B4-BE49-F238E27FC236}">
                      <a16:creationId xmlns:a16="http://schemas.microsoft.com/office/drawing/2014/main" id="{AEC7809E-BE01-CAFF-8FEE-02550601BF3C}"/>
                    </a:ext>
                  </a:extLst>
                </p:cNvPr>
                <p:cNvPicPr/>
                <p:nvPr/>
              </p:nvPicPr>
              <p:blipFill>
                <a:blip r:embed="rId177"/>
                <a:stretch>
                  <a:fillRect/>
                </a:stretch>
              </p:blipFill>
              <p:spPr>
                <a:xfrm>
                  <a:off x="2176718" y="5267663"/>
                  <a:ext cx="1206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5" name="Ink 94">
                  <a:extLst>
                    <a:ext uri="{FF2B5EF4-FFF2-40B4-BE49-F238E27FC236}">
                      <a16:creationId xmlns:a16="http://schemas.microsoft.com/office/drawing/2014/main" id="{98EB4FED-2D67-4F83-06B6-F8B93C946871}"/>
                    </a:ext>
                  </a:extLst>
                </p14:cNvPr>
                <p14:cNvContentPartPr/>
                <p14:nvPr/>
              </p14:nvContentPartPr>
              <p14:xfrm>
                <a:off x="2331518" y="5306903"/>
                <a:ext cx="109080" cy="178200"/>
              </p14:xfrm>
            </p:contentPart>
          </mc:Choice>
          <mc:Fallback>
            <p:pic>
              <p:nvPicPr>
                <p:cNvPr id="95" name="Ink 94">
                  <a:extLst>
                    <a:ext uri="{FF2B5EF4-FFF2-40B4-BE49-F238E27FC236}">
                      <a16:creationId xmlns:a16="http://schemas.microsoft.com/office/drawing/2014/main" id="{98EB4FED-2D67-4F83-06B6-F8B93C946871}"/>
                    </a:ext>
                  </a:extLst>
                </p:cNvPr>
                <p:cNvPicPr/>
                <p:nvPr/>
              </p:nvPicPr>
              <p:blipFill>
                <a:blip r:embed="rId179"/>
                <a:stretch>
                  <a:fillRect/>
                </a:stretch>
              </p:blipFill>
              <p:spPr>
                <a:xfrm>
                  <a:off x="2322518" y="5298263"/>
                  <a:ext cx="1267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96" name="Ink 95">
                  <a:extLst>
                    <a:ext uri="{FF2B5EF4-FFF2-40B4-BE49-F238E27FC236}">
                      <a16:creationId xmlns:a16="http://schemas.microsoft.com/office/drawing/2014/main" id="{77A37033-E6A6-D43B-CE1E-328DB6763D0C}"/>
                    </a:ext>
                  </a:extLst>
                </p14:cNvPr>
                <p14:cNvContentPartPr/>
                <p14:nvPr/>
              </p14:nvContentPartPr>
              <p14:xfrm>
                <a:off x="2523038" y="5310503"/>
                <a:ext cx="118440" cy="278640"/>
              </p14:xfrm>
            </p:contentPart>
          </mc:Choice>
          <mc:Fallback>
            <p:pic>
              <p:nvPicPr>
                <p:cNvPr id="96" name="Ink 95">
                  <a:extLst>
                    <a:ext uri="{FF2B5EF4-FFF2-40B4-BE49-F238E27FC236}">
                      <a16:creationId xmlns:a16="http://schemas.microsoft.com/office/drawing/2014/main" id="{77A37033-E6A6-D43B-CE1E-328DB6763D0C}"/>
                    </a:ext>
                  </a:extLst>
                </p:cNvPr>
                <p:cNvPicPr/>
                <p:nvPr/>
              </p:nvPicPr>
              <p:blipFill>
                <a:blip r:embed="rId181"/>
                <a:stretch>
                  <a:fillRect/>
                </a:stretch>
              </p:blipFill>
              <p:spPr>
                <a:xfrm>
                  <a:off x="2514398" y="5301863"/>
                  <a:ext cx="1360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97" name="Ink 96">
                  <a:extLst>
                    <a:ext uri="{FF2B5EF4-FFF2-40B4-BE49-F238E27FC236}">
                      <a16:creationId xmlns:a16="http://schemas.microsoft.com/office/drawing/2014/main" id="{B6FF7301-3AD7-DB48-0699-357B0E33322D}"/>
                    </a:ext>
                  </a:extLst>
                </p14:cNvPr>
                <p14:cNvContentPartPr/>
                <p14:nvPr/>
              </p14:nvContentPartPr>
              <p14:xfrm>
                <a:off x="2724278" y="5292863"/>
                <a:ext cx="119160" cy="87120"/>
              </p14:xfrm>
            </p:contentPart>
          </mc:Choice>
          <mc:Fallback>
            <p:pic>
              <p:nvPicPr>
                <p:cNvPr id="97" name="Ink 96">
                  <a:extLst>
                    <a:ext uri="{FF2B5EF4-FFF2-40B4-BE49-F238E27FC236}">
                      <a16:creationId xmlns:a16="http://schemas.microsoft.com/office/drawing/2014/main" id="{B6FF7301-3AD7-DB48-0699-357B0E33322D}"/>
                    </a:ext>
                  </a:extLst>
                </p:cNvPr>
                <p:cNvPicPr/>
                <p:nvPr/>
              </p:nvPicPr>
              <p:blipFill>
                <a:blip r:embed="rId183"/>
                <a:stretch>
                  <a:fillRect/>
                </a:stretch>
              </p:blipFill>
              <p:spPr>
                <a:xfrm>
                  <a:off x="2715278" y="5284223"/>
                  <a:ext cx="1368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3" name="Ink 122">
                  <a:extLst>
                    <a:ext uri="{FF2B5EF4-FFF2-40B4-BE49-F238E27FC236}">
                      <a16:creationId xmlns:a16="http://schemas.microsoft.com/office/drawing/2014/main" id="{21C9AB0A-9EE7-871E-E463-80DD76C9A682}"/>
                    </a:ext>
                  </a:extLst>
                </p14:cNvPr>
                <p14:cNvContentPartPr/>
                <p14:nvPr/>
              </p14:nvContentPartPr>
              <p14:xfrm>
                <a:off x="1209398" y="5493023"/>
                <a:ext cx="157680" cy="367920"/>
              </p14:xfrm>
            </p:contentPart>
          </mc:Choice>
          <mc:Fallback>
            <p:pic>
              <p:nvPicPr>
                <p:cNvPr id="123" name="Ink 122">
                  <a:extLst>
                    <a:ext uri="{FF2B5EF4-FFF2-40B4-BE49-F238E27FC236}">
                      <a16:creationId xmlns:a16="http://schemas.microsoft.com/office/drawing/2014/main" id="{21C9AB0A-9EE7-871E-E463-80DD76C9A682}"/>
                    </a:ext>
                  </a:extLst>
                </p:cNvPr>
                <p:cNvPicPr/>
                <p:nvPr/>
              </p:nvPicPr>
              <p:blipFill>
                <a:blip r:embed="rId185"/>
                <a:stretch>
                  <a:fillRect/>
                </a:stretch>
              </p:blipFill>
              <p:spPr>
                <a:xfrm>
                  <a:off x="1200758" y="5484023"/>
                  <a:ext cx="17532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4" name="Ink 123">
                  <a:extLst>
                    <a:ext uri="{FF2B5EF4-FFF2-40B4-BE49-F238E27FC236}">
                      <a16:creationId xmlns:a16="http://schemas.microsoft.com/office/drawing/2014/main" id="{B5CAAE61-1BD6-A18C-C2F1-E5FDE3CD5086}"/>
                    </a:ext>
                  </a:extLst>
                </p14:cNvPr>
                <p14:cNvContentPartPr/>
                <p14:nvPr/>
              </p14:nvContentPartPr>
              <p14:xfrm>
                <a:off x="1466798" y="5693543"/>
                <a:ext cx="122760" cy="128880"/>
              </p14:xfrm>
            </p:contentPart>
          </mc:Choice>
          <mc:Fallback>
            <p:pic>
              <p:nvPicPr>
                <p:cNvPr id="124" name="Ink 123">
                  <a:extLst>
                    <a:ext uri="{FF2B5EF4-FFF2-40B4-BE49-F238E27FC236}">
                      <a16:creationId xmlns:a16="http://schemas.microsoft.com/office/drawing/2014/main" id="{B5CAAE61-1BD6-A18C-C2F1-E5FDE3CD5086}"/>
                    </a:ext>
                  </a:extLst>
                </p:cNvPr>
                <p:cNvPicPr/>
                <p:nvPr/>
              </p:nvPicPr>
              <p:blipFill>
                <a:blip r:embed="rId187"/>
                <a:stretch>
                  <a:fillRect/>
                </a:stretch>
              </p:blipFill>
              <p:spPr>
                <a:xfrm>
                  <a:off x="1457798" y="5684543"/>
                  <a:ext cx="1404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5" name="Ink 124">
                  <a:extLst>
                    <a:ext uri="{FF2B5EF4-FFF2-40B4-BE49-F238E27FC236}">
                      <a16:creationId xmlns:a16="http://schemas.microsoft.com/office/drawing/2014/main" id="{E28F3D1F-4C01-6629-C2AE-DFD99B14F53A}"/>
                    </a:ext>
                  </a:extLst>
                </p14:cNvPr>
                <p14:cNvContentPartPr/>
                <p14:nvPr/>
              </p14:nvContentPartPr>
              <p14:xfrm>
                <a:off x="1593518" y="5660423"/>
                <a:ext cx="131760" cy="171000"/>
              </p14:xfrm>
            </p:contentPart>
          </mc:Choice>
          <mc:Fallback>
            <p:pic>
              <p:nvPicPr>
                <p:cNvPr id="125" name="Ink 124">
                  <a:extLst>
                    <a:ext uri="{FF2B5EF4-FFF2-40B4-BE49-F238E27FC236}">
                      <a16:creationId xmlns:a16="http://schemas.microsoft.com/office/drawing/2014/main" id="{E28F3D1F-4C01-6629-C2AE-DFD99B14F53A}"/>
                    </a:ext>
                  </a:extLst>
                </p:cNvPr>
                <p:cNvPicPr/>
                <p:nvPr/>
              </p:nvPicPr>
              <p:blipFill>
                <a:blip r:embed="rId189"/>
                <a:stretch>
                  <a:fillRect/>
                </a:stretch>
              </p:blipFill>
              <p:spPr>
                <a:xfrm>
                  <a:off x="1584878" y="5651423"/>
                  <a:ext cx="1494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6" name="Ink 125">
                  <a:extLst>
                    <a:ext uri="{FF2B5EF4-FFF2-40B4-BE49-F238E27FC236}">
                      <a16:creationId xmlns:a16="http://schemas.microsoft.com/office/drawing/2014/main" id="{5C530DCF-03D1-C574-00DF-2230F34ED826}"/>
                    </a:ext>
                  </a:extLst>
                </p14:cNvPr>
                <p14:cNvContentPartPr/>
                <p14:nvPr/>
              </p14:nvContentPartPr>
              <p14:xfrm>
                <a:off x="1696838" y="5615063"/>
                <a:ext cx="81720" cy="230040"/>
              </p14:xfrm>
            </p:contentPart>
          </mc:Choice>
          <mc:Fallback>
            <p:pic>
              <p:nvPicPr>
                <p:cNvPr id="126" name="Ink 125">
                  <a:extLst>
                    <a:ext uri="{FF2B5EF4-FFF2-40B4-BE49-F238E27FC236}">
                      <a16:creationId xmlns:a16="http://schemas.microsoft.com/office/drawing/2014/main" id="{5C530DCF-03D1-C574-00DF-2230F34ED826}"/>
                    </a:ext>
                  </a:extLst>
                </p:cNvPr>
                <p:cNvPicPr/>
                <p:nvPr/>
              </p:nvPicPr>
              <p:blipFill>
                <a:blip r:embed="rId191"/>
                <a:stretch>
                  <a:fillRect/>
                </a:stretch>
              </p:blipFill>
              <p:spPr>
                <a:xfrm>
                  <a:off x="1688198" y="5606063"/>
                  <a:ext cx="993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7" name="Ink 126">
                  <a:extLst>
                    <a:ext uri="{FF2B5EF4-FFF2-40B4-BE49-F238E27FC236}">
                      <a16:creationId xmlns:a16="http://schemas.microsoft.com/office/drawing/2014/main" id="{4DB682B3-2278-BEF1-1D72-CFFE5479D4E8}"/>
                    </a:ext>
                  </a:extLst>
                </p14:cNvPr>
                <p14:cNvContentPartPr/>
                <p14:nvPr/>
              </p14:nvContentPartPr>
              <p14:xfrm>
                <a:off x="1728518" y="5693543"/>
                <a:ext cx="146880" cy="100080"/>
              </p14:xfrm>
            </p:contentPart>
          </mc:Choice>
          <mc:Fallback>
            <p:pic>
              <p:nvPicPr>
                <p:cNvPr id="127" name="Ink 126">
                  <a:extLst>
                    <a:ext uri="{FF2B5EF4-FFF2-40B4-BE49-F238E27FC236}">
                      <a16:creationId xmlns:a16="http://schemas.microsoft.com/office/drawing/2014/main" id="{4DB682B3-2278-BEF1-1D72-CFFE5479D4E8}"/>
                    </a:ext>
                  </a:extLst>
                </p:cNvPr>
                <p:cNvPicPr/>
                <p:nvPr/>
              </p:nvPicPr>
              <p:blipFill>
                <a:blip r:embed="rId193"/>
                <a:stretch>
                  <a:fillRect/>
                </a:stretch>
              </p:blipFill>
              <p:spPr>
                <a:xfrm>
                  <a:off x="1719878" y="5684543"/>
                  <a:ext cx="1645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8" name="Ink 127">
                  <a:extLst>
                    <a:ext uri="{FF2B5EF4-FFF2-40B4-BE49-F238E27FC236}">
                      <a16:creationId xmlns:a16="http://schemas.microsoft.com/office/drawing/2014/main" id="{573A7DB2-1153-CBB7-7D5A-C76199A3D3E2}"/>
                    </a:ext>
                  </a:extLst>
                </p14:cNvPr>
                <p14:cNvContentPartPr/>
                <p14:nvPr/>
              </p14:nvContentPartPr>
              <p14:xfrm>
                <a:off x="2010398" y="5688503"/>
                <a:ext cx="154080" cy="191880"/>
              </p14:xfrm>
            </p:contentPart>
          </mc:Choice>
          <mc:Fallback>
            <p:pic>
              <p:nvPicPr>
                <p:cNvPr id="128" name="Ink 127">
                  <a:extLst>
                    <a:ext uri="{FF2B5EF4-FFF2-40B4-BE49-F238E27FC236}">
                      <a16:creationId xmlns:a16="http://schemas.microsoft.com/office/drawing/2014/main" id="{573A7DB2-1153-CBB7-7D5A-C76199A3D3E2}"/>
                    </a:ext>
                  </a:extLst>
                </p:cNvPr>
                <p:cNvPicPr/>
                <p:nvPr/>
              </p:nvPicPr>
              <p:blipFill>
                <a:blip r:embed="rId195"/>
                <a:stretch>
                  <a:fillRect/>
                </a:stretch>
              </p:blipFill>
              <p:spPr>
                <a:xfrm>
                  <a:off x="2001758" y="5679503"/>
                  <a:ext cx="1717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9" name="Ink 128">
                  <a:extLst>
                    <a:ext uri="{FF2B5EF4-FFF2-40B4-BE49-F238E27FC236}">
                      <a16:creationId xmlns:a16="http://schemas.microsoft.com/office/drawing/2014/main" id="{A83F073D-347E-1C5F-22ED-C7F957A2F619}"/>
                    </a:ext>
                  </a:extLst>
                </p14:cNvPr>
                <p14:cNvContentPartPr/>
                <p14:nvPr/>
              </p14:nvContentPartPr>
              <p14:xfrm>
                <a:off x="2173118" y="5625863"/>
                <a:ext cx="482760" cy="191160"/>
              </p14:xfrm>
            </p:contentPart>
          </mc:Choice>
          <mc:Fallback>
            <p:pic>
              <p:nvPicPr>
                <p:cNvPr id="129" name="Ink 128">
                  <a:extLst>
                    <a:ext uri="{FF2B5EF4-FFF2-40B4-BE49-F238E27FC236}">
                      <a16:creationId xmlns:a16="http://schemas.microsoft.com/office/drawing/2014/main" id="{A83F073D-347E-1C5F-22ED-C7F957A2F619}"/>
                    </a:ext>
                  </a:extLst>
                </p:cNvPr>
                <p:cNvPicPr/>
                <p:nvPr/>
              </p:nvPicPr>
              <p:blipFill>
                <a:blip r:embed="rId197"/>
                <a:stretch>
                  <a:fillRect/>
                </a:stretch>
              </p:blipFill>
              <p:spPr>
                <a:xfrm>
                  <a:off x="2164118" y="5617223"/>
                  <a:ext cx="5004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51" name="Ink 50">
                  <a:extLst>
                    <a:ext uri="{FF2B5EF4-FFF2-40B4-BE49-F238E27FC236}">
                      <a16:creationId xmlns:a16="http://schemas.microsoft.com/office/drawing/2014/main" id="{3971BCFE-E334-2291-CFA6-B00E0FD484D0}"/>
                    </a:ext>
                  </a:extLst>
                </p14:cNvPr>
                <p14:cNvContentPartPr/>
                <p14:nvPr/>
              </p14:nvContentPartPr>
              <p14:xfrm>
                <a:off x="243878" y="3463703"/>
                <a:ext cx="283320" cy="228240"/>
              </p14:xfrm>
            </p:contentPart>
          </mc:Choice>
          <mc:Fallback>
            <p:pic>
              <p:nvPicPr>
                <p:cNvPr id="51" name="Ink 50">
                  <a:extLst>
                    <a:ext uri="{FF2B5EF4-FFF2-40B4-BE49-F238E27FC236}">
                      <a16:creationId xmlns:a16="http://schemas.microsoft.com/office/drawing/2014/main" id="{3971BCFE-E334-2291-CFA6-B00E0FD484D0}"/>
                    </a:ext>
                  </a:extLst>
                </p:cNvPr>
                <p:cNvPicPr/>
                <p:nvPr/>
              </p:nvPicPr>
              <p:blipFill>
                <a:blip r:embed="rId199"/>
                <a:stretch>
                  <a:fillRect/>
                </a:stretch>
              </p:blipFill>
              <p:spPr>
                <a:xfrm>
                  <a:off x="235238" y="3454703"/>
                  <a:ext cx="3009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52" name="Ink 51">
                  <a:extLst>
                    <a:ext uri="{FF2B5EF4-FFF2-40B4-BE49-F238E27FC236}">
                      <a16:creationId xmlns:a16="http://schemas.microsoft.com/office/drawing/2014/main" id="{F07101A0-6282-44FA-652C-BCB7B68D448C}"/>
                    </a:ext>
                  </a:extLst>
                </p14:cNvPr>
                <p14:cNvContentPartPr/>
                <p14:nvPr/>
              </p14:nvContentPartPr>
              <p14:xfrm>
                <a:off x="606398" y="3417983"/>
                <a:ext cx="45360" cy="285840"/>
              </p14:xfrm>
            </p:contentPart>
          </mc:Choice>
          <mc:Fallback>
            <p:pic>
              <p:nvPicPr>
                <p:cNvPr id="52" name="Ink 51">
                  <a:extLst>
                    <a:ext uri="{FF2B5EF4-FFF2-40B4-BE49-F238E27FC236}">
                      <a16:creationId xmlns:a16="http://schemas.microsoft.com/office/drawing/2014/main" id="{F07101A0-6282-44FA-652C-BCB7B68D448C}"/>
                    </a:ext>
                  </a:extLst>
                </p:cNvPr>
                <p:cNvPicPr/>
                <p:nvPr/>
              </p:nvPicPr>
              <p:blipFill>
                <a:blip r:embed="rId201"/>
                <a:stretch>
                  <a:fillRect/>
                </a:stretch>
              </p:blipFill>
              <p:spPr>
                <a:xfrm>
                  <a:off x="597398" y="3409343"/>
                  <a:ext cx="630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53" name="Ink 52">
                  <a:extLst>
                    <a:ext uri="{FF2B5EF4-FFF2-40B4-BE49-F238E27FC236}">
                      <a16:creationId xmlns:a16="http://schemas.microsoft.com/office/drawing/2014/main" id="{0DD45094-7DAF-792A-9294-F618121E74A4}"/>
                    </a:ext>
                  </a:extLst>
                </p14:cNvPr>
                <p14:cNvContentPartPr/>
                <p14:nvPr/>
              </p14:nvContentPartPr>
              <p14:xfrm>
                <a:off x="644918" y="3534983"/>
                <a:ext cx="190440" cy="174960"/>
              </p14:xfrm>
            </p:contentPart>
          </mc:Choice>
          <mc:Fallback>
            <p:pic>
              <p:nvPicPr>
                <p:cNvPr id="53" name="Ink 52">
                  <a:extLst>
                    <a:ext uri="{FF2B5EF4-FFF2-40B4-BE49-F238E27FC236}">
                      <a16:creationId xmlns:a16="http://schemas.microsoft.com/office/drawing/2014/main" id="{0DD45094-7DAF-792A-9294-F618121E74A4}"/>
                    </a:ext>
                  </a:extLst>
                </p:cNvPr>
                <p:cNvPicPr/>
                <p:nvPr/>
              </p:nvPicPr>
              <p:blipFill>
                <a:blip r:embed="rId203"/>
                <a:stretch>
                  <a:fillRect/>
                </a:stretch>
              </p:blipFill>
              <p:spPr>
                <a:xfrm>
                  <a:off x="635918" y="3525983"/>
                  <a:ext cx="2080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54" name="Ink 53">
                  <a:extLst>
                    <a:ext uri="{FF2B5EF4-FFF2-40B4-BE49-F238E27FC236}">
                      <a16:creationId xmlns:a16="http://schemas.microsoft.com/office/drawing/2014/main" id="{C3BF8A29-2D17-1BD8-8B3F-03FD9B118B8A}"/>
                    </a:ext>
                  </a:extLst>
                </p14:cNvPr>
                <p14:cNvContentPartPr/>
                <p14:nvPr/>
              </p14:nvContentPartPr>
              <p14:xfrm>
                <a:off x="1040918" y="3606983"/>
                <a:ext cx="156240" cy="32040"/>
              </p14:xfrm>
            </p:contentPart>
          </mc:Choice>
          <mc:Fallback>
            <p:pic>
              <p:nvPicPr>
                <p:cNvPr id="54" name="Ink 53">
                  <a:extLst>
                    <a:ext uri="{FF2B5EF4-FFF2-40B4-BE49-F238E27FC236}">
                      <a16:creationId xmlns:a16="http://schemas.microsoft.com/office/drawing/2014/main" id="{C3BF8A29-2D17-1BD8-8B3F-03FD9B118B8A}"/>
                    </a:ext>
                  </a:extLst>
                </p:cNvPr>
                <p:cNvPicPr/>
                <p:nvPr/>
              </p:nvPicPr>
              <p:blipFill>
                <a:blip r:embed="rId205"/>
                <a:stretch>
                  <a:fillRect/>
                </a:stretch>
              </p:blipFill>
              <p:spPr>
                <a:xfrm>
                  <a:off x="1032278" y="3597983"/>
                  <a:ext cx="1738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55" name="Ink 54">
                  <a:extLst>
                    <a:ext uri="{FF2B5EF4-FFF2-40B4-BE49-F238E27FC236}">
                      <a16:creationId xmlns:a16="http://schemas.microsoft.com/office/drawing/2014/main" id="{6B09DE06-35C3-7C87-0A3A-DE6CC18C89A0}"/>
                    </a:ext>
                  </a:extLst>
                </p14:cNvPr>
                <p14:cNvContentPartPr/>
                <p14:nvPr/>
              </p14:nvContentPartPr>
              <p14:xfrm>
                <a:off x="1565438" y="3472703"/>
                <a:ext cx="133200" cy="263160"/>
              </p14:xfrm>
            </p:contentPart>
          </mc:Choice>
          <mc:Fallback>
            <p:pic>
              <p:nvPicPr>
                <p:cNvPr id="55" name="Ink 54">
                  <a:extLst>
                    <a:ext uri="{FF2B5EF4-FFF2-40B4-BE49-F238E27FC236}">
                      <a16:creationId xmlns:a16="http://schemas.microsoft.com/office/drawing/2014/main" id="{6B09DE06-35C3-7C87-0A3A-DE6CC18C89A0}"/>
                    </a:ext>
                  </a:extLst>
                </p:cNvPr>
                <p:cNvPicPr/>
                <p:nvPr/>
              </p:nvPicPr>
              <p:blipFill>
                <a:blip r:embed="rId207"/>
                <a:stretch>
                  <a:fillRect/>
                </a:stretch>
              </p:blipFill>
              <p:spPr>
                <a:xfrm>
                  <a:off x="1556798" y="3464063"/>
                  <a:ext cx="1508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56" name="Ink 55">
                  <a:extLst>
                    <a:ext uri="{FF2B5EF4-FFF2-40B4-BE49-F238E27FC236}">
                      <a16:creationId xmlns:a16="http://schemas.microsoft.com/office/drawing/2014/main" id="{826BE0FB-AC4F-E821-8913-879E39BF7BCC}"/>
                    </a:ext>
                  </a:extLst>
                </p14:cNvPr>
                <p14:cNvContentPartPr/>
                <p14:nvPr/>
              </p14:nvContentPartPr>
              <p14:xfrm>
                <a:off x="1772078" y="3493943"/>
                <a:ext cx="13320" cy="239400"/>
              </p14:xfrm>
            </p:contentPart>
          </mc:Choice>
          <mc:Fallback>
            <p:pic>
              <p:nvPicPr>
                <p:cNvPr id="56" name="Ink 55">
                  <a:extLst>
                    <a:ext uri="{FF2B5EF4-FFF2-40B4-BE49-F238E27FC236}">
                      <a16:creationId xmlns:a16="http://schemas.microsoft.com/office/drawing/2014/main" id="{826BE0FB-AC4F-E821-8913-879E39BF7BCC}"/>
                    </a:ext>
                  </a:extLst>
                </p:cNvPr>
                <p:cNvPicPr/>
                <p:nvPr/>
              </p:nvPicPr>
              <p:blipFill>
                <a:blip r:embed="rId209"/>
                <a:stretch>
                  <a:fillRect/>
                </a:stretch>
              </p:blipFill>
              <p:spPr>
                <a:xfrm>
                  <a:off x="1763078" y="3484943"/>
                  <a:ext cx="309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57" name="Ink 56">
                  <a:extLst>
                    <a:ext uri="{FF2B5EF4-FFF2-40B4-BE49-F238E27FC236}">
                      <a16:creationId xmlns:a16="http://schemas.microsoft.com/office/drawing/2014/main" id="{A00CD5C8-1CA6-81E0-76D3-CEB9D1C720E5}"/>
                    </a:ext>
                  </a:extLst>
                </p14:cNvPr>
                <p14:cNvContentPartPr/>
                <p14:nvPr/>
              </p14:nvContentPartPr>
              <p14:xfrm>
                <a:off x="1737878" y="3569543"/>
                <a:ext cx="262080" cy="143280"/>
              </p14:xfrm>
            </p:contentPart>
          </mc:Choice>
          <mc:Fallback>
            <p:pic>
              <p:nvPicPr>
                <p:cNvPr id="57" name="Ink 56">
                  <a:extLst>
                    <a:ext uri="{FF2B5EF4-FFF2-40B4-BE49-F238E27FC236}">
                      <a16:creationId xmlns:a16="http://schemas.microsoft.com/office/drawing/2014/main" id="{A00CD5C8-1CA6-81E0-76D3-CEB9D1C720E5}"/>
                    </a:ext>
                  </a:extLst>
                </p:cNvPr>
                <p:cNvPicPr/>
                <p:nvPr/>
              </p:nvPicPr>
              <p:blipFill>
                <a:blip r:embed="rId211"/>
                <a:stretch>
                  <a:fillRect/>
                </a:stretch>
              </p:blipFill>
              <p:spPr>
                <a:xfrm>
                  <a:off x="1728878" y="3560543"/>
                  <a:ext cx="2797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58" name="Ink 57">
                  <a:extLst>
                    <a:ext uri="{FF2B5EF4-FFF2-40B4-BE49-F238E27FC236}">
                      <a16:creationId xmlns:a16="http://schemas.microsoft.com/office/drawing/2014/main" id="{33DC629B-4373-154C-9435-E5192D35E9A9}"/>
                    </a:ext>
                  </a:extLst>
                </p14:cNvPr>
                <p14:cNvContentPartPr/>
                <p14:nvPr/>
              </p14:nvContentPartPr>
              <p14:xfrm>
                <a:off x="2072678" y="3528863"/>
                <a:ext cx="87480" cy="205920"/>
              </p14:xfrm>
            </p:contentPart>
          </mc:Choice>
          <mc:Fallback>
            <p:pic>
              <p:nvPicPr>
                <p:cNvPr id="58" name="Ink 57">
                  <a:extLst>
                    <a:ext uri="{FF2B5EF4-FFF2-40B4-BE49-F238E27FC236}">
                      <a16:creationId xmlns:a16="http://schemas.microsoft.com/office/drawing/2014/main" id="{33DC629B-4373-154C-9435-E5192D35E9A9}"/>
                    </a:ext>
                  </a:extLst>
                </p:cNvPr>
                <p:cNvPicPr/>
                <p:nvPr/>
              </p:nvPicPr>
              <p:blipFill>
                <a:blip r:embed="rId213"/>
                <a:stretch>
                  <a:fillRect/>
                </a:stretch>
              </p:blipFill>
              <p:spPr>
                <a:xfrm>
                  <a:off x="2064038" y="3519863"/>
                  <a:ext cx="1051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59" name="Ink 58">
                  <a:extLst>
                    <a:ext uri="{FF2B5EF4-FFF2-40B4-BE49-F238E27FC236}">
                      <a16:creationId xmlns:a16="http://schemas.microsoft.com/office/drawing/2014/main" id="{EA4AB2BD-92A7-E97F-17E6-69A0884CEFAD}"/>
                    </a:ext>
                  </a:extLst>
                </p14:cNvPr>
                <p14:cNvContentPartPr/>
                <p14:nvPr/>
              </p14:nvContentPartPr>
              <p14:xfrm>
                <a:off x="2141798" y="3518783"/>
                <a:ext cx="68760" cy="26280"/>
              </p14:xfrm>
            </p:contentPart>
          </mc:Choice>
          <mc:Fallback>
            <p:pic>
              <p:nvPicPr>
                <p:cNvPr id="59" name="Ink 58">
                  <a:extLst>
                    <a:ext uri="{FF2B5EF4-FFF2-40B4-BE49-F238E27FC236}">
                      <a16:creationId xmlns:a16="http://schemas.microsoft.com/office/drawing/2014/main" id="{EA4AB2BD-92A7-E97F-17E6-69A0884CEFAD}"/>
                    </a:ext>
                  </a:extLst>
                </p:cNvPr>
                <p:cNvPicPr/>
                <p:nvPr/>
              </p:nvPicPr>
              <p:blipFill>
                <a:blip r:embed="rId215"/>
                <a:stretch>
                  <a:fillRect/>
                </a:stretch>
              </p:blipFill>
              <p:spPr>
                <a:xfrm>
                  <a:off x="2133158" y="3509783"/>
                  <a:ext cx="8640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60" name="Ink 59">
                  <a:extLst>
                    <a:ext uri="{FF2B5EF4-FFF2-40B4-BE49-F238E27FC236}">
                      <a16:creationId xmlns:a16="http://schemas.microsoft.com/office/drawing/2014/main" id="{060A46EB-6CEC-AB74-7D9D-F10ED95B0D94}"/>
                    </a:ext>
                  </a:extLst>
                </p14:cNvPr>
                <p14:cNvContentPartPr/>
                <p14:nvPr/>
              </p14:nvContentPartPr>
              <p14:xfrm>
                <a:off x="2337638" y="3673223"/>
                <a:ext cx="91080" cy="15480"/>
              </p14:xfrm>
            </p:contentPart>
          </mc:Choice>
          <mc:Fallback>
            <p:pic>
              <p:nvPicPr>
                <p:cNvPr id="60" name="Ink 59">
                  <a:extLst>
                    <a:ext uri="{FF2B5EF4-FFF2-40B4-BE49-F238E27FC236}">
                      <a16:creationId xmlns:a16="http://schemas.microsoft.com/office/drawing/2014/main" id="{060A46EB-6CEC-AB74-7D9D-F10ED95B0D94}"/>
                    </a:ext>
                  </a:extLst>
                </p:cNvPr>
                <p:cNvPicPr/>
                <p:nvPr/>
              </p:nvPicPr>
              <p:blipFill>
                <a:blip r:embed="rId217"/>
                <a:stretch>
                  <a:fillRect/>
                </a:stretch>
              </p:blipFill>
              <p:spPr>
                <a:xfrm>
                  <a:off x="2328638" y="3664583"/>
                  <a:ext cx="1087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61" name="Ink 60">
                  <a:extLst>
                    <a:ext uri="{FF2B5EF4-FFF2-40B4-BE49-F238E27FC236}">
                      <a16:creationId xmlns:a16="http://schemas.microsoft.com/office/drawing/2014/main" id="{71562476-AE9A-E62B-ABE0-00486678CEB4}"/>
                    </a:ext>
                  </a:extLst>
                </p14:cNvPr>
                <p14:cNvContentPartPr/>
                <p14:nvPr/>
              </p14:nvContentPartPr>
              <p14:xfrm>
                <a:off x="2586398" y="3452903"/>
                <a:ext cx="175320" cy="304560"/>
              </p14:xfrm>
            </p:contentPart>
          </mc:Choice>
          <mc:Fallback>
            <p:pic>
              <p:nvPicPr>
                <p:cNvPr id="61" name="Ink 60">
                  <a:extLst>
                    <a:ext uri="{FF2B5EF4-FFF2-40B4-BE49-F238E27FC236}">
                      <a16:creationId xmlns:a16="http://schemas.microsoft.com/office/drawing/2014/main" id="{71562476-AE9A-E62B-ABE0-00486678CEB4}"/>
                    </a:ext>
                  </a:extLst>
                </p:cNvPr>
                <p:cNvPicPr/>
                <p:nvPr/>
              </p:nvPicPr>
              <p:blipFill>
                <a:blip r:embed="rId219"/>
                <a:stretch>
                  <a:fillRect/>
                </a:stretch>
              </p:blipFill>
              <p:spPr>
                <a:xfrm>
                  <a:off x="2577758" y="3444263"/>
                  <a:ext cx="19296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62" name="Ink 61">
                  <a:extLst>
                    <a:ext uri="{FF2B5EF4-FFF2-40B4-BE49-F238E27FC236}">
                      <a16:creationId xmlns:a16="http://schemas.microsoft.com/office/drawing/2014/main" id="{CCDEC680-8BED-49BE-B583-1DB18F870974}"/>
                    </a:ext>
                  </a:extLst>
                </p14:cNvPr>
                <p14:cNvContentPartPr/>
                <p14:nvPr/>
              </p14:nvContentPartPr>
              <p14:xfrm>
                <a:off x="2812118" y="3578543"/>
                <a:ext cx="88200" cy="154080"/>
              </p14:xfrm>
            </p:contentPart>
          </mc:Choice>
          <mc:Fallback>
            <p:pic>
              <p:nvPicPr>
                <p:cNvPr id="62" name="Ink 61">
                  <a:extLst>
                    <a:ext uri="{FF2B5EF4-FFF2-40B4-BE49-F238E27FC236}">
                      <a16:creationId xmlns:a16="http://schemas.microsoft.com/office/drawing/2014/main" id="{CCDEC680-8BED-49BE-B583-1DB18F870974}"/>
                    </a:ext>
                  </a:extLst>
                </p:cNvPr>
                <p:cNvPicPr/>
                <p:nvPr/>
              </p:nvPicPr>
              <p:blipFill>
                <a:blip r:embed="rId221"/>
                <a:stretch>
                  <a:fillRect/>
                </a:stretch>
              </p:blipFill>
              <p:spPr>
                <a:xfrm>
                  <a:off x="2803478" y="3569543"/>
                  <a:ext cx="1058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63" name="Ink 62">
                  <a:extLst>
                    <a:ext uri="{FF2B5EF4-FFF2-40B4-BE49-F238E27FC236}">
                      <a16:creationId xmlns:a16="http://schemas.microsoft.com/office/drawing/2014/main" id="{6F727465-06AE-5BE2-B386-323806E9619E}"/>
                    </a:ext>
                  </a:extLst>
                </p14:cNvPr>
                <p14:cNvContentPartPr/>
                <p14:nvPr/>
              </p14:nvContentPartPr>
              <p14:xfrm>
                <a:off x="2942798" y="3570623"/>
                <a:ext cx="99000" cy="271080"/>
              </p14:xfrm>
            </p:contentPart>
          </mc:Choice>
          <mc:Fallback>
            <p:pic>
              <p:nvPicPr>
                <p:cNvPr id="63" name="Ink 62">
                  <a:extLst>
                    <a:ext uri="{FF2B5EF4-FFF2-40B4-BE49-F238E27FC236}">
                      <a16:creationId xmlns:a16="http://schemas.microsoft.com/office/drawing/2014/main" id="{6F727465-06AE-5BE2-B386-323806E9619E}"/>
                    </a:ext>
                  </a:extLst>
                </p:cNvPr>
                <p:cNvPicPr/>
                <p:nvPr/>
              </p:nvPicPr>
              <p:blipFill>
                <a:blip r:embed="rId223"/>
                <a:stretch>
                  <a:fillRect/>
                </a:stretch>
              </p:blipFill>
              <p:spPr>
                <a:xfrm>
                  <a:off x="2934158" y="3561983"/>
                  <a:ext cx="1166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64" name="Ink 63">
                  <a:extLst>
                    <a:ext uri="{FF2B5EF4-FFF2-40B4-BE49-F238E27FC236}">
                      <a16:creationId xmlns:a16="http://schemas.microsoft.com/office/drawing/2014/main" id="{E361B310-CCEB-8A60-96DF-6C0C5391693F}"/>
                    </a:ext>
                  </a:extLst>
                </p14:cNvPr>
                <p14:cNvContentPartPr/>
                <p14:nvPr/>
              </p14:nvContentPartPr>
              <p14:xfrm>
                <a:off x="3106238" y="3460463"/>
                <a:ext cx="32760" cy="240840"/>
              </p14:xfrm>
            </p:contentPart>
          </mc:Choice>
          <mc:Fallback>
            <p:pic>
              <p:nvPicPr>
                <p:cNvPr id="64" name="Ink 63">
                  <a:extLst>
                    <a:ext uri="{FF2B5EF4-FFF2-40B4-BE49-F238E27FC236}">
                      <a16:creationId xmlns:a16="http://schemas.microsoft.com/office/drawing/2014/main" id="{E361B310-CCEB-8A60-96DF-6C0C5391693F}"/>
                    </a:ext>
                  </a:extLst>
                </p:cNvPr>
                <p:cNvPicPr/>
                <p:nvPr/>
              </p:nvPicPr>
              <p:blipFill>
                <a:blip r:embed="rId225"/>
                <a:stretch>
                  <a:fillRect/>
                </a:stretch>
              </p:blipFill>
              <p:spPr>
                <a:xfrm>
                  <a:off x="3097238" y="3451463"/>
                  <a:ext cx="50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65" name="Ink 64">
                  <a:extLst>
                    <a:ext uri="{FF2B5EF4-FFF2-40B4-BE49-F238E27FC236}">
                      <a16:creationId xmlns:a16="http://schemas.microsoft.com/office/drawing/2014/main" id="{4FE6B6FF-5D6D-5279-63E2-4F1426D2D0D9}"/>
                    </a:ext>
                  </a:extLst>
                </p14:cNvPr>
                <p14:cNvContentPartPr/>
                <p14:nvPr/>
              </p14:nvContentPartPr>
              <p14:xfrm>
                <a:off x="3199838" y="3609143"/>
                <a:ext cx="280800" cy="382680"/>
              </p14:xfrm>
            </p:contentPart>
          </mc:Choice>
          <mc:Fallback>
            <p:pic>
              <p:nvPicPr>
                <p:cNvPr id="65" name="Ink 64">
                  <a:extLst>
                    <a:ext uri="{FF2B5EF4-FFF2-40B4-BE49-F238E27FC236}">
                      <a16:creationId xmlns:a16="http://schemas.microsoft.com/office/drawing/2014/main" id="{4FE6B6FF-5D6D-5279-63E2-4F1426D2D0D9}"/>
                    </a:ext>
                  </a:extLst>
                </p:cNvPr>
                <p:cNvPicPr/>
                <p:nvPr/>
              </p:nvPicPr>
              <p:blipFill>
                <a:blip r:embed="rId227"/>
                <a:stretch>
                  <a:fillRect/>
                </a:stretch>
              </p:blipFill>
              <p:spPr>
                <a:xfrm>
                  <a:off x="3191198" y="3600503"/>
                  <a:ext cx="29844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66" name="Ink 65">
                  <a:extLst>
                    <a:ext uri="{FF2B5EF4-FFF2-40B4-BE49-F238E27FC236}">
                      <a16:creationId xmlns:a16="http://schemas.microsoft.com/office/drawing/2014/main" id="{2000B87B-9F6C-4FA4-ECC5-245DFC7FA9C7}"/>
                    </a:ext>
                  </a:extLst>
                </p14:cNvPr>
                <p14:cNvContentPartPr/>
                <p14:nvPr/>
              </p14:nvContentPartPr>
              <p14:xfrm>
                <a:off x="3576038" y="3607703"/>
                <a:ext cx="100080" cy="169920"/>
              </p14:xfrm>
            </p:contentPart>
          </mc:Choice>
          <mc:Fallback>
            <p:pic>
              <p:nvPicPr>
                <p:cNvPr id="66" name="Ink 65">
                  <a:extLst>
                    <a:ext uri="{FF2B5EF4-FFF2-40B4-BE49-F238E27FC236}">
                      <a16:creationId xmlns:a16="http://schemas.microsoft.com/office/drawing/2014/main" id="{2000B87B-9F6C-4FA4-ECC5-245DFC7FA9C7}"/>
                    </a:ext>
                  </a:extLst>
                </p:cNvPr>
                <p:cNvPicPr/>
                <p:nvPr/>
              </p:nvPicPr>
              <p:blipFill>
                <a:blip r:embed="rId229"/>
                <a:stretch>
                  <a:fillRect/>
                </a:stretch>
              </p:blipFill>
              <p:spPr>
                <a:xfrm>
                  <a:off x="3567398" y="3598703"/>
                  <a:ext cx="1177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67" name="Ink 66">
                  <a:extLst>
                    <a:ext uri="{FF2B5EF4-FFF2-40B4-BE49-F238E27FC236}">
                      <a16:creationId xmlns:a16="http://schemas.microsoft.com/office/drawing/2014/main" id="{A84D624C-B946-2D8D-DDE5-0AFE05A9E364}"/>
                    </a:ext>
                  </a:extLst>
                </p14:cNvPr>
                <p14:cNvContentPartPr/>
                <p14:nvPr/>
              </p14:nvContentPartPr>
              <p14:xfrm>
                <a:off x="3761078" y="3551543"/>
                <a:ext cx="154440" cy="200520"/>
              </p14:xfrm>
            </p:contentPart>
          </mc:Choice>
          <mc:Fallback>
            <p:pic>
              <p:nvPicPr>
                <p:cNvPr id="67" name="Ink 66">
                  <a:extLst>
                    <a:ext uri="{FF2B5EF4-FFF2-40B4-BE49-F238E27FC236}">
                      <a16:creationId xmlns:a16="http://schemas.microsoft.com/office/drawing/2014/main" id="{A84D624C-B946-2D8D-DDE5-0AFE05A9E364}"/>
                    </a:ext>
                  </a:extLst>
                </p:cNvPr>
                <p:cNvPicPr/>
                <p:nvPr/>
              </p:nvPicPr>
              <p:blipFill>
                <a:blip r:embed="rId231"/>
                <a:stretch>
                  <a:fillRect/>
                </a:stretch>
              </p:blipFill>
              <p:spPr>
                <a:xfrm>
                  <a:off x="3752078" y="3542903"/>
                  <a:ext cx="1720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7" name="Ink 146">
                  <a:extLst>
                    <a:ext uri="{FF2B5EF4-FFF2-40B4-BE49-F238E27FC236}">
                      <a16:creationId xmlns:a16="http://schemas.microsoft.com/office/drawing/2014/main" id="{755A5209-CDAA-33EE-EA63-3EC830E342A8}"/>
                    </a:ext>
                  </a:extLst>
                </p14:cNvPr>
                <p14:cNvContentPartPr/>
                <p14:nvPr/>
              </p14:nvContentPartPr>
              <p14:xfrm>
                <a:off x="1433678" y="3940343"/>
                <a:ext cx="178200" cy="329760"/>
              </p14:xfrm>
            </p:contentPart>
          </mc:Choice>
          <mc:Fallback>
            <p:pic>
              <p:nvPicPr>
                <p:cNvPr id="147" name="Ink 146">
                  <a:extLst>
                    <a:ext uri="{FF2B5EF4-FFF2-40B4-BE49-F238E27FC236}">
                      <a16:creationId xmlns:a16="http://schemas.microsoft.com/office/drawing/2014/main" id="{755A5209-CDAA-33EE-EA63-3EC830E342A8}"/>
                    </a:ext>
                  </a:extLst>
                </p:cNvPr>
                <p:cNvPicPr/>
                <p:nvPr/>
              </p:nvPicPr>
              <p:blipFill>
                <a:blip r:embed="rId233"/>
                <a:stretch>
                  <a:fillRect/>
                </a:stretch>
              </p:blipFill>
              <p:spPr>
                <a:xfrm>
                  <a:off x="1424678" y="3931703"/>
                  <a:ext cx="19584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8" name="Ink 147">
                  <a:extLst>
                    <a:ext uri="{FF2B5EF4-FFF2-40B4-BE49-F238E27FC236}">
                      <a16:creationId xmlns:a16="http://schemas.microsoft.com/office/drawing/2014/main" id="{05A7C898-C3A6-6E5D-5F4A-451E9A420F5A}"/>
                    </a:ext>
                  </a:extLst>
                </p14:cNvPr>
                <p14:cNvContentPartPr/>
                <p14:nvPr/>
              </p14:nvContentPartPr>
              <p14:xfrm>
                <a:off x="1638878" y="4059863"/>
                <a:ext cx="288720" cy="187560"/>
              </p14:xfrm>
            </p:contentPart>
          </mc:Choice>
          <mc:Fallback>
            <p:pic>
              <p:nvPicPr>
                <p:cNvPr id="148" name="Ink 147">
                  <a:extLst>
                    <a:ext uri="{FF2B5EF4-FFF2-40B4-BE49-F238E27FC236}">
                      <a16:creationId xmlns:a16="http://schemas.microsoft.com/office/drawing/2014/main" id="{05A7C898-C3A6-6E5D-5F4A-451E9A420F5A}"/>
                    </a:ext>
                  </a:extLst>
                </p:cNvPr>
                <p:cNvPicPr/>
                <p:nvPr/>
              </p:nvPicPr>
              <p:blipFill>
                <a:blip r:embed="rId235"/>
                <a:stretch>
                  <a:fillRect/>
                </a:stretch>
              </p:blipFill>
              <p:spPr>
                <a:xfrm>
                  <a:off x="1630238" y="4050863"/>
                  <a:ext cx="3063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9" name="Ink 148">
                  <a:extLst>
                    <a:ext uri="{FF2B5EF4-FFF2-40B4-BE49-F238E27FC236}">
                      <a16:creationId xmlns:a16="http://schemas.microsoft.com/office/drawing/2014/main" id="{E89DCCFB-76F0-D87D-50AE-851A1516CBD0}"/>
                    </a:ext>
                  </a:extLst>
                </p14:cNvPr>
                <p14:cNvContentPartPr/>
                <p14:nvPr/>
              </p14:nvContentPartPr>
              <p14:xfrm>
                <a:off x="1978718" y="4008383"/>
                <a:ext cx="30600" cy="220680"/>
              </p14:xfrm>
            </p:contentPart>
          </mc:Choice>
          <mc:Fallback>
            <p:pic>
              <p:nvPicPr>
                <p:cNvPr id="149" name="Ink 148">
                  <a:extLst>
                    <a:ext uri="{FF2B5EF4-FFF2-40B4-BE49-F238E27FC236}">
                      <a16:creationId xmlns:a16="http://schemas.microsoft.com/office/drawing/2014/main" id="{E89DCCFB-76F0-D87D-50AE-851A1516CBD0}"/>
                    </a:ext>
                  </a:extLst>
                </p:cNvPr>
                <p:cNvPicPr/>
                <p:nvPr/>
              </p:nvPicPr>
              <p:blipFill>
                <a:blip r:embed="rId237"/>
                <a:stretch>
                  <a:fillRect/>
                </a:stretch>
              </p:blipFill>
              <p:spPr>
                <a:xfrm>
                  <a:off x="1970078" y="3999743"/>
                  <a:ext cx="482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0" name="Ink 149">
                  <a:extLst>
                    <a:ext uri="{FF2B5EF4-FFF2-40B4-BE49-F238E27FC236}">
                      <a16:creationId xmlns:a16="http://schemas.microsoft.com/office/drawing/2014/main" id="{1B189867-A16C-B83B-41C1-95E0F47361A8}"/>
                    </a:ext>
                  </a:extLst>
                </p14:cNvPr>
                <p14:cNvContentPartPr/>
                <p14:nvPr/>
              </p14:nvContentPartPr>
              <p14:xfrm>
                <a:off x="1953878" y="4145543"/>
                <a:ext cx="79920" cy="13320"/>
              </p14:xfrm>
            </p:contentPart>
          </mc:Choice>
          <mc:Fallback>
            <p:pic>
              <p:nvPicPr>
                <p:cNvPr id="150" name="Ink 149">
                  <a:extLst>
                    <a:ext uri="{FF2B5EF4-FFF2-40B4-BE49-F238E27FC236}">
                      <a16:creationId xmlns:a16="http://schemas.microsoft.com/office/drawing/2014/main" id="{1B189867-A16C-B83B-41C1-95E0F47361A8}"/>
                    </a:ext>
                  </a:extLst>
                </p:cNvPr>
                <p:cNvPicPr/>
                <p:nvPr/>
              </p:nvPicPr>
              <p:blipFill>
                <a:blip r:embed="rId239"/>
                <a:stretch>
                  <a:fillRect/>
                </a:stretch>
              </p:blipFill>
              <p:spPr>
                <a:xfrm>
                  <a:off x="1945238" y="4136543"/>
                  <a:ext cx="975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1" name="Ink 150">
                  <a:extLst>
                    <a:ext uri="{FF2B5EF4-FFF2-40B4-BE49-F238E27FC236}">
                      <a16:creationId xmlns:a16="http://schemas.microsoft.com/office/drawing/2014/main" id="{765951D8-EC43-3F8E-DBAD-0072CADFA08A}"/>
                    </a:ext>
                  </a:extLst>
                </p14:cNvPr>
                <p14:cNvContentPartPr/>
                <p14:nvPr/>
              </p14:nvContentPartPr>
              <p14:xfrm>
                <a:off x="2075918" y="4111343"/>
                <a:ext cx="41040" cy="165600"/>
              </p14:xfrm>
            </p:contentPart>
          </mc:Choice>
          <mc:Fallback>
            <p:pic>
              <p:nvPicPr>
                <p:cNvPr id="151" name="Ink 150">
                  <a:extLst>
                    <a:ext uri="{FF2B5EF4-FFF2-40B4-BE49-F238E27FC236}">
                      <a16:creationId xmlns:a16="http://schemas.microsoft.com/office/drawing/2014/main" id="{765951D8-EC43-3F8E-DBAD-0072CADFA08A}"/>
                    </a:ext>
                  </a:extLst>
                </p:cNvPr>
                <p:cNvPicPr/>
                <p:nvPr/>
              </p:nvPicPr>
              <p:blipFill>
                <a:blip r:embed="rId241"/>
                <a:stretch>
                  <a:fillRect/>
                </a:stretch>
              </p:blipFill>
              <p:spPr>
                <a:xfrm>
                  <a:off x="2067278" y="4102703"/>
                  <a:ext cx="586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2" name="Ink 151">
                  <a:extLst>
                    <a:ext uri="{FF2B5EF4-FFF2-40B4-BE49-F238E27FC236}">
                      <a16:creationId xmlns:a16="http://schemas.microsoft.com/office/drawing/2014/main" id="{3D1C4705-5729-32B3-3047-B0F892C1EEAF}"/>
                    </a:ext>
                  </a:extLst>
                </p14:cNvPr>
                <p14:cNvContentPartPr/>
                <p14:nvPr/>
              </p14:nvContentPartPr>
              <p14:xfrm>
                <a:off x="2164478" y="4025663"/>
                <a:ext cx="2880" cy="7920"/>
              </p14:xfrm>
            </p:contentPart>
          </mc:Choice>
          <mc:Fallback>
            <p:pic>
              <p:nvPicPr>
                <p:cNvPr id="152" name="Ink 151">
                  <a:extLst>
                    <a:ext uri="{FF2B5EF4-FFF2-40B4-BE49-F238E27FC236}">
                      <a16:creationId xmlns:a16="http://schemas.microsoft.com/office/drawing/2014/main" id="{3D1C4705-5729-32B3-3047-B0F892C1EEAF}"/>
                    </a:ext>
                  </a:extLst>
                </p:cNvPr>
                <p:cNvPicPr/>
                <p:nvPr/>
              </p:nvPicPr>
              <p:blipFill>
                <a:blip r:embed="rId243"/>
                <a:stretch>
                  <a:fillRect/>
                </a:stretch>
              </p:blipFill>
              <p:spPr>
                <a:xfrm>
                  <a:off x="2155478" y="4016663"/>
                  <a:ext cx="2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3" name="Ink 152">
                  <a:extLst>
                    <a:ext uri="{FF2B5EF4-FFF2-40B4-BE49-F238E27FC236}">
                      <a16:creationId xmlns:a16="http://schemas.microsoft.com/office/drawing/2014/main" id="{7823D74D-86BF-3871-BA29-CA05CC73F208}"/>
                    </a:ext>
                  </a:extLst>
                </p14:cNvPr>
                <p14:cNvContentPartPr/>
                <p14:nvPr/>
              </p14:nvContentPartPr>
              <p14:xfrm>
                <a:off x="2173118" y="4108823"/>
                <a:ext cx="406800" cy="157320"/>
              </p14:xfrm>
            </p:contentPart>
          </mc:Choice>
          <mc:Fallback>
            <p:pic>
              <p:nvPicPr>
                <p:cNvPr id="153" name="Ink 152">
                  <a:extLst>
                    <a:ext uri="{FF2B5EF4-FFF2-40B4-BE49-F238E27FC236}">
                      <a16:creationId xmlns:a16="http://schemas.microsoft.com/office/drawing/2014/main" id="{7823D74D-86BF-3871-BA29-CA05CC73F208}"/>
                    </a:ext>
                  </a:extLst>
                </p:cNvPr>
                <p:cNvPicPr/>
                <p:nvPr/>
              </p:nvPicPr>
              <p:blipFill>
                <a:blip r:embed="rId245"/>
                <a:stretch>
                  <a:fillRect/>
                </a:stretch>
              </p:blipFill>
              <p:spPr>
                <a:xfrm>
                  <a:off x="2164118" y="4099823"/>
                  <a:ext cx="42444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4" name="Ink 153">
                  <a:extLst>
                    <a:ext uri="{FF2B5EF4-FFF2-40B4-BE49-F238E27FC236}">
                      <a16:creationId xmlns:a16="http://schemas.microsoft.com/office/drawing/2014/main" id="{5E227220-60DA-CF5D-ACB6-3EA334FE5F9C}"/>
                    </a:ext>
                  </a:extLst>
                </p14:cNvPr>
                <p14:cNvContentPartPr/>
                <p14:nvPr/>
              </p14:nvContentPartPr>
              <p14:xfrm>
                <a:off x="2672798" y="4089743"/>
                <a:ext cx="88920" cy="18000"/>
              </p14:xfrm>
            </p:contentPart>
          </mc:Choice>
          <mc:Fallback>
            <p:pic>
              <p:nvPicPr>
                <p:cNvPr id="154" name="Ink 153">
                  <a:extLst>
                    <a:ext uri="{FF2B5EF4-FFF2-40B4-BE49-F238E27FC236}">
                      <a16:creationId xmlns:a16="http://schemas.microsoft.com/office/drawing/2014/main" id="{5E227220-60DA-CF5D-ACB6-3EA334FE5F9C}"/>
                    </a:ext>
                  </a:extLst>
                </p:cNvPr>
                <p:cNvPicPr/>
                <p:nvPr/>
              </p:nvPicPr>
              <p:blipFill>
                <a:blip r:embed="rId247"/>
                <a:stretch>
                  <a:fillRect/>
                </a:stretch>
              </p:blipFill>
              <p:spPr>
                <a:xfrm>
                  <a:off x="2663798" y="4080743"/>
                  <a:ext cx="1065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5" name="Ink 154">
                  <a:extLst>
                    <a:ext uri="{FF2B5EF4-FFF2-40B4-BE49-F238E27FC236}">
                      <a16:creationId xmlns:a16="http://schemas.microsoft.com/office/drawing/2014/main" id="{129B66E4-1243-6AE6-6225-0855140E2625}"/>
                    </a:ext>
                  </a:extLst>
                </p14:cNvPr>
                <p14:cNvContentPartPr/>
                <p14:nvPr/>
              </p14:nvContentPartPr>
              <p14:xfrm>
                <a:off x="2888438" y="4060943"/>
                <a:ext cx="514080" cy="225000"/>
              </p14:xfrm>
            </p:contentPart>
          </mc:Choice>
          <mc:Fallback>
            <p:pic>
              <p:nvPicPr>
                <p:cNvPr id="155" name="Ink 154">
                  <a:extLst>
                    <a:ext uri="{FF2B5EF4-FFF2-40B4-BE49-F238E27FC236}">
                      <a16:creationId xmlns:a16="http://schemas.microsoft.com/office/drawing/2014/main" id="{129B66E4-1243-6AE6-6225-0855140E2625}"/>
                    </a:ext>
                  </a:extLst>
                </p:cNvPr>
                <p:cNvPicPr/>
                <p:nvPr/>
              </p:nvPicPr>
              <p:blipFill>
                <a:blip r:embed="rId249"/>
                <a:stretch>
                  <a:fillRect/>
                </a:stretch>
              </p:blipFill>
              <p:spPr>
                <a:xfrm>
                  <a:off x="2879798" y="4052303"/>
                  <a:ext cx="5317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6" name="Ink 155">
                  <a:extLst>
                    <a:ext uri="{FF2B5EF4-FFF2-40B4-BE49-F238E27FC236}">
                      <a16:creationId xmlns:a16="http://schemas.microsoft.com/office/drawing/2014/main" id="{B24937F7-8DCF-479A-F8E7-63A74A6D6A23}"/>
                    </a:ext>
                  </a:extLst>
                </p14:cNvPr>
                <p14:cNvContentPartPr/>
                <p14:nvPr/>
              </p14:nvContentPartPr>
              <p14:xfrm>
                <a:off x="3519518" y="4082903"/>
                <a:ext cx="12600" cy="185400"/>
              </p14:xfrm>
            </p:contentPart>
          </mc:Choice>
          <mc:Fallback>
            <p:pic>
              <p:nvPicPr>
                <p:cNvPr id="156" name="Ink 155">
                  <a:extLst>
                    <a:ext uri="{FF2B5EF4-FFF2-40B4-BE49-F238E27FC236}">
                      <a16:creationId xmlns:a16="http://schemas.microsoft.com/office/drawing/2014/main" id="{B24937F7-8DCF-479A-F8E7-63A74A6D6A23}"/>
                    </a:ext>
                  </a:extLst>
                </p:cNvPr>
                <p:cNvPicPr/>
                <p:nvPr/>
              </p:nvPicPr>
              <p:blipFill>
                <a:blip r:embed="rId251"/>
                <a:stretch>
                  <a:fillRect/>
                </a:stretch>
              </p:blipFill>
              <p:spPr>
                <a:xfrm>
                  <a:off x="3510878" y="4074263"/>
                  <a:ext cx="302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7" name="Ink 156">
                  <a:extLst>
                    <a:ext uri="{FF2B5EF4-FFF2-40B4-BE49-F238E27FC236}">
                      <a16:creationId xmlns:a16="http://schemas.microsoft.com/office/drawing/2014/main" id="{4E4C1C1F-7FDC-A9E3-3E6E-12795F93B4F6}"/>
                    </a:ext>
                  </a:extLst>
                </p14:cNvPr>
                <p14:cNvContentPartPr/>
                <p14:nvPr/>
              </p14:nvContentPartPr>
              <p14:xfrm>
                <a:off x="3444278" y="4117823"/>
                <a:ext cx="216000" cy="156600"/>
              </p14:xfrm>
            </p:contentPart>
          </mc:Choice>
          <mc:Fallback>
            <p:pic>
              <p:nvPicPr>
                <p:cNvPr id="157" name="Ink 156">
                  <a:extLst>
                    <a:ext uri="{FF2B5EF4-FFF2-40B4-BE49-F238E27FC236}">
                      <a16:creationId xmlns:a16="http://schemas.microsoft.com/office/drawing/2014/main" id="{4E4C1C1F-7FDC-A9E3-3E6E-12795F93B4F6}"/>
                    </a:ext>
                  </a:extLst>
                </p:cNvPr>
                <p:cNvPicPr/>
                <p:nvPr/>
              </p:nvPicPr>
              <p:blipFill>
                <a:blip r:embed="rId253"/>
                <a:stretch>
                  <a:fillRect/>
                </a:stretch>
              </p:blipFill>
              <p:spPr>
                <a:xfrm>
                  <a:off x="3435638" y="4109183"/>
                  <a:ext cx="2336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8" name="Ink 157">
                  <a:extLst>
                    <a:ext uri="{FF2B5EF4-FFF2-40B4-BE49-F238E27FC236}">
                      <a16:creationId xmlns:a16="http://schemas.microsoft.com/office/drawing/2014/main" id="{4136F528-34A0-1AB5-6982-B807EA587E79}"/>
                    </a:ext>
                  </a:extLst>
                </p14:cNvPr>
                <p14:cNvContentPartPr/>
                <p14:nvPr/>
              </p14:nvContentPartPr>
              <p14:xfrm>
                <a:off x="3781958" y="4109183"/>
                <a:ext cx="237600" cy="223560"/>
              </p14:xfrm>
            </p:contentPart>
          </mc:Choice>
          <mc:Fallback>
            <p:pic>
              <p:nvPicPr>
                <p:cNvPr id="158" name="Ink 157">
                  <a:extLst>
                    <a:ext uri="{FF2B5EF4-FFF2-40B4-BE49-F238E27FC236}">
                      <a16:creationId xmlns:a16="http://schemas.microsoft.com/office/drawing/2014/main" id="{4136F528-34A0-1AB5-6982-B807EA587E79}"/>
                    </a:ext>
                  </a:extLst>
                </p:cNvPr>
                <p:cNvPicPr/>
                <p:nvPr/>
              </p:nvPicPr>
              <p:blipFill>
                <a:blip r:embed="rId255"/>
                <a:stretch>
                  <a:fillRect/>
                </a:stretch>
              </p:blipFill>
              <p:spPr>
                <a:xfrm>
                  <a:off x="3772958" y="4100543"/>
                  <a:ext cx="2552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9" name="Ink 158">
                  <a:extLst>
                    <a:ext uri="{FF2B5EF4-FFF2-40B4-BE49-F238E27FC236}">
                      <a16:creationId xmlns:a16="http://schemas.microsoft.com/office/drawing/2014/main" id="{CD701231-3535-9514-A9E8-B7FD457034CA}"/>
                    </a:ext>
                  </a:extLst>
                </p14:cNvPr>
                <p14:cNvContentPartPr/>
                <p14:nvPr/>
              </p14:nvContentPartPr>
              <p14:xfrm>
                <a:off x="4014518" y="4170743"/>
                <a:ext cx="188640" cy="18360"/>
              </p14:xfrm>
            </p:contentPart>
          </mc:Choice>
          <mc:Fallback>
            <p:pic>
              <p:nvPicPr>
                <p:cNvPr id="159" name="Ink 158">
                  <a:extLst>
                    <a:ext uri="{FF2B5EF4-FFF2-40B4-BE49-F238E27FC236}">
                      <a16:creationId xmlns:a16="http://schemas.microsoft.com/office/drawing/2014/main" id="{CD701231-3535-9514-A9E8-B7FD457034CA}"/>
                    </a:ext>
                  </a:extLst>
                </p:cNvPr>
                <p:cNvPicPr/>
                <p:nvPr/>
              </p:nvPicPr>
              <p:blipFill>
                <a:blip r:embed="rId257"/>
                <a:stretch>
                  <a:fillRect/>
                </a:stretch>
              </p:blipFill>
              <p:spPr>
                <a:xfrm>
                  <a:off x="4005518" y="4162103"/>
                  <a:ext cx="2062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1" name="Ink 160">
                  <a:extLst>
                    <a:ext uri="{FF2B5EF4-FFF2-40B4-BE49-F238E27FC236}">
                      <a16:creationId xmlns:a16="http://schemas.microsoft.com/office/drawing/2014/main" id="{428ACF00-D5AE-6547-978D-805CC5B48336}"/>
                    </a:ext>
                  </a:extLst>
                </p14:cNvPr>
                <p14:cNvContentPartPr/>
                <p14:nvPr/>
              </p14:nvContentPartPr>
              <p14:xfrm>
                <a:off x="1438718" y="4532903"/>
                <a:ext cx="319320" cy="277920"/>
              </p14:xfrm>
            </p:contentPart>
          </mc:Choice>
          <mc:Fallback>
            <p:pic>
              <p:nvPicPr>
                <p:cNvPr id="161" name="Ink 160">
                  <a:extLst>
                    <a:ext uri="{FF2B5EF4-FFF2-40B4-BE49-F238E27FC236}">
                      <a16:creationId xmlns:a16="http://schemas.microsoft.com/office/drawing/2014/main" id="{428ACF00-D5AE-6547-978D-805CC5B48336}"/>
                    </a:ext>
                  </a:extLst>
                </p:cNvPr>
                <p:cNvPicPr/>
                <p:nvPr/>
              </p:nvPicPr>
              <p:blipFill>
                <a:blip r:embed="rId259"/>
                <a:stretch>
                  <a:fillRect/>
                </a:stretch>
              </p:blipFill>
              <p:spPr>
                <a:xfrm>
                  <a:off x="1429718" y="4523903"/>
                  <a:ext cx="3369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2" name="Ink 161">
                  <a:extLst>
                    <a:ext uri="{FF2B5EF4-FFF2-40B4-BE49-F238E27FC236}">
                      <a16:creationId xmlns:a16="http://schemas.microsoft.com/office/drawing/2014/main" id="{3280E051-84A9-D2DD-E1AE-B291633D276D}"/>
                    </a:ext>
                  </a:extLst>
                </p14:cNvPr>
                <p14:cNvContentPartPr/>
                <p14:nvPr/>
              </p14:nvContentPartPr>
              <p14:xfrm>
                <a:off x="1747238" y="4559183"/>
                <a:ext cx="143280" cy="275400"/>
              </p14:xfrm>
            </p:contentPart>
          </mc:Choice>
          <mc:Fallback>
            <p:pic>
              <p:nvPicPr>
                <p:cNvPr id="162" name="Ink 161">
                  <a:extLst>
                    <a:ext uri="{FF2B5EF4-FFF2-40B4-BE49-F238E27FC236}">
                      <a16:creationId xmlns:a16="http://schemas.microsoft.com/office/drawing/2014/main" id="{3280E051-84A9-D2DD-E1AE-B291633D276D}"/>
                    </a:ext>
                  </a:extLst>
                </p:cNvPr>
                <p:cNvPicPr/>
                <p:nvPr/>
              </p:nvPicPr>
              <p:blipFill>
                <a:blip r:embed="rId261"/>
                <a:stretch>
                  <a:fillRect/>
                </a:stretch>
              </p:blipFill>
              <p:spPr>
                <a:xfrm>
                  <a:off x="1738598" y="4550183"/>
                  <a:ext cx="16092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3" name="Ink 162">
                  <a:extLst>
                    <a:ext uri="{FF2B5EF4-FFF2-40B4-BE49-F238E27FC236}">
                      <a16:creationId xmlns:a16="http://schemas.microsoft.com/office/drawing/2014/main" id="{31575318-E7D1-67BE-5F38-764510773F5B}"/>
                    </a:ext>
                  </a:extLst>
                </p14:cNvPr>
                <p14:cNvContentPartPr/>
                <p14:nvPr/>
              </p14:nvContentPartPr>
              <p14:xfrm>
                <a:off x="1991318" y="4659623"/>
                <a:ext cx="146520" cy="6840"/>
              </p14:xfrm>
            </p:contentPart>
          </mc:Choice>
          <mc:Fallback>
            <p:pic>
              <p:nvPicPr>
                <p:cNvPr id="163" name="Ink 162">
                  <a:extLst>
                    <a:ext uri="{FF2B5EF4-FFF2-40B4-BE49-F238E27FC236}">
                      <a16:creationId xmlns:a16="http://schemas.microsoft.com/office/drawing/2014/main" id="{31575318-E7D1-67BE-5F38-764510773F5B}"/>
                    </a:ext>
                  </a:extLst>
                </p:cNvPr>
                <p:cNvPicPr/>
                <p:nvPr/>
              </p:nvPicPr>
              <p:blipFill>
                <a:blip r:embed="rId263"/>
                <a:stretch>
                  <a:fillRect/>
                </a:stretch>
              </p:blipFill>
              <p:spPr>
                <a:xfrm>
                  <a:off x="1982318" y="4650623"/>
                  <a:ext cx="1641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4" name="Ink 163">
                  <a:extLst>
                    <a:ext uri="{FF2B5EF4-FFF2-40B4-BE49-F238E27FC236}">
                      <a16:creationId xmlns:a16="http://schemas.microsoft.com/office/drawing/2014/main" id="{AB6B3F8B-743C-9050-50D8-11AC10B4015D}"/>
                    </a:ext>
                  </a:extLst>
                </p14:cNvPr>
                <p14:cNvContentPartPr/>
                <p14:nvPr/>
              </p14:nvContentPartPr>
              <p14:xfrm>
                <a:off x="2229998" y="4530383"/>
                <a:ext cx="200160" cy="221760"/>
              </p14:xfrm>
            </p:contentPart>
          </mc:Choice>
          <mc:Fallback>
            <p:pic>
              <p:nvPicPr>
                <p:cNvPr id="164" name="Ink 163">
                  <a:extLst>
                    <a:ext uri="{FF2B5EF4-FFF2-40B4-BE49-F238E27FC236}">
                      <a16:creationId xmlns:a16="http://schemas.microsoft.com/office/drawing/2014/main" id="{AB6B3F8B-743C-9050-50D8-11AC10B4015D}"/>
                    </a:ext>
                  </a:extLst>
                </p:cNvPr>
                <p:cNvPicPr/>
                <p:nvPr/>
              </p:nvPicPr>
              <p:blipFill>
                <a:blip r:embed="rId265"/>
                <a:stretch>
                  <a:fillRect/>
                </a:stretch>
              </p:blipFill>
              <p:spPr>
                <a:xfrm>
                  <a:off x="2221358" y="4521743"/>
                  <a:ext cx="2178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5" name="Ink 164">
                  <a:extLst>
                    <a:ext uri="{FF2B5EF4-FFF2-40B4-BE49-F238E27FC236}">
                      <a16:creationId xmlns:a16="http://schemas.microsoft.com/office/drawing/2014/main" id="{31D9DE92-2BC7-8F9C-A727-A65B561E5777}"/>
                    </a:ext>
                  </a:extLst>
                </p14:cNvPr>
                <p14:cNvContentPartPr/>
                <p14:nvPr/>
              </p14:nvContentPartPr>
              <p14:xfrm>
                <a:off x="2523758" y="4555583"/>
                <a:ext cx="55800" cy="204120"/>
              </p14:xfrm>
            </p:contentPart>
          </mc:Choice>
          <mc:Fallback>
            <p:pic>
              <p:nvPicPr>
                <p:cNvPr id="165" name="Ink 164">
                  <a:extLst>
                    <a:ext uri="{FF2B5EF4-FFF2-40B4-BE49-F238E27FC236}">
                      <a16:creationId xmlns:a16="http://schemas.microsoft.com/office/drawing/2014/main" id="{31D9DE92-2BC7-8F9C-A727-A65B561E5777}"/>
                    </a:ext>
                  </a:extLst>
                </p:cNvPr>
                <p:cNvPicPr/>
                <p:nvPr/>
              </p:nvPicPr>
              <p:blipFill>
                <a:blip r:embed="rId267"/>
                <a:stretch>
                  <a:fillRect/>
                </a:stretch>
              </p:blipFill>
              <p:spPr>
                <a:xfrm>
                  <a:off x="2515118" y="4546943"/>
                  <a:ext cx="734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6" name="Ink 165">
                  <a:extLst>
                    <a:ext uri="{FF2B5EF4-FFF2-40B4-BE49-F238E27FC236}">
                      <a16:creationId xmlns:a16="http://schemas.microsoft.com/office/drawing/2014/main" id="{B30D3FD8-CFC5-F8FB-F577-AFC5E1E986CB}"/>
                    </a:ext>
                  </a:extLst>
                </p14:cNvPr>
                <p14:cNvContentPartPr/>
                <p14:nvPr/>
              </p14:nvContentPartPr>
              <p14:xfrm>
                <a:off x="2525198" y="4657823"/>
                <a:ext cx="320400" cy="112680"/>
              </p14:xfrm>
            </p:contentPart>
          </mc:Choice>
          <mc:Fallback>
            <p:pic>
              <p:nvPicPr>
                <p:cNvPr id="166" name="Ink 165">
                  <a:extLst>
                    <a:ext uri="{FF2B5EF4-FFF2-40B4-BE49-F238E27FC236}">
                      <a16:creationId xmlns:a16="http://schemas.microsoft.com/office/drawing/2014/main" id="{B30D3FD8-CFC5-F8FB-F577-AFC5E1E986CB}"/>
                    </a:ext>
                  </a:extLst>
                </p:cNvPr>
                <p:cNvPicPr/>
                <p:nvPr/>
              </p:nvPicPr>
              <p:blipFill>
                <a:blip r:embed="rId269"/>
                <a:stretch>
                  <a:fillRect/>
                </a:stretch>
              </p:blipFill>
              <p:spPr>
                <a:xfrm>
                  <a:off x="2516558" y="4648823"/>
                  <a:ext cx="3380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7" name="Ink 166">
                  <a:extLst>
                    <a:ext uri="{FF2B5EF4-FFF2-40B4-BE49-F238E27FC236}">
                      <a16:creationId xmlns:a16="http://schemas.microsoft.com/office/drawing/2014/main" id="{78CBC99F-5384-568F-998C-931D2BA060FF}"/>
                    </a:ext>
                  </a:extLst>
                </p14:cNvPr>
                <p14:cNvContentPartPr/>
                <p14:nvPr/>
              </p14:nvContentPartPr>
              <p14:xfrm>
                <a:off x="2939918" y="4628303"/>
                <a:ext cx="41400" cy="188280"/>
              </p14:xfrm>
            </p:contentPart>
          </mc:Choice>
          <mc:Fallback>
            <p:pic>
              <p:nvPicPr>
                <p:cNvPr id="167" name="Ink 166">
                  <a:extLst>
                    <a:ext uri="{FF2B5EF4-FFF2-40B4-BE49-F238E27FC236}">
                      <a16:creationId xmlns:a16="http://schemas.microsoft.com/office/drawing/2014/main" id="{78CBC99F-5384-568F-998C-931D2BA060FF}"/>
                    </a:ext>
                  </a:extLst>
                </p:cNvPr>
                <p:cNvPicPr/>
                <p:nvPr/>
              </p:nvPicPr>
              <p:blipFill>
                <a:blip r:embed="rId271"/>
                <a:stretch>
                  <a:fillRect/>
                </a:stretch>
              </p:blipFill>
              <p:spPr>
                <a:xfrm>
                  <a:off x="2931278" y="4619303"/>
                  <a:ext cx="590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8" name="Ink 167">
                  <a:extLst>
                    <a:ext uri="{FF2B5EF4-FFF2-40B4-BE49-F238E27FC236}">
                      <a16:creationId xmlns:a16="http://schemas.microsoft.com/office/drawing/2014/main" id="{1B64D2AB-ECA3-F4D6-BBCD-14DBC3CD5C98}"/>
                    </a:ext>
                  </a:extLst>
                </p14:cNvPr>
                <p14:cNvContentPartPr/>
                <p14:nvPr/>
              </p14:nvContentPartPr>
              <p14:xfrm>
                <a:off x="2937038" y="4595543"/>
                <a:ext cx="126360" cy="145800"/>
              </p14:xfrm>
            </p:contentPart>
          </mc:Choice>
          <mc:Fallback>
            <p:pic>
              <p:nvPicPr>
                <p:cNvPr id="168" name="Ink 167">
                  <a:extLst>
                    <a:ext uri="{FF2B5EF4-FFF2-40B4-BE49-F238E27FC236}">
                      <a16:creationId xmlns:a16="http://schemas.microsoft.com/office/drawing/2014/main" id="{1B64D2AB-ECA3-F4D6-BBCD-14DBC3CD5C98}"/>
                    </a:ext>
                  </a:extLst>
                </p:cNvPr>
                <p:cNvPicPr/>
                <p:nvPr/>
              </p:nvPicPr>
              <p:blipFill>
                <a:blip r:embed="rId273"/>
                <a:stretch>
                  <a:fillRect/>
                </a:stretch>
              </p:blipFill>
              <p:spPr>
                <a:xfrm>
                  <a:off x="2928398" y="4586543"/>
                  <a:ext cx="1440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9" name="Ink 168">
                  <a:extLst>
                    <a:ext uri="{FF2B5EF4-FFF2-40B4-BE49-F238E27FC236}">
                      <a16:creationId xmlns:a16="http://schemas.microsoft.com/office/drawing/2014/main" id="{33C89217-2953-4394-A316-DC5A1D66E700}"/>
                    </a:ext>
                  </a:extLst>
                </p14:cNvPr>
                <p14:cNvContentPartPr/>
                <p14:nvPr/>
              </p14:nvContentPartPr>
              <p14:xfrm>
                <a:off x="3136838" y="4634783"/>
                <a:ext cx="445320" cy="227160"/>
              </p14:xfrm>
            </p:contentPart>
          </mc:Choice>
          <mc:Fallback>
            <p:pic>
              <p:nvPicPr>
                <p:cNvPr id="169" name="Ink 168">
                  <a:extLst>
                    <a:ext uri="{FF2B5EF4-FFF2-40B4-BE49-F238E27FC236}">
                      <a16:creationId xmlns:a16="http://schemas.microsoft.com/office/drawing/2014/main" id="{33C89217-2953-4394-A316-DC5A1D66E700}"/>
                    </a:ext>
                  </a:extLst>
                </p:cNvPr>
                <p:cNvPicPr/>
                <p:nvPr/>
              </p:nvPicPr>
              <p:blipFill>
                <a:blip r:embed="rId275"/>
                <a:stretch>
                  <a:fillRect/>
                </a:stretch>
              </p:blipFill>
              <p:spPr>
                <a:xfrm>
                  <a:off x="3127838" y="4625783"/>
                  <a:ext cx="4629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0" name="Ink 169">
                  <a:extLst>
                    <a:ext uri="{FF2B5EF4-FFF2-40B4-BE49-F238E27FC236}">
                      <a16:creationId xmlns:a16="http://schemas.microsoft.com/office/drawing/2014/main" id="{C95A4EA1-CA61-E599-F8BE-1A4CF84ADEED}"/>
                    </a:ext>
                  </a:extLst>
                </p14:cNvPr>
                <p14:cNvContentPartPr/>
                <p14:nvPr/>
              </p14:nvContentPartPr>
              <p14:xfrm>
                <a:off x="3663518" y="4628303"/>
                <a:ext cx="200520" cy="272160"/>
              </p14:xfrm>
            </p:contentPart>
          </mc:Choice>
          <mc:Fallback>
            <p:pic>
              <p:nvPicPr>
                <p:cNvPr id="170" name="Ink 169">
                  <a:extLst>
                    <a:ext uri="{FF2B5EF4-FFF2-40B4-BE49-F238E27FC236}">
                      <a16:creationId xmlns:a16="http://schemas.microsoft.com/office/drawing/2014/main" id="{C95A4EA1-CA61-E599-F8BE-1A4CF84ADEED}"/>
                    </a:ext>
                  </a:extLst>
                </p:cNvPr>
                <p:cNvPicPr/>
                <p:nvPr/>
              </p:nvPicPr>
              <p:blipFill>
                <a:blip r:embed="rId277"/>
                <a:stretch>
                  <a:fillRect/>
                </a:stretch>
              </p:blipFill>
              <p:spPr>
                <a:xfrm>
                  <a:off x="3654878" y="4619663"/>
                  <a:ext cx="2181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2" name="Ink 171">
                  <a:extLst>
                    <a:ext uri="{FF2B5EF4-FFF2-40B4-BE49-F238E27FC236}">
                      <a16:creationId xmlns:a16="http://schemas.microsoft.com/office/drawing/2014/main" id="{5650FF6C-BB64-B117-B2B5-0324280A0A2D}"/>
                    </a:ext>
                  </a:extLst>
                </p14:cNvPr>
                <p14:cNvContentPartPr/>
                <p14:nvPr/>
              </p14:nvContentPartPr>
              <p14:xfrm>
                <a:off x="1195718" y="3306383"/>
                <a:ext cx="362160" cy="1692720"/>
              </p14:xfrm>
            </p:contentPart>
          </mc:Choice>
          <mc:Fallback>
            <p:pic>
              <p:nvPicPr>
                <p:cNvPr id="172" name="Ink 171">
                  <a:extLst>
                    <a:ext uri="{FF2B5EF4-FFF2-40B4-BE49-F238E27FC236}">
                      <a16:creationId xmlns:a16="http://schemas.microsoft.com/office/drawing/2014/main" id="{5650FF6C-BB64-B117-B2B5-0324280A0A2D}"/>
                    </a:ext>
                  </a:extLst>
                </p:cNvPr>
                <p:cNvPicPr/>
                <p:nvPr/>
              </p:nvPicPr>
              <p:blipFill>
                <a:blip r:embed="rId279"/>
                <a:stretch>
                  <a:fillRect/>
                </a:stretch>
              </p:blipFill>
              <p:spPr>
                <a:xfrm>
                  <a:off x="1186718" y="3297743"/>
                  <a:ext cx="379800" cy="17103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4" name="Ink 173">
                  <a:extLst>
                    <a:ext uri="{FF2B5EF4-FFF2-40B4-BE49-F238E27FC236}">
                      <a16:creationId xmlns:a16="http://schemas.microsoft.com/office/drawing/2014/main" id="{D6E2157E-C9C5-F6F1-318A-3A7C3E48244A}"/>
                    </a:ext>
                  </a:extLst>
                </p14:cNvPr>
                <p14:cNvContentPartPr/>
                <p14:nvPr/>
              </p14:nvContentPartPr>
              <p14:xfrm>
                <a:off x="1027238" y="5068223"/>
                <a:ext cx="249480" cy="1420920"/>
              </p14:xfrm>
            </p:contentPart>
          </mc:Choice>
          <mc:Fallback>
            <p:pic>
              <p:nvPicPr>
                <p:cNvPr id="174" name="Ink 173">
                  <a:extLst>
                    <a:ext uri="{FF2B5EF4-FFF2-40B4-BE49-F238E27FC236}">
                      <a16:creationId xmlns:a16="http://schemas.microsoft.com/office/drawing/2014/main" id="{D6E2157E-C9C5-F6F1-318A-3A7C3E48244A}"/>
                    </a:ext>
                  </a:extLst>
                </p:cNvPr>
                <p:cNvPicPr/>
                <p:nvPr/>
              </p:nvPicPr>
              <p:blipFill>
                <a:blip r:embed="rId281"/>
                <a:stretch>
                  <a:fillRect/>
                </a:stretch>
              </p:blipFill>
              <p:spPr>
                <a:xfrm>
                  <a:off x="1018238" y="5059583"/>
                  <a:ext cx="267120" cy="14385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6" name="Ink 175">
                  <a:extLst>
                    <a:ext uri="{FF2B5EF4-FFF2-40B4-BE49-F238E27FC236}">
                      <a16:creationId xmlns:a16="http://schemas.microsoft.com/office/drawing/2014/main" id="{BD032763-55E2-8EF4-D6D7-E89F536D668A}"/>
                    </a:ext>
                  </a:extLst>
                </p14:cNvPr>
                <p14:cNvContentPartPr/>
                <p14:nvPr/>
              </p14:nvContentPartPr>
              <p14:xfrm>
                <a:off x="509918" y="1202903"/>
                <a:ext cx="268920" cy="381960"/>
              </p14:xfrm>
            </p:contentPart>
          </mc:Choice>
          <mc:Fallback>
            <p:pic>
              <p:nvPicPr>
                <p:cNvPr id="176" name="Ink 175">
                  <a:extLst>
                    <a:ext uri="{FF2B5EF4-FFF2-40B4-BE49-F238E27FC236}">
                      <a16:creationId xmlns:a16="http://schemas.microsoft.com/office/drawing/2014/main" id="{BD032763-55E2-8EF4-D6D7-E89F536D668A}"/>
                    </a:ext>
                  </a:extLst>
                </p:cNvPr>
                <p:cNvPicPr/>
                <p:nvPr/>
              </p:nvPicPr>
              <p:blipFill>
                <a:blip r:embed="rId283"/>
                <a:stretch>
                  <a:fillRect/>
                </a:stretch>
              </p:blipFill>
              <p:spPr>
                <a:xfrm>
                  <a:off x="500918" y="1193903"/>
                  <a:ext cx="28656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7" name="Ink 176">
                  <a:extLst>
                    <a:ext uri="{FF2B5EF4-FFF2-40B4-BE49-F238E27FC236}">
                      <a16:creationId xmlns:a16="http://schemas.microsoft.com/office/drawing/2014/main" id="{89CD117A-9AAF-5335-AFCD-B1EB51555A06}"/>
                    </a:ext>
                  </a:extLst>
                </p14:cNvPr>
                <p14:cNvContentPartPr/>
                <p14:nvPr/>
              </p14:nvContentPartPr>
              <p14:xfrm>
                <a:off x="770198" y="1345103"/>
                <a:ext cx="108000" cy="221760"/>
              </p14:xfrm>
            </p:contentPart>
          </mc:Choice>
          <mc:Fallback>
            <p:pic>
              <p:nvPicPr>
                <p:cNvPr id="177" name="Ink 176">
                  <a:extLst>
                    <a:ext uri="{FF2B5EF4-FFF2-40B4-BE49-F238E27FC236}">
                      <a16:creationId xmlns:a16="http://schemas.microsoft.com/office/drawing/2014/main" id="{89CD117A-9AAF-5335-AFCD-B1EB51555A06}"/>
                    </a:ext>
                  </a:extLst>
                </p:cNvPr>
                <p:cNvPicPr/>
                <p:nvPr/>
              </p:nvPicPr>
              <p:blipFill>
                <a:blip r:embed="rId285"/>
                <a:stretch>
                  <a:fillRect/>
                </a:stretch>
              </p:blipFill>
              <p:spPr>
                <a:xfrm>
                  <a:off x="761198" y="1336463"/>
                  <a:ext cx="1256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8" name="Ink 177">
                  <a:extLst>
                    <a:ext uri="{FF2B5EF4-FFF2-40B4-BE49-F238E27FC236}">
                      <a16:creationId xmlns:a16="http://schemas.microsoft.com/office/drawing/2014/main" id="{9C9E23D7-EF28-62E0-A99A-2D3D43ED796D}"/>
                    </a:ext>
                  </a:extLst>
                </p14:cNvPr>
                <p14:cNvContentPartPr/>
                <p14:nvPr/>
              </p14:nvContentPartPr>
              <p14:xfrm>
                <a:off x="910238" y="1346903"/>
                <a:ext cx="154440" cy="194400"/>
              </p14:xfrm>
            </p:contentPart>
          </mc:Choice>
          <mc:Fallback>
            <p:pic>
              <p:nvPicPr>
                <p:cNvPr id="178" name="Ink 177">
                  <a:extLst>
                    <a:ext uri="{FF2B5EF4-FFF2-40B4-BE49-F238E27FC236}">
                      <a16:creationId xmlns:a16="http://schemas.microsoft.com/office/drawing/2014/main" id="{9C9E23D7-EF28-62E0-A99A-2D3D43ED796D}"/>
                    </a:ext>
                  </a:extLst>
                </p:cNvPr>
                <p:cNvPicPr/>
                <p:nvPr/>
              </p:nvPicPr>
              <p:blipFill>
                <a:blip r:embed="rId287"/>
                <a:stretch>
                  <a:fillRect/>
                </a:stretch>
              </p:blipFill>
              <p:spPr>
                <a:xfrm>
                  <a:off x="901238" y="1338263"/>
                  <a:ext cx="1720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9" name="Ink 178">
                  <a:extLst>
                    <a:ext uri="{FF2B5EF4-FFF2-40B4-BE49-F238E27FC236}">
                      <a16:creationId xmlns:a16="http://schemas.microsoft.com/office/drawing/2014/main" id="{F423D75F-863F-146A-F50D-8484CED28B22}"/>
                    </a:ext>
                  </a:extLst>
                </p14:cNvPr>
                <p14:cNvContentPartPr/>
                <p14:nvPr/>
              </p14:nvContentPartPr>
              <p14:xfrm>
                <a:off x="1152158" y="1452743"/>
                <a:ext cx="5400" cy="7920"/>
              </p14:xfrm>
            </p:contentPart>
          </mc:Choice>
          <mc:Fallback>
            <p:pic>
              <p:nvPicPr>
                <p:cNvPr id="179" name="Ink 178">
                  <a:extLst>
                    <a:ext uri="{FF2B5EF4-FFF2-40B4-BE49-F238E27FC236}">
                      <a16:creationId xmlns:a16="http://schemas.microsoft.com/office/drawing/2014/main" id="{F423D75F-863F-146A-F50D-8484CED28B22}"/>
                    </a:ext>
                  </a:extLst>
                </p:cNvPr>
                <p:cNvPicPr/>
                <p:nvPr/>
              </p:nvPicPr>
              <p:blipFill>
                <a:blip r:embed="rId289"/>
                <a:stretch>
                  <a:fillRect/>
                </a:stretch>
              </p:blipFill>
              <p:spPr>
                <a:xfrm>
                  <a:off x="1143518" y="1444103"/>
                  <a:ext cx="230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0" name="Ink 179">
                  <a:extLst>
                    <a:ext uri="{FF2B5EF4-FFF2-40B4-BE49-F238E27FC236}">
                      <a16:creationId xmlns:a16="http://schemas.microsoft.com/office/drawing/2014/main" id="{2D981480-6922-441C-47E7-1578CB7303D9}"/>
                    </a:ext>
                  </a:extLst>
                </p14:cNvPr>
                <p14:cNvContentPartPr/>
                <p14:nvPr/>
              </p14:nvContentPartPr>
              <p14:xfrm>
                <a:off x="243878" y="1615823"/>
                <a:ext cx="1027440" cy="24480"/>
              </p14:xfrm>
            </p:contentPart>
          </mc:Choice>
          <mc:Fallback>
            <p:pic>
              <p:nvPicPr>
                <p:cNvPr id="180" name="Ink 179">
                  <a:extLst>
                    <a:ext uri="{FF2B5EF4-FFF2-40B4-BE49-F238E27FC236}">
                      <a16:creationId xmlns:a16="http://schemas.microsoft.com/office/drawing/2014/main" id="{2D981480-6922-441C-47E7-1578CB7303D9}"/>
                    </a:ext>
                  </a:extLst>
                </p:cNvPr>
                <p:cNvPicPr/>
                <p:nvPr/>
              </p:nvPicPr>
              <p:blipFill>
                <a:blip r:embed="rId291"/>
                <a:stretch>
                  <a:fillRect/>
                </a:stretch>
              </p:blipFill>
              <p:spPr>
                <a:xfrm>
                  <a:off x="235238" y="1606823"/>
                  <a:ext cx="10450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2" name="Ink 181">
                  <a:extLst>
                    <a:ext uri="{FF2B5EF4-FFF2-40B4-BE49-F238E27FC236}">
                      <a16:creationId xmlns:a16="http://schemas.microsoft.com/office/drawing/2014/main" id="{74CA5799-F61C-CA42-00B5-F5D6F1CC949A}"/>
                    </a:ext>
                  </a:extLst>
                </p14:cNvPr>
                <p14:cNvContentPartPr/>
                <p14:nvPr/>
              </p14:nvContentPartPr>
              <p14:xfrm>
                <a:off x="5571158" y="5829983"/>
                <a:ext cx="577800" cy="507240"/>
              </p14:xfrm>
            </p:contentPart>
          </mc:Choice>
          <mc:Fallback>
            <p:pic>
              <p:nvPicPr>
                <p:cNvPr id="182" name="Ink 181">
                  <a:extLst>
                    <a:ext uri="{FF2B5EF4-FFF2-40B4-BE49-F238E27FC236}">
                      <a16:creationId xmlns:a16="http://schemas.microsoft.com/office/drawing/2014/main" id="{74CA5799-F61C-CA42-00B5-F5D6F1CC949A}"/>
                    </a:ext>
                  </a:extLst>
                </p:cNvPr>
                <p:cNvPicPr/>
                <p:nvPr/>
              </p:nvPicPr>
              <p:blipFill>
                <a:blip r:embed="rId293"/>
                <a:stretch>
                  <a:fillRect/>
                </a:stretch>
              </p:blipFill>
              <p:spPr>
                <a:xfrm>
                  <a:off x="5562518" y="5820983"/>
                  <a:ext cx="59544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3" name="Ink 182">
                  <a:extLst>
                    <a:ext uri="{FF2B5EF4-FFF2-40B4-BE49-F238E27FC236}">
                      <a16:creationId xmlns:a16="http://schemas.microsoft.com/office/drawing/2014/main" id="{F52676C5-88E0-3277-1EA5-4EBD528D323B}"/>
                    </a:ext>
                  </a:extLst>
                </p14:cNvPr>
                <p14:cNvContentPartPr/>
                <p14:nvPr/>
              </p14:nvContentPartPr>
              <p14:xfrm>
                <a:off x="5548478" y="6400583"/>
                <a:ext cx="564840" cy="401400"/>
              </p14:xfrm>
            </p:contentPart>
          </mc:Choice>
          <mc:Fallback>
            <p:pic>
              <p:nvPicPr>
                <p:cNvPr id="183" name="Ink 182">
                  <a:extLst>
                    <a:ext uri="{FF2B5EF4-FFF2-40B4-BE49-F238E27FC236}">
                      <a16:creationId xmlns:a16="http://schemas.microsoft.com/office/drawing/2014/main" id="{F52676C5-88E0-3277-1EA5-4EBD528D323B}"/>
                    </a:ext>
                  </a:extLst>
                </p:cNvPr>
                <p:cNvPicPr/>
                <p:nvPr/>
              </p:nvPicPr>
              <p:blipFill>
                <a:blip r:embed="rId295"/>
                <a:stretch>
                  <a:fillRect/>
                </a:stretch>
              </p:blipFill>
              <p:spPr>
                <a:xfrm>
                  <a:off x="5539838" y="6391943"/>
                  <a:ext cx="58248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4" name="Ink 183">
                  <a:extLst>
                    <a:ext uri="{FF2B5EF4-FFF2-40B4-BE49-F238E27FC236}">
                      <a16:creationId xmlns:a16="http://schemas.microsoft.com/office/drawing/2014/main" id="{A370D031-18D2-718F-F768-C8A4B8DBC2E0}"/>
                    </a:ext>
                  </a:extLst>
                </p14:cNvPr>
                <p14:cNvContentPartPr/>
                <p14:nvPr/>
              </p14:nvContentPartPr>
              <p14:xfrm>
                <a:off x="5750798" y="6162263"/>
                <a:ext cx="200520" cy="100080"/>
              </p14:xfrm>
            </p:contentPart>
          </mc:Choice>
          <mc:Fallback>
            <p:pic>
              <p:nvPicPr>
                <p:cNvPr id="184" name="Ink 183">
                  <a:extLst>
                    <a:ext uri="{FF2B5EF4-FFF2-40B4-BE49-F238E27FC236}">
                      <a16:creationId xmlns:a16="http://schemas.microsoft.com/office/drawing/2014/main" id="{A370D031-18D2-718F-F768-C8A4B8DBC2E0}"/>
                    </a:ext>
                  </a:extLst>
                </p:cNvPr>
                <p:cNvPicPr/>
                <p:nvPr/>
              </p:nvPicPr>
              <p:blipFill>
                <a:blip r:embed="rId297"/>
                <a:stretch>
                  <a:fillRect/>
                </a:stretch>
              </p:blipFill>
              <p:spPr>
                <a:xfrm>
                  <a:off x="5741798" y="6153263"/>
                  <a:ext cx="2181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5" name="Ink 184">
                  <a:extLst>
                    <a:ext uri="{FF2B5EF4-FFF2-40B4-BE49-F238E27FC236}">
                      <a16:creationId xmlns:a16="http://schemas.microsoft.com/office/drawing/2014/main" id="{4CE6EB29-F080-C5E3-13FE-E667A75CA69F}"/>
                    </a:ext>
                  </a:extLst>
                </p14:cNvPr>
                <p14:cNvContentPartPr/>
                <p14:nvPr/>
              </p14:nvContentPartPr>
              <p14:xfrm>
                <a:off x="5741438" y="6057503"/>
                <a:ext cx="2520" cy="11520"/>
              </p14:xfrm>
            </p:contentPart>
          </mc:Choice>
          <mc:Fallback>
            <p:pic>
              <p:nvPicPr>
                <p:cNvPr id="185" name="Ink 184">
                  <a:extLst>
                    <a:ext uri="{FF2B5EF4-FFF2-40B4-BE49-F238E27FC236}">
                      <a16:creationId xmlns:a16="http://schemas.microsoft.com/office/drawing/2014/main" id="{4CE6EB29-F080-C5E3-13FE-E667A75CA69F}"/>
                    </a:ext>
                  </a:extLst>
                </p:cNvPr>
                <p:cNvPicPr/>
                <p:nvPr/>
              </p:nvPicPr>
              <p:blipFill>
                <a:blip r:embed="rId299"/>
                <a:stretch>
                  <a:fillRect/>
                </a:stretch>
              </p:blipFill>
              <p:spPr>
                <a:xfrm>
                  <a:off x="5732798" y="6048503"/>
                  <a:ext cx="201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6" name="Ink 185">
                  <a:extLst>
                    <a:ext uri="{FF2B5EF4-FFF2-40B4-BE49-F238E27FC236}">
                      <a16:creationId xmlns:a16="http://schemas.microsoft.com/office/drawing/2014/main" id="{DEE4871F-B9A1-37F4-7AA4-4A4326872907}"/>
                    </a:ext>
                  </a:extLst>
                </p14:cNvPr>
                <p14:cNvContentPartPr/>
                <p14:nvPr/>
              </p14:nvContentPartPr>
              <p14:xfrm>
                <a:off x="5899478" y="6036263"/>
                <a:ext cx="6840" cy="1440"/>
              </p14:xfrm>
            </p:contentPart>
          </mc:Choice>
          <mc:Fallback>
            <p:pic>
              <p:nvPicPr>
                <p:cNvPr id="186" name="Ink 185">
                  <a:extLst>
                    <a:ext uri="{FF2B5EF4-FFF2-40B4-BE49-F238E27FC236}">
                      <a16:creationId xmlns:a16="http://schemas.microsoft.com/office/drawing/2014/main" id="{DEE4871F-B9A1-37F4-7AA4-4A4326872907}"/>
                    </a:ext>
                  </a:extLst>
                </p:cNvPr>
                <p:cNvPicPr/>
                <p:nvPr/>
              </p:nvPicPr>
              <p:blipFill>
                <a:blip r:embed="rId301"/>
                <a:stretch>
                  <a:fillRect/>
                </a:stretch>
              </p:blipFill>
              <p:spPr>
                <a:xfrm>
                  <a:off x="5890838" y="6027623"/>
                  <a:ext cx="244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7" name="Ink 186">
                  <a:extLst>
                    <a:ext uri="{FF2B5EF4-FFF2-40B4-BE49-F238E27FC236}">
                      <a16:creationId xmlns:a16="http://schemas.microsoft.com/office/drawing/2014/main" id="{45017990-E696-6D4A-0B36-C9269AADF374}"/>
                    </a:ext>
                  </a:extLst>
                </p14:cNvPr>
                <p14:cNvContentPartPr/>
                <p14:nvPr/>
              </p14:nvContentPartPr>
              <p14:xfrm>
                <a:off x="6471158" y="5997383"/>
                <a:ext cx="251280" cy="557640"/>
              </p14:xfrm>
            </p:contentPart>
          </mc:Choice>
          <mc:Fallback>
            <p:pic>
              <p:nvPicPr>
                <p:cNvPr id="187" name="Ink 186">
                  <a:extLst>
                    <a:ext uri="{FF2B5EF4-FFF2-40B4-BE49-F238E27FC236}">
                      <a16:creationId xmlns:a16="http://schemas.microsoft.com/office/drawing/2014/main" id="{45017990-E696-6D4A-0B36-C9269AADF374}"/>
                    </a:ext>
                  </a:extLst>
                </p:cNvPr>
                <p:cNvPicPr/>
                <p:nvPr/>
              </p:nvPicPr>
              <p:blipFill>
                <a:blip r:embed="rId303"/>
                <a:stretch>
                  <a:fillRect/>
                </a:stretch>
              </p:blipFill>
              <p:spPr>
                <a:xfrm>
                  <a:off x="6462158" y="5988383"/>
                  <a:ext cx="268920" cy="5752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8" name="Ink 187">
                  <a:extLst>
                    <a:ext uri="{FF2B5EF4-FFF2-40B4-BE49-F238E27FC236}">
                      <a16:creationId xmlns:a16="http://schemas.microsoft.com/office/drawing/2014/main" id="{8948ED46-292D-8202-CE45-E13B9ED41AB5}"/>
                    </a:ext>
                  </a:extLst>
                </p14:cNvPr>
                <p14:cNvContentPartPr/>
                <p14:nvPr/>
              </p14:nvContentPartPr>
              <p14:xfrm>
                <a:off x="6706958" y="6309143"/>
                <a:ext cx="303120" cy="354960"/>
              </p14:xfrm>
            </p:contentPart>
          </mc:Choice>
          <mc:Fallback>
            <p:pic>
              <p:nvPicPr>
                <p:cNvPr id="188" name="Ink 187">
                  <a:extLst>
                    <a:ext uri="{FF2B5EF4-FFF2-40B4-BE49-F238E27FC236}">
                      <a16:creationId xmlns:a16="http://schemas.microsoft.com/office/drawing/2014/main" id="{8948ED46-292D-8202-CE45-E13B9ED41AB5}"/>
                    </a:ext>
                  </a:extLst>
                </p:cNvPr>
                <p:cNvPicPr/>
                <p:nvPr/>
              </p:nvPicPr>
              <p:blipFill>
                <a:blip r:embed="rId305"/>
                <a:stretch>
                  <a:fillRect/>
                </a:stretch>
              </p:blipFill>
              <p:spPr>
                <a:xfrm>
                  <a:off x="6698318" y="6300143"/>
                  <a:ext cx="3207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9" name="Ink 188">
                  <a:extLst>
                    <a:ext uri="{FF2B5EF4-FFF2-40B4-BE49-F238E27FC236}">
                      <a16:creationId xmlns:a16="http://schemas.microsoft.com/office/drawing/2014/main" id="{0AE781FD-A287-78A8-6354-52873210B2B2}"/>
                    </a:ext>
                  </a:extLst>
                </p14:cNvPr>
                <p14:cNvContentPartPr/>
                <p14:nvPr/>
              </p14:nvContentPartPr>
              <p14:xfrm>
                <a:off x="7051838" y="6152543"/>
                <a:ext cx="11520" cy="4320"/>
              </p14:xfrm>
            </p:contentPart>
          </mc:Choice>
          <mc:Fallback>
            <p:pic>
              <p:nvPicPr>
                <p:cNvPr id="189" name="Ink 188">
                  <a:extLst>
                    <a:ext uri="{FF2B5EF4-FFF2-40B4-BE49-F238E27FC236}">
                      <a16:creationId xmlns:a16="http://schemas.microsoft.com/office/drawing/2014/main" id="{0AE781FD-A287-78A8-6354-52873210B2B2}"/>
                    </a:ext>
                  </a:extLst>
                </p:cNvPr>
                <p:cNvPicPr/>
                <p:nvPr/>
              </p:nvPicPr>
              <p:blipFill>
                <a:blip r:embed="rId307"/>
                <a:stretch>
                  <a:fillRect/>
                </a:stretch>
              </p:blipFill>
              <p:spPr>
                <a:xfrm>
                  <a:off x="7042838" y="6143543"/>
                  <a:ext cx="291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08" name="Ink 207">
                  <a:extLst>
                    <a:ext uri="{FF2B5EF4-FFF2-40B4-BE49-F238E27FC236}">
                      <a16:creationId xmlns:a16="http://schemas.microsoft.com/office/drawing/2014/main" id="{88797752-9E11-4FFA-E67B-16DCCF9508F1}"/>
                    </a:ext>
                  </a:extLst>
                </p14:cNvPr>
                <p14:cNvContentPartPr/>
                <p14:nvPr/>
              </p14:nvContentPartPr>
              <p14:xfrm>
                <a:off x="37958" y="2580263"/>
                <a:ext cx="5544360" cy="4197600"/>
              </p14:xfrm>
            </p:contentPart>
          </mc:Choice>
          <mc:Fallback>
            <p:pic>
              <p:nvPicPr>
                <p:cNvPr id="208" name="Ink 207">
                  <a:extLst>
                    <a:ext uri="{FF2B5EF4-FFF2-40B4-BE49-F238E27FC236}">
                      <a16:creationId xmlns:a16="http://schemas.microsoft.com/office/drawing/2014/main" id="{88797752-9E11-4FFA-E67B-16DCCF9508F1}"/>
                    </a:ext>
                  </a:extLst>
                </p:cNvPr>
                <p:cNvPicPr/>
                <p:nvPr/>
              </p:nvPicPr>
              <p:blipFill>
                <a:blip r:embed="rId309"/>
                <a:stretch>
                  <a:fillRect/>
                </a:stretch>
              </p:blipFill>
              <p:spPr>
                <a:xfrm>
                  <a:off x="29318" y="2571263"/>
                  <a:ext cx="5562000" cy="42152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09" name="Ink 208">
                  <a:extLst>
                    <a:ext uri="{FF2B5EF4-FFF2-40B4-BE49-F238E27FC236}">
                      <a16:creationId xmlns:a16="http://schemas.microsoft.com/office/drawing/2014/main" id="{30431BA6-34B6-65B0-47AA-F5B67086DB3E}"/>
                    </a:ext>
                  </a:extLst>
                </p14:cNvPr>
                <p14:cNvContentPartPr/>
                <p14:nvPr/>
              </p14:nvContentPartPr>
              <p14:xfrm>
                <a:off x="5393318" y="6461423"/>
                <a:ext cx="201240" cy="296280"/>
              </p14:xfrm>
            </p:contentPart>
          </mc:Choice>
          <mc:Fallback>
            <p:pic>
              <p:nvPicPr>
                <p:cNvPr id="209" name="Ink 208">
                  <a:extLst>
                    <a:ext uri="{FF2B5EF4-FFF2-40B4-BE49-F238E27FC236}">
                      <a16:creationId xmlns:a16="http://schemas.microsoft.com/office/drawing/2014/main" id="{30431BA6-34B6-65B0-47AA-F5B67086DB3E}"/>
                    </a:ext>
                  </a:extLst>
                </p:cNvPr>
                <p:cNvPicPr/>
                <p:nvPr/>
              </p:nvPicPr>
              <p:blipFill>
                <a:blip r:embed="rId311"/>
                <a:stretch>
                  <a:fillRect/>
                </a:stretch>
              </p:blipFill>
              <p:spPr>
                <a:xfrm>
                  <a:off x="5384678" y="6452783"/>
                  <a:ext cx="2188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10" name="Ink 209">
                  <a:extLst>
                    <a:ext uri="{FF2B5EF4-FFF2-40B4-BE49-F238E27FC236}">
                      <a16:creationId xmlns:a16="http://schemas.microsoft.com/office/drawing/2014/main" id="{B800C233-26AB-70D1-6792-ACECFEBBA3E1}"/>
                    </a:ext>
                  </a:extLst>
                </p14:cNvPr>
                <p14:cNvContentPartPr/>
                <p14:nvPr/>
              </p14:nvContentPartPr>
              <p14:xfrm>
                <a:off x="3509798" y="6107183"/>
                <a:ext cx="970920" cy="508320"/>
              </p14:xfrm>
            </p:contentPart>
          </mc:Choice>
          <mc:Fallback>
            <p:pic>
              <p:nvPicPr>
                <p:cNvPr id="210" name="Ink 209">
                  <a:extLst>
                    <a:ext uri="{FF2B5EF4-FFF2-40B4-BE49-F238E27FC236}">
                      <a16:creationId xmlns:a16="http://schemas.microsoft.com/office/drawing/2014/main" id="{B800C233-26AB-70D1-6792-ACECFEBBA3E1}"/>
                    </a:ext>
                  </a:extLst>
                </p:cNvPr>
                <p:cNvPicPr/>
                <p:nvPr/>
              </p:nvPicPr>
              <p:blipFill>
                <a:blip r:embed="rId313"/>
                <a:stretch>
                  <a:fillRect/>
                </a:stretch>
              </p:blipFill>
              <p:spPr>
                <a:xfrm>
                  <a:off x="3501158" y="6098543"/>
                  <a:ext cx="98856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11" name="Ink 210">
                  <a:extLst>
                    <a:ext uri="{FF2B5EF4-FFF2-40B4-BE49-F238E27FC236}">
                      <a16:creationId xmlns:a16="http://schemas.microsoft.com/office/drawing/2014/main" id="{012F5E12-CCBA-212D-091F-77732C320A6A}"/>
                    </a:ext>
                  </a:extLst>
                </p14:cNvPr>
                <p14:cNvContentPartPr/>
                <p14:nvPr/>
              </p14:nvContentPartPr>
              <p14:xfrm>
                <a:off x="3575678" y="6142823"/>
                <a:ext cx="969120" cy="469800"/>
              </p14:xfrm>
            </p:contentPart>
          </mc:Choice>
          <mc:Fallback>
            <p:pic>
              <p:nvPicPr>
                <p:cNvPr id="211" name="Ink 210">
                  <a:extLst>
                    <a:ext uri="{FF2B5EF4-FFF2-40B4-BE49-F238E27FC236}">
                      <a16:creationId xmlns:a16="http://schemas.microsoft.com/office/drawing/2014/main" id="{012F5E12-CCBA-212D-091F-77732C320A6A}"/>
                    </a:ext>
                  </a:extLst>
                </p:cNvPr>
                <p:cNvPicPr/>
                <p:nvPr/>
              </p:nvPicPr>
              <p:blipFill>
                <a:blip r:embed="rId315"/>
                <a:stretch>
                  <a:fillRect/>
                </a:stretch>
              </p:blipFill>
              <p:spPr>
                <a:xfrm>
                  <a:off x="3567038" y="6134183"/>
                  <a:ext cx="98676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12" name="Ink 211">
                  <a:extLst>
                    <a:ext uri="{FF2B5EF4-FFF2-40B4-BE49-F238E27FC236}">
                      <a16:creationId xmlns:a16="http://schemas.microsoft.com/office/drawing/2014/main" id="{8FF41778-8E19-39C4-E735-4F0613EC2C38}"/>
                    </a:ext>
                  </a:extLst>
                </p14:cNvPr>
                <p14:cNvContentPartPr/>
                <p14:nvPr/>
              </p14:nvContentPartPr>
              <p14:xfrm>
                <a:off x="3663518" y="6143903"/>
                <a:ext cx="783720" cy="293400"/>
              </p14:xfrm>
            </p:contentPart>
          </mc:Choice>
          <mc:Fallback>
            <p:pic>
              <p:nvPicPr>
                <p:cNvPr id="212" name="Ink 211">
                  <a:extLst>
                    <a:ext uri="{FF2B5EF4-FFF2-40B4-BE49-F238E27FC236}">
                      <a16:creationId xmlns:a16="http://schemas.microsoft.com/office/drawing/2014/main" id="{8FF41778-8E19-39C4-E735-4F0613EC2C38}"/>
                    </a:ext>
                  </a:extLst>
                </p:cNvPr>
                <p:cNvPicPr/>
                <p:nvPr/>
              </p:nvPicPr>
              <p:blipFill>
                <a:blip r:embed="rId317"/>
                <a:stretch>
                  <a:fillRect/>
                </a:stretch>
              </p:blipFill>
              <p:spPr>
                <a:xfrm>
                  <a:off x="3654878" y="6135263"/>
                  <a:ext cx="80136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13" name="Ink 212">
                  <a:extLst>
                    <a:ext uri="{FF2B5EF4-FFF2-40B4-BE49-F238E27FC236}">
                      <a16:creationId xmlns:a16="http://schemas.microsoft.com/office/drawing/2014/main" id="{F747C23C-F36C-11BA-58FE-A916A476B648}"/>
                    </a:ext>
                  </a:extLst>
                </p14:cNvPr>
                <p14:cNvContentPartPr/>
                <p14:nvPr/>
              </p14:nvContentPartPr>
              <p14:xfrm>
                <a:off x="2940638" y="6117983"/>
                <a:ext cx="286920" cy="20160"/>
              </p14:xfrm>
            </p:contentPart>
          </mc:Choice>
          <mc:Fallback>
            <p:pic>
              <p:nvPicPr>
                <p:cNvPr id="213" name="Ink 212">
                  <a:extLst>
                    <a:ext uri="{FF2B5EF4-FFF2-40B4-BE49-F238E27FC236}">
                      <a16:creationId xmlns:a16="http://schemas.microsoft.com/office/drawing/2014/main" id="{F747C23C-F36C-11BA-58FE-A916A476B648}"/>
                    </a:ext>
                  </a:extLst>
                </p:cNvPr>
                <p:cNvPicPr/>
                <p:nvPr/>
              </p:nvPicPr>
              <p:blipFill>
                <a:blip r:embed="rId319"/>
                <a:stretch>
                  <a:fillRect/>
                </a:stretch>
              </p:blipFill>
              <p:spPr>
                <a:xfrm>
                  <a:off x="2931638" y="6108983"/>
                  <a:ext cx="3045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14" name="Ink 213">
                  <a:extLst>
                    <a:ext uri="{FF2B5EF4-FFF2-40B4-BE49-F238E27FC236}">
                      <a16:creationId xmlns:a16="http://schemas.microsoft.com/office/drawing/2014/main" id="{A787F942-2FC7-E9AE-14F5-595F54FB923C}"/>
                    </a:ext>
                  </a:extLst>
                </p14:cNvPr>
                <p14:cNvContentPartPr/>
                <p14:nvPr/>
              </p14:nvContentPartPr>
              <p14:xfrm>
                <a:off x="3325478" y="6087383"/>
                <a:ext cx="179640" cy="12960"/>
              </p14:xfrm>
            </p:contentPart>
          </mc:Choice>
          <mc:Fallback>
            <p:pic>
              <p:nvPicPr>
                <p:cNvPr id="214" name="Ink 213">
                  <a:extLst>
                    <a:ext uri="{FF2B5EF4-FFF2-40B4-BE49-F238E27FC236}">
                      <a16:creationId xmlns:a16="http://schemas.microsoft.com/office/drawing/2014/main" id="{A787F942-2FC7-E9AE-14F5-595F54FB923C}"/>
                    </a:ext>
                  </a:extLst>
                </p:cNvPr>
                <p:cNvPicPr/>
                <p:nvPr/>
              </p:nvPicPr>
              <p:blipFill>
                <a:blip r:embed="rId321"/>
                <a:stretch>
                  <a:fillRect/>
                </a:stretch>
              </p:blipFill>
              <p:spPr>
                <a:xfrm>
                  <a:off x="3316478" y="6078383"/>
                  <a:ext cx="1972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15" name="Ink 214">
                  <a:extLst>
                    <a:ext uri="{FF2B5EF4-FFF2-40B4-BE49-F238E27FC236}">
                      <a16:creationId xmlns:a16="http://schemas.microsoft.com/office/drawing/2014/main" id="{BA562E15-D8B1-A626-1920-23CA3865FAA4}"/>
                    </a:ext>
                  </a:extLst>
                </p14:cNvPr>
                <p14:cNvContentPartPr/>
                <p14:nvPr/>
              </p14:nvContentPartPr>
              <p14:xfrm>
                <a:off x="2923358" y="6291503"/>
                <a:ext cx="286560" cy="9360"/>
              </p14:xfrm>
            </p:contentPart>
          </mc:Choice>
          <mc:Fallback>
            <p:pic>
              <p:nvPicPr>
                <p:cNvPr id="215" name="Ink 214">
                  <a:extLst>
                    <a:ext uri="{FF2B5EF4-FFF2-40B4-BE49-F238E27FC236}">
                      <a16:creationId xmlns:a16="http://schemas.microsoft.com/office/drawing/2014/main" id="{BA562E15-D8B1-A626-1920-23CA3865FAA4}"/>
                    </a:ext>
                  </a:extLst>
                </p:cNvPr>
                <p:cNvPicPr/>
                <p:nvPr/>
              </p:nvPicPr>
              <p:blipFill>
                <a:blip r:embed="rId323"/>
                <a:stretch>
                  <a:fillRect/>
                </a:stretch>
              </p:blipFill>
              <p:spPr>
                <a:xfrm>
                  <a:off x="2914358" y="6282503"/>
                  <a:ext cx="3042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16" name="Ink 215">
                  <a:extLst>
                    <a:ext uri="{FF2B5EF4-FFF2-40B4-BE49-F238E27FC236}">
                      <a16:creationId xmlns:a16="http://schemas.microsoft.com/office/drawing/2014/main" id="{9D298C3E-6DB8-E360-F239-C25692B2DF5F}"/>
                    </a:ext>
                  </a:extLst>
                </p14:cNvPr>
                <p14:cNvContentPartPr/>
                <p14:nvPr/>
              </p14:nvContentPartPr>
              <p14:xfrm>
                <a:off x="3356798" y="6294023"/>
                <a:ext cx="175320" cy="19440"/>
              </p14:xfrm>
            </p:contentPart>
          </mc:Choice>
          <mc:Fallback>
            <p:pic>
              <p:nvPicPr>
                <p:cNvPr id="216" name="Ink 215">
                  <a:extLst>
                    <a:ext uri="{FF2B5EF4-FFF2-40B4-BE49-F238E27FC236}">
                      <a16:creationId xmlns:a16="http://schemas.microsoft.com/office/drawing/2014/main" id="{9D298C3E-6DB8-E360-F239-C25692B2DF5F}"/>
                    </a:ext>
                  </a:extLst>
                </p:cNvPr>
                <p:cNvPicPr/>
                <p:nvPr/>
              </p:nvPicPr>
              <p:blipFill>
                <a:blip r:embed="rId325"/>
                <a:stretch>
                  <a:fillRect/>
                </a:stretch>
              </p:blipFill>
              <p:spPr>
                <a:xfrm>
                  <a:off x="3348158" y="6285023"/>
                  <a:ext cx="1929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18" name="Ink 217">
                  <a:extLst>
                    <a:ext uri="{FF2B5EF4-FFF2-40B4-BE49-F238E27FC236}">
                      <a16:creationId xmlns:a16="http://schemas.microsoft.com/office/drawing/2014/main" id="{6505B543-4BA9-6F64-4555-2A604E016185}"/>
                    </a:ext>
                  </a:extLst>
                </p14:cNvPr>
                <p14:cNvContentPartPr/>
                <p14:nvPr/>
              </p14:nvContentPartPr>
              <p14:xfrm>
                <a:off x="2799518" y="6429023"/>
                <a:ext cx="144360" cy="225720"/>
              </p14:xfrm>
            </p:contentPart>
          </mc:Choice>
          <mc:Fallback>
            <p:pic>
              <p:nvPicPr>
                <p:cNvPr id="218" name="Ink 217">
                  <a:extLst>
                    <a:ext uri="{FF2B5EF4-FFF2-40B4-BE49-F238E27FC236}">
                      <a16:creationId xmlns:a16="http://schemas.microsoft.com/office/drawing/2014/main" id="{6505B543-4BA9-6F64-4555-2A604E016185}"/>
                    </a:ext>
                  </a:extLst>
                </p:cNvPr>
                <p:cNvPicPr/>
                <p:nvPr/>
              </p:nvPicPr>
              <p:blipFill>
                <a:blip r:embed="rId327"/>
                <a:stretch>
                  <a:fillRect/>
                </a:stretch>
              </p:blipFill>
              <p:spPr>
                <a:xfrm>
                  <a:off x="2790518" y="6420383"/>
                  <a:ext cx="1620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9" name="Ink 218">
                  <a:extLst>
                    <a:ext uri="{FF2B5EF4-FFF2-40B4-BE49-F238E27FC236}">
                      <a16:creationId xmlns:a16="http://schemas.microsoft.com/office/drawing/2014/main" id="{2FD5FA79-D8A4-0372-40FB-CD45D0938837}"/>
                    </a:ext>
                  </a:extLst>
                </p14:cNvPr>
                <p14:cNvContentPartPr/>
                <p14:nvPr/>
              </p14:nvContentPartPr>
              <p14:xfrm>
                <a:off x="2886998" y="6443423"/>
                <a:ext cx="375840" cy="153360"/>
              </p14:xfrm>
            </p:contentPart>
          </mc:Choice>
          <mc:Fallback>
            <p:pic>
              <p:nvPicPr>
                <p:cNvPr id="219" name="Ink 218">
                  <a:extLst>
                    <a:ext uri="{FF2B5EF4-FFF2-40B4-BE49-F238E27FC236}">
                      <a16:creationId xmlns:a16="http://schemas.microsoft.com/office/drawing/2014/main" id="{2FD5FA79-D8A4-0372-40FB-CD45D0938837}"/>
                    </a:ext>
                  </a:extLst>
                </p:cNvPr>
                <p:cNvPicPr/>
                <p:nvPr/>
              </p:nvPicPr>
              <p:blipFill>
                <a:blip r:embed="rId329"/>
                <a:stretch>
                  <a:fillRect/>
                </a:stretch>
              </p:blipFill>
              <p:spPr>
                <a:xfrm>
                  <a:off x="2878358" y="6434423"/>
                  <a:ext cx="393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20" name="Ink 219">
                  <a:extLst>
                    <a:ext uri="{FF2B5EF4-FFF2-40B4-BE49-F238E27FC236}">
                      <a16:creationId xmlns:a16="http://schemas.microsoft.com/office/drawing/2014/main" id="{26715B25-6B60-429E-3890-9C2EEB456B4E}"/>
                    </a:ext>
                  </a:extLst>
                </p14:cNvPr>
                <p14:cNvContentPartPr/>
                <p14:nvPr/>
              </p14:nvContentPartPr>
              <p14:xfrm>
                <a:off x="3300278" y="6480143"/>
                <a:ext cx="57600" cy="130680"/>
              </p14:xfrm>
            </p:contentPart>
          </mc:Choice>
          <mc:Fallback>
            <p:pic>
              <p:nvPicPr>
                <p:cNvPr id="220" name="Ink 219">
                  <a:extLst>
                    <a:ext uri="{FF2B5EF4-FFF2-40B4-BE49-F238E27FC236}">
                      <a16:creationId xmlns:a16="http://schemas.microsoft.com/office/drawing/2014/main" id="{26715B25-6B60-429E-3890-9C2EEB456B4E}"/>
                    </a:ext>
                  </a:extLst>
                </p:cNvPr>
                <p:cNvPicPr/>
                <p:nvPr/>
              </p:nvPicPr>
              <p:blipFill>
                <a:blip r:embed="rId331"/>
                <a:stretch>
                  <a:fillRect/>
                </a:stretch>
              </p:blipFill>
              <p:spPr>
                <a:xfrm>
                  <a:off x="3291638" y="6471143"/>
                  <a:ext cx="7524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21" name="Ink 220">
                  <a:extLst>
                    <a:ext uri="{FF2B5EF4-FFF2-40B4-BE49-F238E27FC236}">
                      <a16:creationId xmlns:a16="http://schemas.microsoft.com/office/drawing/2014/main" id="{8043D2DC-4E82-DEEE-DD31-EC3BF2761EF1}"/>
                    </a:ext>
                  </a:extLst>
                </p14:cNvPr>
                <p14:cNvContentPartPr/>
                <p14:nvPr/>
              </p14:nvContentPartPr>
              <p14:xfrm>
                <a:off x="3381638" y="6494903"/>
                <a:ext cx="29160" cy="44640"/>
              </p14:xfrm>
            </p:contentPart>
          </mc:Choice>
          <mc:Fallback>
            <p:pic>
              <p:nvPicPr>
                <p:cNvPr id="221" name="Ink 220">
                  <a:extLst>
                    <a:ext uri="{FF2B5EF4-FFF2-40B4-BE49-F238E27FC236}">
                      <a16:creationId xmlns:a16="http://schemas.microsoft.com/office/drawing/2014/main" id="{8043D2DC-4E82-DEEE-DD31-EC3BF2761EF1}"/>
                    </a:ext>
                  </a:extLst>
                </p:cNvPr>
                <p:cNvPicPr/>
                <p:nvPr/>
              </p:nvPicPr>
              <p:blipFill>
                <a:blip r:embed="rId333"/>
                <a:stretch>
                  <a:fillRect/>
                </a:stretch>
              </p:blipFill>
              <p:spPr>
                <a:xfrm>
                  <a:off x="3372998" y="6486263"/>
                  <a:ext cx="468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22" name="Ink 221">
                  <a:extLst>
                    <a:ext uri="{FF2B5EF4-FFF2-40B4-BE49-F238E27FC236}">
                      <a16:creationId xmlns:a16="http://schemas.microsoft.com/office/drawing/2014/main" id="{BD91BE62-C21E-7517-ED3B-7DF8A8B37386}"/>
                    </a:ext>
                  </a:extLst>
                </p14:cNvPr>
                <p14:cNvContentPartPr/>
                <p14:nvPr/>
              </p14:nvContentPartPr>
              <p14:xfrm>
                <a:off x="3481718" y="6447383"/>
                <a:ext cx="25560" cy="126720"/>
              </p14:xfrm>
            </p:contentPart>
          </mc:Choice>
          <mc:Fallback>
            <p:pic>
              <p:nvPicPr>
                <p:cNvPr id="222" name="Ink 221">
                  <a:extLst>
                    <a:ext uri="{FF2B5EF4-FFF2-40B4-BE49-F238E27FC236}">
                      <a16:creationId xmlns:a16="http://schemas.microsoft.com/office/drawing/2014/main" id="{BD91BE62-C21E-7517-ED3B-7DF8A8B37386}"/>
                    </a:ext>
                  </a:extLst>
                </p:cNvPr>
                <p:cNvPicPr/>
                <p:nvPr/>
              </p:nvPicPr>
              <p:blipFill>
                <a:blip r:embed="rId335"/>
                <a:stretch>
                  <a:fillRect/>
                </a:stretch>
              </p:blipFill>
              <p:spPr>
                <a:xfrm>
                  <a:off x="3473078" y="6438743"/>
                  <a:ext cx="432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24" name="Ink 223">
                  <a:extLst>
                    <a:ext uri="{FF2B5EF4-FFF2-40B4-BE49-F238E27FC236}">
                      <a16:creationId xmlns:a16="http://schemas.microsoft.com/office/drawing/2014/main" id="{6FA93711-97B8-3375-3265-D4284B0DB825}"/>
                    </a:ext>
                  </a:extLst>
                </p14:cNvPr>
                <p14:cNvContentPartPr/>
                <p14:nvPr/>
              </p14:nvContentPartPr>
              <p14:xfrm>
                <a:off x="7327598" y="5797583"/>
                <a:ext cx="1514160" cy="697320"/>
              </p14:xfrm>
            </p:contentPart>
          </mc:Choice>
          <mc:Fallback>
            <p:pic>
              <p:nvPicPr>
                <p:cNvPr id="224" name="Ink 223">
                  <a:extLst>
                    <a:ext uri="{FF2B5EF4-FFF2-40B4-BE49-F238E27FC236}">
                      <a16:creationId xmlns:a16="http://schemas.microsoft.com/office/drawing/2014/main" id="{6FA93711-97B8-3375-3265-D4284B0DB825}"/>
                    </a:ext>
                  </a:extLst>
                </p:cNvPr>
                <p:cNvPicPr/>
                <p:nvPr/>
              </p:nvPicPr>
              <p:blipFill>
                <a:blip r:embed="rId337"/>
                <a:stretch>
                  <a:fillRect/>
                </a:stretch>
              </p:blipFill>
              <p:spPr>
                <a:xfrm>
                  <a:off x="7318598" y="5788583"/>
                  <a:ext cx="1531800" cy="7149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25" name="Ink 224">
                  <a:extLst>
                    <a:ext uri="{FF2B5EF4-FFF2-40B4-BE49-F238E27FC236}">
                      <a16:creationId xmlns:a16="http://schemas.microsoft.com/office/drawing/2014/main" id="{B88DE6CF-7292-E27F-BA37-7E7FEE1CB26F}"/>
                    </a:ext>
                  </a:extLst>
                </p14:cNvPr>
                <p14:cNvContentPartPr/>
                <p14:nvPr/>
              </p14:nvContentPartPr>
              <p14:xfrm>
                <a:off x="8751398" y="5702903"/>
                <a:ext cx="190080" cy="261000"/>
              </p14:xfrm>
            </p:contentPart>
          </mc:Choice>
          <mc:Fallback>
            <p:pic>
              <p:nvPicPr>
                <p:cNvPr id="225" name="Ink 224">
                  <a:extLst>
                    <a:ext uri="{FF2B5EF4-FFF2-40B4-BE49-F238E27FC236}">
                      <a16:creationId xmlns:a16="http://schemas.microsoft.com/office/drawing/2014/main" id="{B88DE6CF-7292-E27F-BA37-7E7FEE1CB26F}"/>
                    </a:ext>
                  </a:extLst>
                </p:cNvPr>
                <p:cNvPicPr/>
                <p:nvPr/>
              </p:nvPicPr>
              <p:blipFill>
                <a:blip r:embed="rId339"/>
                <a:stretch>
                  <a:fillRect/>
                </a:stretch>
              </p:blipFill>
              <p:spPr>
                <a:xfrm>
                  <a:off x="8742758" y="5694263"/>
                  <a:ext cx="20772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27" name="Ink 226">
                  <a:extLst>
                    <a:ext uri="{FF2B5EF4-FFF2-40B4-BE49-F238E27FC236}">
                      <a16:creationId xmlns:a16="http://schemas.microsoft.com/office/drawing/2014/main" id="{729A8C7B-AA3D-069F-373A-0ED0DC687CDC}"/>
                    </a:ext>
                  </a:extLst>
                </p14:cNvPr>
                <p14:cNvContentPartPr/>
                <p14:nvPr/>
              </p14:nvContentPartPr>
              <p14:xfrm>
                <a:off x="9175478" y="5660423"/>
                <a:ext cx="420120" cy="379080"/>
              </p14:xfrm>
            </p:contentPart>
          </mc:Choice>
          <mc:Fallback>
            <p:pic>
              <p:nvPicPr>
                <p:cNvPr id="227" name="Ink 226">
                  <a:extLst>
                    <a:ext uri="{FF2B5EF4-FFF2-40B4-BE49-F238E27FC236}">
                      <a16:creationId xmlns:a16="http://schemas.microsoft.com/office/drawing/2014/main" id="{729A8C7B-AA3D-069F-373A-0ED0DC687CDC}"/>
                    </a:ext>
                  </a:extLst>
                </p:cNvPr>
                <p:cNvPicPr/>
                <p:nvPr/>
              </p:nvPicPr>
              <p:blipFill>
                <a:blip r:embed="rId341"/>
                <a:stretch>
                  <a:fillRect/>
                </a:stretch>
              </p:blipFill>
              <p:spPr>
                <a:xfrm>
                  <a:off x="9166478" y="5651783"/>
                  <a:ext cx="4377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28" name="Ink 227">
                  <a:extLst>
                    <a:ext uri="{FF2B5EF4-FFF2-40B4-BE49-F238E27FC236}">
                      <a16:creationId xmlns:a16="http://schemas.microsoft.com/office/drawing/2014/main" id="{14E4BD85-3671-BDF0-C7E5-9BAEF76270AD}"/>
                    </a:ext>
                  </a:extLst>
                </p14:cNvPr>
                <p14:cNvContentPartPr/>
                <p14:nvPr/>
              </p14:nvContentPartPr>
              <p14:xfrm>
                <a:off x="9250358" y="5974703"/>
                <a:ext cx="290880" cy="390600"/>
              </p14:xfrm>
            </p:contentPart>
          </mc:Choice>
          <mc:Fallback>
            <p:pic>
              <p:nvPicPr>
                <p:cNvPr id="228" name="Ink 227">
                  <a:extLst>
                    <a:ext uri="{FF2B5EF4-FFF2-40B4-BE49-F238E27FC236}">
                      <a16:creationId xmlns:a16="http://schemas.microsoft.com/office/drawing/2014/main" id="{14E4BD85-3671-BDF0-C7E5-9BAEF76270AD}"/>
                    </a:ext>
                  </a:extLst>
                </p:cNvPr>
                <p:cNvPicPr/>
                <p:nvPr/>
              </p:nvPicPr>
              <p:blipFill>
                <a:blip r:embed="rId343"/>
                <a:stretch>
                  <a:fillRect/>
                </a:stretch>
              </p:blipFill>
              <p:spPr>
                <a:xfrm>
                  <a:off x="9241358" y="5965703"/>
                  <a:ext cx="3085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29" name="Ink 228">
                  <a:extLst>
                    <a:ext uri="{FF2B5EF4-FFF2-40B4-BE49-F238E27FC236}">
                      <a16:creationId xmlns:a16="http://schemas.microsoft.com/office/drawing/2014/main" id="{2E98D605-B901-57AC-ED28-5A613FA9DD9E}"/>
                    </a:ext>
                  </a:extLst>
                </p14:cNvPr>
                <p14:cNvContentPartPr/>
                <p14:nvPr/>
              </p14:nvContentPartPr>
              <p14:xfrm>
                <a:off x="9312998" y="5874263"/>
                <a:ext cx="189360" cy="111600"/>
              </p14:xfrm>
            </p:contentPart>
          </mc:Choice>
          <mc:Fallback>
            <p:pic>
              <p:nvPicPr>
                <p:cNvPr id="229" name="Ink 228">
                  <a:extLst>
                    <a:ext uri="{FF2B5EF4-FFF2-40B4-BE49-F238E27FC236}">
                      <a16:creationId xmlns:a16="http://schemas.microsoft.com/office/drawing/2014/main" id="{2E98D605-B901-57AC-ED28-5A613FA9DD9E}"/>
                    </a:ext>
                  </a:extLst>
                </p:cNvPr>
                <p:cNvPicPr/>
                <p:nvPr/>
              </p:nvPicPr>
              <p:blipFill>
                <a:blip r:embed="rId345"/>
                <a:stretch>
                  <a:fillRect/>
                </a:stretch>
              </p:blipFill>
              <p:spPr>
                <a:xfrm>
                  <a:off x="9303998" y="5865623"/>
                  <a:ext cx="2070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30" name="Ink 229">
                  <a:extLst>
                    <a:ext uri="{FF2B5EF4-FFF2-40B4-BE49-F238E27FC236}">
                      <a16:creationId xmlns:a16="http://schemas.microsoft.com/office/drawing/2014/main" id="{877E8105-E949-E4BB-DF85-E7F4F92BD4CF}"/>
                    </a:ext>
                  </a:extLst>
                </p14:cNvPr>
                <p14:cNvContentPartPr/>
                <p14:nvPr/>
              </p14:nvContentPartPr>
              <p14:xfrm>
                <a:off x="9428198" y="5791103"/>
                <a:ext cx="29160" cy="15120"/>
              </p14:xfrm>
            </p:contentPart>
          </mc:Choice>
          <mc:Fallback>
            <p:pic>
              <p:nvPicPr>
                <p:cNvPr id="230" name="Ink 229">
                  <a:extLst>
                    <a:ext uri="{FF2B5EF4-FFF2-40B4-BE49-F238E27FC236}">
                      <a16:creationId xmlns:a16="http://schemas.microsoft.com/office/drawing/2014/main" id="{877E8105-E949-E4BB-DF85-E7F4F92BD4CF}"/>
                    </a:ext>
                  </a:extLst>
                </p:cNvPr>
                <p:cNvPicPr/>
                <p:nvPr/>
              </p:nvPicPr>
              <p:blipFill>
                <a:blip r:embed="rId347"/>
                <a:stretch>
                  <a:fillRect/>
                </a:stretch>
              </p:blipFill>
              <p:spPr>
                <a:xfrm>
                  <a:off x="9419558" y="5782103"/>
                  <a:ext cx="468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31" name="Ink 230">
                  <a:extLst>
                    <a:ext uri="{FF2B5EF4-FFF2-40B4-BE49-F238E27FC236}">
                      <a16:creationId xmlns:a16="http://schemas.microsoft.com/office/drawing/2014/main" id="{E1659E29-C49E-DBF0-CB21-9F5D632F3CAF}"/>
                    </a:ext>
                  </a:extLst>
                </p14:cNvPr>
                <p14:cNvContentPartPr/>
                <p14:nvPr/>
              </p14:nvContentPartPr>
              <p14:xfrm>
                <a:off x="9603878" y="5780303"/>
                <a:ext cx="3960" cy="360"/>
              </p14:xfrm>
            </p:contentPart>
          </mc:Choice>
          <mc:Fallback>
            <p:pic>
              <p:nvPicPr>
                <p:cNvPr id="231" name="Ink 230">
                  <a:extLst>
                    <a:ext uri="{FF2B5EF4-FFF2-40B4-BE49-F238E27FC236}">
                      <a16:creationId xmlns:a16="http://schemas.microsoft.com/office/drawing/2014/main" id="{E1659E29-C49E-DBF0-CB21-9F5D632F3CAF}"/>
                    </a:ext>
                  </a:extLst>
                </p:cNvPr>
                <p:cNvPicPr/>
                <p:nvPr/>
              </p:nvPicPr>
              <p:blipFill>
                <a:blip r:embed="rId349"/>
                <a:stretch>
                  <a:fillRect/>
                </a:stretch>
              </p:blipFill>
              <p:spPr>
                <a:xfrm>
                  <a:off x="9594878" y="5771663"/>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33" name="Ink 232">
                  <a:extLst>
                    <a:ext uri="{FF2B5EF4-FFF2-40B4-BE49-F238E27FC236}">
                      <a16:creationId xmlns:a16="http://schemas.microsoft.com/office/drawing/2014/main" id="{E7446F13-AEA5-EC48-8A2A-8E76252346C1}"/>
                    </a:ext>
                  </a:extLst>
                </p14:cNvPr>
                <p14:cNvContentPartPr/>
                <p14:nvPr/>
              </p14:nvContentPartPr>
              <p14:xfrm>
                <a:off x="9460958" y="4903343"/>
                <a:ext cx="229320" cy="595800"/>
              </p14:xfrm>
            </p:contentPart>
          </mc:Choice>
          <mc:Fallback>
            <p:pic>
              <p:nvPicPr>
                <p:cNvPr id="233" name="Ink 232">
                  <a:extLst>
                    <a:ext uri="{FF2B5EF4-FFF2-40B4-BE49-F238E27FC236}">
                      <a16:creationId xmlns:a16="http://schemas.microsoft.com/office/drawing/2014/main" id="{E7446F13-AEA5-EC48-8A2A-8E76252346C1}"/>
                    </a:ext>
                  </a:extLst>
                </p:cNvPr>
                <p:cNvPicPr/>
                <p:nvPr/>
              </p:nvPicPr>
              <p:blipFill>
                <a:blip r:embed="rId351"/>
                <a:stretch>
                  <a:fillRect/>
                </a:stretch>
              </p:blipFill>
              <p:spPr>
                <a:xfrm>
                  <a:off x="9452318" y="4894703"/>
                  <a:ext cx="246960" cy="6134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34" name="Ink 233">
                  <a:extLst>
                    <a:ext uri="{FF2B5EF4-FFF2-40B4-BE49-F238E27FC236}">
                      <a16:creationId xmlns:a16="http://schemas.microsoft.com/office/drawing/2014/main" id="{6FE7E598-66B2-B629-8A24-897A143258FB}"/>
                    </a:ext>
                  </a:extLst>
                </p14:cNvPr>
                <p14:cNvContentPartPr/>
                <p14:nvPr/>
              </p14:nvContentPartPr>
              <p14:xfrm>
                <a:off x="9463838" y="4798223"/>
                <a:ext cx="100080" cy="212760"/>
              </p14:xfrm>
            </p:contentPart>
          </mc:Choice>
          <mc:Fallback>
            <p:pic>
              <p:nvPicPr>
                <p:cNvPr id="234" name="Ink 233">
                  <a:extLst>
                    <a:ext uri="{FF2B5EF4-FFF2-40B4-BE49-F238E27FC236}">
                      <a16:creationId xmlns:a16="http://schemas.microsoft.com/office/drawing/2014/main" id="{6FE7E598-66B2-B629-8A24-897A143258FB}"/>
                    </a:ext>
                  </a:extLst>
                </p:cNvPr>
                <p:cNvPicPr/>
                <p:nvPr/>
              </p:nvPicPr>
              <p:blipFill>
                <a:blip r:embed="rId353"/>
                <a:stretch>
                  <a:fillRect/>
                </a:stretch>
              </p:blipFill>
              <p:spPr>
                <a:xfrm>
                  <a:off x="9455198" y="4789223"/>
                  <a:ext cx="1177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35" name="Ink 234">
                  <a:extLst>
                    <a:ext uri="{FF2B5EF4-FFF2-40B4-BE49-F238E27FC236}">
                      <a16:creationId xmlns:a16="http://schemas.microsoft.com/office/drawing/2014/main" id="{B1C2E09C-1DEA-4A16-7D22-6A9CF86C9485}"/>
                    </a:ext>
                  </a:extLst>
                </p14:cNvPr>
                <p14:cNvContentPartPr/>
                <p14:nvPr/>
              </p14:nvContentPartPr>
              <p14:xfrm>
                <a:off x="9043718" y="4487183"/>
                <a:ext cx="287640" cy="229680"/>
              </p14:xfrm>
            </p:contentPart>
          </mc:Choice>
          <mc:Fallback>
            <p:pic>
              <p:nvPicPr>
                <p:cNvPr id="235" name="Ink 234">
                  <a:extLst>
                    <a:ext uri="{FF2B5EF4-FFF2-40B4-BE49-F238E27FC236}">
                      <a16:creationId xmlns:a16="http://schemas.microsoft.com/office/drawing/2014/main" id="{B1C2E09C-1DEA-4A16-7D22-6A9CF86C9485}"/>
                    </a:ext>
                  </a:extLst>
                </p:cNvPr>
                <p:cNvPicPr/>
                <p:nvPr/>
              </p:nvPicPr>
              <p:blipFill>
                <a:blip r:embed="rId355"/>
                <a:stretch>
                  <a:fillRect/>
                </a:stretch>
              </p:blipFill>
              <p:spPr>
                <a:xfrm>
                  <a:off x="9035078" y="4478183"/>
                  <a:ext cx="3052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36" name="Ink 235">
                  <a:extLst>
                    <a:ext uri="{FF2B5EF4-FFF2-40B4-BE49-F238E27FC236}">
                      <a16:creationId xmlns:a16="http://schemas.microsoft.com/office/drawing/2014/main" id="{1B729AE8-7F75-D696-2924-8D78BA3B9EAD}"/>
                    </a:ext>
                  </a:extLst>
                </p14:cNvPr>
                <p14:cNvContentPartPr/>
                <p14:nvPr/>
              </p14:nvContentPartPr>
              <p14:xfrm>
                <a:off x="9024638" y="4703543"/>
                <a:ext cx="215280" cy="257760"/>
              </p14:xfrm>
            </p:contentPart>
          </mc:Choice>
          <mc:Fallback>
            <p:pic>
              <p:nvPicPr>
                <p:cNvPr id="236" name="Ink 235">
                  <a:extLst>
                    <a:ext uri="{FF2B5EF4-FFF2-40B4-BE49-F238E27FC236}">
                      <a16:creationId xmlns:a16="http://schemas.microsoft.com/office/drawing/2014/main" id="{1B729AE8-7F75-D696-2924-8D78BA3B9EAD}"/>
                    </a:ext>
                  </a:extLst>
                </p:cNvPr>
                <p:cNvPicPr/>
                <p:nvPr/>
              </p:nvPicPr>
              <p:blipFill>
                <a:blip r:embed="rId357"/>
                <a:stretch>
                  <a:fillRect/>
                </a:stretch>
              </p:blipFill>
              <p:spPr>
                <a:xfrm>
                  <a:off x="9015998" y="4694543"/>
                  <a:ext cx="2329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37" name="Ink 236">
                  <a:extLst>
                    <a:ext uri="{FF2B5EF4-FFF2-40B4-BE49-F238E27FC236}">
                      <a16:creationId xmlns:a16="http://schemas.microsoft.com/office/drawing/2014/main" id="{EAA305A1-8A4A-8365-F2EB-3A03729E6CCA}"/>
                    </a:ext>
                  </a:extLst>
                </p14:cNvPr>
                <p14:cNvContentPartPr/>
                <p14:nvPr/>
              </p14:nvContentPartPr>
              <p14:xfrm>
                <a:off x="8693438" y="4571063"/>
                <a:ext cx="119520" cy="125640"/>
              </p14:xfrm>
            </p:contentPart>
          </mc:Choice>
          <mc:Fallback>
            <p:pic>
              <p:nvPicPr>
                <p:cNvPr id="237" name="Ink 236">
                  <a:extLst>
                    <a:ext uri="{FF2B5EF4-FFF2-40B4-BE49-F238E27FC236}">
                      <a16:creationId xmlns:a16="http://schemas.microsoft.com/office/drawing/2014/main" id="{EAA305A1-8A4A-8365-F2EB-3A03729E6CCA}"/>
                    </a:ext>
                  </a:extLst>
                </p:cNvPr>
                <p:cNvPicPr/>
                <p:nvPr/>
              </p:nvPicPr>
              <p:blipFill>
                <a:blip r:embed="rId359"/>
                <a:stretch>
                  <a:fillRect/>
                </a:stretch>
              </p:blipFill>
              <p:spPr>
                <a:xfrm>
                  <a:off x="8684438" y="4562423"/>
                  <a:ext cx="1371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38" name="Ink 237">
                  <a:extLst>
                    <a:ext uri="{FF2B5EF4-FFF2-40B4-BE49-F238E27FC236}">
                      <a16:creationId xmlns:a16="http://schemas.microsoft.com/office/drawing/2014/main" id="{0BD674CD-0C2A-93D1-1B76-3D0BAA94C370}"/>
                    </a:ext>
                  </a:extLst>
                </p14:cNvPr>
                <p14:cNvContentPartPr/>
                <p14:nvPr/>
              </p14:nvContentPartPr>
              <p14:xfrm>
                <a:off x="8655998" y="4653143"/>
                <a:ext cx="94680" cy="170640"/>
              </p14:xfrm>
            </p:contentPart>
          </mc:Choice>
          <mc:Fallback>
            <p:pic>
              <p:nvPicPr>
                <p:cNvPr id="238" name="Ink 237">
                  <a:extLst>
                    <a:ext uri="{FF2B5EF4-FFF2-40B4-BE49-F238E27FC236}">
                      <a16:creationId xmlns:a16="http://schemas.microsoft.com/office/drawing/2014/main" id="{0BD674CD-0C2A-93D1-1B76-3D0BAA94C370}"/>
                    </a:ext>
                  </a:extLst>
                </p:cNvPr>
                <p:cNvPicPr/>
                <p:nvPr/>
              </p:nvPicPr>
              <p:blipFill>
                <a:blip r:embed="rId361"/>
                <a:stretch>
                  <a:fillRect/>
                </a:stretch>
              </p:blipFill>
              <p:spPr>
                <a:xfrm>
                  <a:off x="8647358" y="4644143"/>
                  <a:ext cx="1123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39" name="Ink 238">
                  <a:extLst>
                    <a:ext uri="{FF2B5EF4-FFF2-40B4-BE49-F238E27FC236}">
                      <a16:creationId xmlns:a16="http://schemas.microsoft.com/office/drawing/2014/main" id="{2274934E-BC6E-6187-263E-DAAB246001DF}"/>
                    </a:ext>
                  </a:extLst>
                </p14:cNvPr>
                <p14:cNvContentPartPr/>
                <p14:nvPr/>
              </p14:nvContentPartPr>
              <p14:xfrm>
                <a:off x="8202038" y="4964183"/>
                <a:ext cx="773640" cy="455400"/>
              </p14:xfrm>
            </p:contentPart>
          </mc:Choice>
          <mc:Fallback>
            <p:pic>
              <p:nvPicPr>
                <p:cNvPr id="239" name="Ink 238">
                  <a:extLst>
                    <a:ext uri="{FF2B5EF4-FFF2-40B4-BE49-F238E27FC236}">
                      <a16:creationId xmlns:a16="http://schemas.microsoft.com/office/drawing/2014/main" id="{2274934E-BC6E-6187-263E-DAAB246001DF}"/>
                    </a:ext>
                  </a:extLst>
                </p:cNvPr>
                <p:cNvPicPr/>
                <p:nvPr/>
              </p:nvPicPr>
              <p:blipFill>
                <a:blip r:embed="rId363"/>
                <a:stretch>
                  <a:fillRect/>
                </a:stretch>
              </p:blipFill>
              <p:spPr>
                <a:xfrm>
                  <a:off x="8193038" y="4955543"/>
                  <a:ext cx="79128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40" name="Ink 239">
                  <a:extLst>
                    <a:ext uri="{FF2B5EF4-FFF2-40B4-BE49-F238E27FC236}">
                      <a16:creationId xmlns:a16="http://schemas.microsoft.com/office/drawing/2014/main" id="{B13B97DE-967A-2DA2-C355-3FF28A357D0B}"/>
                    </a:ext>
                  </a:extLst>
                </p14:cNvPr>
                <p14:cNvContentPartPr/>
                <p14:nvPr/>
              </p14:nvContentPartPr>
              <p14:xfrm>
                <a:off x="7881638" y="5019983"/>
                <a:ext cx="445320" cy="167040"/>
              </p14:xfrm>
            </p:contentPart>
          </mc:Choice>
          <mc:Fallback>
            <p:pic>
              <p:nvPicPr>
                <p:cNvPr id="240" name="Ink 239">
                  <a:extLst>
                    <a:ext uri="{FF2B5EF4-FFF2-40B4-BE49-F238E27FC236}">
                      <a16:creationId xmlns:a16="http://schemas.microsoft.com/office/drawing/2014/main" id="{B13B97DE-967A-2DA2-C355-3FF28A357D0B}"/>
                    </a:ext>
                  </a:extLst>
                </p:cNvPr>
                <p:cNvPicPr/>
                <p:nvPr/>
              </p:nvPicPr>
              <p:blipFill>
                <a:blip r:embed="rId365"/>
                <a:stretch>
                  <a:fillRect/>
                </a:stretch>
              </p:blipFill>
              <p:spPr>
                <a:xfrm>
                  <a:off x="7872998" y="5010983"/>
                  <a:ext cx="4629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41" name="Ink 240">
                  <a:extLst>
                    <a:ext uri="{FF2B5EF4-FFF2-40B4-BE49-F238E27FC236}">
                      <a16:creationId xmlns:a16="http://schemas.microsoft.com/office/drawing/2014/main" id="{1A4FFA8B-6954-7B45-58CF-CBE6C59EC304}"/>
                    </a:ext>
                  </a:extLst>
                </p14:cNvPr>
                <p14:cNvContentPartPr/>
                <p14:nvPr/>
              </p14:nvContentPartPr>
              <p14:xfrm>
                <a:off x="8201318" y="4564943"/>
                <a:ext cx="479520" cy="257760"/>
              </p14:xfrm>
            </p:contentPart>
          </mc:Choice>
          <mc:Fallback>
            <p:pic>
              <p:nvPicPr>
                <p:cNvPr id="241" name="Ink 240">
                  <a:extLst>
                    <a:ext uri="{FF2B5EF4-FFF2-40B4-BE49-F238E27FC236}">
                      <a16:creationId xmlns:a16="http://schemas.microsoft.com/office/drawing/2014/main" id="{1A4FFA8B-6954-7B45-58CF-CBE6C59EC304}"/>
                    </a:ext>
                  </a:extLst>
                </p:cNvPr>
                <p:cNvPicPr/>
                <p:nvPr/>
              </p:nvPicPr>
              <p:blipFill>
                <a:blip r:embed="rId367"/>
                <a:stretch>
                  <a:fillRect/>
                </a:stretch>
              </p:blipFill>
              <p:spPr>
                <a:xfrm>
                  <a:off x="8192318" y="4556303"/>
                  <a:ext cx="4971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42" name="Ink 241">
                  <a:extLst>
                    <a:ext uri="{FF2B5EF4-FFF2-40B4-BE49-F238E27FC236}">
                      <a16:creationId xmlns:a16="http://schemas.microsoft.com/office/drawing/2014/main" id="{7B95234C-0A5F-DDC5-A04B-099C0F41C7A3}"/>
                    </a:ext>
                  </a:extLst>
                </p14:cNvPr>
                <p14:cNvContentPartPr/>
                <p14:nvPr/>
              </p14:nvContentPartPr>
              <p14:xfrm>
                <a:off x="7785518" y="4672223"/>
                <a:ext cx="208080" cy="156240"/>
              </p14:xfrm>
            </p:contentPart>
          </mc:Choice>
          <mc:Fallback>
            <p:pic>
              <p:nvPicPr>
                <p:cNvPr id="242" name="Ink 241">
                  <a:extLst>
                    <a:ext uri="{FF2B5EF4-FFF2-40B4-BE49-F238E27FC236}">
                      <a16:creationId xmlns:a16="http://schemas.microsoft.com/office/drawing/2014/main" id="{7B95234C-0A5F-DDC5-A04B-099C0F41C7A3}"/>
                    </a:ext>
                  </a:extLst>
                </p:cNvPr>
                <p:cNvPicPr/>
                <p:nvPr/>
              </p:nvPicPr>
              <p:blipFill>
                <a:blip r:embed="rId369"/>
                <a:stretch>
                  <a:fillRect/>
                </a:stretch>
              </p:blipFill>
              <p:spPr>
                <a:xfrm>
                  <a:off x="7776878" y="4663583"/>
                  <a:ext cx="2257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43" name="Ink 242">
                  <a:extLst>
                    <a:ext uri="{FF2B5EF4-FFF2-40B4-BE49-F238E27FC236}">
                      <a16:creationId xmlns:a16="http://schemas.microsoft.com/office/drawing/2014/main" id="{F3F71743-8FB1-B3D7-20CD-7A22972DEB96}"/>
                    </a:ext>
                  </a:extLst>
                </p14:cNvPr>
                <p14:cNvContentPartPr/>
                <p14:nvPr/>
              </p14:nvContentPartPr>
              <p14:xfrm>
                <a:off x="7781558" y="4878503"/>
                <a:ext cx="147600" cy="169200"/>
              </p14:xfrm>
            </p:contentPart>
          </mc:Choice>
          <mc:Fallback>
            <p:pic>
              <p:nvPicPr>
                <p:cNvPr id="243" name="Ink 242">
                  <a:extLst>
                    <a:ext uri="{FF2B5EF4-FFF2-40B4-BE49-F238E27FC236}">
                      <a16:creationId xmlns:a16="http://schemas.microsoft.com/office/drawing/2014/main" id="{F3F71743-8FB1-B3D7-20CD-7A22972DEB96}"/>
                    </a:ext>
                  </a:extLst>
                </p:cNvPr>
                <p:cNvPicPr/>
                <p:nvPr/>
              </p:nvPicPr>
              <p:blipFill>
                <a:blip r:embed="rId371"/>
                <a:stretch>
                  <a:fillRect/>
                </a:stretch>
              </p:blipFill>
              <p:spPr>
                <a:xfrm>
                  <a:off x="7772558" y="4869863"/>
                  <a:ext cx="1652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44" name="Ink 243">
                  <a:extLst>
                    <a:ext uri="{FF2B5EF4-FFF2-40B4-BE49-F238E27FC236}">
                      <a16:creationId xmlns:a16="http://schemas.microsoft.com/office/drawing/2014/main" id="{2254EBB8-FA1F-6553-548F-F5535B442B4B}"/>
                    </a:ext>
                  </a:extLst>
                </p14:cNvPr>
                <p14:cNvContentPartPr/>
                <p14:nvPr/>
              </p14:nvContentPartPr>
              <p14:xfrm>
                <a:off x="8085038" y="4877783"/>
                <a:ext cx="163440" cy="195120"/>
              </p14:xfrm>
            </p:contentPart>
          </mc:Choice>
          <mc:Fallback>
            <p:pic>
              <p:nvPicPr>
                <p:cNvPr id="244" name="Ink 243">
                  <a:extLst>
                    <a:ext uri="{FF2B5EF4-FFF2-40B4-BE49-F238E27FC236}">
                      <a16:creationId xmlns:a16="http://schemas.microsoft.com/office/drawing/2014/main" id="{2254EBB8-FA1F-6553-548F-F5535B442B4B}"/>
                    </a:ext>
                  </a:extLst>
                </p:cNvPr>
                <p:cNvPicPr/>
                <p:nvPr/>
              </p:nvPicPr>
              <p:blipFill>
                <a:blip r:embed="rId373"/>
                <a:stretch>
                  <a:fillRect/>
                </a:stretch>
              </p:blipFill>
              <p:spPr>
                <a:xfrm>
                  <a:off x="8076038" y="4869143"/>
                  <a:ext cx="1810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45" name="Ink 244">
                  <a:extLst>
                    <a:ext uri="{FF2B5EF4-FFF2-40B4-BE49-F238E27FC236}">
                      <a16:creationId xmlns:a16="http://schemas.microsoft.com/office/drawing/2014/main" id="{ACCAA6C4-E9ED-FC68-BF8D-05B1670EBD94}"/>
                    </a:ext>
                  </a:extLst>
                </p14:cNvPr>
                <p14:cNvContentPartPr/>
                <p14:nvPr/>
              </p14:nvContentPartPr>
              <p14:xfrm>
                <a:off x="7911878" y="5225543"/>
                <a:ext cx="128880" cy="161640"/>
              </p14:xfrm>
            </p:contentPart>
          </mc:Choice>
          <mc:Fallback>
            <p:pic>
              <p:nvPicPr>
                <p:cNvPr id="245" name="Ink 244">
                  <a:extLst>
                    <a:ext uri="{FF2B5EF4-FFF2-40B4-BE49-F238E27FC236}">
                      <a16:creationId xmlns:a16="http://schemas.microsoft.com/office/drawing/2014/main" id="{ACCAA6C4-E9ED-FC68-BF8D-05B1670EBD94}"/>
                    </a:ext>
                  </a:extLst>
                </p:cNvPr>
                <p:cNvPicPr/>
                <p:nvPr/>
              </p:nvPicPr>
              <p:blipFill>
                <a:blip r:embed="rId375"/>
                <a:stretch>
                  <a:fillRect/>
                </a:stretch>
              </p:blipFill>
              <p:spPr>
                <a:xfrm>
                  <a:off x="7903238" y="5216903"/>
                  <a:ext cx="1465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46" name="Ink 245">
                  <a:extLst>
                    <a:ext uri="{FF2B5EF4-FFF2-40B4-BE49-F238E27FC236}">
                      <a16:creationId xmlns:a16="http://schemas.microsoft.com/office/drawing/2014/main" id="{F6F83F8C-9AC8-D45F-601A-76F138DAE153}"/>
                    </a:ext>
                  </a:extLst>
                </p14:cNvPr>
                <p14:cNvContentPartPr/>
                <p14:nvPr/>
              </p14:nvContentPartPr>
              <p14:xfrm>
                <a:off x="8159198" y="5268743"/>
                <a:ext cx="145080" cy="137160"/>
              </p14:xfrm>
            </p:contentPart>
          </mc:Choice>
          <mc:Fallback>
            <p:pic>
              <p:nvPicPr>
                <p:cNvPr id="246" name="Ink 245">
                  <a:extLst>
                    <a:ext uri="{FF2B5EF4-FFF2-40B4-BE49-F238E27FC236}">
                      <a16:creationId xmlns:a16="http://schemas.microsoft.com/office/drawing/2014/main" id="{F6F83F8C-9AC8-D45F-601A-76F138DAE153}"/>
                    </a:ext>
                  </a:extLst>
                </p:cNvPr>
                <p:cNvPicPr/>
                <p:nvPr/>
              </p:nvPicPr>
              <p:blipFill>
                <a:blip r:embed="rId377"/>
                <a:stretch>
                  <a:fillRect/>
                </a:stretch>
              </p:blipFill>
              <p:spPr>
                <a:xfrm>
                  <a:off x="8150558" y="5259743"/>
                  <a:ext cx="1627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47" name="Ink 246">
                  <a:extLst>
                    <a:ext uri="{FF2B5EF4-FFF2-40B4-BE49-F238E27FC236}">
                      <a16:creationId xmlns:a16="http://schemas.microsoft.com/office/drawing/2014/main" id="{95594D74-2A96-1F53-320D-9B7A962C653D}"/>
                    </a:ext>
                  </a:extLst>
                </p14:cNvPr>
                <p14:cNvContentPartPr/>
                <p14:nvPr/>
              </p14:nvContentPartPr>
              <p14:xfrm>
                <a:off x="8473838" y="5179463"/>
                <a:ext cx="168480" cy="177120"/>
              </p14:xfrm>
            </p:contentPart>
          </mc:Choice>
          <mc:Fallback>
            <p:pic>
              <p:nvPicPr>
                <p:cNvPr id="247" name="Ink 246">
                  <a:extLst>
                    <a:ext uri="{FF2B5EF4-FFF2-40B4-BE49-F238E27FC236}">
                      <a16:creationId xmlns:a16="http://schemas.microsoft.com/office/drawing/2014/main" id="{95594D74-2A96-1F53-320D-9B7A962C653D}"/>
                    </a:ext>
                  </a:extLst>
                </p:cNvPr>
                <p:cNvPicPr/>
                <p:nvPr/>
              </p:nvPicPr>
              <p:blipFill>
                <a:blip r:embed="rId379"/>
                <a:stretch>
                  <a:fillRect/>
                </a:stretch>
              </p:blipFill>
              <p:spPr>
                <a:xfrm>
                  <a:off x="8464838" y="5170463"/>
                  <a:ext cx="1861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48" name="Ink 247">
                  <a:extLst>
                    <a:ext uri="{FF2B5EF4-FFF2-40B4-BE49-F238E27FC236}">
                      <a16:creationId xmlns:a16="http://schemas.microsoft.com/office/drawing/2014/main" id="{E04710C2-2CA2-92A5-E2AB-EF1354A670B8}"/>
                    </a:ext>
                  </a:extLst>
                </p14:cNvPr>
                <p14:cNvContentPartPr/>
                <p14:nvPr/>
              </p14:nvContentPartPr>
              <p14:xfrm>
                <a:off x="8404358" y="4860863"/>
                <a:ext cx="141120" cy="200880"/>
              </p14:xfrm>
            </p:contentPart>
          </mc:Choice>
          <mc:Fallback>
            <p:pic>
              <p:nvPicPr>
                <p:cNvPr id="248" name="Ink 247">
                  <a:extLst>
                    <a:ext uri="{FF2B5EF4-FFF2-40B4-BE49-F238E27FC236}">
                      <a16:creationId xmlns:a16="http://schemas.microsoft.com/office/drawing/2014/main" id="{E04710C2-2CA2-92A5-E2AB-EF1354A670B8}"/>
                    </a:ext>
                  </a:extLst>
                </p:cNvPr>
                <p:cNvPicPr/>
                <p:nvPr/>
              </p:nvPicPr>
              <p:blipFill>
                <a:blip r:embed="rId381"/>
                <a:stretch>
                  <a:fillRect/>
                </a:stretch>
              </p:blipFill>
              <p:spPr>
                <a:xfrm>
                  <a:off x="8395358" y="4851863"/>
                  <a:ext cx="1587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50" name="Ink 249">
                  <a:extLst>
                    <a:ext uri="{FF2B5EF4-FFF2-40B4-BE49-F238E27FC236}">
                      <a16:creationId xmlns:a16="http://schemas.microsoft.com/office/drawing/2014/main" id="{E33C5A72-1BCE-45C9-F102-C6736F1BD4CC}"/>
                    </a:ext>
                  </a:extLst>
                </p14:cNvPr>
                <p14:cNvContentPartPr/>
                <p14:nvPr/>
              </p14:nvContentPartPr>
              <p14:xfrm>
                <a:off x="5767358" y="5035103"/>
                <a:ext cx="63720" cy="711360"/>
              </p14:xfrm>
            </p:contentPart>
          </mc:Choice>
          <mc:Fallback>
            <p:pic>
              <p:nvPicPr>
                <p:cNvPr id="250" name="Ink 249">
                  <a:extLst>
                    <a:ext uri="{FF2B5EF4-FFF2-40B4-BE49-F238E27FC236}">
                      <a16:creationId xmlns:a16="http://schemas.microsoft.com/office/drawing/2014/main" id="{E33C5A72-1BCE-45C9-F102-C6736F1BD4CC}"/>
                    </a:ext>
                  </a:extLst>
                </p:cNvPr>
                <p:cNvPicPr/>
                <p:nvPr/>
              </p:nvPicPr>
              <p:blipFill>
                <a:blip r:embed="rId383"/>
                <a:stretch>
                  <a:fillRect/>
                </a:stretch>
              </p:blipFill>
              <p:spPr>
                <a:xfrm>
                  <a:off x="5758718" y="5026463"/>
                  <a:ext cx="81360" cy="7290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51" name="Ink 250">
                  <a:extLst>
                    <a:ext uri="{FF2B5EF4-FFF2-40B4-BE49-F238E27FC236}">
                      <a16:creationId xmlns:a16="http://schemas.microsoft.com/office/drawing/2014/main" id="{5A980579-7AB0-1752-3009-01F6EF1949E3}"/>
                    </a:ext>
                  </a:extLst>
                </p14:cNvPr>
                <p14:cNvContentPartPr/>
                <p14:nvPr/>
              </p14:nvContentPartPr>
              <p14:xfrm>
                <a:off x="5732798" y="5026823"/>
                <a:ext cx="236160" cy="162000"/>
              </p14:xfrm>
            </p:contentPart>
          </mc:Choice>
          <mc:Fallback>
            <p:pic>
              <p:nvPicPr>
                <p:cNvPr id="251" name="Ink 250">
                  <a:extLst>
                    <a:ext uri="{FF2B5EF4-FFF2-40B4-BE49-F238E27FC236}">
                      <a16:creationId xmlns:a16="http://schemas.microsoft.com/office/drawing/2014/main" id="{5A980579-7AB0-1752-3009-01F6EF1949E3}"/>
                    </a:ext>
                  </a:extLst>
                </p:cNvPr>
                <p:cNvPicPr/>
                <p:nvPr/>
              </p:nvPicPr>
              <p:blipFill>
                <a:blip r:embed="rId385"/>
                <a:stretch>
                  <a:fillRect/>
                </a:stretch>
              </p:blipFill>
              <p:spPr>
                <a:xfrm>
                  <a:off x="5724158" y="5017823"/>
                  <a:ext cx="2538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52" name="Ink 251">
                  <a:extLst>
                    <a:ext uri="{FF2B5EF4-FFF2-40B4-BE49-F238E27FC236}">
                      <a16:creationId xmlns:a16="http://schemas.microsoft.com/office/drawing/2014/main" id="{EB2D0820-1ACF-B0D2-4DF4-5F1F43FD4FB8}"/>
                    </a:ext>
                  </a:extLst>
                </p14:cNvPr>
                <p14:cNvContentPartPr/>
                <p14:nvPr/>
              </p14:nvContentPartPr>
              <p14:xfrm>
                <a:off x="6156158" y="5323103"/>
                <a:ext cx="31680" cy="200520"/>
              </p14:xfrm>
            </p:contentPart>
          </mc:Choice>
          <mc:Fallback>
            <p:pic>
              <p:nvPicPr>
                <p:cNvPr id="252" name="Ink 251">
                  <a:extLst>
                    <a:ext uri="{FF2B5EF4-FFF2-40B4-BE49-F238E27FC236}">
                      <a16:creationId xmlns:a16="http://schemas.microsoft.com/office/drawing/2014/main" id="{EB2D0820-1ACF-B0D2-4DF4-5F1F43FD4FB8}"/>
                    </a:ext>
                  </a:extLst>
                </p:cNvPr>
                <p:cNvPicPr/>
                <p:nvPr/>
              </p:nvPicPr>
              <p:blipFill>
                <a:blip r:embed="rId387"/>
                <a:stretch>
                  <a:fillRect/>
                </a:stretch>
              </p:blipFill>
              <p:spPr>
                <a:xfrm>
                  <a:off x="6147518" y="5314103"/>
                  <a:ext cx="493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53" name="Ink 252">
                  <a:extLst>
                    <a:ext uri="{FF2B5EF4-FFF2-40B4-BE49-F238E27FC236}">
                      <a16:creationId xmlns:a16="http://schemas.microsoft.com/office/drawing/2014/main" id="{F50790D4-1E3C-8355-0664-56E2651AA985}"/>
                    </a:ext>
                  </a:extLst>
                </p14:cNvPr>
                <p14:cNvContentPartPr/>
                <p14:nvPr/>
              </p14:nvContentPartPr>
              <p14:xfrm>
                <a:off x="6372158" y="5312663"/>
                <a:ext cx="218520" cy="224640"/>
              </p14:xfrm>
            </p:contentPart>
          </mc:Choice>
          <mc:Fallback>
            <p:pic>
              <p:nvPicPr>
                <p:cNvPr id="253" name="Ink 252">
                  <a:extLst>
                    <a:ext uri="{FF2B5EF4-FFF2-40B4-BE49-F238E27FC236}">
                      <a16:creationId xmlns:a16="http://schemas.microsoft.com/office/drawing/2014/main" id="{F50790D4-1E3C-8355-0664-56E2651AA985}"/>
                    </a:ext>
                  </a:extLst>
                </p:cNvPr>
                <p:cNvPicPr/>
                <p:nvPr/>
              </p:nvPicPr>
              <p:blipFill>
                <a:blip r:embed="rId389"/>
                <a:stretch>
                  <a:fillRect/>
                </a:stretch>
              </p:blipFill>
              <p:spPr>
                <a:xfrm>
                  <a:off x="6363518" y="5304023"/>
                  <a:ext cx="2361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54" name="Ink 253">
                  <a:extLst>
                    <a:ext uri="{FF2B5EF4-FFF2-40B4-BE49-F238E27FC236}">
                      <a16:creationId xmlns:a16="http://schemas.microsoft.com/office/drawing/2014/main" id="{6ADB513B-DD2D-F96A-65D9-7DF55EEA2BEB}"/>
                    </a:ext>
                  </a:extLst>
                </p14:cNvPr>
                <p14:cNvContentPartPr/>
                <p14:nvPr/>
              </p14:nvContentPartPr>
              <p14:xfrm>
                <a:off x="6656918" y="5323463"/>
                <a:ext cx="138600" cy="218880"/>
              </p14:xfrm>
            </p:contentPart>
          </mc:Choice>
          <mc:Fallback>
            <p:pic>
              <p:nvPicPr>
                <p:cNvPr id="254" name="Ink 253">
                  <a:extLst>
                    <a:ext uri="{FF2B5EF4-FFF2-40B4-BE49-F238E27FC236}">
                      <a16:creationId xmlns:a16="http://schemas.microsoft.com/office/drawing/2014/main" id="{6ADB513B-DD2D-F96A-65D9-7DF55EEA2BEB}"/>
                    </a:ext>
                  </a:extLst>
                </p:cNvPr>
                <p:cNvPicPr/>
                <p:nvPr/>
              </p:nvPicPr>
              <p:blipFill>
                <a:blip r:embed="rId391"/>
                <a:stretch>
                  <a:fillRect/>
                </a:stretch>
              </p:blipFill>
              <p:spPr>
                <a:xfrm>
                  <a:off x="6648278" y="5314823"/>
                  <a:ext cx="1562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55" name="Ink 254">
                  <a:extLst>
                    <a:ext uri="{FF2B5EF4-FFF2-40B4-BE49-F238E27FC236}">
                      <a16:creationId xmlns:a16="http://schemas.microsoft.com/office/drawing/2014/main" id="{920A187F-CFB1-29B5-879B-136A0742963E}"/>
                    </a:ext>
                  </a:extLst>
                </p14:cNvPr>
                <p14:cNvContentPartPr/>
                <p14:nvPr/>
              </p14:nvContentPartPr>
              <p14:xfrm>
                <a:off x="6878678" y="5331023"/>
                <a:ext cx="268560" cy="237600"/>
              </p14:xfrm>
            </p:contentPart>
          </mc:Choice>
          <mc:Fallback>
            <p:pic>
              <p:nvPicPr>
                <p:cNvPr id="255" name="Ink 254">
                  <a:extLst>
                    <a:ext uri="{FF2B5EF4-FFF2-40B4-BE49-F238E27FC236}">
                      <a16:creationId xmlns:a16="http://schemas.microsoft.com/office/drawing/2014/main" id="{920A187F-CFB1-29B5-879B-136A0742963E}"/>
                    </a:ext>
                  </a:extLst>
                </p:cNvPr>
                <p:cNvPicPr/>
                <p:nvPr/>
              </p:nvPicPr>
              <p:blipFill>
                <a:blip r:embed="rId393"/>
                <a:stretch>
                  <a:fillRect/>
                </a:stretch>
              </p:blipFill>
              <p:spPr>
                <a:xfrm>
                  <a:off x="6869678" y="5322383"/>
                  <a:ext cx="2862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57" name="Ink 256">
                  <a:extLst>
                    <a:ext uri="{FF2B5EF4-FFF2-40B4-BE49-F238E27FC236}">
                      <a16:creationId xmlns:a16="http://schemas.microsoft.com/office/drawing/2014/main" id="{DE4E1574-CC41-5383-56C1-139965242897}"/>
                    </a:ext>
                  </a:extLst>
                </p14:cNvPr>
                <p14:cNvContentPartPr/>
                <p14:nvPr/>
              </p14:nvContentPartPr>
              <p14:xfrm>
                <a:off x="4709678" y="4037543"/>
                <a:ext cx="98640" cy="987840"/>
              </p14:xfrm>
            </p:contentPart>
          </mc:Choice>
          <mc:Fallback>
            <p:pic>
              <p:nvPicPr>
                <p:cNvPr id="257" name="Ink 256">
                  <a:extLst>
                    <a:ext uri="{FF2B5EF4-FFF2-40B4-BE49-F238E27FC236}">
                      <a16:creationId xmlns:a16="http://schemas.microsoft.com/office/drawing/2014/main" id="{DE4E1574-CC41-5383-56C1-139965242897}"/>
                    </a:ext>
                  </a:extLst>
                </p:cNvPr>
                <p:cNvPicPr/>
                <p:nvPr/>
              </p:nvPicPr>
              <p:blipFill>
                <a:blip r:embed="rId395"/>
                <a:stretch>
                  <a:fillRect/>
                </a:stretch>
              </p:blipFill>
              <p:spPr>
                <a:xfrm>
                  <a:off x="4701038" y="4028543"/>
                  <a:ext cx="116280" cy="100548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58" name="Ink 257">
                  <a:extLst>
                    <a:ext uri="{FF2B5EF4-FFF2-40B4-BE49-F238E27FC236}">
                      <a16:creationId xmlns:a16="http://schemas.microsoft.com/office/drawing/2014/main" id="{32852230-B437-7CEC-0CC9-9AC4F0A7F053}"/>
                    </a:ext>
                  </a:extLst>
                </p14:cNvPr>
                <p14:cNvContentPartPr/>
                <p14:nvPr/>
              </p14:nvContentPartPr>
              <p14:xfrm>
                <a:off x="4698518" y="4962023"/>
                <a:ext cx="2495520" cy="217440"/>
              </p14:xfrm>
            </p:contentPart>
          </mc:Choice>
          <mc:Fallback>
            <p:pic>
              <p:nvPicPr>
                <p:cNvPr id="258" name="Ink 257">
                  <a:extLst>
                    <a:ext uri="{FF2B5EF4-FFF2-40B4-BE49-F238E27FC236}">
                      <a16:creationId xmlns:a16="http://schemas.microsoft.com/office/drawing/2014/main" id="{32852230-B437-7CEC-0CC9-9AC4F0A7F053}"/>
                    </a:ext>
                  </a:extLst>
                </p:cNvPr>
                <p:cNvPicPr/>
                <p:nvPr/>
              </p:nvPicPr>
              <p:blipFill>
                <a:blip r:embed="rId397"/>
                <a:stretch>
                  <a:fillRect/>
                </a:stretch>
              </p:blipFill>
              <p:spPr>
                <a:xfrm>
                  <a:off x="4689518" y="4953023"/>
                  <a:ext cx="25131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59" name="Ink 258">
                  <a:extLst>
                    <a:ext uri="{FF2B5EF4-FFF2-40B4-BE49-F238E27FC236}">
                      <a16:creationId xmlns:a16="http://schemas.microsoft.com/office/drawing/2014/main" id="{0408E837-CF4B-4503-E8DC-F8007291DA7A}"/>
                    </a:ext>
                  </a:extLst>
                </p14:cNvPr>
                <p14:cNvContentPartPr/>
                <p14:nvPr/>
              </p14:nvContentPartPr>
              <p14:xfrm>
                <a:off x="4664318" y="4051583"/>
                <a:ext cx="2470320" cy="1063440"/>
              </p14:xfrm>
            </p:contentPart>
          </mc:Choice>
          <mc:Fallback>
            <p:pic>
              <p:nvPicPr>
                <p:cNvPr id="259" name="Ink 258">
                  <a:extLst>
                    <a:ext uri="{FF2B5EF4-FFF2-40B4-BE49-F238E27FC236}">
                      <a16:creationId xmlns:a16="http://schemas.microsoft.com/office/drawing/2014/main" id="{0408E837-CF4B-4503-E8DC-F8007291DA7A}"/>
                    </a:ext>
                  </a:extLst>
                </p:cNvPr>
                <p:cNvPicPr/>
                <p:nvPr/>
              </p:nvPicPr>
              <p:blipFill>
                <a:blip r:embed="rId399"/>
                <a:stretch>
                  <a:fillRect/>
                </a:stretch>
              </p:blipFill>
              <p:spPr>
                <a:xfrm>
                  <a:off x="4655318" y="4042583"/>
                  <a:ext cx="2487960" cy="10810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60" name="Ink 259">
                  <a:extLst>
                    <a:ext uri="{FF2B5EF4-FFF2-40B4-BE49-F238E27FC236}">
                      <a16:creationId xmlns:a16="http://schemas.microsoft.com/office/drawing/2014/main" id="{765E74A1-6B98-CD9A-EAFD-7EF48A49E1A3}"/>
                    </a:ext>
                  </a:extLst>
                </p14:cNvPr>
                <p14:cNvContentPartPr/>
                <p14:nvPr/>
              </p14:nvContentPartPr>
              <p14:xfrm>
                <a:off x="4690958" y="4400783"/>
                <a:ext cx="63360" cy="64800"/>
              </p14:xfrm>
            </p:contentPart>
          </mc:Choice>
          <mc:Fallback>
            <p:pic>
              <p:nvPicPr>
                <p:cNvPr id="260" name="Ink 259">
                  <a:extLst>
                    <a:ext uri="{FF2B5EF4-FFF2-40B4-BE49-F238E27FC236}">
                      <a16:creationId xmlns:a16="http://schemas.microsoft.com/office/drawing/2014/main" id="{765E74A1-6B98-CD9A-EAFD-7EF48A49E1A3}"/>
                    </a:ext>
                  </a:extLst>
                </p:cNvPr>
                <p:cNvPicPr/>
                <p:nvPr/>
              </p:nvPicPr>
              <p:blipFill>
                <a:blip r:embed="rId401"/>
                <a:stretch>
                  <a:fillRect/>
                </a:stretch>
              </p:blipFill>
              <p:spPr>
                <a:xfrm>
                  <a:off x="4681958" y="4392143"/>
                  <a:ext cx="810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61" name="Ink 260">
                  <a:extLst>
                    <a:ext uri="{FF2B5EF4-FFF2-40B4-BE49-F238E27FC236}">
                      <a16:creationId xmlns:a16="http://schemas.microsoft.com/office/drawing/2014/main" id="{A980713C-1733-604B-FA21-379EFC61F812}"/>
                    </a:ext>
                  </a:extLst>
                </p14:cNvPr>
                <p14:cNvContentPartPr/>
                <p14:nvPr/>
              </p14:nvContentPartPr>
              <p14:xfrm>
                <a:off x="4926758" y="4151303"/>
                <a:ext cx="234360" cy="364320"/>
              </p14:xfrm>
            </p:contentPart>
          </mc:Choice>
          <mc:Fallback>
            <p:pic>
              <p:nvPicPr>
                <p:cNvPr id="261" name="Ink 260">
                  <a:extLst>
                    <a:ext uri="{FF2B5EF4-FFF2-40B4-BE49-F238E27FC236}">
                      <a16:creationId xmlns:a16="http://schemas.microsoft.com/office/drawing/2014/main" id="{A980713C-1733-604B-FA21-379EFC61F812}"/>
                    </a:ext>
                  </a:extLst>
                </p:cNvPr>
                <p:cNvPicPr/>
                <p:nvPr/>
              </p:nvPicPr>
              <p:blipFill>
                <a:blip r:embed="rId403"/>
                <a:stretch>
                  <a:fillRect/>
                </a:stretch>
              </p:blipFill>
              <p:spPr>
                <a:xfrm>
                  <a:off x="4918118" y="4142303"/>
                  <a:ext cx="25200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62" name="Ink 261">
                  <a:extLst>
                    <a:ext uri="{FF2B5EF4-FFF2-40B4-BE49-F238E27FC236}">
                      <a16:creationId xmlns:a16="http://schemas.microsoft.com/office/drawing/2014/main" id="{43413E65-1E87-C70E-AB8C-FC4EB5416A1D}"/>
                    </a:ext>
                  </a:extLst>
                </p14:cNvPr>
                <p14:cNvContentPartPr/>
                <p14:nvPr/>
              </p14:nvContentPartPr>
              <p14:xfrm>
                <a:off x="5179838" y="4309703"/>
                <a:ext cx="151920" cy="186120"/>
              </p14:xfrm>
            </p:contentPart>
          </mc:Choice>
          <mc:Fallback>
            <p:pic>
              <p:nvPicPr>
                <p:cNvPr id="262" name="Ink 261">
                  <a:extLst>
                    <a:ext uri="{FF2B5EF4-FFF2-40B4-BE49-F238E27FC236}">
                      <a16:creationId xmlns:a16="http://schemas.microsoft.com/office/drawing/2014/main" id="{43413E65-1E87-C70E-AB8C-FC4EB5416A1D}"/>
                    </a:ext>
                  </a:extLst>
                </p:cNvPr>
                <p:cNvPicPr/>
                <p:nvPr/>
              </p:nvPicPr>
              <p:blipFill>
                <a:blip r:embed="rId405"/>
                <a:stretch>
                  <a:fillRect/>
                </a:stretch>
              </p:blipFill>
              <p:spPr>
                <a:xfrm>
                  <a:off x="5170838" y="4300703"/>
                  <a:ext cx="1695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63" name="Ink 262">
                  <a:extLst>
                    <a:ext uri="{FF2B5EF4-FFF2-40B4-BE49-F238E27FC236}">
                      <a16:creationId xmlns:a16="http://schemas.microsoft.com/office/drawing/2014/main" id="{57BA5B53-AE5A-C26C-8D3B-4F4B62B67091}"/>
                    </a:ext>
                  </a:extLst>
                </p14:cNvPr>
                <p14:cNvContentPartPr/>
                <p14:nvPr/>
              </p14:nvContentPartPr>
              <p14:xfrm>
                <a:off x="5374598" y="4334903"/>
                <a:ext cx="28080" cy="151920"/>
              </p14:xfrm>
            </p:contentPart>
          </mc:Choice>
          <mc:Fallback>
            <p:pic>
              <p:nvPicPr>
                <p:cNvPr id="263" name="Ink 262">
                  <a:extLst>
                    <a:ext uri="{FF2B5EF4-FFF2-40B4-BE49-F238E27FC236}">
                      <a16:creationId xmlns:a16="http://schemas.microsoft.com/office/drawing/2014/main" id="{57BA5B53-AE5A-C26C-8D3B-4F4B62B67091}"/>
                    </a:ext>
                  </a:extLst>
                </p:cNvPr>
                <p:cNvPicPr/>
                <p:nvPr/>
              </p:nvPicPr>
              <p:blipFill>
                <a:blip r:embed="rId407"/>
                <a:stretch>
                  <a:fillRect/>
                </a:stretch>
              </p:blipFill>
              <p:spPr>
                <a:xfrm>
                  <a:off x="5365958" y="4325903"/>
                  <a:ext cx="457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64" name="Ink 263">
                  <a:extLst>
                    <a:ext uri="{FF2B5EF4-FFF2-40B4-BE49-F238E27FC236}">
                      <a16:creationId xmlns:a16="http://schemas.microsoft.com/office/drawing/2014/main" id="{3DB77226-D031-63A4-84F0-48F77AEB4E26}"/>
                    </a:ext>
                  </a:extLst>
                </p14:cNvPr>
                <p14:cNvContentPartPr/>
                <p14:nvPr/>
              </p14:nvContentPartPr>
              <p14:xfrm>
                <a:off x="5455598" y="4157063"/>
                <a:ext cx="37080" cy="87120"/>
              </p14:xfrm>
            </p:contentPart>
          </mc:Choice>
          <mc:Fallback>
            <p:pic>
              <p:nvPicPr>
                <p:cNvPr id="264" name="Ink 263">
                  <a:extLst>
                    <a:ext uri="{FF2B5EF4-FFF2-40B4-BE49-F238E27FC236}">
                      <a16:creationId xmlns:a16="http://schemas.microsoft.com/office/drawing/2014/main" id="{3DB77226-D031-63A4-84F0-48F77AEB4E26}"/>
                    </a:ext>
                  </a:extLst>
                </p:cNvPr>
                <p:cNvPicPr/>
                <p:nvPr/>
              </p:nvPicPr>
              <p:blipFill>
                <a:blip r:embed="rId409"/>
                <a:stretch>
                  <a:fillRect/>
                </a:stretch>
              </p:blipFill>
              <p:spPr>
                <a:xfrm>
                  <a:off x="5446598" y="4148063"/>
                  <a:ext cx="547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65" name="Ink 264">
                  <a:extLst>
                    <a:ext uri="{FF2B5EF4-FFF2-40B4-BE49-F238E27FC236}">
                      <a16:creationId xmlns:a16="http://schemas.microsoft.com/office/drawing/2014/main" id="{AEE448AB-9A7B-9567-7AEC-872BA5112566}"/>
                    </a:ext>
                  </a:extLst>
                </p14:cNvPr>
                <p14:cNvContentPartPr/>
                <p14:nvPr/>
              </p14:nvContentPartPr>
              <p14:xfrm>
                <a:off x="5536238" y="4252463"/>
                <a:ext cx="19800" cy="241920"/>
              </p14:xfrm>
            </p:contentPart>
          </mc:Choice>
          <mc:Fallback>
            <p:pic>
              <p:nvPicPr>
                <p:cNvPr id="265" name="Ink 264">
                  <a:extLst>
                    <a:ext uri="{FF2B5EF4-FFF2-40B4-BE49-F238E27FC236}">
                      <a16:creationId xmlns:a16="http://schemas.microsoft.com/office/drawing/2014/main" id="{AEE448AB-9A7B-9567-7AEC-872BA5112566}"/>
                    </a:ext>
                  </a:extLst>
                </p:cNvPr>
                <p:cNvPicPr/>
                <p:nvPr/>
              </p:nvPicPr>
              <p:blipFill>
                <a:blip r:embed="rId411"/>
                <a:stretch>
                  <a:fillRect/>
                </a:stretch>
              </p:blipFill>
              <p:spPr>
                <a:xfrm>
                  <a:off x="5527238" y="4243823"/>
                  <a:ext cx="374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66" name="Ink 265">
                  <a:extLst>
                    <a:ext uri="{FF2B5EF4-FFF2-40B4-BE49-F238E27FC236}">
                      <a16:creationId xmlns:a16="http://schemas.microsoft.com/office/drawing/2014/main" id="{F51C3E26-9C48-08CA-6CC8-E0EDD5A444F5}"/>
                    </a:ext>
                  </a:extLst>
                </p14:cNvPr>
                <p14:cNvContentPartPr/>
                <p14:nvPr/>
              </p14:nvContentPartPr>
              <p14:xfrm>
                <a:off x="5687078" y="4175423"/>
                <a:ext cx="191520" cy="320760"/>
              </p14:xfrm>
            </p:contentPart>
          </mc:Choice>
          <mc:Fallback>
            <p:pic>
              <p:nvPicPr>
                <p:cNvPr id="266" name="Ink 265">
                  <a:extLst>
                    <a:ext uri="{FF2B5EF4-FFF2-40B4-BE49-F238E27FC236}">
                      <a16:creationId xmlns:a16="http://schemas.microsoft.com/office/drawing/2014/main" id="{F51C3E26-9C48-08CA-6CC8-E0EDD5A444F5}"/>
                    </a:ext>
                  </a:extLst>
                </p:cNvPr>
                <p:cNvPicPr/>
                <p:nvPr/>
              </p:nvPicPr>
              <p:blipFill>
                <a:blip r:embed="rId413"/>
                <a:stretch>
                  <a:fillRect/>
                </a:stretch>
              </p:blipFill>
              <p:spPr>
                <a:xfrm>
                  <a:off x="5678078" y="4166423"/>
                  <a:ext cx="2091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67" name="Ink 266">
                  <a:extLst>
                    <a:ext uri="{FF2B5EF4-FFF2-40B4-BE49-F238E27FC236}">
                      <a16:creationId xmlns:a16="http://schemas.microsoft.com/office/drawing/2014/main" id="{7F05F82A-5437-E212-A936-39044154C7E8}"/>
                    </a:ext>
                  </a:extLst>
                </p14:cNvPr>
                <p14:cNvContentPartPr/>
                <p14:nvPr/>
              </p14:nvContentPartPr>
              <p14:xfrm>
                <a:off x="6117998" y="4351103"/>
                <a:ext cx="340200" cy="235080"/>
              </p14:xfrm>
            </p:contentPart>
          </mc:Choice>
          <mc:Fallback>
            <p:pic>
              <p:nvPicPr>
                <p:cNvPr id="267" name="Ink 266">
                  <a:extLst>
                    <a:ext uri="{FF2B5EF4-FFF2-40B4-BE49-F238E27FC236}">
                      <a16:creationId xmlns:a16="http://schemas.microsoft.com/office/drawing/2014/main" id="{7F05F82A-5437-E212-A936-39044154C7E8}"/>
                    </a:ext>
                  </a:extLst>
                </p:cNvPr>
                <p:cNvPicPr/>
                <p:nvPr/>
              </p:nvPicPr>
              <p:blipFill>
                <a:blip r:embed="rId415"/>
                <a:stretch>
                  <a:fillRect/>
                </a:stretch>
              </p:blipFill>
              <p:spPr>
                <a:xfrm>
                  <a:off x="6109358" y="4342463"/>
                  <a:ext cx="3578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68" name="Ink 267">
                  <a:extLst>
                    <a:ext uri="{FF2B5EF4-FFF2-40B4-BE49-F238E27FC236}">
                      <a16:creationId xmlns:a16="http://schemas.microsoft.com/office/drawing/2014/main" id="{26DF68CF-43AA-303A-64BE-712040C3008C}"/>
                    </a:ext>
                  </a:extLst>
                </p14:cNvPr>
                <p14:cNvContentPartPr/>
                <p14:nvPr/>
              </p14:nvContentPartPr>
              <p14:xfrm>
                <a:off x="6563678" y="4308263"/>
                <a:ext cx="140040" cy="334440"/>
              </p14:xfrm>
            </p:contentPart>
          </mc:Choice>
          <mc:Fallback>
            <p:pic>
              <p:nvPicPr>
                <p:cNvPr id="268" name="Ink 267">
                  <a:extLst>
                    <a:ext uri="{FF2B5EF4-FFF2-40B4-BE49-F238E27FC236}">
                      <a16:creationId xmlns:a16="http://schemas.microsoft.com/office/drawing/2014/main" id="{26DF68CF-43AA-303A-64BE-712040C3008C}"/>
                    </a:ext>
                  </a:extLst>
                </p:cNvPr>
                <p:cNvPicPr/>
                <p:nvPr/>
              </p:nvPicPr>
              <p:blipFill>
                <a:blip r:embed="rId417"/>
                <a:stretch>
                  <a:fillRect/>
                </a:stretch>
              </p:blipFill>
              <p:spPr>
                <a:xfrm>
                  <a:off x="6554678" y="4299623"/>
                  <a:ext cx="15768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69" name="Ink 268">
                  <a:extLst>
                    <a:ext uri="{FF2B5EF4-FFF2-40B4-BE49-F238E27FC236}">
                      <a16:creationId xmlns:a16="http://schemas.microsoft.com/office/drawing/2014/main" id="{1A5BFBE0-5A32-B195-67FA-FD8942CD7A88}"/>
                    </a:ext>
                  </a:extLst>
                </p14:cNvPr>
                <p14:cNvContentPartPr/>
                <p14:nvPr/>
              </p14:nvContentPartPr>
              <p14:xfrm>
                <a:off x="6593918" y="4483583"/>
                <a:ext cx="259200" cy="38520"/>
              </p14:xfrm>
            </p:contentPart>
          </mc:Choice>
          <mc:Fallback>
            <p:pic>
              <p:nvPicPr>
                <p:cNvPr id="269" name="Ink 268">
                  <a:extLst>
                    <a:ext uri="{FF2B5EF4-FFF2-40B4-BE49-F238E27FC236}">
                      <a16:creationId xmlns:a16="http://schemas.microsoft.com/office/drawing/2014/main" id="{1A5BFBE0-5A32-B195-67FA-FD8942CD7A88}"/>
                    </a:ext>
                  </a:extLst>
                </p:cNvPr>
                <p:cNvPicPr/>
                <p:nvPr/>
              </p:nvPicPr>
              <p:blipFill>
                <a:blip r:embed="rId419"/>
                <a:stretch>
                  <a:fillRect/>
                </a:stretch>
              </p:blipFill>
              <p:spPr>
                <a:xfrm>
                  <a:off x="6585278" y="4474583"/>
                  <a:ext cx="27684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71" name="Ink 270">
                  <a:extLst>
                    <a:ext uri="{FF2B5EF4-FFF2-40B4-BE49-F238E27FC236}">
                      <a16:creationId xmlns:a16="http://schemas.microsoft.com/office/drawing/2014/main" id="{C755B1CC-CCE0-7525-8AC1-755097E47FA2}"/>
                    </a:ext>
                  </a:extLst>
                </p14:cNvPr>
                <p14:cNvContentPartPr/>
                <p14:nvPr/>
              </p14:nvContentPartPr>
              <p14:xfrm>
                <a:off x="5237798" y="4692023"/>
                <a:ext cx="97920" cy="232920"/>
              </p14:xfrm>
            </p:contentPart>
          </mc:Choice>
          <mc:Fallback>
            <p:pic>
              <p:nvPicPr>
                <p:cNvPr id="271" name="Ink 270">
                  <a:extLst>
                    <a:ext uri="{FF2B5EF4-FFF2-40B4-BE49-F238E27FC236}">
                      <a16:creationId xmlns:a16="http://schemas.microsoft.com/office/drawing/2014/main" id="{C755B1CC-CCE0-7525-8AC1-755097E47FA2}"/>
                    </a:ext>
                  </a:extLst>
                </p:cNvPr>
                <p:cNvPicPr/>
                <p:nvPr/>
              </p:nvPicPr>
              <p:blipFill>
                <a:blip r:embed="rId421"/>
                <a:stretch>
                  <a:fillRect/>
                </a:stretch>
              </p:blipFill>
              <p:spPr>
                <a:xfrm>
                  <a:off x="5229158" y="4683023"/>
                  <a:ext cx="1155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72" name="Ink 271">
                  <a:extLst>
                    <a:ext uri="{FF2B5EF4-FFF2-40B4-BE49-F238E27FC236}">
                      <a16:creationId xmlns:a16="http://schemas.microsoft.com/office/drawing/2014/main" id="{B94E7DE2-EA9D-D7E8-3BE5-5D114DE0C7C0}"/>
                    </a:ext>
                  </a:extLst>
                </p14:cNvPr>
                <p14:cNvContentPartPr/>
                <p14:nvPr/>
              </p14:nvContentPartPr>
              <p14:xfrm>
                <a:off x="5405918" y="4777703"/>
                <a:ext cx="101160" cy="127080"/>
              </p14:xfrm>
            </p:contentPart>
          </mc:Choice>
          <mc:Fallback>
            <p:pic>
              <p:nvPicPr>
                <p:cNvPr id="272" name="Ink 271">
                  <a:extLst>
                    <a:ext uri="{FF2B5EF4-FFF2-40B4-BE49-F238E27FC236}">
                      <a16:creationId xmlns:a16="http://schemas.microsoft.com/office/drawing/2014/main" id="{B94E7DE2-EA9D-D7E8-3BE5-5D114DE0C7C0}"/>
                    </a:ext>
                  </a:extLst>
                </p:cNvPr>
                <p:cNvPicPr/>
                <p:nvPr/>
              </p:nvPicPr>
              <p:blipFill>
                <a:blip r:embed="rId423"/>
                <a:stretch>
                  <a:fillRect/>
                </a:stretch>
              </p:blipFill>
              <p:spPr>
                <a:xfrm>
                  <a:off x="5397278" y="4769063"/>
                  <a:ext cx="1188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73" name="Ink 272">
                  <a:extLst>
                    <a:ext uri="{FF2B5EF4-FFF2-40B4-BE49-F238E27FC236}">
                      <a16:creationId xmlns:a16="http://schemas.microsoft.com/office/drawing/2014/main" id="{7E7DC5F6-B004-54EC-52A3-735FAA624DA5}"/>
                    </a:ext>
                  </a:extLst>
                </p14:cNvPr>
                <p14:cNvContentPartPr/>
                <p14:nvPr/>
              </p14:nvContentPartPr>
              <p14:xfrm>
                <a:off x="5611478" y="4744223"/>
                <a:ext cx="12600" cy="173880"/>
              </p14:xfrm>
            </p:contentPart>
          </mc:Choice>
          <mc:Fallback>
            <p:pic>
              <p:nvPicPr>
                <p:cNvPr id="273" name="Ink 272">
                  <a:extLst>
                    <a:ext uri="{FF2B5EF4-FFF2-40B4-BE49-F238E27FC236}">
                      <a16:creationId xmlns:a16="http://schemas.microsoft.com/office/drawing/2014/main" id="{7E7DC5F6-B004-54EC-52A3-735FAA624DA5}"/>
                    </a:ext>
                  </a:extLst>
                </p:cNvPr>
                <p:cNvPicPr/>
                <p:nvPr/>
              </p:nvPicPr>
              <p:blipFill>
                <a:blip r:embed="rId425"/>
                <a:stretch>
                  <a:fillRect/>
                </a:stretch>
              </p:blipFill>
              <p:spPr>
                <a:xfrm>
                  <a:off x="5602478" y="4735583"/>
                  <a:ext cx="302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74" name="Ink 273">
                  <a:extLst>
                    <a:ext uri="{FF2B5EF4-FFF2-40B4-BE49-F238E27FC236}">
                      <a16:creationId xmlns:a16="http://schemas.microsoft.com/office/drawing/2014/main" id="{E2C81669-7E3D-080D-E8EC-D725AABCA958}"/>
                    </a:ext>
                  </a:extLst>
                </p14:cNvPr>
                <p14:cNvContentPartPr/>
                <p14:nvPr/>
              </p14:nvContentPartPr>
              <p14:xfrm>
                <a:off x="5637758" y="4727303"/>
                <a:ext cx="110520" cy="32400"/>
              </p14:xfrm>
            </p:contentPart>
          </mc:Choice>
          <mc:Fallback>
            <p:pic>
              <p:nvPicPr>
                <p:cNvPr id="274" name="Ink 273">
                  <a:extLst>
                    <a:ext uri="{FF2B5EF4-FFF2-40B4-BE49-F238E27FC236}">
                      <a16:creationId xmlns:a16="http://schemas.microsoft.com/office/drawing/2014/main" id="{E2C81669-7E3D-080D-E8EC-D725AABCA958}"/>
                    </a:ext>
                  </a:extLst>
                </p:cNvPr>
                <p:cNvPicPr/>
                <p:nvPr/>
              </p:nvPicPr>
              <p:blipFill>
                <a:blip r:embed="rId427"/>
                <a:stretch>
                  <a:fillRect/>
                </a:stretch>
              </p:blipFill>
              <p:spPr>
                <a:xfrm>
                  <a:off x="5629118" y="4718663"/>
                  <a:ext cx="1281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75" name="Ink 274">
                  <a:extLst>
                    <a:ext uri="{FF2B5EF4-FFF2-40B4-BE49-F238E27FC236}">
                      <a16:creationId xmlns:a16="http://schemas.microsoft.com/office/drawing/2014/main" id="{22BAC46A-A3B5-A584-7FDF-7C1830E6C5C7}"/>
                    </a:ext>
                  </a:extLst>
                </p14:cNvPr>
                <p14:cNvContentPartPr/>
                <p14:nvPr/>
              </p14:nvContentPartPr>
              <p14:xfrm>
                <a:off x="5620838" y="4822343"/>
                <a:ext cx="75600" cy="25920"/>
              </p14:xfrm>
            </p:contentPart>
          </mc:Choice>
          <mc:Fallback>
            <p:pic>
              <p:nvPicPr>
                <p:cNvPr id="275" name="Ink 274">
                  <a:extLst>
                    <a:ext uri="{FF2B5EF4-FFF2-40B4-BE49-F238E27FC236}">
                      <a16:creationId xmlns:a16="http://schemas.microsoft.com/office/drawing/2014/main" id="{22BAC46A-A3B5-A584-7FDF-7C1830E6C5C7}"/>
                    </a:ext>
                  </a:extLst>
                </p:cNvPr>
                <p:cNvPicPr/>
                <p:nvPr/>
              </p:nvPicPr>
              <p:blipFill>
                <a:blip r:embed="rId429"/>
                <a:stretch>
                  <a:fillRect/>
                </a:stretch>
              </p:blipFill>
              <p:spPr>
                <a:xfrm>
                  <a:off x="5611838" y="4813703"/>
                  <a:ext cx="932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76" name="Ink 275">
                  <a:extLst>
                    <a:ext uri="{FF2B5EF4-FFF2-40B4-BE49-F238E27FC236}">
                      <a16:creationId xmlns:a16="http://schemas.microsoft.com/office/drawing/2014/main" id="{65D6861E-A923-EFA3-EE67-7C1AE428E4EB}"/>
                    </a:ext>
                  </a:extLst>
                </p14:cNvPr>
                <p14:cNvContentPartPr/>
                <p14:nvPr/>
              </p14:nvContentPartPr>
              <p14:xfrm>
                <a:off x="5838638" y="4753583"/>
                <a:ext cx="125640" cy="208800"/>
              </p14:xfrm>
            </p:contentPart>
          </mc:Choice>
          <mc:Fallback>
            <p:pic>
              <p:nvPicPr>
                <p:cNvPr id="276" name="Ink 275">
                  <a:extLst>
                    <a:ext uri="{FF2B5EF4-FFF2-40B4-BE49-F238E27FC236}">
                      <a16:creationId xmlns:a16="http://schemas.microsoft.com/office/drawing/2014/main" id="{65D6861E-A923-EFA3-EE67-7C1AE428E4EB}"/>
                    </a:ext>
                  </a:extLst>
                </p:cNvPr>
                <p:cNvPicPr/>
                <p:nvPr/>
              </p:nvPicPr>
              <p:blipFill>
                <a:blip r:embed="rId431"/>
                <a:stretch>
                  <a:fillRect/>
                </a:stretch>
              </p:blipFill>
              <p:spPr>
                <a:xfrm>
                  <a:off x="5829998" y="4744943"/>
                  <a:ext cx="1432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77" name="Ink 276">
                  <a:extLst>
                    <a:ext uri="{FF2B5EF4-FFF2-40B4-BE49-F238E27FC236}">
                      <a16:creationId xmlns:a16="http://schemas.microsoft.com/office/drawing/2014/main" id="{87D5A360-BEB2-3B00-CC7D-8EE7BF144801}"/>
                    </a:ext>
                  </a:extLst>
                </p14:cNvPr>
                <p14:cNvContentPartPr/>
                <p14:nvPr/>
              </p14:nvContentPartPr>
              <p14:xfrm>
                <a:off x="6030878" y="4809743"/>
                <a:ext cx="2880" cy="180000"/>
              </p14:xfrm>
            </p:contentPart>
          </mc:Choice>
          <mc:Fallback>
            <p:pic>
              <p:nvPicPr>
                <p:cNvPr id="277" name="Ink 276">
                  <a:extLst>
                    <a:ext uri="{FF2B5EF4-FFF2-40B4-BE49-F238E27FC236}">
                      <a16:creationId xmlns:a16="http://schemas.microsoft.com/office/drawing/2014/main" id="{87D5A360-BEB2-3B00-CC7D-8EE7BF144801}"/>
                    </a:ext>
                  </a:extLst>
                </p:cNvPr>
                <p:cNvPicPr/>
                <p:nvPr/>
              </p:nvPicPr>
              <p:blipFill>
                <a:blip r:embed="rId433"/>
                <a:stretch>
                  <a:fillRect/>
                </a:stretch>
              </p:blipFill>
              <p:spPr>
                <a:xfrm>
                  <a:off x="6022238" y="4800743"/>
                  <a:ext cx="205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78" name="Ink 277">
                  <a:extLst>
                    <a:ext uri="{FF2B5EF4-FFF2-40B4-BE49-F238E27FC236}">
                      <a16:creationId xmlns:a16="http://schemas.microsoft.com/office/drawing/2014/main" id="{0D7C1833-8C70-8351-E1AF-8B7533A429D3}"/>
                    </a:ext>
                  </a:extLst>
                </p14:cNvPr>
                <p14:cNvContentPartPr/>
                <p14:nvPr/>
              </p14:nvContentPartPr>
              <p14:xfrm>
                <a:off x="6056078" y="4738463"/>
                <a:ext cx="119160" cy="172080"/>
              </p14:xfrm>
            </p:contentPart>
          </mc:Choice>
          <mc:Fallback>
            <p:pic>
              <p:nvPicPr>
                <p:cNvPr id="278" name="Ink 277">
                  <a:extLst>
                    <a:ext uri="{FF2B5EF4-FFF2-40B4-BE49-F238E27FC236}">
                      <a16:creationId xmlns:a16="http://schemas.microsoft.com/office/drawing/2014/main" id="{0D7C1833-8C70-8351-E1AF-8B7533A429D3}"/>
                    </a:ext>
                  </a:extLst>
                </p:cNvPr>
                <p:cNvPicPr/>
                <p:nvPr/>
              </p:nvPicPr>
              <p:blipFill>
                <a:blip r:embed="rId435"/>
                <a:stretch>
                  <a:fillRect/>
                </a:stretch>
              </p:blipFill>
              <p:spPr>
                <a:xfrm>
                  <a:off x="6047438" y="4729463"/>
                  <a:ext cx="1368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79" name="Ink 278">
                  <a:extLst>
                    <a:ext uri="{FF2B5EF4-FFF2-40B4-BE49-F238E27FC236}">
                      <a16:creationId xmlns:a16="http://schemas.microsoft.com/office/drawing/2014/main" id="{C54E19BB-784C-DD9A-4CC0-3342E84923E2}"/>
                    </a:ext>
                  </a:extLst>
                </p14:cNvPr>
                <p14:cNvContentPartPr/>
                <p14:nvPr/>
              </p14:nvContentPartPr>
              <p14:xfrm>
                <a:off x="6237518" y="4758623"/>
                <a:ext cx="68040" cy="260640"/>
              </p14:xfrm>
            </p:contentPart>
          </mc:Choice>
          <mc:Fallback>
            <p:pic>
              <p:nvPicPr>
                <p:cNvPr id="279" name="Ink 278">
                  <a:extLst>
                    <a:ext uri="{FF2B5EF4-FFF2-40B4-BE49-F238E27FC236}">
                      <a16:creationId xmlns:a16="http://schemas.microsoft.com/office/drawing/2014/main" id="{C54E19BB-784C-DD9A-4CC0-3342E84923E2}"/>
                    </a:ext>
                  </a:extLst>
                </p:cNvPr>
                <p:cNvPicPr/>
                <p:nvPr/>
              </p:nvPicPr>
              <p:blipFill>
                <a:blip r:embed="rId437"/>
                <a:stretch>
                  <a:fillRect/>
                </a:stretch>
              </p:blipFill>
              <p:spPr>
                <a:xfrm>
                  <a:off x="6228878" y="4749983"/>
                  <a:ext cx="856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3" name="Ink 22">
                  <a:extLst>
                    <a:ext uri="{FF2B5EF4-FFF2-40B4-BE49-F238E27FC236}">
                      <a16:creationId xmlns:a16="http://schemas.microsoft.com/office/drawing/2014/main" id="{528B63D7-3F58-E2A7-8328-037ADA28599F}"/>
                    </a:ext>
                  </a:extLst>
                </p14:cNvPr>
                <p14:cNvContentPartPr/>
                <p14:nvPr/>
              </p14:nvContentPartPr>
              <p14:xfrm>
                <a:off x="9469598" y="1927223"/>
                <a:ext cx="204840" cy="321120"/>
              </p14:xfrm>
            </p:contentPart>
          </mc:Choice>
          <mc:Fallback>
            <p:pic>
              <p:nvPicPr>
                <p:cNvPr id="23" name="Ink 22">
                  <a:extLst>
                    <a:ext uri="{FF2B5EF4-FFF2-40B4-BE49-F238E27FC236}">
                      <a16:creationId xmlns:a16="http://schemas.microsoft.com/office/drawing/2014/main" id="{528B63D7-3F58-E2A7-8328-037ADA28599F}"/>
                    </a:ext>
                  </a:extLst>
                </p:cNvPr>
                <p:cNvPicPr/>
                <p:nvPr/>
              </p:nvPicPr>
              <p:blipFill>
                <a:blip r:embed="rId439"/>
                <a:stretch>
                  <a:fillRect/>
                </a:stretch>
              </p:blipFill>
              <p:spPr>
                <a:xfrm>
                  <a:off x="9460598" y="1918223"/>
                  <a:ext cx="22248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4" name="Ink 23">
                  <a:extLst>
                    <a:ext uri="{FF2B5EF4-FFF2-40B4-BE49-F238E27FC236}">
                      <a16:creationId xmlns:a16="http://schemas.microsoft.com/office/drawing/2014/main" id="{0717B009-3172-BE13-989F-D0B58B3C6304}"/>
                    </a:ext>
                  </a:extLst>
                </p14:cNvPr>
                <p14:cNvContentPartPr/>
                <p14:nvPr/>
              </p14:nvContentPartPr>
              <p14:xfrm>
                <a:off x="9713678" y="2003903"/>
                <a:ext cx="75960" cy="237960"/>
              </p14:xfrm>
            </p:contentPart>
          </mc:Choice>
          <mc:Fallback>
            <p:pic>
              <p:nvPicPr>
                <p:cNvPr id="24" name="Ink 23">
                  <a:extLst>
                    <a:ext uri="{FF2B5EF4-FFF2-40B4-BE49-F238E27FC236}">
                      <a16:creationId xmlns:a16="http://schemas.microsoft.com/office/drawing/2014/main" id="{0717B009-3172-BE13-989F-D0B58B3C6304}"/>
                    </a:ext>
                  </a:extLst>
                </p:cNvPr>
                <p:cNvPicPr/>
                <p:nvPr/>
              </p:nvPicPr>
              <p:blipFill>
                <a:blip r:embed="rId441"/>
                <a:stretch>
                  <a:fillRect/>
                </a:stretch>
              </p:blipFill>
              <p:spPr>
                <a:xfrm>
                  <a:off x="9705038" y="1994903"/>
                  <a:ext cx="936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5" name="Ink 24">
                  <a:extLst>
                    <a:ext uri="{FF2B5EF4-FFF2-40B4-BE49-F238E27FC236}">
                      <a16:creationId xmlns:a16="http://schemas.microsoft.com/office/drawing/2014/main" id="{4E368E19-0518-FB4A-5FA9-4B810BB7D4F1}"/>
                    </a:ext>
                  </a:extLst>
                </p14:cNvPr>
                <p14:cNvContentPartPr/>
                <p14:nvPr/>
              </p14:nvContentPartPr>
              <p14:xfrm>
                <a:off x="9744998" y="2080223"/>
                <a:ext cx="465120" cy="178920"/>
              </p14:xfrm>
            </p:contentPart>
          </mc:Choice>
          <mc:Fallback>
            <p:pic>
              <p:nvPicPr>
                <p:cNvPr id="25" name="Ink 24">
                  <a:extLst>
                    <a:ext uri="{FF2B5EF4-FFF2-40B4-BE49-F238E27FC236}">
                      <a16:creationId xmlns:a16="http://schemas.microsoft.com/office/drawing/2014/main" id="{4E368E19-0518-FB4A-5FA9-4B810BB7D4F1}"/>
                    </a:ext>
                  </a:extLst>
                </p:cNvPr>
                <p:cNvPicPr/>
                <p:nvPr/>
              </p:nvPicPr>
              <p:blipFill>
                <a:blip r:embed="rId443"/>
                <a:stretch>
                  <a:fillRect/>
                </a:stretch>
              </p:blipFill>
              <p:spPr>
                <a:xfrm>
                  <a:off x="9736358" y="2071223"/>
                  <a:ext cx="4827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 name="Ink 25">
                  <a:extLst>
                    <a:ext uri="{FF2B5EF4-FFF2-40B4-BE49-F238E27FC236}">
                      <a16:creationId xmlns:a16="http://schemas.microsoft.com/office/drawing/2014/main" id="{29538B54-FF36-442B-814A-29CC6E5D0668}"/>
                    </a:ext>
                  </a:extLst>
                </p14:cNvPr>
                <p14:cNvContentPartPr/>
                <p14:nvPr/>
              </p14:nvContentPartPr>
              <p14:xfrm>
                <a:off x="10314878" y="2024063"/>
                <a:ext cx="5400" cy="214560"/>
              </p14:xfrm>
            </p:contentPart>
          </mc:Choice>
          <mc:Fallback>
            <p:pic>
              <p:nvPicPr>
                <p:cNvPr id="26" name="Ink 25">
                  <a:extLst>
                    <a:ext uri="{FF2B5EF4-FFF2-40B4-BE49-F238E27FC236}">
                      <a16:creationId xmlns:a16="http://schemas.microsoft.com/office/drawing/2014/main" id="{29538B54-FF36-442B-814A-29CC6E5D0668}"/>
                    </a:ext>
                  </a:extLst>
                </p:cNvPr>
                <p:cNvPicPr/>
                <p:nvPr/>
              </p:nvPicPr>
              <p:blipFill>
                <a:blip r:embed="rId445"/>
                <a:stretch>
                  <a:fillRect/>
                </a:stretch>
              </p:blipFill>
              <p:spPr>
                <a:xfrm>
                  <a:off x="10306238" y="2015063"/>
                  <a:ext cx="2304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8" name="Ink 27">
                  <a:extLst>
                    <a:ext uri="{FF2B5EF4-FFF2-40B4-BE49-F238E27FC236}">
                      <a16:creationId xmlns:a16="http://schemas.microsoft.com/office/drawing/2014/main" id="{1050954D-CAF0-6D4B-5C76-60E30AD5A294}"/>
                    </a:ext>
                  </a:extLst>
                </p14:cNvPr>
                <p14:cNvContentPartPr/>
                <p14:nvPr/>
              </p14:nvContentPartPr>
              <p14:xfrm>
                <a:off x="10424318" y="2039903"/>
                <a:ext cx="154440" cy="230760"/>
              </p14:xfrm>
            </p:contentPart>
          </mc:Choice>
          <mc:Fallback>
            <p:pic>
              <p:nvPicPr>
                <p:cNvPr id="28" name="Ink 27">
                  <a:extLst>
                    <a:ext uri="{FF2B5EF4-FFF2-40B4-BE49-F238E27FC236}">
                      <a16:creationId xmlns:a16="http://schemas.microsoft.com/office/drawing/2014/main" id="{1050954D-CAF0-6D4B-5C76-60E30AD5A294}"/>
                    </a:ext>
                  </a:extLst>
                </p:cNvPr>
                <p:cNvPicPr/>
                <p:nvPr/>
              </p:nvPicPr>
              <p:blipFill>
                <a:blip r:embed="rId447"/>
                <a:stretch>
                  <a:fillRect/>
                </a:stretch>
              </p:blipFill>
              <p:spPr>
                <a:xfrm>
                  <a:off x="10415678" y="2030903"/>
                  <a:ext cx="1720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9" name="Ink 28">
                  <a:extLst>
                    <a:ext uri="{FF2B5EF4-FFF2-40B4-BE49-F238E27FC236}">
                      <a16:creationId xmlns:a16="http://schemas.microsoft.com/office/drawing/2014/main" id="{B93C4A8E-DAFB-7ED9-1FC9-02EFEEE3CF39}"/>
                    </a:ext>
                  </a:extLst>
                </p14:cNvPr>
                <p14:cNvContentPartPr/>
                <p14:nvPr/>
              </p14:nvContentPartPr>
              <p14:xfrm>
                <a:off x="10434038" y="2034503"/>
                <a:ext cx="198360" cy="13680"/>
              </p14:xfrm>
            </p:contentPart>
          </mc:Choice>
          <mc:Fallback>
            <p:pic>
              <p:nvPicPr>
                <p:cNvPr id="29" name="Ink 28">
                  <a:extLst>
                    <a:ext uri="{FF2B5EF4-FFF2-40B4-BE49-F238E27FC236}">
                      <a16:creationId xmlns:a16="http://schemas.microsoft.com/office/drawing/2014/main" id="{B93C4A8E-DAFB-7ED9-1FC9-02EFEEE3CF39}"/>
                    </a:ext>
                  </a:extLst>
                </p:cNvPr>
                <p:cNvPicPr/>
                <p:nvPr/>
              </p:nvPicPr>
              <p:blipFill>
                <a:blip r:embed="rId449"/>
                <a:stretch>
                  <a:fillRect/>
                </a:stretch>
              </p:blipFill>
              <p:spPr>
                <a:xfrm>
                  <a:off x="10425038" y="2025863"/>
                  <a:ext cx="216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31" name="Ink 30">
                  <a:extLst>
                    <a:ext uri="{FF2B5EF4-FFF2-40B4-BE49-F238E27FC236}">
                      <a16:creationId xmlns:a16="http://schemas.microsoft.com/office/drawing/2014/main" id="{BFF5C426-A113-93E2-8108-42B9649A02EF}"/>
                    </a:ext>
                  </a:extLst>
                </p14:cNvPr>
                <p14:cNvContentPartPr/>
                <p14:nvPr/>
              </p14:nvContentPartPr>
              <p14:xfrm>
                <a:off x="9221198" y="2126663"/>
                <a:ext cx="191160" cy="15480"/>
              </p14:xfrm>
            </p:contentPart>
          </mc:Choice>
          <mc:Fallback>
            <p:pic>
              <p:nvPicPr>
                <p:cNvPr id="31" name="Ink 30">
                  <a:extLst>
                    <a:ext uri="{FF2B5EF4-FFF2-40B4-BE49-F238E27FC236}">
                      <a16:creationId xmlns:a16="http://schemas.microsoft.com/office/drawing/2014/main" id="{BFF5C426-A113-93E2-8108-42B9649A02EF}"/>
                    </a:ext>
                  </a:extLst>
                </p:cNvPr>
                <p:cNvPicPr/>
                <p:nvPr/>
              </p:nvPicPr>
              <p:blipFill>
                <a:blip r:embed="rId451"/>
                <a:stretch>
                  <a:fillRect/>
                </a:stretch>
              </p:blipFill>
              <p:spPr>
                <a:xfrm>
                  <a:off x="9212558" y="2118023"/>
                  <a:ext cx="2088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32" name="Ink 31">
                  <a:extLst>
                    <a:ext uri="{FF2B5EF4-FFF2-40B4-BE49-F238E27FC236}">
                      <a16:creationId xmlns:a16="http://schemas.microsoft.com/office/drawing/2014/main" id="{8D28FDC6-CBF9-FD3E-4936-E0FCD8E2C783}"/>
                    </a:ext>
                  </a:extLst>
                </p14:cNvPr>
                <p14:cNvContentPartPr/>
                <p14:nvPr/>
              </p14:nvContentPartPr>
              <p14:xfrm>
                <a:off x="9130838" y="2129183"/>
                <a:ext cx="2436480" cy="1134720"/>
              </p14:xfrm>
            </p:contentPart>
          </mc:Choice>
          <mc:Fallback>
            <p:pic>
              <p:nvPicPr>
                <p:cNvPr id="32" name="Ink 31">
                  <a:extLst>
                    <a:ext uri="{FF2B5EF4-FFF2-40B4-BE49-F238E27FC236}">
                      <a16:creationId xmlns:a16="http://schemas.microsoft.com/office/drawing/2014/main" id="{8D28FDC6-CBF9-FD3E-4936-E0FCD8E2C783}"/>
                    </a:ext>
                  </a:extLst>
                </p:cNvPr>
                <p:cNvPicPr/>
                <p:nvPr/>
              </p:nvPicPr>
              <p:blipFill>
                <a:blip r:embed="rId453"/>
                <a:stretch>
                  <a:fillRect/>
                </a:stretch>
              </p:blipFill>
              <p:spPr>
                <a:xfrm>
                  <a:off x="9121838" y="2120543"/>
                  <a:ext cx="2454120" cy="115236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33" name="Ink 32">
                  <a:extLst>
                    <a:ext uri="{FF2B5EF4-FFF2-40B4-BE49-F238E27FC236}">
                      <a16:creationId xmlns:a16="http://schemas.microsoft.com/office/drawing/2014/main" id="{DE1095F6-8F70-18FF-AAE5-C303CD565D1E}"/>
                    </a:ext>
                  </a:extLst>
                </p14:cNvPr>
                <p14:cNvContentPartPr/>
                <p14:nvPr/>
              </p14:nvContentPartPr>
              <p14:xfrm>
                <a:off x="10726358" y="2204063"/>
                <a:ext cx="907200" cy="909720"/>
              </p14:xfrm>
            </p:contentPart>
          </mc:Choice>
          <mc:Fallback>
            <p:pic>
              <p:nvPicPr>
                <p:cNvPr id="33" name="Ink 32">
                  <a:extLst>
                    <a:ext uri="{FF2B5EF4-FFF2-40B4-BE49-F238E27FC236}">
                      <a16:creationId xmlns:a16="http://schemas.microsoft.com/office/drawing/2014/main" id="{DE1095F6-8F70-18FF-AAE5-C303CD565D1E}"/>
                    </a:ext>
                  </a:extLst>
                </p:cNvPr>
                <p:cNvPicPr/>
                <p:nvPr/>
              </p:nvPicPr>
              <p:blipFill>
                <a:blip r:embed="rId455"/>
                <a:stretch>
                  <a:fillRect/>
                </a:stretch>
              </p:blipFill>
              <p:spPr>
                <a:xfrm>
                  <a:off x="10717718" y="2195063"/>
                  <a:ext cx="924840" cy="9273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35" name="Ink 34">
                  <a:extLst>
                    <a:ext uri="{FF2B5EF4-FFF2-40B4-BE49-F238E27FC236}">
                      <a16:creationId xmlns:a16="http://schemas.microsoft.com/office/drawing/2014/main" id="{E960ADBA-6DA9-EE0D-53D4-88FF8F7E35AF}"/>
                    </a:ext>
                  </a:extLst>
                </p14:cNvPr>
                <p14:cNvContentPartPr/>
                <p14:nvPr/>
              </p14:nvContentPartPr>
              <p14:xfrm>
                <a:off x="10852718" y="1822103"/>
                <a:ext cx="201240" cy="374040"/>
              </p14:xfrm>
            </p:contentPart>
          </mc:Choice>
          <mc:Fallback>
            <p:pic>
              <p:nvPicPr>
                <p:cNvPr id="35" name="Ink 34">
                  <a:extLst>
                    <a:ext uri="{FF2B5EF4-FFF2-40B4-BE49-F238E27FC236}">
                      <a16:creationId xmlns:a16="http://schemas.microsoft.com/office/drawing/2014/main" id="{E960ADBA-6DA9-EE0D-53D4-88FF8F7E35AF}"/>
                    </a:ext>
                  </a:extLst>
                </p:cNvPr>
                <p:cNvPicPr/>
                <p:nvPr/>
              </p:nvPicPr>
              <p:blipFill>
                <a:blip r:embed="rId457"/>
                <a:stretch>
                  <a:fillRect/>
                </a:stretch>
              </p:blipFill>
              <p:spPr>
                <a:xfrm>
                  <a:off x="10844078" y="1813103"/>
                  <a:ext cx="21888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36" name="Ink 35">
                  <a:extLst>
                    <a:ext uri="{FF2B5EF4-FFF2-40B4-BE49-F238E27FC236}">
                      <a16:creationId xmlns:a16="http://schemas.microsoft.com/office/drawing/2014/main" id="{3C6C9978-2323-A60E-C401-6535EA323AB3}"/>
                    </a:ext>
                  </a:extLst>
                </p14:cNvPr>
                <p14:cNvContentPartPr/>
                <p14:nvPr/>
              </p14:nvContentPartPr>
              <p14:xfrm>
                <a:off x="11062958" y="2050703"/>
                <a:ext cx="222120" cy="178920"/>
              </p14:xfrm>
            </p:contentPart>
          </mc:Choice>
          <mc:Fallback>
            <p:pic>
              <p:nvPicPr>
                <p:cNvPr id="36" name="Ink 35">
                  <a:extLst>
                    <a:ext uri="{FF2B5EF4-FFF2-40B4-BE49-F238E27FC236}">
                      <a16:creationId xmlns:a16="http://schemas.microsoft.com/office/drawing/2014/main" id="{3C6C9978-2323-A60E-C401-6535EA323AB3}"/>
                    </a:ext>
                  </a:extLst>
                </p:cNvPr>
                <p:cNvPicPr/>
                <p:nvPr/>
              </p:nvPicPr>
              <p:blipFill>
                <a:blip r:embed="rId459"/>
                <a:stretch>
                  <a:fillRect/>
                </a:stretch>
              </p:blipFill>
              <p:spPr>
                <a:xfrm>
                  <a:off x="11054318" y="2042063"/>
                  <a:ext cx="2397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7" name="Ink 36">
                  <a:extLst>
                    <a:ext uri="{FF2B5EF4-FFF2-40B4-BE49-F238E27FC236}">
                      <a16:creationId xmlns:a16="http://schemas.microsoft.com/office/drawing/2014/main" id="{30C8D91D-56CD-D3B7-7BF6-5987D3CD2185}"/>
                    </a:ext>
                  </a:extLst>
                </p14:cNvPr>
                <p14:cNvContentPartPr/>
                <p14:nvPr/>
              </p14:nvContentPartPr>
              <p14:xfrm>
                <a:off x="11298398" y="2081303"/>
                <a:ext cx="104760" cy="123480"/>
              </p14:xfrm>
            </p:contentPart>
          </mc:Choice>
          <mc:Fallback>
            <p:pic>
              <p:nvPicPr>
                <p:cNvPr id="37" name="Ink 36">
                  <a:extLst>
                    <a:ext uri="{FF2B5EF4-FFF2-40B4-BE49-F238E27FC236}">
                      <a16:creationId xmlns:a16="http://schemas.microsoft.com/office/drawing/2014/main" id="{30C8D91D-56CD-D3B7-7BF6-5987D3CD2185}"/>
                    </a:ext>
                  </a:extLst>
                </p:cNvPr>
                <p:cNvPicPr/>
                <p:nvPr/>
              </p:nvPicPr>
              <p:blipFill>
                <a:blip r:embed="rId461"/>
                <a:stretch>
                  <a:fillRect/>
                </a:stretch>
              </p:blipFill>
              <p:spPr>
                <a:xfrm>
                  <a:off x="11289758" y="2072303"/>
                  <a:ext cx="1224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39" name="Ink 38">
                  <a:extLst>
                    <a:ext uri="{FF2B5EF4-FFF2-40B4-BE49-F238E27FC236}">
                      <a16:creationId xmlns:a16="http://schemas.microsoft.com/office/drawing/2014/main" id="{DC7EA6B8-762C-3C47-2FAA-0ACB8748AC15}"/>
                    </a:ext>
                  </a:extLst>
                </p14:cNvPr>
                <p14:cNvContentPartPr/>
                <p14:nvPr/>
              </p14:nvContentPartPr>
              <p14:xfrm>
                <a:off x="9638078" y="2412863"/>
                <a:ext cx="1117440" cy="505800"/>
              </p14:xfrm>
            </p:contentPart>
          </mc:Choice>
          <mc:Fallback>
            <p:pic>
              <p:nvPicPr>
                <p:cNvPr id="39" name="Ink 38">
                  <a:extLst>
                    <a:ext uri="{FF2B5EF4-FFF2-40B4-BE49-F238E27FC236}">
                      <a16:creationId xmlns:a16="http://schemas.microsoft.com/office/drawing/2014/main" id="{DC7EA6B8-762C-3C47-2FAA-0ACB8748AC15}"/>
                    </a:ext>
                  </a:extLst>
                </p:cNvPr>
                <p:cNvPicPr/>
                <p:nvPr/>
              </p:nvPicPr>
              <p:blipFill>
                <a:blip r:embed="rId463"/>
                <a:stretch>
                  <a:fillRect/>
                </a:stretch>
              </p:blipFill>
              <p:spPr>
                <a:xfrm>
                  <a:off x="9629438" y="2403863"/>
                  <a:ext cx="113508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40" name="Ink 39">
                  <a:extLst>
                    <a:ext uri="{FF2B5EF4-FFF2-40B4-BE49-F238E27FC236}">
                      <a16:creationId xmlns:a16="http://schemas.microsoft.com/office/drawing/2014/main" id="{E0841435-28E6-C0C8-9B25-10D5F48C73C3}"/>
                    </a:ext>
                  </a:extLst>
                </p14:cNvPr>
                <p14:cNvContentPartPr/>
                <p14:nvPr/>
              </p14:nvContentPartPr>
              <p14:xfrm>
                <a:off x="9661838" y="2357783"/>
                <a:ext cx="1659240" cy="643680"/>
              </p14:xfrm>
            </p:contentPart>
          </mc:Choice>
          <mc:Fallback>
            <p:pic>
              <p:nvPicPr>
                <p:cNvPr id="40" name="Ink 39">
                  <a:extLst>
                    <a:ext uri="{FF2B5EF4-FFF2-40B4-BE49-F238E27FC236}">
                      <a16:creationId xmlns:a16="http://schemas.microsoft.com/office/drawing/2014/main" id="{E0841435-28E6-C0C8-9B25-10D5F48C73C3}"/>
                    </a:ext>
                  </a:extLst>
                </p:cNvPr>
                <p:cNvPicPr/>
                <p:nvPr/>
              </p:nvPicPr>
              <p:blipFill>
                <a:blip r:embed="rId465"/>
                <a:stretch>
                  <a:fillRect/>
                </a:stretch>
              </p:blipFill>
              <p:spPr>
                <a:xfrm>
                  <a:off x="9653198" y="2349143"/>
                  <a:ext cx="1676880" cy="66132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42" name="Ink 41">
                  <a:extLst>
                    <a:ext uri="{FF2B5EF4-FFF2-40B4-BE49-F238E27FC236}">
                      <a16:creationId xmlns:a16="http://schemas.microsoft.com/office/drawing/2014/main" id="{426A7AB7-E224-60D9-4B1D-E4C251FEA6D2}"/>
                    </a:ext>
                  </a:extLst>
                </p14:cNvPr>
                <p14:cNvContentPartPr/>
                <p14:nvPr/>
              </p14:nvContentPartPr>
              <p14:xfrm>
                <a:off x="10031918" y="2514383"/>
                <a:ext cx="123120" cy="236160"/>
              </p14:xfrm>
            </p:contentPart>
          </mc:Choice>
          <mc:Fallback>
            <p:pic>
              <p:nvPicPr>
                <p:cNvPr id="42" name="Ink 41">
                  <a:extLst>
                    <a:ext uri="{FF2B5EF4-FFF2-40B4-BE49-F238E27FC236}">
                      <a16:creationId xmlns:a16="http://schemas.microsoft.com/office/drawing/2014/main" id="{426A7AB7-E224-60D9-4B1D-E4C251FEA6D2}"/>
                    </a:ext>
                  </a:extLst>
                </p:cNvPr>
                <p:cNvPicPr/>
                <p:nvPr/>
              </p:nvPicPr>
              <p:blipFill>
                <a:blip r:embed="rId467"/>
                <a:stretch>
                  <a:fillRect/>
                </a:stretch>
              </p:blipFill>
              <p:spPr>
                <a:xfrm>
                  <a:off x="10023278" y="2505383"/>
                  <a:ext cx="1407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43" name="Ink 42">
                  <a:extLst>
                    <a:ext uri="{FF2B5EF4-FFF2-40B4-BE49-F238E27FC236}">
                      <a16:creationId xmlns:a16="http://schemas.microsoft.com/office/drawing/2014/main" id="{CEB16075-3A17-520F-25DE-DE63B36467CA}"/>
                    </a:ext>
                  </a:extLst>
                </p14:cNvPr>
                <p14:cNvContentPartPr/>
                <p14:nvPr/>
              </p14:nvContentPartPr>
              <p14:xfrm>
                <a:off x="10239998" y="2564423"/>
                <a:ext cx="38160" cy="184680"/>
              </p14:xfrm>
            </p:contentPart>
          </mc:Choice>
          <mc:Fallback>
            <p:pic>
              <p:nvPicPr>
                <p:cNvPr id="43" name="Ink 42">
                  <a:extLst>
                    <a:ext uri="{FF2B5EF4-FFF2-40B4-BE49-F238E27FC236}">
                      <a16:creationId xmlns:a16="http://schemas.microsoft.com/office/drawing/2014/main" id="{CEB16075-3A17-520F-25DE-DE63B36467CA}"/>
                    </a:ext>
                  </a:extLst>
                </p:cNvPr>
                <p:cNvPicPr/>
                <p:nvPr/>
              </p:nvPicPr>
              <p:blipFill>
                <a:blip r:embed="rId469"/>
                <a:stretch>
                  <a:fillRect/>
                </a:stretch>
              </p:blipFill>
              <p:spPr>
                <a:xfrm>
                  <a:off x="10231358" y="2555783"/>
                  <a:ext cx="558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44" name="Ink 43">
                  <a:extLst>
                    <a:ext uri="{FF2B5EF4-FFF2-40B4-BE49-F238E27FC236}">
                      <a16:creationId xmlns:a16="http://schemas.microsoft.com/office/drawing/2014/main" id="{E043BCAB-4FA5-3396-CE29-164C8A806386}"/>
                    </a:ext>
                  </a:extLst>
                </p14:cNvPr>
                <p14:cNvContentPartPr/>
                <p14:nvPr/>
              </p14:nvContentPartPr>
              <p14:xfrm>
                <a:off x="10221998" y="2624183"/>
                <a:ext cx="312480" cy="149400"/>
              </p14:xfrm>
            </p:contentPart>
          </mc:Choice>
          <mc:Fallback>
            <p:pic>
              <p:nvPicPr>
                <p:cNvPr id="44" name="Ink 43">
                  <a:extLst>
                    <a:ext uri="{FF2B5EF4-FFF2-40B4-BE49-F238E27FC236}">
                      <a16:creationId xmlns:a16="http://schemas.microsoft.com/office/drawing/2014/main" id="{E043BCAB-4FA5-3396-CE29-164C8A806386}"/>
                    </a:ext>
                  </a:extLst>
                </p:cNvPr>
                <p:cNvPicPr/>
                <p:nvPr/>
              </p:nvPicPr>
              <p:blipFill>
                <a:blip r:embed="rId471"/>
                <a:stretch>
                  <a:fillRect/>
                </a:stretch>
              </p:blipFill>
              <p:spPr>
                <a:xfrm>
                  <a:off x="10213358" y="2615183"/>
                  <a:ext cx="3301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45" name="Ink 44">
                  <a:extLst>
                    <a:ext uri="{FF2B5EF4-FFF2-40B4-BE49-F238E27FC236}">
                      <a16:creationId xmlns:a16="http://schemas.microsoft.com/office/drawing/2014/main" id="{514AB0C3-B746-E781-1BF5-81510598F854}"/>
                    </a:ext>
                  </a:extLst>
                </p14:cNvPr>
                <p14:cNvContentPartPr/>
                <p14:nvPr/>
              </p14:nvContentPartPr>
              <p14:xfrm>
                <a:off x="10596398" y="2615903"/>
                <a:ext cx="13680" cy="171000"/>
              </p14:xfrm>
            </p:contentPart>
          </mc:Choice>
          <mc:Fallback>
            <p:pic>
              <p:nvPicPr>
                <p:cNvPr id="45" name="Ink 44">
                  <a:extLst>
                    <a:ext uri="{FF2B5EF4-FFF2-40B4-BE49-F238E27FC236}">
                      <a16:creationId xmlns:a16="http://schemas.microsoft.com/office/drawing/2014/main" id="{514AB0C3-B746-E781-1BF5-81510598F854}"/>
                    </a:ext>
                  </a:extLst>
                </p:cNvPr>
                <p:cNvPicPr/>
                <p:nvPr/>
              </p:nvPicPr>
              <p:blipFill>
                <a:blip r:embed="rId473"/>
                <a:stretch>
                  <a:fillRect/>
                </a:stretch>
              </p:blipFill>
              <p:spPr>
                <a:xfrm>
                  <a:off x="10587758" y="2606903"/>
                  <a:ext cx="313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46" name="Ink 45">
                  <a:extLst>
                    <a:ext uri="{FF2B5EF4-FFF2-40B4-BE49-F238E27FC236}">
                      <a16:creationId xmlns:a16="http://schemas.microsoft.com/office/drawing/2014/main" id="{C0D02419-1977-7250-0076-06F9AEE8BE41}"/>
                    </a:ext>
                  </a:extLst>
                </p14:cNvPr>
                <p14:cNvContentPartPr/>
                <p14:nvPr/>
              </p14:nvContentPartPr>
              <p14:xfrm>
                <a:off x="10688198" y="2664503"/>
                <a:ext cx="105120" cy="124200"/>
              </p14:xfrm>
            </p:contentPart>
          </mc:Choice>
          <mc:Fallback>
            <p:pic>
              <p:nvPicPr>
                <p:cNvPr id="46" name="Ink 45">
                  <a:extLst>
                    <a:ext uri="{FF2B5EF4-FFF2-40B4-BE49-F238E27FC236}">
                      <a16:creationId xmlns:a16="http://schemas.microsoft.com/office/drawing/2014/main" id="{C0D02419-1977-7250-0076-06F9AEE8BE41}"/>
                    </a:ext>
                  </a:extLst>
                </p:cNvPr>
                <p:cNvPicPr/>
                <p:nvPr/>
              </p:nvPicPr>
              <p:blipFill>
                <a:blip r:embed="rId475"/>
                <a:stretch>
                  <a:fillRect/>
                </a:stretch>
              </p:blipFill>
              <p:spPr>
                <a:xfrm>
                  <a:off x="10679558" y="2655503"/>
                  <a:ext cx="1227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47" name="Ink 46">
                  <a:extLst>
                    <a:ext uri="{FF2B5EF4-FFF2-40B4-BE49-F238E27FC236}">
                      <a16:creationId xmlns:a16="http://schemas.microsoft.com/office/drawing/2014/main" id="{E054B93B-8F7A-9CEA-8D75-F1D4E4992E34}"/>
                    </a:ext>
                  </a:extLst>
                </p14:cNvPr>
                <p14:cNvContentPartPr/>
                <p14:nvPr/>
              </p14:nvContentPartPr>
              <p14:xfrm>
                <a:off x="10670558" y="2645423"/>
                <a:ext cx="206280" cy="160560"/>
              </p14:xfrm>
            </p:contentPart>
          </mc:Choice>
          <mc:Fallback>
            <p:pic>
              <p:nvPicPr>
                <p:cNvPr id="47" name="Ink 46">
                  <a:extLst>
                    <a:ext uri="{FF2B5EF4-FFF2-40B4-BE49-F238E27FC236}">
                      <a16:creationId xmlns:a16="http://schemas.microsoft.com/office/drawing/2014/main" id="{E054B93B-8F7A-9CEA-8D75-F1D4E4992E34}"/>
                    </a:ext>
                  </a:extLst>
                </p:cNvPr>
                <p:cNvPicPr/>
                <p:nvPr/>
              </p:nvPicPr>
              <p:blipFill>
                <a:blip r:embed="rId477"/>
                <a:stretch>
                  <a:fillRect/>
                </a:stretch>
              </p:blipFill>
              <p:spPr>
                <a:xfrm>
                  <a:off x="10661918" y="2636783"/>
                  <a:ext cx="2239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48" name="Ink 47">
                  <a:extLst>
                    <a:ext uri="{FF2B5EF4-FFF2-40B4-BE49-F238E27FC236}">
                      <a16:creationId xmlns:a16="http://schemas.microsoft.com/office/drawing/2014/main" id="{860288EE-1FFE-29F0-14CE-21F158BC0C15}"/>
                    </a:ext>
                  </a:extLst>
                </p14:cNvPr>
                <p14:cNvContentPartPr/>
                <p14:nvPr/>
              </p14:nvContentPartPr>
              <p14:xfrm>
                <a:off x="10884758" y="2650103"/>
                <a:ext cx="74160" cy="163080"/>
              </p14:xfrm>
            </p:contentPart>
          </mc:Choice>
          <mc:Fallback>
            <p:pic>
              <p:nvPicPr>
                <p:cNvPr id="48" name="Ink 47">
                  <a:extLst>
                    <a:ext uri="{FF2B5EF4-FFF2-40B4-BE49-F238E27FC236}">
                      <a16:creationId xmlns:a16="http://schemas.microsoft.com/office/drawing/2014/main" id="{860288EE-1FFE-29F0-14CE-21F158BC0C15}"/>
                    </a:ext>
                  </a:extLst>
                </p:cNvPr>
                <p:cNvPicPr/>
                <p:nvPr/>
              </p:nvPicPr>
              <p:blipFill>
                <a:blip r:embed="rId479"/>
                <a:stretch>
                  <a:fillRect/>
                </a:stretch>
              </p:blipFill>
              <p:spPr>
                <a:xfrm>
                  <a:off x="10876118" y="2641463"/>
                  <a:ext cx="918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49" name="Ink 48">
                  <a:extLst>
                    <a:ext uri="{FF2B5EF4-FFF2-40B4-BE49-F238E27FC236}">
                      <a16:creationId xmlns:a16="http://schemas.microsoft.com/office/drawing/2014/main" id="{33150E38-B674-68F5-E283-F364AF9F20F9}"/>
                    </a:ext>
                  </a:extLst>
                </p14:cNvPr>
                <p14:cNvContentPartPr/>
                <p14:nvPr/>
              </p14:nvContentPartPr>
              <p14:xfrm>
                <a:off x="10920758" y="2693303"/>
                <a:ext cx="135720" cy="119520"/>
              </p14:xfrm>
            </p:contentPart>
          </mc:Choice>
          <mc:Fallback>
            <p:pic>
              <p:nvPicPr>
                <p:cNvPr id="49" name="Ink 48">
                  <a:extLst>
                    <a:ext uri="{FF2B5EF4-FFF2-40B4-BE49-F238E27FC236}">
                      <a16:creationId xmlns:a16="http://schemas.microsoft.com/office/drawing/2014/main" id="{33150E38-B674-68F5-E283-F364AF9F20F9}"/>
                    </a:ext>
                  </a:extLst>
                </p:cNvPr>
                <p:cNvPicPr/>
                <p:nvPr/>
              </p:nvPicPr>
              <p:blipFill>
                <a:blip r:embed="rId481"/>
                <a:stretch>
                  <a:fillRect/>
                </a:stretch>
              </p:blipFill>
              <p:spPr>
                <a:xfrm>
                  <a:off x="10911758" y="2684663"/>
                  <a:ext cx="1533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81" name="Ink 280">
                  <a:extLst>
                    <a:ext uri="{FF2B5EF4-FFF2-40B4-BE49-F238E27FC236}">
                      <a16:creationId xmlns:a16="http://schemas.microsoft.com/office/drawing/2014/main" id="{E0466364-6901-34F9-51EE-A01C5FD7CE91}"/>
                    </a:ext>
                  </a:extLst>
                </p14:cNvPr>
                <p14:cNvContentPartPr/>
                <p14:nvPr/>
              </p14:nvContentPartPr>
              <p14:xfrm>
                <a:off x="9968558" y="2686823"/>
                <a:ext cx="1422000" cy="476280"/>
              </p14:xfrm>
            </p:contentPart>
          </mc:Choice>
          <mc:Fallback>
            <p:pic>
              <p:nvPicPr>
                <p:cNvPr id="281" name="Ink 280">
                  <a:extLst>
                    <a:ext uri="{FF2B5EF4-FFF2-40B4-BE49-F238E27FC236}">
                      <a16:creationId xmlns:a16="http://schemas.microsoft.com/office/drawing/2014/main" id="{E0466364-6901-34F9-51EE-A01C5FD7CE91}"/>
                    </a:ext>
                  </a:extLst>
                </p:cNvPr>
                <p:cNvPicPr/>
                <p:nvPr/>
              </p:nvPicPr>
              <p:blipFill>
                <a:blip r:embed="rId483"/>
                <a:stretch>
                  <a:fillRect/>
                </a:stretch>
              </p:blipFill>
              <p:spPr>
                <a:xfrm>
                  <a:off x="9959558" y="2677823"/>
                  <a:ext cx="143964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82" name="Ink 281">
                  <a:extLst>
                    <a:ext uri="{FF2B5EF4-FFF2-40B4-BE49-F238E27FC236}">
                      <a16:creationId xmlns:a16="http://schemas.microsoft.com/office/drawing/2014/main" id="{24FC5D91-9B4B-D5F3-06FE-A56880DDF545}"/>
                    </a:ext>
                  </a:extLst>
                </p14:cNvPr>
                <p14:cNvContentPartPr/>
                <p14:nvPr/>
              </p14:nvContentPartPr>
              <p14:xfrm>
                <a:off x="10696838" y="2835503"/>
                <a:ext cx="844920" cy="447480"/>
              </p14:xfrm>
            </p:contentPart>
          </mc:Choice>
          <mc:Fallback>
            <p:pic>
              <p:nvPicPr>
                <p:cNvPr id="282" name="Ink 281">
                  <a:extLst>
                    <a:ext uri="{FF2B5EF4-FFF2-40B4-BE49-F238E27FC236}">
                      <a16:creationId xmlns:a16="http://schemas.microsoft.com/office/drawing/2014/main" id="{24FC5D91-9B4B-D5F3-06FE-A56880DDF545}"/>
                    </a:ext>
                  </a:extLst>
                </p:cNvPr>
                <p:cNvPicPr/>
                <p:nvPr/>
              </p:nvPicPr>
              <p:blipFill>
                <a:blip r:embed="rId485"/>
                <a:stretch>
                  <a:fillRect/>
                </a:stretch>
              </p:blipFill>
              <p:spPr>
                <a:xfrm>
                  <a:off x="10688198" y="2826863"/>
                  <a:ext cx="86256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84" name="Ink 283">
                  <a:extLst>
                    <a:ext uri="{FF2B5EF4-FFF2-40B4-BE49-F238E27FC236}">
                      <a16:creationId xmlns:a16="http://schemas.microsoft.com/office/drawing/2014/main" id="{8CF6AD5F-5164-6532-7912-D18DBBA43A84}"/>
                    </a:ext>
                  </a:extLst>
                </p14:cNvPr>
                <p14:cNvContentPartPr/>
                <p14:nvPr/>
              </p14:nvContentPartPr>
              <p14:xfrm>
                <a:off x="5297198" y="2086703"/>
                <a:ext cx="4604760" cy="2055960"/>
              </p14:xfrm>
            </p:contentPart>
          </mc:Choice>
          <mc:Fallback>
            <p:pic>
              <p:nvPicPr>
                <p:cNvPr id="284" name="Ink 283">
                  <a:extLst>
                    <a:ext uri="{FF2B5EF4-FFF2-40B4-BE49-F238E27FC236}">
                      <a16:creationId xmlns:a16="http://schemas.microsoft.com/office/drawing/2014/main" id="{8CF6AD5F-5164-6532-7912-D18DBBA43A84}"/>
                    </a:ext>
                  </a:extLst>
                </p:cNvPr>
                <p:cNvPicPr/>
                <p:nvPr/>
              </p:nvPicPr>
              <p:blipFill>
                <a:blip r:embed="rId487"/>
                <a:stretch>
                  <a:fillRect/>
                </a:stretch>
              </p:blipFill>
              <p:spPr>
                <a:xfrm>
                  <a:off x="5288198" y="2077703"/>
                  <a:ext cx="4622400" cy="207360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85" name="Ink 284">
                  <a:extLst>
                    <a:ext uri="{FF2B5EF4-FFF2-40B4-BE49-F238E27FC236}">
                      <a16:creationId xmlns:a16="http://schemas.microsoft.com/office/drawing/2014/main" id="{82A4F58E-616E-F361-BC4F-260FCD718967}"/>
                    </a:ext>
                  </a:extLst>
                </p14:cNvPr>
                <p14:cNvContentPartPr/>
                <p14:nvPr/>
              </p14:nvContentPartPr>
              <p14:xfrm>
                <a:off x="5165438" y="3997583"/>
                <a:ext cx="222840" cy="160920"/>
              </p14:xfrm>
            </p:contentPart>
          </mc:Choice>
          <mc:Fallback>
            <p:pic>
              <p:nvPicPr>
                <p:cNvPr id="285" name="Ink 284">
                  <a:extLst>
                    <a:ext uri="{FF2B5EF4-FFF2-40B4-BE49-F238E27FC236}">
                      <a16:creationId xmlns:a16="http://schemas.microsoft.com/office/drawing/2014/main" id="{82A4F58E-616E-F361-BC4F-260FCD718967}"/>
                    </a:ext>
                  </a:extLst>
                </p:cNvPr>
                <p:cNvPicPr/>
                <p:nvPr/>
              </p:nvPicPr>
              <p:blipFill>
                <a:blip r:embed="rId489"/>
                <a:stretch>
                  <a:fillRect/>
                </a:stretch>
              </p:blipFill>
              <p:spPr>
                <a:xfrm>
                  <a:off x="5156438" y="3988943"/>
                  <a:ext cx="2404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86" name="Ink 285">
                  <a:extLst>
                    <a:ext uri="{FF2B5EF4-FFF2-40B4-BE49-F238E27FC236}">
                      <a16:creationId xmlns:a16="http://schemas.microsoft.com/office/drawing/2014/main" id="{B7121907-B483-82CA-1C7B-7D9E3CD1D6B5}"/>
                    </a:ext>
                  </a:extLst>
                </p14:cNvPr>
                <p14:cNvContentPartPr/>
                <p14:nvPr/>
              </p14:nvContentPartPr>
              <p14:xfrm>
                <a:off x="5557838" y="3707063"/>
                <a:ext cx="90000" cy="285120"/>
              </p14:xfrm>
            </p:contentPart>
          </mc:Choice>
          <mc:Fallback>
            <p:pic>
              <p:nvPicPr>
                <p:cNvPr id="286" name="Ink 285">
                  <a:extLst>
                    <a:ext uri="{FF2B5EF4-FFF2-40B4-BE49-F238E27FC236}">
                      <a16:creationId xmlns:a16="http://schemas.microsoft.com/office/drawing/2014/main" id="{B7121907-B483-82CA-1C7B-7D9E3CD1D6B5}"/>
                    </a:ext>
                  </a:extLst>
                </p:cNvPr>
                <p:cNvPicPr/>
                <p:nvPr/>
              </p:nvPicPr>
              <p:blipFill>
                <a:blip r:embed="rId491"/>
                <a:stretch>
                  <a:fillRect/>
                </a:stretch>
              </p:blipFill>
              <p:spPr>
                <a:xfrm>
                  <a:off x="5548838" y="3698063"/>
                  <a:ext cx="1076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87" name="Ink 286">
                  <a:extLst>
                    <a:ext uri="{FF2B5EF4-FFF2-40B4-BE49-F238E27FC236}">
                      <a16:creationId xmlns:a16="http://schemas.microsoft.com/office/drawing/2014/main" id="{F6A01A8A-AE38-6BA8-F751-AB13AD1D8E3E}"/>
                    </a:ext>
                  </a:extLst>
                </p14:cNvPr>
                <p14:cNvContentPartPr/>
                <p14:nvPr/>
              </p14:nvContentPartPr>
              <p14:xfrm>
                <a:off x="5548478" y="3851783"/>
                <a:ext cx="183600" cy="112680"/>
              </p14:xfrm>
            </p:contentPart>
          </mc:Choice>
          <mc:Fallback>
            <p:pic>
              <p:nvPicPr>
                <p:cNvPr id="287" name="Ink 286">
                  <a:extLst>
                    <a:ext uri="{FF2B5EF4-FFF2-40B4-BE49-F238E27FC236}">
                      <a16:creationId xmlns:a16="http://schemas.microsoft.com/office/drawing/2014/main" id="{F6A01A8A-AE38-6BA8-F751-AB13AD1D8E3E}"/>
                    </a:ext>
                  </a:extLst>
                </p:cNvPr>
                <p:cNvPicPr/>
                <p:nvPr/>
              </p:nvPicPr>
              <p:blipFill>
                <a:blip r:embed="rId493"/>
                <a:stretch>
                  <a:fillRect/>
                </a:stretch>
              </p:blipFill>
              <p:spPr>
                <a:xfrm>
                  <a:off x="5539478" y="3842783"/>
                  <a:ext cx="2012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88" name="Ink 287">
                  <a:extLst>
                    <a:ext uri="{FF2B5EF4-FFF2-40B4-BE49-F238E27FC236}">
                      <a16:creationId xmlns:a16="http://schemas.microsoft.com/office/drawing/2014/main" id="{55C1EC24-8105-1150-8E0B-255629B66E5A}"/>
                    </a:ext>
                  </a:extLst>
                </p14:cNvPr>
                <p14:cNvContentPartPr/>
                <p14:nvPr/>
              </p14:nvContentPartPr>
              <p14:xfrm>
                <a:off x="5774198" y="3753503"/>
                <a:ext cx="6120" cy="48240"/>
              </p14:xfrm>
            </p:contentPart>
          </mc:Choice>
          <mc:Fallback>
            <p:pic>
              <p:nvPicPr>
                <p:cNvPr id="288" name="Ink 287">
                  <a:extLst>
                    <a:ext uri="{FF2B5EF4-FFF2-40B4-BE49-F238E27FC236}">
                      <a16:creationId xmlns:a16="http://schemas.microsoft.com/office/drawing/2014/main" id="{55C1EC24-8105-1150-8E0B-255629B66E5A}"/>
                    </a:ext>
                  </a:extLst>
                </p:cNvPr>
                <p:cNvPicPr/>
                <p:nvPr/>
              </p:nvPicPr>
              <p:blipFill>
                <a:blip r:embed="rId495"/>
                <a:stretch>
                  <a:fillRect/>
                </a:stretch>
              </p:blipFill>
              <p:spPr>
                <a:xfrm>
                  <a:off x="5765558" y="3744863"/>
                  <a:ext cx="2376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289" name="Ink 288">
                  <a:extLst>
                    <a:ext uri="{FF2B5EF4-FFF2-40B4-BE49-F238E27FC236}">
                      <a16:creationId xmlns:a16="http://schemas.microsoft.com/office/drawing/2014/main" id="{A98B472A-BF29-9E90-209F-19BC10A322C1}"/>
                    </a:ext>
                  </a:extLst>
                </p14:cNvPr>
                <p14:cNvContentPartPr/>
                <p14:nvPr/>
              </p14:nvContentPartPr>
              <p14:xfrm>
                <a:off x="5783918" y="3751703"/>
                <a:ext cx="62640" cy="230400"/>
              </p14:xfrm>
            </p:contentPart>
          </mc:Choice>
          <mc:Fallback>
            <p:pic>
              <p:nvPicPr>
                <p:cNvPr id="289" name="Ink 288">
                  <a:extLst>
                    <a:ext uri="{FF2B5EF4-FFF2-40B4-BE49-F238E27FC236}">
                      <a16:creationId xmlns:a16="http://schemas.microsoft.com/office/drawing/2014/main" id="{A98B472A-BF29-9E90-209F-19BC10A322C1}"/>
                    </a:ext>
                  </a:extLst>
                </p:cNvPr>
                <p:cNvPicPr/>
                <p:nvPr/>
              </p:nvPicPr>
              <p:blipFill>
                <a:blip r:embed="rId497"/>
                <a:stretch>
                  <a:fillRect/>
                </a:stretch>
              </p:blipFill>
              <p:spPr>
                <a:xfrm>
                  <a:off x="5774918" y="3742703"/>
                  <a:ext cx="802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290" name="Ink 289">
                  <a:extLst>
                    <a:ext uri="{FF2B5EF4-FFF2-40B4-BE49-F238E27FC236}">
                      <a16:creationId xmlns:a16="http://schemas.microsoft.com/office/drawing/2014/main" id="{6069908D-8D0C-7407-7F6A-DEB0076E4867}"/>
                    </a:ext>
                  </a:extLst>
                </p14:cNvPr>
                <p14:cNvContentPartPr/>
                <p14:nvPr/>
              </p14:nvContentPartPr>
              <p14:xfrm>
                <a:off x="5890838" y="3833423"/>
                <a:ext cx="145440" cy="180720"/>
              </p14:xfrm>
            </p:contentPart>
          </mc:Choice>
          <mc:Fallback>
            <p:pic>
              <p:nvPicPr>
                <p:cNvPr id="290" name="Ink 289">
                  <a:extLst>
                    <a:ext uri="{FF2B5EF4-FFF2-40B4-BE49-F238E27FC236}">
                      <a16:creationId xmlns:a16="http://schemas.microsoft.com/office/drawing/2014/main" id="{6069908D-8D0C-7407-7F6A-DEB0076E4867}"/>
                    </a:ext>
                  </a:extLst>
                </p:cNvPr>
                <p:cNvPicPr/>
                <p:nvPr/>
              </p:nvPicPr>
              <p:blipFill>
                <a:blip r:embed="rId499"/>
                <a:stretch>
                  <a:fillRect/>
                </a:stretch>
              </p:blipFill>
              <p:spPr>
                <a:xfrm>
                  <a:off x="5881838" y="3824783"/>
                  <a:ext cx="1630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292" name="Ink 291">
                  <a:extLst>
                    <a:ext uri="{FF2B5EF4-FFF2-40B4-BE49-F238E27FC236}">
                      <a16:creationId xmlns:a16="http://schemas.microsoft.com/office/drawing/2014/main" id="{C59CB188-F7E9-1AEF-EBE9-5FE18C756D5F}"/>
                    </a:ext>
                  </a:extLst>
                </p14:cNvPr>
                <p14:cNvContentPartPr/>
                <p14:nvPr/>
              </p14:nvContentPartPr>
              <p14:xfrm>
                <a:off x="5282078" y="4056623"/>
                <a:ext cx="271440" cy="273960"/>
              </p14:xfrm>
            </p:contentPart>
          </mc:Choice>
          <mc:Fallback>
            <p:pic>
              <p:nvPicPr>
                <p:cNvPr id="292" name="Ink 291">
                  <a:extLst>
                    <a:ext uri="{FF2B5EF4-FFF2-40B4-BE49-F238E27FC236}">
                      <a16:creationId xmlns:a16="http://schemas.microsoft.com/office/drawing/2014/main" id="{C59CB188-F7E9-1AEF-EBE9-5FE18C756D5F}"/>
                    </a:ext>
                  </a:extLst>
                </p:cNvPr>
                <p:cNvPicPr/>
                <p:nvPr/>
              </p:nvPicPr>
              <p:blipFill>
                <a:blip r:embed="rId501"/>
                <a:stretch>
                  <a:fillRect/>
                </a:stretch>
              </p:blipFill>
              <p:spPr>
                <a:xfrm>
                  <a:off x="5273438" y="4047623"/>
                  <a:ext cx="2890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294" name="Ink 293">
                  <a:extLst>
                    <a:ext uri="{FF2B5EF4-FFF2-40B4-BE49-F238E27FC236}">
                      <a16:creationId xmlns:a16="http://schemas.microsoft.com/office/drawing/2014/main" id="{BAAB2086-B22F-6F42-0622-A83FAAEAA509}"/>
                    </a:ext>
                  </a:extLst>
                </p14:cNvPr>
                <p14:cNvContentPartPr/>
                <p14:nvPr/>
              </p14:nvContentPartPr>
              <p14:xfrm>
                <a:off x="5447678" y="4168583"/>
                <a:ext cx="1440" cy="2880"/>
              </p14:xfrm>
            </p:contentPart>
          </mc:Choice>
          <mc:Fallback>
            <p:pic>
              <p:nvPicPr>
                <p:cNvPr id="294" name="Ink 293">
                  <a:extLst>
                    <a:ext uri="{FF2B5EF4-FFF2-40B4-BE49-F238E27FC236}">
                      <a16:creationId xmlns:a16="http://schemas.microsoft.com/office/drawing/2014/main" id="{BAAB2086-B22F-6F42-0622-A83FAAEAA509}"/>
                    </a:ext>
                  </a:extLst>
                </p:cNvPr>
                <p:cNvPicPr/>
                <p:nvPr/>
              </p:nvPicPr>
              <p:blipFill>
                <a:blip r:embed="rId503"/>
                <a:stretch>
                  <a:fillRect/>
                </a:stretch>
              </p:blipFill>
              <p:spPr>
                <a:xfrm>
                  <a:off x="5438678" y="4159583"/>
                  <a:ext cx="19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295" name="Ink 294">
                  <a:extLst>
                    <a:ext uri="{FF2B5EF4-FFF2-40B4-BE49-F238E27FC236}">
                      <a16:creationId xmlns:a16="http://schemas.microsoft.com/office/drawing/2014/main" id="{287D5576-B20D-F525-0D21-08489B4CFFEE}"/>
                    </a:ext>
                  </a:extLst>
                </p14:cNvPr>
                <p14:cNvContentPartPr/>
                <p14:nvPr/>
              </p14:nvContentPartPr>
              <p14:xfrm>
                <a:off x="5417798" y="2609783"/>
                <a:ext cx="2864880" cy="1580400"/>
              </p14:xfrm>
            </p:contentPart>
          </mc:Choice>
          <mc:Fallback>
            <p:pic>
              <p:nvPicPr>
                <p:cNvPr id="295" name="Ink 294">
                  <a:extLst>
                    <a:ext uri="{FF2B5EF4-FFF2-40B4-BE49-F238E27FC236}">
                      <a16:creationId xmlns:a16="http://schemas.microsoft.com/office/drawing/2014/main" id="{287D5576-B20D-F525-0D21-08489B4CFFEE}"/>
                    </a:ext>
                  </a:extLst>
                </p:cNvPr>
                <p:cNvPicPr/>
                <p:nvPr/>
              </p:nvPicPr>
              <p:blipFill>
                <a:blip r:embed="rId505"/>
                <a:stretch>
                  <a:fillRect/>
                </a:stretch>
              </p:blipFill>
              <p:spPr>
                <a:xfrm>
                  <a:off x="5408798" y="2600783"/>
                  <a:ext cx="2882520" cy="159804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296" name="Ink 295">
                  <a:extLst>
                    <a:ext uri="{FF2B5EF4-FFF2-40B4-BE49-F238E27FC236}">
                      <a16:creationId xmlns:a16="http://schemas.microsoft.com/office/drawing/2014/main" id="{17A3FC2C-0DD3-594C-56EE-04E020BE8A22}"/>
                    </a:ext>
                  </a:extLst>
                </p14:cNvPr>
                <p14:cNvContentPartPr/>
                <p14:nvPr/>
              </p14:nvContentPartPr>
              <p14:xfrm>
                <a:off x="8282678" y="2532383"/>
                <a:ext cx="56520" cy="124920"/>
              </p14:xfrm>
            </p:contentPart>
          </mc:Choice>
          <mc:Fallback>
            <p:pic>
              <p:nvPicPr>
                <p:cNvPr id="296" name="Ink 295">
                  <a:extLst>
                    <a:ext uri="{FF2B5EF4-FFF2-40B4-BE49-F238E27FC236}">
                      <a16:creationId xmlns:a16="http://schemas.microsoft.com/office/drawing/2014/main" id="{17A3FC2C-0DD3-594C-56EE-04E020BE8A22}"/>
                    </a:ext>
                  </a:extLst>
                </p:cNvPr>
                <p:cNvPicPr/>
                <p:nvPr/>
              </p:nvPicPr>
              <p:blipFill>
                <a:blip r:embed="rId507"/>
                <a:stretch>
                  <a:fillRect/>
                </a:stretch>
              </p:blipFill>
              <p:spPr>
                <a:xfrm>
                  <a:off x="8273678" y="2523743"/>
                  <a:ext cx="741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298" name="Ink 297">
                  <a:extLst>
                    <a:ext uri="{FF2B5EF4-FFF2-40B4-BE49-F238E27FC236}">
                      <a16:creationId xmlns:a16="http://schemas.microsoft.com/office/drawing/2014/main" id="{0D7E77AE-2C69-AABE-8FAC-B32254C8091E}"/>
                    </a:ext>
                  </a:extLst>
                </p14:cNvPr>
                <p14:cNvContentPartPr/>
                <p14:nvPr/>
              </p14:nvContentPartPr>
              <p14:xfrm>
                <a:off x="5425358" y="2389463"/>
                <a:ext cx="1234080" cy="1047960"/>
              </p14:xfrm>
            </p:contentPart>
          </mc:Choice>
          <mc:Fallback>
            <p:pic>
              <p:nvPicPr>
                <p:cNvPr id="298" name="Ink 297">
                  <a:extLst>
                    <a:ext uri="{FF2B5EF4-FFF2-40B4-BE49-F238E27FC236}">
                      <a16:creationId xmlns:a16="http://schemas.microsoft.com/office/drawing/2014/main" id="{0D7E77AE-2C69-AABE-8FAC-B32254C8091E}"/>
                    </a:ext>
                  </a:extLst>
                </p:cNvPr>
                <p:cNvPicPr/>
                <p:nvPr/>
              </p:nvPicPr>
              <p:blipFill>
                <a:blip r:embed="rId509"/>
                <a:stretch>
                  <a:fillRect/>
                </a:stretch>
              </p:blipFill>
              <p:spPr>
                <a:xfrm>
                  <a:off x="5416718" y="2380823"/>
                  <a:ext cx="1251720" cy="106560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299" name="Ink 298">
                  <a:extLst>
                    <a:ext uri="{FF2B5EF4-FFF2-40B4-BE49-F238E27FC236}">
                      <a16:creationId xmlns:a16="http://schemas.microsoft.com/office/drawing/2014/main" id="{DB5F92D1-AE56-4468-0284-65520F8F8845}"/>
                    </a:ext>
                  </a:extLst>
                </p14:cNvPr>
                <p14:cNvContentPartPr/>
                <p14:nvPr/>
              </p14:nvContentPartPr>
              <p14:xfrm>
                <a:off x="5541638" y="2362463"/>
                <a:ext cx="1931400" cy="1332000"/>
              </p14:xfrm>
            </p:contentPart>
          </mc:Choice>
          <mc:Fallback>
            <p:pic>
              <p:nvPicPr>
                <p:cNvPr id="299" name="Ink 298">
                  <a:extLst>
                    <a:ext uri="{FF2B5EF4-FFF2-40B4-BE49-F238E27FC236}">
                      <a16:creationId xmlns:a16="http://schemas.microsoft.com/office/drawing/2014/main" id="{DB5F92D1-AE56-4468-0284-65520F8F8845}"/>
                    </a:ext>
                  </a:extLst>
                </p:cNvPr>
                <p:cNvPicPr/>
                <p:nvPr/>
              </p:nvPicPr>
              <p:blipFill>
                <a:blip r:embed="rId511"/>
                <a:stretch>
                  <a:fillRect/>
                </a:stretch>
              </p:blipFill>
              <p:spPr>
                <a:xfrm>
                  <a:off x="5532998" y="2353463"/>
                  <a:ext cx="1949040" cy="134964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00" name="Ink 299">
                  <a:extLst>
                    <a:ext uri="{FF2B5EF4-FFF2-40B4-BE49-F238E27FC236}">
                      <a16:creationId xmlns:a16="http://schemas.microsoft.com/office/drawing/2014/main" id="{E2F05D85-109D-69B9-95A9-3CC2AB039AEC}"/>
                    </a:ext>
                  </a:extLst>
                </p14:cNvPr>
                <p14:cNvContentPartPr/>
                <p14:nvPr/>
              </p14:nvContentPartPr>
              <p14:xfrm>
                <a:off x="5799398" y="2736143"/>
                <a:ext cx="194760" cy="210600"/>
              </p14:xfrm>
            </p:contentPart>
          </mc:Choice>
          <mc:Fallback>
            <p:pic>
              <p:nvPicPr>
                <p:cNvPr id="300" name="Ink 299">
                  <a:extLst>
                    <a:ext uri="{FF2B5EF4-FFF2-40B4-BE49-F238E27FC236}">
                      <a16:creationId xmlns:a16="http://schemas.microsoft.com/office/drawing/2014/main" id="{E2F05D85-109D-69B9-95A9-3CC2AB039AEC}"/>
                    </a:ext>
                  </a:extLst>
                </p:cNvPr>
                <p:cNvPicPr/>
                <p:nvPr/>
              </p:nvPicPr>
              <p:blipFill>
                <a:blip r:embed="rId513"/>
                <a:stretch>
                  <a:fillRect/>
                </a:stretch>
              </p:blipFill>
              <p:spPr>
                <a:xfrm>
                  <a:off x="5790758" y="2727143"/>
                  <a:ext cx="2124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01" name="Ink 300">
                  <a:extLst>
                    <a:ext uri="{FF2B5EF4-FFF2-40B4-BE49-F238E27FC236}">
                      <a16:creationId xmlns:a16="http://schemas.microsoft.com/office/drawing/2014/main" id="{514A2413-7872-137D-A5C0-B1797C9DF1D2}"/>
                    </a:ext>
                  </a:extLst>
                </p14:cNvPr>
                <p14:cNvContentPartPr/>
                <p14:nvPr/>
              </p14:nvContentPartPr>
              <p14:xfrm>
                <a:off x="6001718" y="2830103"/>
                <a:ext cx="479880" cy="383040"/>
              </p14:xfrm>
            </p:contentPart>
          </mc:Choice>
          <mc:Fallback>
            <p:pic>
              <p:nvPicPr>
                <p:cNvPr id="301" name="Ink 300">
                  <a:extLst>
                    <a:ext uri="{FF2B5EF4-FFF2-40B4-BE49-F238E27FC236}">
                      <a16:creationId xmlns:a16="http://schemas.microsoft.com/office/drawing/2014/main" id="{514A2413-7872-137D-A5C0-B1797C9DF1D2}"/>
                    </a:ext>
                  </a:extLst>
                </p:cNvPr>
                <p:cNvPicPr/>
                <p:nvPr/>
              </p:nvPicPr>
              <p:blipFill>
                <a:blip r:embed="rId515"/>
                <a:stretch>
                  <a:fillRect/>
                </a:stretch>
              </p:blipFill>
              <p:spPr>
                <a:xfrm>
                  <a:off x="5993078" y="2821463"/>
                  <a:ext cx="49752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02" name="Ink 301">
                  <a:extLst>
                    <a:ext uri="{FF2B5EF4-FFF2-40B4-BE49-F238E27FC236}">
                      <a16:creationId xmlns:a16="http://schemas.microsoft.com/office/drawing/2014/main" id="{0F817EED-1B34-51E1-C0F6-042C71049A73}"/>
                    </a:ext>
                  </a:extLst>
                </p14:cNvPr>
                <p14:cNvContentPartPr/>
                <p14:nvPr/>
              </p14:nvContentPartPr>
              <p14:xfrm>
                <a:off x="6483038" y="3108023"/>
                <a:ext cx="136080" cy="118800"/>
              </p14:xfrm>
            </p:contentPart>
          </mc:Choice>
          <mc:Fallback>
            <p:pic>
              <p:nvPicPr>
                <p:cNvPr id="302" name="Ink 301">
                  <a:extLst>
                    <a:ext uri="{FF2B5EF4-FFF2-40B4-BE49-F238E27FC236}">
                      <a16:creationId xmlns:a16="http://schemas.microsoft.com/office/drawing/2014/main" id="{0F817EED-1B34-51E1-C0F6-042C71049A73}"/>
                    </a:ext>
                  </a:extLst>
                </p:cNvPr>
                <p:cNvPicPr/>
                <p:nvPr/>
              </p:nvPicPr>
              <p:blipFill>
                <a:blip r:embed="rId517"/>
                <a:stretch>
                  <a:fillRect/>
                </a:stretch>
              </p:blipFill>
              <p:spPr>
                <a:xfrm>
                  <a:off x="6474038" y="3099023"/>
                  <a:ext cx="1537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03" name="Ink 302">
                  <a:extLst>
                    <a:ext uri="{FF2B5EF4-FFF2-40B4-BE49-F238E27FC236}">
                      <a16:creationId xmlns:a16="http://schemas.microsoft.com/office/drawing/2014/main" id="{D433C194-8781-6F86-8EE8-9BEABBF870DF}"/>
                    </a:ext>
                  </a:extLst>
                </p14:cNvPr>
                <p14:cNvContentPartPr/>
                <p14:nvPr/>
              </p14:nvContentPartPr>
              <p14:xfrm>
                <a:off x="6648278" y="3119183"/>
                <a:ext cx="141840" cy="141120"/>
              </p14:xfrm>
            </p:contentPart>
          </mc:Choice>
          <mc:Fallback>
            <p:pic>
              <p:nvPicPr>
                <p:cNvPr id="303" name="Ink 302">
                  <a:extLst>
                    <a:ext uri="{FF2B5EF4-FFF2-40B4-BE49-F238E27FC236}">
                      <a16:creationId xmlns:a16="http://schemas.microsoft.com/office/drawing/2014/main" id="{D433C194-8781-6F86-8EE8-9BEABBF870DF}"/>
                    </a:ext>
                  </a:extLst>
                </p:cNvPr>
                <p:cNvPicPr/>
                <p:nvPr/>
              </p:nvPicPr>
              <p:blipFill>
                <a:blip r:embed="rId519"/>
                <a:stretch>
                  <a:fillRect/>
                </a:stretch>
              </p:blipFill>
              <p:spPr>
                <a:xfrm>
                  <a:off x="6639278" y="3110183"/>
                  <a:ext cx="1594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04" name="Ink 303">
                  <a:extLst>
                    <a:ext uri="{FF2B5EF4-FFF2-40B4-BE49-F238E27FC236}">
                      <a16:creationId xmlns:a16="http://schemas.microsoft.com/office/drawing/2014/main" id="{98F436A9-FB47-BEC4-5046-C15093C1AA5C}"/>
                    </a:ext>
                  </a:extLst>
                </p14:cNvPr>
                <p14:cNvContentPartPr/>
                <p14:nvPr/>
              </p14:nvContentPartPr>
              <p14:xfrm>
                <a:off x="6781118" y="3185063"/>
                <a:ext cx="200160" cy="150120"/>
              </p14:xfrm>
            </p:contentPart>
          </mc:Choice>
          <mc:Fallback>
            <p:pic>
              <p:nvPicPr>
                <p:cNvPr id="304" name="Ink 303">
                  <a:extLst>
                    <a:ext uri="{FF2B5EF4-FFF2-40B4-BE49-F238E27FC236}">
                      <a16:creationId xmlns:a16="http://schemas.microsoft.com/office/drawing/2014/main" id="{98F436A9-FB47-BEC4-5046-C15093C1AA5C}"/>
                    </a:ext>
                  </a:extLst>
                </p:cNvPr>
                <p:cNvPicPr/>
                <p:nvPr/>
              </p:nvPicPr>
              <p:blipFill>
                <a:blip r:embed="rId521"/>
                <a:stretch>
                  <a:fillRect/>
                </a:stretch>
              </p:blipFill>
              <p:spPr>
                <a:xfrm>
                  <a:off x="6772478" y="3176063"/>
                  <a:ext cx="2178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05" name="Ink 304">
                  <a:extLst>
                    <a:ext uri="{FF2B5EF4-FFF2-40B4-BE49-F238E27FC236}">
                      <a16:creationId xmlns:a16="http://schemas.microsoft.com/office/drawing/2014/main" id="{08E168D8-F3D3-4453-E966-A015BA887838}"/>
                    </a:ext>
                  </a:extLst>
                </p14:cNvPr>
                <p14:cNvContentPartPr/>
                <p14:nvPr/>
              </p14:nvContentPartPr>
              <p14:xfrm>
                <a:off x="6863558" y="3263903"/>
                <a:ext cx="219240" cy="195480"/>
              </p14:xfrm>
            </p:contentPart>
          </mc:Choice>
          <mc:Fallback>
            <p:pic>
              <p:nvPicPr>
                <p:cNvPr id="305" name="Ink 304">
                  <a:extLst>
                    <a:ext uri="{FF2B5EF4-FFF2-40B4-BE49-F238E27FC236}">
                      <a16:creationId xmlns:a16="http://schemas.microsoft.com/office/drawing/2014/main" id="{08E168D8-F3D3-4453-E966-A015BA887838}"/>
                    </a:ext>
                  </a:extLst>
                </p:cNvPr>
                <p:cNvPicPr/>
                <p:nvPr/>
              </p:nvPicPr>
              <p:blipFill>
                <a:blip r:embed="rId523"/>
                <a:stretch>
                  <a:fillRect/>
                </a:stretch>
              </p:blipFill>
              <p:spPr>
                <a:xfrm>
                  <a:off x="6854918" y="3254903"/>
                  <a:ext cx="2368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06" name="Ink 305">
                  <a:extLst>
                    <a:ext uri="{FF2B5EF4-FFF2-40B4-BE49-F238E27FC236}">
                      <a16:creationId xmlns:a16="http://schemas.microsoft.com/office/drawing/2014/main" id="{1DA9A737-471B-F354-EEC5-95E8A4F9C4F4}"/>
                    </a:ext>
                  </a:extLst>
                </p14:cNvPr>
                <p14:cNvContentPartPr/>
                <p14:nvPr/>
              </p14:nvContentPartPr>
              <p14:xfrm>
                <a:off x="7045358" y="3328703"/>
                <a:ext cx="146520" cy="178560"/>
              </p14:xfrm>
            </p:contentPart>
          </mc:Choice>
          <mc:Fallback>
            <p:pic>
              <p:nvPicPr>
                <p:cNvPr id="306" name="Ink 305">
                  <a:extLst>
                    <a:ext uri="{FF2B5EF4-FFF2-40B4-BE49-F238E27FC236}">
                      <a16:creationId xmlns:a16="http://schemas.microsoft.com/office/drawing/2014/main" id="{1DA9A737-471B-F354-EEC5-95E8A4F9C4F4}"/>
                    </a:ext>
                  </a:extLst>
                </p:cNvPr>
                <p:cNvPicPr/>
                <p:nvPr/>
              </p:nvPicPr>
              <p:blipFill>
                <a:blip r:embed="rId525"/>
                <a:stretch>
                  <a:fillRect/>
                </a:stretch>
              </p:blipFill>
              <p:spPr>
                <a:xfrm>
                  <a:off x="7036358" y="3319703"/>
                  <a:ext cx="1641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08" name="Ink 307">
                  <a:extLst>
                    <a:ext uri="{FF2B5EF4-FFF2-40B4-BE49-F238E27FC236}">
                      <a16:creationId xmlns:a16="http://schemas.microsoft.com/office/drawing/2014/main" id="{BDFF4D68-E8C9-2742-33DF-55706BD9E6BA}"/>
                    </a:ext>
                  </a:extLst>
                </p14:cNvPr>
                <p14:cNvContentPartPr/>
                <p14:nvPr/>
              </p14:nvContentPartPr>
              <p14:xfrm>
                <a:off x="5398718" y="4220783"/>
                <a:ext cx="360" cy="360"/>
              </p14:xfrm>
            </p:contentPart>
          </mc:Choice>
          <mc:Fallback>
            <p:pic>
              <p:nvPicPr>
                <p:cNvPr id="308" name="Ink 307">
                  <a:extLst>
                    <a:ext uri="{FF2B5EF4-FFF2-40B4-BE49-F238E27FC236}">
                      <a16:creationId xmlns:a16="http://schemas.microsoft.com/office/drawing/2014/main" id="{BDFF4D68-E8C9-2742-33DF-55706BD9E6BA}"/>
                    </a:ext>
                  </a:extLst>
                </p:cNvPr>
                <p:cNvPicPr/>
                <p:nvPr/>
              </p:nvPicPr>
              <p:blipFill>
                <a:blip r:embed="rId527"/>
                <a:stretch>
                  <a:fillRect/>
                </a:stretch>
              </p:blipFill>
              <p:spPr>
                <a:xfrm>
                  <a:off x="5389718" y="421214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10" name="Ink 309">
                  <a:extLst>
                    <a:ext uri="{FF2B5EF4-FFF2-40B4-BE49-F238E27FC236}">
                      <a16:creationId xmlns:a16="http://schemas.microsoft.com/office/drawing/2014/main" id="{6836C64B-3C30-2E7F-4F5F-5FB45B9BAEDA}"/>
                    </a:ext>
                  </a:extLst>
                </p14:cNvPr>
                <p14:cNvContentPartPr/>
                <p14:nvPr/>
              </p14:nvContentPartPr>
              <p14:xfrm>
                <a:off x="6813878" y="3430223"/>
                <a:ext cx="174960" cy="46440"/>
              </p14:xfrm>
            </p:contentPart>
          </mc:Choice>
          <mc:Fallback>
            <p:pic>
              <p:nvPicPr>
                <p:cNvPr id="310" name="Ink 309">
                  <a:extLst>
                    <a:ext uri="{FF2B5EF4-FFF2-40B4-BE49-F238E27FC236}">
                      <a16:creationId xmlns:a16="http://schemas.microsoft.com/office/drawing/2014/main" id="{6836C64B-3C30-2E7F-4F5F-5FB45B9BAEDA}"/>
                    </a:ext>
                  </a:extLst>
                </p:cNvPr>
                <p:cNvPicPr/>
                <p:nvPr/>
              </p:nvPicPr>
              <p:blipFill>
                <a:blip r:embed="rId529"/>
                <a:stretch>
                  <a:fillRect/>
                </a:stretch>
              </p:blipFill>
              <p:spPr>
                <a:xfrm>
                  <a:off x="6805238" y="3421223"/>
                  <a:ext cx="1926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11" name="Ink 310">
                  <a:extLst>
                    <a:ext uri="{FF2B5EF4-FFF2-40B4-BE49-F238E27FC236}">
                      <a16:creationId xmlns:a16="http://schemas.microsoft.com/office/drawing/2014/main" id="{8818C932-8DD6-7916-BA05-0B29860209D3}"/>
                    </a:ext>
                  </a:extLst>
                </p14:cNvPr>
                <p14:cNvContentPartPr/>
                <p14:nvPr/>
              </p14:nvContentPartPr>
              <p14:xfrm>
                <a:off x="6793718" y="3500783"/>
                <a:ext cx="180000" cy="37080"/>
              </p14:xfrm>
            </p:contentPart>
          </mc:Choice>
          <mc:Fallback>
            <p:pic>
              <p:nvPicPr>
                <p:cNvPr id="311" name="Ink 310">
                  <a:extLst>
                    <a:ext uri="{FF2B5EF4-FFF2-40B4-BE49-F238E27FC236}">
                      <a16:creationId xmlns:a16="http://schemas.microsoft.com/office/drawing/2014/main" id="{8818C932-8DD6-7916-BA05-0B29860209D3}"/>
                    </a:ext>
                  </a:extLst>
                </p:cNvPr>
                <p:cNvPicPr/>
                <p:nvPr/>
              </p:nvPicPr>
              <p:blipFill>
                <a:blip r:embed="rId531"/>
                <a:stretch>
                  <a:fillRect/>
                </a:stretch>
              </p:blipFill>
              <p:spPr>
                <a:xfrm>
                  <a:off x="6784718" y="3492143"/>
                  <a:ext cx="1976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13" name="Ink 312">
                  <a:extLst>
                    <a:ext uri="{FF2B5EF4-FFF2-40B4-BE49-F238E27FC236}">
                      <a16:creationId xmlns:a16="http://schemas.microsoft.com/office/drawing/2014/main" id="{532F6010-4223-308A-F7F8-CCFF4DF7C444}"/>
                    </a:ext>
                  </a:extLst>
                </p14:cNvPr>
                <p14:cNvContentPartPr/>
                <p14:nvPr/>
              </p14:nvContentPartPr>
              <p14:xfrm>
                <a:off x="4314758" y="4695263"/>
                <a:ext cx="482760" cy="90000"/>
              </p14:xfrm>
            </p:contentPart>
          </mc:Choice>
          <mc:Fallback>
            <p:pic>
              <p:nvPicPr>
                <p:cNvPr id="313" name="Ink 312">
                  <a:extLst>
                    <a:ext uri="{FF2B5EF4-FFF2-40B4-BE49-F238E27FC236}">
                      <a16:creationId xmlns:a16="http://schemas.microsoft.com/office/drawing/2014/main" id="{532F6010-4223-308A-F7F8-CCFF4DF7C444}"/>
                    </a:ext>
                  </a:extLst>
                </p:cNvPr>
                <p:cNvPicPr/>
                <p:nvPr/>
              </p:nvPicPr>
              <p:blipFill>
                <a:blip r:embed="rId533"/>
                <a:stretch>
                  <a:fillRect/>
                </a:stretch>
              </p:blipFill>
              <p:spPr>
                <a:xfrm>
                  <a:off x="4306118" y="4686623"/>
                  <a:ext cx="5004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14" name="Ink 313">
                  <a:extLst>
                    <a:ext uri="{FF2B5EF4-FFF2-40B4-BE49-F238E27FC236}">
                      <a16:creationId xmlns:a16="http://schemas.microsoft.com/office/drawing/2014/main" id="{070B7EB5-546D-F2AA-D157-A472443DBB39}"/>
                    </a:ext>
                  </a:extLst>
                </p14:cNvPr>
                <p14:cNvContentPartPr/>
                <p14:nvPr/>
              </p14:nvContentPartPr>
              <p14:xfrm>
                <a:off x="4671518" y="4603103"/>
                <a:ext cx="233280" cy="250920"/>
              </p14:xfrm>
            </p:contentPart>
          </mc:Choice>
          <mc:Fallback>
            <p:pic>
              <p:nvPicPr>
                <p:cNvPr id="314" name="Ink 313">
                  <a:extLst>
                    <a:ext uri="{FF2B5EF4-FFF2-40B4-BE49-F238E27FC236}">
                      <a16:creationId xmlns:a16="http://schemas.microsoft.com/office/drawing/2014/main" id="{070B7EB5-546D-F2AA-D157-A472443DBB39}"/>
                    </a:ext>
                  </a:extLst>
                </p:cNvPr>
                <p:cNvPicPr/>
                <p:nvPr/>
              </p:nvPicPr>
              <p:blipFill>
                <a:blip r:embed="rId535"/>
                <a:stretch>
                  <a:fillRect/>
                </a:stretch>
              </p:blipFill>
              <p:spPr>
                <a:xfrm>
                  <a:off x="4662518" y="4594103"/>
                  <a:ext cx="2509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18" name="Ink 317">
                  <a:extLst>
                    <a:ext uri="{FF2B5EF4-FFF2-40B4-BE49-F238E27FC236}">
                      <a16:creationId xmlns:a16="http://schemas.microsoft.com/office/drawing/2014/main" id="{ECDE195A-39B4-5E5B-A34E-BFB82292A0CE}"/>
                    </a:ext>
                  </a:extLst>
                </p14:cNvPr>
                <p14:cNvContentPartPr/>
                <p14:nvPr/>
              </p14:nvContentPartPr>
              <p14:xfrm>
                <a:off x="4233398" y="5686703"/>
                <a:ext cx="19080" cy="210960"/>
              </p14:xfrm>
            </p:contentPart>
          </mc:Choice>
          <mc:Fallback>
            <p:pic>
              <p:nvPicPr>
                <p:cNvPr id="318" name="Ink 317">
                  <a:extLst>
                    <a:ext uri="{FF2B5EF4-FFF2-40B4-BE49-F238E27FC236}">
                      <a16:creationId xmlns:a16="http://schemas.microsoft.com/office/drawing/2014/main" id="{ECDE195A-39B4-5E5B-A34E-BFB82292A0CE}"/>
                    </a:ext>
                  </a:extLst>
                </p:cNvPr>
                <p:cNvPicPr/>
                <p:nvPr/>
              </p:nvPicPr>
              <p:blipFill>
                <a:blip r:embed="rId537"/>
                <a:stretch>
                  <a:fillRect/>
                </a:stretch>
              </p:blipFill>
              <p:spPr>
                <a:xfrm>
                  <a:off x="4224758" y="5677703"/>
                  <a:ext cx="367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19" name="Ink 318">
                  <a:extLst>
                    <a:ext uri="{FF2B5EF4-FFF2-40B4-BE49-F238E27FC236}">
                      <a16:creationId xmlns:a16="http://schemas.microsoft.com/office/drawing/2014/main" id="{8A4C63EE-45BD-EEC7-34DA-50701C00891E}"/>
                    </a:ext>
                  </a:extLst>
                </p14:cNvPr>
                <p14:cNvContentPartPr/>
                <p14:nvPr/>
              </p14:nvContentPartPr>
              <p14:xfrm>
                <a:off x="4056998" y="5531903"/>
                <a:ext cx="378360" cy="519480"/>
              </p14:xfrm>
            </p:contentPart>
          </mc:Choice>
          <mc:Fallback>
            <p:pic>
              <p:nvPicPr>
                <p:cNvPr id="319" name="Ink 318">
                  <a:extLst>
                    <a:ext uri="{FF2B5EF4-FFF2-40B4-BE49-F238E27FC236}">
                      <a16:creationId xmlns:a16="http://schemas.microsoft.com/office/drawing/2014/main" id="{8A4C63EE-45BD-EEC7-34DA-50701C00891E}"/>
                    </a:ext>
                  </a:extLst>
                </p:cNvPr>
                <p:cNvPicPr/>
                <p:nvPr/>
              </p:nvPicPr>
              <p:blipFill>
                <a:blip r:embed="rId539"/>
                <a:stretch>
                  <a:fillRect/>
                </a:stretch>
              </p:blipFill>
              <p:spPr>
                <a:xfrm>
                  <a:off x="4047998" y="5523263"/>
                  <a:ext cx="396000" cy="537120"/>
                </a:xfrm>
                <a:prstGeom prst="rect">
                  <a:avLst/>
                </a:prstGeom>
              </p:spPr>
            </p:pic>
          </mc:Fallback>
        </mc:AlternateContent>
      </p:grpSp>
    </p:spTree>
    <p:extLst>
      <p:ext uri="{BB962C8B-B14F-4D97-AF65-F5344CB8AC3E}">
        <p14:creationId xmlns:p14="http://schemas.microsoft.com/office/powerpoint/2010/main" val="352720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6AE8-DCF3-B5E7-E96E-7DCB496FB74F}"/>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171" name="Ink 170">
                <a:extLst>
                  <a:ext uri="{FF2B5EF4-FFF2-40B4-BE49-F238E27FC236}">
                    <a16:creationId xmlns:a16="http://schemas.microsoft.com/office/drawing/2014/main" id="{F643768C-20ED-9DCC-5E3C-ADD8598DD37D}"/>
                  </a:ext>
                </a:extLst>
              </p14:cNvPr>
              <p14:cNvContentPartPr/>
              <p14:nvPr/>
            </p14:nvContentPartPr>
            <p14:xfrm>
              <a:off x="3608438" y="1119383"/>
              <a:ext cx="1495080" cy="873360"/>
            </p14:xfrm>
          </p:contentPart>
        </mc:Choice>
        <mc:Fallback>
          <p:pic>
            <p:nvPicPr>
              <p:cNvPr id="171" name="Ink 170">
                <a:extLst>
                  <a:ext uri="{FF2B5EF4-FFF2-40B4-BE49-F238E27FC236}">
                    <a16:creationId xmlns:a16="http://schemas.microsoft.com/office/drawing/2014/main" id="{F643768C-20ED-9DCC-5E3C-ADD8598DD37D}"/>
                  </a:ext>
                </a:extLst>
              </p:cNvPr>
              <p:cNvPicPr/>
              <p:nvPr/>
            </p:nvPicPr>
            <p:blipFill>
              <a:blip r:embed="rId3"/>
              <a:stretch>
                <a:fillRect/>
              </a:stretch>
            </p:blipFill>
            <p:spPr>
              <a:xfrm>
                <a:off x="3599438" y="1110743"/>
                <a:ext cx="1512720" cy="891000"/>
              </a:xfrm>
              <a:prstGeom prst="rect">
                <a:avLst/>
              </a:prstGeom>
            </p:spPr>
          </p:pic>
        </mc:Fallback>
      </mc:AlternateContent>
      <p:grpSp>
        <p:nvGrpSpPr>
          <p:cNvPr id="242" name="Group 241">
            <a:extLst>
              <a:ext uri="{FF2B5EF4-FFF2-40B4-BE49-F238E27FC236}">
                <a16:creationId xmlns:a16="http://schemas.microsoft.com/office/drawing/2014/main" id="{9B59AD48-51BE-C566-A466-9063168349EB}"/>
              </a:ext>
            </a:extLst>
          </p:cNvPr>
          <p:cNvGrpSpPr/>
          <p:nvPr/>
        </p:nvGrpSpPr>
        <p:grpSpPr>
          <a:xfrm>
            <a:off x="516038" y="932903"/>
            <a:ext cx="11441160" cy="5784120"/>
            <a:chOff x="516038" y="932903"/>
            <a:chExt cx="11441160" cy="5784120"/>
          </a:xfrm>
        </p:grpSpPr>
        <mc:AlternateContent xmlns:mc="http://schemas.openxmlformats.org/markup-compatibility/2006">
          <mc:Choice xmlns:p14="http://schemas.microsoft.com/office/powerpoint/2010/main" Requires="p14">
            <p:contentPart p14:bwMode="auto" r:id="rId4">
              <p14:nvContentPartPr>
                <p14:cNvPr id="47" name="Ink 46">
                  <a:extLst>
                    <a:ext uri="{FF2B5EF4-FFF2-40B4-BE49-F238E27FC236}">
                      <a16:creationId xmlns:a16="http://schemas.microsoft.com/office/drawing/2014/main" id="{D9BE7EAB-3513-AB9D-FFF5-BF200F0953DF}"/>
                    </a:ext>
                  </a:extLst>
                </p14:cNvPr>
                <p14:cNvContentPartPr/>
                <p14:nvPr/>
              </p14:nvContentPartPr>
              <p14:xfrm>
                <a:off x="10659038" y="5023583"/>
                <a:ext cx="835200" cy="609840"/>
              </p14:xfrm>
            </p:contentPart>
          </mc:Choice>
          <mc:Fallback>
            <p:pic>
              <p:nvPicPr>
                <p:cNvPr id="47" name="Ink 46">
                  <a:extLst>
                    <a:ext uri="{FF2B5EF4-FFF2-40B4-BE49-F238E27FC236}">
                      <a16:creationId xmlns:a16="http://schemas.microsoft.com/office/drawing/2014/main" id="{D9BE7EAB-3513-AB9D-FFF5-BF200F0953DF}"/>
                    </a:ext>
                  </a:extLst>
                </p:cNvPr>
                <p:cNvPicPr/>
                <p:nvPr/>
              </p:nvPicPr>
              <p:blipFill>
                <a:blip r:embed="rId5"/>
                <a:stretch>
                  <a:fillRect/>
                </a:stretch>
              </p:blipFill>
              <p:spPr>
                <a:xfrm>
                  <a:off x="10650038" y="5014943"/>
                  <a:ext cx="85284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8" name="Ink 47">
                  <a:extLst>
                    <a:ext uri="{FF2B5EF4-FFF2-40B4-BE49-F238E27FC236}">
                      <a16:creationId xmlns:a16="http://schemas.microsoft.com/office/drawing/2014/main" id="{66A2BA97-E488-F8A7-8DC3-109A699511A8}"/>
                    </a:ext>
                  </a:extLst>
                </p14:cNvPr>
                <p14:cNvContentPartPr/>
                <p14:nvPr/>
              </p14:nvContentPartPr>
              <p14:xfrm>
                <a:off x="10683878" y="5013863"/>
                <a:ext cx="968760" cy="626760"/>
              </p14:xfrm>
            </p:contentPart>
          </mc:Choice>
          <mc:Fallback>
            <p:pic>
              <p:nvPicPr>
                <p:cNvPr id="48" name="Ink 47">
                  <a:extLst>
                    <a:ext uri="{FF2B5EF4-FFF2-40B4-BE49-F238E27FC236}">
                      <a16:creationId xmlns:a16="http://schemas.microsoft.com/office/drawing/2014/main" id="{66A2BA97-E488-F8A7-8DC3-109A699511A8}"/>
                    </a:ext>
                  </a:extLst>
                </p:cNvPr>
                <p:cNvPicPr/>
                <p:nvPr/>
              </p:nvPicPr>
              <p:blipFill>
                <a:blip r:embed="rId7"/>
                <a:stretch>
                  <a:fillRect/>
                </a:stretch>
              </p:blipFill>
              <p:spPr>
                <a:xfrm>
                  <a:off x="10674878" y="5004863"/>
                  <a:ext cx="98640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9" name="Ink 48">
                  <a:extLst>
                    <a:ext uri="{FF2B5EF4-FFF2-40B4-BE49-F238E27FC236}">
                      <a16:creationId xmlns:a16="http://schemas.microsoft.com/office/drawing/2014/main" id="{58E5FE0D-0669-E79F-F718-739A8F20DC76}"/>
                    </a:ext>
                  </a:extLst>
                </p14:cNvPr>
                <p14:cNvContentPartPr/>
                <p14:nvPr/>
              </p14:nvContentPartPr>
              <p14:xfrm>
                <a:off x="10403438" y="5680583"/>
                <a:ext cx="1132560" cy="468720"/>
              </p14:xfrm>
            </p:contentPart>
          </mc:Choice>
          <mc:Fallback>
            <p:pic>
              <p:nvPicPr>
                <p:cNvPr id="49" name="Ink 48">
                  <a:extLst>
                    <a:ext uri="{FF2B5EF4-FFF2-40B4-BE49-F238E27FC236}">
                      <a16:creationId xmlns:a16="http://schemas.microsoft.com/office/drawing/2014/main" id="{58E5FE0D-0669-E79F-F718-739A8F20DC76}"/>
                    </a:ext>
                  </a:extLst>
                </p:cNvPr>
                <p:cNvPicPr/>
                <p:nvPr/>
              </p:nvPicPr>
              <p:blipFill>
                <a:blip r:embed="rId9"/>
                <a:stretch>
                  <a:fillRect/>
                </a:stretch>
              </p:blipFill>
              <p:spPr>
                <a:xfrm>
                  <a:off x="10394798" y="5671943"/>
                  <a:ext cx="115020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E22A98A4-EFEE-7C02-A35F-1D738975247B}"/>
                    </a:ext>
                  </a:extLst>
                </p14:cNvPr>
                <p14:cNvContentPartPr/>
                <p14:nvPr/>
              </p14:nvContentPartPr>
              <p14:xfrm>
                <a:off x="6414638" y="5878583"/>
                <a:ext cx="247680" cy="258840"/>
              </p14:xfrm>
            </p:contentPart>
          </mc:Choice>
          <mc:Fallback>
            <p:pic>
              <p:nvPicPr>
                <p:cNvPr id="23" name="Ink 22">
                  <a:extLst>
                    <a:ext uri="{FF2B5EF4-FFF2-40B4-BE49-F238E27FC236}">
                      <a16:creationId xmlns:a16="http://schemas.microsoft.com/office/drawing/2014/main" id="{E22A98A4-EFEE-7C02-A35F-1D738975247B}"/>
                    </a:ext>
                  </a:extLst>
                </p:cNvPr>
                <p:cNvPicPr/>
                <p:nvPr/>
              </p:nvPicPr>
              <p:blipFill>
                <a:blip r:embed="rId11"/>
                <a:stretch>
                  <a:fillRect/>
                </a:stretch>
              </p:blipFill>
              <p:spPr>
                <a:xfrm>
                  <a:off x="6405638" y="5869583"/>
                  <a:ext cx="26532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E23524AF-06E0-F999-E4D9-12295F9F6713}"/>
                    </a:ext>
                  </a:extLst>
                </p14:cNvPr>
                <p14:cNvContentPartPr/>
                <p14:nvPr/>
              </p14:nvContentPartPr>
              <p14:xfrm>
                <a:off x="6413918" y="6200063"/>
                <a:ext cx="223200" cy="176040"/>
              </p14:xfrm>
            </p:contentPart>
          </mc:Choice>
          <mc:Fallback>
            <p:pic>
              <p:nvPicPr>
                <p:cNvPr id="24" name="Ink 23">
                  <a:extLst>
                    <a:ext uri="{FF2B5EF4-FFF2-40B4-BE49-F238E27FC236}">
                      <a16:creationId xmlns:a16="http://schemas.microsoft.com/office/drawing/2014/main" id="{E23524AF-06E0-F999-E4D9-12295F9F6713}"/>
                    </a:ext>
                  </a:extLst>
                </p:cNvPr>
                <p:cNvPicPr/>
                <p:nvPr/>
              </p:nvPicPr>
              <p:blipFill>
                <a:blip r:embed="rId13"/>
                <a:stretch>
                  <a:fillRect/>
                </a:stretch>
              </p:blipFill>
              <p:spPr>
                <a:xfrm>
                  <a:off x="6405278" y="6191423"/>
                  <a:ext cx="2408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FDB8F453-A80B-EFC0-8C38-F1A4F7F5374F}"/>
                    </a:ext>
                  </a:extLst>
                </p14:cNvPr>
                <p14:cNvContentPartPr/>
                <p14:nvPr/>
              </p14:nvContentPartPr>
              <p14:xfrm>
                <a:off x="6425798" y="5770223"/>
                <a:ext cx="253080" cy="142200"/>
              </p14:xfrm>
            </p:contentPart>
          </mc:Choice>
          <mc:Fallback>
            <p:pic>
              <p:nvPicPr>
                <p:cNvPr id="25" name="Ink 24">
                  <a:extLst>
                    <a:ext uri="{FF2B5EF4-FFF2-40B4-BE49-F238E27FC236}">
                      <a16:creationId xmlns:a16="http://schemas.microsoft.com/office/drawing/2014/main" id="{FDB8F453-A80B-EFC0-8C38-F1A4F7F5374F}"/>
                    </a:ext>
                  </a:extLst>
                </p:cNvPr>
                <p:cNvPicPr/>
                <p:nvPr/>
              </p:nvPicPr>
              <p:blipFill>
                <a:blip r:embed="rId15"/>
                <a:stretch>
                  <a:fillRect/>
                </a:stretch>
              </p:blipFill>
              <p:spPr>
                <a:xfrm>
                  <a:off x="6417158" y="5761583"/>
                  <a:ext cx="27072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7C27F61C-1FEF-BF7D-0A52-667270B9D62C}"/>
                    </a:ext>
                  </a:extLst>
                </p14:cNvPr>
                <p14:cNvContentPartPr/>
                <p14:nvPr/>
              </p14:nvContentPartPr>
              <p14:xfrm>
                <a:off x="6557198" y="5857703"/>
                <a:ext cx="194040" cy="68040"/>
              </p14:xfrm>
            </p:contentPart>
          </mc:Choice>
          <mc:Fallback>
            <p:pic>
              <p:nvPicPr>
                <p:cNvPr id="26" name="Ink 25">
                  <a:extLst>
                    <a:ext uri="{FF2B5EF4-FFF2-40B4-BE49-F238E27FC236}">
                      <a16:creationId xmlns:a16="http://schemas.microsoft.com/office/drawing/2014/main" id="{7C27F61C-1FEF-BF7D-0A52-667270B9D62C}"/>
                    </a:ext>
                  </a:extLst>
                </p:cNvPr>
                <p:cNvPicPr/>
                <p:nvPr/>
              </p:nvPicPr>
              <p:blipFill>
                <a:blip r:embed="rId17"/>
                <a:stretch>
                  <a:fillRect/>
                </a:stretch>
              </p:blipFill>
              <p:spPr>
                <a:xfrm>
                  <a:off x="6548198" y="5848703"/>
                  <a:ext cx="2116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7" name="Ink 26">
                  <a:extLst>
                    <a:ext uri="{FF2B5EF4-FFF2-40B4-BE49-F238E27FC236}">
                      <a16:creationId xmlns:a16="http://schemas.microsoft.com/office/drawing/2014/main" id="{9AC1F462-1819-8233-55E4-1A63B02262A3}"/>
                    </a:ext>
                  </a:extLst>
                </p14:cNvPr>
                <p14:cNvContentPartPr/>
                <p14:nvPr/>
              </p14:nvContentPartPr>
              <p14:xfrm>
                <a:off x="6701198" y="5880743"/>
                <a:ext cx="148680" cy="89280"/>
              </p14:xfrm>
            </p:contentPart>
          </mc:Choice>
          <mc:Fallback>
            <p:pic>
              <p:nvPicPr>
                <p:cNvPr id="27" name="Ink 26">
                  <a:extLst>
                    <a:ext uri="{FF2B5EF4-FFF2-40B4-BE49-F238E27FC236}">
                      <a16:creationId xmlns:a16="http://schemas.microsoft.com/office/drawing/2014/main" id="{9AC1F462-1819-8233-55E4-1A63B02262A3}"/>
                    </a:ext>
                  </a:extLst>
                </p:cNvPr>
                <p:cNvPicPr/>
                <p:nvPr/>
              </p:nvPicPr>
              <p:blipFill>
                <a:blip r:embed="rId19"/>
                <a:stretch>
                  <a:fillRect/>
                </a:stretch>
              </p:blipFill>
              <p:spPr>
                <a:xfrm>
                  <a:off x="6692558" y="5872103"/>
                  <a:ext cx="1663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8" name="Ink 27">
                  <a:extLst>
                    <a:ext uri="{FF2B5EF4-FFF2-40B4-BE49-F238E27FC236}">
                      <a16:creationId xmlns:a16="http://schemas.microsoft.com/office/drawing/2014/main" id="{6B147C36-86CE-42F6-E0FC-235033717C12}"/>
                    </a:ext>
                  </a:extLst>
                </p14:cNvPr>
                <p14:cNvContentPartPr/>
                <p14:nvPr/>
              </p14:nvContentPartPr>
              <p14:xfrm>
                <a:off x="7039238" y="5055623"/>
                <a:ext cx="690840" cy="669960"/>
              </p14:xfrm>
            </p:contentPart>
          </mc:Choice>
          <mc:Fallback>
            <p:pic>
              <p:nvPicPr>
                <p:cNvPr id="28" name="Ink 27">
                  <a:extLst>
                    <a:ext uri="{FF2B5EF4-FFF2-40B4-BE49-F238E27FC236}">
                      <a16:creationId xmlns:a16="http://schemas.microsoft.com/office/drawing/2014/main" id="{6B147C36-86CE-42F6-E0FC-235033717C12}"/>
                    </a:ext>
                  </a:extLst>
                </p:cNvPr>
                <p:cNvPicPr/>
                <p:nvPr/>
              </p:nvPicPr>
              <p:blipFill>
                <a:blip r:embed="rId21"/>
                <a:stretch>
                  <a:fillRect/>
                </a:stretch>
              </p:blipFill>
              <p:spPr>
                <a:xfrm>
                  <a:off x="7030598" y="5046983"/>
                  <a:ext cx="708480" cy="687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1" name="Ink 30">
                  <a:extLst>
                    <a:ext uri="{FF2B5EF4-FFF2-40B4-BE49-F238E27FC236}">
                      <a16:creationId xmlns:a16="http://schemas.microsoft.com/office/drawing/2014/main" id="{24FEFF34-7DE1-EF21-B163-F02370269A8A}"/>
                    </a:ext>
                  </a:extLst>
                </p14:cNvPr>
                <p14:cNvContentPartPr/>
                <p14:nvPr/>
              </p14:nvContentPartPr>
              <p14:xfrm>
                <a:off x="7043918" y="5716943"/>
                <a:ext cx="527760" cy="278280"/>
              </p14:xfrm>
            </p:contentPart>
          </mc:Choice>
          <mc:Fallback>
            <p:pic>
              <p:nvPicPr>
                <p:cNvPr id="31" name="Ink 30">
                  <a:extLst>
                    <a:ext uri="{FF2B5EF4-FFF2-40B4-BE49-F238E27FC236}">
                      <a16:creationId xmlns:a16="http://schemas.microsoft.com/office/drawing/2014/main" id="{24FEFF34-7DE1-EF21-B163-F02370269A8A}"/>
                    </a:ext>
                  </a:extLst>
                </p:cNvPr>
                <p:cNvPicPr/>
                <p:nvPr/>
              </p:nvPicPr>
              <p:blipFill>
                <a:blip r:embed="rId23"/>
                <a:stretch>
                  <a:fillRect/>
                </a:stretch>
              </p:blipFill>
              <p:spPr>
                <a:xfrm>
                  <a:off x="7035278" y="5707943"/>
                  <a:ext cx="5454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2" name="Ink 31">
                  <a:extLst>
                    <a:ext uri="{FF2B5EF4-FFF2-40B4-BE49-F238E27FC236}">
                      <a16:creationId xmlns:a16="http://schemas.microsoft.com/office/drawing/2014/main" id="{E152ECF2-0106-EAED-7298-BBD037444226}"/>
                    </a:ext>
                  </a:extLst>
                </p14:cNvPr>
                <p14:cNvContentPartPr/>
                <p14:nvPr/>
              </p14:nvContentPartPr>
              <p14:xfrm>
                <a:off x="7030238" y="6208703"/>
                <a:ext cx="170640" cy="230400"/>
              </p14:xfrm>
            </p:contentPart>
          </mc:Choice>
          <mc:Fallback>
            <p:pic>
              <p:nvPicPr>
                <p:cNvPr id="32" name="Ink 31">
                  <a:extLst>
                    <a:ext uri="{FF2B5EF4-FFF2-40B4-BE49-F238E27FC236}">
                      <a16:creationId xmlns:a16="http://schemas.microsoft.com/office/drawing/2014/main" id="{E152ECF2-0106-EAED-7298-BBD037444226}"/>
                    </a:ext>
                  </a:extLst>
                </p:cNvPr>
                <p:cNvPicPr/>
                <p:nvPr/>
              </p:nvPicPr>
              <p:blipFill>
                <a:blip r:embed="rId25"/>
                <a:stretch>
                  <a:fillRect/>
                </a:stretch>
              </p:blipFill>
              <p:spPr>
                <a:xfrm>
                  <a:off x="7021238" y="6199703"/>
                  <a:ext cx="1882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493D8BE8-620E-2AF7-56B0-2E0ECDA05554}"/>
                    </a:ext>
                  </a:extLst>
                </p14:cNvPr>
                <p14:cNvContentPartPr/>
                <p14:nvPr/>
              </p14:nvContentPartPr>
              <p14:xfrm>
                <a:off x="7081718" y="6234623"/>
                <a:ext cx="483120" cy="173880"/>
              </p14:xfrm>
            </p:contentPart>
          </mc:Choice>
          <mc:Fallback>
            <p:pic>
              <p:nvPicPr>
                <p:cNvPr id="33" name="Ink 32">
                  <a:extLst>
                    <a:ext uri="{FF2B5EF4-FFF2-40B4-BE49-F238E27FC236}">
                      <a16:creationId xmlns:a16="http://schemas.microsoft.com/office/drawing/2014/main" id="{493D8BE8-620E-2AF7-56B0-2E0ECDA05554}"/>
                    </a:ext>
                  </a:extLst>
                </p:cNvPr>
                <p:cNvPicPr/>
                <p:nvPr/>
              </p:nvPicPr>
              <p:blipFill>
                <a:blip r:embed="rId27"/>
                <a:stretch>
                  <a:fillRect/>
                </a:stretch>
              </p:blipFill>
              <p:spPr>
                <a:xfrm>
                  <a:off x="7072718" y="6225623"/>
                  <a:ext cx="5007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54EA7052-AD7D-0C4F-80A0-BE60B5DA7D5B}"/>
                    </a:ext>
                  </a:extLst>
                </p14:cNvPr>
                <p14:cNvContentPartPr/>
                <p14:nvPr/>
              </p14:nvContentPartPr>
              <p14:xfrm>
                <a:off x="7598318" y="6225623"/>
                <a:ext cx="231480" cy="339480"/>
              </p14:xfrm>
            </p:contentPart>
          </mc:Choice>
          <mc:Fallback>
            <p:pic>
              <p:nvPicPr>
                <p:cNvPr id="34" name="Ink 33">
                  <a:extLst>
                    <a:ext uri="{FF2B5EF4-FFF2-40B4-BE49-F238E27FC236}">
                      <a16:creationId xmlns:a16="http://schemas.microsoft.com/office/drawing/2014/main" id="{54EA7052-AD7D-0C4F-80A0-BE60B5DA7D5B}"/>
                    </a:ext>
                  </a:extLst>
                </p:cNvPr>
                <p:cNvPicPr/>
                <p:nvPr/>
              </p:nvPicPr>
              <p:blipFill>
                <a:blip r:embed="rId29"/>
                <a:stretch>
                  <a:fillRect/>
                </a:stretch>
              </p:blipFill>
              <p:spPr>
                <a:xfrm>
                  <a:off x="7589678" y="6216983"/>
                  <a:ext cx="24912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3AA30CFC-1D68-A84F-94EB-827B838E3032}"/>
                    </a:ext>
                  </a:extLst>
                </p14:cNvPr>
                <p14:cNvContentPartPr/>
                <p14:nvPr/>
              </p14:nvContentPartPr>
              <p14:xfrm>
                <a:off x="7910078" y="6194663"/>
                <a:ext cx="146880" cy="126720"/>
              </p14:xfrm>
            </p:contentPart>
          </mc:Choice>
          <mc:Fallback>
            <p:pic>
              <p:nvPicPr>
                <p:cNvPr id="35" name="Ink 34">
                  <a:extLst>
                    <a:ext uri="{FF2B5EF4-FFF2-40B4-BE49-F238E27FC236}">
                      <a16:creationId xmlns:a16="http://schemas.microsoft.com/office/drawing/2014/main" id="{3AA30CFC-1D68-A84F-94EB-827B838E3032}"/>
                    </a:ext>
                  </a:extLst>
                </p:cNvPr>
                <p:cNvPicPr/>
                <p:nvPr/>
              </p:nvPicPr>
              <p:blipFill>
                <a:blip r:embed="rId31"/>
                <a:stretch>
                  <a:fillRect/>
                </a:stretch>
              </p:blipFill>
              <p:spPr>
                <a:xfrm>
                  <a:off x="7901438" y="6185663"/>
                  <a:ext cx="1645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0734AA08-2A07-9F91-5305-4C927F882EE4}"/>
                    </a:ext>
                  </a:extLst>
                </p14:cNvPr>
                <p14:cNvContentPartPr/>
                <p14:nvPr/>
              </p14:nvContentPartPr>
              <p14:xfrm>
                <a:off x="8673638" y="4955903"/>
                <a:ext cx="1063800" cy="832320"/>
              </p14:xfrm>
            </p:contentPart>
          </mc:Choice>
          <mc:Fallback>
            <p:pic>
              <p:nvPicPr>
                <p:cNvPr id="36" name="Ink 35">
                  <a:extLst>
                    <a:ext uri="{FF2B5EF4-FFF2-40B4-BE49-F238E27FC236}">
                      <a16:creationId xmlns:a16="http://schemas.microsoft.com/office/drawing/2014/main" id="{0734AA08-2A07-9F91-5305-4C927F882EE4}"/>
                    </a:ext>
                  </a:extLst>
                </p:cNvPr>
                <p:cNvPicPr/>
                <p:nvPr/>
              </p:nvPicPr>
              <p:blipFill>
                <a:blip r:embed="rId33"/>
                <a:stretch>
                  <a:fillRect/>
                </a:stretch>
              </p:blipFill>
              <p:spPr>
                <a:xfrm>
                  <a:off x="8664638" y="4947263"/>
                  <a:ext cx="1081440" cy="849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5B81ADB6-59DE-8240-9189-A1B726117247}"/>
                    </a:ext>
                  </a:extLst>
                </p14:cNvPr>
                <p14:cNvContentPartPr/>
                <p14:nvPr/>
              </p14:nvContentPartPr>
              <p14:xfrm>
                <a:off x="8751398" y="5627303"/>
                <a:ext cx="993600" cy="385920"/>
              </p14:xfrm>
            </p:contentPart>
          </mc:Choice>
          <mc:Fallback>
            <p:pic>
              <p:nvPicPr>
                <p:cNvPr id="38" name="Ink 37">
                  <a:extLst>
                    <a:ext uri="{FF2B5EF4-FFF2-40B4-BE49-F238E27FC236}">
                      <a16:creationId xmlns:a16="http://schemas.microsoft.com/office/drawing/2014/main" id="{5B81ADB6-59DE-8240-9189-A1B726117247}"/>
                    </a:ext>
                  </a:extLst>
                </p:cNvPr>
                <p:cNvPicPr/>
                <p:nvPr/>
              </p:nvPicPr>
              <p:blipFill>
                <a:blip r:embed="rId35"/>
                <a:stretch>
                  <a:fillRect/>
                </a:stretch>
              </p:blipFill>
              <p:spPr>
                <a:xfrm>
                  <a:off x="8742398" y="5618303"/>
                  <a:ext cx="101124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009DC12C-0C1F-5180-D20A-F8D3AF04098E}"/>
                    </a:ext>
                  </a:extLst>
                </p14:cNvPr>
                <p14:cNvContentPartPr/>
                <p14:nvPr/>
              </p14:nvContentPartPr>
              <p14:xfrm>
                <a:off x="8416958" y="6275663"/>
                <a:ext cx="248400" cy="271440"/>
              </p14:xfrm>
            </p:contentPart>
          </mc:Choice>
          <mc:Fallback>
            <p:pic>
              <p:nvPicPr>
                <p:cNvPr id="39" name="Ink 38">
                  <a:extLst>
                    <a:ext uri="{FF2B5EF4-FFF2-40B4-BE49-F238E27FC236}">
                      <a16:creationId xmlns:a16="http://schemas.microsoft.com/office/drawing/2014/main" id="{009DC12C-0C1F-5180-D20A-F8D3AF04098E}"/>
                    </a:ext>
                  </a:extLst>
                </p:cNvPr>
                <p:cNvPicPr/>
                <p:nvPr/>
              </p:nvPicPr>
              <p:blipFill>
                <a:blip r:embed="rId37"/>
                <a:stretch>
                  <a:fillRect/>
                </a:stretch>
              </p:blipFill>
              <p:spPr>
                <a:xfrm>
                  <a:off x="8408318" y="6266663"/>
                  <a:ext cx="2660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Ink 39">
                  <a:extLst>
                    <a:ext uri="{FF2B5EF4-FFF2-40B4-BE49-F238E27FC236}">
                      <a16:creationId xmlns:a16="http://schemas.microsoft.com/office/drawing/2014/main" id="{C28EB87B-4E0F-0298-D17F-F07D04728884}"/>
                    </a:ext>
                  </a:extLst>
                </p14:cNvPr>
                <p14:cNvContentPartPr/>
                <p14:nvPr/>
              </p14:nvContentPartPr>
              <p14:xfrm>
                <a:off x="8636558" y="6356663"/>
                <a:ext cx="157680" cy="175320"/>
              </p14:xfrm>
            </p:contentPart>
          </mc:Choice>
          <mc:Fallback>
            <p:pic>
              <p:nvPicPr>
                <p:cNvPr id="40" name="Ink 39">
                  <a:extLst>
                    <a:ext uri="{FF2B5EF4-FFF2-40B4-BE49-F238E27FC236}">
                      <a16:creationId xmlns:a16="http://schemas.microsoft.com/office/drawing/2014/main" id="{C28EB87B-4E0F-0298-D17F-F07D04728884}"/>
                    </a:ext>
                  </a:extLst>
                </p:cNvPr>
                <p:cNvPicPr/>
                <p:nvPr/>
              </p:nvPicPr>
              <p:blipFill>
                <a:blip r:embed="rId39"/>
                <a:stretch>
                  <a:fillRect/>
                </a:stretch>
              </p:blipFill>
              <p:spPr>
                <a:xfrm>
                  <a:off x="8627558" y="6347663"/>
                  <a:ext cx="1753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A0D34C0C-FAE1-98C5-D6F6-F40B973A1AA4}"/>
                    </a:ext>
                  </a:extLst>
                </p14:cNvPr>
                <p14:cNvContentPartPr/>
                <p14:nvPr/>
              </p14:nvContentPartPr>
              <p14:xfrm>
                <a:off x="8849678" y="6348743"/>
                <a:ext cx="327240" cy="128520"/>
              </p14:xfrm>
            </p:contentPart>
          </mc:Choice>
          <mc:Fallback>
            <p:pic>
              <p:nvPicPr>
                <p:cNvPr id="41" name="Ink 40">
                  <a:extLst>
                    <a:ext uri="{FF2B5EF4-FFF2-40B4-BE49-F238E27FC236}">
                      <a16:creationId xmlns:a16="http://schemas.microsoft.com/office/drawing/2014/main" id="{A0D34C0C-FAE1-98C5-D6F6-F40B973A1AA4}"/>
                    </a:ext>
                  </a:extLst>
                </p:cNvPr>
                <p:cNvPicPr/>
                <p:nvPr/>
              </p:nvPicPr>
              <p:blipFill>
                <a:blip r:embed="rId41"/>
                <a:stretch>
                  <a:fillRect/>
                </a:stretch>
              </p:blipFill>
              <p:spPr>
                <a:xfrm>
                  <a:off x="8840678" y="6340103"/>
                  <a:ext cx="3448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319CB265-7655-FB3E-2157-1A2EB92B1E6B}"/>
                    </a:ext>
                  </a:extLst>
                </p14:cNvPr>
                <p14:cNvContentPartPr/>
                <p14:nvPr/>
              </p14:nvContentPartPr>
              <p14:xfrm>
                <a:off x="9161438" y="6254063"/>
                <a:ext cx="7560" cy="15480"/>
              </p14:xfrm>
            </p:contentPart>
          </mc:Choice>
          <mc:Fallback>
            <p:pic>
              <p:nvPicPr>
                <p:cNvPr id="42" name="Ink 41">
                  <a:extLst>
                    <a:ext uri="{FF2B5EF4-FFF2-40B4-BE49-F238E27FC236}">
                      <a16:creationId xmlns:a16="http://schemas.microsoft.com/office/drawing/2014/main" id="{319CB265-7655-FB3E-2157-1A2EB92B1E6B}"/>
                    </a:ext>
                  </a:extLst>
                </p:cNvPr>
                <p:cNvPicPr/>
                <p:nvPr/>
              </p:nvPicPr>
              <p:blipFill>
                <a:blip r:embed="rId43"/>
                <a:stretch>
                  <a:fillRect/>
                </a:stretch>
              </p:blipFill>
              <p:spPr>
                <a:xfrm>
                  <a:off x="9152798" y="6245063"/>
                  <a:ext cx="252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A34278BC-BCF0-72A9-4F86-4BFF0CCB2B13}"/>
                    </a:ext>
                  </a:extLst>
                </p14:cNvPr>
                <p14:cNvContentPartPr/>
                <p14:nvPr/>
              </p14:nvContentPartPr>
              <p14:xfrm>
                <a:off x="9231638" y="6287903"/>
                <a:ext cx="88920" cy="206280"/>
              </p14:xfrm>
            </p:contentPart>
          </mc:Choice>
          <mc:Fallback>
            <p:pic>
              <p:nvPicPr>
                <p:cNvPr id="43" name="Ink 42">
                  <a:extLst>
                    <a:ext uri="{FF2B5EF4-FFF2-40B4-BE49-F238E27FC236}">
                      <a16:creationId xmlns:a16="http://schemas.microsoft.com/office/drawing/2014/main" id="{A34278BC-BCF0-72A9-4F86-4BFF0CCB2B13}"/>
                    </a:ext>
                  </a:extLst>
                </p:cNvPr>
                <p:cNvPicPr/>
                <p:nvPr/>
              </p:nvPicPr>
              <p:blipFill>
                <a:blip r:embed="rId45"/>
                <a:stretch>
                  <a:fillRect/>
                </a:stretch>
              </p:blipFill>
              <p:spPr>
                <a:xfrm>
                  <a:off x="9222638" y="6278903"/>
                  <a:ext cx="10656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2B9945D4-BD84-9D23-BAF4-F0A4FE1D8D84}"/>
                    </a:ext>
                  </a:extLst>
                </p14:cNvPr>
                <p14:cNvContentPartPr/>
                <p14:nvPr/>
              </p14:nvContentPartPr>
              <p14:xfrm>
                <a:off x="9281678" y="6389783"/>
                <a:ext cx="52200" cy="29880"/>
              </p14:xfrm>
            </p:contentPart>
          </mc:Choice>
          <mc:Fallback>
            <p:pic>
              <p:nvPicPr>
                <p:cNvPr id="44" name="Ink 43">
                  <a:extLst>
                    <a:ext uri="{FF2B5EF4-FFF2-40B4-BE49-F238E27FC236}">
                      <a16:creationId xmlns:a16="http://schemas.microsoft.com/office/drawing/2014/main" id="{2B9945D4-BD84-9D23-BAF4-F0A4FE1D8D84}"/>
                    </a:ext>
                  </a:extLst>
                </p:cNvPr>
                <p:cNvPicPr/>
                <p:nvPr/>
              </p:nvPicPr>
              <p:blipFill>
                <a:blip r:embed="rId47"/>
                <a:stretch>
                  <a:fillRect/>
                </a:stretch>
              </p:blipFill>
              <p:spPr>
                <a:xfrm>
                  <a:off x="9272678" y="6381143"/>
                  <a:ext cx="698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1" name="Ink 50">
                  <a:extLst>
                    <a:ext uri="{FF2B5EF4-FFF2-40B4-BE49-F238E27FC236}">
                      <a16:creationId xmlns:a16="http://schemas.microsoft.com/office/drawing/2014/main" id="{6D35154A-C004-FF43-34A9-994916434219}"/>
                    </a:ext>
                  </a:extLst>
                </p14:cNvPr>
                <p14:cNvContentPartPr/>
                <p14:nvPr/>
              </p14:nvContentPartPr>
              <p14:xfrm>
                <a:off x="9489038" y="6095663"/>
                <a:ext cx="212760" cy="244800"/>
              </p14:xfrm>
            </p:contentPart>
          </mc:Choice>
          <mc:Fallback>
            <p:pic>
              <p:nvPicPr>
                <p:cNvPr id="51" name="Ink 50">
                  <a:extLst>
                    <a:ext uri="{FF2B5EF4-FFF2-40B4-BE49-F238E27FC236}">
                      <a16:creationId xmlns:a16="http://schemas.microsoft.com/office/drawing/2014/main" id="{6D35154A-C004-FF43-34A9-994916434219}"/>
                    </a:ext>
                  </a:extLst>
                </p:cNvPr>
                <p:cNvPicPr/>
                <p:nvPr/>
              </p:nvPicPr>
              <p:blipFill>
                <a:blip r:embed="rId49"/>
                <a:stretch>
                  <a:fillRect/>
                </a:stretch>
              </p:blipFill>
              <p:spPr>
                <a:xfrm>
                  <a:off x="9480038" y="6086663"/>
                  <a:ext cx="23040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6E5CECEE-1539-C12E-3578-068D836050C4}"/>
                    </a:ext>
                  </a:extLst>
                </p14:cNvPr>
                <p14:cNvContentPartPr/>
                <p14:nvPr/>
              </p14:nvContentPartPr>
              <p14:xfrm>
                <a:off x="9438998" y="6306623"/>
                <a:ext cx="227880" cy="234000"/>
              </p14:xfrm>
            </p:contentPart>
          </mc:Choice>
          <mc:Fallback>
            <p:pic>
              <p:nvPicPr>
                <p:cNvPr id="52" name="Ink 51">
                  <a:extLst>
                    <a:ext uri="{FF2B5EF4-FFF2-40B4-BE49-F238E27FC236}">
                      <a16:creationId xmlns:a16="http://schemas.microsoft.com/office/drawing/2014/main" id="{6E5CECEE-1539-C12E-3578-068D836050C4}"/>
                    </a:ext>
                  </a:extLst>
                </p:cNvPr>
                <p:cNvPicPr/>
                <p:nvPr/>
              </p:nvPicPr>
              <p:blipFill>
                <a:blip r:embed="rId51"/>
                <a:stretch>
                  <a:fillRect/>
                </a:stretch>
              </p:blipFill>
              <p:spPr>
                <a:xfrm>
                  <a:off x="9429998" y="6297983"/>
                  <a:ext cx="2455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1" name="Ink 90">
                  <a:extLst>
                    <a:ext uri="{FF2B5EF4-FFF2-40B4-BE49-F238E27FC236}">
                      <a16:creationId xmlns:a16="http://schemas.microsoft.com/office/drawing/2014/main" id="{3D336B1C-1643-8180-6B1A-81D317D65F87}"/>
                    </a:ext>
                  </a:extLst>
                </p14:cNvPr>
                <p14:cNvContentPartPr/>
                <p14:nvPr/>
              </p14:nvContentPartPr>
              <p14:xfrm>
                <a:off x="9149918" y="2033783"/>
                <a:ext cx="1437120" cy="741240"/>
              </p14:xfrm>
            </p:contentPart>
          </mc:Choice>
          <mc:Fallback>
            <p:pic>
              <p:nvPicPr>
                <p:cNvPr id="91" name="Ink 90">
                  <a:extLst>
                    <a:ext uri="{FF2B5EF4-FFF2-40B4-BE49-F238E27FC236}">
                      <a16:creationId xmlns:a16="http://schemas.microsoft.com/office/drawing/2014/main" id="{3D336B1C-1643-8180-6B1A-81D317D65F87}"/>
                    </a:ext>
                  </a:extLst>
                </p:cNvPr>
                <p:cNvPicPr/>
                <p:nvPr/>
              </p:nvPicPr>
              <p:blipFill>
                <a:blip r:embed="rId53"/>
                <a:stretch>
                  <a:fillRect/>
                </a:stretch>
              </p:blipFill>
              <p:spPr>
                <a:xfrm>
                  <a:off x="9141278" y="2025143"/>
                  <a:ext cx="1454760" cy="758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2" name="Ink 91">
                  <a:extLst>
                    <a:ext uri="{FF2B5EF4-FFF2-40B4-BE49-F238E27FC236}">
                      <a16:creationId xmlns:a16="http://schemas.microsoft.com/office/drawing/2014/main" id="{0239ACB5-EE19-72BB-601D-4F10D9C49807}"/>
                    </a:ext>
                  </a:extLst>
                </p14:cNvPr>
                <p14:cNvContentPartPr/>
                <p14:nvPr/>
              </p14:nvContentPartPr>
              <p14:xfrm>
                <a:off x="9205718" y="1912823"/>
                <a:ext cx="1472400" cy="777960"/>
              </p14:xfrm>
            </p:contentPart>
          </mc:Choice>
          <mc:Fallback>
            <p:pic>
              <p:nvPicPr>
                <p:cNvPr id="92" name="Ink 91">
                  <a:extLst>
                    <a:ext uri="{FF2B5EF4-FFF2-40B4-BE49-F238E27FC236}">
                      <a16:creationId xmlns:a16="http://schemas.microsoft.com/office/drawing/2014/main" id="{0239ACB5-EE19-72BB-601D-4F10D9C49807}"/>
                    </a:ext>
                  </a:extLst>
                </p:cNvPr>
                <p:cNvPicPr/>
                <p:nvPr/>
              </p:nvPicPr>
              <p:blipFill>
                <a:blip r:embed="rId55"/>
                <a:stretch>
                  <a:fillRect/>
                </a:stretch>
              </p:blipFill>
              <p:spPr>
                <a:xfrm>
                  <a:off x="9197078" y="1904183"/>
                  <a:ext cx="1490040" cy="795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3" name="Ink 92">
                  <a:extLst>
                    <a:ext uri="{FF2B5EF4-FFF2-40B4-BE49-F238E27FC236}">
                      <a16:creationId xmlns:a16="http://schemas.microsoft.com/office/drawing/2014/main" id="{9CC82530-522D-5081-EFAB-914C99A404F5}"/>
                    </a:ext>
                  </a:extLst>
                </p14:cNvPr>
                <p14:cNvContentPartPr/>
                <p14:nvPr/>
              </p14:nvContentPartPr>
              <p14:xfrm>
                <a:off x="9401558" y="2201903"/>
                <a:ext cx="243720" cy="338040"/>
              </p14:xfrm>
            </p:contentPart>
          </mc:Choice>
          <mc:Fallback>
            <p:pic>
              <p:nvPicPr>
                <p:cNvPr id="93" name="Ink 92">
                  <a:extLst>
                    <a:ext uri="{FF2B5EF4-FFF2-40B4-BE49-F238E27FC236}">
                      <a16:creationId xmlns:a16="http://schemas.microsoft.com/office/drawing/2014/main" id="{9CC82530-522D-5081-EFAB-914C99A404F5}"/>
                    </a:ext>
                  </a:extLst>
                </p:cNvPr>
                <p:cNvPicPr/>
                <p:nvPr/>
              </p:nvPicPr>
              <p:blipFill>
                <a:blip r:embed="rId57"/>
                <a:stretch>
                  <a:fillRect/>
                </a:stretch>
              </p:blipFill>
              <p:spPr>
                <a:xfrm>
                  <a:off x="9392918" y="2193263"/>
                  <a:ext cx="26136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4" name="Ink 93">
                  <a:extLst>
                    <a:ext uri="{FF2B5EF4-FFF2-40B4-BE49-F238E27FC236}">
                      <a16:creationId xmlns:a16="http://schemas.microsoft.com/office/drawing/2014/main" id="{1E0898DD-F3E8-7B5A-1084-0AB78B619F5A}"/>
                    </a:ext>
                  </a:extLst>
                </p14:cNvPr>
                <p14:cNvContentPartPr/>
                <p14:nvPr/>
              </p14:nvContentPartPr>
              <p14:xfrm>
                <a:off x="9540518" y="2251943"/>
                <a:ext cx="366120" cy="345960"/>
              </p14:xfrm>
            </p:contentPart>
          </mc:Choice>
          <mc:Fallback>
            <p:pic>
              <p:nvPicPr>
                <p:cNvPr id="94" name="Ink 93">
                  <a:extLst>
                    <a:ext uri="{FF2B5EF4-FFF2-40B4-BE49-F238E27FC236}">
                      <a16:creationId xmlns:a16="http://schemas.microsoft.com/office/drawing/2014/main" id="{1E0898DD-F3E8-7B5A-1084-0AB78B619F5A}"/>
                    </a:ext>
                  </a:extLst>
                </p:cNvPr>
                <p:cNvPicPr/>
                <p:nvPr/>
              </p:nvPicPr>
              <p:blipFill>
                <a:blip r:embed="rId59"/>
                <a:stretch>
                  <a:fillRect/>
                </a:stretch>
              </p:blipFill>
              <p:spPr>
                <a:xfrm>
                  <a:off x="9531878" y="2242943"/>
                  <a:ext cx="38376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5" name="Ink 94">
                  <a:extLst>
                    <a:ext uri="{FF2B5EF4-FFF2-40B4-BE49-F238E27FC236}">
                      <a16:creationId xmlns:a16="http://schemas.microsoft.com/office/drawing/2014/main" id="{A9C1BBE3-2B1F-57D7-2BAB-DAB1266D699B}"/>
                    </a:ext>
                  </a:extLst>
                </p14:cNvPr>
                <p14:cNvContentPartPr/>
                <p14:nvPr/>
              </p14:nvContentPartPr>
              <p14:xfrm>
                <a:off x="9951638" y="2199023"/>
                <a:ext cx="207360" cy="399240"/>
              </p14:xfrm>
            </p:contentPart>
          </mc:Choice>
          <mc:Fallback>
            <p:pic>
              <p:nvPicPr>
                <p:cNvPr id="95" name="Ink 94">
                  <a:extLst>
                    <a:ext uri="{FF2B5EF4-FFF2-40B4-BE49-F238E27FC236}">
                      <a16:creationId xmlns:a16="http://schemas.microsoft.com/office/drawing/2014/main" id="{A9C1BBE3-2B1F-57D7-2BAB-DAB1266D699B}"/>
                    </a:ext>
                  </a:extLst>
                </p:cNvPr>
                <p:cNvPicPr/>
                <p:nvPr/>
              </p:nvPicPr>
              <p:blipFill>
                <a:blip r:embed="rId61"/>
                <a:stretch>
                  <a:fillRect/>
                </a:stretch>
              </p:blipFill>
              <p:spPr>
                <a:xfrm>
                  <a:off x="9942998" y="2190383"/>
                  <a:ext cx="22500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6" name="Ink 95">
                  <a:extLst>
                    <a:ext uri="{FF2B5EF4-FFF2-40B4-BE49-F238E27FC236}">
                      <a16:creationId xmlns:a16="http://schemas.microsoft.com/office/drawing/2014/main" id="{3FA0677E-233D-46DD-91C8-413B2E3F61C3}"/>
                    </a:ext>
                  </a:extLst>
                </p14:cNvPr>
                <p14:cNvContentPartPr/>
                <p14:nvPr/>
              </p14:nvContentPartPr>
              <p14:xfrm>
                <a:off x="7786958" y="1264103"/>
                <a:ext cx="4170240" cy="2246400"/>
              </p14:xfrm>
            </p:contentPart>
          </mc:Choice>
          <mc:Fallback>
            <p:pic>
              <p:nvPicPr>
                <p:cNvPr id="96" name="Ink 95">
                  <a:extLst>
                    <a:ext uri="{FF2B5EF4-FFF2-40B4-BE49-F238E27FC236}">
                      <a16:creationId xmlns:a16="http://schemas.microsoft.com/office/drawing/2014/main" id="{3FA0677E-233D-46DD-91C8-413B2E3F61C3}"/>
                    </a:ext>
                  </a:extLst>
                </p:cNvPr>
                <p:cNvPicPr/>
                <p:nvPr/>
              </p:nvPicPr>
              <p:blipFill>
                <a:blip r:embed="rId63"/>
                <a:stretch>
                  <a:fillRect/>
                </a:stretch>
              </p:blipFill>
              <p:spPr>
                <a:xfrm>
                  <a:off x="7778318" y="1255103"/>
                  <a:ext cx="4187880" cy="2264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7" name="Ink 96">
                  <a:extLst>
                    <a:ext uri="{FF2B5EF4-FFF2-40B4-BE49-F238E27FC236}">
                      <a16:creationId xmlns:a16="http://schemas.microsoft.com/office/drawing/2014/main" id="{D680AC5A-BD13-AF68-3377-DBF851B5FBFB}"/>
                    </a:ext>
                  </a:extLst>
                </p14:cNvPr>
                <p14:cNvContentPartPr/>
                <p14:nvPr/>
              </p14:nvContentPartPr>
              <p14:xfrm>
                <a:off x="9137318" y="1019303"/>
                <a:ext cx="358920" cy="402120"/>
              </p14:xfrm>
            </p:contentPart>
          </mc:Choice>
          <mc:Fallback>
            <p:pic>
              <p:nvPicPr>
                <p:cNvPr id="97" name="Ink 96">
                  <a:extLst>
                    <a:ext uri="{FF2B5EF4-FFF2-40B4-BE49-F238E27FC236}">
                      <a16:creationId xmlns:a16="http://schemas.microsoft.com/office/drawing/2014/main" id="{D680AC5A-BD13-AF68-3377-DBF851B5FBFB}"/>
                    </a:ext>
                  </a:extLst>
                </p:cNvPr>
                <p:cNvPicPr/>
                <p:nvPr/>
              </p:nvPicPr>
              <p:blipFill>
                <a:blip r:embed="rId65"/>
                <a:stretch>
                  <a:fillRect/>
                </a:stretch>
              </p:blipFill>
              <p:spPr>
                <a:xfrm>
                  <a:off x="9128678" y="1010303"/>
                  <a:ext cx="37656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8" name="Ink 97">
                  <a:extLst>
                    <a:ext uri="{FF2B5EF4-FFF2-40B4-BE49-F238E27FC236}">
                      <a16:creationId xmlns:a16="http://schemas.microsoft.com/office/drawing/2014/main" id="{DBAE135A-A696-3361-0D01-7C5D4EDC1CB7}"/>
                    </a:ext>
                  </a:extLst>
                </p14:cNvPr>
                <p14:cNvContentPartPr/>
                <p14:nvPr/>
              </p14:nvContentPartPr>
              <p14:xfrm>
                <a:off x="9456998" y="1115063"/>
                <a:ext cx="107640" cy="237960"/>
              </p14:xfrm>
            </p:contentPart>
          </mc:Choice>
          <mc:Fallback>
            <p:pic>
              <p:nvPicPr>
                <p:cNvPr id="98" name="Ink 97">
                  <a:extLst>
                    <a:ext uri="{FF2B5EF4-FFF2-40B4-BE49-F238E27FC236}">
                      <a16:creationId xmlns:a16="http://schemas.microsoft.com/office/drawing/2014/main" id="{DBAE135A-A696-3361-0D01-7C5D4EDC1CB7}"/>
                    </a:ext>
                  </a:extLst>
                </p:cNvPr>
                <p:cNvPicPr/>
                <p:nvPr/>
              </p:nvPicPr>
              <p:blipFill>
                <a:blip r:embed="rId67"/>
                <a:stretch>
                  <a:fillRect/>
                </a:stretch>
              </p:blipFill>
              <p:spPr>
                <a:xfrm>
                  <a:off x="9448358" y="1106423"/>
                  <a:ext cx="1252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9" name="Ink 98">
                  <a:extLst>
                    <a:ext uri="{FF2B5EF4-FFF2-40B4-BE49-F238E27FC236}">
                      <a16:creationId xmlns:a16="http://schemas.microsoft.com/office/drawing/2014/main" id="{82BD18F9-E9D8-405F-79F9-218EFB47C5BB}"/>
                    </a:ext>
                  </a:extLst>
                </p14:cNvPr>
                <p14:cNvContentPartPr/>
                <p14:nvPr/>
              </p14:nvContentPartPr>
              <p14:xfrm>
                <a:off x="9379958" y="1069703"/>
                <a:ext cx="282600" cy="26640"/>
              </p14:xfrm>
            </p:contentPart>
          </mc:Choice>
          <mc:Fallback>
            <p:pic>
              <p:nvPicPr>
                <p:cNvPr id="99" name="Ink 98">
                  <a:extLst>
                    <a:ext uri="{FF2B5EF4-FFF2-40B4-BE49-F238E27FC236}">
                      <a16:creationId xmlns:a16="http://schemas.microsoft.com/office/drawing/2014/main" id="{82BD18F9-E9D8-405F-79F9-218EFB47C5BB}"/>
                    </a:ext>
                  </a:extLst>
                </p:cNvPr>
                <p:cNvPicPr/>
                <p:nvPr/>
              </p:nvPicPr>
              <p:blipFill>
                <a:blip r:embed="rId69"/>
                <a:stretch>
                  <a:fillRect/>
                </a:stretch>
              </p:blipFill>
              <p:spPr>
                <a:xfrm>
                  <a:off x="9371318" y="1061063"/>
                  <a:ext cx="3002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0" name="Ink 99">
                  <a:extLst>
                    <a:ext uri="{FF2B5EF4-FFF2-40B4-BE49-F238E27FC236}">
                      <a16:creationId xmlns:a16="http://schemas.microsoft.com/office/drawing/2014/main" id="{F500CFF5-49DA-0652-EDAA-EC7BA29426F8}"/>
                    </a:ext>
                  </a:extLst>
                </p14:cNvPr>
                <p14:cNvContentPartPr/>
                <p14:nvPr/>
              </p14:nvContentPartPr>
              <p14:xfrm>
                <a:off x="9713678" y="1008863"/>
                <a:ext cx="208440" cy="383760"/>
              </p14:xfrm>
            </p:contentPart>
          </mc:Choice>
          <mc:Fallback>
            <p:pic>
              <p:nvPicPr>
                <p:cNvPr id="100" name="Ink 99">
                  <a:extLst>
                    <a:ext uri="{FF2B5EF4-FFF2-40B4-BE49-F238E27FC236}">
                      <a16:creationId xmlns:a16="http://schemas.microsoft.com/office/drawing/2014/main" id="{F500CFF5-49DA-0652-EDAA-EC7BA29426F8}"/>
                    </a:ext>
                  </a:extLst>
                </p:cNvPr>
                <p:cNvPicPr/>
                <p:nvPr/>
              </p:nvPicPr>
              <p:blipFill>
                <a:blip r:embed="rId71"/>
                <a:stretch>
                  <a:fillRect/>
                </a:stretch>
              </p:blipFill>
              <p:spPr>
                <a:xfrm>
                  <a:off x="9705038" y="1000223"/>
                  <a:ext cx="22608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2" name="Ink 101">
                  <a:extLst>
                    <a:ext uri="{FF2B5EF4-FFF2-40B4-BE49-F238E27FC236}">
                      <a16:creationId xmlns:a16="http://schemas.microsoft.com/office/drawing/2014/main" id="{EFB9313F-2AA0-0BC1-0417-1ADC8B0BE1FA}"/>
                    </a:ext>
                  </a:extLst>
                </p14:cNvPr>
                <p14:cNvContentPartPr/>
                <p14:nvPr/>
              </p14:nvContentPartPr>
              <p14:xfrm>
                <a:off x="5563598" y="3304223"/>
                <a:ext cx="2910600" cy="1749960"/>
              </p14:xfrm>
            </p:contentPart>
          </mc:Choice>
          <mc:Fallback>
            <p:pic>
              <p:nvPicPr>
                <p:cNvPr id="102" name="Ink 101">
                  <a:extLst>
                    <a:ext uri="{FF2B5EF4-FFF2-40B4-BE49-F238E27FC236}">
                      <a16:creationId xmlns:a16="http://schemas.microsoft.com/office/drawing/2014/main" id="{EFB9313F-2AA0-0BC1-0417-1ADC8B0BE1FA}"/>
                    </a:ext>
                  </a:extLst>
                </p:cNvPr>
                <p:cNvPicPr/>
                <p:nvPr/>
              </p:nvPicPr>
              <p:blipFill>
                <a:blip r:embed="rId73"/>
                <a:stretch>
                  <a:fillRect/>
                </a:stretch>
              </p:blipFill>
              <p:spPr>
                <a:xfrm>
                  <a:off x="5554598" y="3295583"/>
                  <a:ext cx="2928240" cy="1767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3" name="Ink 102">
                  <a:extLst>
                    <a:ext uri="{FF2B5EF4-FFF2-40B4-BE49-F238E27FC236}">
                      <a16:creationId xmlns:a16="http://schemas.microsoft.com/office/drawing/2014/main" id="{62B53292-D932-A1E1-1956-621C73D1F14D}"/>
                    </a:ext>
                  </a:extLst>
                </p14:cNvPr>
                <p14:cNvContentPartPr/>
                <p14:nvPr/>
              </p14:nvContentPartPr>
              <p14:xfrm>
                <a:off x="8090438" y="3213143"/>
                <a:ext cx="414000" cy="484560"/>
              </p14:xfrm>
            </p:contentPart>
          </mc:Choice>
          <mc:Fallback>
            <p:pic>
              <p:nvPicPr>
                <p:cNvPr id="103" name="Ink 102">
                  <a:extLst>
                    <a:ext uri="{FF2B5EF4-FFF2-40B4-BE49-F238E27FC236}">
                      <a16:creationId xmlns:a16="http://schemas.microsoft.com/office/drawing/2014/main" id="{62B53292-D932-A1E1-1956-621C73D1F14D}"/>
                    </a:ext>
                  </a:extLst>
                </p:cNvPr>
                <p:cNvPicPr/>
                <p:nvPr/>
              </p:nvPicPr>
              <p:blipFill>
                <a:blip r:embed="rId75"/>
                <a:stretch>
                  <a:fillRect/>
                </a:stretch>
              </p:blipFill>
              <p:spPr>
                <a:xfrm>
                  <a:off x="8081438" y="3204503"/>
                  <a:ext cx="43164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4" name="Ink 103">
                  <a:extLst>
                    <a:ext uri="{FF2B5EF4-FFF2-40B4-BE49-F238E27FC236}">
                      <a16:creationId xmlns:a16="http://schemas.microsoft.com/office/drawing/2014/main" id="{06B71C7F-3D05-3023-2540-F7F5501ED17D}"/>
                    </a:ext>
                  </a:extLst>
                </p14:cNvPr>
                <p14:cNvContentPartPr/>
                <p14:nvPr/>
              </p14:nvContentPartPr>
              <p14:xfrm>
                <a:off x="7674278" y="3442823"/>
                <a:ext cx="1638720" cy="1361160"/>
              </p14:xfrm>
            </p:contentPart>
          </mc:Choice>
          <mc:Fallback>
            <p:pic>
              <p:nvPicPr>
                <p:cNvPr id="104" name="Ink 103">
                  <a:extLst>
                    <a:ext uri="{FF2B5EF4-FFF2-40B4-BE49-F238E27FC236}">
                      <a16:creationId xmlns:a16="http://schemas.microsoft.com/office/drawing/2014/main" id="{06B71C7F-3D05-3023-2540-F7F5501ED17D}"/>
                    </a:ext>
                  </a:extLst>
                </p:cNvPr>
                <p:cNvPicPr/>
                <p:nvPr/>
              </p:nvPicPr>
              <p:blipFill>
                <a:blip r:embed="rId77"/>
                <a:stretch>
                  <a:fillRect/>
                </a:stretch>
              </p:blipFill>
              <p:spPr>
                <a:xfrm>
                  <a:off x="7665638" y="3433823"/>
                  <a:ext cx="1656360" cy="1378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5" name="Ink 104">
                  <a:extLst>
                    <a:ext uri="{FF2B5EF4-FFF2-40B4-BE49-F238E27FC236}">
                      <a16:creationId xmlns:a16="http://schemas.microsoft.com/office/drawing/2014/main" id="{05ACABC7-1282-EF1F-F663-AB78BA2221E7}"/>
                    </a:ext>
                  </a:extLst>
                </p14:cNvPr>
                <p14:cNvContentPartPr/>
                <p14:nvPr/>
              </p14:nvContentPartPr>
              <p14:xfrm>
                <a:off x="8967398" y="3373343"/>
                <a:ext cx="369720" cy="390600"/>
              </p14:xfrm>
            </p:contentPart>
          </mc:Choice>
          <mc:Fallback>
            <p:pic>
              <p:nvPicPr>
                <p:cNvPr id="105" name="Ink 104">
                  <a:extLst>
                    <a:ext uri="{FF2B5EF4-FFF2-40B4-BE49-F238E27FC236}">
                      <a16:creationId xmlns:a16="http://schemas.microsoft.com/office/drawing/2014/main" id="{05ACABC7-1282-EF1F-F663-AB78BA2221E7}"/>
                    </a:ext>
                  </a:extLst>
                </p:cNvPr>
                <p:cNvPicPr/>
                <p:nvPr/>
              </p:nvPicPr>
              <p:blipFill>
                <a:blip r:embed="rId79"/>
                <a:stretch>
                  <a:fillRect/>
                </a:stretch>
              </p:blipFill>
              <p:spPr>
                <a:xfrm>
                  <a:off x="8958398" y="3364343"/>
                  <a:ext cx="38736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6" name="Ink 105">
                  <a:extLst>
                    <a:ext uri="{FF2B5EF4-FFF2-40B4-BE49-F238E27FC236}">
                      <a16:creationId xmlns:a16="http://schemas.microsoft.com/office/drawing/2014/main" id="{630259BB-0A18-A6D9-4D30-8A8BDEB05E20}"/>
                    </a:ext>
                  </a:extLst>
                </p14:cNvPr>
                <p14:cNvContentPartPr/>
                <p14:nvPr/>
              </p14:nvContentPartPr>
              <p14:xfrm>
                <a:off x="9377078" y="3554423"/>
                <a:ext cx="279360" cy="1099080"/>
              </p14:xfrm>
            </p:contentPart>
          </mc:Choice>
          <mc:Fallback>
            <p:pic>
              <p:nvPicPr>
                <p:cNvPr id="106" name="Ink 105">
                  <a:extLst>
                    <a:ext uri="{FF2B5EF4-FFF2-40B4-BE49-F238E27FC236}">
                      <a16:creationId xmlns:a16="http://schemas.microsoft.com/office/drawing/2014/main" id="{630259BB-0A18-A6D9-4D30-8A8BDEB05E20}"/>
                    </a:ext>
                  </a:extLst>
                </p:cNvPr>
                <p:cNvPicPr/>
                <p:nvPr/>
              </p:nvPicPr>
              <p:blipFill>
                <a:blip r:embed="rId81"/>
                <a:stretch>
                  <a:fillRect/>
                </a:stretch>
              </p:blipFill>
              <p:spPr>
                <a:xfrm>
                  <a:off x="9368078" y="3545783"/>
                  <a:ext cx="297000" cy="1116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7" name="Ink 106">
                  <a:extLst>
                    <a:ext uri="{FF2B5EF4-FFF2-40B4-BE49-F238E27FC236}">
                      <a16:creationId xmlns:a16="http://schemas.microsoft.com/office/drawing/2014/main" id="{884DAF19-4C5F-7B0A-7812-D33362073B76}"/>
                    </a:ext>
                  </a:extLst>
                </p14:cNvPr>
                <p14:cNvContentPartPr/>
                <p14:nvPr/>
              </p14:nvContentPartPr>
              <p14:xfrm>
                <a:off x="9450518" y="3522383"/>
                <a:ext cx="299880" cy="398520"/>
              </p14:xfrm>
            </p:contentPart>
          </mc:Choice>
          <mc:Fallback>
            <p:pic>
              <p:nvPicPr>
                <p:cNvPr id="107" name="Ink 106">
                  <a:extLst>
                    <a:ext uri="{FF2B5EF4-FFF2-40B4-BE49-F238E27FC236}">
                      <a16:creationId xmlns:a16="http://schemas.microsoft.com/office/drawing/2014/main" id="{884DAF19-4C5F-7B0A-7812-D33362073B76}"/>
                    </a:ext>
                  </a:extLst>
                </p:cNvPr>
                <p:cNvPicPr/>
                <p:nvPr/>
              </p:nvPicPr>
              <p:blipFill>
                <a:blip r:embed="rId83"/>
                <a:stretch>
                  <a:fillRect/>
                </a:stretch>
              </p:blipFill>
              <p:spPr>
                <a:xfrm>
                  <a:off x="9441878" y="3513383"/>
                  <a:ext cx="31752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8" name="Ink 107">
                  <a:extLst>
                    <a:ext uri="{FF2B5EF4-FFF2-40B4-BE49-F238E27FC236}">
                      <a16:creationId xmlns:a16="http://schemas.microsoft.com/office/drawing/2014/main" id="{BFD08C80-1C75-8045-7BEF-24FF5D538DED}"/>
                    </a:ext>
                  </a:extLst>
                </p14:cNvPr>
                <p14:cNvContentPartPr/>
                <p14:nvPr/>
              </p14:nvContentPartPr>
              <p14:xfrm>
                <a:off x="9987278" y="3529583"/>
                <a:ext cx="308880" cy="384480"/>
              </p14:xfrm>
            </p:contentPart>
          </mc:Choice>
          <mc:Fallback>
            <p:pic>
              <p:nvPicPr>
                <p:cNvPr id="108" name="Ink 107">
                  <a:extLst>
                    <a:ext uri="{FF2B5EF4-FFF2-40B4-BE49-F238E27FC236}">
                      <a16:creationId xmlns:a16="http://schemas.microsoft.com/office/drawing/2014/main" id="{BFD08C80-1C75-8045-7BEF-24FF5D538DED}"/>
                    </a:ext>
                  </a:extLst>
                </p:cNvPr>
                <p:cNvPicPr/>
                <p:nvPr/>
              </p:nvPicPr>
              <p:blipFill>
                <a:blip r:embed="rId85"/>
                <a:stretch>
                  <a:fillRect/>
                </a:stretch>
              </p:blipFill>
              <p:spPr>
                <a:xfrm>
                  <a:off x="9978638" y="3520943"/>
                  <a:ext cx="32652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9" name="Ink 108">
                  <a:extLst>
                    <a:ext uri="{FF2B5EF4-FFF2-40B4-BE49-F238E27FC236}">
                      <a16:creationId xmlns:a16="http://schemas.microsoft.com/office/drawing/2014/main" id="{53F92635-2266-E9C7-A952-AD87B6943D9F}"/>
                    </a:ext>
                  </a:extLst>
                </p14:cNvPr>
                <p14:cNvContentPartPr/>
                <p14:nvPr/>
              </p14:nvContentPartPr>
              <p14:xfrm>
                <a:off x="10133798" y="3679703"/>
                <a:ext cx="1347120" cy="808200"/>
              </p14:xfrm>
            </p:contentPart>
          </mc:Choice>
          <mc:Fallback>
            <p:pic>
              <p:nvPicPr>
                <p:cNvPr id="109" name="Ink 108">
                  <a:extLst>
                    <a:ext uri="{FF2B5EF4-FFF2-40B4-BE49-F238E27FC236}">
                      <a16:creationId xmlns:a16="http://schemas.microsoft.com/office/drawing/2014/main" id="{53F92635-2266-E9C7-A952-AD87B6943D9F}"/>
                    </a:ext>
                  </a:extLst>
                </p:cNvPr>
                <p:cNvPicPr/>
                <p:nvPr/>
              </p:nvPicPr>
              <p:blipFill>
                <a:blip r:embed="rId87"/>
                <a:stretch>
                  <a:fillRect/>
                </a:stretch>
              </p:blipFill>
              <p:spPr>
                <a:xfrm>
                  <a:off x="10125158" y="3671063"/>
                  <a:ext cx="1364760" cy="825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4" name="Ink 13">
                  <a:extLst>
                    <a:ext uri="{FF2B5EF4-FFF2-40B4-BE49-F238E27FC236}">
                      <a16:creationId xmlns:a16="http://schemas.microsoft.com/office/drawing/2014/main" id="{59748FF7-097F-3E3F-0658-57001B04CA19}"/>
                    </a:ext>
                  </a:extLst>
                </p14:cNvPr>
                <p14:cNvContentPartPr/>
                <p14:nvPr/>
              </p14:nvContentPartPr>
              <p14:xfrm>
                <a:off x="4765118" y="2779703"/>
                <a:ext cx="1962720" cy="170280"/>
              </p14:xfrm>
            </p:contentPart>
          </mc:Choice>
          <mc:Fallback>
            <p:pic>
              <p:nvPicPr>
                <p:cNvPr id="14" name="Ink 13">
                  <a:extLst>
                    <a:ext uri="{FF2B5EF4-FFF2-40B4-BE49-F238E27FC236}">
                      <a16:creationId xmlns:a16="http://schemas.microsoft.com/office/drawing/2014/main" id="{59748FF7-097F-3E3F-0658-57001B04CA19}"/>
                    </a:ext>
                  </a:extLst>
                </p:cNvPr>
                <p:cNvPicPr/>
                <p:nvPr/>
              </p:nvPicPr>
              <p:blipFill>
                <a:blip r:embed="rId89"/>
                <a:stretch>
                  <a:fillRect/>
                </a:stretch>
              </p:blipFill>
              <p:spPr>
                <a:xfrm>
                  <a:off x="4756478" y="2771063"/>
                  <a:ext cx="19803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5" name="Ink 14">
                  <a:extLst>
                    <a:ext uri="{FF2B5EF4-FFF2-40B4-BE49-F238E27FC236}">
                      <a16:creationId xmlns:a16="http://schemas.microsoft.com/office/drawing/2014/main" id="{953FA37E-AD08-4591-497B-3B5AF0BBAF96}"/>
                    </a:ext>
                  </a:extLst>
                </p14:cNvPr>
                <p14:cNvContentPartPr/>
                <p14:nvPr/>
              </p14:nvContentPartPr>
              <p14:xfrm>
                <a:off x="6648278" y="2659103"/>
                <a:ext cx="148680" cy="250920"/>
              </p14:xfrm>
            </p:contentPart>
          </mc:Choice>
          <mc:Fallback>
            <p:pic>
              <p:nvPicPr>
                <p:cNvPr id="15" name="Ink 14">
                  <a:extLst>
                    <a:ext uri="{FF2B5EF4-FFF2-40B4-BE49-F238E27FC236}">
                      <a16:creationId xmlns:a16="http://schemas.microsoft.com/office/drawing/2014/main" id="{953FA37E-AD08-4591-497B-3B5AF0BBAF96}"/>
                    </a:ext>
                  </a:extLst>
                </p:cNvPr>
                <p:cNvPicPr/>
                <p:nvPr/>
              </p:nvPicPr>
              <p:blipFill>
                <a:blip r:embed="rId91"/>
                <a:stretch>
                  <a:fillRect/>
                </a:stretch>
              </p:blipFill>
              <p:spPr>
                <a:xfrm>
                  <a:off x="6639278" y="2650463"/>
                  <a:ext cx="1663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 name="Ink 2">
                  <a:extLst>
                    <a:ext uri="{FF2B5EF4-FFF2-40B4-BE49-F238E27FC236}">
                      <a16:creationId xmlns:a16="http://schemas.microsoft.com/office/drawing/2014/main" id="{C8888FB5-5671-7DC3-BA76-B0F0932335E3}"/>
                    </a:ext>
                  </a:extLst>
                </p14:cNvPr>
                <p14:cNvContentPartPr/>
                <p14:nvPr/>
              </p14:nvContentPartPr>
              <p14:xfrm>
                <a:off x="528998" y="1980503"/>
                <a:ext cx="568800" cy="650160"/>
              </p14:xfrm>
            </p:contentPart>
          </mc:Choice>
          <mc:Fallback>
            <p:pic>
              <p:nvPicPr>
                <p:cNvPr id="3" name="Ink 2">
                  <a:extLst>
                    <a:ext uri="{FF2B5EF4-FFF2-40B4-BE49-F238E27FC236}">
                      <a16:creationId xmlns:a16="http://schemas.microsoft.com/office/drawing/2014/main" id="{C8888FB5-5671-7DC3-BA76-B0F0932335E3}"/>
                    </a:ext>
                  </a:extLst>
                </p:cNvPr>
                <p:cNvPicPr/>
                <p:nvPr/>
              </p:nvPicPr>
              <p:blipFill>
                <a:blip r:embed="rId93"/>
                <a:stretch>
                  <a:fillRect/>
                </a:stretch>
              </p:blipFill>
              <p:spPr>
                <a:xfrm>
                  <a:off x="520358" y="1971503"/>
                  <a:ext cx="586440" cy="667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 name="Ink 3">
                  <a:extLst>
                    <a:ext uri="{FF2B5EF4-FFF2-40B4-BE49-F238E27FC236}">
                      <a16:creationId xmlns:a16="http://schemas.microsoft.com/office/drawing/2014/main" id="{701EEE64-CD06-EB73-6FFA-88905F7F8B25}"/>
                    </a:ext>
                  </a:extLst>
                </p14:cNvPr>
                <p14:cNvContentPartPr/>
                <p14:nvPr/>
              </p14:nvContentPartPr>
              <p14:xfrm>
                <a:off x="643478" y="2356703"/>
                <a:ext cx="220320" cy="128880"/>
              </p14:xfrm>
            </p:contentPart>
          </mc:Choice>
          <mc:Fallback>
            <p:pic>
              <p:nvPicPr>
                <p:cNvPr id="4" name="Ink 3">
                  <a:extLst>
                    <a:ext uri="{FF2B5EF4-FFF2-40B4-BE49-F238E27FC236}">
                      <a16:creationId xmlns:a16="http://schemas.microsoft.com/office/drawing/2014/main" id="{701EEE64-CD06-EB73-6FFA-88905F7F8B25}"/>
                    </a:ext>
                  </a:extLst>
                </p:cNvPr>
                <p:cNvPicPr/>
                <p:nvPr/>
              </p:nvPicPr>
              <p:blipFill>
                <a:blip r:embed="rId95"/>
                <a:stretch>
                  <a:fillRect/>
                </a:stretch>
              </p:blipFill>
              <p:spPr>
                <a:xfrm>
                  <a:off x="634838" y="2348063"/>
                  <a:ext cx="2379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 name="Ink 4">
                  <a:extLst>
                    <a:ext uri="{FF2B5EF4-FFF2-40B4-BE49-F238E27FC236}">
                      <a16:creationId xmlns:a16="http://schemas.microsoft.com/office/drawing/2014/main" id="{9E14B91F-BBCD-9DF8-A30E-8A11B2E6F13C}"/>
                    </a:ext>
                  </a:extLst>
                </p14:cNvPr>
                <p14:cNvContentPartPr/>
                <p14:nvPr/>
              </p14:nvContentPartPr>
              <p14:xfrm>
                <a:off x="643838" y="2237903"/>
                <a:ext cx="43200" cy="28080"/>
              </p14:xfrm>
            </p:contentPart>
          </mc:Choice>
          <mc:Fallback>
            <p:pic>
              <p:nvPicPr>
                <p:cNvPr id="5" name="Ink 4">
                  <a:extLst>
                    <a:ext uri="{FF2B5EF4-FFF2-40B4-BE49-F238E27FC236}">
                      <a16:creationId xmlns:a16="http://schemas.microsoft.com/office/drawing/2014/main" id="{9E14B91F-BBCD-9DF8-A30E-8A11B2E6F13C}"/>
                    </a:ext>
                  </a:extLst>
                </p:cNvPr>
                <p:cNvPicPr/>
                <p:nvPr/>
              </p:nvPicPr>
              <p:blipFill>
                <a:blip r:embed="rId97"/>
                <a:stretch>
                  <a:fillRect/>
                </a:stretch>
              </p:blipFill>
              <p:spPr>
                <a:xfrm>
                  <a:off x="635198" y="2229263"/>
                  <a:ext cx="608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 name="Ink 5">
                  <a:extLst>
                    <a:ext uri="{FF2B5EF4-FFF2-40B4-BE49-F238E27FC236}">
                      <a16:creationId xmlns:a16="http://schemas.microsoft.com/office/drawing/2014/main" id="{6F42FC08-D582-40F0-4226-9616FAF13E6C}"/>
                    </a:ext>
                  </a:extLst>
                </p14:cNvPr>
                <p14:cNvContentPartPr/>
                <p14:nvPr/>
              </p14:nvContentPartPr>
              <p14:xfrm>
                <a:off x="807638" y="2194343"/>
                <a:ext cx="23400" cy="29880"/>
              </p14:xfrm>
            </p:contentPart>
          </mc:Choice>
          <mc:Fallback>
            <p:pic>
              <p:nvPicPr>
                <p:cNvPr id="6" name="Ink 5">
                  <a:extLst>
                    <a:ext uri="{FF2B5EF4-FFF2-40B4-BE49-F238E27FC236}">
                      <a16:creationId xmlns:a16="http://schemas.microsoft.com/office/drawing/2014/main" id="{6F42FC08-D582-40F0-4226-9616FAF13E6C}"/>
                    </a:ext>
                  </a:extLst>
                </p:cNvPr>
                <p:cNvPicPr/>
                <p:nvPr/>
              </p:nvPicPr>
              <p:blipFill>
                <a:blip r:embed="rId99"/>
                <a:stretch>
                  <a:fillRect/>
                </a:stretch>
              </p:blipFill>
              <p:spPr>
                <a:xfrm>
                  <a:off x="798998" y="2185703"/>
                  <a:ext cx="410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 name="Ink 6">
                  <a:extLst>
                    <a:ext uri="{FF2B5EF4-FFF2-40B4-BE49-F238E27FC236}">
                      <a16:creationId xmlns:a16="http://schemas.microsoft.com/office/drawing/2014/main" id="{85C94F30-A1CF-D008-ACE1-3BB9CA0C5B00}"/>
                    </a:ext>
                  </a:extLst>
                </p14:cNvPr>
                <p14:cNvContentPartPr/>
                <p14:nvPr/>
              </p14:nvContentPartPr>
              <p14:xfrm>
                <a:off x="597398" y="2694383"/>
                <a:ext cx="504000" cy="490680"/>
              </p14:xfrm>
            </p:contentPart>
          </mc:Choice>
          <mc:Fallback>
            <p:pic>
              <p:nvPicPr>
                <p:cNvPr id="7" name="Ink 6">
                  <a:extLst>
                    <a:ext uri="{FF2B5EF4-FFF2-40B4-BE49-F238E27FC236}">
                      <a16:creationId xmlns:a16="http://schemas.microsoft.com/office/drawing/2014/main" id="{85C94F30-A1CF-D008-ACE1-3BB9CA0C5B00}"/>
                    </a:ext>
                  </a:extLst>
                </p:cNvPr>
                <p:cNvPicPr/>
                <p:nvPr/>
              </p:nvPicPr>
              <p:blipFill>
                <a:blip r:embed="rId101"/>
                <a:stretch>
                  <a:fillRect/>
                </a:stretch>
              </p:blipFill>
              <p:spPr>
                <a:xfrm>
                  <a:off x="588398" y="2685743"/>
                  <a:ext cx="52164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 name="Ink 7">
                  <a:extLst>
                    <a:ext uri="{FF2B5EF4-FFF2-40B4-BE49-F238E27FC236}">
                      <a16:creationId xmlns:a16="http://schemas.microsoft.com/office/drawing/2014/main" id="{04790EF1-60F0-05B4-6F8A-CC8F0EC77FAF}"/>
                    </a:ext>
                  </a:extLst>
                </p14:cNvPr>
                <p14:cNvContentPartPr/>
                <p14:nvPr/>
              </p14:nvContentPartPr>
              <p14:xfrm>
                <a:off x="1302278" y="2627783"/>
                <a:ext cx="735480" cy="66600"/>
              </p14:xfrm>
            </p:contentPart>
          </mc:Choice>
          <mc:Fallback>
            <p:pic>
              <p:nvPicPr>
                <p:cNvPr id="8" name="Ink 7">
                  <a:extLst>
                    <a:ext uri="{FF2B5EF4-FFF2-40B4-BE49-F238E27FC236}">
                      <a16:creationId xmlns:a16="http://schemas.microsoft.com/office/drawing/2014/main" id="{04790EF1-60F0-05B4-6F8A-CC8F0EC77FAF}"/>
                    </a:ext>
                  </a:extLst>
                </p:cNvPr>
                <p:cNvPicPr/>
                <p:nvPr/>
              </p:nvPicPr>
              <p:blipFill>
                <a:blip r:embed="rId103"/>
                <a:stretch>
                  <a:fillRect/>
                </a:stretch>
              </p:blipFill>
              <p:spPr>
                <a:xfrm>
                  <a:off x="1293278" y="2618783"/>
                  <a:ext cx="7531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 name="Ink 8">
                  <a:extLst>
                    <a:ext uri="{FF2B5EF4-FFF2-40B4-BE49-F238E27FC236}">
                      <a16:creationId xmlns:a16="http://schemas.microsoft.com/office/drawing/2014/main" id="{0800E301-C3F3-FECA-E731-2C21F2F1903A}"/>
                    </a:ext>
                  </a:extLst>
                </p14:cNvPr>
                <p14:cNvContentPartPr/>
                <p14:nvPr/>
              </p14:nvContentPartPr>
              <p14:xfrm>
                <a:off x="1855238" y="2537063"/>
                <a:ext cx="163440" cy="270360"/>
              </p14:xfrm>
            </p:contentPart>
          </mc:Choice>
          <mc:Fallback>
            <p:pic>
              <p:nvPicPr>
                <p:cNvPr id="9" name="Ink 8">
                  <a:extLst>
                    <a:ext uri="{FF2B5EF4-FFF2-40B4-BE49-F238E27FC236}">
                      <a16:creationId xmlns:a16="http://schemas.microsoft.com/office/drawing/2014/main" id="{0800E301-C3F3-FECA-E731-2C21F2F1903A}"/>
                    </a:ext>
                  </a:extLst>
                </p:cNvPr>
                <p:cNvPicPr/>
                <p:nvPr/>
              </p:nvPicPr>
              <p:blipFill>
                <a:blip r:embed="rId105"/>
                <a:stretch>
                  <a:fillRect/>
                </a:stretch>
              </p:blipFill>
              <p:spPr>
                <a:xfrm>
                  <a:off x="1846238" y="2528063"/>
                  <a:ext cx="1810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 name="Ink 9">
                  <a:extLst>
                    <a:ext uri="{FF2B5EF4-FFF2-40B4-BE49-F238E27FC236}">
                      <a16:creationId xmlns:a16="http://schemas.microsoft.com/office/drawing/2014/main" id="{E63274A7-85B8-7F44-6347-108F15D614E3}"/>
                    </a:ext>
                  </a:extLst>
                </p14:cNvPr>
                <p14:cNvContentPartPr/>
                <p14:nvPr/>
              </p14:nvContentPartPr>
              <p14:xfrm>
                <a:off x="2211998" y="2156903"/>
                <a:ext cx="1829160" cy="1231560"/>
              </p14:xfrm>
            </p:contentPart>
          </mc:Choice>
          <mc:Fallback>
            <p:pic>
              <p:nvPicPr>
                <p:cNvPr id="10" name="Ink 9">
                  <a:extLst>
                    <a:ext uri="{FF2B5EF4-FFF2-40B4-BE49-F238E27FC236}">
                      <a16:creationId xmlns:a16="http://schemas.microsoft.com/office/drawing/2014/main" id="{E63274A7-85B8-7F44-6347-108F15D614E3}"/>
                    </a:ext>
                  </a:extLst>
                </p:cNvPr>
                <p:cNvPicPr/>
                <p:nvPr/>
              </p:nvPicPr>
              <p:blipFill>
                <a:blip r:embed="rId107"/>
                <a:stretch>
                  <a:fillRect/>
                </a:stretch>
              </p:blipFill>
              <p:spPr>
                <a:xfrm>
                  <a:off x="2203358" y="2148263"/>
                  <a:ext cx="1846800" cy="1249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 name="Ink 10">
                  <a:extLst>
                    <a:ext uri="{FF2B5EF4-FFF2-40B4-BE49-F238E27FC236}">
                      <a16:creationId xmlns:a16="http://schemas.microsoft.com/office/drawing/2014/main" id="{B00D1219-5ABE-9D8A-BFC0-13C1A8691428}"/>
                    </a:ext>
                  </a:extLst>
                </p14:cNvPr>
                <p14:cNvContentPartPr/>
                <p14:nvPr/>
              </p14:nvContentPartPr>
              <p14:xfrm>
                <a:off x="2175638" y="1884023"/>
                <a:ext cx="2045520" cy="1240920"/>
              </p14:xfrm>
            </p:contentPart>
          </mc:Choice>
          <mc:Fallback>
            <p:pic>
              <p:nvPicPr>
                <p:cNvPr id="11" name="Ink 10">
                  <a:extLst>
                    <a:ext uri="{FF2B5EF4-FFF2-40B4-BE49-F238E27FC236}">
                      <a16:creationId xmlns:a16="http://schemas.microsoft.com/office/drawing/2014/main" id="{B00D1219-5ABE-9D8A-BFC0-13C1A8691428}"/>
                    </a:ext>
                  </a:extLst>
                </p:cNvPr>
                <p:cNvPicPr/>
                <p:nvPr/>
              </p:nvPicPr>
              <p:blipFill>
                <a:blip r:embed="rId109"/>
                <a:stretch>
                  <a:fillRect/>
                </a:stretch>
              </p:blipFill>
              <p:spPr>
                <a:xfrm>
                  <a:off x="2166998" y="1875383"/>
                  <a:ext cx="2063160" cy="1258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2" name="Ink 11">
                  <a:extLst>
                    <a:ext uri="{FF2B5EF4-FFF2-40B4-BE49-F238E27FC236}">
                      <a16:creationId xmlns:a16="http://schemas.microsoft.com/office/drawing/2014/main" id="{A270575A-D69B-A483-81D6-9CE0CD2716DF}"/>
                    </a:ext>
                  </a:extLst>
                </p14:cNvPr>
                <p14:cNvContentPartPr/>
                <p14:nvPr/>
              </p14:nvContentPartPr>
              <p14:xfrm>
                <a:off x="2140718" y="3280103"/>
                <a:ext cx="2012040" cy="705240"/>
              </p14:xfrm>
            </p:contentPart>
          </mc:Choice>
          <mc:Fallback>
            <p:pic>
              <p:nvPicPr>
                <p:cNvPr id="12" name="Ink 11">
                  <a:extLst>
                    <a:ext uri="{FF2B5EF4-FFF2-40B4-BE49-F238E27FC236}">
                      <a16:creationId xmlns:a16="http://schemas.microsoft.com/office/drawing/2014/main" id="{A270575A-D69B-A483-81D6-9CE0CD2716DF}"/>
                    </a:ext>
                  </a:extLst>
                </p:cNvPr>
                <p:cNvPicPr/>
                <p:nvPr/>
              </p:nvPicPr>
              <p:blipFill>
                <a:blip r:embed="rId111"/>
                <a:stretch>
                  <a:fillRect/>
                </a:stretch>
              </p:blipFill>
              <p:spPr>
                <a:xfrm>
                  <a:off x="2131718" y="3271103"/>
                  <a:ext cx="2029680" cy="722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1" name="Ink 110">
                  <a:extLst>
                    <a:ext uri="{FF2B5EF4-FFF2-40B4-BE49-F238E27FC236}">
                      <a16:creationId xmlns:a16="http://schemas.microsoft.com/office/drawing/2014/main" id="{0D2C5E8A-8708-2047-4493-1985143D9BC7}"/>
                    </a:ext>
                  </a:extLst>
                </p14:cNvPr>
                <p14:cNvContentPartPr/>
                <p14:nvPr/>
              </p14:nvContentPartPr>
              <p14:xfrm>
                <a:off x="534038" y="3284063"/>
                <a:ext cx="181080" cy="348120"/>
              </p14:xfrm>
            </p:contentPart>
          </mc:Choice>
          <mc:Fallback>
            <p:pic>
              <p:nvPicPr>
                <p:cNvPr id="111" name="Ink 110">
                  <a:extLst>
                    <a:ext uri="{FF2B5EF4-FFF2-40B4-BE49-F238E27FC236}">
                      <a16:creationId xmlns:a16="http://schemas.microsoft.com/office/drawing/2014/main" id="{0D2C5E8A-8708-2047-4493-1985143D9BC7}"/>
                    </a:ext>
                  </a:extLst>
                </p:cNvPr>
                <p:cNvPicPr/>
                <p:nvPr/>
              </p:nvPicPr>
              <p:blipFill>
                <a:blip r:embed="rId113"/>
                <a:stretch>
                  <a:fillRect/>
                </a:stretch>
              </p:blipFill>
              <p:spPr>
                <a:xfrm>
                  <a:off x="525038" y="3275423"/>
                  <a:ext cx="19872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2" name="Ink 111">
                  <a:extLst>
                    <a:ext uri="{FF2B5EF4-FFF2-40B4-BE49-F238E27FC236}">
                      <a16:creationId xmlns:a16="http://schemas.microsoft.com/office/drawing/2014/main" id="{26A64DF9-252A-D2DF-A97C-9F19ED2B5AEE}"/>
                    </a:ext>
                  </a:extLst>
                </p14:cNvPr>
                <p14:cNvContentPartPr/>
                <p14:nvPr/>
              </p14:nvContentPartPr>
              <p14:xfrm>
                <a:off x="582278" y="3389903"/>
                <a:ext cx="500760" cy="230760"/>
              </p14:xfrm>
            </p:contentPart>
          </mc:Choice>
          <mc:Fallback>
            <p:pic>
              <p:nvPicPr>
                <p:cNvPr id="112" name="Ink 111">
                  <a:extLst>
                    <a:ext uri="{FF2B5EF4-FFF2-40B4-BE49-F238E27FC236}">
                      <a16:creationId xmlns:a16="http://schemas.microsoft.com/office/drawing/2014/main" id="{26A64DF9-252A-D2DF-A97C-9F19ED2B5AEE}"/>
                    </a:ext>
                  </a:extLst>
                </p:cNvPr>
                <p:cNvPicPr/>
                <p:nvPr/>
              </p:nvPicPr>
              <p:blipFill>
                <a:blip r:embed="rId115"/>
                <a:stretch>
                  <a:fillRect/>
                </a:stretch>
              </p:blipFill>
              <p:spPr>
                <a:xfrm>
                  <a:off x="573638" y="3381263"/>
                  <a:ext cx="5184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3" name="Ink 112">
                  <a:extLst>
                    <a:ext uri="{FF2B5EF4-FFF2-40B4-BE49-F238E27FC236}">
                      <a16:creationId xmlns:a16="http://schemas.microsoft.com/office/drawing/2014/main" id="{545F7ACC-D616-07F8-14BC-2078CE3C32DC}"/>
                    </a:ext>
                  </a:extLst>
                </p14:cNvPr>
                <p14:cNvContentPartPr/>
                <p14:nvPr/>
              </p14:nvContentPartPr>
              <p14:xfrm>
                <a:off x="1101398" y="3306743"/>
                <a:ext cx="197640" cy="208440"/>
              </p14:xfrm>
            </p:contentPart>
          </mc:Choice>
          <mc:Fallback>
            <p:pic>
              <p:nvPicPr>
                <p:cNvPr id="113" name="Ink 112">
                  <a:extLst>
                    <a:ext uri="{FF2B5EF4-FFF2-40B4-BE49-F238E27FC236}">
                      <a16:creationId xmlns:a16="http://schemas.microsoft.com/office/drawing/2014/main" id="{545F7ACC-D616-07F8-14BC-2078CE3C32DC}"/>
                    </a:ext>
                  </a:extLst>
                </p:cNvPr>
                <p:cNvPicPr/>
                <p:nvPr/>
              </p:nvPicPr>
              <p:blipFill>
                <a:blip r:embed="rId117"/>
                <a:stretch>
                  <a:fillRect/>
                </a:stretch>
              </p:blipFill>
              <p:spPr>
                <a:xfrm>
                  <a:off x="1092758" y="3297743"/>
                  <a:ext cx="2152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4" name="Ink 113">
                  <a:extLst>
                    <a:ext uri="{FF2B5EF4-FFF2-40B4-BE49-F238E27FC236}">
                      <a16:creationId xmlns:a16="http://schemas.microsoft.com/office/drawing/2014/main" id="{67496F83-647C-5BC8-0D4C-4CE3A374E24C}"/>
                    </a:ext>
                  </a:extLst>
                </p14:cNvPr>
                <p14:cNvContentPartPr/>
                <p14:nvPr/>
              </p14:nvContentPartPr>
              <p14:xfrm>
                <a:off x="1314878" y="3308903"/>
                <a:ext cx="197640" cy="184680"/>
              </p14:xfrm>
            </p:contentPart>
          </mc:Choice>
          <mc:Fallback>
            <p:pic>
              <p:nvPicPr>
                <p:cNvPr id="114" name="Ink 113">
                  <a:extLst>
                    <a:ext uri="{FF2B5EF4-FFF2-40B4-BE49-F238E27FC236}">
                      <a16:creationId xmlns:a16="http://schemas.microsoft.com/office/drawing/2014/main" id="{67496F83-647C-5BC8-0D4C-4CE3A374E24C}"/>
                    </a:ext>
                  </a:extLst>
                </p:cNvPr>
                <p:cNvPicPr/>
                <p:nvPr/>
              </p:nvPicPr>
              <p:blipFill>
                <a:blip r:embed="rId119"/>
                <a:stretch>
                  <a:fillRect/>
                </a:stretch>
              </p:blipFill>
              <p:spPr>
                <a:xfrm>
                  <a:off x="1306238" y="3299903"/>
                  <a:ext cx="21528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15" name="Ink 114">
                  <a:extLst>
                    <a:ext uri="{FF2B5EF4-FFF2-40B4-BE49-F238E27FC236}">
                      <a16:creationId xmlns:a16="http://schemas.microsoft.com/office/drawing/2014/main" id="{8E6E836E-5A79-4620-8112-F8683C5A4AB4}"/>
                    </a:ext>
                  </a:extLst>
                </p14:cNvPr>
                <p14:cNvContentPartPr/>
                <p14:nvPr/>
              </p14:nvContentPartPr>
              <p14:xfrm>
                <a:off x="1535918" y="3307823"/>
                <a:ext cx="176760" cy="136440"/>
              </p14:xfrm>
            </p:contentPart>
          </mc:Choice>
          <mc:Fallback>
            <p:pic>
              <p:nvPicPr>
                <p:cNvPr id="115" name="Ink 114">
                  <a:extLst>
                    <a:ext uri="{FF2B5EF4-FFF2-40B4-BE49-F238E27FC236}">
                      <a16:creationId xmlns:a16="http://schemas.microsoft.com/office/drawing/2014/main" id="{8E6E836E-5A79-4620-8112-F8683C5A4AB4}"/>
                    </a:ext>
                  </a:extLst>
                </p:cNvPr>
                <p:cNvPicPr/>
                <p:nvPr/>
              </p:nvPicPr>
              <p:blipFill>
                <a:blip r:embed="rId121"/>
                <a:stretch>
                  <a:fillRect/>
                </a:stretch>
              </p:blipFill>
              <p:spPr>
                <a:xfrm>
                  <a:off x="1527278" y="3299183"/>
                  <a:ext cx="1944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16" name="Ink 115">
                  <a:extLst>
                    <a:ext uri="{FF2B5EF4-FFF2-40B4-BE49-F238E27FC236}">
                      <a16:creationId xmlns:a16="http://schemas.microsoft.com/office/drawing/2014/main" id="{F5AC5384-6005-EA7B-96F7-6DECB8BF12C6}"/>
                    </a:ext>
                  </a:extLst>
                </p14:cNvPr>
                <p14:cNvContentPartPr/>
                <p14:nvPr/>
              </p14:nvContentPartPr>
              <p14:xfrm>
                <a:off x="1741118" y="3294863"/>
                <a:ext cx="109800" cy="141120"/>
              </p14:xfrm>
            </p:contentPart>
          </mc:Choice>
          <mc:Fallback>
            <p:pic>
              <p:nvPicPr>
                <p:cNvPr id="116" name="Ink 115">
                  <a:extLst>
                    <a:ext uri="{FF2B5EF4-FFF2-40B4-BE49-F238E27FC236}">
                      <a16:creationId xmlns:a16="http://schemas.microsoft.com/office/drawing/2014/main" id="{F5AC5384-6005-EA7B-96F7-6DECB8BF12C6}"/>
                    </a:ext>
                  </a:extLst>
                </p:cNvPr>
                <p:cNvPicPr/>
                <p:nvPr/>
              </p:nvPicPr>
              <p:blipFill>
                <a:blip r:embed="rId123"/>
                <a:stretch>
                  <a:fillRect/>
                </a:stretch>
              </p:blipFill>
              <p:spPr>
                <a:xfrm>
                  <a:off x="1732118" y="3285863"/>
                  <a:ext cx="1274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7" name="Ink 116">
                  <a:extLst>
                    <a:ext uri="{FF2B5EF4-FFF2-40B4-BE49-F238E27FC236}">
                      <a16:creationId xmlns:a16="http://schemas.microsoft.com/office/drawing/2014/main" id="{1E589591-3A6B-B718-A282-DC1F099F4FC3}"/>
                    </a:ext>
                  </a:extLst>
                </p14:cNvPr>
                <p14:cNvContentPartPr/>
                <p14:nvPr/>
              </p14:nvContentPartPr>
              <p14:xfrm>
                <a:off x="1766318" y="3273983"/>
                <a:ext cx="25200" cy="176040"/>
              </p14:xfrm>
            </p:contentPart>
          </mc:Choice>
          <mc:Fallback>
            <p:pic>
              <p:nvPicPr>
                <p:cNvPr id="117" name="Ink 116">
                  <a:extLst>
                    <a:ext uri="{FF2B5EF4-FFF2-40B4-BE49-F238E27FC236}">
                      <a16:creationId xmlns:a16="http://schemas.microsoft.com/office/drawing/2014/main" id="{1E589591-3A6B-B718-A282-DC1F099F4FC3}"/>
                    </a:ext>
                  </a:extLst>
                </p:cNvPr>
                <p:cNvPicPr/>
                <p:nvPr/>
              </p:nvPicPr>
              <p:blipFill>
                <a:blip r:embed="rId125"/>
                <a:stretch>
                  <a:fillRect/>
                </a:stretch>
              </p:blipFill>
              <p:spPr>
                <a:xfrm>
                  <a:off x="1757318" y="3264983"/>
                  <a:ext cx="428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18" name="Ink 117">
                  <a:extLst>
                    <a:ext uri="{FF2B5EF4-FFF2-40B4-BE49-F238E27FC236}">
                      <a16:creationId xmlns:a16="http://schemas.microsoft.com/office/drawing/2014/main" id="{2B553D7C-2B0C-1BB8-BF79-88AC38713325}"/>
                    </a:ext>
                  </a:extLst>
                </p14:cNvPr>
                <p14:cNvContentPartPr/>
                <p14:nvPr/>
              </p14:nvContentPartPr>
              <p14:xfrm>
                <a:off x="667958" y="3574943"/>
                <a:ext cx="1083240" cy="246240"/>
              </p14:xfrm>
            </p:contentPart>
          </mc:Choice>
          <mc:Fallback>
            <p:pic>
              <p:nvPicPr>
                <p:cNvPr id="118" name="Ink 117">
                  <a:extLst>
                    <a:ext uri="{FF2B5EF4-FFF2-40B4-BE49-F238E27FC236}">
                      <a16:creationId xmlns:a16="http://schemas.microsoft.com/office/drawing/2014/main" id="{2B553D7C-2B0C-1BB8-BF79-88AC38713325}"/>
                    </a:ext>
                  </a:extLst>
                </p:cNvPr>
                <p:cNvPicPr/>
                <p:nvPr/>
              </p:nvPicPr>
              <p:blipFill>
                <a:blip r:embed="rId127"/>
                <a:stretch>
                  <a:fillRect/>
                </a:stretch>
              </p:blipFill>
              <p:spPr>
                <a:xfrm>
                  <a:off x="658958" y="3565943"/>
                  <a:ext cx="11008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0" name="Ink 119">
                  <a:extLst>
                    <a:ext uri="{FF2B5EF4-FFF2-40B4-BE49-F238E27FC236}">
                      <a16:creationId xmlns:a16="http://schemas.microsoft.com/office/drawing/2014/main" id="{D6C08870-BFD4-F1BF-A70F-6F1C39127A41}"/>
                    </a:ext>
                  </a:extLst>
                </p14:cNvPr>
                <p14:cNvContentPartPr/>
                <p14:nvPr/>
              </p14:nvContentPartPr>
              <p14:xfrm>
                <a:off x="2304518" y="1536263"/>
                <a:ext cx="274680" cy="385560"/>
              </p14:xfrm>
            </p:contentPart>
          </mc:Choice>
          <mc:Fallback>
            <p:pic>
              <p:nvPicPr>
                <p:cNvPr id="120" name="Ink 119">
                  <a:extLst>
                    <a:ext uri="{FF2B5EF4-FFF2-40B4-BE49-F238E27FC236}">
                      <a16:creationId xmlns:a16="http://schemas.microsoft.com/office/drawing/2014/main" id="{D6C08870-BFD4-F1BF-A70F-6F1C39127A41}"/>
                    </a:ext>
                  </a:extLst>
                </p:cNvPr>
                <p:cNvPicPr/>
                <p:nvPr/>
              </p:nvPicPr>
              <p:blipFill>
                <a:blip r:embed="rId129"/>
                <a:stretch>
                  <a:fillRect/>
                </a:stretch>
              </p:blipFill>
              <p:spPr>
                <a:xfrm>
                  <a:off x="2295518" y="1527623"/>
                  <a:ext cx="29232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1" name="Ink 120">
                  <a:extLst>
                    <a:ext uri="{FF2B5EF4-FFF2-40B4-BE49-F238E27FC236}">
                      <a16:creationId xmlns:a16="http://schemas.microsoft.com/office/drawing/2014/main" id="{19F367DA-D9A1-A344-7214-191667A8456F}"/>
                    </a:ext>
                  </a:extLst>
                </p14:cNvPr>
                <p14:cNvContentPartPr/>
                <p14:nvPr/>
              </p14:nvContentPartPr>
              <p14:xfrm>
                <a:off x="2403158" y="1485863"/>
                <a:ext cx="354600" cy="330840"/>
              </p14:xfrm>
            </p:contentPart>
          </mc:Choice>
          <mc:Fallback>
            <p:pic>
              <p:nvPicPr>
                <p:cNvPr id="121" name="Ink 120">
                  <a:extLst>
                    <a:ext uri="{FF2B5EF4-FFF2-40B4-BE49-F238E27FC236}">
                      <a16:creationId xmlns:a16="http://schemas.microsoft.com/office/drawing/2014/main" id="{19F367DA-D9A1-A344-7214-191667A8456F}"/>
                    </a:ext>
                  </a:extLst>
                </p:cNvPr>
                <p:cNvPicPr/>
                <p:nvPr/>
              </p:nvPicPr>
              <p:blipFill>
                <a:blip r:embed="rId131"/>
                <a:stretch>
                  <a:fillRect/>
                </a:stretch>
              </p:blipFill>
              <p:spPr>
                <a:xfrm>
                  <a:off x="2394518" y="1477223"/>
                  <a:ext cx="3722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2" name="Ink 121">
                  <a:extLst>
                    <a:ext uri="{FF2B5EF4-FFF2-40B4-BE49-F238E27FC236}">
                      <a16:creationId xmlns:a16="http://schemas.microsoft.com/office/drawing/2014/main" id="{A65C4571-1A7C-279E-53A6-155A60D86EA4}"/>
                    </a:ext>
                  </a:extLst>
                </p14:cNvPr>
                <p14:cNvContentPartPr/>
                <p14:nvPr/>
              </p14:nvContentPartPr>
              <p14:xfrm>
                <a:off x="2809958" y="1544903"/>
                <a:ext cx="361080" cy="188280"/>
              </p14:xfrm>
            </p:contentPart>
          </mc:Choice>
          <mc:Fallback>
            <p:pic>
              <p:nvPicPr>
                <p:cNvPr id="122" name="Ink 121">
                  <a:extLst>
                    <a:ext uri="{FF2B5EF4-FFF2-40B4-BE49-F238E27FC236}">
                      <a16:creationId xmlns:a16="http://schemas.microsoft.com/office/drawing/2014/main" id="{A65C4571-1A7C-279E-53A6-155A60D86EA4}"/>
                    </a:ext>
                  </a:extLst>
                </p:cNvPr>
                <p:cNvPicPr/>
                <p:nvPr/>
              </p:nvPicPr>
              <p:blipFill>
                <a:blip r:embed="rId133"/>
                <a:stretch>
                  <a:fillRect/>
                </a:stretch>
              </p:blipFill>
              <p:spPr>
                <a:xfrm>
                  <a:off x="2800958" y="1535903"/>
                  <a:ext cx="3787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23" name="Ink 122">
                  <a:extLst>
                    <a:ext uri="{FF2B5EF4-FFF2-40B4-BE49-F238E27FC236}">
                      <a16:creationId xmlns:a16="http://schemas.microsoft.com/office/drawing/2014/main" id="{91A065C0-22C2-9212-78F3-191CBFE9687D}"/>
                    </a:ext>
                  </a:extLst>
                </p14:cNvPr>
                <p14:cNvContentPartPr/>
                <p14:nvPr/>
              </p14:nvContentPartPr>
              <p14:xfrm>
                <a:off x="3136838" y="1408823"/>
                <a:ext cx="19800" cy="25560"/>
              </p14:xfrm>
            </p:contentPart>
          </mc:Choice>
          <mc:Fallback>
            <p:pic>
              <p:nvPicPr>
                <p:cNvPr id="123" name="Ink 122">
                  <a:extLst>
                    <a:ext uri="{FF2B5EF4-FFF2-40B4-BE49-F238E27FC236}">
                      <a16:creationId xmlns:a16="http://schemas.microsoft.com/office/drawing/2014/main" id="{91A065C0-22C2-9212-78F3-191CBFE9687D}"/>
                    </a:ext>
                  </a:extLst>
                </p:cNvPr>
                <p:cNvPicPr/>
                <p:nvPr/>
              </p:nvPicPr>
              <p:blipFill>
                <a:blip r:embed="rId135"/>
                <a:stretch>
                  <a:fillRect/>
                </a:stretch>
              </p:blipFill>
              <p:spPr>
                <a:xfrm>
                  <a:off x="3127838" y="1399823"/>
                  <a:ext cx="374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24" name="Ink 123">
                  <a:extLst>
                    <a:ext uri="{FF2B5EF4-FFF2-40B4-BE49-F238E27FC236}">
                      <a16:creationId xmlns:a16="http://schemas.microsoft.com/office/drawing/2014/main" id="{0063CEA9-765C-7400-8ECF-DB7618244849}"/>
                    </a:ext>
                  </a:extLst>
                </p14:cNvPr>
                <p14:cNvContentPartPr/>
                <p14:nvPr/>
              </p14:nvContentPartPr>
              <p14:xfrm>
                <a:off x="3262838" y="1547063"/>
                <a:ext cx="154080" cy="124200"/>
              </p14:xfrm>
            </p:contentPart>
          </mc:Choice>
          <mc:Fallback>
            <p:pic>
              <p:nvPicPr>
                <p:cNvPr id="124" name="Ink 123">
                  <a:extLst>
                    <a:ext uri="{FF2B5EF4-FFF2-40B4-BE49-F238E27FC236}">
                      <a16:creationId xmlns:a16="http://schemas.microsoft.com/office/drawing/2014/main" id="{0063CEA9-765C-7400-8ECF-DB7618244849}"/>
                    </a:ext>
                  </a:extLst>
                </p:cNvPr>
                <p:cNvPicPr/>
                <p:nvPr/>
              </p:nvPicPr>
              <p:blipFill>
                <a:blip r:embed="rId137"/>
                <a:stretch>
                  <a:fillRect/>
                </a:stretch>
              </p:blipFill>
              <p:spPr>
                <a:xfrm>
                  <a:off x="3253838" y="1538063"/>
                  <a:ext cx="1717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6" name="Ink 125">
                  <a:extLst>
                    <a:ext uri="{FF2B5EF4-FFF2-40B4-BE49-F238E27FC236}">
                      <a16:creationId xmlns:a16="http://schemas.microsoft.com/office/drawing/2014/main" id="{34FEB507-04DA-B0F0-B90E-49A3EF7A0182}"/>
                    </a:ext>
                  </a:extLst>
                </p14:cNvPr>
                <p14:cNvContentPartPr/>
                <p14:nvPr/>
              </p14:nvContentPartPr>
              <p14:xfrm>
                <a:off x="3754598" y="1524743"/>
                <a:ext cx="196920" cy="34560"/>
              </p14:xfrm>
            </p:contentPart>
          </mc:Choice>
          <mc:Fallback>
            <p:pic>
              <p:nvPicPr>
                <p:cNvPr id="126" name="Ink 125">
                  <a:extLst>
                    <a:ext uri="{FF2B5EF4-FFF2-40B4-BE49-F238E27FC236}">
                      <a16:creationId xmlns:a16="http://schemas.microsoft.com/office/drawing/2014/main" id="{34FEB507-04DA-B0F0-B90E-49A3EF7A0182}"/>
                    </a:ext>
                  </a:extLst>
                </p:cNvPr>
                <p:cNvPicPr/>
                <p:nvPr/>
              </p:nvPicPr>
              <p:blipFill>
                <a:blip r:embed="rId139"/>
                <a:stretch>
                  <a:fillRect/>
                </a:stretch>
              </p:blipFill>
              <p:spPr>
                <a:xfrm>
                  <a:off x="3745598" y="1516103"/>
                  <a:ext cx="2145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7" name="Ink 126">
                  <a:extLst>
                    <a:ext uri="{FF2B5EF4-FFF2-40B4-BE49-F238E27FC236}">
                      <a16:creationId xmlns:a16="http://schemas.microsoft.com/office/drawing/2014/main" id="{4A7B3EAC-6C9F-FCC3-907D-9A906A59AFCB}"/>
                    </a:ext>
                  </a:extLst>
                </p14:cNvPr>
                <p14:cNvContentPartPr/>
                <p14:nvPr/>
              </p14:nvContentPartPr>
              <p14:xfrm>
                <a:off x="4246358" y="1387583"/>
                <a:ext cx="70560" cy="222120"/>
              </p14:xfrm>
            </p:contentPart>
          </mc:Choice>
          <mc:Fallback>
            <p:pic>
              <p:nvPicPr>
                <p:cNvPr id="127" name="Ink 126">
                  <a:extLst>
                    <a:ext uri="{FF2B5EF4-FFF2-40B4-BE49-F238E27FC236}">
                      <a16:creationId xmlns:a16="http://schemas.microsoft.com/office/drawing/2014/main" id="{4A7B3EAC-6C9F-FCC3-907D-9A906A59AFCB}"/>
                    </a:ext>
                  </a:extLst>
                </p:cNvPr>
                <p:cNvPicPr/>
                <p:nvPr/>
              </p:nvPicPr>
              <p:blipFill>
                <a:blip r:embed="rId141"/>
                <a:stretch>
                  <a:fillRect/>
                </a:stretch>
              </p:blipFill>
              <p:spPr>
                <a:xfrm>
                  <a:off x="4237358" y="1378943"/>
                  <a:ext cx="882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8" name="Ink 127">
                  <a:extLst>
                    <a:ext uri="{FF2B5EF4-FFF2-40B4-BE49-F238E27FC236}">
                      <a16:creationId xmlns:a16="http://schemas.microsoft.com/office/drawing/2014/main" id="{E926EA2C-D1DC-3329-0DC9-9E5FE8C8D735}"/>
                    </a:ext>
                  </a:extLst>
                </p14:cNvPr>
                <p14:cNvContentPartPr/>
                <p14:nvPr/>
              </p14:nvContentPartPr>
              <p14:xfrm>
                <a:off x="4182998" y="1597823"/>
                <a:ext cx="336960" cy="68400"/>
              </p14:xfrm>
            </p:contentPart>
          </mc:Choice>
          <mc:Fallback>
            <p:pic>
              <p:nvPicPr>
                <p:cNvPr id="128" name="Ink 127">
                  <a:extLst>
                    <a:ext uri="{FF2B5EF4-FFF2-40B4-BE49-F238E27FC236}">
                      <a16:creationId xmlns:a16="http://schemas.microsoft.com/office/drawing/2014/main" id="{E926EA2C-D1DC-3329-0DC9-9E5FE8C8D735}"/>
                    </a:ext>
                  </a:extLst>
                </p:cNvPr>
                <p:cNvPicPr/>
                <p:nvPr/>
              </p:nvPicPr>
              <p:blipFill>
                <a:blip r:embed="rId143"/>
                <a:stretch>
                  <a:fillRect/>
                </a:stretch>
              </p:blipFill>
              <p:spPr>
                <a:xfrm>
                  <a:off x="4174358" y="1589183"/>
                  <a:ext cx="35460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9" name="Ink 128">
                  <a:extLst>
                    <a:ext uri="{FF2B5EF4-FFF2-40B4-BE49-F238E27FC236}">
                      <a16:creationId xmlns:a16="http://schemas.microsoft.com/office/drawing/2014/main" id="{3867666F-A228-C10E-9255-62EC10EBA606}"/>
                    </a:ext>
                  </a:extLst>
                </p14:cNvPr>
                <p14:cNvContentPartPr/>
                <p14:nvPr/>
              </p14:nvContentPartPr>
              <p14:xfrm>
                <a:off x="4173998" y="1382903"/>
                <a:ext cx="302040" cy="17280"/>
              </p14:xfrm>
            </p:contentPart>
          </mc:Choice>
          <mc:Fallback>
            <p:pic>
              <p:nvPicPr>
                <p:cNvPr id="129" name="Ink 128">
                  <a:extLst>
                    <a:ext uri="{FF2B5EF4-FFF2-40B4-BE49-F238E27FC236}">
                      <a16:creationId xmlns:a16="http://schemas.microsoft.com/office/drawing/2014/main" id="{3867666F-A228-C10E-9255-62EC10EBA606}"/>
                    </a:ext>
                  </a:extLst>
                </p:cNvPr>
                <p:cNvPicPr/>
                <p:nvPr/>
              </p:nvPicPr>
              <p:blipFill>
                <a:blip r:embed="rId145"/>
                <a:stretch>
                  <a:fillRect/>
                </a:stretch>
              </p:blipFill>
              <p:spPr>
                <a:xfrm>
                  <a:off x="4164998" y="1373903"/>
                  <a:ext cx="3196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31" name="Ink 130">
                  <a:extLst>
                    <a:ext uri="{FF2B5EF4-FFF2-40B4-BE49-F238E27FC236}">
                      <a16:creationId xmlns:a16="http://schemas.microsoft.com/office/drawing/2014/main" id="{A4ABB3DD-A788-1BF7-D7E9-6947960B487E}"/>
                    </a:ext>
                  </a:extLst>
                </p14:cNvPr>
                <p14:cNvContentPartPr/>
                <p14:nvPr/>
              </p14:nvContentPartPr>
              <p14:xfrm>
                <a:off x="3920558" y="1433303"/>
                <a:ext cx="238680" cy="234000"/>
              </p14:xfrm>
            </p:contentPart>
          </mc:Choice>
          <mc:Fallback>
            <p:pic>
              <p:nvPicPr>
                <p:cNvPr id="131" name="Ink 130">
                  <a:extLst>
                    <a:ext uri="{FF2B5EF4-FFF2-40B4-BE49-F238E27FC236}">
                      <a16:creationId xmlns:a16="http://schemas.microsoft.com/office/drawing/2014/main" id="{A4ABB3DD-A788-1BF7-D7E9-6947960B487E}"/>
                    </a:ext>
                  </a:extLst>
                </p:cNvPr>
                <p:cNvPicPr/>
                <p:nvPr/>
              </p:nvPicPr>
              <p:blipFill>
                <a:blip r:embed="rId147"/>
                <a:stretch>
                  <a:fillRect/>
                </a:stretch>
              </p:blipFill>
              <p:spPr>
                <a:xfrm>
                  <a:off x="3911918" y="1424663"/>
                  <a:ext cx="2563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32" name="Ink 131">
                  <a:extLst>
                    <a:ext uri="{FF2B5EF4-FFF2-40B4-BE49-F238E27FC236}">
                      <a16:creationId xmlns:a16="http://schemas.microsoft.com/office/drawing/2014/main" id="{5E70D204-74B3-B416-514E-9584BB6C2ECB}"/>
                    </a:ext>
                  </a:extLst>
                </p14:cNvPr>
                <p14:cNvContentPartPr/>
                <p14:nvPr/>
              </p14:nvContentPartPr>
              <p14:xfrm>
                <a:off x="4552358" y="1329983"/>
                <a:ext cx="244800" cy="273960"/>
              </p14:xfrm>
            </p:contentPart>
          </mc:Choice>
          <mc:Fallback>
            <p:pic>
              <p:nvPicPr>
                <p:cNvPr id="132" name="Ink 131">
                  <a:extLst>
                    <a:ext uri="{FF2B5EF4-FFF2-40B4-BE49-F238E27FC236}">
                      <a16:creationId xmlns:a16="http://schemas.microsoft.com/office/drawing/2014/main" id="{5E70D204-74B3-B416-514E-9584BB6C2ECB}"/>
                    </a:ext>
                  </a:extLst>
                </p:cNvPr>
                <p:cNvPicPr/>
                <p:nvPr/>
              </p:nvPicPr>
              <p:blipFill>
                <a:blip r:embed="rId149"/>
                <a:stretch>
                  <a:fillRect/>
                </a:stretch>
              </p:blipFill>
              <p:spPr>
                <a:xfrm>
                  <a:off x="4543718" y="1321343"/>
                  <a:ext cx="26244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33" name="Ink 132">
                  <a:extLst>
                    <a:ext uri="{FF2B5EF4-FFF2-40B4-BE49-F238E27FC236}">
                      <a16:creationId xmlns:a16="http://schemas.microsoft.com/office/drawing/2014/main" id="{8BDB88E4-D6C6-5EDF-1E9D-3C8B3C4B5CE1}"/>
                    </a:ext>
                  </a:extLst>
                </p14:cNvPr>
                <p14:cNvContentPartPr/>
                <p14:nvPr/>
              </p14:nvContentPartPr>
              <p14:xfrm>
                <a:off x="3920558" y="1789343"/>
                <a:ext cx="151200" cy="46080"/>
              </p14:xfrm>
            </p:contentPart>
          </mc:Choice>
          <mc:Fallback>
            <p:pic>
              <p:nvPicPr>
                <p:cNvPr id="133" name="Ink 132">
                  <a:extLst>
                    <a:ext uri="{FF2B5EF4-FFF2-40B4-BE49-F238E27FC236}">
                      <a16:creationId xmlns:a16="http://schemas.microsoft.com/office/drawing/2014/main" id="{8BDB88E4-D6C6-5EDF-1E9D-3C8B3C4B5CE1}"/>
                    </a:ext>
                  </a:extLst>
                </p:cNvPr>
                <p:cNvPicPr/>
                <p:nvPr/>
              </p:nvPicPr>
              <p:blipFill>
                <a:blip r:embed="rId151"/>
                <a:stretch>
                  <a:fillRect/>
                </a:stretch>
              </p:blipFill>
              <p:spPr>
                <a:xfrm>
                  <a:off x="3911558" y="1780343"/>
                  <a:ext cx="1688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34" name="Ink 133">
                  <a:extLst>
                    <a:ext uri="{FF2B5EF4-FFF2-40B4-BE49-F238E27FC236}">
                      <a16:creationId xmlns:a16="http://schemas.microsoft.com/office/drawing/2014/main" id="{C4710908-BD93-BB73-67E8-E1B69722A2F9}"/>
                    </a:ext>
                  </a:extLst>
                </p14:cNvPr>
                <p14:cNvContentPartPr/>
                <p14:nvPr/>
              </p14:nvContentPartPr>
              <p14:xfrm>
                <a:off x="4299998" y="1739303"/>
                <a:ext cx="202320" cy="25560"/>
              </p14:xfrm>
            </p:contentPart>
          </mc:Choice>
          <mc:Fallback>
            <p:pic>
              <p:nvPicPr>
                <p:cNvPr id="134" name="Ink 133">
                  <a:extLst>
                    <a:ext uri="{FF2B5EF4-FFF2-40B4-BE49-F238E27FC236}">
                      <a16:creationId xmlns:a16="http://schemas.microsoft.com/office/drawing/2014/main" id="{C4710908-BD93-BB73-67E8-E1B69722A2F9}"/>
                    </a:ext>
                  </a:extLst>
                </p:cNvPr>
                <p:cNvPicPr/>
                <p:nvPr/>
              </p:nvPicPr>
              <p:blipFill>
                <a:blip r:embed="rId153"/>
                <a:stretch>
                  <a:fillRect/>
                </a:stretch>
              </p:blipFill>
              <p:spPr>
                <a:xfrm>
                  <a:off x="4290998" y="1730303"/>
                  <a:ext cx="2199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35" name="Ink 134">
                  <a:extLst>
                    <a:ext uri="{FF2B5EF4-FFF2-40B4-BE49-F238E27FC236}">
                      <a16:creationId xmlns:a16="http://schemas.microsoft.com/office/drawing/2014/main" id="{0DF8BAC6-4BDE-D391-37D8-529CBBE91617}"/>
                    </a:ext>
                  </a:extLst>
                </p14:cNvPr>
                <p14:cNvContentPartPr/>
                <p14:nvPr/>
              </p14:nvContentPartPr>
              <p14:xfrm>
                <a:off x="4709678" y="1706543"/>
                <a:ext cx="245160" cy="15840"/>
              </p14:xfrm>
            </p:contentPart>
          </mc:Choice>
          <mc:Fallback>
            <p:pic>
              <p:nvPicPr>
                <p:cNvPr id="135" name="Ink 134">
                  <a:extLst>
                    <a:ext uri="{FF2B5EF4-FFF2-40B4-BE49-F238E27FC236}">
                      <a16:creationId xmlns:a16="http://schemas.microsoft.com/office/drawing/2014/main" id="{0DF8BAC6-4BDE-D391-37D8-529CBBE91617}"/>
                    </a:ext>
                  </a:extLst>
                </p:cNvPr>
                <p:cNvPicPr/>
                <p:nvPr/>
              </p:nvPicPr>
              <p:blipFill>
                <a:blip r:embed="rId155"/>
                <a:stretch>
                  <a:fillRect/>
                </a:stretch>
              </p:blipFill>
              <p:spPr>
                <a:xfrm>
                  <a:off x="4701038" y="1697903"/>
                  <a:ext cx="2628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7" name="Ink 136">
                  <a:extLst>
                    <a:ext uri="{FF2B5EF4-FFF2-40B4-BE49-F238E27FC236}">
                      <a16:creationId xmlns:a16="http://schemas.microsoft.com/office/drawing/2014/main" id="{ADA5E79B-4D04-6536-6E22-271201CC00C5}"/>
                    </a:ext>
                  </a:extLst>
                </p14:cNvPr>
                <p14:cNvContentPartPr/>
                <p14:nvPr/>
              </p14:nvContentPartPr>
              <p14:xfrm>
                <a:off x="3399638" y="2184983"/>
                <a:ext cx="1577160" cy="188640"/>
              </p14:xfrm>
            </p:contentPart>
          </mc:Choice>
          <mc:Fallback>
            <p:pic>
              <p:nvPicPr>
                <p:cNvPr id="137" name="Ink 136">
                  <a:extLst>
                    <a:ext uri="{FF2B5EF4-FFF2-40B4-BE49-F238E27FC236}">
                      <a16:creationId xmlns:a16="http://schemas.microsoft.com/office/drawing/2014/main" id="{ADA5E79B-4D04-6536-6E22-271201CC00C5}"/>
                    </a:ext>
                  </a:extLst>
                </p:cNvPr>
                <p:cNvPicPr/>
                <p:nvPr/>
              </p:nvPicPr>
              <p:blipFill>
                <a:blip r:embed="rId157"/>
                <a:stretch>
                  <a:fillRect/>
                </a:stretch>
              </p:blipFill>
              <p:spPr>
                <a:xfrm>
                  <a:off x="3390638" y="2176343"/>
                  <a:ext cx="15948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8" name="Ink 137">
                  <a:extLst>
                    <a:ext uri="{FF2B5EF4-FFF2-40B4-BE49-F238E27FC236}">
                      <a16:creationId xmlns:a16="http://schemas.microsoft.com/office/drawing/2014/main" id="{9979A124-6410-32BF-EC36-BF4C1ACE8EBC}"/>
                    </a:ext>
                  </a:extLst>
                </p14:cNvPr>
                <p14:cNvContentPartPr/>
                <p14:nvPr/>
              </p14:nvContentPartPr>
              <p14:xfrm>
                <a:off x="4819838" y="2105783"/>
                <a:ext cx="190800" cy="213120"/>
              </p14:xfrm>
            </p:contentPart>
          </mc:Choice>
          <mc:Fallback>
            <p:pic>
              <p:nvPicPr>
                <p:cNvPr id="138" name="Ink 137">
                  <a:extLst>
                    <a:ext uri="{FF2B5EF4-FFF2-40B4-BE49-F238E27FC236}">
                      <a16:creationId xmlns:a16="http://schemas.microsoft.com/office/drawing/2014/main" id="{9979A124-6410-32BF-EC36-BF4C1ACE8EBC}"/>
                    </a:ext>
                  </a:extLst>
                </p:cNvPr>
                <p:cNvPicPr/>
                <p:nvPr/>
              </p:nvPicPr>
              <p:blipFill>
                <a:blip r:embed="rId159"/>
                <a:stretch>
                  <a:fillRect/>
                </a:stretch>
              </p:blipFill>
              <p:spPr>
                <a:xfrm>
                  <a:off x="4810838" y="2097143"/>
                  <a:ext cx="2084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9" name="Ink 138">
                  <a:extLst>
                    <a:ext uri="{FF2B5EF4-FFF2-40B4-BE49-F238E27FC236}">
                      <a16:creationId xmlns:a16="http://schemas.microsoft.com/office/drawing/2014/main" id="{289A4F8D-5504-A70F-F938-E72FAB61EAFA}"/>
                    </a:ext>
                  </a:extLst>
                </p14:cNvPr>
                <p14:cNvContentPartPr/>
                <p14:nvPr/>
              </p14:nvContentPartPr>
              <p14:xfrm>
                <a:off x="5254358" y="1834703"/>
                <a:ext cx="1464120" cy="573480"/>
              </p14:xfrm>
            </p:contentPart>
          </mc:Choice>
          <mc:Fallback>
            <p:pic>
              <p:nvPicPr>
                <p:cNvPr id="139" name="Ink 138">
                  <a:extLst>
                    <a:ext uri="{FF2B5EF4-FFF2-40B4-BE49-F238E27FC236}">
                      <a16:creationId xmlns:a16="http://schemas.microsoft.com/office/drawing/2014/main" id="{289A4F8D-5504-A70F-F938-E72FAB61EAFA}"/>
                    </a:ext>
                  </a:extLst>
                </p:cNvPr>
                <p:cNvPicPr/>
                <p:nvPr/>
              </p:nvPicPr>
              <p:blipFill>
                <a:blip r:embed="rId161"/>
                <a:stretch>
                  <a:fillRect/>
                </a:stretch>
              </p:blipFill>
              <p:spPr>
                <a:xfrm>
                  <a:off x="5245718" y="1826063"/>
                  <a:ext cx="1481760" cy="591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40" name="Ink 139">
                  <a:extLst>
                    <a:ext uri="{FF2B5EF4-FFF2-40B4-BE49-F238E27FC236}">
                      <a16:creationId xmlns:a16="http://schemas.microsoft.com/office/drawing/2014/main" id="{BCCE75C4-4105-5A86-0AD8-3E51EFB6CB4C}"/>
                    </a:ext>
                  </a:extLst>
                </p14:cNvPr>
                <p14:cNvContentPartPr/>
                <p14:nvPr/>
              </p14:nvContentPartPr>
              <p14:xfrm>
                <a:off x="5312318" y="1658663"/>
                <a:ext cx="1606680" cy="564480"/>
              </p14:xfrm>
            </p:contentPart>
          </mc:Choice>
          <mc:Fallback>
            <p:pic>
              <p:nvPicPr>
                <p:cNvPr id="140" name="Ink 139">
                  <a:extLst>
                    <a:ext uri="{FF2B5EF4-FFF2-40B4-BE49-F238E27FC236}">
                      <a16:creationId xmlns:a16="http://schemas.microsoft.com/office/drawing/2014/main" id="{BCCE75C4-4105-5A86-0AD8-3E51EFB6CB4C}"/>
                    </a:ext>
                  </a:extLst>
                </p:cNvPr>
                <p:cNvPicPr/>
                <p:nvPr/>
              </p:nvPicPr>
              <p:blipFill>
                <a:blip r:embed="rId163"/>
                <a:stretch>
                  <a:fillRect/>
                </a:stretch>
              </p:blipFill>
              <p:spPr>
                <a:xfrm>
                  <a:off x="5303678" y="1650023"/>
                  <a:ext cx="1624320" cy="582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42" name="Ink 141">
                  <a:extLst>
                    <a:ext uri="{FF2B5EF4-FFF2-40B4-BE49-F238E27FC236}">
                      <a16:creationId xmlns:a16="http://schemas.microsoft.com/office/drawing/2014/main" id="{D30B58E8-9A06-2FFF-3491-5C04131AF2D0}"/>
                    </a:ext>
                  </a:extLst>
                </p14:cNvPr>
                <p14:cNvContentPartPr/>
                <p14:nvPr/>
              </p14:nvContentPartPr>
              <p14:xfrm>
                <a:off x="4928918" y="1371023"/>
                <a:ext cx="907920" cy="315720"/>
              </p14:xfrm>
            </p:contentPart>
          </mc:Choice>
          <mc:Fallback>
            <p:pic>
              <p:nvPicPr>
                <p:cNvPr id="142" name="Ink 141">
                  <a:extLst>
                    <a:ext uri="{FF2B5EF4-FFF2-40B4-BE49-F238E27FC236}">
                      <a16:creationId xmlns:a16="http://schemas.microsoft.com/office/drawing/2014/main" id="{D30B58E8-9A06-2FFF-3491-5C04131AF2D0}"/>
                    </a:ext>
                  </a:extLst>
                </p:cNvPr>
                <p:cNvPicPr/>
                <p:nvPr/>
              </p:nvPicPr>
              <p:blipFill>
                <a:blip r:embed="rId165"/>
                <a:stretch>
                  <a:fillRect/>
                </a:stretch>
              </p:blipFill>
              <p:spPr>
                <a:xfrm>
                  <a:off x="4919918" y="1362383"/>
                  <a:ext cx="92556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43" name="Ink 142">
                  <a:extLst>
                    <a:ext uri="{FF2B5EF4-FFF2-40B4-BE49-F238E27FC236}">
                      <a16:creationId xmlns:a16="http://schemas.microsoft.com/office/drawing/2014/main" id="{389BC41C-A91E-E069-7CDD-6989AE00D421}"/>
                    </a:ext>
                  </a:extLst>
                </p14:cNvPr>
                <p14:cNvContentPartPr/>
                <p14:nvPr/>
              </p14:nvContentPartPr>
              <p14:xfrm>
                <a:off x="5692838" y="1645703"/>
                <a:ext cx="179640" cy="52560"/>
              </p14:xfrm>
            </p:contentPart>
          </mc:Choice>
          <mc:Fallback>
            <p:pic>
              <p:nvPicPr>
                <p:cNvPr id="143" name="Ink 142">
                  <a:extLst>
                    <a:ext uri="{FF2B5EF4-FFF2-40B4-BE49-F238E27FC236}">
                      <a16:creationId xmlns:a16="http://schemas.microsoft.com/office/drawing/2014/main" id="{389BC41C-A91E-E069-7CDD-6989AE00D421}"/>
                    </a:ext>
                  </a:extLst>
                </p:cNvPr>
                <p:cNvPicPr/>
                <p:nvPr/>
              </p:nvPicPr>
              <p:blipFill>
                <a:blip r:embed="rId167"/>
                <a:stretch>
                  <a:fillRect/>
                </a:stretch>
              </p:blipFill>
              <p:spPr>
                <a:xfrm>
                  <a:off x="5684198" y="1636703"/>
                  <a:ext cx="1972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45" name="Ink 144">
                  <a:extLst>
                    <a:ext uri="{FF2B5EF4-FFF2-40B4-BE49-F238E27FC236}">
                      <a16:creationId xmlns:a16="http://schemas.microsoft.com/office/drawing/2014/main" id="{6898C8E0-D43D-1D6F-F1ED-2111A1A8DEC3}"/>
                    </a:ext>
                  </a:extLst>
                </p14:cNvPr>
                <p14:cNvContentPartPr/>
                <p14:nvPr/>
              </p14:nvContentPartPr>
              <p14:xfrm>
                <a:off x="6108638" y="1235663"/>
                <a:ext cx="178560" cy="538920"/>
              </p14:xfrm>
            </p:contentPart>
          </mc:Choice>
          <mc:Fallback>
            <p:pic>
              <p:nvPicPr>
                <p:cNvPr id="145" name="Ink 144">
                  <a:extLst>
                    <a:ext uri="{FF2B5EF4-FFF2-40B4-BE49-F238E27FC236}">
                      <a16:creationId xmlns:a16="http://schemas.microsoft.com/office/drawing/2014/main" id="{6898C8E0-D43D-1D6F-F1ED-2111A1A8DEC3}"/>
                    </a:ext>
                  </a:extLst>
                </p:cNvPr>
                <p:cNvPicPr/>
                <p:nvPr/>
              </p:nvPicPr>
              <p:blipFill>
                <a:blip r:embed="rId169"/>
                <a:stretch>
                  <a:fillRect/>
                </a:stretch>
              </p:blipFill>
              <p:spPr>
                <a:xfrm>
                  <a:off x="6099638" y="1226663"/>
                  <a:ext cx="19620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46" name="Ink 145">
                  <a:extLst>
                    <a:ext uri="{FF2B5EF4-FFF2-40B4-BE49-F238E27FC236}">
                      <a16:creationId xmlns:a16="http://schemas.microsoft.com/office/drawing/2014/main" id="{01AC9F1F-BD73-A598-E5FE-87E48AA82C99}"/>
                    </a:ext>
                  </a:extLst>
                </p14:cNvPr>
                <p14:cNvContentPartPr/>
                <p14:nvPr/>
              </p14:nvContentPartPr>
              <p14:xfrm>
                <a:off x="6081278" y="1516463"/>
                <a:ext cx="357840" cy="131400"/>
              </p14:xfrm>
            </p:contentPart>
          </mc:Choice>
          <mc:Fallback>
            <p:pic>
              <p:nvPicPr>
                <p:cNvPr id="146" name="Ink 145">
                  <a:extLst>
                    <a:ext uri="{FF2B5EF4-FFF2-40B4-BE49-F238E27FC236}">
                      <a16:creationId xmlns:a16="http://schemas.microsoft.com/office/drawing/2014/main" id="{01AC9F1F-BD73-A598-E5FE-87E48AA82C99}"/>
                    </a:ext>
                  </a:extLst>
                </p:cNvPr>
                <p:cNvPicPr/>
                <p:nvPr/>
              </p:nvPicPr>
              <p:blipFill>
                <a:blip r:embed="rId171"/>
                <a:stretch>
                  <a:fillRect/>
                </a:stretch>
              </p:blipFill>
              <p:spPr>
                <a:xfrm>
                  <a:off x="6072638" y="1507463"/>
                  <a:ext cx="3754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47" name="Ink 146">
                  <a:extLst>
                    <a:ext uri="{FF2B5EF4-FFF2-40B4-BE49-F238E27FC236}">
                      <a16:creationId xmlns:a16="http://schemas.microsoft.com/office/drawing/2014/main" id="{3A10259A-872B-32F5-587A-4C7175C6F6DA}"/>
                    </a:ext>
                  </a:extLst>
                </p14:cNvPr>
                <p14:cNvContentPartPr/>
                <p14:nvPr/>
              </p14:nvContentPartPr>
              <p14:xfrm>
                <a:off x="6305198" y="1475063"/>
                <a:ext cx="51840" cy="142920"/>
              </p14:xfrm>
            </p:contentPart>
          </mc:Choice>
          <mc:Fallback>
            <p:pic>
              <p:nvPicPr>
                <p:cNvPr id="147" name="Ink 146">
                  <a:extLst>
                    <a:ext uri="{FF2B5EF4-FFF2-40B4-BE49-F238E27FC236}">
                      <a16:creationId xmlns:a16="http://schemas.microsoft.com/office/drawing/2014/main" id="{3A10259A-872B-32F5-587A-4C7175C6F6DA}"/>
                    </a:ext>
                  </a:extLst>
                </p:cNvPr>
                <p:cNvPicPr/>
                <p:nvPr/>
              </p:nvPicPr>
              <p:blipFill>
                <a:blip r:embed="rId173"/>
                <a:stretch>
                  <a:fillRect/>
                </a:stretch>
              </p:blipFill>
              <p:spPr>
                <a:xfrm>
                  <a:off x="6296558" y="1466423"/>
                  <a:ext cx="694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8" name="Ink 147">
                  <a:extLst>
                    <a:ext uri="{FF2B5EF4-FFF2-40B4-BE49-F238E27FC236}">
                      <a16:creationId xmlns:a16="http://schemas.microsoft.com/office/drawing/2014/main" id="{1C2FB271-120B-A8C1-2EE9-7EBB70316817}"/>
                    </a:ext>
                  </a:extLst>
                </p14:cNvPr>
                <p14:cNvContentPartPr/>
                <p14:nvPr/>
              </p14:nvContentPartPr>
              <p14:xfrm>
                <a:off x="6376838" y="1392983"/>
                <a:ext cx="156240" cy="142920"/>
              </p14:xfrm>
            </p:contentPart>
          </mc:Choice>
          <mc:Fallback>
            <p:pic>
              <p:nvPicPr>
                <p:cNvPr id="148" name="Ink 147">
                  <a:extLst>
                    <a:ext uri="{FF2B5EF4-FFF2-40B4-BE49-F238E27FC236}">
                      <a16:creationId xmlns:a16="http://schemas.microsoft.com/office/drawing/2014/main" id="{1C2FB271-120B-A8C1-2EE9-7EBB70316817}"/>
                    </a:ext>
                  </a:extLst>
                </p:cNvPr>
                <p:cNvPicPr/>
                <p:nvPr/>
              </p:nvPicPr>
              <p:blipFill>
                <a:blip r:embed="rId175"/>
                <a:stretch>
                  <a:fillRect/>
                </a:stretch>
              </p:blipFill>
              <p:spPr>
                <a:xfrm>
                  <a:off x="6368198" y="1383983"/>
                  <a:ext cx="1738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9" name="Ink 148">
                  <a:extLst>
                    <a:ext uri="{FF2B5EF4-FFF2-40B4-BE49-F238E27FC236}">
                      <a16:creationId xmlns:a16="http://schemas.microsoft.com/office/drawing/2014/main" id="{39C320C4-9E0D-9D39-3743-483AC0694375}"/>
                    </a:ext>
                  </a:extLst>
                </p14:cNvPr>
                <p14:cNvContentPartPr/>
                <p14:nvPr/>
              </p14:nvContentPartPr>
              <p14:xfrm>
                <a:off x="6583478" y="1285343"/>
                <a:ext cx="316800" cy="338040"/>
              </p14:xfrm>
            </p:contentPart>
          </mc:Choice>
          <mc:Fallback>
            <p:pic>
              <p:nvPicPr>
                <p:cNvPr id="149" name="Ink 148">
                  <a:extLst>
                    <a:ext uri="{FF2B5EF4-FFF2-40B4-BE49-F238E27FC236}">
                      <a16:creationId xmlns:a16="http://schemas.microsoft.com/office/drawing/2014/main" id="{39C320C4-9E0D-9D39-3743-483AC0694375}"/>
                    </a:ext>
                  </a:extLst>
                </p:cNvPr>
                <p:cNvPicPr/>
                <p:nvPr/>
              </p:nvPicPr>
              <p:blipFill>
                <a:blip r:embed="rId177"/>
                <a:stretch>
                  <a:fillRect/>
                </a:stretch>
              </p:blipFill>
              <p:spPr>
                <a:xfrm>
                  <a:off x="6574478" y="1276343"/>
                  <a:ext cx="33444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51" name="Ink 150">
                  <a:extLst>
                    <a:ext uri="{FF2B5EF4-FFF2-40B4-BE49-F238E27FC236}">
                      <a16:creationId xmlns:a16="http://schemas.microsoft.com/office/drawing/2014/main" id="{70B1CD60-0F80-6362-80D7-095B325C8F82}"/>
                    </a:ext>
                  </a:extLst>
                </p14:cNvPr>
                <p14:cNvContentPartPr/>
                <p14:nvPr/>
              </p14:nvContentPartPr>
              <p14:xfrm>
                <a:off x="5486198" y="1966103"/>
                <a:ext cx="48600" cy="233280"/>
              </p14:xfrm>
            </p:contentPart>
          </mc:Choice>
          <mc:Fallback>
            <p:pic>
              <p:nvPicPr>
                <p:cNvPr id="151" name="Ink 150">
                  <a:extLst>
                    <a:ext uri="{FF2B5EF4-FFF2-40B4-BE49-F238E27FC236}">
                      <a16:creationId xmlns:a16="http://schemas.microsoft.com/office/drawing/2014/main" id="{70B1CD60-0F80-6362-80D7-095B325C8F82}"/>
                    </a:ext>
                  </a:extLst>
                </p:cNvPr>
                <p:cNvPicPr/>
                <p:nvPr/>
              </p:nvPicPr>
              <p:blipFill>
                <a:blip r:embed="rId179"/>
                <a:stretch>
                  <a:fillRect/>
                </a:stretch>
              </p:blipFill>
              <p:spPr>
                <a:xfrm>
                  <a:off x="5477558" y="1957463"/>
                  <a:ext cx="662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52" name="Ink 151">
                  <a:extLst>
                    <a:ext uri="{FF2B5EF4-FFF2-40B4-BE49-F238E27FC236}">
                      <a16:creationId xmlns:a16="http://schemas.microsoft.com/office/drawing/2014/main" id="{1FC140C3-506C-95D5-9ED7-F756666E2E8E}"/>
                    </a:ext>
                  </a:extLst>
                </p14:cNvPr>
                <p14:cNvContentPartPr/>
                <p14:nvPr/>
              </p14:nvContentPartPr>
              <p14:xfrm>
                <a:off x="5472158" y="1947023"/>
                <a:ext cx="339840" cy="296280"/>
              </p14:xfrm>
            </p:contentPart>
          </mc:Choice>
          <mc:Fallback>
            <p:pic>
              <p:nvPicPr>
                <p:cNvPr id="152" name="Ink 151">
                  <a:extLst>
                    <a:ext uri="{FF2B5EF4-FFF2-40B4-BE49-F238E27FC236}">
                      <a16:creationId xmlns:a16="http://schemas.microsoft.com/office/drawing/2014/main" id="{1FC140C3-506C-95D5-9ED7-F756666E2E8E}"/>
                    </a:ext>
                  </a:extLst>
                </p:cNvPr>
                <p:cNvPicPr/>
                <p:nvPr/>
              </p:nvPicPr>
              <p:blipFill>
                <a:blip r:embed="rId181"/>
                <a:stretch>
                  <a:fillRect/>
                </a:stretch>
              </p:blipFill>
              <p:spPr>
                <a:xfrm>
                  <a:off x="5463158" y="1938383"/>
                  <a:ext cx="3574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54" name="Ink 153">
                  <a:extLst>
                    <a:ext uri="{FF2B5EF4-FFF2-40B4-BE49-F238E27FC236}">
                      <a16:creationId xmlns:a16="http://schemas.microsoft.com/office/drawing/2014/main" id="{5DD92E60-2139-F4C5-6A27-9BB1D0A63D8D}"/>
                    </a:ext>
                  </a:extLst>
                </p14:cNvPr>
                <p14:cNvContentPartPr/>
                <p14:nvPr/>
              </p14:nvContentPartPr>
              <p14:xfrm>
                <a:off x="5949518" y="1935143"/>
                <a:ext cx="50400" cy="294120"/>
              </p14:xfrm>
            </p:contentPart>
          </mc:Choice>
          <mc:Fallback>
            <p:pic>
              <p:nvPicPr>
                <p:cNvPr id="154" name="Ink 153">
                  <a:extLst>
                    <a:ext uri="{FF2B5EF4-FFF2-40B4-BE49-F238E27FC236}">
                      <a16:creationId xmlns:a16="http://schemas.microsoft.com/office/drawing/2014/main" id="{5DD92E60-2139-F4C5-6A27-9BB1D0A63D8D}"/>
                    </a:ext>
                  </a:extLst>
                </p:cNvPr>
                <p:cNvPicPr/>
                <p:nvPr/>
              </p:nvPicPr>
              <p:blipFill>
                <a:blip r:embed="rId183"/>
                <a:stretch>
                  <a:fillRect/>
                </a:stretch>
              </p:blipFill>
              <p:spPr>
                <a:xfrm>
                  <a:off x="5940878" y="1926143"/>
                  <a:ext cx="6804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55" name="Ink 154">
                  <a:extLst>
                    <a:ext uri="{FF2B5EF4-FFF2-40B4-BE49-F238E27FC236}">
                      <a16:creationId xmlns:a16="http://schemas.microsoft.com/office/drawing/2014/main" id="{7E097F52-52A2-4CCE-96E7-E5B03776A504}"/>
                    </a:ext>
                  </a:extLst>
                </p14:cNvPr>
                <p14:cNvContentPartPr/>
                <p14:nvPr/>
              </p14:nvContentPartPr>
              <p14:xfrm>
                <a:off x="5999558" y="2169863"/>
                <a:ext cx="413280" cy="53640"/>
              </p14:xfrm>
            </p:contentPart>
          </mc:Choice>
          <mc:Fallback>
            <p:pic>
              <p:nvPicPr>
                <p:cNvPr id="155" name="Ink 154">
                  <a:extLst>
                    <a:ext uri="{FF2B5EF4-FFF2-40B4-BE49-F238E27FC236}">
                      <a16:creationId xmlns:a16="http://schemas.microsoft.com/office/drawing/2014/main" id="{7E097F52-52A2-4CCE-96E7-E5B03776A504}"/>
                    </a:ext>
                  </a:extLst>
                </p:cNvPr>
                <p:cNvPicPr/>
                <p:nvPr/>
              </p:nvPicPr>
              <p:blipFill>
                <a:blip r:embed="rId185"/>
                <a:stretch>
                  <a:fillRect/>
                </a:stretch>
              </p:blipFill>
              <p:spPr>
                <a:xfrm>
                  <a:off x="5990918" y="2161223"/>
                  <a:ext cx="4309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56" name="Ink 155">
                  <a:extLst>
                    <a:ext uri="{FF2B5EF4-FFF2-40B4-BE49-F238E27FC236}">
                      <a16:creationId xmlns:a16="http://schemas.microsoft.com/office/drawing/2014/main" id="{33B9AC12-794C-50E7-A42A-B84EB5AE1412}"/>
                    </a:ext>
                  </a:extLst>
                </p14:cNvPr>
                <p14:cNvContentPartPr/>
                <p14:nvPr/>
              </p14:nvContentPartPr>
              <p14:xfrm>
                <a:off x="5955998" y="1902743"/>
                <a:ext cx="455040" cy="245160"/>
              </p14:xfrm>
            </p:contentPart>
          </mc:Choice>
          <mc:Fallback>
            <p:pic>
              <p:nvPicPr>
                <p:cNvPr id="156" name="Ink 155">
                  <a:extLst>
                    <a:ext uri="{FF2B5EF4-FFF2-40B4-BE49-F238E27FC236}">
                      <a16:creationId xmlns:a16="http://schemas.microsoft.com/office/drawing/2014/main" id="{33B9AC12-794C-50E7-A42A-B84EB5AE1412}"/>
                    </a:ext>
                  </a:extLst>
                </p:cNvPr>
                <p:cNvPicPr/>
                <p:nvPr/>
              </p:nvPicPr>
              <p:blipFill>
                <a:blip r:embed="rId187"/>
                <a:stretch>
                  <a:fillRect/>
                </a:stretch>
              </p:blipFill>
              <p:spPr>
                <a:xfrm>
                  <a:off x="5947358" y="1893743"/>
                  <a:ext cx="4726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8" name="Ink 157">
                  <a:extLst>
                    <a:ext uri="{FF2B5EF4-FFF2-40B4-BE49-F238E27FC236}">
                      <a16:creationId xmlns:a16="http://schemas.microsoft.com/office/drawing/2014/main" id="{72634A16-574A-8691-B9C8-5182C4113302}"/>
                    </a:ext>
                  </a:extLst>
                </p14:cNvPr>
                <p14:cNvContentPartPr/>
                <p14:nvPr/>
              </p14:nvContentPartPr>
              <p14:xfrm>
                <a:off x="5466398" y="3563063"/>
                <a:ext cx="189720" cy="296640"/>
              </p14:xfrm>
            </p:contentPart>
          </mc:Choice>
          <mc:Fallback>
            <p:pic>
              <p:nvPicPr>
                <p:cNvPr id="158" name="Ink 157">
                  <a:extLst>
                    <a:ext uri="{FF2B5EF4-FFF2-40B4-BE49-F238E27FC236}">
                      <a16:creationId xmlns:a16="http://schemas.microsoft.com/office/drawing/2014/main" id="{72634A16-574A-8691-B9C8-5182C4113302}"/>
                    </a:ext>
                  </a:extLst>
                </p:cNvPr>
                <p:cNvPicPr/>
                <p:nvPr/>
              </p:nvPicPr>
              <p:blipFill>
                <a:blip r:embed="rId189"/>
                <a:stretch>
                  <a:fillRect/>
                </a:stretch>
              </p:blipFill>
              <p:spPr>
                <a:xfrm>
                  <a:off x="5457758" y="3554423"/>
                  <a:ext cx="2073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9" name="Ink 158">
                  <a:extLst>
                    <a:ext uri="{FF2B5EF4-FFF2-40B4-BE49-F238E27FC236}">
                      <a16:creationId xmlns:a16="http://schemas.microsoft.com/office/drawing/2014/main" id="{8BDBDCFC-6143-6519-D4C8-8EC89D9AF6C8}"/>
                    </a:ext>
                  </a:extLst>
                </p14:cNvPr>
                <p14:cNvContentPartPr/>
                <p14:nvPr/>
              </p14:nvContentPartPr>
              <p14:xfrm>
                <a:off x="8429558" y="4213583"/>
                <a:ext cx="198720" cy="253800"/>
              </p14:xfrm>
            </p:contentPart>
          </mc:Choice>
          <mc:Fallback>
            <p:pic>
              <p:nvPicPr>
                <p:cNvPr id="159" name="Ink 158">
                  <a:extLst>
                    <a:ext uri="{FF2B5EF4-FFF2-40B4-BE49-F238E27FC236}">
                      <a16:creationId xmlns:a16="http://schemas.microsoft.com/office/drawing/2014/main" id="{8BDBDCFC-6143-6519-D4C8-8EC89D9AF6C8}"/>
                    </a:ext>
                  </a:extLst>
                </p:cNvPr>
                <p:cNvPicPr/>
                <p:nvPr/>
              </p:nvPicPr>
              <p:blipFill>
                <a:blip r:embed="rId191"/>
                <a:stretch>
                  <a:fillRect/>
                </a:stretch>
              </p:blipFill>
              <p:spPr>
                <a:xfrm>
                  <a:off x="8420558" y="4204943"/>
                  <a:ext cx="2163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60" name="Ink 159">
                  <a:extLst>
                    <a:ext uri="{FF2B5EF4-FFF2-40B4-BE49-F238E27FC236}">
                      <a16:creationId xmlns:a16="http://schemas.microsoft.com/office/drawing/2014/main" id="{5F5F8547-4E96-A42A-36E5-EC1DE0FB934A}"/>
                    </a:ext>
                  </a:extLst>
                </p14:cNvPr>
                <p14:cNvContentPartPr/>
                <p14:nvPr/>
              </p14:nvContentPartPr>
              <p14:xfrm>
                <a:off x="8649158" y="4228703"/>
                <a:ext cx="173520" cy="257400"/>
              </p14:xfrm>
            </p:contentPart>
          </mc:Choice>
          <mc:Fallback>
            <p:pic>
              <p:nvPicPr>
                <p:cNvPr id="160" name="Ink 159">
                  <a:extLst>
                    <a:ext uri="{FF2B5EF4-FFF2-40B4-BE49-F238E27FC236}">
                      <a16:creationId xmlns:a16="http://schemas.microsoft.com/office/drawing/2014/main" id="{5F5F8547-4E96-A42A-36E5-EC1DE0FB934A}"/>
                    </a:ext>
                  </a:extLst>
                </p:cNvPr>
                <p:cNvPicPr/>
                <p:nvPr/>
              </p:nvPicPr>
              <p:blipFill>
                <a:blip r:embed="rId193"/>
                <a:stretch>
                  <a:fillRect/>
                </a:stretch>
              </p:blipFill>
              <p:spPr>
                <a:xfrm>
                  <a:off x="8640158" y="4220063"/>
                  <a:ext cx="1911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61" name="Ink 160">
                  <a:extLst>
                    <a:ext uri="{FF2B5EF4-FFF2-40B4-BE49-F238E27FC236}">
                      <a16:creationId xmlns:a16="http://schemas.microsoft.com/office/drawing/2014/main" id="{A168869C-778F-F146-E24E-B3FBAE874145}"/>
                    </a:ext>
                  </a:extLst>
                </p14:cNvPr>
                <p14:cNvContentPartPr/>
                <p14:nvPr/>
              </p14:nvContentPartPr>
              <p14:xfrm>
                <a:off x="8907998" y="4243103"/>
                <a:ext cx="209520" cy="230400"/>
              </p14:xfrm>
            </p:contentPart>
          </mc:Choice>
          <mc:Fallback>
            <p:pic>
              <p:nvPicPr>
                <p:cNvPr id="161" name="Ink 160">
                  <a:extLst>
                    <a:ext uri="{FF2B5EF4-FFF2-40B4-BE49-F238E27FC236}">
                      <a16:creationId xmlns:a16="http://schemas.microsoft.com/office/drawing/2014/main" id="{A168869C-778F-F146-E24E-B3FBAE874145}"/>
                    </a:ext>
                  </a:extLst>
                </p:cNvPr>
                <p:cNvPicPr/>
                <p:nvPr/>
              </p:nvPicPr>
              <p:blipFill>
                <a:blip r:embed="rId195"/>
                <a:stretch>
                  <a:fillRect/>
                </a:stretch>
              </p:blipFill>
              <p:spPr>
                <a:xfrm>
                  <a:off x="8898998" y="4234103"/>
                  <a:ext cx="2271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62" name="Ink 161">
                  <a:extLst>
                    <a:ext uri="{FF2B5EF4-FFF2-40B4-BE49-F238E27FC236}">
                      <a16:creationId xmlns:a16="http://schemas.microsoft.com/office/drawing/2014/main" id="{D582D0AA-C720-8505-6C4F-EAA879040FD1}"/>
                    </a:ext>
                  </a:extLst>
                </p14:cNvPr>
                <p14:cNvContentPartPr/>
                <p14:nvPr/>
              </p14:nvContentPartPr>
              <p14:xfrm>
                <a:off x="6615878" y="3764663"/>
                <a:ext cx="4317480" cy="1095120"/>
              </p14:xfrm>
            </p:contentPart>
          </mc:Choice>
          <mc:Fallback>
            <p:pic>
              <p:nvPicPr>
                <p:cNvPr id="162" name="Ink 161">
                  <a:extLst>
                    <a:ext uri="{FF2B5EF4-FFF2-40B4-BE49-F238E27FC236}">
                      <a16:creationId xmlns:a16="http://schemas.microsoft.com/office/drawing/2014/main" id="{D582D0AA-C720-8505-6C4F-EAA879040FD1}"/>
                    </a:ext>
                  </a:extLst>
                </p:cNvPr>
                <p:cNvPicPr/>
                <p:nvPr/>
              </p:nvPicPr>
              <p:blipFill>
                <a:blip r:embed="rId197"/>
                <a:stretch>
                  <a:fillRect/>
                </a:stretch>
              </p:blipFill>
              <p:spPr>
                <a:xfrm>
                  <a:off x="6607238" y="3756023"/>
                  <a:ext cx="4335120" cy="1112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63" name="Ink 162">
                  <a:extLst>
                    <a:ext uri="{FF2B5EF4-FFF2-40B4-BE49-F238E27FC236}">
                      <a16:creationId xmlns:a16="http://schemas.microsoft.com/office/drawing/2014/main" id="{B6A556DF-D949-F769-8579-8D5F9886658D}"/>
                    </a:ext>
                  </a:extLst>
                </p14:cNvPr>
                <p14:cNvContentPartPr/>
                <p14:nvPr/>
              </p14:nvContentPartPr>
              <p14:xfrm>
                <a:off x="5811638" y="3933143"/>
                <a:ext cx="1644120" cy="357480"/>
              </p14:xfrm>
            </p:contentPart>
          </mc:Choice>
          <mc:Fallback>
            <p:pic>
              <p:nvPicPr>
                <p:cNvPr id="163" name="Ink 162">
                  <a:extLst>
                    <a:ext uri="{FF2B5EF4-FFF2-40B4-BE49-F238E27FC236}">
                      <a16:creationId xmlns:a16="http://schemas.microsoft.com/office/drawing/2014/main" id="{B6A556DF-D949-F769-8579-8D5F9886658D}"/>
                    </a:ext>
                  </a:extLst>
                </p:cNvPr>
                <p:cNvPicPr/>
                <p:nvPr/>
              </p:nvPicPr>
              <p:blipFill>
                <a:blip r:embed="rId199"/>
                <a:stretch>
                  <a:fillRect/>
                </a:stretch>
              </p:blipFill>
              <p:spPr>
                <a:xfrm>
                  <a:off x="5802998" y="3924503"/>
                  <a:ext cx="166176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64" name="Ink 163">
                  <a:extLst>
                    <a:ext uri="{FF2B5EF4-FFF2-40B4-BE49-F238E27FC236}">
                      <a16:creationId xmlns:a16="http://schemas.microsoft.com/office/drawing/2014/main" id="{3FD237FB-06E7-BD3A-BEFC-7A501BB4BB09}"/>
                    </a:ext>
                  </a:extLst>
                </p14:cNvPr>
                <p14:cNvContentPartPr/>
                <p14:nvPr/>
              </p14:nvContentPartPr>
              <p14:xfrm>
                <a:off x="5594198" y="2256983"/>
                <a:ext cx="446040" cy="1144080"/>
              </p14:xfrm>
            </p:contentPart>
          </mc:Choice>
          <mc:Fallback>
            <p:pic>
              <p:nvPicPr>
                <p:cNvPr id="164" name="Ink 163">
                  <a:extLst>
                    <a:ext uri="{FF2B5EF4-FFF2-40B4-BE49-F238E27FC236}">
                      <a16:creationId xmlns:a16="http://schemas.microsoft.com/office/drawing/2014/main" id="{3FD237FB-06E7-BD3A-BEFC-7A501BB4BB09}"/>
                    </a:ext>
                  </a:extLst>
                </p:cNvPr>
                <p:cNvPicPr/>
                <p:nvPr/>
              </p:nvPicPr>
              <p:blipFill>
                <a:blip r:embed="rId201"/>
                <a:stretch>
                  <a:fillRect/>
                </a:stretch>
              </p:blipFill>
              <p:spPr>
                <a:xfrm>
                  <a:off x="5585198" y="2247983"/>
                  <a:ext cx="463680" cy="11617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65" name="Ink 164">
                  <a:extLst>
                    <a:ext uri="{FF2B5EF4-FFF2-40B4-BE49-F238E27FC236}">
                      <a16:creationId xmlns:a16="http://schemas.microsoft.com/office/drawing/2014/main" id="{F56A0BD7-2A13-65CE-86D7-B8DA929B57CF}"/>
                    </a:ext>
                  </a:extLst>
                </p14:cNvPr>
                <p14:cNvContentPartPr/>
                <p14:nvPr/>
              </p14:nvContentPartPr>
              <p14:xfrm>
                <a:off x="5943398" y="2204063"/>
                <a:ext cx="145080" cy="195480"/>
              </p14:xfrm>
            </p:contentPart>
          </mc:Choice>
          <mc:Fallback>
            <p:pic>
              <p:nvPicPr>
                <p:cNvPr id="165" name="Ink 164">
                  <a:extLst>
                    <a:ext uri="{FF2B5EF4-FFF2-40B4-BE49-F238E27FC236}">
                      <a16:creationId xmlns:a16="http://schemas.microsoft.com/office/drawing/2014/main" id="{F56A0BD7-2A13-65CE-86D7-B8DA929B57CF}"/>
                    </a:ext>
                  </a:extLst>
                </p:cNvPr>
                <p:cNvPicPr/>
                <p:nvPr/>
              </p:nvPicPr>
              <p:blipFill>
                <a:blip r:embed="rId203"/>
                <a:stretch>
                  <a:fillRect/>
                </a:stretch>
              </p:blipFill>
              <p:spPr>
                <a:xfrm>
                  <a:off x="5934398" y="2195423"/>
                  <a:ext cx="1627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67" name="Ink 166">
                  <a:extLst>
                    <a:ext uri="{FF2B5EF4-FFF2-40B4-BE49-F238E27FC236}">
                      <a16:creationId xmlns:a16="http://schemas.microsoft.com/office/drawing/2014/main" id="{3C249134-BAD6-EC93-1320-B05CA3A58CEE}"/>
                    </a:ext>
                  </a:extLst>
                </p14:cNvPr>
                <p14:cNvContentPartPr/>
                <p14:nvPr/>
              </p14:nvContentPartPr>
              <p14:xfrm>
                <a:off x="6556838" y="1920023"/>
                <a:ext cx="8280" cy="247680"/>
              </p14:xfrm>
            </p:contentPart>
          </mc:Choice>
          <mc:Fallback>
            <p:pic>
              <p:nvPicPr>
                <p:cNvPr id="167" name="Ink 166">
                  <a:extLst>
                    <a:ext uri="{FF2B5EF4-FFF2-40B4-BE49-F238E27FC236}">
                      <a16:creationId xmlns:a16="http://schemas.microsoft.com/office/drawing/2014/main" id="{3C249134-BAD6-EC93-1320-B05CA3A58CEE}"/>
                    </a:ext>
                  </a:extLst>
                </p:cNvPr>
                <p:cNvPicPr/>
                <p:nvPr/>
              </p:nvPicPr>
              <p:blipFill>
                <a:blip r:embed="rId205"/>
                <a:stretch>
                  <a:fillRect/>
                </a:stretch>
              </p:blipFill>
              <p:spPr>
                <a:xfrm>
                  <a:off x="6548198" y="1911383"/>
                  <a:ext cx="2592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68" name="Ink 167">
                  <a:extLst>
                    <a:ext uri="{FF2B5EF4-FFF2-40B4-BE49-F238E27FC236}">
                      <a16:creationId xmlns:a16="http://schemas.microsoft.com/office/drawing/2014/main" id="{3FEE30C0-BE29-1A54-0437-839AFEB06273}"/>
                    </a:ext>
                  </a:extLst>
                </p14:cNvPr>
                <p14:cNvContentPartPr/>
                <p14:nvPr/>
              </p14:nvContentPartPr>
              <p14:xfrm>
                <a:off x="6563678" y="2133863"/>
                <a:ext cx="197640" cy="20880"/>
              </p14:xfrm>
            </p:contentPart>
          </mc:Choice>
          <mc:Fallback>
            <p:pic>
              <p:nvPicPr>
                <p:cNvPr id="168" name="Ink 167">
                  <a:extLst>
                    <a:ext uri="{FF2B5EF4-FFF2-40B4-BE49-F238E27FC236}">
                      <a16:creationId xmlns:a16="http://schemas.microsoft.com/office/drawing/2014/main" id="{3FEE30C0-BE29-1A54-0437-839AFEB06273}"/>
                    </a:ext>
                  </a:extLst>
                </p:cNvPr>
                <p:cNvPicPr/>
                <p:nvPr/>
              </p:nvPicPr>
              <p:blipFill>
                <a:blip r:embed="rId207"/>
                <a:stretch>
                  <a:fillRect/>
                </a:stretch>
              </p:blipFill>
              <p:spPr>
                <a:xfrm>
                  <a:off x="6554678" y="2125223"/>
                  <a:ext cx="2152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69" name="Ink 168">
                  <a:extLst>
                    <a:ext uri="{FF2B5EF4-FFF2-40B4-BE49-F238E27FC236}">
                      <a16:creationId xmlns:a16="http://schemas.microsoft.com/office/drawing/2014/main" id="{5E784E43-0B33-4A8C-1D6A-E7DA335928A7}"/>
                    </a:ext>
                  </a:extLst>
                </p14:cNvPr>
                <p14:cNvContentPartPr/>
                <p14:nvPr/>
              </p14:nvContentPartPr>
              <p14:xfrm>
                <a:off x="6544598" y="1916063"/>
                <a:ext cx="261360" cy="221400"/>
              </p14:xfrm>
            </p:contentPart>
          </mc:Choice>
          <mc:Fallback>
            <p:pic>
              <p:nvPicPr>
                <p:cNvPr id="169" name="Ink 168">
                  <a:extLst>
                    <a:ext uri="{FF2B5EF4-FFF2-40B4-BE49-F238E27FC236}">
                      <a16:creationId xmlns:a16="http://schemas.microsoft.com/office/drawing/2014/main" id="{5E784E43-0B33-4A8C-1D6A-E7DA335928A7}"/>
                    </a:ext>
                  </a:extLst>
                </p:cNvPr>
                <p:cNvPicPr/>
                <p:nvPr/>
              </p:nvPicPr>
              <p:blipFill>
                <a:blip r:embed="rId209"/>
                <a:stretch>
                  <a:fillRect/>
                </a:stretch>
              </p:blipFill>
              <p:spPr>
                <a:xfrm>
                  <a:off x="6535958" y="1907423"/>
                  <a:ext cx="2790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73" name="Ink 172">
                  <a:extLst>
                    <a:ext uri="{FF2B5EF4-FFF2-40B4-BE49-F238E27FC236}">
                      <a16:creationId xmlns:a16="http://schemas.microsoft.com/office/drawing/2014/main" id="{34B64E01-D27D-7A72-9CDB-113111FF3A5F}"/>
                    </a:ext>
                  </a:extLst>
                </p14:cNvPr>
                <p14:cNvContentPartPr/>
                <p14:nvPr/>
              </p14:nvContentPartPr>
              <p14:xfrm>
                <a:off x="3995798" y="1166543"/>
                <a:ext cx="38520" cy="173160"/>
              </p14:xfrm>
            </p:contentPart>
          </mc:Choice>
          <mc:Fallback>
            <p:pic>
              <p:nvPicPr>
                <p:cNvPr id="173" name="Ink 172">
                  <a:extLst>
                    <a:ext uri="{FF2B5EF4-FFF2-40B4-BE49-F238E27FC236}">
                      <a16:creationId xmlns:a16="http://schemas.microsoft.com/office/drawing/2014/main" id="{34B64E01-D27D-7A72-9CDB-113111FF3A5F}"/>
                    </a:ext>
                  </a:extLst>
                </p:cNvPr>
                <p:cNvPicPr/>
                <p:nvPr/>
              </p:nvPicPr>
              <p:blipFill>
                <a:blip r:embed="rId211"/>
                <a:stretch>
                  <a:fillRect/>
                </a:stretch>
              </p:blipFill>
              <p:spPr>
                <a:xfrm>
                  <a:off x="3986798" y="1157903"/>
                  <a:ext cx="561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74" name="Ink 173">
                  <a:extLst>
                    <a:ext uri="{FF2B5EF4-FFF2-40B4-BE49-F238E27FC236}">
                      <a16:creationId xmlns:a16="http://schemas.microsoft.com/office/drawing/2014/main" id="{6B7D005D-D1BA-A56C-AADA-03E8B91CC649}"/>
                    </a:ext>
                  </a:extLst>
                </p14:cNvPr>
                <p14:cNvContentPartPr/>
                <p14:nvPr/>
              </p14:nvContentPartPr>
              <p14:xfrm>
                <a:off x="3838118" y="961703"/>
                <a:ext cx="433080" cy="468000"/>
              </p14:xfrm>
            </p:contentPart>
          </mc:Choice>
          <mc:Fallback>
            <p:pic>
              <p:nvPicPr>
                <p:cNvPr id="174" name="Ink 173">
                  <a:extLst>
                    <a:ext uri="{FF2B5EF4-FFF2-40B4-BE49-F238E27FC236}">
                      <a16:creationId xmlns:a16="http://schemas.microsoft.com/office/drawing/2014/main" id="{6B7D005D-D1BA-A56C-AADA-03E8B91CC649}"/>
                    </a:ext>
                  </a:extLst>
                </p:cNvPr>
                <p:cNvPicPr/>
                <p:nvPr/>
              </p:nvPicPr>
              <p:blipFill>
                <a:blip r:embed="rId213"/>
                <a:stretch>
                  <a:fillRect/>
                </a:stretch>
              </p:blipFill>
              <p:spPr>
                <a:xfrm>
                  <a:off x="3829478" y="952703"/>
                  <a:ext cx="45072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6" name="Ink 175">
                  <a:extLst>
                    <a:ext uri="{FF2B5EF4-FFF2-40B4-BE49-F238E27FC236}">
                      <a16:creationId xmlns:a16="http://schemas.microsoft.com/office/drawing/2014/main" id="{A05833F5-F7CA-805E-9131-412764C94B92}"/>
                    </a:ext>
                  </a:extLst>
                </p14:cNvPr>
                <p14:cNvContentPartPr/>
                <p14:nvPr/>
              </p14:nvContentPartPr>
              <p14:xfrm>
                <a:off x="6987398" y="1784663"/>
                <a:ext cx="115200" cy="199800"/>
              </p14:xfrm>
            </p:contentPart>
          </mc:Choice>
          <mc:Fallback>
            <p:pic>
              <p:nvPicPr>
                <p:cNvPr id="176" name="Ink 175">
                  <a:extLst>
                    <a:ext uri="{FF2B5EF4-FFF2-40B4-BE49-F238E27FC236}">
                      <a16:creationId xmlns:a16="http://schemas.microsoft.com/office/drawing/2014/main" id="{A05833F5-F7CA-805E-9131-412764C94B92}"/>
                    </a:ext>
                  </a:extLst>
                </p:cNvPr>
                <p:cNvPicPr/>
                <p:nvPr/>
              </p:nvPicPr>
              <p:blipFill>
                <a:blip r:embed="rId215"/>
                <a:stretch>
                  <a:fillRect/>
                </a:stretch>
              </p:blipFill>
              <p:spPr>
                <a:xfrm>
                  <a:off x="6978758" y="1776023"/>
                  <a:ext cx="1328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77" name="Ink 176">
                  <a:extLst>
                    <a:ext uri="{FF2B5EF4-FFF2-40B4-BE49-F238E27FC236}">
                      <a16:creationId xmlns:a16="http://schemas.microsoft.com/office/drawing/2014/main" id="{77961EAA-EE34-54D6-5760-D91497CA7201}"/>
                    </a:ext>
                  </a:extLst>
                </p14:cNvPr>
                <p14:cNvContentPartPr/>
                <p14:nvPr/>
              </p14:nvContentPartPr>
              <p14:xfrm>
                <a:off x="7013318" y="1907783"/>
                <a:ext cx="784080" cy="2880"/>
              </p14:xfrm>
            </p:contentPart>
          </mc:Choice>
          <mc:Fallback>
            <p:pic>
              <p:nvPicPr>
                <p:cNvPr id="177" name="Ink 176">
                  <a:extLst>
                    <a:ext uri="{FF2B5EF4-FFF2-40B4-BE49-F238E27FC236}">
                      <a16:creationId xmlns:a16="http://schemas.microsoft.com/office/drawing/2014/main" id="{77961EAA-EE34-54D6-5760-D91497CA7201}"/>
                    </a:ext>
                  </a:extLst>
                </p:cNvPr>
                <p:cNvPicPr/>
                <p:nvPr/>
              </p:nvPicPr>
              <p:blipFill>
                <a:blip r:embed="rId217"/>
                <a:stretch>
                  <a:fillRect/>
                </a:stretch>
              </p:blipFill>
              <p:spPr>
                <a:xfrm>
                  <a:off x="7004318" y="1898783"/>
                  <a:ext cx="8017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78" name="Ink 177">
                  <a:extLst>
                    <a:ext uri="{FF2B5EF4-FFF2-40B4-BE49-F238E27FC236}">
                      <a16:creationId xmlns:a16="http://schemas.microsoft.com/office/drawing/2014/main" id="{1FCAF6FA-CB35-3B28-1FCB-E239CEFDAC85}"/>
                    </a:ext>
                  </a:extLst>
                </p14:cNvPr>
                <p14:cNvContentPartPr/>
                <p14:nvPr/>
              </p14:nvContentPartPr>
              <p14:xfrm>
                <a:off x="7663838" y="1814183"/>
                <a:ext cx="156960" cy="193680"/>
              </p14:xfrm>
            </p:contentPart>
          </mc:Choice>
          <mc:Fallback>
            <p:pic>
              <p:nvPicPr>
                <p:cNvPr id="178" name="Ink 177">
                  <a:extLst>
                    <a:ext uri="{FF2B5EF4-FFF2-40B4-BE49-F238E27FC236}">
                      <a16:creationId xmlns:a16="http://schemas.microsoft.com/office/drawing/2014/main" id="{1FCAF6FA-CB35-3B28-1FCB-E239CEFDAC85}"/>
                    </a:ext>
                  </a:extLst>
                </p:cNvPr>
                <p:cNvPicPr/>
                <p:nvPr/>
              </p:nvPicPr>
              <p:blipFill>
                <a:blip r:embed="rId219"/>
                <a:stretch>
                  <a:fillRect/>
                </a:stretch>
              </p:blipFill>
              <p:spPr>
                <a:xfrm>
                  <a:off x="7654838" y="1805183"/>
                  <a:ext cx="1746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80" name="Ink 179">
                  <a:extLst>
                    <a:ext uri="{FF2B5EF4-FFF2-40B4-BE49-F238E27FC236}">
                      <a16:creationId xmlns:a16="http://schemas.microsoft.com/office/drawing/2014/main" id="{4A38C919-EA20-6956-CC09-67ADBAD50CB1}"/>
                    </a:ext>
                  </a:extLst>
                </p14:cNvPr>
                <p14:cNvContentPartPr/>
                <p14:nvPr/>
              </p14:nvContentPartPr>
              <p14:xfrm>
                <a:off x="7242638" y="1478663"/>
                <a:ext cx="150120" cy="231120"/>
              </p14:xfrm>
            </p:contentPart>
          </mc:Choice>
          <mc:Fallback>
            <p:pic>
              <p:nvPicPr>
                <p:cNvPr id="180" name="Ink 179">
                  <a:extLst>
                    <a:ext uri="{FF2B5EF4-FFF2-40B4-BE49-F238E27FC236}">
                      <a16:creationId xmlns:a16="http://schemas.microsoft.com/office/drawing/2014/main" id="{4A38C919-EA20-6956-CC09-67ADBAD50CB1}"/>
                    </a:ext>
                  </a:extLst>
                </p:cNvPr>
                <p:cNvPicPr/>
                <p:nvPr/>
              </p:nvPicPr>
              <p:blipFill>
                <a:blip r:embed="rId221"/>
                <a:stretch>
                  <a:fillRect/>
                </a:stretch>
              </p:blipFill>
              <p:spPr>
                <a:xfrm>
                  <a:off x="7233998" y="1469663"/>
                  <a:ext cx="1677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81" name="Ink 180">
                  <a:extLst>
                    <a:ext uri="{FF2B5EF4-FFF2-40B4-BE49-F238E27FC236}">
                      <a16:creationId xmlns:a16="http://schemas.microsoft.com/office/drawing/2014/main" id="{F222F901-1401-23E6-E9DC-ABE5FB9E7239}"/>
                    </a:ext>
                  </a:extLst>
                </p14:cNvPr>
                <p14:cNvContentPartPr/>
                <p14:nvPr/>
              </p14:nvContentPartPr>
              <p14:xfrm>
                <a:off x="7358918" y="1566503"/>
                <a:ext cx="106200" cy="117360"/>
              </p14:xfrm>
            </p:contentPart>
          </mc:Choice>
          <mc:Fallback>
            <p:pic>
              <p:nvPicPr>
                <p:cNvPr id="181" name="Ink 180">
                  <a:extLst>
                    <a:ext uri="{FF2B5EF4-FFF2-40B4-BE49-F238E27FC236}">
                      <a16:creationId xmlns:a16="http://schemas.microsoft.com/office/drawing/2014/main" id="{F222F901-1401-23E6-E9DC-ABE5FB9E7239}"/>
                    </a:ext>
                  </a:extLst>
                </p:cNvPr>
                <p:cNvPicPr/>
                <p:nvPr/>
              </p:nvPicPr>
              <p:blipFill>
                <a:blip r:embed="rId223"/>
                <a:stretch>
                  <a:fillRect/>
                </a:stretch>
              </p:blipFill>
              <p:spPr>
                <a:xfrm>
                  <a:off x="7349918" y="1557503"/>
                  <a:ext cx="1238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82" name="Ink 181">
                  <a:extLst>
                    <a:ext uri="{FF2B5EF4-FFF2-40B4-BE49-F238E27FC236}">
                      <a16:creationId xmlns:a16="http://schemas.microsoft.com/office/drawing/2014/main" id="{B61C0AE1-7C21-CFE3-2297-484812370A70}"/>
                    </a:ext>
                  </a:extLst>
                </p14:cNvPr>
                <p14:cNvContentPartPr/>
                <p14:nvPr/>
              </p14:nvContentPartPr>
              <p14:xfrm>
                <a:off x="7484198" y="1551383"/>
                <a:ext cx="120600" cy="143640"/>
              </p14:xfrm>
            </p:contentPart>
          </mc:Choice>
          <mc:Fallback>
            <p:pic>
              <p:nvPicPr>
                <p:cNvPr id="182" name="Ink 181">
                  <a:extLst>
                    <a:ext uri="{FF2B5EF4-FFF2-40B4-BE49-F238E27FC236}">
                      <a16:creationId xmlns:a16="http://schemas.microsoft.com/office/drawing/2014/main" id="{B61C0AE1-7C21-CFE3-2297-484812370A70}"/>
                    </a:ext>
                  </a:extLst>
                </p:cNvPr>
                <p:cNvPicPr/>
                <p:nvPr/>
              </p:nvPicPr>
              <p:blipFill>
                <a:blip r:embed="rId225"/>
                <a:stretch>
                  <a:fillRect/>
                </a:stretch>
              </p:blipFill>
              <p:spPr>
                <a:xfrm>
                  <a:off x="7475558" y="1542743"/>
                  <a:ext cx="1382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83" name="Ink 182">
                  <a:extLst>
                    <a:ext uri="{FF2B5EF4-FFF2-40B4-BE49-F238E27FC236}">
                      <a16:creationId xmlns:a16="http://schemas.microsoft.com/office/drawing/2014/main" id="{E1112139-76C5-2CB6-D0B6-3087619F0BFD}"/>
                    </a:ext>
                  </a:extLst>
                </p14:cNvPr>
                <p14:cNvContentPartPr/>
                <p14:nvPr/>
              </p14:nvContentPartPr>
              <p14:xfrm>
                <a:off x="7648718" y="1566143"/>
                <a:ext cx="89640" cy="94320"/>
              </p14:xfrm>
            </p:contentPart>
          </mc:Choice>
          <mc:Fallback>
            <p:pic>
              <p:nvPicPr>
                <p:cNvPr id="183" name="Ink 182">
                  <a:extLst>
                    <a:ext uri="{FF2B5EF4-FFF2-40B4-BE49-F238E27FC236}">
                      <a16:creationId xmlns:a16="http://schemas.microsoft.com/office/drawing/2014/main" id="{E1112139-76C5-2CB6-D0B6-3087619F0BFD}"/>
                    </a:ext>
                  </a:extLst>
                </p:cNvPr>
                <p:cNvPicPr/>
                <p:nvPr/>
              </p:nvPicPr>
              <p:blipFill>
                <a:blip r:embed="rId227"/>
                <a:stretch>
                  <a:fillRect/>
                </a:stretch>
              </p:blipFill>
              <p:spPr>
                <a:xfrm>
                  <a:off x="7639718" y="1557503"/>
                  <a:ext cx="10728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84" name="Ink 183">
                  <a:extLst>
                    <a:ext uri="{FF2B5EF4-FFF2-40B4-BE49-F238E27FC236}">
                      <a16:creationId xmlns:a16="http://schemas.microsoft.com/office/drawing/2014/main" id="{952393C1-9155-C85C-6665-150BC23D15CD}"/>
                    </a:ext>
                  </a:extLst>
                </p14:cNvPr>
                <p14:cNvContentPartPr/>
                <p14:nvPr/>
              </p14:nvContentPartPr>
              <p14:xfrm>
                <a:off x="7784798" y="1464623"/>
                <a:ext cx="62280" cy="294120"/>
              </p14:xfrm>
            </p:contentPart>
          </mc:Choice>
          <mc:Fallback>
            <p:pic>
              <p:nvPicPr>
                <p:cNvPr id="184" name="Ink 183">
                  <a:extLst>
                    <a:ext uri="{FF2B5EF4-FFF2-40B4-BE49-F238E27FC236}">
                      <a16:creationId xmlns:a16="http://schemas.microsoft.com/office/drawing/2014/main" id="{952393C1-9155-C85C-6665-150BC23D15CD}"/>
                    </a:ext>
                  </a:extLst>
                </p:cNvPr>
                <p:cNvPicPr/>
                <p:nvPr/>
              </p:nvPicPr>
              <p:blipFill>
                <a:blip r:embed="rId229"/>
                <a:stretch>
                  <a:fillRect/>
                </a:stretch>
              </p:blipFill>
              <p:spPr>
                <a:xfrm>
                  <a:off x="7775798" y="1455983"/>
                  <a:ext cx="7992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85" name="Ink 184">
                  <a:extLst>
                    <a:ext uri="{FF2B5EF4-FFF2-40B4-BE49-F238E27FC236}">
                      <a16:creationId xmlns:a16="http://schemas.microsoft.com/office/drawing/2014/main" id="{F5AC2CB1-8F09-F6DF-8D3B-969B7BD289CE}"/>
                    </a:ext>
                  </a:extLst>
                </p14:cNvPr>
                <p14:cNvContentPartPr/>
                <p14:nvPr/>
              </p14:nvContentPartPr>
              <p14:xfrm>
                <a:off x="7775078" y="1571903"/>
                <a:ext cx="94320" cy="113040"/>
              </p14:xfrm>
            </p:contentPart>
          </mc:Choice>
          <mc:Fallback>
            <p:pic>
              <p:nvPicPr>
                <p:cNvPr id="185" name="Ink 184">
                  <a:extLst>
                    <a:ext uri="{FF2B5EF4-FFF2-40B4-BE49-F238E27FC236}">
                      <a16:creationId xmlns:a16="http://schemas.microsoft.com/office/drawing/2014/main" id="{F5AC2CB1-8F09-F6DF-8D3B-969B7BD289CE}"/>
                    </a:ext>
                  </a:extLst>
                </p:cNvPr>
                <p:cNvPicPr/>
                <p:nvPr/>
              </p:nvPicPr>
              <p:blipFill>
                <a:blip r:embed="rId231"/>
                <a:stretch>
                  <a:fillRect/>
                </a:stretch>
              </p:blipFill>
              <p:spPr>
                <a:xfrm>
                  <a:off x="7766438" y="1562903"/>
                  <a:ext cx="1119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87" name="Ink 186">
                  <a:extLst>
                    <a:ext uri="{FF2B5EF4-FFF2-40B4-BE49-F238E27FC236}">
                      <a16:creationId xmlns:a16="http://schemas.microsoft.com/office/drawing/2014/main" id="{7EC39A8E-199F-43B2-E0DB-949543D96E3B}"/>
                    </a:ext>
                  </a:extLst>
                </p14:cNvPr>
                <p14:cNvContentPartPr/>
                <p14:nvPr/>
              </p14:nvContentPartPr>
              <p14:xfrm>
                <a:off x="4872398" y="1061423"/>
                <a:ext cx="38160" cy="183240"/>
              </p14:xfrm>
            </p:contentPart>
          </mc:Choice>
          <mc:Fallback>
            <p:pic>
              <p:nvPicPr>
                <p:cNvPr id="187" name="Ink 186">
                  <a:extLst>
                    <a:ext uri="{FF2B5EF4-FFF2-40B4-BE49-F238E27FC236}">
                      <a16:creationId xmlns:a16="http://schemas.microsoft.com/office/drawing/2014/main" id="{7EC39A8E-199F-43B2-E0DB-949543D96E3B}"/>
                    </a:ext>
                  </a:extLst>
                </p:cNvPr>
                <p:cNvPicPr/>
                <p:nvPr/>
              </p:nvPicPr>
              <p:blipFill>
                <a:blip r:embed="rId233"/>
                <a:stretch>
                  <a:fillRect/>
                </a:stretch>
              </p:blipFill>
              <p:spPr>
                <a:xfrm>
                  <a:off x="4863398" y="1052423"/>
                  <a:ext cx="558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88" name="Ink 187">
                  <a:extLst>
                    <a:ext uri="{FF2B5EF4-FFF2-40B4-BE49-F238E27FC236}">
                      <a16:creationId xmlns:a16="http://schemas.microsoft.com/office/drawing/2014/main" id="{1E36C714-438B-34B7-4855-276FD83D1F02}"/>
                    </a:ext>
                  </a:extLst>
                </p14:cNvPr>
                <p14:cNvContentPartPr/>
                <p14:nvPr/>
              </p14:nvContentPartPr>
              <p14:xfrm>
                <a:off x="4680878" y="932903"/>
                <a:ext cx="448560" cy="413280"/>
              </p14:xfrm>
            </p:contentPart>
          </mc:Choice>
          <mc:Fallback>
            <p:pic>
              <p:nvPicPr>
                <p:cNvPr id="188" name="Ink 187">
                  <a:extLst>
                    <a:ext uri="{FF2B5EF4-FFF2-40B4-BE49-F238E27FC236}">
                      <a16:creationId xmlns:a16="http://schemas.microsoft.com/office/drawing/2014/main" id="{1E36C714-438B-34B7-4855-276FD83D1F02}"/>
                    </a:ext>
                  </a:extLst>
                </p:cNvPr>
                <p:cNvPicPr/>
                <p:nvPr/>
              </p:nvPicPr>
              <p:blipFill>
                <a:blip r:embed="rId235"/>
                <a:stretch>
                  <a:fillRect/>
                </a:stretch>
              </p:blipFill>
              <p:spPr>
                <a:xfrm>
                  <a:off x="4672238" y="923903"/>
                  <a:ext cx="46620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90" name="Ink 189">
                  <a:extLst>
                    <a:ext uri="{FF2B5EF4-FFF2-40B4-BE49-F238E27FC236}">
                      <a16:creationId xmlns:a16="http://schemas.microsoft.com/office/drawing/2014/main" id="{5250AA9E-C278-A754-41B5-94661B4FEDBB}"/>
                    </a:ext>
                  </a:extLst>
                </p14:cNvPr>
                <p14:cNvContentPartPr/>
                <p14:nvPr/>
              </p14:nvContentPartPr>
              <p14:xfrm>
                <a:off x="7608758" y="1127303"/>
                <a:ext cx="188280" cy="145080"/>
              </p14:xfrm>
            </p:contentPart>
          </mc:Choice>
          <mc:Fallback>
            <p:pic>
              <p:nvPicPr>
                <p:cNvPr id="190" name="Ink 189">
                  <a:extLst>
                    <a:ext uri="{FF2B5EF4-FFF2-40B4-BE49-F238E27FC236}">
                      <a16:creationId xmlns:a16="http://schemas.microsoft.com/office/drawing/2014/main" id="{5250AA9E-C278-A754-41B5-94661B4FEDBB}"/>
                    </a:ext>
                  </a:extLst>
                </p:cNvPr>
                <p:cNvPicPr/>
                <p:nvPr/>
              </p:nvPicPr>
              <p:blipFill>
                <a:blip r:embed="rId237"/>
                <a:stretch>
                  <a:fillRect/>
                </a:stretch>
              </p:blipFill>
              <p:spPr>
                <a:xfrm>
                  <a:off x="7600118" y="1118663"/>
                  <a:ext cx="2059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91" name="Ink 190">
                  <a:extLst>
                    <a:ext uri="{FF2B5EF4-FFF2-40B4-BE49-F238E27FC236}">
                      <a16:creationId xmlns:a16="http://schemas.microsoft.com/office/drawing/2014/main" id="{0D5BD9C1-4CD9-2F25-6901-175572249546}"/>
                    </a:ext>
                  </a:extLst>
                </p14:cNvPr>
                <p14:cNvContentPartPr/>
                <p14:nvPr/>
              </p14:nvContentPartPr>
              <p14:xfrm>
                <a:off x="7523798" y="1009583"/>
                <a:ext cx="456840" cy="364680"/>
              </p14:xfrm>
            </p:contentPart>
          </mc:Choice>
          <mc:Fallback>
            <p:pic>
              <p:nvPicPr>
                <p:cNvPr id="191" name="Ink 190">
                  <a:extLst>
                    <a:ext uri="{FF2B5EF4-FFF2-40B4-BE49-F238E27FC236}">
                      <a16:creationId xmlns:a16="http://schemas.microsoft.com/office/drawing/2014/main" id="{0D5BD9C1-4CD9-2F25-6901-175572249546}"/>
                    </a:ext>
                  </a:extLst>
                </p:cNvPr>
                <p:cNvPicPr/>
                <p:nvPr/>
              </p:nvPicPr>
              <p:blipFill>
                <a:blip r:embed="rId239"/>
                <a:stretch>
                  <a:fillRect/>
                </a:stretch>
              </p:blipFill>
              <p:spPr>
                <a:xfrm>
                  <a:off x="7514798" y="1000943"/>
                  <a:ext cx="47448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93" name="Ink 192">
                  <a:extLst>
                    <a:ext uri="{FF2B5EF4-FFF2-40B4-BE49-F238E27FC236}">
                      <a16:creationId xmlns:a16="http://schemas.microsoft.com/office/drawing/2014/main" id="{4B9AF6EB-123F-EFC2-961C-93ED184D71AF}"/>
                    </a:ext>
                  </a:extLst>
                </p14:cNvPr>
                <p14:cNvContentPartPr/>
                <p14:nvPr/>
              </p14:nvContentPartPr>
              <p14:xfrm>
                <a:off x="4487558" y="4051223"/>
                <a:ext cx="1596960" cy="807840"/>
              </p14:xfrm>
            </p:contentPart>
          </mc:Choice>
          <mc:Fallback>
            <p:pic>
              <p:nvPicPr>
                <p:cNvPr id="193" name="Ink 192">
                  <a:extLst>
                    <a:ext uri="{FF2B5EF4-FFF2-40B4-BE49-F238E27FC236}">
                      <a16:creationId xmlns:a16="http://schemas.microsoft.com/office/drawing/2014/main" id="{4B9AF6EB-123F-EFC2-961C-93ED184D71AF}"/>
                    </a:ext>
                  </a:extLst>
                </p:cNvPr>
                <p:cNvPicPr/>
                <p:nvPr/>
              </p:nvPicPr>
              <p:blipFill>
                <a:blip r:embed="rId241"/>
                <a:stretch>
                  <a:fillRect/>
                </a:stretch>
              </p:blipFill>
              <p:spPr>
                <a:xfrm>
                  <a:off x="4478558" y="4042223"/>
                  <a:ext cx="1614600" cy="8254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94" name="Ink 193">
                  <a:extLst>
                    <a:ext uri="{FF2B5EF4-FFF2-40B4-BE49-F238E27FC236}">
                      <a16:creationId xmlns:a16="http://schemas.microsoft.com/office/drawing/2014/main" id="{45DCA0AA-F597-8F0E-C810-971911DBBF5A}"/>
                    </a:ext>
                  </a:extLst>
                </p14:cNvPr>
                <p14:cNvContentPartPr/>
                <p14:nvPr/>
              </p14:nvContentPartPr>
              <p14:xfrm>
                <a:off x="4614998" y="3795983"/>
                <a:ext cx="181440" cy="292680"/>
              </p14:xfrm>
            </p:contentPart>
          </mc:Choice>
          <mc:Fallback>
            <p:pic>
              <p:nvPicPr>
                <p:cNvPr id="194" name="Ink 193">
                  <a:extLst>
                    <a:ext uri="{FF2B5EF4-FFF2-40B4-BE49-F238E27FC236}">
                      <a16:creationId xmlns:a16="http://schemas.microsoft.com/office/drawing/2014/main" id="{45DCA0AA-F597-8F0E-C810-971911DBBF5A}"/>
                    </a:ext>
                  </a:extLst>
                </p:cNvPr>
                <p:cNvPicPr/>
                <p:nvPr/>
              </p:nvPicPr>
              <p:blipFill>
                <a:blip r:embed="rId243"/>
                <a:stretch>
                  <a:fillRect/>
                </a:stretch>
              </p:blipFill>
              <p:spPr>
                <a:xfrm>
                  <a:off x="4605998" y="3786983"/>
                  <a:ext cx="1990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95" name="Ink 194">
                  <a:extLst>
                    <a:ext uri="{FF2B5EF4-FFF2-40B4-BE49-F238E27FC236}">
                      <a16:creationId xmlns:a16="http://schemas.microsoft.com/office/drawing/2014/main" id="{B89144BC-3886-C437-8855-9E3065460463}"/>
                    </a:ext>
                  </a:extLst>
                </p14:cNvPr>
                <p14:cNvContentPartPr/>
                <p14:nvPr/>
              </p14:nvContentPartPr>
              <p14:xfrm>
                <a:off x="4841798" y="3805343"/>
                <a:ext cx="219240" cy="219600"/>
              </p14:xfrm>
            </p:contentPart>
          </mc:Choice>
          <mc:Fallback>
            <p:pic>
              <p:nvPicPr>
                <p:cNvPr id="195" name="Ink 194">
                  <a:extLst>
                    <a:ext uri="{FF2B5EF4-FFF2-40B4-BE49-F238E27FC236}">
                      <a16:creationId xmlns:a16="http://schemas.microsoft.com/office/drawing/2014/main" id="{B89144BC-3886-C437-8855-9E3065460463}"/>
                    </a:ext>
                  </a:extLst>
                </p:cNvPr>
                <p:cNvPicPr/>
                <p:nvPr/>
              </p:nvPicPr>
              <p:blipFill>
                <a:blip r:embed="rId245"/>
                <a:stretch>
                  <a:fillRect/>
                </a:stretch>
              </p:blipFill>
              <p:spPr>
                <a:xfrm>
                  <a:off x="4832798" y="3796703"/>
                  <a:ext cx="2368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96" name="Ink 195">
                  <a:extLst>
                    <a:ext uri="{FF2B5EF4-FFF2-40B4-BE49-F238E27FC236}">
                      <a16:creationId xmlns:a16="http://schemas.microsoft.com/office/drawing/2014/main" id="{F30DA325-1E1B-704A-8E10-0F29211DF4E7}"/>
                    </a:ext>
                  </a:extLst>
                </p14:cNvPr>
                <p14:cNvContentPartPr/>
                <p14:nvPr/>
              </p14:nvContentPartPr>
              <p14:xfrm>
                <a:off x="4866278" y="4200263"/>
                <a:ext cx="590400" cy="464040"/>
              </p14:xfrm>
            </p:contentPart>
          </mc:Choice>
          <mc:Fallback>
            <p:pic>
              <p:nvPicPr>
                <p:cNvPr id="196" name="Ink 195">
                  <a:extLst>
                    <a:ext uri="{FF2B5EF4-FFF2-40B4-BE49-F238E27FC236}">
                      <a16:creationId xmlns:a16="http://schemas.microsoft.com/office/drawing/2014/main" id="{F30DA325-1E1B-704A-8E10-0F29211DF4E7}"/>
                    </a:ext>
                  </a:extLst>
                </p:cNvPr>
                <p:cNvPicPr/>
                <p:nvPr/>
              </p:nvPicPr>
              <p:blipFill>
                <a:blip r:embed="rId247"/>
                <a:stretch>
                  <a:fillRect/>
                </a:stretch>
              </p:blipFill>
              <p:spPr>
                <a:xfrm>
                  <a:off x="4857278" y="4191623"/>
                  <a:ext cx="60804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98" name="Ink 197">
                  <a:extLst>
                    <a:ext uri="{FF2B5EF4-FFF2-40B4-BE49-F238E27FC236}">
                      <a16:creationId xmlns:a16="http://schemas.microsoft.com/office/drawing/2014/main" id="{1EBCEF4A-3924-4A5E-8E23-A7316BE85507}"/>
                    </a:ext>
                  </a:extLst>
                </p14:cNvPr>
                <p14:cNvContentPartPr/>
                <p14:nvPr/>
              </p14:nvContentPartPr>
              <p14:xfrm>
                <a:off x="5373518" y="4377383"/>
                <a:ext cx="360" cy="3960"/>
              </p14:xfrm>
            </p:contentPart>
          </mc:Choice>
          <mc:Fallback>
            <p:pic>
              <p:nvPicPr>
                <p:cNvPr id="198" name="Ink 197">
                  <a:extLst>
                    <a:ext uri="{FF2B5EF4-FFF2-40B4-BE49-F238E27FC236}">
                      <a16:creationId xmlns:a16="http://schemas.microsoft.com/office/drawing/2014/main" id="{1EBCEF4A-3924-4A5E-8E23-A7316BE85507}"/>
                    </a:ext>
                  </a:extLst>
                </p:cNvPr>
                <p:cNvPicPr/>
                <p:nvPr/>
              </p:nvPicPr>
              <p:blipFill>
                <a:blip r:embed="rId249"/>
                <a:stretch>
                  <a:fillRect/>
                </a:stretch>
              </p:blipFill>
              <p:spPr>
                <a:xfrm>
                  <a:off x="5364518" y="4368743"/>
                  <a:ext cx="180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00" name="Ink 199">
                  <a:extLst>
                    <a:ext uri="{FF2B5EF4-FFF2-40B4-BE49-F238E27FC236}">
                      <a16:creationId xmlns:a16="http://schemas.microsoft.com/office/drawing/2014/main" id="{7A5B921C-1500-BD20-9310-AC28B93D7B28}"/>
                    </a:ext>
                  </a:extLst>
                </p14:cNvPr>
                <p14:cNvContentPartPr/>
                <p14:nvPr/>
              </p14:nvContentPartPr>
              <p14:xfrm>
                <a:off x="5737478" y="2325383"/>
                <a:ext cx="3532320" cy="2105280"/>
              </p14:xfrm>
            </p:contentPart>
          </mc:Choice>
          <mc:Fallback>
            <p:pic>
              <p:nvPicPr>
                <p:cNvPr id="200" name="Ink 199">
                  <a:extLst>
                    <a:ext uri="{FF2B5EF4-FFF2-40B4-BE49-F238E27FC236}">
                      <a16:creationId xmlns:a16="http://schemas.microsoft.com/office/drawing/2014/main" id="{7A5B921C-1500-BD20-9310-AC28B93D7B28}"/>
                    </a:ext>
                  </a:extLst>
                </p:cNvPr>
                <p:cNvPicPr/>
                <p:nvPr/>
              </p:nvPicPr>
              <p:blipFill>
                <a:blip r:embed="rId251"/>
                <a:stretch>
                  <a:fillRect/>
                </a:stretch>
              </p:blipFill>
              <p:spPr>
                <a:xfrm>
                  <a:off x="5728478" y="2316383"/>
                  <a:ext cx="3549960" cy="21229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01" name="Ink 200">
                  <a:extLst>
                    <a:ext uri="{FF2B5EF4-FFF2-40B4-BE49-F238E27FC236}">
                      <a16:creationId xmlns:a16="http://schemas.microsoft.com/office/drawing/2014/main" id="{7A8C1765-BA42-0AF8-8738-FBD50D571A22}"/>
                    </a:ext>
                  </a:extLst>
                </p14:cNvPr>
                <p14:cNvContentPartPr/>
                <p14:nvPr/>
              </p14:nvContentPartPr>
              <p14:xfrm>
                <a:off x="5667638" y="4220783"/>
                <a:ext cx="438480" cy="276840"/>
              </p14:xfrm>
            </p:contentPart>
          </mc:Choice>
          <mc:Fallback>
            <p:pic>
              <p:nvPicPr>
                <p:cNvPr id="201" name="Ink 200">
                  <a:extLst>
                    <a:ext uri="{FF2B5EF4-FFF2-40B4-BE49-F238E27FC236}">
                      <a16:creationId xmlns:a16="http://schemas.microsoft.com/office/drawing/2014/main" id="{7A8C1765-BA42-0AF8-8738-FBD50D571A22}"/>
                    </a:ext>
                  </a:extLst>
                </p:cNvPr>
                <p:cNvPicPr/>
                <p:nvPr/>
              </p:nvPicPr>
              <p:blipFill>
                <a:blip r:embed="rId253"/>
                <a:stretch>
                  <a:fillRect/>
                </a:stretch>
              </p:blipFill>
              <p:spPr>
                <a:xfrm>
                  <a:off x="5658998" y="4212143"/>
                  <a:ext cx="45612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02" name="Ink 201">
                  <a:extLst>
                    <a:ext uri="{FF2B5EF4-FFF2-40B4-BE49-F238E27FC236}">
                      <a16:creationId xmlns:a16="http://schemas.microsoft.com/office/drawing/2014/main" id="{360D83AF-6D0F-8D03-EA42-1CF7AD7256BB}"/>
                    </a:ext>
                  </a:extLst>
                </p14:cNvPr>
                <p14:cNvContentPartPr/>
                <p14:nvPr/>
              </p14:nvContentPartPr>
              <p14:xfrm>
                <a:off x="6300518" y="3708143"/>
                <a:ext cx="344520" cy="99720"/>
              </p14:xfrm>
            </p:contentPart>
          </mc:Choice>
          <mc:Fallback>
            <p:pic>
              <p:nvPicPr>
                <p:cNvPr id="202" name="Ink 201">
                  <a:extLst>
                    <a:ext uri="{FF2B5EF4-FFF2-40B4-BE49-F238E27FC236}">
                      <a16:creationId xmlns:a16="http://schemas.microsoft.com/office/drawing/2014/main" id="{360D83AF-6D0F-8D03-EA42-1CF7AD7256BB}"/>
                    </a:ext>
                  </a:extLst>
                </p:cNvPr>
                <p:cNvPicPr/>
                <p:nvPr/>
              </p:nvPicPr>
              <p:blipFill>
                <a:blip r:embed="rId255"/>
                <a:stretch>
                  <a:fillRect/>
                </a:stretch>
              </p:blipFill>
              <p:spPr>
                <a:xfrm>
                  <a:off x="6291518" y="3699503"/>
                  <a:ext cx="3621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03" name="Ink 202">
                  <a:extLst>
                    <a:ext uri="{FF2B5EF4-FFF2-40B4-BE49-F238E27FC236}">
                      <a16:creationId xmlns:a16="http://schemas.microsoft.com/office/drawing/2014/main" id="{3C2511A1-EB7A-A0A8-96F1-5C97C2E2FC52}"/>
                    </a:ext>
                  </a:extLst>
                </p14:cNvPr>
                <p14:cNvContentPartPr/>
                <p14:nvPr/>
              </p14:nvContentPartPr>
              <p14:xfrm>
                <a:off x="6442358" y="3713903"/>
                <a:ext cx="33840" cy="288360"/>
              </p14:xfrm>
            </p:contentPart>
          </mc:Choice>
          <mc:Fallback>
            <p:pic>
              <p:nvPicPr>
                <p:cNvPr id="203" name="Ink 202">
                  <a:extLst>
                    <a:ext uri="{FF2B5EF4-FFF2-40B4-BE49-F238E27FC236}">
                      <a16:creationId xmlns:a16="http://schemas.microsoft.com/office/drawing/2014/main" id="{3C2511A1-EB7A-A0A8-96F1-5C97C2E2FC52}"/>
                    </a:ext>
                  </a:extLst>
                </p:cNvPr>
                <p:cNvPicPr/>
                <p:nvPr/>
              </p:nvPicPr>
              <p:blipFill>
                <a:blip r:embed="rId257"/>
                <a:stretch>
                  <a:fillRect/>
                </a:stretch>
              </p:blipFill>
              <p:spPr>
                <a:xfrm>
                  <a:off x="6433718" y="3704903"/>
                  <a:ext cx="5148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04" name="Ink 203">
                  <a:extLst>
                    <a:ext uri="{FF2B5EF4-FFF2-40B4-BE49-F238E27FC236}">
                      <a16:creationId xmlns:a16="http://schemas.microsoft.com/office/drawing/2014/main" id="{32EBC706-D75D-E9E7-F60B-4DACDBEF1247}"/>
                    </a:ext>
                  </a:extLst>
                </p14:cNvPr>
                <p14:cNvContentPartPr/>
                <p14:nvPr/>
              </p14:nvContentPartPr>
              <p14:xfrm>
                <a:off x="6594278" y="3855023"/>
                <a:ext cx="12600" cy="127800"/>
              </p14:xfrm>
            </p:contentPart>
          </mc:Choice>
          <mc:Fallback>
            <p:pic>
              <p:nvPicPr>
                <p:cNvPr id="204" name="Ink 203">
                  <a:extLst>
                    <a:ext uri="{FF2B5EF4-FFF2-40B4-BE49-F238E27FC236}">
                      <a16:creationId xmlns:a16="http://schemas.microsoft.com/office/drawing/2014/main" id="{32EBC706-D75D-E9E7-F60B-4DACDBEF1247}"/>
                    </a:ext>
                  </a:extLst>
                </p:cNvPr>
                <p:cNvPicPr/>
                <p:nvPr/>
              </p:nvPicPr>
              <p:blipFill>
                <a:blip r:embed="rId259"/>
                <a:stretch>
                  <a:fillRect/>
                </a:stretch>
              </p:blipFill>
              <p:spPr>
                <a:xfrm>
                  <a:off x="6585638" y="3846383"/>
                  <a:ext cx="302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05" name="Ink 204">
                  <a:extLst>
                    <a:ext uri="{FF2B5EF4-FFF2-40B4-BE49-F238E27FC236}">
                      <a16:creationId xmlns:a16="http://schemas.microsoft.com/office/drawing/2014/main" id="{54BE1117-47FA-4CFE-B5D1-1BDAFAEDEB17}"/>
                    </a:ext>
                  </a:extLst>
                </p14:cNvPr>
                <p14:cNvContentPartPr/>
                <p14:nvPr/>
              </p14:nvContentPartPr>
              <p14:xfrm>
                <a:off x="6619838" y="3753863"/>
                <a:ext cx="360" cy="29160"/>
              </p14:xfrm>
            </p:contentPart>
          </mc:Choice>
          <mc:Fallback>
            <p:pic>
              <p:nvPicPr>
                <p:cNvPr id="205" name="Ink 204">
                  <a:extLst>
                    <a:ext uri="{FF2B5EF4-FFF2-40B4-BE49-F238E27FC236}">
                      <a16:creationId xmlns:a16="http://schemas.microsoft.com/office/drawing/2014/main" id="{54BE1117-47FA-4CFE-B5D1-1BDAFAEDEB17}"/>
                    </a:ext>
                  </a:extLst>
                </p:cNvPr>
                <p:cNvPicPr/>
                <p:nvPr/>
              </p:nvPicPr>
              <p:blipFill>
                <a:blip r:embed="rId261"/>
                <a:stretch>
                  <a:fillRect/>
                </a:stretch>
              </p:blipFill>
              <p:spPr>
                <a:xfrm>
                  <a:off x="6610838" y="3745223"/>
                  <a:ext cx="180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06" name="Ink 205">
                  <a:extLst>
                    <a:ext uri="{FF2B5EF4-FFF2-40B4-BE49-F238E27FC236}">
                      <a16:creationId xmlns:a16="http://schemas.microsoft.com/office/drawing/2014/main" id="{84DF4E7D-F918-1752-6134-22B8BA1798D7}"/>
                    </a:ext>
                  </a:extLst>
                </p14:cNvPr>
                <p14:cNvContentPartPr/>
                <p14:nvPr/>
              </p14:nvContentPartPr>
              <p14:xfrm>
                <a:off x="6744758" y="3712463"/>
                <a:ext cx="19440" cy="229680"/>
              </p14:xfrm>
            </p:contentPart>
          </mc:Choice>
          <mc:Fallback>
            <p:pic>
              <p:nvPicPr>
                <p:cNvPr id="206" name="Ink 205">
                  <a:extLst>
                    <a:ext uri="{FF2B5EF4-FFF2-40B4-BE49-F238E27FC236}">
                      <a16:creationId xmlns:a16="http://schemas.microsoft.com/office/drawing/2014/main" id="{84DF4E7D-F918-1752-6134-22B8BA1798D7}"/>
                    </a:ext>
                  </a:extLst>
                </p:cNvPr>
                <p:cNvPicPr/>
                <p:nvPr/>
              </p:nvPicPr>
              <p:blipFill>
                <a:blip r:embed="rId263"/>
                <a:stretch>
                  <a:fillRect/>
                </a:stretch>
              </p:blipFill>
              <p:spPr>
                <a:xfrm>
                  <a:off x="6735758" y="3703463"/>
                  <a:ext cx="370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07" name="Ink 206">
                  <a:extLst>
                    <a:ext uri="{FF2B5EF4-FFF2-40B4-BE49-F238E27FC236}">
                      <a16:creationId xmlns:a16="http://schemas.microsoft.com/office/drawing/2014/main" id="{391FF8BC-6168-1D18-A43F-0DB5AE7D4630}"/>
                    </a:ext>
                  </a:extLst>
                </p14:cNvPr>
                <p14:cNvContentPartPr/>
                <p14:nvPr/>
              </p14:nvContentPartPr>
              <p14:xfrm>
                <a:off x="6863918" y="3746663"/>
                <a:ext cx="204840" cy="235800"/>
              </p14:xfrm>
            </p:contentPart>
          </mc:Choice>
          <mc:Fallback>
            <p:pic>
              <p:nvPicPr>
                <p:cNvPr id="207" name="Ink 206">
                  <a:extLst>
                    <a:ext uri="{FF2B5EF4-FFF2-40B4-BE49-F238E27FC236}">
                      <a16:creationId xmlns:a16="http://schemas.microsoft.com/office/drawing/2014/main" id="{391FF8BC-6168-1D18-A43F-0DB5AE7D4630}"/>
                    </a:ext>
                  </a:extLst>
                </p:cNvPr>
                <p:cNvPicPr/>
                <p:nvPr/>
              </p:nvPicPr>
              <p:blipFill>
                <a:blip r:embed="rId265"/>
                <a:stretch>
                  <a:fillRect/>
                </a:stretch>
              </p:blipFill>
              <p:spPr>
                <a:xfrm>
                  <a:off x="6855278" y="3738023"/>
                  <a:ext cx="2224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 name="Ink 16">
                  <a:extLst>
                    <a:ext uri="{FF2B5EF4-FFF2-40B4-BE49-F238E27FC236}">
                      <a16:creationId xmlns:a16="http://schemas.microsoft.com/office/drawing/2014/main" id="{53884242-80D9-60E1-FB64-984EAE7C113B}"/>
                    </a:ext>
                  </a:extLst>
                </p14:cNvPr>
                <p14:cNvContentPartPr/>
                <p14:nvPr/>
              </p14:nvContentPartPr>
              <p14:xfrm>
                <a:off x="5161838" y="5746823"/>
                <a:ext cx="436680" cy="454320"/>
              </p14:xfrm>
            </p:contentPart>
          </mc:Choice>
          <mc:Fallback>
            <p:pic>
              <p:nvPicPr>
                <p:cNvPr id="17" name="Ink 16">
                  <a:extLst>
                    <a:ext uri="{FF2B5EF4-FFF2-40B4-BE49-F238E27FC236}">
                      <a16:creationId xmlns:a16="http://schemas.microsoft.com/office/drawing/2014/main" id="{53884242-80D9-60E1-FB64-984EAE7C113B}"/>
                    </a:ext>
                  </a:extLst>
                </p:cNvPr>
                <p:cNvPicPr/>
                <p:nvPr/>
              </p:nvPicPr>
              <p:blipFill>
                <a:blip r:embed="rId267"/>
                <a:stretch>
                  <a:fillRect/>
                </a:stretch>
              </p:blipFill>
              <p:spPr>
                <a:xfrm>
                  <a:off x="5152838" y="5738183"/>
                  <a:ext cx="45432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8" name="Ink 17">
                  <a:extLst>
                    <a:ext uri="{FF2B5EF4-FFF2-40B4-BE49-F238E27FC236}">
                      <a16:creationId xmlns:a16="http://schemas.microsoft.com/office/drawing/2014/main" id="{BA1899CB-C8D0-4458-8774-7497D1C2562A}"/>
                    </a:ext>
                  </a:extLst>
                </p14:cNvPr>
                <p14:cNvContentPartPr/>
                <p14:nvPr/>
              </p14:nvContentPartPr>
              <p14:xfrm>
                <a:off x="5542718" y="5786783"/>
                <a:ext cx="16920" cy="6840"/>
              </p14:xfrm>
            </p:contentPart>
          </mc:Choice>
          <mc:Fallback>
            <p:pic>
              <p:nvPicPr>
                <p:cNvPr id="18" name="Ink 17">
                  <a:extLst>
                    <a:ext uri="{FF2B5EF4-FFF2-40B4-BE49-F238E27FC236}">
                      <a16:creationId xmlns:a16="http://schemas.microsoft.com/office/drawing/2014/main" id="{BA1899CB-C8D0-4458-8774-7497D1C2562A}"/>
                    </a:ext>
                  </a:extLst>
                </p:cNvPr>
                <p:cNvPicPr/>
                <p:nvPr/>
              </p:nvPicPr>
              <p:blipFill>
                <a:blip r:embed="rId269"/>
                <a:stretch>
                  <a:fillRect/>
                </a:stretch>
              </p:blipFill>
              <p:spPr>
                <a:xfrm>
                  <a:off x="5534078" y="5778143"/>
                  <a:ext cx="345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9" name="Ink 18">
                  <a:extLst>
                    <a:ext uri="{FF2B5EF4-FFF2-40B4-BE49-F238E27FC236}">
                      <a16:creationId xmlns:a16="http://schemas.microsoft.com/office/drawing/2014/main" id="{B0432402-E989-97BB-79AF-CC32D5597797}"/>
                    </a:ext>
                  </a:extLst>
                </p14:cNvPr>
                <p14:cNvContentPartPr/>
                <p14:nvPr/>
              </p14:nvContentPartPr>
              <p14:xfrm>
                <a:off x="5260838" y="5146703"/>
                <a:ext cx="538200" cy="547560"/>
              </p14:xfrm>
            </p:contentPart>
          </mc:Choice>
          <mc:Fallback>
            <p:pic>
              <p:nvPicPr>
                <p:cNvPr id="19" name="Ink 18">
                  <a:extLst>
                    <a:ext uri="{FF2B5EF4-FFF2-40B4-BE49-F238E27FC236}">
                      <a16:creationId xmlns:a16="http://schemas.microsoft.com/office/drawing/2014/main" id="{B0432402-E989-97BB-79AF-CC32D5597797}"/>
                    </a:ext>
                  </a:extLst>
                </p:cNvPr>
                <p:cNvPicPr/>
                <p:nvPr/>
              </p:nvPicPr>
              <p:blipFill>
                <a:blip r:embed="rId271"/>
                <a:stretch>
                  <a:fillRect/>
                </a:stretch>
              </p:blipFill>
              <p:spPr>
                <a:xfrm>
                  <a:off x="5251838" y="5138063"/>
                  <a:ext cx="555840"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0" name="Ink 19">
                  <a:extLst>
                    <a:ext uri="{FF2B5EF4-FFF2-40B4-BE49-F238E27FC236}">
                      <a16:creationId xmlns:a16="http://schemas.microsoft.com/office/drawing/2014/main" id="{28E70AFB-1E5B-19CD-3904-DE084E20D2CD}"/>
                    </a:ext>
                  </a:extLst>
                </p14:cNvPr>
                <p14:cNvContentPartPr/>
                <p14:nvPr/>
              </p14:nvContentPartPr>
              <p14:xfrm>
                <a:off x="5283158" y="5591663"/>
                <a:ext cx="450360" cy="246240"/>
              </p14:xfrm>
            </p:contentPart>
          </mc:Choice>
          <mc:Fallback>
            <p:pic>
              <p:nvPicPr>
                <p:cNvPr id="20" name="Ink 19">
                  <a:extLst>
                    <a:ext uri="{FF2B5EF4-FFF2-40B4-BE49-F238E27FC236}">
                      <a16:creationId xmlns:a16="http://schemas.microsoft.com/office/drawing/2014/main" id="{28E70AFB-1E5B-19CD-3904-DE084E20D2CD}"/>
                    </a:ext>
                  </a:extLst>
                </p:cNvPr>
                <p:cNvPicPr/>
                <p:nvPr/>
              </p:nvPicPr>
              <p:blipFill>
                <a:blip r:embed="rId273"/>
                <a:stretch>
                  <a:fillRect/>
                </a:stretch>
              </p:blipFill>
              <p:spPr>
                <a:xfrm>
                  <a:off x="5274158" y="5583023"/>
                  <a:ext cx="4680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1" name="Ink 20">
                  <a:extLst>
                    <a:ext uri="{FF2B5EF4-FFF2-40B4-BE49-F238E27FC236}">
                      <a16:creationId xmlns:a16="http://schemas.microsoft.com/office/drawing/2014/main" id="{F500A086-DB91-1CE5-23D8-DAEF888BAF88}"/>
                    </a:ext>
                  </a:extLst>
                </p14:cNvPr>
                <p14:cNvContentPartPr/>
                <p14:nvPr/>
              </p14:nvContentPartPr>
              <p14:xfrm>
                <a:off x="4548758" y="6000263"/>
                <a:ext cx="229680" cy="195480"/>
              </p14:xfrm>
            </p:contentPart>
          </mc:Choice>
          <mc:Fallback>
            <p:pic>
              <p:nvPicPr>
                <p:cNvPr id="21" name="Ink 20">
                  <a:extLst>
                    <a:ext uri="{FF2B5EF4-FFF2-40B4-BE49-F238E27FC236}">
                      <a16:creationId xmlns:a16="http://schemas.microsoft.com/office/drawing/2014/main" id="{F500A086-DB91-1CE5-23D8-DAEF888BAF88}"/>
                    </a:ext>
                  </a:extLst>
                </p:cNvPr>
                <p:cNvPicPr/>
                <p:nvPr/>
              </p:nvPicPr>
              <p:blipFill>
                <a:blip r:embed="rId275"/>
                <a:stretch>
                  <a:fillRect/>
                </a:stretch>
              </p:blipFill>
              <p:spPr>
                <a:xfrm>
                  <a:off x="4540118" y="5991263"/>
                  <a:ext cx="2473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2" name="Ink 21">
                  <a:extLst>
                    <a:ext uri="{FF2B5EF4-FFF2-40B4-BE49-F238E27FC236}">
                      <a16:creationId xmlns:a16="http://schemas.microsoft.com/office/drawing/2014/main" id="{0429DA1E-44A6-D51E-1E6E-65B52AFAB581}"/>
                    </a:ext>
                  </a:extLst>
                </p14:cNvPr>
                <p14:cNvContentPartPr/>
                <p14:nvPr/>
              </p14:nvContentPartPr>
              <p14:xfrm>
                <a:off x="4554158" y="6187823"/>
                <a:ext cx="212760" cy="214200"/>
              </p14:xfrm>
            </p:contentPart>
          </mc:Choice>
          <mc:Fallback>
            <p:pic>
              <p:nvPicPr>
                <p:cNvPr id="22" name="Ink 21">
                  <a:extLst>
                    <a:ext uri="{FF2B5EF4-FFF2-40B4-BE49-F238E27FC236}">
                      <a16:creationId xmlns:a16="http://schemas.microsoft.com/office/drawing/2014/main" id="{0429DA1E-44A6-D51E-1E6E-65B52AFAB581}"/>
                    </a:ext>
                  </a:extLst>
                </p:cNvPr>
                <p:cNvPicPr/>
                <p:nvPr/>
              </p:nvPicPr>
              <p:blipFill>
                <a:blip r:embed="rId277"/>
                <a:stretch>
                  <a:fillRect/>
                </a:stretch>
              </p:blipFill>
              <p:spPr>
                <a:xfrm>
                  <a:off x="4545518" y="6178823"/>
                  <a:ext cx="2304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61" name="Ink 60">
                  <a:extLst>
                    <a:ext uri="{FF2B5EF4-FFF2-40B4-BE49-F238E27FC236}">
                      <a16:creationId xmlns:a16="http://schemas.microsoft.com/office/drawing/2014/main" id="{66014400-203E-A112-9F36-49F437975074}"/>
                    </a:ext>
                  </a:extLst>
                </p14:cNvPr>
                <p14:cNvContentPartPr/>
                <p14:nvPr/>
              </p14:nvContentPartPr>
              <p14:xfrm>
                <a:off x="2887358" y="5823863"/>
                <a:ext cx="2160720" cy="145800"/>
              </p14:xfrm>
            </p:contentPart>
          </mc:Choice>
          <mc:Fallback>
            <p:pic>
              <p:nvPicPr>
                <p:cNvPr id="61" name="Ink 60">
                  <a:extLst>
                    <a:ext uri="{FF2B5EF4-FFF2-40B4-BE49-F238E27FC236}">
                      <a16:creationId xmlns:a16="http://schemas.microsoft.com/office/drawing/2014/main" id="{66014400-203E-A112-9F36-49F437975074}"/>
                    </a:ext>
                  </a:extLst>
                </p:cNvPr>
                <p:cNvPicPr/>
                <p:nvPr/>
              </p:nvPicPr>
              <p:blipFill>
                <a:blip r:embed="rId279"/>
                <a:stretch>
                  <a:fillRect/>
                </a:stretch>
              </p:blipFill>
              <p:spPr>
                <a:xfrm>
                  <a:off x="2878718" y="5814863"/>
                  <a:ext cx="21783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62" name="Ink 61">
                  <a:extLst>
                    <a:ext uri="{FF2B5EF4-FFF2-40B4-BE49-F238E27FC236}">
                      <a16:creationId xmlns:a16="http://schemas.microsoft.com/office/drawing/2014/main" id="{0FFD22A9-5FDE-5894-8A7C-45CBE23843CB}"/>
                    </a:ext>
                  </a:extLst>
                </p14:cNvPr>
                <p14:cNvContentPartPr/>
                <p14:nvPr/>
              </p14:nvContentPartPr>
              <p14:xfrm>
                <a:off x="2812118" y="5860583"/>
                <a:ext cx="205920" cy="291960"/>
              </p14:xfrm>
            </p:contentPart>
          </mc:Choice>
          <mc:Fallback>
            <p:pic>
              <p:nvPicPr>
                <p:cNvPr id="62" name="Ink 61">
                  <a:extLst>
                    <a:ext uri="{FF2B5EF4-FFF2-40B4-BE49-F238E27FC236}">
                      <a16:creationId xmlns:a16="http://schemas.microsoft.com/office/drawing/2014/main" id="{0FFD22A9-5FDE-5894-8A7C-45CBE23843CB}"/>
                    </a:ext>
                  </a:extLst>
                </p:cNvPr>
                <p:cNvPicPr/>
                <p:nvPr/>
              </p:nvPicPr>
              <p:blipFill>
                <a:blip r:embed="rId281"/>
                <a:stretch>
                  <a:fillRect/>
                </a:stretch>
              </p:blipFill>
              <p:spPr>
                <a:xfrm>
                  <a:off x="2803118" y="5851583"/>
                  <a:ext cx="2235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64" name="Ink 63">
                  <a:extLst>
                    <a:ext uri="{FF2B5EF4-FFF2-40B4-BE49-F238E27FC236}">
                      <a16:creationId xmlns:a16="http://schemas.microsoft.com/office/drawing/2014/main" id="{D8BFC447-6F94-CE77-0B26-4C8F4D56FE23}"/>
                    </a:ext>
                  </a:extLst>
                </p14:cNvPr>
                <p14:cNvContentPartPr/>
                <p14:nvPr/>
              </p14:nvContentPartPr>
              <p14:xfrm>
                <a:off x="516038" y="5775623"/>
                <a:ext cx="288720" cy="285840"/>
              </p14:xfrm>
            </p:contentPart>
          </mc:Choice>
          <mc:Fallback>
            <p:pic>
              <p:nvPicPr>
                <p:cNvPr id="64" name="Ink 63">
                  <a:extLst>
                    <a:ext uri="{FF2B5EF4-FFF2-40B4-BE49-F238E27FC236}">
                      <a16:creationId xmlns:a16="http://schemas.microsoft.com/office/drawing/2014/main" id="{D8BFC447-6F94-CE77-0B26-4C8F4D56FE23}"/>
                    </a:ext>
                  </a:extLst>
                </p:cNvPr>
                <p:cNvPicPr/>
                <p:nvPr/>
              </p:nvPicPr>
              <p:blipFill>
                <a:blip r:embed="rId283"/>
                <a:stretch>
                  <a:fillRect/>
                </a:stretch>
              </p:blipFill>
              <p:spPr>
                <a:xfrm>
                  <a:off x="507398" y="5766983"/>
                  <a:ext cx="3063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65" name="Ink 64">
                  <a:extLst>
                    <a:ext uri="{FF2B5EF4-FFF2-40B4-BE49-F238E27FC236}">
                      <a16:creationId xmlns:a16="http://schemas.microsoft.com/office/drawing/2014/main" id="{9A43A013-7714-A9F7-6B8F-A1D168AC9C6A}"/>
                    </a:ext>
                  </a:extLst>
                </p14:cNvPr>
                <p14:cNvContentPartPr/>
                <p14:nvPr/>
              </p14:nvContentPartPr>
              <p14:xfrm>
                <a:off x="818798" y="5785343"/>
                <a:ext cx="337320" cy="293760"/>
              </p14:xfrm>
            </p:contentPart>
          </mc:Choice>
          <mc:Fallback>
            <p:pic>
              <p:nvPicPr>
                <p:cNvPr id="65" name="Ink 64">
                  <a:extLst>
                    <a:ext uri="{FF2B5EF4-FFF2-40B4-BE49-F238E27FC236}">
                      <a16:creationId xmlns:a16="http://schemas.microsoft.com/office/drawing/2014/main" id="{9A43A013-7714-A9F7-6B8F-A1D168AC9C6A}"/>
                    </a:ext>
                  </a:extLst>
                </p:cNvPr>
                <p:cNvPicPr/>
                <p:nvPr/>
              </p:nvPicPr>
              <p:blipFill>
                <a:blip r:embed="rId285"/>
                <a:stretch>
                  <a:fillRect/>
                </a:stretch>
              </p:blipFill>
              <p:spPr>
                <a:xfrm>
                  <a:off x="810158" y="5776343"/>
                  <a:ext cx="35496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66" name="Ink 65">
                  <a:extLst>
                    <a:ext uri="{FF2B5EF4-FFF2-40B4-BE49-F238E27FC236}">
                      <a16:creationId xmlns:a16="http://schemas.microsoft.com/office/drawing/2014/main" id="{B0FCF435-33BD-8F56-CC96-E91CED7DABCA}"/>
                    </a:ext>
                  </a:extLst>
                </p14:cNvPr>
                <p14:cNvContentPartPr/>
                <p14:nvPr/>
              </p14:nvContentPartPr>
              <p14:xfrm>
                <a:off x="1233518" y="5860583"/>
                <a:ext cx="10440" cy="15480"/>
              </p14:xfrm>
            </p:contentPart>
          </mc:Choice>
          <mc:Fallback>
            <p:pic>
              <p:nvPicPr>
                <p:cNvPr id="66" name="Ink 65">
                  <a:extLst>
                    <a:ext uri="{FF2B5EF4-FFF2-40B4-BE49-F238E27FC236}">
                      <a16:creationId xmlns:a16="http://schemas.microsoft.com/office/drawing/2014/main" id="{B0FCF435-33BD-8F56-CC96-E91CED7DABCA}"/>
                    </a:ext>
                  </a:extLst>
                </p:cNvPr>
                <p:cNvPicPr/>
                <p:nvPr/>
              </p:nvPicPr>
              <p:blipFill>
                <a:blip r:embed="rId287"/>
                <a:stretch>
                  <a:fillRect/>
                </a:stretch>
              </p:blipFill>
              <p:spPr>
                <a:xfrm>
                  <a:off x="1224878" y="5851943"/>
                  <a:ext cx="280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67" name="Ink 66">
                  <a:extLst>
                    <a:ext uri="{FF2B5EF4-FFF2-40B4-BE49-F238E27FC236}">
                      <a16:creationId xmlns:a16="http://schemas.microsoft.com/office/drawing/2014/main" id="{82037AA8-0A76-CEDF-361B-E665FCF818DD}"/>
                    </a:ext>
                  </a:extLst>
                </p14:cNvPr>
                <p14:cNvContentPartPr/>
                <p14:nvPr/>
              </p14:nvContentPartPr>
              <p14:xfrm>
                <a:off x="1360958" y="5719823"/>
                <a:ext cx="110520" cy="180000"/>
              </p14:xfrm>
            </p:contentPart>
          </mc:Choice>
          <mc:Fallback>
            <p:pic>
              <p:nvPicPr>
                <p:cNvPr id="67" name="Ink 66">
                  <a:extLst>
                    <a:ext uri="{FF2B5EF4-FFF2-40B4-BE49-F238E27FC236}">
                      <a16:creationId xmlns:a16="http://schemas.microsoft.com/office/drawing/2014/main" id="{82037AA8-0A76-CEDF-361B-E665FCF818DD}"/>
                    </a:ext>
                  </a:extLst>
                </p:cNvPr>
                <p:cNvPicPr/>
                <p:nvPr/>
              </p:nvPicPr>
              <p:blipFill>
                <a:blip r:embed="rId289"/>
                <a:stretch>
                  <a:fillRect/>
                </a:stretch>
              </p:blipFill>
              <p:spPr>
                <a:xfrm>
                  <a:off x="1351958" y="5711183"/>
                  <a:ext cx="12816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68" name="Ink 67">
                  <a:extLst>
                    <a:ext uri="{FF2B5EF4-FFF2-40B4-BE49-F238E27FC236}">
                      <a16:creationId xmlns:a16="http://schemas.microsoft.com/office/drawing/2014/main" id="{220A84E7-22AB-FABC-D2F1-B8A4A69D29A6}"/>
                    </a:ext>
                  </a:extLst>
                </p14:cNvPr>
                <p14:cNvContentPartPr/>
                <p14:nvPr/>
              </p14:nvContentPartPr>
              <p14:xfrm>
                <a:off x="1527278" y="5656463"/>
                <a:ext cx="439920" cy="195120"/>
              </p14:xfrm>
            </p:contentPart>
          </mc:Choice>
          <mc:Fallback>
            <p:pic>
              <p:nvPicPr>
                <p:cNvPr id="68" name="Ink 67">
                  <a:extLst>
                    <a:ext uri="{FF2B5EF4-FFF2-40B4-BE49-F238E27FC236}">
                      <a16:creationId xmlns:a16="http://schemas.microsoft.com/office/drawing/2014/main" id="{220A84E7-22AB-FABC-D2F1-B8A4A69D29A6}"/>
                    </a:ext>
                  </a:extLst>
                </p:cNvPr>
                <p:cNvPicPr/>
                <p:nvPr/>
              </p:nvPicPr>
              <p:blipFill>
                <a:blip r:embed="rId291"/>
                <a:stretch>
                  <a:fillRect/>
                </a:stretch>
              </p:blipFill>
              <p:spPr>
                <a:xfrm>
                  <a:off x="1518278" y="5647463"/>
                  <a:ext cx="4575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69" name="Ink 68">
                  <a:extLst>
                    <a:ext uri="{FF2B5EF4-FFF2-40B4-BE49-F238E27FC236}">
                      <a16:creationId xmlns:a16="http://schemas.microsoft.com/office/drawing/2014/main" id="{09368670-8A2E-180D-4680-AFF20CA55CFB}"/>
                    </a:ext>
                  </a:extLst>
                </p14:cNvPr>
                <p14:cNvContentPartPr/>
                <p14:nvPr/>
              </p14:nvContentPartPr>
              <p14:xfrm>
                <a:off x="1512878" y="6031583"/>
                <a:ext cx="254160" cy="239040"/>
              </p14:xfrm>
            </p:contentPart>
          </mc:Choice>
          <mc:Fallback>
            <p:pic>
              <p:nvPicPr>
                <p:cNvPr id="69" name="Ink 68">
                  <a:extLst>
                    <a:ext uri="{FF2B5EF4-FFF2-40B4-BE49-F238E27FC236}">
                      <a16:creationId xmlns:a16="http://schemas.microsoft.com/office/drawing/2014/main" id="{09368670-8A2E-180D-4680-AFF20CA55CFB}"/>
                    </a:ext>
                  </a:extLst>
                </p:cNvPr>
                <p:cNvPicPr/>
                <p:nvPr/>
              </p:nvPicPr>
              <p:blipFill>
                <a:blip r:embed="rId293"/>
                <a:stretch>
                  <a:fillRect/>
                </a:stretch>
              </p:blipFill>
              <p:spPr>
                <a:xfrm>
                  <a:off x="1504238" y="6022943"/>
                  <a:ext cx="2718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70" name="Ink 69">
                  <a:extLst>
                    <a:ext uri="{FF2B5EF4-FFF2-40B4-BE49-F238E27FC236}">
                      <a16:creationId xmlns:a16="http://schemas.microsoft.com/office/drawing/2014/main" id="{A198EB64-5DB2-E662-7F2F-B89C82EBA8D0}"/>
                    </a:ext>
                  </a:extLst>
                </p14:cNvPr>
                <p14:cNvContentPartPr/>
                <p14:nvPr/>
              </p14:nvContentPartPr>
              <p14:xfrm>
                <a:off x="1577678" y="6195383"/>
                <a:ext cx="214200" cy="219600"/>
              </p14:xfrm>
            </p:contentPart>
          </mc:Choice>
          <mc:Fallback>
            <p:pic>
              <p:nvPicPr>
                <p:cNvPr id="70" name="Ink 69">
                  <a:extLst>
                    <a:ext uri="{FF2B5EF4-FFF2-40B4-BE49-F238E27FC236}">
                      <a16:creationId xmlns:a16="http://schemas.microsoft.com/office/drawing/2014/main" id="{A198EB64-5DB2-E662-7F2F-B89C82EBA8D0}"/>
                    </a:ext>
                  </a:extLst>
                </p:cNvPr>
                <p:cNvPicPr/>
                <p:nvPr/>
              </p:nvPicPr>
              <p:blipFill>
                <a:blip r:embed="rId295"/>
                <a:stretch>
                  <a:fillRect/>
                </a:stretch>
              </p:blipFill>
              <p:spPr>
                <a:xfrm>
                  <a:off x="1569038" y="6186383"/>
                  <a:ext cx="2318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72" name="Ink 71">
                  <a:extLst>
                    <a:ext uri="{FF2B5EF4-FFF2-40B4-BE49-F238E27FC236}">
                      <a16:creationId xmlns:a16="http://schemas.microsoft.com/office/drawing/2014/main" id="{6751CD62-0CD8-BF07-2BA9-D9B9F12B5DA9}"/>
                    </a:ext>
                  </a:extLst>
                </p14:cNvPr>
                <p14:cNvContentPartPr/>
                <p14:nvPr/>
              </p14:nvContentPartPr>
              <p14:xfrm>
                <a:off x="1429718" y="6015383"/>
                <a:ext cx="523800" cy="548640"/>
              </p14:xfrm>
            </p:contentPart>
          </mc:Choice>
          <mc:Fallback>
            <p:pic>
              <p:nvPicPr>
                <p:cNvPr id="72" name="Ink 71">
                  <a:extLst>
                    <a:ext uri="{FF2B5EF4-FFF2-40B4-BE49-F238E27FC236}">
                      <a16:creationId xmlns:a16="http://schemas.microsoft.com/office/drawing/2014/main" id="{6751CD62-0CD8-BF07-2BA9-D9B9F12B5DA9}"/>
                    </a:ext>
                  </a:extLst>
                </p:cNvPr>
                <p:cNvPicPr/>
                <p:nvPr/>
              </p:nvPicPr>
              <p:blipFill>
                <a:blip r:embed="rId297"/>
                <a:stretch>
                  <a:fillRect/>
                </a:stretch>
              </p:blipFill>
              <p:spPr>
                <a:xfrm>
                  <a:off x="1420718" y="6006743"/>
                  <a:ext cx="541440" cy="5662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73" name="Ink 72">
                  <a:extLst>
                    <a:ext uri="{FF2B5EF4-FFF2-40B4-BE49-F238E27FC236}">
                      <a16:creationId xmlns:a16="http://schemas.microsoft.com/office/drawing/2014/main" id="{FF7BD401-CD3E-2093-FD3C-85A209F74BE6}"/>
                    </a:ext>
                  </a:extLst>
                </p14:cNvPr>
                <p14:cNvContentPartPr/>
                <p14:nvPr/>
              </p14:nvContentPartPr>
              <p14:xfrm>
                <a:off x="2124878" y="6172343"/>
                <a:ext cx="167400" cy="241560"/>
              </p14:xfrm>
            </p:contentPart>
          </mc:Choice>
          <mc:Fallback>
            <p:pic>
              <p:nvPicPr>
                <p:cNvPr id="73" name="Ink 72">
                  <a:extLst>
                    <a:ext uri="{FF2B5EF4-FFF2-40B4-BE49-F238E27FC236}">
                      <a16:creationId xmlns:a16="http://schemas.microsoft.com/office/drawing/2014/main" id="{FF7BD401-CD3E-2093-FD3C-85A209F74BE6}"/>
                    </a:ext>
                  </a:extLst>
                </p:cNvPr>
                <p:cNvPicPr/>
                <p:nvPr/>
              </p:nvPicPr>
              <p:blipFill>
                <a:blip r:embed="rId299"/>
                <a:stretch>
                  <a:fillRect/>
                </a:stretch>
              </p:blipFill>
              <p:spPr>
                <a:xfrm>
                  <a:off x="2116238" y="6163703"/>
                  <a:ext cx="1850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75" name="Ink 74">
                  <a:extLst>
                    <a:ext uri="{FF2B5EF4-FFF2-40B4-BE49-F238E27FC236}">
                      <a16:creationId xmlns:a16="http://schemas.microsoft.com/office/drawing/2014/main" id="{9DBA473F-3E2E-1D7D-1385-84F0027AEC2A}"/>
                    </a:ext>
                  </a:extLst>
                </p14:cNvPr>
                <p14:cNvContentPartPr/>
                <p14:nvPr/>
              </p14:nvContentPartPr>
              <p14:xfrm>
                <a:off x="2046758" y="6421103"/>
                <a:ext cx="296640" cy="150120"/>
              </p14:xfrm>
            </p:contentPart>
          </mc:Choice>
          <mc:Fallback>
            <p:pic>
              <p:nvPicPr>
                <p:cNvPr id="75" name="Ink 74">
                  <a:extLst>
                    <a:ext uri="{FF2B5EF4-FFF2-40B4-BE49-F238E27FC236}">
                      <a16:creationId xmlns:a16="http://schemas.microsoft.com/office/drawing/2014/main" id="{9DBA473F-3E2E-1D7D-1385-84F0027AEC2A}"/>
                    </a:ext>
                  </a:extLst>
                </p:cNvPr>
                <p:cNvPicPr/>
                <p:nvPr/>
              </p:nvPicPr>
              <p:blipFill>
                <a:blip r:embed="rId301"/>
                <a:stretch>
                  <a:fillRect/>
                </a:stretch>
              </p:blipFill>
              <p:spPr>
                <a:xfrm>
                  <a:off x="2037758" y="6412103"/>
                  <a:ext cx="3142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76" name="Ink 75">
                  <a:extLst>
                    <a:ext uri="{FF2B5EF4-FFF2-40B4-BE49-F238E27FC236}">
                      <a16:creationId xmlns:a16="http://schemas.microsoft.com/office/drawing/2014/main" id="{4F445499-F631-23E0-F405-7B2BE6126670}"/>
                    </a:ext>
                  </a:extLst>
                </p14:cNvPr>
                <p14:cNvContentPartPr/>
                <p14:nvPr/>
              </p14:nvContentPartPr>
              <p14:xfrm>
                <a:off x="2330078" y="6193223"/>
                <a:ext cx="140040" cy="271080"/>
              </p14:xfrm>
            </p:contentPart>
          </mc:Choice>
          <mc:Fallback>
            <p:pic>
              <p:nvPicPr>
                <p:cNvPr id="76" name="Ink 75">
                  <a:extLst>
                    <a:ext uri="{FF2B5EF4-FFF2-40B4-BE49-F238E27FC236}">
                      <a16:creationId xmlns:a16="http://schemas.microsoft.com/office/drawing/2014/main" id="{4F445499-F631-23E0-F405-7B2BE6126670}"/>
                    </a:ext>
                  </a:extLst>
                </p:cNvPr>
                <p:cNvPicPr/>
                <p:nvPr/>
              </p:nvPicPr>
              <p:blipFill>
                <a:blip r:embed="rId303"/>
                <a:stretch>
                  <a:fillRect/>
                </a:stretch>
              </p:blipFill>
              <p:spPr>
                <a:xfrm>
                  <a:off x="2321438" y="6184223"/>
                  <a:ext cx="15768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77" name="Ink 76">
                  <a:extLst>
                    <a:ext uri="{FF2B5EF4-FFF2-40B4-BE49-F238E27FC236}">
                      <a16:creationId xmlns:a16="http://schemas.microsoft.com/office/drawing/2014/main" id="{EC2A70BF-0F17-58EC-20CA-83B47C753029}"/>
                    </a:ext>
                  </a:extLst>
                </p14:cNvPr>
                <p14:cNvContentPartPr/>
                <p14:nvPr/>
              </p14:nvContentPartPr>
              <p14:xfrm>
                <a:off x="2354558" y="6165863"/>
                <a:ext cx="319320" cy="264240"/>
              </p14:xfrm>
            </p:contentPart>
          </mc:Choice>
          <mc:Fallback>
            <p:pic>
              <p:nvPicPr>
                <p:cNvPr id="77" name="Ink 76">
                  <a:extLst>
                    <a:ext uri="{FF2B5EF4-FFF2-40B4-BE49-F238E27FC236}">
                      <a16:creationId xmlns:a16="http://schemas.microsoft.com/office/drawing/2014/main" id="{EC2A70BF-0F17-58EC-20CA-83B47C753029}"/>
                    </a:ext>
                  </a:extLst>
                </p:cNvPr>
                <p:cNvPicPr/>
                <p:nvPr/>
              </p:nvPicPr>
              <p:blipFill>
                <a:blip r:embed="rId305"/>
                <a:stretch>
                  <a:fillRect/>
                </a:stretch>
              </p:blipFill>
              <p:spPr>
                <a:xfrm>
                  <a:off x="2345558" y="6156863"/>
                  <a:ext cx="3369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78" name="Ink 77">
                  <a:extLst>
                    <a:ext uri="{FF2B5EF4-FFF2-40B4-BE49-F238E27FC236}">
                      <a16:creationId xmlns:a16="http://schemas.microsoft.com/office/drawing/2014/main" id="{2AC662DD-731F-DD7C-901D-A1F0749F6412}"/>
                    </a:ext>
                  </a:extLst>
                </p14:cNvPr>
                <p14:cNvContentPartPr/>
                <p14:nvPr/>
              </p14:nvContentPartPr>
              <p14:xfrm>
                <a:off x="2000318" y="6521183"/>
                <a:ext cx="945360" cy="132840"/>
              </p14:xfrm>
            </p:contentPart>
          </mc:Choice>
          <mc:Fallback>
            <p:pic>
              <p:nvPicPr>
                <p:cNvPr id="78" name="Ink 77">
                  <a:extLst>
                    <a:ext uri="{FF2B5EF4-FFF2-40B4-BE49-F238E27FC236}">
                      <a16:creationId xmlns:a16="http://schemas.microsoft.com/office/drawing/2014/main" id="{2AC662DD-731F-DD7C-901D-A1F0749F6412}"/>
                    </a:ext>
                  </a:extLst>
                </p:cNvPr>
                <p:cNvPicPr/>
                <p:nvPr/>
              </p:nvPicPr>
              <p:blipFill>
                <a:blip r:embed="rId307"/>
                <a:stretch>
                  <a:fillRect/>
                </a:stretch>
              </p:blipFill>
              <p:spPr>
                <a:xfrm>
                  <a:off x="1991318" y="6512543"/>
                  <a:ext cx="963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80" name="Ink 79">
                  <a:extLst>
                    <a:ext uri="{FF2B5EF4-FFF2-40B4-BE49-F238E27FC236}">
                      <a16:creationId xmlns:a16="http://schemas.microsoft.com/office/drawing/2014/main" id="{5B1DA7E5-8A64-F1B8-972F-9E412C495E33}"/>
                    </a:ext>
                  </a:extLst>
                </p14:cNvPr>
                <p14:cNvContentPartPr/>
                <p14:nvPr/>
              </p14:nvContentPartPr>
              <p14:xfrm>
                <a:off x="3032078" y="6249023"/>
                <a:ext cx="48960" cy="261000"/>
              </p14:xfrm>
            </p:contentPart>
          </mc:Choice>
          <mc:Fallback>
            <p:pic>
              <p:nvPicPr>
                <p:cNvPr id="80" name="Ink 79">
                  <a:extLst>
                    <a:ext uri="{FF2B5EF4-FFF2-40B4-BE49-F238E27FC236}">
                      <a16:creationId xmlns:a16="http://schemas.microsoft.com/office/drawing/2014/main" id="{5B1DA7E5-8A64-F1B8-972F-9E412C495E33}"/>
                    </a:ext>
                  </a:extLst>
                </p:cNvPr>
                <p:cNvPicPr/>
                <p:nvPr/>
              </p:nvPicPr>
              <p:blipFill>
                <a:blip r:embed="rId309"/>
                <a:stretch>
                  <a:fillRect/>
                </a:stretch>
              </p:blipFill>
              <p:spPr>
                <a:xfrm>
                  <a:off x="3023078" y="6240383"/>
                  <a:ext cx="6660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81" name="Ink 80">
                  <a:extLst>
                    <a:ext uri="{FF2B5EF4-FFF2-40B4-BE49-F238E27FC236}">
                      <a16:creationId xmlns:a16="http://schemas.microsoft.com/office/drawing/2014/main" id="{7772A51D-C366-F90C-F4B0-766A92481CAD}"/>
                    </a:ext>
                  </a:extLst>
                </p14:cNvPr>
                <p14:cNvContentPartPr/>
                <p14:nvPr/>
              </p14:nvContentPartPr>
              <p14:xfrm>
                <a:off x="2892758" y="6228143"/>
                <a:ext cx="269640" cy="279360"/>
              </p14:xfrm>
            </p:contentPart>
          </mc:Choice>
          <mc:Fallback>
            <p:pic>
              <p:nvPicPr>
                <p:cNvPr id="81" name="Ink 80">
                  <a:extLst>
                    <a:ext uri="{FF2B5EF4-FFF2-40B4-BE49-F238E27FC236}">
                      <a16:creationId xmlns:a16="http://schemas.microsoft.com/office/drawing/2014/main" id="{7772A51D-C366-F90C-F4B0-766A92481CAD}"/>
                    </a:ext>
                  </a:extLst>
                </p:cNvPr>
                <p:cNvPicPr/>
                <p:nvPr/>
              </p:nvPicPr>
              <p:blipFill>
                <a:blip r:embed="rId311"/>
                <a:stretch>
                  <a:fillRect/>
                </a:stretch>
              </p:blipFill>
              <p:spPr>
                <a:xfrm>
                  <a:off x="2883758" y="6219143"/>
                  <a:ext cx="28728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82" name="Ink 81">
                  <a:extLst>
                    <a:ext uri="{FF2B5EF4-FFF2-40B4-BE49-F238E27FC236}">
                      <a16:creationId xmlns:a16="http://schemas.microsoft.com/office/drawing/2014/main" id="{83E80B45-A837-B505-D3D0-C73216BF84B9}"/>
                    </a:ext>
                  </a:extLst>
                </p14:cNvPr>
                <p14:cNvContentPartPr/>
                <p14:nvPr/>
              </p14:nvContentPartPr>
              <p14:xfrm>
                <a:off x="3188318" y="6315983"/>
                <a:ext cx="120240" cy="167760"/>
              </p14:xfrm>
            </p:contentPart>
          </mc:Choice>
          <mc:Fallback>
            <p:pic>
              <p:nvPicPr>
                <p:cNvPr id="82" name="Ink 81">
                  <a:extLst>
                    <a:ext uri="{FF2B5EF4-FFF2-40B4-BE49-F238E27FC236}">
                      <a16:creationId xmlns:a16="http://schemas.microsoft.com/office/drawing/2014/main" id="{83E80B45-A837-B505-D3D0-C73216BF84B9}"/>
                    </a:ext>
                  </a:extLst>
                </p:cNvPr>
                <p:cNvPicPr/>
                <p:nvPr/>
              </p:nvPicPr>
              <p:blipFill>
                <a:blip r:embed="rId313"/>
                <a:stretch>
                  <a:fillRect/>
                </a:stretch>
              </p:blipFill>
              <p:spPr>
                <a:xfrm>
                  <a:off x="3179318" y="6306983"/>
                  <a:ext cx="1378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83" name="Ink 82">
                  <a:extLst>
                    <a:ext uri="{FF2B5EF4-FFF2-40B4-BE49-F238E27FC236}">
                      <a16:creationId xmlns:a16="http://schemas.microsoft.com/office/drawing/2014/main" id="{0B7BFB40-DA1C-EAA0-1AE8-D089378030F9}"/>
                    </a:ext>
                  </a:extLst>
                </p14:cNvPr>
                <p14:cNvContentPartPr/>
                <p14:nvPr/>
              </p14:nvContentPartPr>
              <p14:xfrm>
                <a:off x="3319358" y="6290783"/>
                <a:ext cx="123480" cy="144000"/>
              </p14:xfrm>
            </p:contentPart>
          </mc:Choice>
          <mc:Fallback>
            <p:pic>
              <p:nvPicPr>
                <p:cNvPr id="83" name="Ink 82">
                  <a:extLst>
                    <a:ext uri="{FF2B5EF4-FFF2-40B4-BE49-F238E27FC236}">
                      <a16:creationId xmlns:a16="http://schemas.microsoft.com/office/drawing/2014/main" id="{0B7BFB40-DA1C-EAA0-1AE8-D089378030F9}"/>
                    </a:ext>
                  </a:extLst>
                </p:cNvPr>
                <p:cNvPicPr/>
                <p:nvPr/>
              </p:nvPicPr>
              <p:blipFill>
                <a:blip r:embed="rId315"/>
                <a:stretch>
                  <a:fillRect/>
                </a:stretch>
              </p:blipFill>
              <p:spPr>
                <a:xfrm>
                  <a:off x="3310718" y="6282143"/>
                  <a:ext cx="1411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84" name="Ink 83">
                  <a:extLst>
                    <a:ext uri="{FF2B5EF4-FFF2-40B4-BE49-F238E27FC236}">
                      <a16:creationId xmlns:a16="http://schemas.microsoft.com/office/drawing/2014/main" id="{F4A14C67-CE34-24FB-CDE1-301AF73889C2}"/>
                    </a:ext>
                  </a:extLst>
                </p14:cNvPr>
                <p14:cNvContentPartPr/>
                <p14:nvPr/>
              </p14:nvContentPartPr>
              <p14:xfrm>
                <a:off x="3488918" y="6271343"/>
                <a:ext cx="202320" cy="206280"/>
              </p14:xfrm>
            </p:contentPart>
          </mc:Choice>
          <mc:Fallback>
            <p:pic>
              <p:nvPicPr>
                <p:cNvPr id="84" name="Ink 83">
                  <a:extLst>
                    <a:ext uri="{FF2B5EF4-FFF2-40B4-BE49-F238E27FC236}">
                      <a16:creationId xmlns:a16="http://schemas.microsoft.com/office/drawing/2014/main" id="{F4A14C67-CE34-24FB-CDE1-301AF73889C2}"/>
                    </a:ext>
                  </a:extLst>
                </p:cNvPr>
                <p:cNvPicPr/>
                <p:nvPr/>
              </p:nvPicPr>
              <p:blipFill>
                <a:blip r:embed="rId317"/>
                <a:stretch>
                  <a:fillRect/>
                </a:stretch>
              </p:blipFill>
              <p:spPr>
                <a:xfrm>
                  <a:off x="3479918" y="6262343"/>
                  <a:ext cx="21996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85" name="Ink 84">
                  <a:extLst>
                    <a:ext uri="{FF2B5EF4-FFF2-40B4-BE49-F238E27FC236}">
                      <a16:creationId xmlns:a16="http://schemas.microsoft.com/office/drawing/2014/main" id="{7C2C84F6-A685-60D3-B3A1-395ABF05BA3E}"/>
                    </a:ext>
                  </a:extLst>
                </p14:cNvPr>
                <p14:cNvContentPartPr/>
                <p14:nvPr/>
              </p14:nvContentPartPr>
              <p14:xfrm>
                <a:off x="3726158" y="6202943"/>
                <a:ext cx="48960" cy="249480"/>
              </p14:xfrm>
            </p:contentPart>
          </mc:Choice>
          <mc:Fallback>
            <p:pic>
              <p:nvPicPr>
                <p:cNvPr id="85" name="Ink 84">
                  <a:extLst>
                    <a:ext uri="{FF2B5EF4-FFF2-40B4-BE49-F238E27FC236}">
                      <a16:creationId xmlns:a16="http://schemas.microsoft.com/office/drawing/2014/main" id="{7C2C84F6-A685-60D3-B3A1-395ABF05BA3E}"/>
                    </a:ext>
                  </a:extLst>
                </p:cNvPr>
                <p:cNvPicPr/>
                <p:nvPr/>
              </p:nvPicPr>
              <p:blipFill>
                <a:blip r:embed="rId319"/>
                <a:stretch>
                  <a:fillRect/>
                </a:stretch>
              </p:blipFill>
              <p:spPr>
                <a:xfrm>
                  <a:off x="3717518" y="6193943"/>
                  <a:ext cx="666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86" name="Ink 85">
                  <a:extLst>
                    <a:ext uri="{FF2B5EF4-FFF2-40B4-BE49-F238E27FC236}">
                      <a16:creationId xmlns:a16="http://schemas.microsoft.com/office/drawing/2014/main" id="{7100FAF5-98A1-85A2-AFA4-2F056D40D80F}"/>
                    </a:ext>
                  </a:extLst>
                </p14:cNvPr>
                <p14:cNvContentPartPr/>
                <p14:nvPr/>
              </p14:nvContentPartPr>
              <p14:xfrm>
                <a:off x="3802838" y="6278543"/>
                <a:ext cx="230760" cy="252360"/>
              </p14:xfrm>
            </p:contentPart>
          </mc:Choice>
          <mc:Fallback>
            <p:pic>
              <p:nvPicPr>
                <p:cNvPr id="86" name="Ink 85">
                  <a:extLst>
                    <a:ext uri="{FF2B5EF4-FFF2-40B4-BE49-F238E27FC236}">
                      <a16:creationId xmlns:a16="http://schemas.microsoft.com/office/drawing/2014/main" id="{7100FAF5-98A1-85A2-AFA4-2F056D40D80F}"/>
                    </a:ext>
                  </a:extLst>
                </p:cNvPr>
                <p:cNvPicPr/>
                <p:nvPr/>
              </p:nvPicPr>
              <p:blipFill>
                <a:blip r:embed="rId321"/>
                <a:stretch>
                  <a:fillRect/>
                </a:stretch>
              </p:blipFill>
              <p:spPr>
                <a:xfrm>
                  <a:off x="3794198" y="6269543"/>
                  <a:ext cx="2484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87" name="Ink 86">
                  <a:extLst>
                    <a:ext uri="{FF2B5EF4-FFF2-40B4-BE49-F238E27FC236}">
                      <a16:creationId xmlns:a16="http://schemas.microsoft.com/office/drawing/2014/main" id="{8B0EA69B-158C-CF00-2A0B-773DFC3BCA8D}"/>
                    </a:ext>
                  </a:extLst>
                </p14:cNvPr>
                <p14:cNvContentPartPr/>
                <p14:nvPr/>
              </p14:nvContentPartPr>
              <p14:xfrm>
                <a:off x="4033238" y="6290063"/>
                <a:ext cx="112320" cy="115920"/>
              </p14:xfrm>
            </p:contentPart>
          </mc:Choice>
          <mc:Fallback>
            <p:pic>
              <p:nvPicPr>
                <p:cNvPr id="87" name="Ink 86">
                  <a:extLst>
                    <a:ext uri="{FF2B5EF4-FFF2-40B4-BE49-F238E27FC236}">
                      <a16:creationId xmlns:a16="http://schemas.microsoft.com/office/drawing/2014/main" id="{8B0EA69B-158C-CF00-2A0B-773DFC3BCA8D}"/>
                    </a:ext>
                  </a:extLst>
                </p:cNvPr>
                <p:cNvPicPr/>
                <p:nvPr/>
              </p:nvPicPr>
              <p:blipFill>
                <a:blip r:embed="rId323"/>
                <a:stretch>
                  <a:fillRect/>
                </a:stretch>
              </p:blipFill>
              <p:spPr>
                <a:xfrm>
                  <a:off x="4024598" y="6281063"/>
                  <a:ext cx="1299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88" name="Ink 87">
                  <a:extLst>
                    <a:ext uri="{FF2B5EF4-FFF2-40B4-BE49-F238E27FC236}">
                      <a16:creationId xmlns:a16="http://schemas.microsoft.com/office/drawing/2014/main" id="{17CAC4DA-F40B-64E5-723B-7F3D358AF90D}"/>
                    </a:ext>
                  </a:extLst>
                </p14:cNvPr>
                <p14:cNvContentPartPr/>
                <p14:nvPr/>
              </p14:nvContentPartPr>
              <p14:xfrm>
                <a:off x="4139798" y="6246863"/>
                <a:ext cx="187560" cy="195120"/>
              </p14:xfrm>
            </p:contentPart>
          </mc:Choice>
          <mc:Fallback>
            <p:pic>
              <p:nvPicPr>
                <p:cNvPr id="88" name="Ink 87">
                  <a:extLst>
                    <a:ext uri="{FF2B5EF4-FFF2-40B4-BE49-F238E27FC236}">
                      <a16:creationId xmlns:a16="http://schemas.microsoft.com/office/drawing/2014/main" id="{17CAC4DA-F40B-64E5-723B-7F3D358AF90D}"/>
                    </a:ext>
                  </a:extLst>
                </p:cNvPr>
                <p:cNvPicPr/>
                <p:nvPr/>
              </p:nvPicPr>
              <p:blipFill>
                <a:blip r:embed="rId325"/>
                <a:stretch>
                  <a:fillRect/>
                </a:stretch>
              </p:blipFill>
              <p:spPr>
                <a:xfrm>
                  <a:off x="4130798" y="6238223"/>
                  <a:ext cx="2052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89" name="Ink 88">
                  <a:extLst>
                    <a:ext uri="{FF2B5EF4-FFF2-40B4-BE49-F238E27FC236}">
                      <a16:creationId xmlns:a16="http://schemas.microsoft.com/office/drawing/2014/main" id="{88F71804-F086-DACF-2EA6-DBBDBD11752B}"/>
                    </a:ext>
                  </a:extLst>
                </p14:cNvPr>
                <p14:cNvContentPartPr/>
                <p14:nvPr/>
              </p14:nvContentPartPr>
              <p14:xfrm>
                <a:off x="3021638" y="6374663"/>
                <a:ext cx="1532880" cy="220680"/>
              </p14:xfrm>
            </p:contentPart>
          </mc:Choice>
          <mc:Fallback>
            <p:pic>
              <p:nvPicPr>
                <p:cNvPr id="89" name="Ink 88">
                  <a:extLst>
                    <a:ext uri="{FF2B5EF4-FFF2-40B4-BE49-F238E27FC236}">
                      <a16:creationId xmlns:a16="http://schemas.microsoft.com/office/drawing/2014/main" id="{88F71804-F086-DACF-2EA6-DBBDBD11752B}"/>
                    </a:ext>
                  </a:extLst>
                </p:cNvPr>
                <p:cNvPicPr/>
                <p:nvPr/>
              </p:nvPicPr>
              <p:blipFill>
                <a:blip r:embed="rId327"/>
                <a:stretch>
                  <a:fillRect/>
                </a:stretch>
              </p:blipFill>
              <p:spPr>
                <a:xfrm>
                  <a:off x="3012998" y="6365663"/>
                  <a:ext cx="155052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9" name="Ink 208">
                  <a:extLst>
                    <a:ext uri="{FF2B5EF4-FFF2-40B4-BE49-F238E27FC236}">
                      <a16:creationId xmlns:a16="http://schemas.microsoft.com/office/drawing/2014/main" id="{7A5CE273-4AC9-85B1-25B5-F68CC1508237}"/>
                    </a:ext>
                  </a:extLst>
                </p14:cNvPr>
                <p14:cNvContentPartPr/>
                <p14:nvPr/>
              </p14:nvContentPartPr>
              <p14:xfrm>
                <a:off x="5244638" y="6325343"/>
                <a:ext cx="382320" cy="26280"/>
              </p14:xfrm>
            </p:contentPart>
          </mc:Choice>
          <mc:Fallback>
            <p:pic>
              <p:nvPicPr>
                <p:cNvPr id="209" name="Ink 208">
                  <a:extLst>
                    <a:ext uri="{FF2B5EF4-FFF2-40B4-BE49-F238E27FC236}">
                      <a16:creationId xmlns:a16="http://schemas.microsoft.com/office/drawing/2014/main" id="{7A5CE273-4AC9-85B1-25B5-F68CC1508237}"/>
                    </a:ext>
                  </a:extLst>
                </p:cNvPr>
                <p:cNvPicPr/>
                <p:nvPr/>
              </p:nvPicPr>
              <p:blipFill>
                <a:blip r:embed="rId329"/>
                <a:stretch>
                  <a:fillRect/>
                </a:stretch>
              </p:blipFill>
              <p:spPr>
                <a:xfrm>
                  <a:off x="5235998" y="6316703"/>
                  <a:ext cx="3999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0" name="Ink 209">
                  <a:extLst>
                    <a:ext uri="{FF2B5EF4-FFF2-40B4-BE49-F238E27FC236}">
                      <a16:creationId xmlns:a16="http://schemas.microsoft.com/office/drawing/2014/main" id="{248F5533-CFEC-502A-451A-15385BA822F7}"/>
                    </a:ext>
                  </a:extLst>
                </p14:cNvPr>
                <p14:cNvContentPartPr/>
                <p14:nvPr/>
              </p14:nvContentPartPr>
              <p14:xfrm>
                <a:off x="5260838" y="6594623"/>
                <a:ext cx="355680" cy="31320"/>
              </p14:xfrm>
            </p:contentPart>
          </mc:Choice>
          <mc:Fallback>
            <p:pic>
              <p:nvPicPr>
                <p:cNvPr id="210" name="Ink 209">
                  <a:extLst>
                    <a:ext uri="{FF2B5EF4-FFF2-40B4-BE49-F238E27FC236}">
                      <a16:creationId xmlns:a16="http://schemas.microsoft.com/office/drawing/2014/main" id="{248F5533-CFEC-502A-451A-15385BA822F7}"/>
                    </a:ext>
                  </a:extLst>
                </p:cNvPr>
                <p:cNvPicPr/>
                <p:nvPr/>
              </p:nvPicPr>
              <p:blipFill>
                <a:blip r:embed="rId331"/>
                <a:stretch>
                  <a:fillRect/>
                </a:stretch>
              </p:blipFill>
              <p:spPr>
                <a:xfrm>
                  <a:off x="5251838" y="6585983"/>
                  <a:ext cx="3733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2" name="Ink 211">
                  <a:extLst>
                    <a:ext uri="{FF2B5EF4-FFF2-40B4-BE49-F238E27FC236}">
                      <a16:creationId xmlns:a16="http://schemas.microsoft.com/office/drawing/2014/main" id="{4CA7E256-F298-7062-88C1-473229C3185E}"/>
                    </a:ext>
                  </a:extLst>
                </p14:cNvPr>
                <p14:cNvContentPartPr/>
                <p14:nvPr/>
              </p14:nvContentPartPr>
              <p14:xfrm>
                <a:off x="4213598" y="1665863"/>
                <a:ext cx="1440" cy="2880"/>
              </p14:xfrm>
            </p:contentPart>
          </mc:Choice>
          <mc:Fallback>
            <p:pic>
              <p:nvPicPr>
                <p:cNvPr id="212" name="Ink 211">
                  <a:extLst>
                    <a:ext uri="{FF2B5EF4-FFF2-40B4-BE49-F238E27FC236}">
                      <a16:creationId xmlns:a16="http://schemas.microsoft.com/office/drawing/2014/main" id="{4CA7E256-F298-7062-88C1-473229C3185E}"/>
                    </a:ext>
                  </a:extLst>
                </p:cNvPr>
                <p:cNvPicPr/>
                <p:nvPr/>
              </p:nvPicPr>
              <p:blipFill>
                <a:blip r:embed="rId333"/>
                <a:stretch>
                  <a:fillRect/>
                </a:stretch>
              </p:blipFill>
              <p:spPr>
                <a:xfrm>
                  <a:off x="4204958" y="1656863"/>
                  <a:ext cx="19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4" name="Ink 213">
                  <a:extLst>
                    <a:ext uri="{FF2B5EF4-FFF2-40B4-BE49-F238E27FC236}">
                      <a16:creationId xmlns:a16="http://schemas.microsoft.com/office/drawing/2014/main" id="{3427C58D-B031-346C-26E2-BFAAAC2C0EAE}"/>
                    </a:ext>
                  </a:extLst>
                </p14:cNvPr>
                <p14:cNvContentPartPr/>
                <p14:nvPr/>
              </p14:nvContentPartPr>
              <p14:xfrm>
                <a:off x="6839078" y="6532343"/>
                <a:ext cx="141840" cy="19080"/>
              </p14:xfrm>
            </p:contentPart>
          </mc:Choice>
          <mc:Fallback>
            <p:pic>
              <p:nvPicPr>
                <p:cNvPr id="214" name="Ink 213">
                  <a:extLst>
                    <a:ext uri="{FF2B5EF4-FFF2-40B4-BE49-F238E27FC236}">
                      <a16:creationId xmlns:a16="http://schemas.microsoft.com/office/drawing/2014/main" id="{3427C58D-B031-346C-26E2-BFAAAC2C0EAE}"/>
                    </a:ext>
                  </a:extLst>
                </p:cNvPr>
                <p:cNvPicPr/>
                <p:nvPr/>
              </p:nvPicPr>
              <p:blipFill>
                <a:blip r:embed="rId335"/>
                <a:stretch>
                  <a:fillRect/>
                </a:stretch>
              </p:blipFill>
              <p:spPr>
                <a:xfrm>
                  <a:off x="6830438" y="6523343"/>
                  <a:ext cx="1594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5" name="Ink 214">
                  <a:extLst>
                    <a:ext uri="{FF2B5EF4-FFF2-40B4-BE49-F238E27FC236}">
                      <a16:creationId xmlns:a16="http://schemas.microsoft.com/office/drawing/2014/main" id="{40884EF3-98D6-0CDD-FDF9-C43E1DF69F86}"/>
                    </a:ext>
                  </a:extLst>
                </p14:cNvPr>
                <p14:cNvContentPartPr/>
                <p14:nvPr/>
              </p14:nvContentPartPr>
              <p14:xfrm>
                <a:off x="6975518" y="6635663"/>
                <a:ext cx="134280" cy="8280"/>
              </p14:xfrm>
            </p:contentPart>
          </mc:Choice>
          <mc:Fallback>
            <p:pic>
              <p:nvPicPr>
                <p:cNvPr id="215" name="Ink 214">
                  <a:extLst>
                    <a:ext uri="{FF2B5EF4-FFF2-40B4-BE49-F238E27FC236}">
                      <a16:creationId xmlns:a16="http://schemas.microsoft.com/office/drawing/2014/main" id="{40884EF3-98D6-0CDD-FDF9-C43E1DF69F86}"/>
                    </a:ext>
                  </a:extLst>
                </p:cNvPr>
                <p:cNvPicPr/>
                <p:nvPr/>
              </p:nvPicPr>
              <p:blipFill>
                <a:blip r:embed="rId337"/>
                <a:stretch>
                  <a:fillRect/>
                </a:stretch>
              </p:blipFill>
              <p:spPr>
                <a:xfrm>
                  <a:off x="6966518" y="6626663"/>
                  <a:ext cx="1519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6" name="Ink 215">
                  <a:extLst>
                    <a:ext uri="{FF2B5EF4-FFF2-40B4-BE49-F238E27FC236}">
                      <a16:creationId xmlns:a16="http://schemas.microsoft.com/office/drawing/2014/main" id="{27991C7C-D40F-FA40-3ABF-8924C69BDA91}"/>
                    </a:ext>
                  </a:extLst>
                </p14:cNvPr>
                <p14:cNvContentPartPr/>
                <p14:nvPr/>
              </p14:nvContentPartPr>
              <p14:xfrm>
                <a:off x="8716118" y="6580223"/>
                <a:ext cx="84960" cy="9000"/>
              </p14:xfrm>
            </p:contentPart>
          </mc:Choice>
          <mc:Fallback>
            <p:pic>
              <p:nvPicPr>
                <p:cNvPr id="216" name="Ink 215">
                  <a:extLst>
                    <a:ext uri="{FF2B5EF4-FFF2-40B4-BE49-F238E27FC236}">
                      <a16:creationId xmlns:a16="http://schemas.microsoft.com/office/drawing/2014/main" id="{27991C7C-D40F-FA40-3ABF-8924C69BDA91}"/>
                    </a:ext>
                  </a:extLst>
                </p:cNvPr>
                <p:cNvPicPr/>
                <p:nvPr/>
              </p:nvPicPr>
              <p:blipFill>
                <a:blip r:embed="rId339"/>
                <a:stretch>
                  <a:fillRect/>
                </a:stretch>
              </p:blipFill>
              <p:spPr>
                <a:xfrm>
                  <a:off x="8707478" y="6571223"/>
                  <a:ext cx="1026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7" name="Ink 216">
                  <a:extLst>
                    <a:ext uri="{FF2B5EF4-FFF2-40B4-BE49-F238E27FC236}">
                      <a16:creationId xmlns:a16="http://schemas.microsoft.com/office/drawing/2014/main" id="{01EF48D7-829D-5E22-C6CC-910DE7B2FBCF}"/>
                    </a:ext>
                  </a:extLst>
                </p14:cNvPr>
                <p14:cNvContentPartPr/>
                <p14:nvPr/>
              </p14:nvContentPartPr>
              <p14:xfrm>
                <a:off x="8775158" y="6669863"/>
                <a:ext cx="135720" cy="43920"/>
              </p14:xfrm>
            </p:contentPart>
          </mc:Choice>
          <mc:Fallback>
            <p:pic>
              <p:nvPicPr>
                <p:cNvPr id="217" name="Ink 216">
                  <a:extLst>
                    <a:ext uri="{FF2B5EF4-FFF2-40B4-BE49-F238E27FC236}">
                      <a16:creationId xmlns:a16="http://schemas.microsoft.com/office/drawing/2014/main" id="{01EF48D7-829D-5E22-C6CC-910DE7B2FBCF}"/>
                    </a:ext>
                  </a:extLst>
                </p:cNvPr>
                <p:cNvPicPr/>
                <p:nvPr/>
              </p:nvPicPr>
              <p:blipFill>
                <a:blip r:embed="rId341"/>
                <a:stretch>
                  <a:fillRect/>
                </a:stretch>
              </p:blipFill>
              <p:spPr>
                <a:xfrm>
                  <a:off x="8766158" y="6661223"/>
                  <a:ext cx="15336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53" name="Ink 52">
                  <a:extLst>
                    <a:ext uri="{FF2B5EF4-FFF2-40B4-BE49-F238E27FC236}">
                      <a16:creationId xmlns:a16="http://schemas.microsoft.com/office/drawing/2014/main" id="{BEE0E4F5-A8E6-3FD7-E97C-45ACA708A70E}"/>
                    </a:ext>
                  </a:extLst>
                </p14:cNvPr>
                <p14:cNvContentPartPr/>
                <p14:nvPr/>
              </p14:nvContentPartPr>
              <p14:xfrm>
                <a:off x="10403078" y="6132023"/>
                <a:ext cx="217080" cy="269280"/>
              </p14:xfrm>
            </p:contentPart>
          </mc:Choice>
          <mc:Fallback>
            <p:pic>
              <p:nvPicPr>
                <p:cNvPr id="53" name="Ink 52">
                  <a:extLst>
                    <a:ext uri="{FF2B5EF4-FFF2-40B4-BE49-F238E27FC236}">
                      <a16:creationId xmlns:a16="http://schemas.microsoft.com/office/drawing/2014/main" id="{BEE0E4F5-A8E6-3FD7-E97C-45ACA708A70E}"/>
                    </a:ext>
                  </a:extLst>
                </p:cNvPr>
                <p:cNvPicPr/>
                <p:nvPr/>
              </p:nvPicPr>
              <p:blipFill>
                <a:blip r:embed="rId343"/>
                <a:stretch>
                  <a:fillRect/>
                </a:stretch>
              </p:blipFill>
              <p:spPr>
                <a:xfrm>
                  <a:off x="10394078" y="6123023"/>
                  <a:ext cx="23472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54" name="Ink 53">
                  <a:extLst>
                    <a:ext uri="{FF2B5EF4-FFF2-40B4-BE49-F238E27FC236}">
                      <a16:creationId xmlns:a16="http://schemas.microsoft.com/office/drawing/2014/main" id="{6D626933-7631-98B0-A40F-27DBC101B325}"/>
                    </a:ext>
                  </a:extLst>
                </p14:cNvPr>
                <p14:cNvContentPartPr/>
                <p14:nvPr/>
              </p14:nvContentPartPr>
              <p14:xfrm>
                <a:off x="10350158" y="6375383"/>
                <a:ext cx="248040" cy="250200"/>
              </p14:xfrm>
            </p:contentPart>
          </mc:Choice>
          <mc:Fallback>
            <p:pic>
              <p:nvPicPr>
                <p:cNvPr id="54" name="Ink 53">
                  <a:extLst>
                    <a:ext uri="{FF2B5EF4-FFF2-40B4-BE49-F238E27FC236}">
                      <a16:creationId xmlns:a16="http://schemas.microsoft.com/office/drawing/2014/main" id="{6D626933-7631-98B0-A40F-27DBC101B325}"/>
                    </a:ext>
                  </a:extLst>
                </p:cNvPr>
                <p:cNvPicPr/>
                <p:nvPr/>
              </p:nvPicPr>
              <p:blipFill>
                <a:blip r:embed="rId345"/>
                <a:stretch>
                  <a:fillRect/>
                </a:stretch>
              </p:blipFill>
              <p:spPr>
                <a:xfrm>
                  <a:off x="10341158" y="6366743"/>
                  <a:ext cx="2656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57" name="Ink 56">
                  <a:extLst>
                    <a:ext uri="{FF2B5EF4-FFF2-40B4-BE49-F238E27FC236}">
                      <a16:creationId xmlns:a16="http://schemas.microsoft.com/office/drawing/2014/main" id="{00D98DA6-FA14-DD83-927F-AF6F47F4DCCD}"/>
                    </a:ext>
                  </a:extLst>
                </p14:cNvPr>
                <p14:cNvContentPartPr/>
                <p14:nvPr/>
              </p14:nvContentPartPr>
              <p14:xfrm>
                <a:off x="10866038" y="6273143"/>
                <a:ext cx="266400" cy="173520"/>
              </p14:xfrm>
            </p:contentPart>
          </mc:Choice>
          <mc:Fallback>
            <p:pic>
              <p:nvPicPr>
                <p:cNvPr id="57" name="Ink 56">
                  <a:extLst>
                    <a:ext uri="{FF2B5EF4-FFF2-40B4-BE49-F238E27FC236}">
                      <a16:creationId xmlns:a16="http://schemas.microsoft.com/office/drawing/2014/main" id="{00D98DA6-FA14-DD83-927F-AF6F47F4DCCD}"/>
                    </a:ext>
                  </a:extLst>
                </p:cNvPr>
                <p:cNvPicPr/>
                <p:nvPr/>
              </p:nvPicPr>
              <p:blipFill>
                <a:blip r:embed="rId347"/>
                <a:stretch>
                  <a:fillRect/>
                </a:stretch>
              </p:blipFill>
              <p:spPr>
                <a:xfrm>
                  <a:off x="10857038" y="6264503"/>
                  <a:ext cx="2840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58" name="Ink 57">
                  <a:extLst>
                    <a:ext uri="{FF2B5EF4-FFF2-40B4-BE49-F238E27FC236}">
                      <a16:creationId xmlns:a16="http://schemas.microsoft.com/office/drawing/2014/main" id="{9B2E8B21-F8E2-9524-06B7-2A962BBB8948}"/>
                    </a:ext>
                  </a:extLst>
                </p14:cNvPr>
                <p14:cNvContentPartPr/>
                <p14:nvPr/>
              </p14:nvContentPartPr>
              <p14:xfrm>
                <a:off x="11154758" y="6293663"/>
                <a:ext cx="119160" cy="137520"/>
              </p14:xfrm>
            </p:contentPart>
          </mc:Choice>
          <mc:Fallback>
            <p:pic>
              <p:nvPicPr>
                <p:cNvPr id="58" name="Ink 57">
                  <a:extLst>
                    <a:ext uri="{FF2B5EF4-FFF2-40B4-BE49-F238E27FC236}">
                      <a16:creationId xmlns:a16="http://schemas.microsoft.com/office/drawing/2014/main" id="{9B2E8B21-F8E2-9524-06B7-2A962BBB8948}"/>
                    </a:ext>
                  </a:extLst>
                </p:cNvPr>
                <p:cNvPicPr/>
                <p:nvPr/>
              </p:nvPicPr>
              <p:blipFill>
                <a:blip r:embed="rId349"/>
                <a:stretch>
                  <a:fillRect/>
                </a:stretch>
              </p:blipFill>
              <p:spPr>
                <a:xfrm>
                  <a:off x="11146118" y="6284663"/>
                  <a:ext cx="1368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59" name="Ink 58">
                  <a:extLst>
                    <a:ext uri="{FF2B5EF4-FFF2-40B4-BE49-F238E27FC236}">
                      <a16:creationId xmlns:a16="http://schemas.microsoft.com/office/drawing/2014/main" id="{85AC6B91-EC9F-33B7-1DF1-22B77F9699A5}"/>
                    </a:ext>
                  </a:extLst>
                </p14:cNvPr>
                <p14:cNvContentPartPr/>
                <p14:nvPr/>
              </p14:nvContentPartPr>
              <p14:xfrm>
                <a:off x="11295878" y="6222383"/>
                <a:ext cx="511200" cy="203400"/>
              </p14:xfrm>
            </p:contentPart>
          </mc:Choice>
          <mc:Fallback>
            <p:pic>
              <p:nvPicPr>
                <p:cNvPr id="59" name="Ink 58">
                  <a:extLst>
                    <a:ext uri="{FF2B5EF4-FFF2-40B4-BE49-F238E27FC236}">
                      <a16:creationId xmlns:a16="http://schemas.microsoft.com/office/drawing/2014/main" id="{85AC6B91-EC9F-33B7-1DF1-22B77F9699A5}"/>
                    </a:ext>
                  </a:extLst>
                </p:cNvPr>
                <p:cNvPicPr/>
                <p:nvPr/>
              </p:nvPicPr>
              <p:blipFill>
                <a:blip r:embed="rId351"/>
                <a:stretch>
                  <a:fillRect/>
                </a:stretch>
              </p:blipFill>
              <p:spPr>
                <a:xfrm>
                  <a:off x="11286878" y="6213383"/>
                  <a:ext cx="5288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8" name="Ink 217">
                  <a:extLst>
                    <a:ext uri="{FF2B5EF4-FFF2-40B4-BE49-F238E27FC236}">
                      <a16:creationId xmlns:a16="http://schemas.microsoft.com/office/drawing/2014/main" id="{78F26182-7963-2883-5407-B1E7075B5DFE}"/>
                    </a:ext>
                  </a:extLst>
                </p14:cNvPr>
                <p14:cNvContentPartPr/>
                <p14:nvPr/>
              </p14:nvContentPartPr>
              <p14:xfrm>
                <a:off x="10863158" y="6601823"/>
                <a:ext cx="85320" cy="30960"/>
              </p14:xfrm>
            </p:contentPart>
          </mc:Choice>
          <mc:Fallback>
            <p:pic>
              <p:nvPicPr>
                <p:cNvPr id="218" name="Ink 217">
                  <a:extLst>
                    <a:ext uri="{FF2B5EF4-FFF2-40B4-BE49-F238E27FC236}">
                      <a16:creationId xmlns:a16="http://schemas.microsoft.com/office/drawing/2014/main" id="{78F26182-7963-2883-5407-B1E7075B5DFE}"/>
                    </a:ext>
                  </a:extLst>
                </p:cNvPr>
                <p:cNvPicPr/>
                <p:nvPr/>
              </p:nvPicPr>
              <p:blipFill>
                <a:blip r:embed="rId353"/>
                <a:stretch>
                  <a:fillRect/>
                </a:stretch>
              </p:blipFill>
              <p:spPr>
                <a:xfrm>
                  <a:off x="10854518" y="6592823"/>
                  <a:ext cx="1029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9" name="Ink 218">
                  <a:extLst>
                    <a:ext uri="{FF2B5EF4-FFF2-40B4-BE49-F238E27FC236}">
                      <a16:creationId xmlns:a16="http://schemas.microsoft.com/office/drawing/2014/main" id="{FA2B8881-6520-0B0E-7557-BFC7104BC47B}"/>
                    </a:ext>
                  </a:extLst>
                </p14:cNvPr>
                <p14:cNvContentPartPr/>
                <p14:nvPr/>
              </p14:nvContentPartPr>
              <p14:xfrm>
                <a:off x="10871078" y="6651143"/>
                <a:ext cx="109080" cy="65880"/>
              </p14:xfrm>
            </p:contentPart>
          </mc:Choice>
          <mc:Fallback>
            <p:pic>
              <p:nvPicPr>
                <p:cNvPr id="219" name="Ink 218">
                  <a:extLst>
                    <a:ext uri="{FF2B5EF4-FFF2-40B4-BE49-F238E27FC236}">
                      <a16:creationId xmlns:a16="http://schemas.microsoft.com/office/drawing/2014/main" id="{FA2B8881-6520-0B0E-7557-BFC7104BC47B}"/>
                    </a:ext>
                  </a:extLst>
                </p:cNvPr>
                <p:cNvPicPr/>
                <p:nvPr/>
              </p:nvPicPr>
              <p:blipFill>
                <a:blip r:embed="rId355"/>
                <a:stretch>
                  <a:fillRect/>
                </a:stretch>
              </p:blipFill>
              <p:spPr>
                <a:xfrm>
                  <a:off x="10862078" y="6642143"/>
                  <a:ext cx="1267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2" name="Ink 221">
                  <a:extLst>
                    <a:ext uri="{FF2B5EF4-FFF2-40B4-BE49-F238E27FC236}">
                      <a16:creationId xmlns:a16="http://schemas.microsoft.com/office/drawing/2014/main" id="{8BE46986-85BA-D7BE-D9E6-CD91669FE880}"/>
                    </a:ext>
                  </a:extLst>
                </p14:cNvPr>
                <p14:cNvContentPartPr/>
                <p14:nvPr/>
              </p14:nvContentPartPr>
              <p14:xfrm>
                <a:off x="4490438" y="4677623"/>
                <a:ext cx="495000" cy="814320"/>
              </p14:xfrm>
            </p:contentPart>
          </mc:Choice>
          <mc:Fallback>
            <p:pic>
              <p:nvPicPr>
                <p:cNvPr id="222" name="Ink 221">
                  <a:extLst>
                    <a:ext uri="{FF2B5EF4-FFF2-40B4-BE49-F238E27FC236}">
                      <a16:creationId xmlns:a16="http://schemas.microsoft.com/office/drawing/2014/main" id="{8BE46986-85BA-D7BE-D9E6-CD91669FE880}"/>
                    </a:ext>
                  </a:extLst>
                </p:cNvPr>
                <p:cNvPicPr/>
                <p:nvPr/>
              </p:nvPicPr>
              <p:blipFill>
                <a:blip r:embed="rId357"/>
                <a:stretch>
                  <a:fillRect/>
                </a:stretch>
              </p:blipFill>
              <p:spPr>
                <a:xfrm>
                  <a:off x="4481438" y="4668983"/>
                  <a:ext cx="512640" cy="8319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3" name="Ink 222">
                  <a:extLst>
                    <a:ext uri="{FF2B5EF4-FFF2-40B4-BE49-F238E27FC236}">
                      <a16:creationId xmlns:a16="http://schemas.microsoft.com/office/drawing/2014/main" id="{C9B0778C-6C3E-1520-5DDE-66548DD61388}"/>
                    </a:ext>
                  </a:extLst>
                </p14:cNvPr>
                <p14:cNvContentPartPr/>
                <p14:nvPr/>
              </p14:nvContentPartPr>
              <p14:xfrm>
                <a:off x="4853678" y="5310863"/>
                <a:ext cx="153000" cy="233280"/>
              </p14:xfrm>
            </p:contentPart>
          </mc:Choice>
          <mc:Fallback>
            <p:pic>
              <p:nvPicPr>
                <p:cNvPr id="223" name="Ink 222">
                  <a:extLst>
                    <a:ext uri="{FF2B5EF4-FFF2-40B4-BE49-F238E27FC236}">
                      <a16:creationId xmlns:a16="http://schemas.microsoft.com/office/drawing/2014/main" id="{C9B0778C-6C3E-1520-5DDE-66548DD61388}"/>
                    </a:ext>
                  </a:extLst>
                </p:cNvPr>
                <p:cNvPicPr/>
                <p:nvPr/>
              </p:nvPicPr>
              <p:blipFill>
                <a:blip r:embed="rId359"/>
                <a:stretch>
                  <a:fillRect/>
                </a:stretch>
              </p:blipFill>
              <p:spPr>
                <a:xfrm>
                  <a:off x="4844678" y="5302223"/>
                  <a:ext cx="1706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4" name="Ink 223">
                  <a:extLst>
                    <a:ext uri="{FF2B5EF4-FFF2-40B4-BE49-F238E27FC236}">
                      <a16:creationId xmlns:a16="http://schemas.microsoft.com/office/drawing/2014/main" id="{8F059C4F-7F63-B88F-C268-79D3F25E6E69}"/>
                    </a:ext>
                  </a:extLst>
                </p14:cNvPr>
                <p14:cNvContentPartPr/>
                <p14:nvPr/>
              </p14:nvContentPartPr>
              <p14:xfrm>
                <a:off x="3900038" y="5332463"/>
                <a:ext cx="288360" cy="380520"/>
              </p14:xfrm>
            </p:contentPart>
          </mc:Choice>
          <mc:Fallback>
            <p:pic>
              <p:nvPicPr>
                <p:cNvPr id="224" name="Ink 223">
                  <a:extLst>
                    <a:ext uri="{FF2B5EF4-FFF2-40B4-BE49-F238E27FC236}">
                      <a16:creationId xmlns:a16="http://schemas.microsoft.com/office/drawing/2014/main" id="{8F059C4F-7F63-B88F-C268-79D3F25E6E69}"/>
                    </a:ext>
                  </a:extLst>
                </p:cNvPr>
                <p:cNvPicPr/>
                <p:nvPr/>
              </p:nvPicPr>
              <p:blipFill>
                <a:blip r:embed="rId361"/>
                <a:stretch>
                  <a:fillRect/>
                </a:stretch>
              </p:blipFill>
              <p:spPr>
                <a:xfrm>
                  <a:off x="3891398" y="5323823"/>
                  <a:ext cx="30600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5" name="Ink 224">
                  <a:extLst>
                    <a:ext uri="{FF2B5EF4-FFF2-40B4-BE49-F238E27FC236}">
                      <a16:creationId xmlns:a16="http://schemas.microsoft.com/office/drawing/2014/main" id="{CFDC3983-DBD2-FC4E-13A8-6CAA1A2D2DE1}"/>
                    </a:ext>
                  </a:extLst>
                </p14:cNvPr>
                <p14:cNvContentPartPr/>
                <p14:nvPr/>
              </p14:nvContentPartPr>
              <p14:xfrm>
                <a:off x="4197398" y="5422823"/>
                <a:ext cx="42840" cy="26280"/>
              </p14:xfrm>
            </p:contentPart>
          </mc:Choice>
          <mc:Fallback>
            <p:pic>
              <p:nvPicPr>
                <p:cNvPr id="225" name="Ink 224">
                  <a:extLst>
                    <a:ext uri="{FF2B5EF4-FFF2-40B4-BE49-F238E27FC236}">
                      <a16:creationId xmlns:a16="http://schemas.microsoft.com/office/drawing/2014/main" id="{CFDC3983-DBD2-FC4E-13A8-6CAA1A2D2DE1}"/>
                    </a:ext>
                  </a:extLst>
                </p:cNvPr>
                <p:cNvPicPr/>
                <p:nvPr/>
              </p:nvPicPr>
              <p:blipFill>
                <a:blip r:embed="rId363"/>
                <a:stretch>
                  <a:fillRect/>
                </a:stretch>
              </p:blipFill>
              <p:spPr>
                <a:xfrm>
                  <a:off x="4188758" y="5414183"/>
                  <a:ext cx="604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6" name="Ink 225">
                  <a:extLst>
                    <a:ext uri="{FF2B5EF4-FFF2-40B4-BE49-F238E27FC236}">
                      <a16:creationId xmlns:a16="http://schemas.microsoft.com/office/drawing/2014/main" id="{6B18035C-64E9-D29A-A993-B4C6A07AEBBD}"/>
                    </a:ext>
                  </a:extLst>
                </p14:cNvPr>
                <p14:cNvContentPartPr/>
                <p14:nvPr/>
              </p14:nvContentPartPr>
              <p14:xfrm>
                <a:off x="4241678" y="5517503"/>
                <a:ext cx="212760" cy="181440"/>
              </p14:xfrm>
            </p:contentPart>
          </mc:Choice>
          <mc:Fallback>
            <p:pic>
              <p:nvPicPr>
                <p:cNvPr id="226" name="Ink 225">
                  <a:extLst>
                    <a:ext uri="{FF2B5EF4-FFF2-40B4-BE49-F238E27FC236}">
                      <a16:creationId xmlns:a16="http://schemas.microsoft.com/office/drawing/2014/main" id="{6B18035C-64E9-D29A-A993-B4C6A07AEBBD}"/>
                    </a:ext>
                  </a:extLst>
                </p:cNvPr>
                <p:cNvPicPr/>
                <p:nvPr/>
              </p:nvPicPr>
              <p:blipFill>
                <a:blip r:embed="rId365"/>
                <a:stretch>
                  <a:fillRect/>
                </a:stretch>
              </p:blipFill>
              <p:spPr>
                <a:xfrm>
                  <a:off x="4232678" y="5508863"/>
                  <a:ext cx="2304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7" name="Ink 226">
                  <a:extLst>
                    <a:ext uri="{FF2B5EF4-FFF2-40B4-BE49-F238E27FC236}">
                      <a16:creationId xmlns:a16="http://schemas.microsoft.com/office/drawing/2014/main" id="{2CAC9F17-5306-C2B5-C8A4-AEC59B79996D}"/>
                    </a:ext>
                  </a:extLst>
                </p14:cNvPr>
                <p14:cNvContentPartPr/>
                <p14:nvPr/>
              </p14:nvContentPartPr>
              <p14:xfrm>
                <a:off x="4464878" y="5468183"/>
                <a:ext cx="83520" cy="280080"/>
              </p14:xfrm>
            </p:contentPart>
          </mc:Choice>
          <mc:Fallback>
            <p:pic>
              <p:nvPicPr>
                <p:cNvPr id="227" name="Ink 226">
                  <a:extLst>
                    <a:ext uri="{FF2B5EF4-FFF2-40B4-BE49-F238E27FC236}">
                      <a16:creationId xmlns:a16="http://schemas.microsoft.com/office/drawing/2014/main" id="{2CAC9F17-5306-C2B5-C8A4-AEC59B79996D}"/>
                    </a:ext>
                  </a:extLst>
                </p:cNvPr>
                <p:cNvPicPr/>
                <p:nvPr/>
              </p:nvPicPr>
              <p:blipFill>
                <a:blip r:embed="rId367"/>
                <a:stretch>
                  <a:fillRect/>
                </a:stretch>
              </p:blipFill>
              <p:spPr>
                <a:xfrm>
                  <a:off x="4455878" y="5459183"/>
                  <a:ext cx="1011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9" name="Ink 228">
                  <a:extLst>
                    <a:ext uri="{FF2B5EF4-FFF2-40B4-BE49-F238E27FC236}">
                      <a16:creationId xmlns:a16="http://schemas.microsoft.com/office/drawing/2014/main" id="{603FD957-77EB-0A4D-C677-A83C52217351}"/>
                    </a:ext>
                  </a:extLst>
                </p14:cNvPr>
                <p14:cNvContentPartPr/>
                <p14:nvPr/>
              </p14:nvContentPartPr>
              <p14:xfrm>
                <a:off x="4625798" y="3442463"/>
                <a:ext cx="200160" cy="259200"/>
              </p14:xfrm>
            </p:contentPart>
          </mc:Choice>
          <mc:Fallback>
            <p:pic>
              <p:nvPicPr>
                <p:cNvPr id="229" name="Ink 228">
                  <a:extLst>
                    <a:ext uri="{FF2B5EF4-FFF2-40B4-BE49-F238E27FC236}">
                      <a16:creationId xmlns:a16="http://schemas.microsoft.com/office/drawing/2014/main" id="{603FD957-77EB-0A4D-C677-A83C52217351}"/>
                    </a:ext>
                  </a:extLst>
                </p:cNvPr>
                <p:cNvPicPr/>
                <p:nvPr/>
              </p:nvPicPr>
              <p:blipFill>
                <a:blip r:embed="rId369"/>
                <a:stretch>
                  <a:fillRect/>
                </a:stretch>
              </p:blipFill>
              <p:spPr>
                <a:xfrm>
                  <a:off x="4616798" y="3433463"/>
                  <a:ext cx="21780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30" name="Ink 229">
                  <a:extLst>
                    <a:ext uri="{FF2B5EF4-FFF2-40B4-BE49-F238E27FC236}">
                      <a16:creationId xmlns:a16="http://schemas.microsoft.com/office/drawing/2014/main" id="{B57511F1-54E9-6044-EB4B-FCC198A92E7C}"/>
                    </a:ext>
                  </a:extLst>
                </p14:cNvPr>
                <p14:cNvContentPartPr/>
                <p14:nvPr/>
              </p14:nvContentPartPr>
              <p14:xfrm>
                <a:off x="4413758" y="3339863"/>
                <a:ext cx="493920" cy="503640"/>
              </p14:xfrm>
            </p:contentPart>
          </mc:Choice>
          <mc:Fallback>
            <p:pic>
              <p:nvPicPr>
                <p:cNvPr id="230" name="Ink 229">
                  <a:extLst>
                    <a:ext uri="{FF2B5EF4-FFF2-40B4-BE49-F238E27FC236}">
                      <a16:creationId xmlns:a16="http://schemas.microsoft.com/office/drawing/2014/main" id="{B57511F1-54E9-6044-EB4B-FCC198A92E7C}"/>
                    </a:ext>
                  </a:extLst>
                </p:cNvPr>
                <p:cNvPicPr/>
                <p:nvPr/>
              </p:nvPicPr>
              <p:blipFill>
                <a:blip r:embed="rId371"/>
                <a:stretch>
                  <a:fillRect/>
                </a:stretch>
              </p:blipFill>
              <p:spPr>
                <a:xfrm>
                  <a:off x="4405118" y="3330863"/>
                  <a:ext cx="51156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2" name="Ink 231">
                  <a:extLst>
                    <a:ext uri="{FF2B5EF4-FFF2-40B4-BE49-F238E27FC236}">
                      <a16:creationId xmlns:a16="http://schemas.microsoft.com/office/drawing/2014/main" id="{86494AF3-8C58-22E7-60E1-839EB10CA720}"/>
                    </a:ext>
                  </a:extLst>
                </p14:cNvPr>
                <p14:cNvContentPartPr/>
                <p14:nvPr/>
              </p14:nvContentPartPr>
              <p14:xfrm>
                <a:off x="6939158" y="3358583"/>
                <a:ext cx="159480" cy="280080"/>
              </p14:xfrm>
            </p:contentPart>
          </mc:Choice>
          <mc:Fallback>
            <p:pic>
              <p:nvPicPr>
                <p:cNvPr id="232" name="Ink 231">
                  <a:extLst>
                    <a:ext uri="{FF2B5EF4-FFF2-40B4-BE49-F238E27FC236}">
                      <a16:creationId xmlns:a16="http://schemas.microsoft.com/office/drawing/2014/main" id="{86494AF3-8C58-22E7-60E1-839EB10CA720}"/>
                    </a:ext>
                  </a:extLst>
                </p:cNvPr>
                <p:cNvPicPr/>
                <p:nvPr/>
              </p:nvPicPr>
              <p:blipFill>
                <a:blip r:embed="rId373"/>
                <a:stretch>
                  <a:fillRect/>
                </a:stretch>
              </p:blipFill>
              <p:spPr>
                <a:xfrm>
                  <a:off x="6930518" y="3349583"/>
                  <a:ext cx="1771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3" name="Ink 232">
                  <a:extLst>
                    <a:ext uri="{FF2B5EF4-FFF2-40B4-BE49-F238E27FC236}">
                      <a16:creationId xmlns:a16="http://schemas.microsoft.com/office/drawing/2014/main" id="{018BC092-104A-CD33-2DF0-D7870C83DDA3}"/>
                    </a:ext>
                  </a:extLst>
                </p14:cNvPr>
                <p14:cNvContentPartPr/>
                <p14:nvPr/>
              </p14:nvContentPartPr>
              <p14:xfrm>
                <a:off x="6845558" y="3233303"/>
                <a:ext cx="486360" cy="495000"/>
              </p14:xfrm>
            </p:contentPart>
          </mc:Choice>
          <mc:Fallback>
            <p:pic>
              <p:nvPicPr>
                <p:cNvPr id="233" name="Ink 232">
                  <a:extLst>
                    <a:ext uri="{FF2B5EF4-FFF2-40B4-BE49-F238E27FC236}">
                      <a16:creationId xmlns:a16="http://schemas.microsoft.com/office/drawing/2014/main" id="{018BC092-104A-CD33-2DF0-D7870C83DDA3}"/>
                    </a:ext>
                  </a:extLst>
                </p:cNvPr>
                <p:cNvPicPr/>
                <p:nvPr/>
              </p:nvPicPr>
              <p:blipFill>
                <a:blip r:embed="rId375"/>
                <a:stretch>
                  <a:fillRect/>
                </a:stretch>
              </p:blipFill>
              <p:spPr>
                <a:xfrm>
                  <a:off x="6836918" y="3224303"/>
                  <a:ext cx="50400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5" name="Ink 234">
                  <a:extLst>
                    <a:ext uri="{FF2B5EF4-FFF2-40B4-BE49-F238E27FC236}">
                      <a16:creationId xmlns:a16="http://schemas.microsoft.com/office/drawing/2014/main" id="{2650CD30-0405-DFD8-7210-2D9F4E07FEA2}"/>
                    </a:ext>
                  </a:extLst>
                </p14:cNvPr>
                <p14:cNvContentPartPr/>
                <p14:nvPr/>
              </p14:nvContentPartPr>
              <p14:xfrm>
                <a:off x="4102358" y="5099543"/>
                <a:ext cx="5760" cy="17640"/>
              </p14:xfrm>
            </p:contentPart>
          </mc:Choice>
          <mc:Fallback>
            <p:pic>
              <p:nvPicPr>
                <p:cNvPr id="235" name="Ink 234">
                  <a:extLst>
                    <a:ext uri="{FF2B5EF4-FFF2-40B4-BE49-F238E27FC236}">
                      <a16:creationId xmlns:a16="http://schemas.microsoft.com/office/drawing/2014/main" id="{2650CD30-0405-DFD8-7210-2D9F4E07FEA2}"/>
                    </a:ext>
                  </a:extLst>
                </p:cNvPr>
                <p:cNvPicPr/>
                <p:nvPr/>
              </p:nvPicPr>
              <p:blipFill>
                <a:blip r:embed="rId377"/>
                <a:stretch>
                  <a:fillRect/>
                </a:stretch>
              </p:blipFill>
              <p:spPr>
                <a:xfrm>
                  <a:off x="4093358" y="5090903"/>
                  <a:ext cx="234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6" name="Ink 235">
                  <a:extLst>
                    <a:ext uri="{FF2B5EF4-FFF2-40B4-BE49-F238E27FC236}">
                      <a16:creationId xmlns:a16="http://schemas.microsoft.com/office/drawing/2014/main" id="{5C1371E4-C507-EED2-1AC9-550CBC11C0EB}"/>
                    </a:ext>
                  </a:extLst>
                </p14:cNvPr>
                <p14:cNvContentPartPr/>
                <p14:nvPr/>
              </p14:nvContentPartPr>
              <p14:xfrm>
                <a:off x="5331398" y="2223503"/>
                <a:ext cx="99360" cy="230760"/>
              </p14:xfrm>
            </p:contentPart>
          </mc:Choice>
          <mc:Fallback>
            <p:pic>
              <p:nvPicPr>
                <p:cNvPr id="236" name="Ink 235">
                  <a:extLst>
                    <a:ext uri="{FF2B5EF4-FFF2-40B4-BE49-F238E27FC236}">
                      <a16:creationId xmlns:a16="http://schemas.microsoft.com/office/drawing/2014/main" id="{5C1371E4-C507-EED2-1AC9-550CBC11C0EB}"/>
                    </a:ext>
                  </a:extLst>
                </p:cNvPr>
                <p:cNvPicPr/>
                <p:nvPr/>
              </p:nvPicPr>
              <p:blipFill>
                <a:blip r:embed="rId379"/>
                <a:stretch>
                  <a:fillRect/>
                </a:stretch>
              </p:blipFill>
              <p:spPr>
                <a:xfrm>
                  <a:off x="5322398" y="2214863"/>
                  <a:ext cx="1170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7" name="Ink 236">
                  <a:extLst>
                    <a:ext uri="{FF2B5EF4-FFF2-40B4-BE49-F238E27FC236}">
                      <a16:creationId xmlns:a16="http://schemas.microsoft.com/office/drawing/2014/main" id="{0907FF4E-EC65-D98C-B1FF-7158A9469E4A}"/>
                    </a:ext>
                  </a:extLst>
                </p14:cNvPr>
                <p14:cNvContentPartPr/>
                <p14:nvPr/>
              </p14:nvContentPartPr>
              <p14:xfrm>
                <a:off x="5354438" y="2243303"/>
                <a:ext cx="117000" cy="36360"/>
              </p14:xfrm>
            </p:contentPart>
          </mc:Choice>
          <mc:Fallback>
            <p:pic>
              <p:nvPicPr>
                <p:cNvPr id="237" name="Ink 236">
                  <a:extLst>
                    <a:ext uri="{FF2B5EF4-FFF2-40B4-BE49-F238E27FC236}">
                      <a16:creationId xmlns:a16="http://schemas.microsoft.com/office/drawing/2014/main" id="{0907FF4E-EC65-D98C-B1FF-7158A9469E4A}"/>
                    </a:ext>
                  </a:extLst>
                </p:cNvPr>
                <p:cNvPicPr/>
                <p:nvPr/>
              </p:nvPicPr>
              <p:blipFill>
                <a:blip r:embed="rId381"/>
                <a:stretch>
                  <a:fillRect/>
                </a:stretch>
              </p:blipFill>
              <p:spPr>
                <a:xfrm>
                  <a:off x="5345798" y="2234663"/>
                  <a:ext cx="1346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8" name="Ink 237">
                  <a:extLst>
                    <a:ext uri="{FF2B5EF4-FFF2-40B4-BE49-F238E27FC236}">
                      <a16:creationId xmlns:a16="http://schemas.microsoft.com/office/drawing/2014/main" id="{9EC08D11-E606-2FB6-95BA-0763EC550F09}"/>
                    </a:ext>
                  </a:extLst>
                </p14:cNvPr>
                <p14:cNvContentPartPr/>
                <p14:nvPr/>
              </p14:nvContentPartPr>
              <p14:xfrm>
                <a:off x="5216558" y="2133143"/>
                <a:ext cx="387720" cy="468720"/>
              </p14:xfrm>
            </p:contentPart>
          </mc:Choice>
          <mc:Fallback>
            <p:pic>
              <p:nvPicPr>
                <p:cNvPr id="238" name="Ink 237">
                  <a:extLst>
                    <a:ext uri="{FF2B5EF4-FFF2-40B4-BE49-F238E27FC236}">
                      <a16:creationId xmlns:a16="http://schemas.microsoft.com/office/drawing/2014/main" id="{9EC08D11-E606-2FB6-95BA-0763EC550F09}"/>
                    </a:ext>
                  </a:extLst>
                </p:cNvPr>
                <p:cNvPicPr/>
                <p:nvPr/>
              </p:nvPicPr>
              <p:blipFill>
                <a:blip r:embed="rId383"/>
                <a:stretch>
                  <a:fillRect/>
                </a:stretch>
              </p:blipFill>
              <p:spPr>
                <a:xfrm>
                  <a:off x="5207918" y="2124143"/>
                  <a:ext cx="40536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40" name="Ink 239">
                  <a:extLst>
                    <a:ext uri="{FF2B5EF4-FFF2-40B4-BE49-F238E27FC236}">
                      <a16:creationId xmlns:a16="http://schemas.microsoft.com/office/drawing/2014/main" id="{3D2B77FA-D764-2864-38D4-BBAD41D099D5}"/>
                    </a:ext>
                  </a:extLst>
                </p14:cNvPr>
                <p14:cNvContentPartPr/>
                <p14:nvPr/>
              </p14:nvContentPartPr>
              <p14:xfrm>
                <a:off x="4747838" y="5620823"/>
                <a:ext cx="155520" cy="197640"/>
              </p14:xfrm>
            </p:contentPart>
          </mc:Choice>
          <mc:Fallback>
            <p:pic>
              <p:nvPicPr>
                <p:cNvPr id="240" name="Ink 239">
                  <a:extLst>
                    <a:ext uri="{FF2B5EF4-FFF2-40B4-BE49-F238E27FC236}">
                      <a16:creationId xmlns:a16="http://schemas.microsoft.com/office/drawing/2014/main" id="{3D2B77FA-D764-2864-38D4-BBAD41D099D5}"/>
                    </a:ext>
                  </a:extLst>
                </p:cNvPr>
                <p:cNvPicPr/>
                <p:nvPr/>
              </p:nvPicPr>
              <p:blipFill>
                <a:blip r:embed="rId385"/>
                <a:stretch>
                  <a:fillRect/>
                </a:stretch>
              </p:blipFill>
              <p:spPr>
                <a:xfrm>
                  <a:off x="4739198" y="5612183"/>
                  <a:ext cx="1731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41" name="Ink 240">
                  <a:extLst>
                    <a:ext uri="{FF2B5EF4-FFF2-40B4-BE49-F238E27FC236}">
                      <a16:creationId xmlns:a16="http://schemas.microsoft.com/office/drawing/2014/main" id="{365FF9C3-8804-A2B8-2A1F-E43B1D271B71}"/>
                    </a:ext>
                  </a:extLst>
                </p14:cNvPr>
                <p14:cNvContentPartPr/>
                <p14:nvPr/>
              </p14:nvContentPartPr>
              <p14:xfrm>
                <a:off x="4674038" y="5373503"/>
                <a:ext cx="459360" cy="575640"/>
              </p14:xfrm>
            </p:contentPart>
          </mc:Choice>
          <mc:Fallback>
            <p:pic>
              <p:nvPicPr>
                <p:cNvPr id="241" name="Ink 240">
                  <a:extLst>
                    <a:ext uri="{FF2B5EF4-FFF2-40B4-BE49-F238E27FC236}">
                      <a16:creationId xmlns:a16="http://schemas.microsoft.com/office/drawing/2014/main" id="{365FF9C3-8804-A2B8-2A1F-E43B1D271B71}"/>
                    </a:ext>
                  </a:extLst>
                </p:cNvPr>
                <p:cNvPicPr/>
                <p:nvPr/>
              </p:nvPicPr>
              <p:blipFill>
                <a:blip r:embed="rId387"/>
                <a:stretch>
                  <a:fillRect/>
                </a:stretch>
              </p:blipFill>
              <p:spPr>
                <a:xfrm>
                  <a:off x="4665398" y="5364863"/>
                  <a:ext cx="477000" cy="593280"/>
                </a:xfrm>
                <a:prstGeom prst="rect">
                  <a:avLst/>
                </a:prstGeom>
              </p:spPr>
            </p:pic>
          </mc:Fallback>
        </mc:AlternateContent>
      </p:grpSp>
    </p:spTree>
    <p:extLst>
      <p:ext uri="{BB962C8B-B14F-4D97-AF65-F5344CB8AC3E}">
        <p14:creationId xmlns:p14="http://schemas.microsoft.com/office/powerpoint/2010/main" val="310414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19C45-BE39-6D0D-142E-C9FC3E35E53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C862020-8D71-E31A-09C9-A2797DAF017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69F43734-243A-5AED-8E4D-06E1D66AF16E}"/>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F2B0E1C5-8A08-413F-8B09-C84C12CD5C27}"/>
              </a:ext>
            </a:extLst>
          </p:cNvPr>
          <p:cNvSpPr>
            <a:spLocks noGrp="1"/>
          </p:cNvSpPr>
          <p:nvPr>
            <p:ph type="title"/>
          </p:nvPr>
        </p:nvSpPr>
        <p:spPr>
          <a:xfrm>
            <a:off x="101573" y="178647"/>
            <a:ext cx="10969943" cy="711016"/>
          </a:xfrm>
        </p:spPr>
        <p:txBody>
          <a:bodyPr/>
          <a:lstStyle/>
          <a:p>
            <a:r>
              <a:rPr lang="en-IN" sz="3333" dirty="0"/>
              <a:t>SAP Build Work Zone?</a:t>
            </a:r>
          </a:p>
        </p:txBody>
      </p:sp>
      <p:sp>
        <p:nvSpPr>
          <p:cNvPr id="6" name="TextBox 5">
            <a:extLst>
              <a:ext uri="{FF2B5EF4-FFF2-40B4-BE49-F238E27FC236}">
                <a16:creationId xmlns:a16="http://schemas.microsoft.com/office/drawing/2014/main" id="{1C969C4F-071B-E3C7-E6AB-76054C04A9E0}"/>
              </a:ext>
            </a:extLst>
          </p:cNvPr>
          <p:cNvSpPr txBox="1"/>
          <p:nvPr/>
        </p:nvSpPr>
        <p:spPr>
          <a:xfrm>
            <a:off x="187689" y="991235"/>
            <a:ext cx="11696415" cy="1569660"/>
          </a:xfrm>
          <a:prstGeom prst="rect">
            <a:avLst/>
          </a:prstGeom>
          <a:noFill/>
        </p:spPr>
        <p:txBody>
          <a:bodyPr wrap="square">
            <a:spAutoFit/>
          </a:bodyPr>
          <a:lstStyle/>
          <a:p>
            <a:r>
              <a:rPr lang="en-US" sz="1600" dirty="0">
                <a:solidFill>
                  <a:schemeClr val="bg1"/>
                </a:solidFill>
                <a:latin typeface="72" panose="020B0503030000000003" pitchFamily="34" charset="0"/>
              </a:rPr>
              <a:t>SAP Build Work Zone, advanced edition is a powerful SAP Business Technology Platform service that consists of several components</a:t>
            </a:r>
          </a:p>
          <a:p>
            <a:endParaRPr lang="en-US" sz="1600" dirty="0">
              <a:solidFill>
                <a:schemeClr val="bg1"/>
              </a:solidFill>
              <a:latin typeface="72" panose="020B0503030000000003" pitchFamily="34" charset="0"/>
            </a:endParaRPr>
          </a:p>
          <a:p>
            <a:r>
              <a:rPr lang="en-US" sz="1600" dirty="0">
                <a:solidFill>
                  <a:schemeClr val="bg1"/>
                </a:solidFill>
                <a:latin typeface="72" panose="020B0503030000000003" pitchFamily="34" charset="0"/>
              </a:rPr>
              <a:t>SAP Launchpad Services is now called </a:t>
            </a:r>
            <a:r>
              <a:rPr lang="en-US" sz="1600" b="1" dirty="0">
                <a:solidFill>
                  <a:schemeClr val="bg1"/>
                </a:solidFill>
                <a:latin typeface="72" panose="020B0503030000000003" pitchFamily="34" charset="0"/>
              </a:rPr>
              <a:t>SAP Build Work Zone, Standard</a:t>
            </a:r>
            <a:br>
              <a:rPr lang="en-US" sz="1600" dirty="0">
                <a:solidFill>
                  <a:schemeClr val="bg1"/>
                </a:solidFill>
              </a:rPr>
            </a:br>
            <a:br>
              <a:rPr lang="en-US" sz="1600" dirty="0">
                <a:solidFill>
                  <a:schemeClr val="bg1"/>
                </a:solidFill>
              </a:rPr>
            </a:br>
            <a:r>
              <a:rPr lang="en-US" sz="1600" dirty="0">
                <a:solidFill>
                  <a:schemeClr val="bg1"/>
                </a:solidFill>
                <a:latin typeface="72" panose="020B0503030000000003" pitchFamily="34" charset="0"/>
              </a:rPr>
              <a:t>SAP Work Zone is now called </a:t>
            </a:r>
            <a:r>
              <a:rPr lang="en-US" sz="1600" b="1" dirty="0">
                <a:solidFill>
                  <a:schemeClr val="bg1"/>
                </a:solidFill>
                <a:latin typeface="72" panose="020B0503030000000003" pitchFamily="34" charset="0"/>
              </a:rPr>
              <a:t>SAP Build Work Zone, Advanced</a:t>
            </a:r>
            <a:endParaRPr lang="en-IN" sz="1600" dirty="0">
              <a:solidFill>
                <a:schemeClr val="bg1"/>
              </a:solidFill>
            </a:endParaRPr>
          </a:p>
        </p:txBody>
      </p:sp>
      <p:pic>
        <p:nvPicPr>
          <p:cNvPr id="5122" name="Picture 2">
            <a:extLst>
              <a:ext uri="{FF2B5EF4-FFF2-40B4-BE49-F238E27FC236}">
                <a16:creationId xmlns:a16="http://schemas.microsoft.com/office/drawing/2014/main" id="{114857FC-F584-21F5-8924-5FA2ED7AC7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347"/>
          <a:stretch/>
        </p:blipFill>
        <p:spPr bwMode="auto">
          <a:xfrm>
            <a:off x="914274" y="2548199"/>
            <a:ext cx="10243245" cy="3743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27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6EE01-9A17-9526-70E5-BC9113631A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1ECD81E-1BE3-5A7C-FFA5-20E403A1AE6E}"/>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28753520-6E15-1DF4-0D41-EA56A4CF4D1D}"/>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2D98A2EC-8104-D2F8-55AD-36A90A22A1D7}"/>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8" name="Picture 7">
            <a:extLst>
              <a:ext uri="{FF2B5EF4-FFF2-40B4-BE49-F238E27FC236}">
                <a16:creationId xmlns:a16="http://schemas.microsoft.com/office/drawing/2014/main" id="{80B1DC13-4AE9-98A6-7376-44A7D38143A9}"/>
              </a:ext>
            </a:extLst>
          </p:cNvPr>
          <p:cNvPicPr>
            <a:picLocks noChangeAspect="1"/>
          </p:cNvPicPr>
          <p:nvPr/>
        </p:nvPicPr>
        <p:blipFill>
          <a:blip r:embed="rId3"/>
          <a:stretch>
            <a:fillRect/>
          </a:stretch>
        </p:blipFill>
        <p:spPr>
          <a:xfrm>
            <a:off x="109143" y="1412776"/>
            <a:ext cx="11970537" cy="3690790"/>
          </a:xfrm>
          <a:prstGeom prst="rect">
            <a:avLst/>
          </a:prstGeom>
        </p:spPr>
      </p:pic>
    </p:spTree>
    <p:extLst>
      <p:ext uri="{BB962C8B-B14F-4D97-AF65-F5344CB8AC3E}">
        <p14:creationId xmlns:p14="http://schemas.microsoft.com/office/powerpoint/2010/main" val="353443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065CA-7746-3282-90E5-05C9D4542BD0}"/>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19B62DDB-ACF0-CC81-9D60-C0B050329336}"/>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How to be Fast</a:t>
            </a:r>
            <a:endParaRPr lang="en-IN" sz="3200"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CB023E-94D4-26C8-26BC-60603B4B54F6}"/>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4DEA6E61-E436-FFE6-F36B-4844AE6ECEFA}"/>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FEED10FC-B7DE-5CC5-2B2C-166CE2792217}"/>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8" name="Picture 7">
            <a:extLst>
              <a:ext uri="{FF2B5EF4-FFF2-40B4-BE49-F238E27FC236}">
                <a16:creationId xmlns:a16="http://schemas.microsoft.com/office/drawing/2014/main" id="{E443696E-2468-E31F-808C-02E3EB209D15}"/>
              </a:ext>
            </a:extLst>
          </p:cNvPr>
          <p:cNvPicPr>
            <a:picLocks noChangeAspect="1"/>
          </p:cNvPicPr>
          <p:nvPr/>
        </p:nvPicPr>
        <p:blipFill>
          <a:blip r:embed="rId3"/>
          <a:srcRect t="2172"/>
          <a:stretch/>
        </p:blipFill>
        <p:spPr>
          <a:xfrm>
            <a:off x="141079" y="1723164"/>
            <a:ext cx="11847431" cy="3816424"/>
          </a:xfrm>
          <a:prstGeom prst="rect">
            <a:avLst/>
          </a:prstGeom>
        </p:spPr>
      </p:pic>
    </p:spTree>
    <p:extLst>
      <p:ext uri="{BB962C8B-B14F-4D97-AF65-F5344CB8AC3E}">
        <p14:creationId xmlns:p14="http://schemas.microsoft.com/office/powerpoint/2010/main" val="740713926"/>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7942</TotalTime>
  <Words>835</Words>
  <Application>Microsoft Office PowerPoint</Application>
  <PresentationFormat>Custom</PresentationFormat>
  <Paragraphs>122</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72</vt:lpstr>
      <vt:lpstr>Amasis MT Pro Black</vt:lpstr>
      <vt:lpstr>Arial</vt:lpstr>
      <vt:lpstr>Arial Black</vt:lpstr>
      <vt:lpstr>Calibri</vt:lpstr>
      <vt:lpstr>Consolas</vt:lpstr>
      <vt:lpstr>Cooper Black</vt:lpstr>
      <vt:lpstr>Segoe UI</vt:lpstr>
      <vt:lpstr>Segoe UI Light</vt:lpstr>
      <vt:lpstr>Office Theme</vt:lpstr>
      <vt:lpstr>SAP BTP Extension Suite Training</vt:lpstr>
      <vt:lpstr>PowerPoint Presentation</vt:lpstr>
      <vt:lpstr>Agenda – Day 13</vt:lpstr>
      <vt:lpstr>Server Less Fiori App</vt:lpstr>
      <vt:lpstr>PowerPoint Presentation</vt:lpstr>
      <vt:lpstr>PowerPoint Presentation</vt:lpstr>
      <vt:lpstr>SAP Build Work Zone?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Scenario 2: </vt:lpstr>
      <vt:lpstr>Hands on: Initialize CAPM Extension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299</cp:revision>
  <dcterms:created xsi:type="dcterms:W3CDTF">2013-09-12T13:05:01Z</dcterms:created>
  <dcterms:modified xsi:type="dcterms:W3CDTF">2025-05-05T08:24:14Z</dcterms:modified>
</cp:coreProperties>
</file>