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6" r:id="rId2"/>
    <p:sldId id="4122" r:id="rId3"/>
    <p:sldId id="277" r:id="rId4"/>
    <p:sldId id="293" r:id="rId5"/>
    <p:sldId id="4827" r:id="rId6"/>
    <p:sldId id="4828" r:id="rId7"/>
    <p:sldId id="4766" r:id="rId8"/>
    <p:sldId id="4771" r:id="rId9"/>
    <p:sldId id="4772" r:id="rId10"/>
    <p:sldId id="4784" r:id="rId11"/>
    <p:sldId id="4767" r:id="rId12"/>
    <p:sldId id="4768" r:id="rId13"/>
    <p:sldId id="4770" r:id="rId14"/>
    <p:sldId id="4769" r:id="rId15"/>
    <p:sldId id="282" r:id="rId16"/>
    <p:sldId id="280" r:id="rId17"/>
    <p:sldId id="4711"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40" autoAdjust="0"/>
    <p:restoredTop sz="95033" autoAdjust="0"/>
  </p:normalViewPr>
  <p:slideViewPr>
    <p:cSldViewPr>
      <p:cViewPr varScale="1">
        <p:scale>
          <a:sx n="102" d="100"/>
          <a:sy n="102" d="100"/>
        </p:scale>
        <p:origin x="640" y="288"/>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18.401"/>
    </inkml:context>
    <inkml:brush xml:id="br0">
      <inkml:brushProperty name="width" value="0.05" units="cm"/>
      <inkml:brushProperty name="height" value="0.05" units="cm"/>
      <inkml:brushProperty name="color" value="#FFC114"/>
    </inkml:brush>
  </inkml:definitions>
  <inkml:trace contextRef="#ctx0" brushRef="#br0">2398 22 24575,'-50'-7'0,"-1"2"0,-82 2 0,99 3 0,-118 2 0,-1 8 0,-177 33 0,246-24 0,0 2 0,1 5 0,1 3 0,2 3 0,-131 75 0,115-49 0,3 4 0,3 5 0,-162 153 0,214-181 0,1 2 0,3 1 0,1 1 0,2 2 0,2 1 0,-41 90 0,57-105 0,1 1 0,2 0 0,1 1 0,1 0 0,2 1 0,1-1 0,2 1 0,2 0 0,0 0 0,3 0 0,0 0 0,9 35 0,-3-34 0,1-1 0,3 0 0,0-1 0,2-1 0,1 0 0,2-1 0,25 35 0,-16-30 0,3-1 0,0-1 0,3-2 0,0-1 0,44 32 0,-21-24 0,2-3 0,1-3 0,1-1 0,2-4 0,1-2 0,1-3 0,114 25 0,-36-21 0,1-6 0,154 1 0,287-29 0,-462-1 0,187-37 0,-239 30 0,1-4 0,-2-3 0,-1-3 0,65-34 0,75-53 0,212-151 0,-358 217 0,-1-2 0,-2-2 0,-3-3 0,-2-2 0,-2-3 0,-3-2 0,48-78 0,-83 117 0,0-1 0,-2 0 0,-1-1 0,0 0 0,-2-1 0,8-32 0,-14 44 0,0 0 0,-1-1 0,0 1 0,-1 0 0,0 0 0,-1 0 0,0-1 0,-1 1 0,-1 0 0,0 0 0,0 1 0,-1-1 0,-1 1 0,-10-21 0,-2 7 0,0 0 0,-2 1 0,0 1 0,-37-34 0,-99-72 0,152 126 0,-92-68 0,-3 5 0,-126-64 0,-229-72 0,350 167 0,-171-33 0,-7 12 0,-3 23 0,262 32 77,2 0-365,1 0-1,-1 1 1,0 1-1,-22 4 1,26-1-6538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45.867"/>
    </inkml:context>
    <inkml:brush xml:id="br0">
      <inkml:brushProperty name="width" value="0.05" units="cm"/>
      <inkml:brushProperty name="height" value="0.05" units="cm"/>
      <inkml:brushProperty name="color" value="#FFC114"/>
    </inkml:brush>
  </inkml:definitions>
  <inkml:trace contextRef="#ctx0" brushRef="#br0">1 431 24575,'1'-57'0,"1"29"0,-5-52 0,46 522 0,-26 3 0,-13-310 0,-1 101 0,1 28 0,-4-262 0,0 1 0,0-1 0,0 0 0,1 0 0,-1 1 0,1-1 0,-1 0 0,1 0 0,0 0 0,0 1 0,0-1 0,0 0 0,0 0 0,1 1 0,0-2 0,-1 0 0,0 0 0,0 0 0,1 0 0,-1-1 0,1 1 0,-1 0 0,0-1 0,1 1 0,-1-1 0,1 0 0,-1 0 0,1 1 0,-1-1 0,1 0 0,-1 0 0,1 0 0,-1 0 0,1-1 0,-1 1 0,3-1 0,105-24 0,31-5 0,-58 21 0,1 4 0,148 8 0,165 40 0,-132-10 0,151-12 0,-407-21 0,34-3 0,-41 3 0,1 0 0,0 0 0,0-1 0,0 1 0,0-1 0,0 0 0,-1 1 0,1-1 0,0 0 0,0 0 0,-1 0 0,1 0 0,-1 0 0,1 0 0,-1-1 0,1 1 0,0-2 0,-2 3 0,1-1 0,-1 0 0,0 0 0,0 1 0,0-1 0,0 0 0,0 1 0,0-1 0,0 0 0,0 1 0,0-1 0,0 0 0,0 1 0,0-1 0,0 0 0,-1 0 0,1 1 0,0-1 0,-1 1 0,1-1 0,0 0 0,-1 1 0,1-1 0,0 1 0,-1-1 0,1 1 0,-1-1 0,1 1 0,-1-1 0,-1 0 0,-18-12 0,19 12 0,-37-19 0,17 9 0,1 0 0,-24-17 0,38 23 0,0 0 0,1 0 0,-1-1 0,1 1 0,0-1 0,1 0 0,-1-1 0,1 1 0,0-1 0,-5-13 0,3 3 0,2 0 0,0 0 0,0-1 0,-1-32 0,5-74 0,1 101 0,17-361 0,0 13 0,-22 1 0,3 359 0,0-15 0,-1 1 0,-1-1 0,-12-43 0,13 63 0,1 0 0,-2 1 0,1-1 0,0 1 0,-1-1 0,0 1 0,0 0 0,-1 0 0,1 1 0,-1-1 0,0 1 0,0-1 0,-1 1 0,1 0 0,-1 1 0,0-1 0,0 1 0,0 0 0,0 0 0,-1 1 0,1-1 0,-7-1 0,-6 1 0,0-1 0,0 2 0,-1 1 0,-25 1 0,-77 10 0,71-5 0,-450 65 342,385-46-911,1 5 0,-138 56 0,157-45-6257</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00.842"/>
    </inkml:context>
    <inkml:brush xml:id="br0">
      <inkml:brushProperty name="width" value="0.05" units="cm"/>
      <inkml:brushProperty name="height" value="0.05" units="cm"/>
      <inkml:brushProperty name="color" value="#FFC114"/>
    </inkml:brush>
  </inkml:definitions>
  <inkml:trace contextRef="#ctx0" brushRef="#br0">83 3178 24575,'0'-7'0,"-2"0"0,1 0 0,-1 1 0,0-1 0,0 1 0,0-1 0,-1 1 0,-6-9 0,-8-24 0,5-7 0,2-1 0,2 0 0,-3-80 0,11 124 0,-2-50 0,3 1 0,2-1 0,10-54 0,40-158 0,-40 209 0,35-137 0,8 2 0,108-244 0,-107 303 0,133-296 0,35 21 0,-185 346 0,3 2 0,2 3 0,3 1 0,2 2 0,66-53 0,-109 101 0,0 1 0,0-1 0,1 1 0,10-4 0,1 0 0,-12 3-1365</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01.287"/>
    </inkml:context>
    <inkml:brush xml:id="br0">
      <inkml:brushProperty name="width" value="0.05" units="cm"/>
      <inkml:brushProperty name="height" value="0.05" units="cm"/>
      <inkml:brushProperty name="color" value="#FFC114"/>
    </inkml:brush>
  </inkml:definitions>
  <inkml:trace contextRef="#ctx0" brushRef="#br0">0 158 24575,'10'-4'0,"0"0"0,0 0 0,0-1 0,9-6 0,4-1 0,222-101 0,-245 113 0,1-1 0,0 1 0,-1-1 0,1 1 0,-1 0 0,1-1 0,0 1 0,-1 0 0,1-1 0,0 1 0,-1 0 0,1 0 0,0 0 0,-1 0 0,1 0 0,0 0 0,-1 0 0,1 0 0,0 0 0,0 0 0,-1 0 0,1 0 0,0 0 0,-1 1 0,1-1 0,0 0 0,-1 0 0,1 1 0,-1-1 0,1 1 0,0-1 0,-1 0 0,1 1 0,0 0 0,0 1 0,0 0 0,0 1 0,-1-1 0,1 1 0,-1-1 0,1 1 0,-1-1 0,0 4 0,1 3 0,37 354 0,-30-241-1365,-8-104-5461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10.510"/>
    </inkml:context>
    <inkml:brush xml:id="br0">
      <inkml:brushProperty name="width" value="0.05" units="cm"/>
      <inkml:brushProperty name="height" value="0.05" units="cm"/>
      <inkml:brushProperty name="color" value="#FFC114"/>
    </inkml:brush>
  </inkml:definitions>
  <inkml:trace contextRef="#ctx0" brushRef="#br0">1 8 24575,'0'-1'0,"0"1"0,0 0 0,0 0 0,0 0 0,0 0 0,0-1 0,0 1 0,0 0 0,0 0 0,0 0 0,0-1 0,0 1 0,0 0 0,0 0 0,0 0 0,0 0 0,0-1 0,0 1 0,0 0 0,0 0 0,0 0 0,0-1 0,0 1 0,0 0 0,0 0 0,0 0 0,0 0 0,1-1 0,-1 1 0,0 0 0,0 0 0,0 0 0,0 0 0,0 0 0,1 0 0,-1-1 0,0 1 0,0 0 0,0 0 0,0 0 0,1 0 0,-1 0 0,0 0 0,0 0 0,0 0 0,0 0 0,1 0 0,-1 0 0,0 0 0,0 0 0,0 0 0,1 0 0,-1 0 0,0 0 0,0 0 0,0 0 0,0 0 0,1 0 0,-1 0 0,0 0 0,0 0 0,1 1 0,6 10 0,-4 8 0,0 0 0,-2 1 0,0-1 0,-3 28 0,1-1 0,0 445-1365,1-477-5461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10.788"/>
    </inkml:context>
    <inkml:brush xml:id="br0">
      <inkml:brushProperty name="width" value="0.05" units="cm"/>
      <inkml:brushProperty name="height" value="0.05" units="cm"/>
      <inkml:brushProperty name="color" value="#FFC114"/>
    </inkml:brush>
  </inkml:definitions>
  <inkml:trace contextRef="#ctx0" brushRef="#br0">0 40 24575,'0'1'0,"1"-1"0,-1 1 0,0 0 0,1 0 0,-1 0 0,1-1 0,-1 1 0,1 0 0,-1-1 0,1 1 0,-1 0 0,1-1 0,0 1 0,-1-1 0,1 1 0,0-1 0,0 1 0,-1-1 0,1 0 0,0 1 0,0-1 0,-1 0 0,1 0 0,0 1 0,0-1 0,0 0 0,0 0 0,0 0 0,30 3 0,-27-3 0,79 1 0,1-5 0,-1-3 0,84-17 0,-108 9-1365,-40 8-5461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11.537"/>
    </inkml:context>
    <inkml:brush xml:id="br0">
      <inkml:brushProperty name="width" value="0.05" units="cm"/>
      <inkml:brushProperty name="height" value="0.05" units="cm"/>
      <inkml:brushProperty name="color" value="#FFC114"/>
    </inkml:brush>
  </inkml:definitions>
  <inkml:trace contextRef="#ctx0" brushRef="#br0">1 89 24575,'5'-1'0,"0"0"0,0 0 0,0 0 0,-1-1 0,1 0 0,6-3 0,13-4 0,40-6 0,118-14 0,69 11 0,-191 15 0,-59 2 0,1 1 0,-1 0 0,1 0 0,-1 0 0,1 0 0,0 0 0,-1 0 0,1 0 0,-1 0 0,1 1 0,-1-1 0,1 1 0,-1-1 0,0 1 0,1-1 0,-1 1 0,2 1 0,-2-1 0,0 1 0,-1-1 0,1 1 0,-1-1 0,1 1 0,-1-1 0,0 1 0,1-1 0,-1 1 0,0-1 0,0 1 0,0-1 0,0 1 0,-1-1 0,1 1 0,-1 2 0,-5 47 0,2 0 0,2 0 0,8 90 0,2-97 0,1 0 0,3-1 0,18 47 0,-11-34 0,-19-56-29,1 0-1,-1 0 0,0 1 1,0-1-1,0 0 0,0 0 0,0 1 1,0-1-1,0 0 0,0 0 1,0 1-1,0-1 0,0 0 1,0 0-1,0 1 0,0-1 1,0 0-1,0 0 0,0 1 1,0-1-1,0 0 0,0 0 1,0 1-1,0-1 0,0 0 1,0 0-1,-1 1 0,1-1 1,0 0-1,0 0 0,0 0 0,0 1 1,-1-1-1,1 0 0,0 0 1,0 0-1,0 0 0,-1 0 1,1 1-1,0-1 0,0 0 1,-1 0-1,1 0 0,0 0 1,-1 0-1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31.265"/>
    </inkml:context>
    <inkml:brush xml:id="br0">
      <inkml:brushProperty name="width" value="0.05" units="cm"/>
      <inkml:brushProperty name="height" value="0.05" units="cm"/>
      <inkml:brushProperty name="color" value="#FFC114"/>
    </inkml:brush>
  </inkml:definitions>
  <inkml:trace contextRef="#ctx0" brushRef="#br0">0 222 24575,'2'-27'0,"2"1"0,0 0 0,1 0 0,14-37 0,-18 57 0,1 1 0,1-1 0,-1 0 0,1 1 0,0 0 0,4-7 0,-6 12 0,-1-1 0,1 0 0,-1 1 0,1-1 0,0 1 0,-1-1 0,1 1 0,0-1 0,-1 1 0,1-1 0,0 1 0,-1 0 0,1-1 0,0 1 0,0 0 0,0-1 0,-1 1 0,1 0 0,0 0 0,0 0 0,1 0 0,-1 0 0,0 1 0,0-1 0,0 1 0,0-1 0,0 1 0,0 0 0,0 0 0,0-1 0,0 1 0,0 0 0,0 0 0,0 0 0,0 0 0,-1 0 0,1 0 0,0 0 0,-1 0 0,1 1 0,0 0 0,2 6 0,0 1 0,0-1 0,-1 0 0,0 1 0,-1-1 0,2 16 0,-3 54 0,-1-69 0,-3 53-455,-4 0 0,-22 92 0,24-131-6371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31.717"/>
    </inkml:context>
    <inkml:brush xml:id="br0">
      <inkml:brushProperty name="width" value="0.05" units="cm"/>
      <inkml:brushProperty name="height" value="0.05" units="cm"/>
      <inkml:brushProperty name="color" value="#FFC114"/>
    </inkml:brush>
  </inkml:definitions>
  <inkml:trace contextRef="#ctx0" brushRef="#br0">577 182 24575,'-13'-6'0,"0"1"0,-1 0 0,1 1 0,-1 0 0,0 1 0,0 1 0,-1 0 0,1 1 0,0 0 0,-1 1 0,1 1 0,0 0 0,0 1 0,-1 1 0,1 0 0,-13 6 0,9-3 0,1 0 0,0 2 0,0 0 0,1 1 0,0 1 0,0 0 0,2 1 0,-1 1 0,1 0 0,1 1 0,-23 27 0,21-17 0,1 0 0,0 1 0,2 1 0,1 0 0,1 1 0,1-1 0,1 2 0,1-1 0,2 1 0,0 0 0,0 43 0,4-36 0,1-1 0,2 0 0,2 0 0,0 0 0,3 0 0,0 0 0,3-1 0,0 0 0,17 34 0,-18-47 0,1-1 0,1 0 0,0-1 0,1 0 0,1-1 0,1 0 0,0-1 0,1-1 0,0 0 0,1-1 0,1-1 0,0 0 0,0-1 0,1-1 0,1-1 0,0 0 0,0-2 0,0 0 0,1-1 0,0-1 0,0-1 0,1 0 0,-1-2 0,1 0 0,31-3 0,-19-1 0,-1-3 0,0 0 0,-1-3 0,0 0 0,0-2 0,0-1 0,-2-1 0,1-2 0,-2-1 0,0-1 0,0-2 0,-2 0 0,0-2 0,-2-1 0,30-31 0,-34 30 0,-1 0 0,-2-2 0,0 0 0,-1-1 0,-2 0 0,0-1 0,14-41 0,-20 45 0,-2-1 0,0-1 0,-1 1 0,-2-1 0,0 0 0,-2 0 0,0 0 0,-2 1 0,-6-41 0,3 41 0,-1 1 0,-2 0 0,0 0 0,-1 1 0,-1 0 0,-1 0 0,-1 1 0,-18-25 0,12 22 0,-2 0 0,-1 1 0,0 1 0,-2 1 0,-46-33 0,31 29 0,0 2 0,-2 2 0,0 1 0,-2 2 0,0 2 0,0 2 0,-1 1 0,-79-10 0,6 12-1365,14 9-5461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37.497"/>
    </inkml:context>
    <inkml:brush xml:id="br0">
      <inkml:brushProperty name="width" value="0.05" units="cm"/>
      <inkml:brushProperty name="height" value="0.05" units="cm"/>
      <inkml:brushProperty name="color" value="#FFC114"/>
    </inkml:brush>
  </inkml:definitions>
  <inkml:trace contextRef="#ctx0" brushRef="#br0">319 1 24575,'0'4'0,"0"0"0,-1 0 0,0 0 0,0 0 0,0 0 0,-1 0 0,1 0 0,-1 0 0,0 0 0,-3 4 0,-29 38 0,16-23 0,1 0 0,-2-1 0,-1-1 0,-28 25 0,-72 48 0,115-90 0,4-3 0,-1 0 0,0 0 0,1 0 0,-1 1 0,1-1 0,-1 1 0,1-1 0,-1 1 0,1 0 0,0-1 0,0 1 0,0 0 0,0 0 0,-1 3 0,2-4 0,0 1 0,0-1 0,0 0 0,1 1 0,-1-1 0,0 0 0,1 1 0,-1-1 0,1 0 0,-1 0 0,1 0 0,0 0 0,0 1 0,-1-1 0,1 0 0,0 0 0,0 0 0,0 0 0,0-1 0,0 1 0,0 0 0,0 0 0,3 1 0,53 38-682,83 78-1,-125-103-6143</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37.821"/>
    </inkml:context>
    <inkml:brush xml:id="br0">
      <inkml:brushProperty name="width" value="0.05" units="cm"/>
      <inkml:brushProperty name="height" value="0.05" units="cm"/>
      <inkml:brushProperty name="color" value="#FFC114"/>
    </inkml:brush>
  </inkml:definitions>
  <inkml:trace contextRef="#ctx0" brushRef="#br0">21 7 24575,'-19'0'0,"17"0"0,4 0 0,34 0 0,2103 0-888,-2157-3 411,2-1-6349</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38.099"/>
    </inkml:context>
    <inkml:brush xml:id="br0">
      <inkml:brushProperty name="width" value="0.05" units="cm"/>
      <inkml:brushProperty name="height" value="0.05" units="cm"/>
      <inkml:brushProperty name="color" value="#FFC114"/>
    </inkml:brush>
  </inkml:definitions>
  <inkml:trace contextRef="#ctx0" brushRef="#br0">23 23 24575,'0'-1'0,"0"0"0,-1-1 0,1 1 0,-1 0 0,1 0 0,-1-1 0,1 1 0,-1 0 0,0 0 0,0 0 0,0 0 0,-1-2 0,-2-3 0,18 10 0,31 14 0,-1 3 0,-1 2 0,-1 1 0,75 58 0,-101-70 0,0 1 0,-1 1 0,0 0 0,16 22 0,-27-31 0,-1 0 0,0 0 0,0 0 0,0 0 0,0 1 0,-1 0 0,0-1 0,1 10 0,-2-12 0,-1 1 0,1-1 0,-1 1 0,0 0 0,-1-1 0,1 1 0,0 0 0,-1-1 0,0 1 0,0-1 0,0 1 0,0-1 0,-1 0 0,0 1 0,-2 3 0,0-1 0,-2 1 0,1-1 0,-1 0 0,1 0 0,-2-1 0,1 0 0,0 0 0,-1 0 0,0-1 0,-15 7 0,-6 1 0,-48 14 0,69-24 0,-107 27-1365,-2-4-5461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47.089"/>
    </inkml:context>
    <inkml:brush xml:id="br0">
      <inkml:brushProperty name="width" value="0.05" units="cm"/>
      <inkml:brushProperty name="height" value="0.05" units="cm"/>
      <inkml:brushProperty name="color" value="#FFC114"/>
    </inkml:brush>
  </inkml:definitions>
  <inkml:trace contextRef="#ctx0" brushRef="#br0">302 265 24575,'7'-9'0,"0"0"0,-1-1 0,8-15 0,13-17 0,-40 72 0,-110 154 0,-13 23 0,106-160 0,11-16 0,-18 36 0,37-66 0,-1 0 0,0 0 0,1 0 0,0 0 0,-1 0 0,1 0 0,-1 1 0,1-1 0,0 0 0,0 0 0,0 0 0,0 0 0,0 1 0,0-1 0,0 0 0,0 0 0,0 0 0,1 1 0,-1-1 0,0 0 0,1 2 0,0-2 0,0-1 0,0 1 0,0 0 0,0 0 0,0-1 0,0 1 0,0 0 0,0-1 0,0 1 0,0-1 0,0 0 0,0 1 0,0-1 0,0 0 0,0 1 0,1-1 0,1 0 0,6 0 0,0-1 0,0 0 0,0 0 0,12-3 0,-20 4 0,145-42 0,17-3 0,-65 28 0,129-7 0,101 14 0,-319 9 0,303-15 0,-299 15 0,-8 1 0,0 0 0,0-1 0,0 0 0,0 1 0,0-2 0,0 1 0,0-1 0,-1 1 0,1-1 0,0-1 0,5-2 0,-10 4 0,1 1 0,-1-1 0,1 1 0,-1 0 0,0-1 0,1 1 0,-1-1 0,0 1 0,0-1 0,1 1 0,-1-1 0,0 1 0,0-1 0,0 0 0,0 1 0,0-1 0,0 1 0,1-1 0,-1 1 0,0-1 0,-1 1 0,1-1 0,0 0 0,0 1 0,0-1 0,0 1 0,0-1 0,0 1 0,-1-1 0,1 1 0,0-1 0,-1 1 0,1-1 0,0 1 0,-1-1 0,1 1 0,0-1 0,-1 1 0,1 0 0,-1-1 0,0 1 0,-24-18 0,17 12 0,3 3 0,1-1 0,0 0 0,0 0 0,1 0 0,-1-1 0,1 1 0,0-1 0,0 0 0,0 0 0,1 0 0,0 0 0,0-1 0,0 1 0,1-1 0,0 1 0,0-1 0,0 1 0,0-1 0,1 1 0,0-1 0,1-10 0,2-9 0,1-1 0,2 0 0,11-34 0,-11 39 0,57-198 0,-62 216 0,5-24 0,-6 26 0,0 0 0,0 1 0,0-1 0,1 0 0,-1 1 0,0-1 0,0 0 0,0 1 0,0-1 0,0 0 0,0 0 0,0 1 0,0-1 0,0 0 0,-1 1 0,1-1 0,0 0 0,0 1 0,-1-1 0,1 0 0,0 1 0,-1-1 0,1 1 0,-1-1 0,1 1 0,0-1 0,-1 1 0,1-1 0,-2 0 0,1 1 16,0 1 0,1-1 0,-1 0-1,0 1 1,0-1 0,0 1 0,0-1 0,0 1-1,0-1 1,1 1 0,-1 0 0,0-1 0,0 1-1,1 0 1,-1-1 0,1 1 0,-1 0 0,1 0-1,-1 1 1,-13 21-648,11-17-417,-13 21-5777</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39.852"/>
    </inkml:context>
    <inkml:brush xml:id="br0">
      <inkml:brushProperty name="width" value="0.05" units="cm"/>
      <inkml:brushProperty name="height" value="0.05" units="cm"/>
      <inkml:brushProperty name="color" value="#FFC114"/>
    </inkml:brush>
  </inkml:definitions>
  <inkml:trace contextRef="#ctx0" brushRef="#br0">114 86 24575,'-14'-2'0,"0"0"0,-1-1 0,1 0 0,0-1 0,1-1 0,-16-7 0,31 10 0,10 0 0,17 1 0,39 1 0,-2 2 0,1-4 0,77-11 0,-142 12 0,1 1 0,-1-1 0,1 1 0,-1-1 0,1 0 0,-1 0 0,0 0 0,5-3 0,-7 4 0,0 0 0,0 0 0,0 0 0,1 0 0,-1 0 0,0 0 0,0 0 0,0-1 0,0 1 0,0 0 0,0 0 0,0 0 0,0 0 0,0 0 0,0-1 0,0 1 0,0 0 0,0 0 0,0 0 0,0 0 0,0 0 0,0-1 0,0 1 0,0 0 0,0 0 0,0 0 0,0 0 0,0 0 0,0-1 0,0 1 0,0 0 0,0 0 0,0 0 0,0 0 0,0 0 0,0-1 0,0 1 0,0 0 0,-1 0 0,1 0 0,0 0 0,0 0 0,0 0 0,-15-6 0,-8 0 0,16 4 0,-1 0 0,1 0 0,0 1 0,0 0 0,-1 0 0,1 0 0,-1 1 0,1 0 0,-12 2 0,18-1 0,-1 0 0,1 0 0,-1-1 0,1 1 0,-1 1 0,1-1 0,0 0 0,-1 0 0,1 0 0,0 1 0,0-1 0,0 1 0,0-1 0,0 1 0,0-1 0,1 1 0,-1 0 0,0-1 0,1 1 0,-1 0 0,1-1 0,0 1 0,-1 2 0,0 8 0,0 1 0,0 16 0,1-6 0,-12 456-1166,12-466 967,0 22-6627</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40.210"/>
    </inkml:context>
    <inkml:brush xml:id="br0">
      <inkml:brushProperty name="width" value="0.05" units="cm"/>
      <inkml:brushProperty name="height" value="0.05" units="cm"/>
      <inkml:brushProperty name="color" value="#FFC114"/>
    </inkml:brush>
  </inkml:definitions>
  <inkml:trace contextRef="#ctx0" brushRef="#br0">1 85 24575,'-1'-2'0,"1"1"0,0-1 0,0 0 0,0 1 0,0-1 0,1 0 0,-1 0 0,0 1 0,1-1 0,-1 0 0,1 1 0,-1-1 0,1 1 0,0-1 0,0 1 0,0-1 0,0 1 0,0-1 0,0 1 0,0 0 0,2-2 0,-1 2 0,0 0 0,0 1 0,-1 0 0,1-1 0,0 1 0,0 0 0,0 0 0,0 0 0,-1 0 0,1 0 0,0 0 0,0 1 0,0-1 0,-1 0 0,1 1 0,0 0 0,-1-1 0,1 1 0,0 0 0,2 1 0,10 6 0,1 1 0,-2 0 0,1 1 0,-1 0 0,0 1 0,18 20 0,-25-23 0,1 0 0,-1 0 0,-1 0 0,1 0 0,-2 1 0,1 0 0,-1 0 0,0 0 0,-1 1 0,0-1 0,-1 1 0,2 13 0,-3-20 0,-1-1 0,0 1 0,0-1 0,-1 1 0,1 0 0,0-1 0,-1 1 0,1-1 0,-1 1 0,0-1 0,0 1 0,0-1 0,0 0 0,-1 0 0,1 1 0,0-1 0,-1 0 0,0 0 0,-3 3 0,4-4 0,0 0 0,1-1 0,-1 1 0,0-1 0,0 1 0,0-1 0,0 0 0,0 1 0,0-1 0,0 0 0,0 0 0,0 0 0,0 1 0,0-1 0,0 0 0,0 0 0,-1-1 0,1 1 0,-1 0 0,0-1 0,0 0 0,0 0 0,1 0 0,-1 0 0,1 0 0,-1 0 0,0 0 0,1 0 0,0-1 0,-1 1 0,1 0 0,0-1 0,0 0 0,-2-1 0,0-4 16,0 0-1,0 1 1,0-1-1,1 0 1,0 0-1,0-1 1,1 1-1,0 0 1,0-1-1,0 1 1,1 0-1,1-1 1,-1 1-1,1 0 1,0-1-1,1 1 1,-1 0 0,2 0-1,-1 0 1,1 0-1,5-10 1,-2 5-159,0 1 1,1 0 0,0 0 0,1 0-1,0 1 1,1 0 0,0 1 0,0 0 0,1 0-1,0 1 1,16-10 0,-9 9-6684</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40.571"/>
    </inkml:context>
    <inkml:brush xml:id="br0">
      <inkml:brushProperty name="width" value="0.05" units="cm"/>
      <inkml:brushProperty name="height" value="0.05" units="cm"/>
      <inkml:brushProperty name="color" value="#FFC114"/>
    </inkml:brush>
  </inkml:definitions>
  <inkml:trace contextRef="#ctx0" brushRef="#br0">1 93 24575,'1'29'0,"1"0"0,1 0 0,2-1 0,1 1 0,1-1 0,1 0 0,15 32 0,-22-56 0,1-1 0,-1 0 0,1 0 0,0 0 0,0 0 0,0 0 0,0-1 0,0 1 0,0 0 0,1-1 0,0 0 0,-1 1 0,6 2 0,-6-4 0,0 0 0,1-1 0,-1 1 0,0-1 0,0 0 0,0 1 0,1-1 0,-1 0 0,0 0 0,0 0 0,1-1 0,-1 1 0,0 0 0,0-1 0,0 0 0,0 1 0,1-1 0,-1 0 0,0 0 0,0 0 0,-1 0 0,4-2 0,9-7 0,-1 0 0,-1-1 0,1 0 0,-2-1 0,1 0 0,12-20 0,-9 11 0,-2 0 0,0-1 0,15-37 0,-23 46 0,0-1 0,-1 0 0,-1 0 0,0 0 0,1-16 0,-4 26 0,1 1 0,-1-1 0,-1 1 0,1-1 0,-1 1 0,1-1 0,-1 1 0,0-1 0,0 1 0,0 0 0,-3-6 0,3 8 0,-1-1 0,1 0 0,0 1 0,-1-1 0,1 1 0,-1 0 0,0-1 0,1 1 0,-1 0 0,0 0 0,0 0 0,0 0 0,1 1 0,-1-1 0,0 0 0,0 1 0,0-1 0,0 1 0,0 0 0,0 0 0,-4 0 0,4 0-85,1 0 0,-1 0-1,0 0 1,1 0 0,-1 0-1,1 1 1,-1-1 0,1 1-1,-1-1 1,1 1 0,-1 0-1,1 0 1,-1 0 0,1-1-1,-2 3 1,-5 6-6741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40.896"/>
    </inkml:context>
    <inkml:brush xml:id="br0">
      <inkml:brushProperty name="width" value="0.05" units="cm"/>
      <inkml:brushProperty name="height" value="0.05" units="cm"/>
      <inkml:brushProperty name="color" value="#FFC114"/>
    </inkml:brush>
  </inkml:definitions>
  <inkml:trace contextRef="#ctx0" brushRef="#br0">30 52 24575,'4'-3'0,"31"-17"0,-35 20 0,1 0 0,-1-1 0,1 1 0,-1 0 0,1-1 0,-1 1 0,1 0 0,-1-1 0,0 1 0,1-1 0,-1 1 0,0-1 0,1 1 0,-1-1 0,0 1 0,0-1 0,1 1 0,-1-1 0,0 1 0,0-1 0,0 1 0,0-1 0,0 1 0,0-1 0,0 0 0,0 1 0,0-1 0,0 1 0,0-1 0,0 1 0,0-1 0,0 1 0,0-1 0,-1 0 0,1 1 0,0-1 0,0 1 0,-1-1 0,1 1 0,0 0 0,-1-1 0,1 1 0,0-1 0,-1 1 0,1-1 0,-1 1 0,1 0 0,-1-1 0,1 1 0,-1 0 0,1 0 0,-1-1 0,1 1 0,-1 0 0,1 0 0,-1 0 0,1 0 0,-2-1 0,0 1 0,0-1 0,0 0 0,1 1 0,-1 0 0,0-1 0,0 1 0,0 0 0,0 0 0,0 0 0,0 0 0,0 0 0,0 0 0,0 1 0,0-1 0,0 1 0,0 0 0,0-1 0,0 1 0,0 0 0,1 0 0,-1 0 0,0 0 0,1 0 0,-1 0 0,0 1 0,1-1 0,0 1 0,-1-1 0,1 1 0,0-1 0,0 1 0,0 0 0,0-1 0,0 1 0,0 0 0,0 0 0,1 0 0,-1 0 0,1 0 0,-1 0 0,1 0 0,0 0 0,-1 0 0,1 0 0,0 0 0,1 0 0,-1 0 0,0 0 0,0 0 0,1-1 0,-1 1 0,3 4 0,1 2 0,1 0 0,0 0 0,1 0 0,0-1 0,0 0 0,1 0 0,0 0 0,0-1 0,15 10 0,9 4 0,36 18 0,-50-30 0,-12-6 0,0 0 0,-1 0 0,1 0 0,-1 0 0,0 1 0,0-1 0,0 1 0,0 1 0,0-1 0,6 7 0,-10-10 0,0 1 0,0-1 0,0 0 0,0 1 0,0-1 0,0 0 0,0 1 0,0-1 0,0 0 0,0 1 0,0-1 0,0 0 0,0 0 0,0 1 0,0-1 0,0 0 0,0 1 0,0-1 0,-1 0 0,1 0 0,0 1 0,0-1 0,0 0 0,-1 0 0,1 1 0,0-1 0,0 0 0,-1 0 0,1 0 0,0 1 0,0-1 0,-1 0 0,1 0 0,0 0 0,0 0 0,-1 0 0,1 0 0,0 0 0,-1 0 0,1 0 0,0 1 0,-1-1 0,-16 2 0,16-2 0,-32 0-455,1-1 0,-34-5 0,33 2-6371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41.145"/>
    </inkml:context>
    <inkml:brush xml:id="br0">
      <inkml:brushProperty name="width" value="0.05" units="cm"/>
      <inkml:brushProperty name="height" value="0.05" units="cm"/>
      <inkml:brushProperty name="color" value="#FFC114"/>
    </inkml:brush>
  </inkml:definitions>
  <inkml:trace contextRef="#ctx0" brushRef="#br0">0 38 24575,'20'-12'0,"16"-8"0,-34 19 0,0 0 0,0 1 0,0-1 0,0 0 0,0 1 0,1-1 0,-1 1 0,0 0 0,0 0 0,1 0 0,-1 0 0,0 0 0,4 1 0,-5-1 0,0 1 0,0-1 0,0 1 0,0 0 0,0 0 0,0 0 0,0-1 0,0 1 0,0 0 0,0 0 0,-1 0 0,1 0 0,0 1 0,-1-1 0,1 0 0,0 0 0,-1 0 0,0 0 0,1 1 0,-1-1 0,0 0 0,1 0 0,-1 3 0,2 34 0,-2-29 0,0 3 0,0 104 0,19 137 0,-4-159 0,14 130 0,-29-199-1365,-3-7-5461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41.254"/>
    </inkml:context>
    <inkml:brush xml:id="br0">
      <inkml:brushProperty name="width" value="0.05" units="cm"/>
      <inkml:brushProperty name="height" value="0.05" units="cm"/>
      <inkml:brushProperty name="color" value="#FFC114"/>
    </inkml:brush>
  </inkml:definitions>
  <inkml:trace contextRef="#ctx0" brushRef="#br0">27 314 24575,'-3'-9'0,"-4"-12"0,0-11 0,0-9 0,5-3 0,5-1 0,9 5 0,4 6 0,6 9 0,6 9 0,3 9 0,2 10 0,-1 7 0,0 7 0,-3 8 0,-6-2-8191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42.405"/>
    </inkml:context>
    <inkml:brush xml:id="br0">
      <inkml:brushProperty name="width" value="0.05" units="cm"/>
      <inkml:brushProperty name="height" value="0.05" units="cm"/>
      <inkml:brushProperty name="color" value="#FFC114"/>
    </inkml:brush>
  </inkml:definitions>
  <inkml:trace contextRef="#ctx0" brushRef="#br0">0 9 24575,'0'-1'0,"0"1"0,0 0 0,0-1 0,0 1 0,0 0 0,0 0 0,0-1 0,0 1 0,0 0 0,1-1 0,-1 1 0,0 0 0,0 0 0,0-1 0,0 1 0,0 0 0,0-1 0,1 1 0,-1 0 0,0 0 0,0 0 0,0-1 0,1 1 0,-1 0 0,0 0 0,0 0 0,1-1 0,-1 1 0,0 0 0,0 0 0,1 0 0,-1 0 0,0 0 0,1 0 0,-1 0 0,0 0 0,1 0 0,-1 0 0,0-1 0,0 2 0,1-1 0,-1 0 0,0 0 0,1 0 0,-1 0 0,0 0 0,0 0 0,1 0 0,-1 0 0,0 0 0,1 0 0,-1 1 0,0-1 0,0 0 0,1 0 0,-1 0 0,0 0 0,0 1 0,15 12 0,-6 10 0,0 1 0,-2 0 0,-1 0 0,-1 1 0,3 32 0,-5-35 0,26 234-1365,-27-218-5461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42.793"/>
    </inkml:context>
    <inkml:brush xml:id="br0">
      <inkml:brushProperty name="width" value="0.05" units="cm"/>
      <inkml:brushProperty name="height" value="0.05" units="cm"/>
      <inkml:brushProperty name="color" value="#FFC114"/>
    </inkml:brush>
  </inkml:definitions>
  <inkml:trace contextRef="#ctx0" brushRef="#br0">707 53 24575,'-6'-5'0,"0"0"0,-1 0 0,0 0 0,0 1 0,0 0 0,0 0 0,-1 1 0,1 0 0,-1 1 0,0-1 0,0 1 0,0 1 0,0 0 0,0 0 0,0 0 0,0 1 0,0 0 0,0 1 0,0 0 0,-9 2 0,-3 1 0,1 1 0,0 1 0,0 1 0,1 0 0,0 1 0,0 1 0,-19 14 0,6-1 0,0 2 0,2 1 0,1 1 0,1 2 0,1 0 0,2 2 0,1 1 0,1 1 0,2 1 0,1 0 0,1 2 0,2 0 0,-18 60 0,28-72 0,0 0 0,2 0 0,1 1 0,0-1 0,2 1 0,1-1 0,1 1 0,6 42 0,-4-51 0,1 0 0,1 0 0,0 0 0,1 0 0,1-1 0,0 0 0,0 0 0,2-1 0,0 0 0,0 0 0,1-1 0,1 0 0,0-1 0,14 12 0,-5-8 0,1-1 0,1-1 0,0-1 0,1-1 0,0 0 0,0-2 0,1-1 0,1-1 0,-1-1 0,30 3 0,-13-4 0,0-2 0,0-1 0,0-3 0,0-1 0,62-12 0,-71 8 0,-1-1 0,-1-2 0,0-2 0,0 0 0,-1-2 0,41-25 0,-50 26 0,-1-1 0,-1-1 0,0-1 0,-1-1 0,-1-1 0,0 0 0,-1 0 0,-1-2 0,19-32 0,-19 24 0,-2 0 0,-1 0 0,-1-1 0,-1-1 0,-2 1 0,-1-1 0,-1-1 0,-1 1 0,-2-1 0,-1 0 0,-1 1 0,-1-1 0,-7-33 0,4 40 0,-1 1 0,-1-1 0,-2 2 0,0-1 0,-1 1 0,0 0 0,-22-32 0,20 38 0,0 1 0,0 0 0,-2 0 0,0 1 0,0 1 0,-1 1 0,0-1 0,-1 2 0,-1 0 0,-22-10 0,14 9 1,0 2 0,-1 1 0,0 1-1,0 1 1,-31-4 0,17 6-58,-1 2 0,-72 5-1,32 7-602,1 3 0,-129 39 0,57-3-5384</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43.914"/>
    </inkml:context>
    <inkml:brush xml:id="br0">
      <inkml:brushProperty name="width" value="0.05" units="cm"/>
      <inkml:brushProperty name="height" value="0.05" units="cm"/>
      <inkml:brushProperty name="color" value="#FFC114"/>
    </inkml:brush>
  </inkml:definitions>
  <inkml:trace contextRef="#ctx0" brushRef="#br0">141 105 24575,'-1'0'0,"-1"0"0,1 0 0,0 0 0,0 0 0,-1 0 0,1 0 0,0 0 0,-1 0 0,1-1 0,0 1 0,0-1 0,-1 1 0,1-1 0,0 1 0,0-1 0,0 1 0,0-1 0,0 0 0,0 0 0,0 0 0,0 1 0,0-1 0,0 0 0,0 0 0,0 0 0,1-1 0,-1 1 0,0 0 0,1 0 0,-1 0 0,1 0 0,-1-2 0,1 1 0,0 0 0,0 0 0,0 0 0,0 1 0,1-1 0,-1 0 0,1 0 0,-1 0 0,1 1 0,0-1 0,-1 0 0,1 0 0,0 1 0,0-1 0,0 1 0,0-1 0,1 1 0,-1-1 0,0 1 0,1 0 0,-1 0 0,3-2 0,4-3 0,1 1 0,0 0 0,0 1 0,1-1 0,-1 2 0,1-1 0,0 1 0,0 1 0,16-2 0,-21 3 0,1 0 0,0 1 0,0 0 0,-1 0 0,1 0 0,0 1 0,-1-1 0,1 1 0,0 1 0,-1-1 0,1 1 0,-1 0 0,0 0 0,1 1 0,-1 0 0,0-1 0,-1 2 0,8 5 0,-10-7 0,0 0 0,0 0 0,-1 0 0,1 0 0,-1 1 0,0-1 0,1 1 0,-1-1 0,0 1 0,0-1 0,-1 1 0,1 0 0,0-1 0,-1 1 0,0 0 0,0 4 0,0-2 0,-1 1 0,1-1 0,-1 1 0,-1-1 0,1 1 0,-1-1 0,-4 9 0,-1 0 0,-1-1 0,0 1 0,-1-2 0,-21 24 0,18-24 0,-1 0 0,-1-1 0,1-1 0,-27 16 0,-65 26 0,27-15 0,64-26 0,14-10 0,0-1 0,0 0 0,0 0 0,0 1 0,0-1 0,0 0 0,0 0 0,0 1 0,0-1 0,0 0 0,0 0 0,0 1 0,0-1 0,0 0 0,0 0 0,0 0 0,0 1 0,1-1 0,-1 0 0,0 0 0,0 0 0,0 1 0,0-1 0,1 0 0,-1 0 0,0 0 0,0 0 0,0 0 0,1 1 0,-1-1 0,0 0 0,0 0 0,0 0 0,1 0 0,-1 0 0,1 0 0,33 5 0,48-5-341,-1-3 0,0-4-1,99-22 1,-121 17-6485</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44.241"/>
    </inkml:context>
    <inkml:brush xml:id="br0">
      <inkml:brushProperty name="width" value="0.05" units="cm"/>
      <inkml:brushProperty name="height" value="0.05" units="cm"/>
      <inkml:brushProperty name="color" value="#FFC114"/>
    </inkml:brush>
  </inkml:definitions>
  <inkml:trace contextRef="#ctx0" brushRef="#br0">916 14 24575,'-205'-13'0,"157"13"0,1 1 0,1 3 0,-1 2 0,0 1 0,1 3 0,-78 27 0,102-27 0,0 0 0,0 1 0,1 1 0,1 1 0,0 0 0,-25 24 0,32-25 0,0 1 0,1 1 0,1 0 0,0 1 0,1 0 0,1 0 0,0 1 0,1 1 0,-8 23 0,11-25 0,0 0 0,1 0 0,1 1 0,1 0 0,0 0 0,1 0 0,1 0 0,0-1 0,2 1 0,4 27 0,-1-25 0,0 1 0,1-1 0,1 0 0,1-1 0,1 0 0,0 0 0,1 0 0,14 16 0,-4-9 0,2 0 0,1-2 0,0 0 0,2-1 0,0-2 0,1-1 0,1 0 0,1-2 0,1-2 0,46 18 0,-31-16 0,1-3 0,1-2 0,0-2 0,0-2 0,64 2 0,-80-8 0,1-1 0,0-2 0,-1-1 0,1-2 0,-1-1 0,0-1 0,-1-1 0,0-2 0,32-15 0,-47 18 0,0-1 0,0 0 0,-2-1 0,1-1 0,-1 0 0,0-1 0,-1 0 0,19-24 0,-23 25 0,-1 0 0,0 0 0,0 0 0,-1-1 0,-1 0 0,0 0 0,0-1 0,-1 1 0,0-1 0,-1 0 0,0 1 0,-1-18 0,-1 12-8,-1 0 0,-1 1 0,0-1 0,-2 1-1,1 0 1,-2 0 0,0 0 0,-1 1 0,-9-17 0,4 12-22,-1 0 1,-1 1 0,-1 1 0,0 0 0,-2 1 0,-17-16 0,2 7-38,-1 1 1,-2 1 0,0 2-1,-1 2 1,-1 1 0,-1 1-1,-47-14 1,-80-15-1299,7 16-4645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47.656"/>
    </inkml:context>
    <inkml:brush xml:id="br0">
      <inkml:brushProperty name="width" value="0.05" units="cm"/>
      <inkml:brushProperty name="height" value="0.05" units="cm"/>
      <inkml:brushProperty name="color" value="#FFC114"/>
    </inkml:brush>
  </inkml:definitions>
  <inkml:trace contextRef="#ctx0" brushRef="#br0">78 377 24575,'1'-11'0,"1"1"0,0-1 0,1 1 0,0 0 0,1-1 0,0 1 0,8-13 0,4-15 0,-2-1 0,20-48 0,-29 79 0,-5 13 0,-7 14 0,-47 101 0,-60 194 0,114-312 0,-1-1 0,1 1 0,-1-1 0,1 1 0,0-1 0,-1 1 0,1-1 0,0 1 0,0 0 0,0-1 0,1 1 0,-1-1 0,0 1 0,0 0 0,2 1 0,-2-3 0,0 0 0,0 0 0,0 1 0,0-1 0,1 0 0,-1 0 0,0 0 0,0 0 0,1 1 0,-1-1 0,0 0 0,0 0 0,1 0 0,-1 0 0,0 0 0,0 0 0,1 0 0,-1 0 0,0 0 0,0 0 0,1 0 0,-1 0 0,0 0 0,0 0 0,1 0 0,-1 0 0,0 0 0,0 0 0,1 0 0,13-10 0,14-20 0,-2-1 0,0-2 0,26-45 0,55-114 0,-37 60 0,-62 118 0,0 0 0,1 0 0,19-22 0,-27 35 0,0 0 0,0 0 0,0 0 0,0 0 0,0 0 0,0 1 0,0-1 0,0 0 0,0 1 0,0-1 0,0 1 0,0-1 0,1 1 0,-1-1 0,0 1 0,0 0 0,1-1 0,1 1 0,-2 0 0,0 1 0,0-1 0,-1 0 0,1 1 0,0-1 0,-1 0 0,1 1 0,0-1 0,-1 1 0,1 0 0,0-1 0,-1 1 0,1-1 0,-1 1 0,1 0 0,-1-1 0,1 1 0,-1 0 0,0 0 0,1-1 0,-1 2 0,2 5 0,0 1 0,0-1 0,-1 0 0,0 15 0,1 147 0,-3-107 0,2 1 0,17 115 0,-1-101-1365,-10-51-5461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50.020"/>
    </inkml:context>
    <inkml:brush xml:id="br0">
      <inkml:brushProperty name="width" value="0.05" units="cm"/>
      <inkml:brushProperty name="height" value="0.05" units="cm"/>
      <inkml:brushProperty name="color" value="#FFC114"/>
    </inkml:brush>
  </inkml:definitions>
  <inkml:trace contextRef="#ctx0" brushRef="#br0">530 72 24575,'-1'-5'0,"0"0"0,0 0 0,0-1 0,-1 1 0,0 0 0,0 0 0,-5-9 0,0 0 0,2 6 0,2 11 0,0 16 0,-27 435-563,-32-2 0,-83 169 532,-68-20-1,201-573 32,12-28 6,0 0 0,0 0 0,1 0 0,-1 0-1,0 0 1,0 0 0,0 0 0,1 0 0,-1-1 0,0 1 0,0 0 0,0 0 0,1 0 0,-1 0 0,0 1 0,0-1 0,1 0 0,-1 0 0,0 0 0,0 0 0,0 0-1,1 0 1,-1 0 0,0 0 0,0 0 0,0 0 0,0 1 0,1-1 0,-1 0 0,0 0 0,0 0 0,0 0 0,0 1 0,0-1 0,1 0 0,-1 0 0,0 0 0,0 0 0,0 1-1,0-1 1,0 0 0,0 0 0,0 0 0,0 1 0,0-1 0,0 0 0,0 0 0,0 1 0,0-1 0,0 0 0,0 0 0,0 0 0,0 1 0,0-1 0,0 0 0,0 0-1,0 0 1,0 1 0,0-1 0,-1 0 0,1 0 0,0 0 0,0 1 0,0-1 0,0 0 0,21-13 608,-12 8-487,39-20-143,0 3 0,1 1 0,1 3 0,0 2 0,2 3 1,92-13-1,-3 12-474,189 5 1,550 53-2016,0 45 377,-385-36 374,-370-40 1594,429 27 988,-524-40-237,0-1-1,0-1 0,36-7 0,-61 7-441,0 1 0,0 0 1,-1-1-1,1 0 0,0 0 0,0 0 0,4-4 0,-8 5-93,0 1-1,0-1 1,0 0 0,0 0-1,0 0 1,0 0 0,-1 0-1,1 0 1,0 0 0,0 0-1,-1 0 1,1-1-1,-1 1 1,1 0 0,-1 0-1,0-1 1,1 1 0,-1 0-1,0 0 1,0-1-1,0 1 1,0 0 0,0-1-1,0 1 1,0 0 0,0-1-1,-1 1 1,1 0 0,0 0-1,-1-1 1,0 0-1,-4-7 104,0 0 0,-1 0-1,0 1 1,0 0 0,-1 0-1,0 1 1,-13-11 0,-12-14 102,24 24-261,2 0 0,-1 0 0,1-1 0,1 1 0,0-1 0,0-1 0,0 1 0,1-1 0,1 1 0,0-1 0,0 0 0,1-1 0,0 1 0,0 0 0,1 0 0,1-1 0,0 1 0,2-21 0,4-5 0,2 0 0,21-64 0,39-70 0,-35 92 0,27-68-62,157-429-443,-204 532 505,-1 0 0,11-88 0,-22 116 0,-1 0 0,0-1 0,-1 1 0,0 0 0,-6-19 0,5 25 0,-1 0 0,0 0 0,0 1 0,-1-1 0,0 1 0,-1 0 0,0 1 0,0-1 0,-11-12 0,5 10 0,1 0 0,-2 1 0,1 0 0,-1 1 0,-1 0 0,0 1 0,0 1 0,-22-9 0,-7 1 0,-69-12 0,-248-24-715,-9 29 82,294 17 489,-1106-41-1440,-1 47 732,791 19-31,12 27-89,281-27 615,31-3-1127</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50.699"/>
    </inkml:context>
    <inkml:brush xml:id="br0">
      <inkml:brushProperty name="width" value="0.05" units="cm"/>
      <inkml:brushProperty name="height" value="0.05" units="cm"/>
      <inkml:brushProperty name="color" value="#FFC114"/>
    </inkml:brush>
  </inkml:definitions>
  <inkml:trace contextRef="#ctx0" brushRef="#br0">264 416 24575,'-4'-7'0,"-1"1"0,1 0 0,-1 0 0,0 1 0,-1-1 0,-6-4 0,-8-10 0,20 20 0,-4-4 0,-1-1 0,1 1 0,-1 0 0,-8-5 0,12 8 0,1 1 0,-1-1 0,0 1 0,1 0 0,-1-1 0,0 1 0,1 0 0,-1 0 0,0-1 0,0 1 0,1 0 0,-1 0 0,0 0 0,0 0 0,1 0 0,-1 0 0,0 0 0,0 0 0,1 0 0,-1 0 0,0 1 0,0-1 0,1 0 0,-1 0 0,0 1 0,1-1 0,-1 1 0,0-1 0,1 0 0,-1 1 0,1-1 0,-1 1 0,1-1 0,-1 1 0,1 0 0,-1-1 0,1 1 0,-1-1 0,1 1 0,-1 0 0,1-1 0,0 1 0,0 0 0,-1 0 0,1-1 0,0 1 0,0 0 0,0 1 0,-3 15 0,0 1 0,1-1 0,1 1 0,1 0 0,3 21 0,-2 2 0,0-19 0,0 13 0,-2 0 0,-5 39 0,4-64 0,1-1 0,-1 0 0,-1 0 0,0 0 0,0 0 0,0-1 0,-1 1 0,-1-1 0,0 0 0,0 0 0,0 0 0,-1-1 0,-7 8 0,13-14 0,-1 0 0,-1 0 0,1 1 0,0-1 0,0 0 0,0 0 0,0 0 0,-1 0 0,1-1 0,-1 1 0,1 0 0,0-1 0,-1 1 0,1 0 0,-1-1 0,1 0 0,-1 1 0,0-1 0,1 0 0,-1 0 0,1 0 0,-1 0 0,1 0 0,-1 0 0,0 0 0,1-1 0,-1 1 0,1 0 0,-1-1 0,1 0 0,-3 0 0,2-1 0,-1-1 0,1 1 0,0 0 0,1-1 0,-1 1 0,0-1 0,1 1 0,-1-1 0,1 0 0,0 0 0,0 0 0,0 1 0,0-1 0,1 0 0,-1 0 0,0-4 0,-1-17 0,1 0 0,1 0 0,1 0 0,6-33 0,26-95 0,-18 98 0,3 1 0,25-55 0,-31 83 0,1 1 0,1 0 0,1 0 0,1 2 0,2 0 0,22-23 0,-35 39 0,1 1 0,0 0 0,0 1 0,0-1 0,0 1 0,1 0 0,0 1 0,0 0 0,0 0 0,0 0 0,0 1 0,1 0 0,12-2 0,-15 4 0,1 0 0,-1 0 0,0 1 0,1-1 0,-1 1 0,0 0 0,1 1 0,-1-1 0,0 1 0,0 0 0,0 0 0,-1 1 0,1-1 0,0 1 0,-1 0 0,0 1 0,0-1 0,0 1 0,0-1 0,4 6 0,-4-4 0,0 0 0,0 1 0,0 0 0,-1 0 0,1 0 0,-2 0 0,1 0 0,-1 1 0,1-1 0,-2 1 0,3 13 0,-3-10 0,-1 0 0,0 0 0,0 0 0,-1 0 0,-1 0 0,1 0 0,-6 15 0,2-9 0,-2 0 0,0-1 0,0 1 0,-1-2 0,-1 1 0,-1-1 0,0 0 0,-1-1 0,-17 17 0,-24 9 0,9-6 0,42-33 0,0 1 0,0-1 0,1 1 0,-1 0 0,0-1 0,1 1 0,-1 0 0,1-1 0,-1 1 0,1 0 0,-1 0 0,1 0 0,-1-1 0,1 1 0,0 0 0,-1 0 0,1 0 0,0 0 0,0 0 0,0 0 0,0 0 0,0 0 0,0 0 0,0-1 0,0 1 0,0 0 0,0 0 0,0 0 0,1 0 0,-1 0 0,0 0 0,1 0 0,-1-1 0,1 1 0,-1 0 0,1 0 0,-1 0 0,1-1 0,-1 1 0,1 0 0,0-1 0,-1 1 0,1-1 0,0 1 0,0-1 0,-1 1 0,1-1 0,1 1 0,6 4 0,1 0 0,0 0 0,16 5 0,-14-6 0,9 5 0,-1 0 0,25 17 0,-37-22 0,-1 1 0,1 0 0,-1 0 0,-1 0 0,1 1 0,-1 0 0,0 0 0,0 0 0,-1 0 0,5 8 0,-9-12 0,1-1 0,0 1 0,-1 0 0,0-1 0,1 1 0,-1 0 0,0-1 0,1 1 0,-1 0 0,0-1 0,0 1 0,-1 0 0,1 0 0,0-1 0,0 1 0,-1 0 0,1-1 0,-1 1 0,0-1 0,1 1 0,-1-1 0,0 1 0,0-1 0,0 1 0,0-1 0,0 1 0,0-1 0,0 0 0,-1 0 0,1 0 0,0 0 0,-1 0 0,1 0 0,-1 0 0,-1 1 0,-6 2 0,1 0 0,-1 0 0,0-1 0,1 0 0,-12 2 0,4-2-151,0-1-1,0 0 0,0-1 0,0-1 1,0-1-1,-1 0 0,1-1 1,-31-8-1,10 0-6674</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51.227"/>
    </inkml:context>
    <inkml:brush xml:id="br0">
      <inkml:brushProperty name="width" value="0.05" units="cm"/>
      <inkml:brushProperty name="height" value="0.05" units="cm"/>
      <inkml:brushProperty name="color" value="#FFC114"/>
    </inkml:brush>
  </inkml:definitions>
  <inkml:trace contextRef="#ctx0" brushRef="#br0">51 94 24575,'24'-27'0,"-34"42"0,1 1 0,0-1 0,1 2 0,1-1 0,1 1 0,0 0 0,1 0 0,1 1 0,0-1 0,2 1 0,-2 25 0,4-26 0,-1 0 0,2 0 0,0-1 0,2 1 0,-1 0 0,2-1 0,0 1 0,1-1 0,1 0 0,0-1 0,1 1 0,18 27 0,-24-41 0,0 0 0,1 0 0,-1 0 0,1-1 0,-1 1 0,1 0 0,-1-1 0,1 0 0,0 1 0,0-1 0,0 0 0,0 0 0,0 0 0,0 0 0,0 0 0,0 0 0,0 0 0,0-1 0,1 1 0,2-1 0,-3 0 0,1 0 0,-1-1 0,0 1 0,0-1 0,0 0 0,0 0 0,0 0 0,0 0 0,0 0 0,0 0 0,-1-1 0,1 1 0,0 0 0,-1-1 0,1 0 0,-1 1 0,1-1 0,-1 0 0,0 0 0,0 1 0,1-4 0,12-21 0,-2 0 0,-1-1 0,8-32 0,6-14 0,-18 56 0,19-45 0,-24 56 0,2 0 0,-1 1 0,0-1 0,1 1 0,0 0 0,0 0 0,8-7 0,-11 12 0,-1-1 0,1 1 0,-1-1 0,1 1 0,0 0 0,-1-1 0,1 1 0,-1-1 0,1 1 0,0 0 0,-1 0 0,1-1 0,0 1 0,0 0 0,-1 0 0,1 0 0,0 0 0,-1 0 0,1 0 0,0 0 0,0 0 0,-1 0 0,1 0 0,0 0 0,-1 1 0,1-1 0,0 0 0,-1 0 0,1 1 0,0-1 0,-1 0 0,1 1 0,0-1 0,-1 1 0,1-1 0,-1 1 0,1-1 0,-1 1 0,1-1 0,-1 1 0,0 0 0,1-1 0,-1 1 0,1-1 0,-1 1 0,0 0 0,0-1 0,1 1 0,-1 0 0,0 0 0,0-1 0,0 2 0,2 6 0,0 0 0,-1 0 0,1 12 0,-2-20 0,1 109 0,-1 8 0,1-103 0,1 0 0,0 0 0,1-1 0,0 1 0,1-1 0,7 15 0,-11-26 0,1-1 0,0 1 0,-1 0 0,1-1 0,0 1 0,0-1 0,0 1 0,0-1 0,0 0 0,0 1 0,1-1 0,-1 0 0,0 0 0,1 1 0,-1-1 0,1 0 0,-1-1 0,1 1 0,0 0 0,-1 0 0,1-1 0,0 1 0,1 0 0,-1-1 0,1-1 0,-1 1 0,0 0 0,0-1 0,1 1 0,-1-1 0,0 0 0,0 0 0,0 0 0,0 0 0,0 0 0,0 0 0,0 0 0,-1-1 0,4-2 0,3-4 0,1-1 0,-2 0 0,1-1 0,-1 1 0,9-18 0,6-17 0,-2 0 0,-2-1 0,-2 0 0,-2-2 0,-2 0 0,-2 0 0,-2-1 0,2-60 0,-10 104 0,0 0 0,0 0 0,-1 0 0,1 0 0,-1 0 0,0 1 0,0-1 0,-2-4 0,3 7 0,0 1 0,0-1 0,-1 1 0,1-1 0,0 1 0,0 0 0,-1-1 0,1 1 0,0 0 0,-1-1 0,1 1 0,0 0 0,-1-1 0,1 1 0,-1 0 0,1 0 0,0-1 0,-1 1 0,1 0 0,-1 0 0,1 0 0,-1 0 0,1 0 0,-1 0 0,1 0 0,-1 0 0,0 0 0,-1 0 0,1 1 0,0-1 0,0 1 0,0-1 0,0 1 0,0 0 0,0-1 0,0 1 0,0 0 0,0 0 0,0 0 0,0 0 0,-1 2 0,-5 7-341,0 0 0,0 0-1,-5 15 1,-4 8-6485</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52.337"/>
    </inkml:context>
    <inkml:brush xml:id="br0">
      <inkml:brushProperty name="width" value="0.05" units="cm"/>
      <inkml:brushProperty name="height" value="0.05" units="cm"/>
      <inkml:brushProperty name="color" value="#FFC114"/>
    </inkml:brush>
  </inkml:definitions>
  <inkml:trace contextRef="#ctx0" brushRef="#br0">279 162 24575,'-1'-21'0,"-2"39"0,-1 4 0,-113 492 0,67-318 0,-47 134 0,96-327 0,0-1 0,0 1 0,0-1 0,0 1 0,1 0 0,-1-1 0,1 1 0,-1 0 0,1-1 0,0 4 0,1-6 0,-1 1 0,0-1 0,0 1 0,0-1 0,0 0 0,0 1 0,1-1 0,-1 0 0,0 0 0,0 1 0,1-1 0,-1 0 0,0 1 0,0-1 0,1 0 0,-1 0 0,0 0 0,1 1 0,-1-1 0,0 0 0,1 0 0,-1 0 0,0 0 0,1 0 0,-1 1 0,1-1 0,18-4 0,181-84 0,-129 62 0,1 3 0,0 3 0,2 4 0,92-9 0,-117 21 0,0 2 0,1 2 0,-1 2 0,0 2 0,0 2 0,0 3 0,70 22 0,-96-23 0,-1 0 0,0 2 0,0 1 0,29 19 0,-42-24 0,-1 0 0,0 1 0,0-1 0,-1 2 0,0-1 0,0 1 0,-1 0 0,0 0 0,0 1 0,-1-1 0,0 2 0,7 17 0,-9-44 0,0 0 0,10-26 0,-11 36 0,66-194 0,5-18 0,-70 208 0,56-216 0,-46 166 0,9-108 0,-21 158 0,-1 0 0,0-1 0,-1 1 0,0 0 0,-4-19 0,3 26 0,1-1 0,-1 0 0,0 0 0,-1 1 0,1-1 0,-1 1 0,0 0 0,0 0 0,0 0 0,0 0 0,-1 0 0,1 1 0,-1-1 0,-7-4 0,-18-9 0,-1 1 0,0 1 0,-1 1 0,-1 2 0,0 1 0,-56-11 0,-205-16 0,-80 20 342,298 19-911,0 4 0,-144 27 0,165-19-6257</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54.204"/>
    </inkml:context>
    <inkml:brush xml:id="br0">
      <inkml:brushProperty name="width" value="0.05" units="cm"/>
      <inkml:brushProperty name="height" value="0.05" units="cm"/>
      <inkml:brushProperty name="color" value="#FFC114"/>
    </inkml:brush>
  </inkml:definitions>
  <inkml:trace contextRef="#ctx0" brushRef="#br0">0 1 24575,'0'3'0,"0"4"0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55.557"/>
    </inkml:context>
    <inkml:brush xml:id="br0">
      <inkml:brushProperty name="width" value="0.05" units="cm"/>
      <inkml:brushProperty name="height" value="0.05" units="cm"/>
      <inkml:brushProperty name="color" value="#FFC114"/>
    </inkml:brush>
  </inkml:definitions>
  <inkml:trace contextRef="#ctx0" brushRef="#br0">9811 326 24575,'0'-8'0,"0"1"0,-1 0 0,0 0 0,0-1 0,-1 1 0,0 0 0,0 0 0,-1 1 0,0-1 0,0 0 0,0 1 0,-1 0 0,0 0 0,0 0 0,0 0 0,-1 0 0,0 1 0,0 0 0,-1 0 0,-7-6 0,-6-2 0,-1 0 0,1 1 0,-2 1 0,-30-13 0,-93-24 0,64 29-56,-1 2 1,0 4-1,-114-3 0,-250 30-359,166 20 41,1 11-1,-432 130 1,-515 257-2181,95 60 1417,53 109 0,639-309 501,13 19 0,-531 502 1,319-133 353,53 43 1,150-142 4464,52 31 287,377-604-4350,-14 23 141,19-31-260,0 0 1,0 1 0,0-1-1,0 0 1,0 0 0,0 0-1,0 0 1,0 0 0,0 0-1,0 0 1,0 1-1,0-1 1,0 0 0,0 0-1,-1 0 1,1 0 0,0 0-1,0 0 1,0 0-1,0 0 1,0 0 0,0 0-1,0 1 1,0-1 0,0 0-1,0 0 1,-1 0 0,1 0-1,0 0 1,0 0-1,0 0 1,0 0 0,0 0-1,0 0 1,0 0 0,-1 0-1,1 0 1,0 0 0,0 0-1,0 0 1,0 0-1,0 0 1,0 0 0,0 0-1,-1 0 1,1 0 0,0 0-1,0 0 1,0 0 0,0 0-1,0 0 1,0-1-1,0 1 1,0 0 0,0 0-1,-1 0 1,1 0 0,0 0-1,1-10 10,6-12-20,-6 20 12,10-26-685,11-41-1,-17 42-6142</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55.868"/>
    </inkml:context>
    <inkml:brush xml:id="br0">
      <inkml:brushProperty name="width" value="0.05" units="cm"/>
      <inkml:brushProperty name="height" value="0.05" units="cm"/>
      <inkml:brushProperty name="color" value="#FFC114"/>
    </inkml:brush>
  </inkml:definitions>
  <inkml:trace contextRef="#ctx0" brushRef="#br0">1 1 24575,'1'0'0,"0"0"0,0 1 0,0-1 0,0 1 0,0-1 0,0 1 0,0-1 0,-1 1 0,1-1 0,0 1 0,0 0 0,0-1 0,-1 1 0,1 0 0,0 0 0,-1 0 0,1-1 0,0 1 0,-1 0 0,1 0 0,-1 0 0,0 0 0,1 2 0,7 25 0,-2 10 0,-2 1 0,-2 69 0,-1-11 0,0-93 0,0 38 0,3 0 0,16 80 0,-17-110 0,0-1 0,1 0 0,0 0 0,1 0 0,1 0 0,-1-1 0,1 0 0,1 0 0,0-1 0,0 1 0,1-2 0,0 1 0,1-1 0,0 0 0,15 10 0,-6-9 0,0 0 0,0-1 0,1-1 0,0 0 0,0-2 0,0 0 0,1-1 0,31 2 0,0-3 0,1-3 0,57-6 0,-32-1 0,1-3 0,-2-4 0,0-3 0,113-41 0,-118 25-1365,-14 1-5461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56.321"/>
    </inkml:context>
    <inkml:brush xml:id="br0">
      <inkml:brushProperty name="width" value="0.05" units="cm"/>
      <inkml:brushProperty name="height" value="0.05" units="cm"/>
      <inkml:brushProperty name="color" value="#FFC114"/>
    </inkml:brush>
  </inkml:definitions>
  <inkml:trace contextRef="#ctx0" brushRef="#br0">0 260 24575,'3'2'0,"0"0"0,0 0 0,0-1 0,0 1 0,0-1 0,0 1 0,0-1 0,0 0 0,0-1 0,1 1 0,-1 0 0,0-1 0,6 0 0,45-2 0,167-49 0,-100 20 0,-3 6 0,-21 4 0,120-40 0,-214 60 4,8-3 80,-1 0 0,1-1 0,11-7 1,-21 11-139,1 1 1,-1-1 0,0 0-1,1 0 1,-1 0 0,0 0-1,0 0 1,0 0 0,1 0 0,-1 0-1,0 0 1,-1-1 0,1 1-1,0 0 1,0-1 0,0 1-1,-1 0 1,1-1 0,-1 1 0,1-1-1,-1 1 1,0-1 0,1 1-1,-1-1 1,0 1 0,0-1-1,0 0 1,0 1 0,0-1 0,-1 1-1,0-3 1,-8-11-6773</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56.477"/>
    </inkml:context>
    <inkml:brush xml:id="br0">
      <inkml:brushProperty name="width" value="0.05" units="cm"/>
      <inkml:brushProperty name="height" value="0.05" units="cm"/>
      <inkml:brushProperty name="color" value="#FFC114"/>
    </inkml:brush>
  </inkml:definitions>
  <inkml:trace contextRef="#ctx0" brushRef="#br0">94 0 24575,'-3'3'0,"-4"7"0,-1 11 0,1 7 0,-1 8 0,0 10 0,3 6 0,1 5 0,-2 6 0,1 0 0,1 2 0,1-1 0,1-3 0,-2-3 0,0-6 0,0-5 0,-2-5 0,1-9-8191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56.710"/>
    </inkml:context>
    <inkml:brush xml:id="br0">
      <inkml:brushProperty name="width" value="0.05" units="cm"/>
      <inkml:brushProperty name="height" value="0.05" units="cm"/>
      <inkml:brushProperty name="color" value="#FFC114"/>
    </inkml:brush>
  </inkml:definitions>
  <inkml:trace contextRef="#ctx0" brushRef="#br0">2 8 24575,'3'-3'0,"4"-1"0,1 4 0,-2 3 0,-1 6 0,-1 6 0,-5 4 0,-2 5 0,-3 4 0,-1 6 0,1 3 0,1 1 0,2-2 0,1-2 0,1-4 0,1-4 0,0-6-8191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48.445"/>
    </inkml:context>
    <inkml:brush xml:id="br0">
      <inkml:brushProperty name="width" value="0.05" units="cm"/>
      <inkml:brushProperty name="height" value="0.05" units="cm"/>
      <inkml:brushProperty name="color" value="#FFC114"/>
    </inkml:brush>
  </inkml:definitions>
  <inkml:trace contextRef="#ctx0" brushRef="#br0">126 462 24575,'-14'-8'0,"0"0"0,0 0 0,1-1 0,0-1 0,0-1 0,-21-23 0,33 33 0,0 0 0,0 0 0,0-1 0,0 1 0,0-1 0,0 1 0,0-1 0,1 1 0,-1-1 0,1 1 0,-1-1 0,1 0 0,0 1 0,-1-1 0,1 0 0,0 1 0,0-1 0,0 0 0,0 0 0,1 1 0,-1-1 0,0 1 0,1-1 0,-1 0 0,1 1 0,-1-1 0,1 1 0,0-1 0,0 1 0,0-1 0,0 1 0,0-1 0,0 1 0,0 0 0,0 0 0,0 0 0,1 0 0,-1 0 0,0 0 0,3-2 0,6-3 0,0 1 0,1-1 0,-1 2 0,19-7 0,-24 10 0,43-14 0,0 1 0,0 3 0,1 2 0,0 2 0,90 0 0,-133 7 0,0 0 0,1 0 0,-1 1 0,0 0 0,1 1 0,-1-1 0,0 1 0,0 0 0,0 1 0,0-1 0,9 7 0,-12-7 0,0 1 0,0 0 0,0 0 0,0 1 0,0-1 0,0 0 0,-1 1 0,0 0 0,0-1 0,0 1 0,0 0 0,0 0 0,-1 0 0,0 0 0,0 0 0,0 1 0,0-1 0,0 5 0,0 7 0,0 1 0,-2 16 0,1-27 0,-1 0 0,0 0 0,0 0 0,0 0 0,-1 0 0,0 0 0,0 0 0,-4 8 0,-2-6 0,2-10 0,5 0 0,0 1 0,1 0 0,0 0 0,-1 0 0,1-1 0,-1 1 0,1 0 0,0 0 0,0-1 0,0 1 0,0 0 0,0-1 0,0 1 0,0-2 0,7-29 0,2-1 0,20-52 0,-22 68 0,-6 14 0,9-25 0,17-31 0,-24 53 0,1-1 0,0 1 0,0 0 0,0 0 0,1 1 0,-1-1 0,1 1 0,1 0 0,-1 0 0,11-6 0,-14 10 0,-1 0 0,1 1 0,-1-1 0,1 1 0,-1-1 0,1 1 0,-1 0 0,1-1 0,-1 1 0,1 0 0,-1 0 0,1 0 0,-1 0 0,1 1 0,-1-1 0,1 0 0,-1 1 0,1-1 0,-1 1 0,1-1 0,-1 1 0,0 0 0,1-1 0,-1 1 0,0 0 0,0 0 0,1 0 0,-1 0 0,0 0 0,0 0 0,0 0 0,0 1 0,0-1 0,-1 0 0,1 1 0,1 2 0,3 5 0,0 1 0,-1-1 0,0 1 0,2 11 0,-6-21 0,21 92 0,-17-68 0,1 0 0,1-1 0,1 1 0,1-1 0,15 31 0,-21-51 0,0 0 0,0-1 0,0 1 0,0 0 0,0-1 0,0 0 0,1 1 0,-1-1 0,1 0 0,-1 0 0,1-1 0,0 1 0,0 0 0,0-1 0,0 0 0,0 0 0,0 1 0,0-2 0,0 1 0,1 0 0,-1-1 0,0 1 0,0-1 0,1 0 0,-1 0 0,0-1 0,0 1 0,1-1 0,-1 1 0,0-1 0,0 0 0,0 0 0,4-2 0,5-2 0,-1-1 0,1 0 0,-1 0 0,0-1 0,-1-1 0,1 0 0,9-10 0,2-5 0,-1 0 0,-1-1 0,-1-1 0,-1-1 0,-1 0 0,-2-2 0,-1 1 0,21-57 0,-32 75 0,0 0 0,-1 0 0,0-1 0,-1 1 0,1-11 0,-2 18 0,0 0 0,0 0 0,0 0 0,0 0 0,0 0 0,-1 0 0,1-1 0,-1 1 0,1 0 0,-1 0 0,0 0 0,0 1 0,0-1 0,0 0 0,0 0 0,0 0 0,0 1 0,-1-1 0,1 1 0,-1-1 0,1 1 0,-1-1 0,0 1 0,1 0 0,-1 0 0,0 0 0,0 0 0,-4-2 0,0 1 0,0 1 0,0-1 0,0 1 0,-1 0 0,1 1 0,0-1 0,-1 1 0,1 1 0,-1-1 0,1 1 0,0 0 0,-1 1 0,1-1 0,0 1 0,0 0 0,0 1 0,0-1 0,1 1 0,-1 1 0,1-1 0,0 1 0,0 0 0,0 0 0,0 0 0,0 1 0,1-1 0,-6 9 0,2-2 0,1 0 0,0 0 0,1 1 0,0 0 0,0 0 0,2 0 0,-1 1 0,2 0 0,-1 0 0,2 0 0,0 0 0,-1 17 0,3-21 0,1 0 0,0 0 0,0 0 0,1 0 0,0-1 0,0 1 0,1-1 0,0 1 0,1-1 0,-1 0 0,2 0 0,-1 0 0,10 11 0,-11-15 0,0 0 0,0-1 0,1 0 0,-1 0 0,1 0 0,0 0 0,-1 0 0,1-1 0,1 1 0,-1-1 0,0 0 0,0-1 0,1 1 0,-1-1 0,1 0 0,-1 0 0,1 0 0,0 0 0,-1-1 0,1 0 0,0 0 0,0 0 0,-1-1 0,1 1 0,-1-1 0,1 0 0,7-3 0,-5 1 0,0 0 0,0-1 0,-1 0 0,1 0 0,-1 0 0,0-1 0,0 0 0,0 0 0,-1 0 0,0-1 0,0 0 0,8-13 0,1-3 0,-2-2 0,13-32 0,-21 48 0,2-1 0,-3 18 0,-3 28 0,0-31 0,-1 5-136,1-1-1,0 0 1,1 0-1,0 1 1,0-1-1,1 0 1,1 0-1,-1-1 0,7 13 1,1-3-6690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56.866"/>
    </inkml:context>
    <inkml:brush xml:id="br0">
      <inkml:brushProperty name="width" value="0.05" units="cm"/>
      <inkml:brushProperty name="height" value="0.05" units="cm"/>
      <inkml:brushProperty name="color" value="#FFC114"/>
    </inkml:brush>
  </inkml:definitions>
  <inkml:trace contextRef="#ctx0" brushRef="#br0">0 81 24575,'0'-3'0,"0"-7"0,0-5 0,0-2 0,0-2 0,0 3-8191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57.083"/>
    </inkml:context>
    <inkml:brush xml:id="br0">
      <inkml:brushProperty name="width" value="0.05" units="cm"/>
      <inkml:brushProperty name="height" value="0.05" units="cm"/>
      <inkml:brushProperty name="color" value="#FFC114"/>
    </inkml:brush>
  </inkml:definitions>
  <inkml:trace contextRef="#ctx0" brushRef="#br0">53 4 24575,'-3'0'0,"-1"-3"0,1 2 0,0 5 0,0 6 0,2 9 0,-3 9 0,0 9 0,1 10 0,-3 5 0,0 7 0,1 4 0,1 1 0,2-2 0,1-2 0,0-6 0,1-9 0,0-12-8191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57.501"/>
    </inkml:context>
    <inkml:brush xml:id="br0">
      <inkml:brushProperty name="width" value="0.05" units="cm"/>
      <inkml:brushProperty name="height" value="0.05" units="cm"/>
      <inkml:brushProperty name="color" value="#FFC114"/>
    </inkml:brush>
  </inkml:definitions>
  <inkml:trace contextRef="#ctx0" brushRef="#br0">1 292 24575,'0'2'0,"0"0"0,0 0 0,0-1 0,1 1 0,-1 0 0,1 0 0,-1 0 0,1-1 0,0 1 0,0 0 0,0-1 0,-1 1 0,2-1 0,-1 1 0,0-1 0,0 1 0,2 0 0,0 1 0,1 0 0,-1-1 0,1 1 0,0-1 0,0 0 0,8 3 0,-1-1 0,0-1 0,0 0 0,1-1 0,19 2 0,-20-4 0,1-1 0,-1 0 0,0 0 0,1-1 0,-1-1 0,0 0 0,-1 0 0,1-1 0,0-1 0,-1 0 0,18-11 0,-16 8 0,-1 0 0,0 0 0,0-1 0,-1-1 0,-1 0 0,1 0 0,-1-1 0,-1 0 0,10-16 0,-11 13 0,-1 0 0,0 0 0,-1 0 0,4-17 0,-8 26 0,1 0 0,-2-1 0,1 1 0,0 0 0,-1-1 0,0 1 0,0-1 0,-1 1 0,1-1 0,-1 1 0,0 0 0,-1 0 0,1-1 0,-5-8 0,5 13 0,0-1 0,0 0 0,0 0 0,0 1 0,0-1 0,-1 1 0,1-1 0,-1 1 0,1-1 0,-1 1 0,0 0 0,1 0 0,-1 0 0,0 0 0,0 0 0,0 0 0,0 0 0,0 1 0,0-1 0,0 1 0,0-1 0,0 1 0,0 0 0,0 0 0,0 0 0,0 0 0,0 0 0,0 0 0,0 1 0,0-1 0,0 1 0,0-1 0,0 1 0,0 0 0,-2 1 0,-2 1 0,0 0 0,0 1 0,0 0 0,1 0 0,-1 0 0,1 1 0,0 0 0,0 0 0,-5 7 0,-2 6 0,1 1 0,1 1 0,0-1 0,2 2 0,0-1 0,1 1 0,1 0 0,1 1 0,1-1 0,1 1 0,1 0 0,1 0 0,0 0 0,2 0 0,5 29 0,-4-38 0,1 0 0,0-1 0,1 0 0,0 1 0,1-1 0,1-1 0,0 1 0,0-1 0,1 0 0,1-1 0,0 1 0,12 11 0,-12-14 0,0-1 0,1 0 0,0-1 0,0 0 0,1 0 0,0-1 0,0 0 0,0-1 0,0 0 0,1 0 0,0-1 0,-1-1 0,1 0 0,18 1 0,34-5-1365,-7-6-5461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39.518"/>
    </inkml:context>
    <inkml:brush xml:id="br0">
      <inkml:brushProperty name="width" value="0.05" units="cm"/>
      <inkml:brushProperty name="height" value="0.05" units="cm"/>
      <inkml:brushProperty name="color" value="#FFC114"/>
    </inkml:brush>
  </inkml:definitions>
  <inkml:trace contextRef="#ctx0" brushRef="#br0">14 425 24575,'0'-2'0,"-1"0"0,1 0 0,-1 0 0,1 0 0,-1-1 0,0 1 0,0 0 0,-1-2 0,1 3 0,0-1 0,0 1 0,1 0 0,-1-1 0,0 1 0,1 0 0,-1-1 0,1 1 0,0 0 0,0-1 0,-1 1 0,1-1 0,0-2 0,0 4 0,1 0 0,-1 0 0,0 0 0,0-1 0,0 1 0,1 0 0,-1 0 0,0 0 0,0 0 0,1 0 0,-1 0 0,0 0 0,0 0 0,0 0 0,1 0 0,-1 0 0,0 0 0,0 0 0,1 0 0,-1 0 0,0 0 0,0 0 0,1 0 0,-1 0 0,0 0 0,0 0 0,1 0 0,-1 0 0,0 0 0,0 1 0,0-1 0,1 0 0,-1 0 0,0 0 0,0 0 0,0 0 0,0 1 0,1-1 0,-1 0 0,0 0 0,0 0 0,0 1 0,0-1 0,0 0 0,0 0 0,0 1 0,10 10 0,0 7 0,-1 1 0,0 0 0,-1 1 0,-1 0 0,-1 0 0,-1 0 0,-1 1 0,3 26 0,-4-11 0,-2 0 0,-1 1 0,-9 70 0,7-98 0,0 7 0,-1 0 0,0 0 0,-1-1 0,-7 18 0,11-33 0,-1 0 0,1 0 0,0-1 0,-1 1 0,1 0 0,0 0 0,0-1 0,-1 1 0,1 0 0,0 0 0,0-1 0,-1 1 0,1 0 0,0-1 0,0 1 0,0 0 0,0-1 0,0 1 0,0-1 0,0 1 0,0 0 0,-1-1 0,1 1 0,0 0 0,1-1 0,-1 1 0,0-1 0,0 1 0,0 0 0,0-1 0,0 1 0,-2-22 0,0-133 0,30-255 0,-23 373 0,2 1 0,19-58 0,-22 84 0,0-1 0,0 1 0,1 0 0,0 0 0,1 0 0,0 1 0,1 0 0,0 0 0,0 0 0,1 1 0,0 0 0,0 1 0,11-8 0,-15 12 0,1 1 0,1-1 0,-1 1 0,0-1 0,0 2 0,1-1 0,-1 0 0,1 1 0,0 0 0,-1 1 0,1-1 0,0 1 0,-1 0 0,1 0 0,0 1 0,-1 0 0,1 0 0,0 0 0,-1 0 0,1 1 0,-1 0 0,0 0 0,0 1 0,0-1 0,0 1 0,0 0 0,0 1 0,-1-1 0,6 6 0,-1 0 0,0-1 0,-1 2 0,-1-1 0,1 1 0,-1 0 0,-1 0 0,0 1 0,-1 0 0,0 0 0,0 1 0,-1-1 0,4 24 0,-6-25 0,-1 1 0,0-1 0,-1 1 0,0-1 0,0 1 0,-2 0 0,1-1 0,-1 0 0,-1 1 0,1-1 0,-7 14 0,3-12 0,-1 1 0,0-2 0,0 1 0,-1-1 0,-1 0 0,0 0 0,-19 16 0,-2-3 0,-2-1 0,0-2 0,-1-1 0,-2-2 0,-42 17 0,73-33 0,0-1 0,0 1 0,0 1 0,0-1 0,0 1 0,-5 3 0,9-6 0,0 1 0,0-1 0,-1 0 0,1 1 0,0-1 0,0 0 0,-1 1 0,1-1 0,0 0 0,0 1 0,0-1 0,0 0 0,0 1 0,0-1 0,-1 0 0,1 1 0,0-1 0,0 0 0,0 1 0,0-1 0,0 1 0,0-1 0,0 0 0,1 1 0,-1-1 0,0 1 0,0-1 0,0 1 0,1 0 0,0 0 0,0 0 0,0 0 0,0-1 0,0 1 0,0 0 0,0 0 0,0-1 0,1 1 0,-1-1 0,0 1 0,0-1 0,2 1 0,83 25 0,-39-12 0,73 31 0,-51-7 0,-45-24 0,0-2 0,28 12 0,-42-21 0,-1 0 0,0-1 0,1 0 0,-1 0 0,1-1 0,0 0 0,-1-1 0,1 0 0,17-3 0,-13 0 0,-1 0 0,1-2 0,-1 1 0,1-2 0,-1 0 0,-1 0 0,0-1 0,1-1 0,-2 0 0,1 0 0,-2-1 0,1-1 0,15-17 0,-14 12 0,0 0 0,-1 0 0,-1-1 0,0-1 0,-1 0 0,-1 0 0,0-1 0,-2 1 0,8-31 0,-12 38 0,-1 1 0,0-1 0,0 0 0,-1 0 0,0 1 0,0-1 0,-2 0 0,-2-15 0,3 23 0,1 0 0,-1 0 0,0-1 0,0 1 0,0 0 0,0 0 0,0 0 0,0 0 0,0 0 0,-1 0 0,1 0 0,-1 0 0,0 0 0,1 1 0,-1-1 0,0 1 0,0-1 0,0 1 0,0 0 0,0-1 0,0 1 0,-1 0 0,1 1 0,0-1 0,0 0 0,-1 1 0,1-1 0,-1 1 0,1 0 0,0-1 0,-1 1 0,1 1 0,-1-1 0,1 0 0,0 0 0,-1 1 0,1-1 0,0 1 0,-4 1 0,-3 2 0,0 0 0,0 0 0,0 1 0,1 0 0,-1 0 0,1 1 0,1 0 0,-1 1 0,1-1 0,0 2 0,1-1 0,-9 12 0,4-2 0,0 0 0,0 1 0,2 0 0,-15 38 0,19-39 0,-1 1 0,-3 24 0,8-36 0,1 0 0,-1 0 0,1 0 0,0-1 0,0 1 0,1 0 0,-1 0 0,1-1 0,1 1 0,-1 0 0,4 8 0,-4-12 0,1 0 0,-1 0 0,0 0 0,1 0 0,-1 0 0,1 0 0,-1 0 0,1-1 0,0 1 0,0-1 0,0 1 0,0-1 0,0 0 0,0 1 0,0-1 0,0 0 0,0 0 0,4 0 0,-1 0 0,-1 0 0,0-1 0,1 0 0,-1 0 0,0 0 0,1 0 0,-1-1 0,0 0 0,8-2 0,-2 0 0,1-1 0,-1-1 0,0 0 0,0 0 0,-1-1 0,1 0 0,10-10 0,-4 0 0,23-29 0,-7 8 0,-31 36 0,1 0 0,0 1 0,0-1 0,-1 0 0,1 1 0,0 0 0,0-1 0,0 1 0,0 0 0,0 0 0,0 0 0,0 0 0,0 0 0,-1 0 0,1 1 0,0-1 0,0 1 0,0-1 0,0 1 0,-1 0 0,3 1 0,10 1 0,-7-2 0,1 0 0,-1 0 0,0-1 0,0-1 0,1 1 0,-1-1 0,0 0 0,0-1 0,0 1 0,0-2 0,8-2 0,-10 3 0,0-1 0,-1 1 0,0-1 0,1 1 0,-1-1 0,0-1 0,-1 1 0,1-1 0,0 1 0,-1-1 0,0 0 0,0 0 0,0 0 0,-1-1 0,1 1 0,3-9 0,-6 13 0,0-1 0,0 1 0,0 0 0,0-1 0,0 1 0,0 0 0,0-1 0,0 1 0,0 0 0,0-1 0,0 1 0,1 0 0,-1-1 0,0 1 0,0 0 0,0-1 0,1 1 0,-1 0 0,0 0 0,0-1 0,1 1 0,-1 0 0,0 0 0,0-1 0,1 1 0,-1 0 0,0 0 0,1 0 0,-1 0 0,0 0 0,1-1 0,-1 1 0,0 0 0,1 0 0,6 12 0,2 32 0,-8-36 0,36 235 0,-31-180 0,-5 119 0,-2-167 0,0 0 0,-1 0 0,-1 0 0,0-1 0,-1 1 0,-9 21 0,11-32 0,0 0 0,0 0 0,0 0 0,0-1 0,-1 1 0,0-1 0,0 1 0,0-1 0,0 0 0,0 0 0,-1 0 0,0-1 0,1 1 0,-1-1 0,0 0 0,0 0 0,0 0 0,0-1 0,0 1 0,-1-1 0,1 0 0,0 0 0,-1 0 0,1-1 0,0 0 0,-7 0 0,-32-6-1365,2-5-5461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39.684"/>
    </inkml:context>
    <inkml:brush xml:id="br0">
      <inkml:brushProperty name="width" value="0.05" units="cm"/>
      <inkml:brushProperty name="height" value="0.05" units="cm"/>
      <inkml:brushProperty name="color" value="#FFC114"/>
    </inkml:brush>
  </inkml:definitions>
  <inkml:trace contextRef="#ctx0" brushRef="#br0">1 18 24575,'5'-3'0,"6"-1"0,3 0 0,-3 1 0,-7 1 0,-7 1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40.570"/>
    </inkml:context>
    <inkml:brush xml:id="br0">
      <inkml:brushProperty name="width" value="0.05" units="cm"/>
      <inkml:brushProperty name="height" value="0.05" units="cm"/>
      <inkml:brushProperty name="color" value="#FFC114"/>
    </inkml:brush>
  </inkml:definitions>
  <inkml:trace contextRef="#ctx0" brushRef="#br0">0 474 24575,'13'-14'0,"-2"0"0,16-26 0,-22 31 0,1-1 0,0 1 0,1 0 0,0 1 0,0-1 0,1 1 0,0 1 0,0-1 0,19-11 0,-26 19 0,0-1 0,0 0 0,0 1 0,0-1 0,0 1 0,0-1 0,0 1 0,1 0 0,-1-1 0,0 1 0,0 0 0,0 0 0,1 0 0,-1 0 0,0 0 0,0 0 0,0 0 0,1 0 0,-1 1 0,0-1 0,0 0 0,0 1 0,1-1 0,-1 1 0,0-1 0,0 1 0,0-1 0,0 1 0,0 0 0,0 0 0,0 0 0,-1-1 0,1 1 0,0 0 0,0 0 0,0 0 0,-1 0 0,1 0 0,-1 0 0,1 0 0,-1 1 0,1-1 0,0 2 0,1 6 0,0 0 0,0 0 0,-1 0 0,1 16 0,-2-21 0,2 400 0,-5-216 0,-20 261 0,21-433 0,-3 20 0,5-34 0,0 0 0,0 0 0,0 0 0,0 0 0,0 1 0,1-1 0,-1 0 0,1 0 0,-1 0 0,1 0 0,0 0 0,0-1 0,1 3 0,-1-3 0,-1-1 0,1 1 0,0 0 0,-1-1 0,1 0 0,0 1 0,0-1 0,0 1 0,0-1 0,-1 0 0,1 0 0,0 1 0,0-1 0,0 0 0,0 0 0,0 0 0,0 0 0,-1 0 0,1 0 0,0 0 0,0 0 0,0 0 0,0-1 0,0 1 0,0 0 0,-1-1 0,1 1 0,1-1 0,26-14 0,-23 11 0,37-22 0,0 2 0,2 2 0,1 1 0,0 3 0,71-19 0,-41 22 0,1 3 0,0 3 0,84 1 0,230 22 0,-351-11 0,-37-3 0,4 0 0,0 1 0,0-1 0,-1 0 0,1-1 0,8-1 0,-13 2 0,-1 0 0,0 0 0,1 0 0,-1 0 0,1-1 0,-1 1 0,0 0 0,1 0 0,-1 0 0,0-1 0,1 1 0,-1 0 0,0-1 0,1 1 0,-1 0 0,0 0 0,0-1 0,1 1 0,-1-1 0,0 1 0,0 0 0,0-1 0,1 1 0,-1 0 0,0-1 0,0 1 0,0-1 0,0 1 0,0-1 0,0-1 0,-1 1 0,1-1 0,-1 1 0,1-1 0,-1 1 0,0-1 0,0 1 0,0 0 0,0-1 0,0 1 0,0 0 0,-2-2 0,-8-8 0,0-1 0,1 0 0,0 0 0,1-1 0,0 0 0,1-1 0,1 0 0,0 0 0,1 0 0,-8-31 0,3-7 0,3-1 0,2 0 0,2 0 0,3 0 0,7-68 0,1 61 0,2 0 0,3 1 0,2 1 0,32-81 0,6 32 0,-33 73 0,16-41 0,-34 71 0,1 0 0,-1 0 0,0 0 0,0-1 0,0 1 0,0 0 0,-1-1 0,0 1 0,0 0 0,0-1 0,0 1 0,-2-7 0,1 8 0,0 0 0,-1 0 0,1 0 0,-1 1 0,1-1 0,-1 0 0,0 1 0,0-1 0,0 1 0,0-1 0,-1 1 0,1 0 0,-1 0 0,1 0 0,-1 0 0,0 0 0,-3-1 0,-7-3 0,0 1 0,0 0 0,0 1 0,0 1 0,-1 0 0,-23-2 0,-89 2 0,83 3 0,-77 1 0,0 5 0,0 6 0,1 4 0,-160 45 0,231-47-682,-51 24-1,44-13-6143</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41.165"/>
    </inkml:context>
    <inkml:brush xml:id="br0">
      <inkml:brushProperty name="width" value="0.05" units="cm"/>
      <inkml:brushProperty name="height" value="0.05" units="cm"/>
      <inkml:brushProperty name="color" value="#FFC114"/>
    </inkml:brush>
  </inkml:definitions>
  <inkml:trace contextRef="#ctx0" brushRef="#br0">234 125 24575,'-7'29'0,"1"-8"0,-1 7 0,0 0 0,-18 43 0,1-5 0,17-44 0,-37 104 0,36-109 0,0 0 0,-2-1 0,1 0 0,-2-1 0,-15 18 0,14-21 0,10-10 0,-1 0 0,1 1 0,0-1 0,0 0 0,0 1 0,0 0 0,0-1 0,0 1 0,-2 5 0,4-7 0,0-1 0,0 0 0,0 1 0,0-1 0,0 1 0,1-1 0,-1 1 0,0-1 0,0 0 0,0 1 0,0-1 0,0 1 0,1-1 0,-1 0 0,0 1 0,0-1 0,1 1 0,-1-1 0,0 0 0,1 1 0,-1-1 0,0 0 0,1 0 0,-1 1 0,0-1 0,1 0 0,-1 0 0,1 0 0,-1 1 0,0-1 0,1 0 0,-1 0 0,1 0 0,-1 0 0,1 0 0,-1 0 0,1 0 0,-1 0 0,0 0 0,1 0 0,-1 0 0,1 0 0,-1 0 0,1 0 0,0-1 0,27-2 0,-23 2 0,572-30 0,-460 30 0,119-11 0,-202 8 0,1-1 0,-2-2 0,1-2 0,57-22 0,-88 30 0,0 0 0,0-1 0,-1 1 0,1-1 0,0 0 0,-1 0 0,0 0 0,1 0 0,-1 0 0,0 0 0,0-1 0,0 1 0,0-1 0,-1 0 0,1 1 0,-1-1 0,1 0 0,-1 0 0,0 0 0,0 0 0,-1 0 0,1 0 0,0 0 0,-1 0 0,0 0 0,0 0 0,0-6 0,-2-6 0,0 0 0,-1-1 0,-1 1 0,-8-22 0,0-2 0,6 9 0,0-1 0,2 1 0,1-1 0,2 0 0,1 0 0,8-61 0,-8 87 34,1 1 1,-1-1-1,0 1 0,0-1 0,0 0 0,-1 1 0,1-1 0,-1 1 0,-3-9 1,3 11-121,0 0 1,0 0 0,-1 0-1,1 0 1,0 0 0,-1 0-1,0 0 1,1 0 0,-1 0-1,0 1 1,0-1 0,0 1-1,0-1 1,0 1 0,0 0-1,-1 0 1,1 0 0,0 0-1,-4-1 1,-8-1-6741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41.765"/>
    </inkml:context>
    <inkml:brush xml:id="br0">
      <inkml:brushProperty name="width" value="0.05" units="cm"/>
      <inkml:brushProperty name="height" value="0.05" units="cm"/>
      <inkml:brushProperty name="color" value="#FFC114"/>
    </inkml:brush>
  </inkml:definitions>
  <inkml:trace contextRef="#ctx0" brushRef="#br0">291 138 24575,'0'-2'0,"0"-1"0,0 1 0,0-1 0,-1 0 0,1 1 0,-1-1 0,1 1 0,-1-1 0,0 1 0,0-1 0,0 1 0,0 0 0,-1-1 0,1 1 0,-1 0 0,1 0 0,-1 0 0,0 0 0,1 0 0,-1 0 0,-5-2 0,3 1 0,-1 1 0,0 0 0,0 0 0,0 0 0,0 1 0,0 0 0,0 0 0,0 0 0,0 0 0,-7 1 0,4 0 0,1 1 0,-1 0 0,1 0 0,-1 1 0,1 0 0,0 0 0,0 1 0,0-1 0,0 2 0,1-1 0,-1 1 0,1 0 0,0 0 0,0 1 0,0 0 0,0 0 0,1 0 0,-8 10 0,5-5 0,1 1 0,-1-1 0,2 1 0,-1 0 0,2 1 0,-1-1 0,2 1 0,0 0 0,0 0 0,-2 17 0,4-20 0,1 1 0,1-1 0,0 1 0,0-1 0,1 0 0,0 1 0,0-1 0,1 0 0,1 0 0,0 1 0,0-2 0,0 1 0,1 0 0,0-1 0,1 0 0,0 0 0,6 8 0,-3-8 0,-1 1 0,1-2 0,0 1 0,1-1 0,0 0 0,0-1 0,1 0 0,-1-1 0,1 0 0,1 0 0,-1-1 0,0 0 0,1-1 0,13 2 0,-6-2 0,0-1 0,0-1 0,0-1 0,0 0 0,0-2 0,0 0 0,-1-1 0,1 0 0,0-2 0,-1 0 0,0-1 0,31-15 0,-36 15 0,1-1 0,-2 0 0,1-1 0,-1 0 0,0-1 0,-1 0 0,0-1 0,0 0 0,-1 0 0,0-1 0,-1 0 0,0-1 0,-1 1 0,0-2 0,-1 1 0,-1-1 0,6-17 0,-9 21 0,0 0 0,-1-1 0,0 1 0,-1 0 0,0-1 0,0 1 0,-1-1 0,0 1 0,-1 0 0,0 0 0,0-1 0,-1 1 0,0 1 0,0-1 0,-1 0 0,-1 1 0,1 0 0,-1 0 0,-1 0 0,0 1 0,-10-12 0,7 10 0,-1 0 0,1 1 0,-2 0 0,1 0 0,-1 1 0,-1 1 0,1 0 0,-1 0 0,0 1 0,0 0 0,0 1 0,-1 1 0,0 0 0,1 1 0,-16-1 0,9 2-341,0 2 0,1 0-1,-37 8 1,10 2-6485</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42.231"/>
    </inkml:context>
    <inkml:brush xml:id="br0">
      <inkml:brushProperty name="width" value="0.05" units="cm"/>
      <inkml:brushProperty name="height" value="0.05" units="cm"/>
      <inkml:brushProperty name="color" value="#FFC114"/>
    </inkml:brush>
  </inkml:definitions>
  <inkml:trace contextRef="#ctx0" brushRef="#br0">206 0 24575,'-1'16'0,"0"-1"0,-1 1 0,-1-1 0,0 1 0,-7 18 0,-33 73 0,24-65 0,-24 49 0,26-59 0,2 1 0,1 1 0,-18 66 0,31-98 0,1-1 0,-1 1 0,1 0 0,0 0 0,0 0 0,0 0 0,0 0 0,0-1 0,0 1 0,0 0 0,1 0 0,-1 0 0,1 0 0,-1-1 0,3 4 0,-3-4 0,1 0 0,0 0 0,0 0 0,-1 0 0,1-1 0,0 1 0,0 0 0,0-1 0,0 1 0,0-1 0,0 1 0,0-1 0,1 1 0,-1-1 0,0 0 0,0 0 0,0 1 0,0-1 0,2 0 0,5-1 0,1 1 0,-1-2 0,1 1 0,-1-1 0,14-5 0,-3 2 0,11-1 0,0 1 0,60-1 0,-60 5 0,0 0 0,0-3 0,34-7 0,-54 8 0,0-1 0,0 0 0,0 0 0,-1-1 0,0 0 0,0 0 0,0-1 0,-1-1 0,0 1 0,0-1 0,0-1 0,-1 1 0,0-1 0,-1-1 0,1 1 0,-2-1 0,1 0 0,-1 0 0,-1-1 0,0 1 0,0-1 0,-1 0 0,0 0 0,0-1 0,-1 1 0,-1 0 0,0-1 0,0 1 0,-1-1 0,0 1 0,-1-1 0,0 1 0,-1-1 0,0 1 0,-1 0 0,0 0 0,0 0 0,-6-10 0,1 3 0,-1-1 0,-1 2 0,-1-1 0,-24-27 0,28 36 0,-1 0 0,0 0 0,0 1 0,-1 0 0,0 1 0,0 0 0,0 0 0,-1 1 0,0 0 0,-13-4 0,21 8-57,0 0 0,0 1 1,-1-1-1,1 1 0,0 0 0,-1-1 0,1 1 0,0 0 0,-1 0 0,1 1 0,0-1 1,-1 0-1,1 1 0,0-1 0,-1 1 0,1 0 0,0 0 0,0 0 0,0 0 1,0 0-1,0 0 0,0 1 0,-3 2 0,-6 8-6769</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12.915"/>
    </inkml:context>
    <inkml:brush xml:id="br0">
      <inkml:brushProperty name="width" value="0.05" units="cm"/>
      <inkml:brushProperty name="height" value="0.05" units="cm"/>
      <inkml:brushProperty name="color" value="#FFC114"/>
    </inkml:brush>
  </inkml:definitions>
  <inkml:trace contextRef="#ctx0" brushRef="#br0">6002 54 24575,'-33'-16'0,"8"7"0,1 2 0,-1 1 0,0 1 0,-43-3 0,-106 5 0,105 4 0,-936 42-2339,703-24 1975,-2716 200-1983,2105-128 2062,686-67 2844,141-17-1802,79-6-6929</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49.192"/>
    </inkml:context>
    <inkml:brush xml:id="br0">
      <inkml:brushProperty name="width" value="0.05" units="cm"/>
      <inkml:brushProperty name="height" value="0.05" units="cm"/>
      <inkml:brushProperty name="color" value="#FFC114"/>
    </inkml:brush>
  </inkml:definitions>
  <inkml:trace contextRef="#ctx0" brushRef="#br0">14 173 24575,'-1'-12'0,"0"-1"0,-4-16 0,3 20 0,0 0 0,1 0 0,0 0 0,1 0 0,0-12 0,0 21 0,0 1 0,0-1 0,0 0 0,0 0 0,1 0 0,-1 0 0,0 0 0,0 0 0,0 0 0,0 0 0,0 0 0,0 0 0,0 0 0,0 0 0,0 0 0,0 0 0,0 0 0,0 0 0,0 0 0,0 0 0,0 0 0,1 0 0,-1 0 0,0 0 0,0 0 0,0 0 0,0 0 0,0 0 0,0 0 0,0 0 0,0 0 0,0 0 0,0 0 0,0 0 0,0 0 0,0 0 0,1 0 0,-1 0 0,0 0 0,0 0 0,0 0 0,0 0 0,0 0 0,0 0 0,0 0 0,0 0 0,0 0 0,0 0 0,0 0 0,0-1 0,0 1 0,0 0 0,0 0 0,6 13 0,3 19 0,13 100 0,4 17 0,-25-144 0,0-2 0,1 1 0,-1 0 0,1 0 0,0 0 0,0-1 0,3 6 0,-5-9 0,1 1 0,-1-1 0,1 1 0,-1-1 0,1 1 0,-1-1 0,1 0 0,-1 1 0,1-1 0,-1 0 0,1 1 0,-1-1 0,1 0 0,0 0 0,-1 1 0,1-1 0,-1 0 0,1 0 0,0 0 0,0 0 0,1 0 0,-1-1 0,-1 1 0,1 0 0,0-1 0,0 1 0,0-1 0,0 1 0,0-1 0,0 0 0,0 1 0,-1-1 0,1 0 0,0 0 0,0 1 0,-1-1 0,1 0 0,0-1 0,5-7 0,-1 0 0,0-1 0,-1 0 0,0 0 0,5-19 0,8-57 0,-11 55 0,0-6 0,20-90 0,-23 120 0,-1 9 0,0 18 0,-1 31 0,-2-21 0,0-5 0,3 28 0,-2-47 0,1 0 0,0 0 0,0 0 0,1 0 0,-1 0 0,1 0 0,1-1 0,-1 1 0,1-1 0,3 6 0,-5-9 0,0-1 0,0 1 0,1-1 0,-1 0 0,0 1 0,1-1 0,-1 0 0,1 1 0,-1-1 0,1 0 0,-1 0 0,1 0 0,0-1 0,0 1 0,-1 0 0,1-1 0,0 1 0,0-1 0,0 1 0,2-1 0,-2 0 0,1 0 0,0-1 0,-1 1 0,1-1 0,-1 0 0,1 0 0,-1 0 0,0 0 0,1 0 0,-1 0 0,0-1 0,0 1 0,2-2 0,7-7 0,-2 1 0,1-1 0,-2-1 0,12-16 0,-15 20 0,16-24 0,-13 18 0,1 0 0,0 1 0,22-23 0,-31 35 0,0 0 0,0 0 0,1 0 0,-1 0 0,0 0 0,0-1 0,1 1 0,-1 0 0,0 0 0,0 0 0,1 0 0,-1 0 0,0 0 0,1 0 0,-1 0 0,0 0 0,0 0 0,1 0 0,-1 0 0,0 0 0,1 0 0,-1 0 0,0 0 0,0 1 0,1-1 0,-1 0 0,0 0 0,0 0 0,1 0 0,-1 0 0,0 1 0,0-1 0,0 0 0,1 0 0,-1 0 0,0 1 0,0-1 0,0 0 0,0 0 0,1 1 0,-1-1 0,0 0 0,0 0 0,0 1 0,0-1 0,0 0 0,0 1 0,8 20 0,-4-6 0,-2-13 0,-1 0 0,0 0 0,1 0 0,-1 0 0,1 0 0,0-1 0,0 1 0,-1 0 0,1-1 0,0 1 0,0-1 0,1 0 0,-1 0 0,0 0 0,0 0 0,1 0 0,-1 0 0,0 0 0,4 0 0,-2-1 0,0 0 0,0 0 0,0-1 0,0 1 0,-1-1 0,1 1 0,0-1 0,0-1 0,-1 1 0,1 0 0,5-4 0,-2 1 0,0 0 0,0-1 0,-1 0 0,1 0 0,-1-1 0,0 0 0,0 0 0,-1 0 0,0-1 0,0 1 0,4-9 0,-7 10 0,0-1 0,0 1 0,0-1 0,-1 1 0,0-1 0,0 0 0,-1 0 0,1-6 0,-1 10 0,0 0 0,0 0 0,0 0 0,0-1 0,-1 1 0,1 0 0,-1 0 0,1 0 0,-1 0 0,0 0 0,0 0 0,1 0 0,-2 0 0,1 0 0,0 0 0,0 0 0,-1 1 0,1-1 0,0 0 0,-1 1 0,0 0 0,1-1 0,-1 1 0,-2-1 0,3 1 0,1 1 0,-1 0 0,0 0 0,0 0 0,0 0 0,0 0 0,0 0 0,0 0 0,1 0 0,-1 0 0,0 0 0,0 1 0,0-1 0,0 0 0,1 1 0,-1-1 0,0 0 0,0 1 0,1-1 0,-1 1 0,0-1 0,1 1 0,-1-1 0,0 1 0,1 0 0,-1-1 0,1 1 0,-1 0 0,1 0 0,-1-1 0,1 1 0,0 0 0,-1 0 0,1-1 0,0 1 0,-1 0 0,1 1 0,-11 35 0,1 33 0,-2 116 0,10-135 0,-3 227 0,3-90 0,2-176 0,0 0 0,-2 0 0,1-1 0,-7 24 0,7-33 0,0 0 0,0 0 0,0 0 0,0 0 0,0 0 0,0 0 0,-1 0 0,1 0 0,-1 0 0,1 0 0,-1-1 0,0 1 0,-3 2 0,3-3 0,1-1 0,-1 1 0,1-1 0,-1 1 0,0-1 0,0 0 0,1 0 0,-1 1 0,0-1 0,1 0 0,-1-1 0,0 1 0,0 0 0,1 0 0,-1-1 0,0 1 0,1-1 0,-1 1 0,0-1 0,1 0 0,-2-1 0,-4-2-170,0-1-1,0 0 0,1 0 1,0-1-1,0 0 0,1 0 1,-7-8-1,-13-20-6655</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13.270"/>
    </inkml:context>
    <inkml:brush xml:id="br0">
      <inkml:brushProperty name="width" value="0.05" units="cm"/>
      <inkml:brushProperty name="height" value="0.05" units="cm"/>
      <inkml:brushProperty name="color" value="#FFC114"/>
    </inkml:brush>
  </inkml:definitions>
  <inkml:trace contextRef="#ctx0" brushRef="#br0">522 57 24575,'5'-6'0,"4"-2"0,0-1 0,-1-1 0,10-14 0,-56 50 0,-317 214 0,332-226 0,-15 9 0,-55 43 0,91-65 0,0 1 0,1-1 0,-1 0 0,1 1 0,-1-1 0,1 0 0,-1 1 0,1 0 0,0-1 0,0 1 0,0 0 0,0 0 0,0-1 0,0 1 0,0 0 0,0 0 0,1 0 0,-1 0 0,1 0 0,0 0 0,-1 0 0,1 0 0,0 0 0,0 1 0,0-1 0,1 0 0,-1 0 0,0 0 0,1 0 0,-1 0 0,1 0 0,0 0 0,0-1 0,0 1 0,0 0 0,0 0 0,0 0 0,0-1 0,0 1 0,1-1 0,-1 1 0,1-1 0,-1 1 0,4 1 0,25 24 0,46 30 0,-6-5 0,118 116-1365,-135-112-5461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14.687"/>
    </inkml:context>
    <inkml:brush xml:id="br0">
      <inkml:brushProperty name="width" value="0.05" units="cm"/>
      <inkml:brushProperty name="height" value="0.05" units="cm"/>
      <inkml:brushProperty name="color" value="#FFC114"/>
    </inkml:brush>
  </inkml:definitions>
  <inkml:trace contextRef="#ctx0" brushRef="#br0">567 257 24575,'1'-4'0,"1"1"0,-1-1 0,1 0 0,-1 0 0,1 0 0,0 1 0,0-1 0,1 1 0,3-5 0,0 0 0,3-6 0,-1 1 0,0-1 0,-1-1 0,-1 1 0,9-29 0,-14 40 0,-1-1 0,1 0 0,0 0 0,-1 1 0,0-1 0,0 0 0,0 0 0,-1 0 0,1 1 0,-1-1 0,0 0 0,0 1 0,-1-5 0,0 6 0,0-1 0,1 1 0,-1-1 0,0 1 0,0 0 0,0 0 0,0 0 0,0 0 0,-1 0 0,1 1 0,0-1 0,-1 0 0,0 1 0,1 0 0,-1 0 0,0 0 0,0 0 0,1 0 0,-5 0 0,-3-1 0,-1 1 0,1 0 0,0 1 0,-1 0 0,1 1 0,-1 0 0,1 1 0,0 0 0,0 0 0,0 1 0,-10 4 0,-4 3 0,1 1 0,1 0 0,-30 21 0,34-20 0,0 1 0,1 1 0,-18 19 0,30-28 0,1 0 0,-1 1 0,1 0 0,0-1 0,0 1 0,0 1 0,1-1 0,0 0 0,0 1 0,1 0 0,0-1 0,0 1 0,-1 13 0,3-15 0,0-1 0,1 1 0,0-1 0,0 1 0,0-1 0,0 1 0,1-1 0,0 0 0,0 1 0,0-1 0,0 0 0,1 0 0,-1-1 0,1 1 0,0 0 0,0-1 0,1 0 0,-1 0 0,1 0 0,-1 0 0,8 4 0,7 4 0,-1-1 0,2-1 0,28 10 0,121 30 0,-118-36 0,0 1 0,63 28 0,-107-40 0,-1 1 0,0-1 0,0 1 0,0 1 0,0-1 0,-1 1 0,0-1 0,1 1 0,4 6 0,-8-8 0,0 0 0,0-1 0,0 1 0,-1 0 0,1-1 0,0 1 0,-1 0 0,1 0 0,-1-1 0,0 1 0,1 0 0,-1 0 0,0 0 0,0 0 0,0-1 0,-1 1 0,1 0 0,0 0 0,-1 0 0,1 0 0,-1-1 0,1 1 0,-1 0 0,0-1 0,0 1 0,0 0 0,0-1 0,0 1 0,0-1 0,0 1 0,0-1 0,-3 2 0,-5 6 0,-1 0 0,0-1 0,0 0 0,-1-1 0,0 0 0,-1-1 0,-18 8 0,-91 28 0,117-41 0,-234 59 0,202-54 0,0-1 0,0-2 0,0-1 0,-62-6 0,52-5-1365,15-2-5461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15.508"/>
    </inkml:context>
    <inkml:brush xml:id="br0">
      <inkml:brushProperty name="width" value="0.05" units="cm"/>
      <inkml:brushProperty name="height" value="0.05" units="cm"/>
      <inkml:brushProperty name="color" value="#FFC114"/>
    </inkml:brush>
  </inkml:definitions>
  <inkml:trace contextRef="#ctx0" brushRef="#br0">144 318 24575,'32'-9'0,"38"-15"0,-56 19 0,-1-1 0,0-1 0,-1 0 0,0-1 0,16-12 0,-26 18 0,1-1 0,0 1 0,-1-1 0,1 0 0,-1 0 0,0 0 0,0-1 0,0 1 0,0 0 0,-1-1 0,1 1 0,-1-1 0,0 1 0,0-1 0,0 0 0,0-6 0,-1 8 0,0-1 0,0 1 0,-1 0 0,1-1 0,-1 1 0,1 0 0,-1 0 0,0-1 0,0 1 0,0 0 0,0 0 0,0 0 0,-1 0 0,1 0 0,0 0 0,-1 0 0,0 1 0,1-1 0,-1 1 0,0-1 0,0 1 0,0-1 0,0 1 0,0 0 0,0 0 0,0 0 0,-4-1 0,-1-1 0,-1 1 0,0 0 0,0 0 0,0 1 0,0 0 0,0 0 0,0 1 0,-1 0 0,1 0 0,0 1 0,-13 2 0,10 0 0,-1 1 0,1 0 0,0 0 0,0 1 0,0 0 0,1 1 0,-16 12 0,16-11 0,0 1 0,1 0 0,0 0 0,1 1 0,0 0 0,0 1 0,1 0 0,0 0 0,1 0 0,0 1 0,1 0 0,0 0 0,1 0 0,0 1 0,0 0 0,-2 19 0,5-27 0,1 0 0,0 0 0,0 0 0,0 0 0,0 0 0,1 0 0,0 0 0,0 0 0,0 0 0,0 0 0,0 0 0,1-1 0,0 1 0,0 0 0,0-1 0,0 0 0,4 6 0,-2-5 0,0-1 0,0 0 0,0 0 0,1 0 0,-1 0 0,1-1 0,-1 1 0,1-1 0,0 0 0,0-1 0,0 1 0,6 0 0,2 0 0,-1 0 0,0-2 0,1 1 0,-1-2 0,1 1 0,-1-2 0,1 0 0,-1 0 0,0-1 0,20-7 0,-24 6 0,0 0 0,-1 0 0,1 0 0,-1-1 0,0 0 0,0-1 0,0 0 0,-1 0 0,1 0 0,-2 0 0,1-1 0,5-9 0,-2 1 0,-2 0 0,0 0 0,-1-1 0,0 0 0,5-23 0,-11 36 0,1 0 0,0 1 0,0-1 0,1 0 0,-1 0 0,1 1 0,2-5 0,-4 7 0,0 0 0,1-1 0,-1 1 0,0 0 0,0 0 0,1-1 0,-1 1 0,0 0 0,0 0 0,1 0 0,-1-1 0,0 1 0,1 0 0,-1 0 0,0 0 0,1 0 0,-1 0 0,0 0 0,1 0 0,-1 0 0,0 0 0,1 0 0,-1 0 0,0 0 0,1 0 0,0 0 0,-1 0 0,1 1 0,0-1 0,-1 1 0,1 0 0,0-1 0,-1 1 0,1 0 0,-1-1 0,1 1 0,-1 0 0,0 0 0,1-1 0,-1 1 0,0 0 0,1 0 0,-1 1 0,6 23 0,-1 0 0,4 48 0,-8-53 0,1 1 0,1-1 0,0 0 0,2 0 0,13 35 0,-18-52 0,1-1 0,0 0 0,0 0 0,0 0 0,1 0 0,-1 0 0,0 0 0,1 0 0,-1 0 0,1 0 0,0-1 0,0 1 0,-1 0 0,1-1 0,0 0 0,0 1 0,0-1 0,1 0 0,-1 0 0,0 0 0,0-1 0,1 1 0,-1 0 0,0-1 0,1 1 0,-1-1 0,0 0 0,1 0 0,-1 0 0,0 0 0,1 0 0,-1-1 0,1 1 0,-1-1 0,0 1 0,0-1 0,1 0 0,-1 0 0,0 0 0,0 0 0,0 0 0,0-1 0,0 1 0,0 0 0,0-1 0,0 0 0,-1 1 0,3-4 0,4-4 0,0-1 0,-1 0 0,0-1 0,0 1 0,-1-1 0,-1-1 0,0 1 0,6-22 0,-2 0 0,8-65 0,-13 80 0,-4 18 0,0 0 0,0 0 0,0 0 0,0 0 0,0 0 0,0 0 0,1 0 0,-1 0 0,0-1 0,0 1 0,0 0 0,0 0 0,0 0 0,0 0 0,0 0 0,0 0 0,1 0 0,-1 0 0,0 0 0,0 0 0,0 0 0,0 0 0,0 0 0,0 0 0,0 0 0,1 0 0,-1 0 0,0 0 0,0 0 0,0 0 0,0 0 0,0 0 0,0 0 0,1 0 0,-1 0 0,0 0 0,0 0 0,0 0 0,0 0 0,0 0 0,0 0 0,1 0 0,-1 0 0,0 0 0,0 0 0,0 1 0,0-1 0,0 0 0,0 0 0,0 0 0,0 0 0,13 28 0,-11-23 0,104 257 0,-12-35 0,-93-225 0,0 1 0,-1 0 0,1 0 0,0-1 0,-1 1 0,1 0 0,-1 0 0,0 4 0,0-7 0,0 1 0,0-1 0,0 0 0,0 0 0,0 0 0,0 1 0,0-1 0,0 0 0,0 0 0,0 0 0,0 1 0,-1-1 0,1 0 0,0 0 0,0 0 0,0 0 0,0 1 0,0-1 0,-1 0 0,1 0 0,0 0 0,0 0 0,0 0 0,0 1 0,-1-1 0,1 0 0,0 0 0,0 0 0,0 0 0,-1 0 0,1 0 0,0 0 0,0 0 0,0 0 0,-1 0 0,1 0 0,0 0 0,0 0 0,-14-10 0,-31-40 0,2-2 0,-65-105 0,79 111 0,2-1 0,-23-55 0,42 85 0,2-1 0,0 1 0,1-1 0,0 0 0,2 0 0,0-1 0,1 1 0,1-1 0,2-34 0,0 47 0,0 0 0,1 0 0,-1 0 0,1 0 0,0 0 0,0 0 0,1 0 0,0 1 0,0-1 0,0 1 0,1 0 0,0 0 0,0 0 0,0 0 0,0 0 0,8-4 0,-6 4 0,2 0 0,-1 1 0,0 0 0,1 1 0,0 0 0,-1 0 0,1 0 0,1 1 0,-1 0 0,0 1 0,11-1 0,-6 1 0,0 1 0,0 1 0,0 0 0,0 0 0,0 1 0,0 1 0,-1 0 0,1 1 0,-1 0 0,0 1 0,0 1 0,0 0 0,-1 0 0,0 1 0,18 14 0,-25-17 0,0 0 0,0 0 0,-1 0 0,1 0 0,-1 1 0,0-1 0,0 1 0,-1 0 0,0 0 0,1 0 0,-2 0 0,1 1 0,0-1 0,0 7 0,-2-7 0,0 0 0,0 0 0,0-1 0,-1 1 0,1 0 0,-1-1 0,0 1 0,-1 0 0,1-1 0,-1 1 0,0-1 0,0 0 0,0 0 0,0 0 0,-1 0 0,-6 7 0,-1 0-124,-2 0 0,1-1 0,-1-1 0,-1 0 0,1 0 0,-2-1-1,1-1 1,-1 0 0,0-1 0,-19 6 0,8-5-6702</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15.790"/>
    </inkml:context>
    <inkml:brush xml:id="br0">
      <inkml:brushProperty name="width" value="0.05" units="cm"/>
      <inkml:brushProperty name="height" value="0.05" units="cm"/>
      <inkml:brushProperty name="color" value="#FFC114"/>
    </inkml:brush>
  </inkml:definitions>
  <inkml:trace contextRef="#ctx0" brushRef="#br0">1 21 24575,'3'0'0,"4"3"0,0 4 0,-3 1 0,-3-4 0,-1-6 0,-1-5 0,0-4 0,3-1 0,4 2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16.067"/>
    </inkml:context>
    <inkml:brush xml:id="br0">
      <inkml:brushProperty name="width" value="0.05" units="cm"/>
      <inkml:brushProperty name="height" value="0.05" units="cm"/>
      <inkml:brushProperty name="color" value="#FFC114"/>
    </inkml:brush>
  </inkml:definitions>
  <inkml:trace contextRef="#ctx0" brushRef="#br0">168 118 24575,'0'-13'0,"0"1"0,-1 0 0,-1 0 0,-4-19 0,5 29 0,0-1 0,0 1 0,0-1 0,0 1 0,0 0 0,-1-1 0,1 1 0,-1 0 0,1 0 0,-1 0 0,0 0 0,-2-2 0,2 3 0,1 0 0,0 0 0,-1 1 0,1-1 0,-1 1 0,0-1 0,1 1 0,-1-1 0,1 1 0,-1 0 0,0 0 0,1 0 0,-1 0 0,1 0 0,-1 0 0,0 0 0,1 1 0,-1-1 0,1 1 0,-1-1 0,1 1 0,-3 0 0,0 1 0,0 1 0,-1 0 0,1 0 0,0 0 0,1 0 0,-1 0 0,0 1 0,1 0 0,0 0 0,0 0 0,0 0 0,0 0 0,1 0 0,-3 6 0,-3 7 0,1 1 0,-6 23 0,8-24 0,1 0 0,0 0 0,2 1 0,0-1 0,0 1 0,2 0 0,0-1 0,4 26 0,-2-35 0,0 1 0,0-1 0,0 0 0,1 0 0,1 0 0,-1 0 0,1-1 0,0 1 0,1-1 0,0 0 0,0 0 0,0 0 0,1-1 0,0 0 0,0 0 0,1-1 0,0 1 0,0-1 0,9 5 0,-2-4-151,-1 0-1,1-1 0,0-1 0,0 0 1,0-1-1,0 0 0,0-1 1,27 0-1,8-3-6674</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16.828"/>
    </inkml:context>
    <inkml:brush xml:id="br0">
      <inkml:brushProperty name="width" value="0.05" units="cm"/>
      <inkml:brushProperty name="height" value="0.05" units="cm"/>
      <inkml:brushProperty name="color" value="#FFC114"/>
    </inkml:brush>
  </inkml:definitions>
  <inkml:trace contextRef="#ctx0" brushRef="#br0">246 433 24575,'0'-15'0,"1"-3"0,-2 0 0,1 0 0,-2 1 0,-1-1 0,-4-19 0,5 33 0,1 0 0,0 0 0,-1 0 0,0 1 0,0-1 0,0 0 0,0 1 0,0 0 0,-1 0 0,0-1 0,1 1 0,-1 1 0,0-1 0,-1 0 0,1 1 0,0-1 0,-1 1 0,1 0 0,-1 0 0,0 1 0,1-1 0,-1 1 0,0 0 0,0 0 0,0 0 0,0 0 0,0 1 0,-5-1 0,3 1 0,0 1 0,0-1 0,0 1 0,1 0 0,-1 1 0,0-1 0,1 1 0,-1 0 0,1 1 0,0-1 0,0 1 0,0 0 0,0 0 0,0 1 0,0-1 0,1 1 0,0 0 0,0 0 0,0 1 0,0-1 0,1 1 0,0 0 0,-1 0 0,2 0 0,-1 0 0,-3 10 0,3-8 0,1-1 0,-1 1 0,1 0 0,1 0 0,-1 0 0,1 0 0,1 0 0,-1 0 0,1 0 0,0 0 0,1 0 0,0 0 0,0 0 0,0 0 0,1 0 0,0 0 0,0-1 0,1 1 0,0 0 0,0-1 0,7 11 0,-5-11 0,1-1 0,-1 0 0,1 0 0,0 0 0,1 0 0,-1-1 0,1 0 0,0 0 0,0-1 0,12 4 0,-8-3 0,0-1 0,0-1 0,0 0 0,0 0 0,0-1 0,1-1 0,14 0 0,-17-1 0,-1 0 0,1 0 0,-1-1 0,0 0 0,0-1 0,0 0 0,0 0 0,0 0 0,14-10 0,-18 10 0,1-1 0,-1 1 0,0-1 0,0 0 0,0 0 0,0 0 0,-1-1 0,0 1 0,0-1 0,0 0 0,0 0 0,-1 0 0,0 0 0,0-1 0,2-9 0,-3 9 0,0-1 0,0 1 0,-1-1 0,0 1 0,0-1 0,-1 1 0,0 0 0,0-1 0,0 1 0,-1 0 0,0 0 0,0 0 0,-1 0 0,1 0 0,-1 0 0,-1 0 0,1 1 0,-1 0 0,0 0 0,0 0 0,0 0 0,-1 0 0,1 1 0,-10-7 0,0 1 0,0 1 0,0 1 0,-1 0 0,0 1 0,0 1 0,-1 0 0,0 1 0,-23-5 0,38 10 0,1 0 0,-1 0 0,0 0 0,1 0 0,-1 0 0,1 0 0,-1 0 0,0 0 0,1 0 0,-1-1 0,1 1 0,-1 0 0,0 0 0,1-1 0,-1 1 0,1 0 0,-1-1 0,1 1 0,-1-1 0,1 1 0,-1-1 0,1 1 0,0-1 0,-1 1 0,1-1 0,0 1 0,-1-1 0,1 0 0,1 0 0,-1 0 0,1 1 0,-1-1 0,1 0 0,-1 1 0,1-1 0,-1 0 0,1 1 0,-1-1 0,1 1 0,0-1 0,0 1 0,-1-1 0,1 1 0,0 0 0,1-1 0,48-19 0,-40 16 0,13-5 0,1 0 0,0 2 0,0 1 0,42-5 0,-59 10 0,1 1 0,-1 0 0,1 0 0,-1 0 0,1 1 0,-1 1 0,0-1 0,1 1 0,-1 0 0,0 0 0,0 1 0,0 0 0,-1 1 0,1-1 0,-1 1 0,1 0 0,-1 1 0,0 0 0,9 10 0,-8-7 0,-1 0 0,0 1 0,0-1 0,-1 2 0,0-1 0,5 15 0,-1 3 0,5 29 0,4 12 0,-18-67 0,0 0 0,0-1 0,1 1 0,-1 0 0,0 0 0,1-1 0,-1 1 0,0 0 0,1 0 0,-1-1 0,1 1 0,-1 0 0,1-1 0,-1 1 0,1-1 0,0 1 0,-1 0 0,2 0 0,-2-1 0,1 0 0,-1 0 0,1 0 0,-1 0 0,1 0 0,-1-1 0,0 1 0,1 0 0,-1 0 0,1 0 0,-1 0 0,0 0 0,1-1 0,-1 1 0,1 0 0,-1 0 0,0-1 0,1 1 0,-1 0 0,0 0 0,1-1 0,-1 1 0,0 0 0,1-1 0,16-32 0,-14 25 0,27-62 0,-19 42 0,1 0 0,1 1 0,2 1 0,19-27 0,-32 49 0,1 1 0,-1 1 0,1-1 0,0 0 0,0 1 0,0-1 0,0 1 0,1 0 0,4-2 0,-7 3 0,0 1 0,0 0 0,0-1 0,0 1 0,0 0 0,0 0 0,0 0 0,0-1 0,0 1 0,0 0 0,0 1 0,0-1 0,0 0 0,0 0 0,0 0 0,0 0 0,0 1 0,-1-1 0,1 1 0,0-1 0,0 1 0,0-1 0,0 1 0,0-1 0,0 1 0,-1-1 0,1 1 0,0 0 0,-1 0 0,1-1 0,0 1 0,-1 0 0,1 0 0,-1 0 0,1 0 0,-1 0 0,0 0 0,1 0 0,-1-1 0,1 3 0,0 4 0,1-1 0,-1 1 0,0-1 0,-1 1 0,0-1 0,0 11 0,0 12 0,0-29 0,0 0 0,0 0 0,0 0 0,0 1 0,0-1 0,0 0 0,0 0 0,0 0 0,0 0 0,0 0 0,0 0 0,0 1 0,0-1 0,0 0 0,0 0 0,0 0 0,0 0 0,0 0 0,1 0 0,-1 0 0,0 1 0,0-1 0,0 0 0,0 0 0,0 0 0,0 0 0,0 0 0,0 0 0,1 0 0,-1 0 0,0 0 0,0 0 0,0 0 0,0 0 0,0 0 0,1 0 0,-1 0 0,0 0 0,0 0 0,0 0 0,0 0 0,0 0 0,0 0 0,1 0 0,-1 0 0,0 0 0,0 0 0,0 0 0,0 0 0,1 0 0,8-7 0,9-11 0,18-28 0,-16 20 0,39-40 0,-53 60 0,0 1 0,1 0 0,-1 0 0,1 0 0,0 1 0,0-1 0,1 2 0,-1-1 0,1 1 0,0 0 0,15-3 0,-20 6 10,1-1 0,-1 1 0,1 0 0,0 0 0,-1 0 0,1 1 1,0-1-1,-1 1 0,1 0 0,-1 0 0,1 0 0,-1 0 0,1 1 0,-1 0 0,0-1 0,6 5 0,-4-2 9,0 1 0,-1 0 0,1-1 0,-1 1 0,0 1 0,-1-1 0,1 0 0,4 12 0,1 3-361,-2 1 1,-1 0 0,0 0-1,4 33 1,-4-6-6485</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17.418"/>
    </inkml:context>
    <inkml:brush xml:id="br0">
      <inkml:brushProperty name="width" value="0.05" units="cm"/>
      <inkml:brushProperty name="height" value="0.05" units="cm"/>
      <inkml:brushProperty name="color" value="#FFC114"/>
    </inkml:brush>
  </inkml:definitions>
  <inkml:trace contextRef="#ctx0" brushRef="#br0">304 364 24575,'8'-17'0,"-1"-1"0,0 1 0,-1-1 0,-1-1 0,-1 1 0,3-24 0,-6 34 0,-1-1 0,0 0 0,0 0 0,0 0 0,-1 0 0,-1 0 0,0 1 0,0-1 0,0 0 0,-1 1 0,-1 0 0,1 0 0,-1 0 0,0 0 0,-7-9 0,8 14 0,1-1 0,-1 1 0,0 0 0,0 0 0,0 0 0,0 0 0,-1 1 0,1-1 0,0 1 0,-1 0 0,0 0 0,0 0 0,1 1 0,-1-1 0,0 1 0,0 0 0,-1 0 0,1 0 0,0 1 0,0-1 0,0 1 0,0 0 0,-1 0 0,1 1 0,0-1 0,0 1 0,0 0 0,0 0 0,0 0 0,0 1 0,0-1 0,0 1 0,-7 4 0,0 2 0,-1 0 0,1 0 0,0 1 0,1 0 0,0 1 0,0 0 0,1 1 0,0 0 0,-7 13 0,6-7 0,1 0 0,0 0 0,2 1 0,0 0 0,1 0 0,1 1 0,0 0 0,2 0 0,0 0 0,1 0 0,1 0 0,2 37 0,0-45 0,1 0 0,0 0 0,0-1 0,1 0 0,0 1 0,1-1 0,0 0 0,1 0 0,0-1 0,0 1 0,1-1 0,0-1 0,1 1 0,0-1 0,0 0 0,1 0 0,0-1 0,0 0 0,0-1 0,1 1 0,0-2 0,1 1 0,-1-1 0,15 5 0,-9-5 0,0 0 0,1-2 0,-1 0 0,1 0 0,0-1 0,0-1 0,0-1 0,0 0 0,0-1 0,-1-1 0,31-7 0,-27 3 0,0 0 0,-1-1 0,0 0 0,0-2 0,-1 0 0,0-1 0,-1-1 0,0-1 0,18-16 0,-21 16 0,0-1 0,-2 0 0,1-1 0,-2 0 0,1-1 0,-2 0 0,0-1 0,-1 1 0,-1-2 0,7-19 0,-10 22 0,-1 0 0,0 0 0,-1 0 0,-1 0 0,0 0 0,-1-1 0,0 1 0,-1 0 0,-1 0 0,0-1 0,-1 1 0,0 1 0,-9-22 0,9 26-68,-1 0 0,0 0-1,0 1 1,-1-1 0,-1 1 0,1 0-1,-1 0 1,0 1 0,-1 0 0,0 0-1,0 0 1,-1 1 0,1 0 0,-1 1-1,-1 0 1,1 0 0,-1 0-1,1 1 1,-16-4 0,-15 0-6758</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17.898"/>
    </inkml:context>
    <inkml:brush xml:id="br0">
      <inkml:brushProperty name="width" value="0.05" units="cm"/>
      <inkml:brushProperty name="height" value="0.05" units="cm"/>
      <inkml:brushProperty name="color" value="#FFC114"/>
    </inkml:brush>
  </inkml:definitions>
  <inkml:trace contextRef="#ctx0" brushRef="#br0">140 136 24575,'4'4'0,"-2"-3"0,0 0 0,-1 0 0,1 1 0,0-1 0,-1 1 0,1-1 0,-1 1 0,0 0 0,0-1 0,0 1 0,1 0 0,-2 0 0,1 0 0,0 0 0,0 0 0,-1 0 0,1 0 0,-1 0 0,1 0 0,-1 0 0,0 0 0,0 0 0,0 1 0,0-1 0,-1 3 0,-4 19 0,-1 0 0,-2-1 0,0 0 0,-21 40 0,10-23 0,-67 160 0,82-183 0,4-17 0,0 0 0,0 0 0,0 1 0,0-1 0,0 0 0,0 0 0,0 1 0,1-1 0,-1 0 0,0 0 0,0 0 0,0 1 0,0-1 0,1 0 0,-1 0 0,0 0 0,0 1 0,0-1 0,1 0 0,-1 0 0,0 0 0,0 0 0,1 0 0,-1 1 0,0-1 0,0 0 0,1 0 0,-1 0 0,0 0 0,0 0 0,1 0 0,2 0 0,1-1 0,-1 0 0,0 1 0,0-1 0,0 0 0,6-3 0,-4 2 0,13-4 0,0 0 0,0 1 0,1 1 0,-1 1 0,20-1 0,96 3 0,-92 2 0,0-1 0,54-8 0,-90 7 0,0 0 0,0 0 0,0-1 0,-1 0 0,1 0 0,0 0 0,-1-1 0,0 0 0,1 0 0,-1 0 0,0-1 0,8-7 0,-10 7 0,0 0 0,1 0 0,-2-1 0,1 1 0,0-1 0,-1 1 0,0-1 0,0 0 0,0 0 0,-1 0 0,0 0 0,1 0 0,-2-1 0,1 1 0,-1-6 0,0-8 0,-1-1 0,-1 0 0,0 1 0,-2-1 0,0 1 0,-1 0 0,-15-34 0,5 19 0,-2 1 0,-1 0 0,-27-35 0,38 58 43,0 1 0,-1 0-1,1 1 1,-2 0 0,1 0-1,-1 0 1,-11-6 0,18 12-90,0 1 1,-1 0 0,1-1 0,0 1 0,-1 0 0,1 0 0,-1 1 0,1-1-1,-1 0 1,0 1 0,1 0 0,-1-1 0,1 1 0,-1 0 0,0 1 0,1-1-1,-1 0 1,1 1 0,-1-1 0,0 1 0,1 0 0,-1 0 0,1 0 0,0 0-1,-1 0 1,1 0 0,0 1 0,0-1 0,0 1 0,0 0 0,0-1 0,0 1-1,0 0 1,1 0 0,-1 0 0,-1 3 0,-9 14-6780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19.126"/>
    </inkml:context>
    <inkml:brush xml:id="br0">
      <inkml:brushProperty name="width" value="0.05" units="cm"/>
      <inkml:brushProperty name="height" value="0.05" units="cm"/>
      <inkml:brushProperty name="color" value="#FFC114"/>
    </inkml:brush>
  </inkml:definitions>
  <inkml:trace contextRef="#ctx0" brushRef="#br0">1125 44 24575,'-17'-7'0,"-1"1"0,0 0 0,0 2 0,0 0 0,-35-3 0,36 5 0,-21-2 0,0 1 0,0 3 0,-1 1 0,1 1 0,0 2 0,0 2 0,-62 18 0,68-14 0,1 2 0,1 1 0,0 1 0,1 2 0,1 0 0,0 2 0,1 2 0,1 0 0,-31 32 0,29-22 0,2 1 0,1 1 0,2 2 0,1 0 0,1 1 0,3 1 0,-17 44 0,17-32 0,2 1 0,2 1 0,3 0 0,2 0 0,-4 65 0,12-86 0,0 0 0,3 0 0,0 0 0,1 0 0,2 0 0,1 0 0,2-1 0,0 0 0,16 34 0,-15-44 0,1 1 0,1-2 0,0 1 0,1-1 0,1-1 0,0 0 0,1-1 0,1 0 0,1-2 0,0 1 0,0-2 0,1 0 0,34 16 0,-21-14-16,1-2 0,0-2 0,0-1 0,1-1 0,1-2 0,-1-1 0,1-1-1,0-2 1,50-3 0,-36-2-26,-1-3-1,0-2 0,-1-1 0,1-3 1,-2-1-1,51-23 0,-64 22 31,0-1-1,-1-2 0,0-1 0,-2-2 0,0 0 1,-1-2-1,-1-1 0,34-40 0,-43 43 15,-2-1 0,0 0 0,-2-1 0,0-1 0,-1 0 0,-1-1 0,-2 0 0,0-1 0,-2 0 0,0 0-1,5-51 1,-10 45-2,-1 0 0,-1-1 0,-2 1 0,-2 0 0,0 0 0,-2 0 0,-2 0 0,0 1 0,-2 0 0,-2 1 0,0 0 0,-2 1 0,-21-32 0,21 38 0,-1 1 0,-2 0 0,0 1 0,-1 1 0,0 1 0,-2 0 0,0 1 0,-1 2 0,-1 0 0,0 1 0,-1 1 0,-1 1 0,0 1 0,0 2 0,-1 0 0,-29-6 0,28 10-79,0 1-1,0 1 1,-1 2-1,1 0 0,-1 2 1,1 1-1,0 1 1,0 1-1,0 1 1,0 2-1,1 0 0,0 2 1,0 0-1,1 2 1,-37 23-1,11 1-6286</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19.742"/>
    </inkml:context>
    <inkml:brush xml:id="br0">
      <inkml:brushProperty name="width" value="0.05" units="cm"/>
      <inkml:brushProperty name="height" value="0.05" units="cm"/>
      <inkml:brushProperty name="color" value="#FFC114"/>
    </inkml:brush>
  </inkml:definitions>
  <inkml:trace contextRef="#ctx0" brushRef="#br0">465 164 24575,'0'-11'0,"0"-1"0,-1 0 0,0 1 0,-1-1 0,-5-19 0,6 27 0,-1 0 0,0 0 0,0 0 0,0 0 0,-1 0 0,1 1 0,-1-1 0,0 1 0,0-1 0,0 1 0,-1 0 0,1 0 0,-1 1 0,1-1 0,-1 1 0,0 0 0,0-1 0,-5 0 0,3 0 0,0 1 0,-1 0 0,1 1 0,-1-1 0,1 1 0,-1 1 0,0-1 0,1 1 0,-1 0 0,0 0 0,-9 3 0,6-1 0,0 1 0,0 0 0,0 1 0,1 0 0,-1 0 0,-14 10 0,5-1 0,1 1 0,1 0 0,1 1 0,0 1 0,1 1 0,-16 21 0,20-21 0,0 0 0,1 0 0,1 1 0,0 0 0,1 1 0,1 0 0,1 0 0,1 0 0,1 1 0,-4 38 0,7-48 0,1 0 0,0 0 0,1 0 0,-1 0 0,2 0 0,0 0 0,0 0 0,1-1 0,0 1 0,0-1 0,1 0 0,0 0 0,1 0 0,0 0 0,1-1 0,-1 0 0,1 0 0,1 0 0,0-1 0,0 0 0,0 0 0,1-1 0,14 10 0,-9-9 43,0-1 0,0 0-1,1-1 1,0 0 0,0-1-1,0-1 1,25 4 0,-14-5-470,0-1 0,0-1 1,39-5-1,6-6-6399</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49.579"/>
    </inkml:context>
    <inkml:brush xml:id="br0">
      <inkml:brushProperty name="width" value="0.05" units="cm"/>
      <inkml:brushProperty name="height" value="0.05" units="cm"/>
      <inkml:brushProperty name="color" value="#FFC114"/>
    </inkml:brush>
  </inkml:definitions>
  <inkml:trace contextRef="#ctx0" brushRef="#br0">35 86 24575,'12'0'0,"0"-1"0,0 0 0,0 0 0,12-4 0,-22 5 0,1-1 0,0 0 0,-1 0 0,1 1 0,-1-2 0,1 1 0,-1 0 0,1 0 0,-1-1 0,0 1 0,0-1 0,0 0 0,0 0 0,0 0 0,0 0 0,0 0 0,0 0 0,-1 0 0,1-1 0,-1 1 0,0-1 0,0 1 0,2-5 0,-3 6 0,0 0 0,0 0 0,1 0 0,-1 0 0,0 0 0,0 0 0,0 0 0,0 0 0,0 0 0,-1-1 0,1 1 0,0 0 0,0 0 0,-1 0 0,1 0 0,-1 0 0,1 0 0,-1 0 0,1 0 0,-1 0 0,0 1 0,1-1 0,-1 0 0,0 0 0,0 0 0,1 1 0,-1-1 0,0 0 0,0 1 0,0-1 0,0 1 0,0-1 0,0 1 0,0-1 0,0 1 0,0 0 0,-2-1 0,0 0 0,0 1 0,0 0 0,0-1 0,0 1 0,0 0 0,0 0 0,0 1 0,0-1 0,1 1 0,-1-1 0,0 1 0,0 0 0,-4 2 0,1 1 0,1 0 0,-1 0 0,1 1 0,0 0 0,0 0 0,0 0 0,1 1 0,0-1 0,0 1 0,0 0 0,1 0 0,-5 12 0,3-4 0,0-1 0,1 0 0,0 1 0,1 0 0,-1 20 0,3-31 0,1 0 0,0 1 0,0-1 0,0 0 0,1 0 0,-1 1 0,1-1 0,-1 0 0,1 0 0,0 0 0,1 0 0,-1 0 0,0 0 0,1 0 0,2 3 0,-2-4 0,0 0 0,-1 0 0,1-1 0,0 1 0,0-1 0,1 1 0,-1-1 0,0 0 0,0 0 0,1 0 0,-1 0 0,0-1 0,1 1 0,-1 0 0,1-1 0,-1 0 0,1 0 0,-1 1 0,1-2 0,4 1 0,3-2 0,1 0 0,-1 0 0,0-1 0,0-1 0,0 0 0,0 0 0,-1-1 0,1 0 0,12-9 0,-2 0 0,-1-1 0,-1-1 0,18-20 0,-17 11 0,-15 20 0,-1 0 0,1 0 0,0 0 0,1 1 0,4-5 0,-8 9 0,-1-1 0,0 1 0,1 0 0,-1 0 0,1-1 0,-1 1 0,0 0 0,1 0 0,-1 0 0,1-1 0,-1 1 0,1 0 0,-1 0 0,0 0 0,1 0 0,-1 0 0,1 0 0,-1 0 0,1 0 0,-1 0 0,1 0 0,-1 0 0,0 0 0,1 0 0,-1 1 0,1-1 0,-1 0 0,1 0 0,0 1 0,7 12 0,1 25 0,-9-33 0,6 36-455,2-1 0,20 59 0,-13-59-6371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20.903"/>
    </inkml:context>
    <inkml:brush xml:id="br0">
      <inkml:brushProperty name="width" value="0.05" units="cm"/>
      <inkml:brushProperty name="height" value="0.05" units="cm"/>
      <inkml:brushProperty name="color" value="#FFC114"/>
    </inkml:brush>
  </inkml:definitions>
  <inkml:trace contextRef="#ctx0" brushRef="#br0">334 31 24575,'-21'0'0,"14"1"0,1 0 0,0-1 0,-1-1 0,1 1 0,-1-1 0,1 0 0,-8-2 0,13 3 0,1 0 0,-1 0 0,1-1 0,-1 1 0,1 0 0,-1 0 0,1-1 0,-1 1 0,1 0 0,-1-1 0,1 1 0,-1-1 0,1 1 0,-1 0 0,1-1 0,0 1 0,-1-1 0,1 1 0,0-1 0,-1 0 0,6-7 0,-2 6 0,0 1 0,0 0 0,-1 0 0,1 0 0,0 0 0,0 0 0,4 0 0,15 0 0,0 0 0,0 2 0,1 1 0,-1 0 0,34 9 0,-17 0 0,1 1 0,41 20 0,-51-19 0,52 33 0,-70-38 0,0 0 0,-1 1 0,0 0 0,-1 1 0,0 0 0,16 22 0,-24-30 0,0 1 0,-1 0 0,1-1 0,0 1 0,-1 0 0,0 0 0,0 0 0,0 0 0,0 0 0,0 0 0,0 0 0,-1 0 0,0 1 0,1-1 0,-1 0 0,-1 0 0,1 0 0,0 1 0,-1-1 0,1 0 0,-1 0 0,0 0 0,0 0 0,0 0 0,-1 0 0,1 0 0,-1 0 0,1-1 0,-1 1 0,0 0 0,0-1 0,0 1 0,0-1 0,-1 0 0,1 0 0,-3 2 0,-7 4 0,1 0 0,-1-1 0,0-1 0,0 0 0,-1-1 0,0 0 0,-16 4 0,-21 3 86,-1-2-1,0-2 0,-96 1 1,77-9-655,1-4 0,-93-17 0,84 5-6257</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21.355"/>
    </inkml:context>
    <inkml:brush xml:id="br0">
      <inkml:brushProperty name="width" value="0.05" units="cm"/>
      <inkml:brushProperty name="height" value="0.05" units="cm"/>
      <inkml:brushProperty name="color" value="#FFC114"/>
    </inkml:brush>
  </inkml:definitions>
  <inkml:trace contextRef="#ctx0" brushRef="#br0">34 194 24575,'6'-1'0,"-6"1"0,-8 8 0,3 0 0,1 1 0,0-1 0,0 0 0,1 1 0,0 0 0,1 0 0,0 0 0,0 0 0,1 0 0,0 0 0,1 0 0,0 18 0,3 5 0,1 1 0,10 39 0,-3-33 0,17 43 0,-14-44 0,11 43 0,-25-81 0,1 4 0,0 0 0,-1 0 0,1 0 0,-1 0 0,1 0 0,-1 0 0,-1 6 0,1-10 0,0 0 0,0 0 0,0 1 0,0-1 0,0 0 0,0 0 0,0 0 0,0 0 0,0 0 0,0 0 0,0 1 0,0-1 0,0 0 0,0 0 0,0 0 0,0 0 0,0 0 0,0 0 0,0 0 0,0 1 0,0-1 0,-1 0 0,1 0 0,0 0 0,0 0 0,0 0 0,0 0 0,0 0 0,0 0 0,0 0 0,0 0 0,-1 0 0,1 0 0,0 0 0,0 1 0,0-1 0,0 0 0,0 0 0,0 0 0,-1 0 0,1 0 0,0 0 0,0 0 0,0 0 0,0 0 0,0-1 0,-1 1 0,-4-6 0,-4-11 0,1-6 0,2 0 0,0 0 0,2 0 0,0 0 0,1-1 0,2 0 0,2-37 0,4-7 0,20-91 0,6 29 0,-26 116 0,0-1 0,1 1 0,1 0 0,0 0 0,0 1 0,16-19 0,-22 29 0,1 1 0,0-1 0,0 1 0,0 0 0,0 0 0,1 0 0,-1 0 0,1 1 0,-1-1 0,1 1 0,-1-1 0,1 1 0,0 0 0,0 0 0,-1 0 0,1 0 0,0 0 0,0 1 0,0-1 0,0 1 0,4 0 0,-3 1 0,0 0 0,-1 0 0,1 0 0,-1 1 0,1-1 0,-1 1 0,0 0 0,1 0 0,-1 0 0,0 0 0,0 1 0,-1-1 0,1 1 0,0 0 0,-1 0 0,4 5 0,5 8 0,-1 1 0,-1 0 0,0 1 0,-1 0 0,-1 0 0,-1 1 0,-1 0 0,5 25 0,-1 13 0,2 88 0,-10-114 0,0 83 0,-1-103 0,-2 1 0,1-1 0,-1 1 0,-1-1 0,0 0 0,0 0 0,-9 16 0,-4-5-1365,-1-7-5461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21.835"/>
    </inkml:context>
    <inkml:brush xml:id="br0">
      <inkml:brushProperty name="width" value="0.05" units="cm"/>
      <inkml:brushProperty name="height" value="0.05" units="cm"/>
      <inkml:brushProperty name="color" value="#FFC114"/>
    </inkml:brush>
  </inkml:definitions>
  <inkml:trace contextRef="#ctx0" brushRef="#br0">0 548 24575,'0'-4'0,"0"-1"0,1 0 0,-1 0 0,1 0 0,0 0 0,0 1 0,0-1 0,1 1 0,-1-1 0,1 1 0,0-1 0,1 1 0,-1 0 0,1 0 0,0 0 0,0 0 0,0 0 0,0 1 0,0-1 0,1 1 0,0 0 0,0 0 0,5-3 0,8-5 0,0 2 0,0-1 0,1 2 0,25-9 0,81-18 0,-37 11 0,-70 20 0,-1-2 0,0 0 0,0-1 0,0 0 0,-1-1 0,-1-1 0,23-17 0,-37 25 0,1 0 0,0 0 0,0 0 0,0 0 0,0 0 0,0 1 0,0-1 0,1 0 0,-1 0 0,0 1 0,0-1 0,1 1 0,-1-1 0,0 1 0,1-1 0,-1 1 0,0 0 0,1 0 0,-1 0 0,0 0 0,1 0 0,-1 0 0,1 0 0,-1 0 0,0 0 0,1 1 0,-1-1 0,0 0 0,1 1 0,-1-1 0,0 1 0,0 0 0,0-1 0,1 1 0,-1 0 0,0 0 0,0 0 0,0 0 0,0 0 0,0 0 0,0 0 0,0 0 0,-1 0 0,1 0 0,0 1 0,4 8 0,0-1 0,-1 1 0,-1 0 0,5 19 0,-5-18 0,17 81 0,12 128 0,-26-167 0,-6-30 0,0-23 0,0 0 0,0 0 0,0 0 0,0 0 0,0 0 0,0 0 0,0 1 0,0-1 0,0 0 0,0 0 0,0 0 0,0 0 0,-1 0 0,1 0 0,0 0 0,0 0 0,0 0 0,0 0 0,0 0 0,0 1 0,0-1 0,-1 0 0,1 0 0,0 0 0,0 0 0,0 0 0,0 0 0,0 0 0,0 0 0,-1 0 0,1 0 0,0 0 0,0 0 0,0 0 0,0 0 0,0 0 0,0 0 0,-1 0 0,1-1 0,0 1 0,0 0 0,0 0 0,0 0 0,0 0 0,0 0 0,0 0 0,-1 0 0,1 0 0,0 0 0,0 0 0,0-1 0,0 1 0,0 0 0,0 0 0,0 0 0,0 0 0,0 0 0,0 0 0,0 0 0,0-1 0,0 1 0,-3-5 0,0 0 0,0 0 0,1 0 0,0 0 0,-2-7 0,-9-35 0,2-1 0,2 0 0,2 0 0,-1-60 0,8 76 0,1 1 0,1 0 0,2-1 0,1 1 0,1 0 0,2 1 0,19-48 0,-24 70 0,1 1 0,0-1 0,0 1 0,1 0 0,-1 0 0,2 1 0,-1-1 0,1 1 0,0 0 0,12-9 0,-16 14 0,1-1 0,0 0 0,0 1 0,0-1 0,1 1 0,-1 0 0,0 0 0,0 0 0,1 0 0,-1 1 0,0-1 0,1 1 0,-1 0 0,0 0 0,1 0 0,-1 1 0,1-1 0,-1 1 0,0 0 0,0-1 0,1 2 0,-1-1 0,0 0 0,0 1 0,0-1 0,0 1 0,0 0 0,5 4 0,-1 0 0,-1 1 0,1 0 0,-1 0 0,0 1 0,-1 0 0,0 0 0,0 0 0,-1 0 0,0 1 0,0 0 0,-1 0 0,0 0 0,-1 0 0,0 0 0,1 14 0,-1-7 0,-1 0 0,0-1 0,-1 1 0,-1-1 0,-1 1 0,0-1 0,-1 1 0,-9 26 0,7-28 31,-2 1 0,0-1 0,-1-1 0,0 1 0,-1-1 0,-1-1 0,0 0 0,0 0 1,-1-1-1,-16 13 0,9-10-275,-1-1 0,-1 0 0,0-2 0,0 0 1,-1-2-1,-30 11 0,-3-4-6582</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22.098"/>
    </inkml:context>
    <inkml:brush xml:id="br0">
      <inkml:brushProperty name="width" value="0.05" units="cm"/>
      <inkml:brushProperty name="height" value="0.05" units="cm"/>
      <inkml:brushProperty name="color" value="#FFC114"/>
    </inkml:brush>
  </inkml:definitions>
  <inkml:trace contextRef="#ctx0" brushRef="#br0">63 309 24575,'-19'12'0,"14"-10"0,1 0 0,0 0 0,0 1 0,0 0 0,1 0 0,-1 0 0,1 0 0,0 0 0,-5 6 0,8-9 0,0 0 0,0 1 0,-1-1 0,1 0 0,0 0 0,0 1 0,0-1 0,0 0 0,0 1 0,0-1 0,0 0 0,-1 1 0,1-1 0,0 0 0,0 1 0,0-1 0,0 0 0,0 1 0,1-1 0,-1 0 0,0 1 0,0-1 0,0 0 0,0 0 0,0 1 0,0-1 0,0 0 0,1 1 0,-1-1 0,0 0 0,0 0 0,0 1 0,1-1 0,-1 0 0,0 0 0,0 1 0,1-1 0,-1 0 0,0 0 0,1 0 0,-1 0 0,0 1 0,0-1 0,1 0 0,-1 0 0,1 0 0,20 3 0,20-4 0,-1-1 0,0-3 0,41-9 0,-18 3 0,55-8-34,927-146-2317,0 27-663,-921 125 222</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23.510"/>
    </inkml:context>
    <inkml:brush xml:id="br0">
      <inkml:brushProperty name="width" value="0.05" units="cm"/>
      <inkml:brushProperty name="height" value="0.05" units="cm"/>
      <inkml:brushProperty name="color" value="#FFC114"/>
    </inkml:brush>
  </inkml:definitions>
  <inkml:trace contextRef="#ctx0" brushRef="#br0">120 39 24575,'-12'-6'0,"2"0"0,0 1 0,0 0 0,-1 1 0,0 0 0,-17-4 0,27 8 0,0 0 0,0 0 0,0 0 0,0 0 0,1 0 0,-1 0 0,0 0 0,0 0 0,0 0 0,0 0 0,0 1 0,0-1 0,0 0 0,0 1 0,0-1 0,1 0 0,-1 1 0,0-1 0,0 1 0,0 0 0,1-1 0,-1 1 0,0-1 0,0 2 0,0 0 0,0-1 0,1 1 0,-1-1 0,0 1 0,1 0 0,-1-1 0,1 1 0,0 0 0,0 0 0,-1-1 0,1 1 0,1 2 0,0 7 0,0 0 0,1 0 0,5 15 0,-4-18 0,38 132 0,-20-76 0,-2 0 0,-4 2 0,8 70 0,-22-125-136,0 0-1,-1 0 1,-1 0-1,1 0 1,-2 0-1,1 0 1,-2 0-1,1 0 0,-8 16 1,-5 2-6690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23.772"/>
    </inkml:context>
    <inkml:brush xml:id="br0">
      <inkml:brushProperty name="width" value="0.05" units="cm"/>
      <inkml:brushProperty name="height" value="0.05" units="cm"/>
      <inkml:brushProperty name="color" value="#FFC114"/>
    </inkml:brush>
  </inkml:definitions>
  <inkml:trace contextRef="#ctx0" brushRef="#br0">193 776 24575,'-21'-23'0,"2"-2"0,0 0 0,2 0 0,1-2 0,-22-47 0,26 46 0,1-2 0,2 1 0,0-1 0,2 0 0,2-1 0,-3-34 0,7 46 0,0 1 0,2-1 0,0 1 0,1-1 0,0 1 0,2 0 0,0 0 0,1 0 0,1 1 0,1 0 0,14-27 0,-17 37 0,0 1 0,1 0 0,0-1 0,0 2 0,0-1 0,1 0 0,-1 1 0,2 0 0,-1 1 0,0-1 0,1 1 0,0 1 0,0-1 0,0 1 0,0 0 0,14-3 0,-11 4 0,2 0 0,-1 1 0,0 0 0,0 1 0,0 1 0,0-1 0,0 2 0,0 0 0,0 0 0,0 1 0,12 4 0,9 6 0,-1 2 0,0 1 0,-1 2 0,0 0 0,-2 2 0,-1 1 0,0 2 0,-1 0 0,-2 2 0,0 1 0,-2 0 0,22 35 0,-35-47 0,-1 1 0,0 0 0,-1 0 0,0 1 0,-1-1 0,6 32 0,-10-39 0,-1-1 0,0 1 0,-1 0 0,0 0 0,0 0 0,0-1 0,-1 1 0,0 0 0,-1-1 0,0 1 0,0-1 0,-1 1 0,0-1 0,0 0 0,0 0 0,-1 0 0,-5 7 0,0-3 0,-1-1 0,0 0 0,-1 0 0,0-1 0,0-1 0,-1 0 0,0 0 0,0-1 0,-1 0 0,0-1 0,-27 8 0,12-6 0,1-1 0,-1-2 0,0 0 0,-1-2 0,-29 0 0,47-3-124,-1 0 0,0-1 0,0 0 0,1-1 0,-1 0 0,1 0-1,0-2 1,-1 1 0,2-1 0,-22-12 0,7-2-6702</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24.145"/>
    </inkml:context>
    <inkml:brush xml:id="br0">
      <inkml:brushProperty name="width" value="0.05" units="cm"/>
      <inkml:brushProperty name="height" value="0.05" units="cm"/>
      <inkml:brushProperty name="color" value="#FFC114"/>
    </inkml:brush>
  </inkml:definitions>
  <inkml:trace contextRef="#ctx0" brushRef="#br0">51 184 24575,'2'0'0,"0"0"0,0 0 0,-1 1 0,1-1 0,0 1 0,0 0 0,0 0 0,0-1 0,0 1 0,-1 0 0,1 1 0,-1-1 0,1 0 0,0 0 0,-1 1 0,0-1 0,1 0 0,1 4 0,-1-2 0,1-1 0,-1 1 0,1-1 0,-1 0 0,1 1 0,4 1 0,2-1 0,-1 0 0,0 0 0,1-1 0,0 0 0,-1-1 0,1 0 0,0 0 0,0-1 0,0 0 0,-1-1 0,1 0 0,0 0 0,-1-1 0,1 0 0,-1-1 0,1 1 0,-1-2 0,0 1 0,0-1 0,0 0 0,7-6 0,-12 8 0,-1 0 0,1 0 0,-1 0 0,0 0 0,0-1 0,0 1 0,0 0 0,0-1 0,0 0 0,-1 0 0,1 1 0,-1-1 0,1 0 0,-1 0 0,0 0 0,-1 0 0,1 0 0,0-1 0,-1 1 0,0 0 0,1 0 0,-1 0 0,-1 0 0,1-1 0,0 1 0,-1 0 0,0 0 0,1 0 0,-1 0 0,0 0 0,-1 0 0,-1-4 0,-1 0 0,-1-1 0,0 1 0,0 1 0,-1-1 0,1 1 0,-2 0 0,1 0 0,0 0 0,-1 1 0,-14-8 0,14 9 0,0 0 0,-1 0 0,1 1 0,-1 0 0,0 1 0,0 0 0,0 0 0,0 0 0,0 1 0,0 1 0,0-1 0,0 1 0,-13 2 0,15-1 0,1 0 0,-1 1 0,1 0 0,-1 0 0,1 0 0,0 1 0,0 0 0,0 0 0,0 0 0,1 0 0,-1 1 0,1 0 0,0 0 0,0 0 0,0 0 0,0 1 0,1-1 0,0 1 0,0 0 0,-3 6 0,1-1 0,1 0 0,0 0 0,0 1 0,1 0 0,1-1 0,0 1 0,0 0 0,1 0 0,0 0 0,1 1 0,0-1 0,1 0 0,0 0 0,1 0 0,0 0 0,1-1 0,0 1 0,1-1 0,0 1 0,0-1 0,1 0 0,1 0 0,-1-1 0,2 0 0,-1 0 0,1 0 0,1-1 0,-1 0 0,1 0 0,1-1 0,-1 0 0,1-1 0,1 0 0,9 6 0,-2-4-273,0-1 0,1-1 0,0 0 0,20 3 0,11 0-6553</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24.443"/>
    </inkml:context>
    <inkml:brush xml:id="br0">
      <inkml:brushProperty name="width" value="0.05" units="cm"/>
      <inkml:brushProperty name="height" value="0.05" units="cm"/>
      <inkml:brushProperty name="color" value="#FFC114"/>
    </inkml:brush>
  </inkml:definitions>
  <inkml:trace contextRef="#ctx0" brushRef="#br0">139 270 24575,'-28'-43'0,"14"19"0,-2 1 0,0 0 0,-39-39 0,48 57 0,5 6 0,6 15 0,15 21 0,120 184 0,-138-220 0,22 27 0,-23-28 0,0 1 0,1-1 0,-1 1 0,0-1 0,1 0 0,-1 1 0,1-1 0,-1 0 0,0 1 0,1-1 0,-1 0 0,1 0 0,-1 1 0,1-1 0,-1 0 0,1 0 0,-1 0 0,1 1 0,-1-1 0,1 0 0,-1 0 0,1 0 0,-1 0 0,1 0 0,-1 0 0,1 0 0,-1 0 0,1-1 0,-1 1 0,1 0 0,-1 0 0,1 0 0,-1 0 0,1-1 0,-1 1 0,0 0 0,1 0 0,-1-1 0,1 1 0,-1 0 0,0-1 0,1 1 0,-1-1 0,0 1 0,1 0 0,-1-1 0,0 1 0,1-1 0,-1 1 0,0-1 0,0 1 0,0-1 0,1 1 0,-1-1 0,0 1 0,0-1 0,0 1 0,0-1 0,0 0 0,6-30 0,3-46 0,-1 9 0,-4 35 0,11-52 0,-13 75 0,1 0 0,0 0 0,1 0 0,0 0 0,10-17 0,-14 26 10,1 0 0,0 0 0,-1 0 0,1 0 0,0 0 0,0 0 1,0 0-1,0 0 0,0 0 0,0 1 0,0-1 0,0 0 0,0 0 0,0 1 0,1-1 0,1 0 0,-2 1-2,0 0 1,-1 0 0,1 0-1,0 0 1,0 0-1,0 0 1,-1 1-1,1-1 1,0 0-1,0 0 1,0 1-1,-1-1 1,1 0-1,0 1 1,-1-1-1,1 1 1,0-1 0,-1 1-1,2 0 1,1 3-223,-1-1 1,1 1 0,-1 0-1,0-1 1,0 1 0,0 0-1,2 8 1,4 12-6613</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24.953"/>
    </inkml:context>
    <inkml:brush xml:id="br0">
      <inkml:brushProperty name="width" value="0.05" units="cm"/>
      <inkml:brushProperty name="height" value="0.05" units="cm"/>
      <inkml:brushProperty name="color" value="#FFC114"/>
    </inkml:brush>
  </inkml:definitions>
  <inkml:trace contextRef="#ctx0" brushRef="#br0">208 99 24575,'4'-5'0,"0"2"0,-1-1 0,1 0 0,-1 0 0,5-8 0,-8 11 0,0 1 0,1 0 0,-1-1 0,0 1 0,0-1 0,0 1 0,0 0 0,0-1 0,1 1 0,-1-1 0,0 1 0,0-1 0,0 1 0,0 0 0,0-1 0,0 1 0,-1-1 0,1 1 0,0-1 0,0 1 0,0 0 0,0-1 0,0 1 0,-1-1 0,1 1 0,-1-1 0,0 0 0,0 1 0,0-1 0,0 1 0,0 0 0,0-1 0,0 1 0,0 0 0,0-1 0,0 1 0,0 0 0,0 0 0,0 0 0,0 0 0,0 0 0,-1 0 0,-10 1 0,1 0 0,-1 1 0,0 0 0,1 1 0,-1 1 0,1 0 0,-20 10 0,22-10 0,0 0 0,1 1 0,0 1 0,0 0 0,1 0 0,-1 0 0,2 1 0,-1 0 0,0 0 0,-5 9 0,10-13 0,0 0 0,1 0 0,-1-1 0,1 2 0,-1-1 0,1 0 0,0 0 0,0 0 0,1 0 0,-1 1 0,0-1 0,1 0 0,0 1 0,0-1 0,0 0 0,0 1 0,1-1 0,1 5 0,-1-4 0,1-1 0,0 1 0,0-1 0,0 1 0,0-1 0,0 0 0,1 0 0,-1 0 0,1 0 0,0 0 0,0-1 0,0 1 0,6 2 0,2 2 0,1-1 0,0-1 0,0 0 0,1-1 0,0 0 0,-1-1 0,1 0 0,15 1 0,-11-3 0,0 0 0,0-1 0,0 0 0,0-2 0,-1 0 0,1-1 0,29-9 0,-40 10 0,0-1 0,0 1 0,-1-1 0,1-1 0,-1 1 0,0-1 0,0 0 0,0 0 0,0 0 0,5-7 0,-7 7 0,0 0 0,0 0 0,-1-1 0,0 1 0,0-1 0,0 1 0,-1-1 0,1 0 0,-1 1 0,0-1 0,0 0 0,-1 0 0,0 0 0,1 0 0,-2-5 0,-1 0 0,0 0 0,0 0 0,-1 0 0,-1 0 0,1 0 0,-2 1 0,1 0 0,-1 0 0,-1 0 0,0 0 0,0 1 0,0 0 0,-1 0 0,0 1 0,-14-11 0,19 16 0,-1 1 0,1-1 0,0 1 0,-1 0 0,1-1 0,-1 1 0,1 1 0,-1-1 0,1 0 0,-1 1 0,0-1 0,1 1 0,-1 0 0,0-1 0,1 1 0,-1 1 0,-5 0 0,4 0 0,0 0 0,1 1 0,-1-1 0,1 1 0,-1 0 0,1 0 0,-1 1 0,1-1 0,0 1 0,0-1 0,-2 4 0,-7 8 0,2 0 0,0 1 0,0 0 0,-9 23 0,16-33 0,-10 21 0,1 1 0,2 0 0,1 1 0,-8 33 0,14-47 0,1 0 0,0 0 0,1-1 0,1 1 0,0 0 0,1 0 0,0 0 0,1 0 0,1 0 0,7 24 0,-8-32 0,1-1 0,-1 0 0,1 0 0,0 0 0,0 0 0,1-1 0,0 1 0,-1-1 0,1 0 0,1 0 0,-1 0 0,1 0 0,9 5 0,-6-5 0,1 0 0,0 0 0,0-1 0,0 0 0,0-1 0,1 0 0,16 2 0,-3-3 0,0-1 0,0-1 0,0-1 0,0-1 0,0-1 0,27-8 0,6-7-1365,-7 1-5461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25.324"/>
    </inkml:context>
    <inkml:brush xml:id="br0">
      <inkml:brushProperty name="width" value="0.05" units="cm"/>
      <inkml:brushProperty name="height" value="0.05" units="cm"/>
      <inkml:brushProperty name="color" value="#FFC114"/>
    </inkml:brush>
  </inkml:definitions>
  <inkml:trace contextRef="#ctx0" brushRef="#br0">1 132 24575,'0'-6'0,"1"1"0,0 0 0,0-1 0,0 1 0,3-6 0,4-20 0,-7 18 0,2 1 0,6-21 0,-9 33 0,0 0 0,0 0 0,0-1 0,0 1 0,0 0 0,0 0 0,0 0 0,0 0 0,0-1 0,0 1 0,0 0 0,0 0 0,0 0 0,0 0 0,0-1 0,0 1 0,0 0 0,1 0 0,-1 0 0,0 0 0,0-1 0,0 1 0,0 0 0,0 0 0,0 0 0,1 0 0,-1 0 0,0 0 0,0 0 0,0 0 0,0 0 0,1-1 0,-1 1 0,0 0 0,0 0 0,0 0 0,0 0 0,1 0 0,-1 0 0,0 0 0,0 0 0,0 0 0,1 0 0,-1 0 0,5 9 0,2 16 0,6 156 0,-8-70 0,12 58 342,-12-135-911,2 0 0,21 61 0,-14-61-6257</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50.757"/>
    </inkml:context>
    <inkml:brush xml:id="br0">
      <inkml:brushProperty name="width" value="0.05" units="cm"/>
      <inkml:brushProperty name="height" value="0.05" units="cm"/>
      <inkml:brushProperty name="color" value="#FFC114"/>
    </inkml:brush>
  </inkml:definitions>
  <inkml:trace contextRef="#ctx0" brushRef="#br0">2 430 24575,'-1'-20'0,"1"15"0,-1 0 0,1-1 0,1 1 0,-1-1 0,1 1 0,-1 0 0,3-6 0,-3 10 0,0 1 0,0 0 0,0 0 0,1 0 0,-1 0 0,0 0 0,0 0 0,0 0 0,0 0 0,0-1 0,0 1 0,1 0 0,-1 0 0,0 0 0,0 0 0,0 0 0,0 0 0,0 0 0,0 0 0,1 0 0,-1 0 0,0 0 0,0 0 0,0 0 0,0 0 0,0 0 0,1 0 0,-1 0 0,0 0 0,0 0 0,0 0 0,0 1 0,0-1 0,1 0 0,-1 0 0,0 0 0,0 0 0,0 0 0,0 0 0,0 0 0,0 0 0,0 0 0,0 1 0,1-1 0,-1 0 0,0 0 0,0 0 0,0 0 0,0 0 0,0 0 0,0 1 0,0-1 0,0 0 0,0 0 0,0 0 0,0 0 0,0 0 0,0 1 0,0-1 0,0 0 0,0 0 0,0 0 0,0 1 0,5 12 0,18 82 0,19 180 0,-36-230 0,43 668-479,-50-557 319,-8 0 1,-43 243-1,48-380 160,2-9 0,0 0 0,0 0 0,0 19 0,2-28 10,0-1 0,0 1 1,0-1-1,0 1 0,0 0 0,0-1 1,0 1-1,0 0 0,0-1 0,1 1 1,-1-1-1,0 1 0,0 0 0,1-1 1,-1 1-1,0-1 0,1 1 0,-1-1 1,0 1-1,1-1 0,-1 1 0,1-1 1,-1 0-1,1 1 0,-1-1 0,1 1 1,-1-1-1,1 0 0,-1 1 0,1-1 1,-1 0-1,1 0 0,0 0 0,-1 0 1,1 1-1,0-1 0,-1 0 0,1 0 1,-1 0-1,1 0 0,0 0 0,-1 0 1,2-1-1,27-10 493,-27 10-499,84-45-4,183-66 0,-178 86-248,2 5 0,1 3 0,0 5 0,110-2 0,382 29-992,-120 24 1262,111 6-390,-546-42 341,7 1 51,1-2 0,0-2 0,52-7-1,-86 7 64,0 0-1,-1 0 1,1-1-1,0 1 0,6-4 1,-10 4-53,0 1 0,-1 0 0,1-1 0,-1 1 0,1 0 1,0-1-1,-1 1 0,1-1 0,-1 1 0,1-1 0,-1 1 0,1-1 0,-1 0 1,0 1-1,1-1 0,-1 1 0,0-1 0,1 0 0,-1 1 0,0-1 0,0 0 0,0 0 1,1 1-1,-1-1 0,0 0 0,0 1 0,0-1 0,0 0 0,0 0 0,0 1 1,-1-1-1,1 0 0,0 1 0,0-1 0,0 0 0,-1 1 0,1-1 0,0 0 0,-1 1 1,1-1-1,0 0 0,-1 1 0,0-2 0,-4-4 41,0 1 1,-1-1-1,0 1 1,0 0-1,0 0 0,-10-5 1,-46-23 127,48 27-196,-25-13-7,19 11 0,0-2 0,1 0 0,-26-18 0,40 24 0,1 0 0,-1 0 0,1 0 0,0 0 0,0-1 0,0 1 0,1-1 0,-1 0 0,1 0 0,1 0 0,-1-1 0,1 1 0,-1-1 0,2 1 0,-1-1 0,1 0 0,-2-8 0,3-10 0,1-1 0,1 1 0,2 0 0,0 0 0,11-35 0,-6 22 0,151-842 0,-154 822 0,35-427 0,-40 463 0,-1 1 0,-1-1 0,-1 1 0,-5-25 0,6 41 0,0 0 0,0 0 0,0-1 0,-1 1 0,1 0 0,-1 0 0,0 0 0,0 1 0,-1-1 0,1 0 0,-1 1 0,0 0 0,0-1 0,0 1 0,0 0 0,-1 1 0,1-1 0,-1 1 0,0-1 0,1 1 0,-1 0 0,0 0 0,0 1 0,0-1 0,-1 1 0,-4-1 0,0 1 0,-1 0 0,0 1 0,0 0 0,0 0 0,0 1 0,0 1 0,-13 3 0,-71 26 0,50-15 0,-147 45-76,-298 54 0,156-62-708,-182 35 891,370-57-756,-207 74 0,253-67-5415</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26.085"/>
    </inkml:context>
    <inkml:brush xml:id="br0">
      <inkml:brushProperty name="width" value="0.05" units="cm"/>
      <inkml:brushProperty name="height" value="0.05" units="cm"/>
      <inkml:brushProperty name="color" value="#FFC114"/>
    </inkml:brush>
  </inkml:definitions>
  <inkml:trace contextRef="#ctx0" brushRef="#br0">170 201 24575,'3'-7'0,"0"0"0,-1 0 0,1-1 0,1-12 0,-4 17 0,1-1 0,-1 0 0,0 1 0,1-1 0,-2 0 0,1 1 0,0-1 0,-1 0 0,0 1 0,1-1 0,-3-4 0,3 8 0,-1-1 0,1 1 0,0-1 0,-1 0 0,1 1 0,-1-1 0,1 1 0,-1-1 0,1 1 0,-1-1 0,1 1 0,-1-1 0,1 1 0,-1-1 0,0 1 0,1 0 0,-1-1 0,0 1 0,1 0 0,-1 0 0,0 0 0,1-1 0,-1 1 0,0 0 0,0 0 0,-1 0 0,0 1 0,1-1 0,-1 0 0,0 1 0,1-1 0,-1 1 0,1 0 0,-1 0 0,1-1 0,-3 3 0,-3 2 0,1 1 0,-1 0 0,-6 8 0,13-13 0,-15 16 0,2 0 0,0 2 0,1-1 0,1 1 0,-17 41 0,24-51 0,1 1 0,0-1 0,0 1 0,1 0 0,0 0 0,0 0 0,1 0 0,1 0 0,0 0 0,0 1 0,1-1 0,0 0 0,1 0 0,0 0 0,5 12 0,-5-18 0,0 1 0,0-1 0,1 1 0,0-1 0,0 0 0,0 0 0,0 0 0,0-1 0,1 1 0,0-1 0,0 1 0,0-1 0,0-1 0,9 6 0,-6-5 0,0 0 0,1-1 0,-1 0 0,1 0 0,-1-1 0,1 0 0,0 0 0,0 0 0,9-1 0,-6-1 0,0 0 0,1-1 0,-1 0 0,0-1 0,0 0 0,0 0 0,-1-1 0,1-1 0,-1 0 0,0 0 0,0-1 0,0 0 0,11-10 0,-17 12 0,1-1 0,-1 1 0,0-1 0,0 0 0,-1 0 0,1-1 0,-1 1 0,0-1 0,-1 0 0,1 1 0,-1-1 0,0 0 0,-1 0 0,1-1 0,-1 1 0,-1 0 0,1 0 0,-1-1 0,0 1 0,0 0 0,-1 0 0,0-1 0,0 1 0,0 0 0,-1 0 0,0 0 0,-3-7 0,1 3 0,-2 0 0,1 0 0,-1 0 0,-1 1 0,0 0 0,0 0 0,0 1 0,-1 0 0,-1 0 0,1 0 0,-1 1 0,0 1 0,-1 0 0,-12-7 0,9 5 0,12 8 0,1 0 0,0 0 0,0 0 0,0 0 0,0 0 0,0 0 0,0 0 0,0-1 0,0 1 0,-1 0 0,1 0 0,0 0 0,0 0 0,0 0 0,0 0 0,0-1 0,0 1 0,0 0 0,0 0 0,0 0 0,0 0 0,0 0 0,0-1 0,0 1 0,0 0 0,0 0 0,0 0 0,0 0 0,0 0 0,0-1 0,0 1 0,0 0 0,0 0 0,0 0 0,0 0 0,0 0 0,0 0 0,1-1 0,-1 1 0,0 0 0,0 0 0,25-7 0,-25 7 0,189-47 0,-187 47 0,-1 0 0,1-1 0,-1 1 0,1 0 0,-1 0 0,0 0 0,1 0 0,-1 0 0,1 1 0,-1-1 0,1 0 0,-1 1 0,0-1 0,1 0 0,-1 1 0,0 0 0,1-1 0,-1 1 0,0 0 0,0 0 0,0 0 0,1 0 0,-1 0 0,0 0 0,0 0 0,-1 0 0,1 0 0,0 0 0,0 0 0,0 1 0,-1-1 0,1 0 0,-1 1 0,1-1 0,-1 0 0,1 1 0,-1-1 0,0 1 0,1 1 0,0 8 0,-1-1 0,1 0 0,-2 0 0,-1 15 0,1-17 0,-5 48 0,-9 134 0,14-158 0,2 0 0,1 0 0,11 59 0,7-42 0,-16-40 0,-20-54 0,2-1 0,2 0 0,3-1 0,-7-72 0,14 90 0,2-1 0,1 1 0,1 0 0,1 1 0,2-1 0,0 0 0,2 1 0,19-46 0,-22 64 0,0 1 0,1 0 0,0 0 0,1 0 0,0 1 0,9-11 0,-14 18 0,1-1 0,-1 1 0,1-1 0,-1 1 0,1-1 0,0 1 0,0 0 0,-1 0 0,1 0 0,0 0 0,0 0 0,0 0 0,0 0 0,0 1 0,0-1 0,0 1 0,1 0 0,-1-1 0,0 1 0,0 0 0,0 0 0,0 0 0,0 1 0,0-1 0,1 0 0,-1 1 0,0-1 0,0 1 0,0 0 0,0 0 0,0 0 0,-1 0 0,1 0 0,0 0 0,0 0 0,2 3 0,2 1 0,-1 1 0,0 0 0,0 1 0,-1-1 0,0 1 0,0 0 0,0 0 0,-1 0 0,0 0 0,0 1 0,-1-1 0,0 1 0,0 0 0,1 15 0,-2-11 0,0 1 0,-1 0 0,-1 0 0,0-1 0,0 1 0,-2 0 0,1-1 0,-7 19 0,-14 17 0,21-44 0,0 0 0,-1 0 0,1 0 0,-1-1 0,0 0 0,0 1 0,-1-1 0,1 0 0,-6 3 0,9-5-44,-1-1 0,1 0 0,-1 1 0,1-1 0,-1 0 0,1 1 0,-1-1 0,0 0 0,1 0 0,-1 0 0,1 1 0,-1-1 0,0 0 0,1 0 0,-1 0 0,0 0 0,1 0 0,-1 0-1,1 0 1,-1 0 0,0 0 0,1 0 0,-1-1 0,1 1 0,-1 0 0,0 0 0,1 0 0,-1-1 0,1 1 0,-2-1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26.380"/>
    </inkml:context>
    <inkml:brush xml:id="br0">
      <inkml:brushProperty name="width" value="0.05" units="cm"/>
      <inkml:brushProperty name="height" value="0.05" units="cm"/>
      <inkml:brushProperty name="color" value="#FFC114"/>
    </inkml:brush>
  </inkml:definitions>
  <inkml:trace contextRef="#ctx0" brushRef="#br0">1 221 24575,'1'-1'0,"1"1"0,0-1 0,-1 0 0,1 1 0,0-1 0,0 1 0,-1-1 0,1 1 0,0 0 0,0 0 0,-1 0 0,1 0 0,0 0 0,0 0 0,0 1 0,-1-1 0,1 1 0,0-1 0,0 1 0,-1-1 0,1 1 0,-1 0 0,1 0 0,-1 0 0,1 0 0,-1 0 0,1 0 0,-1 0 0,0 1 0,3 1 0,-2 0 0,1-1 0,0 0 0,-1 0 0,1 0 0,0 0 0,0 0 0,1-1 0,-1 1 0,7 1 0,2-2 0,-1 0 0,1-1 0,0 0 0,0-1 0,0 0 0,-1-1 0,1-1 0,0 1 0,-1-2 0,0 0 0,0 0 0,0-1 0,0 0 0,-1-1 0,14-10 0,-22 15 0,0-1 0,0 0 0,0 1 0,0-1 0,0 0 0,-1 0 0,1 0 0,0 0 0,-1-1 0,0 1 0,0 0 0,0 0 0,0-1 0,0 1 0,0-1 0,0 1 0,-1-1 0,1 1 0,-1-1 0,0-3 0,0 2 0,-1 0 0,1 1 0,-1-1 0,-1 0 0,1 1 0,0-1 0,-1 1 0,0-1 0,0 1 0,0 0 0,0-1 0,-4-3 0,-4-4 0,0 1 0,-1 0 0,0 1 0,-1 0 0,0 0 0,-14-6 0,18 10 0,0 1 0,0 0 0,-1 1 0,1 0 0,-1 0 0,0 0 0,-17-1 0,23 3 0,0 1 0,0 0 0,1 0 0,-1 1 0,0-1 0,0 1 0,1-1 0,-1 1 0,0 0 0,1 0 0,-1 0 0,1 0 0,-1 0 0,1 1 0,-1-1 0,1 1 0,0-1 0,0 1 0,0 0 0,0 0 0,0 0 0,0 0 0,0 1 0,1-1 0,-1 0 0,1 1 0,0-1 0,-1 1 0,0 4 0,-1 2 25,1-1-1,0 1 0,0-1 1,1 1-1,0 0 1,1 0-1,0-1 0,1 1 1,-1 0-1,2 0 0,-1-1 1,1 1-1,5 14 1,-2-11-215,0 0 0,0 0 1,1-1-1,1 0 0,0 0 1,0-1-1,1 0 1,17 17-1,2-4-6636</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26.688"/>
    </inkml:context>
    <inkml:brush xml:id="br0">
      <inkml:brushProperty name="width" value="0.05" units="cm"/>
      <inkml:brushProperty name="height" value="0.05" units="cm"/>
      <inkml:brushProperty name="color" value="#FFC114"/>
    </inkml:brush>
  </inkml:definitions>
  <inkml:trace contextRef="#ctx0" brushRef="#br0">17 306 24575,'-4'-13'0,"1"0"0,0 0 0,0 0 0,1-1 0,1 1 0,0-1 0,2-21 0,-1 32 0,0 0 0,1 0 0,-1 0 0,0 0 0,1 0 0,-1-1 0,1 1 0,0 0 0,2-3 0,-3 5 0,0 1 0,0 0 0,0 0 0,0 0 0,1-1 0,-1 1 0,0 0 0,0 0 0,0-1 0,1 1 0,-1 0 0,0 0 0,0 0 0,0 0 0,1-1 0,-1 1 0,0 0 0,0 0 0,1 0 0,-1 0 0,0 0 0,0 0 0,1 0 0,-1 0 0,0 0 0,0 0 0,1 0 0,-1 0 0,0 0 0,1 0 0,-1 0 0,0 0 0,1 0 0,0 1 0,0 0 0,0-1 0,0 1 0,0 0 0,0 0 0,0 0 0,-1 0 0,1 0 0,0 0 0,-1 0 0,1 1 0,0 0 0,20 43 0,17 58 0,-3-6 0,-20-66 0,-10-20 0,0 0 0,0 1 0,-1-1 0,0 1 0,-1 0 0,3 18 0,-6-30 0,0 0 0,0 1 0,0-1 0,0 1 0,0-1 0,0 1 0,0-1 0,0 1 0,0-1 0,0 1 0,0-1 0,0 1 0,0-1 0,-1 1 0,1-1 0,0 0 0,0 1 0,0-1 0,-1 1 0,1-1 0,0 0 0,-1 1 0,1-1 0,0 0 0,-1 1 0,1-1 0,0 0 0,-1 1 0,1-1 0,0 0 0,-1 1 0,-1-1 0,1 0 0,0 0 0,0 0 0,0 0 0,0-1 0,0 1 0,0 0 0,0 0 0,0-1 0,0 1 0,0-1 0,0 1 0,-1-1 0,-28-23 0,25 18 0,-1-1 0,1 0 0,0 0 0,0 0 0,1-1 0,0 1 0,0-1 0,0 0 0,1 0 0,1-1 0,0 1 0,-2-11 0,3 8 0,0 0 0,1-1 0,0 1 0,1 0 0,0-1 0,1 1 0,0 0 0,6-17 0,-2 10 0,2 0 0,0 0 0,1 1 0,1 0 0,1 1 0,0 0 0,1 1 0,0 0 0,2 1 0,24-21 0,-23 23 0,0 0 0,2 2 0,-1 0 0,1 0 0,31-11 0,-41 19 0,-1-1 0,0 2 0,1-1 0,-1 0 0,1 1 0,0 0 0,-1 1 0,1 0 0,0 0 0,0 0 0,-1 1 0,1-1 0,0 2 0,-1-1 0,1 1 0,-1 0 0,0 0 0,0 1 0,11 5 0,-14-5-72,0-1 1,0 1-1,0 0 0,0 0 0,-1 0 0,0 0 0,1 0 0,-1 0 1,0 0-1,0 1 0,-1-1 0,1 1 0,-1 0 0,1-1 0,-1 1 1,0 0-1,-1 0 0,1 6 0,0 30-6754</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27.012"/>
    </inkml:context>
    <inkml:brush xml:id="br0">
      <inkml:brushProperty name="width" value="0.05" units="cm"/>
      <inkml:brushProperty name="height" value="0.05" units="cm"/>
      <inkml:brushProperty name="color" value="#FFC114"/>
    </inkml:brush>
  </inkml:definitions>
  <inkml:trace contextRef="#ctx0" brushRef="#br0">445 612 24575,'-110'0'0,"-113"-14"0,220 13 0,-53-8 0,51 8 0,1 0 0,-1-1 0,0 1 0,1-1 0,-1 0 0,1-1 0,-1 1 0,-3-4 0,7 6 0,1 0 0,-1-1 0,1 1 0,-1 0 0,1-1 0,-1 1 0,1-1 0,0 1 0,-1-1 0,1 1 0,0-1 0,-1 1 0,1-1 0,0 1 0,0-1 0,-1 0 0,1 1 0,0-1 0,0 1 0,0-1 0,0 0 0,0 1 0,0-1 0,0 1 0,0-1 0,0 0 0,0 1 0,0-1 0,1 1 0,-1-1 0,0 0 0,0 1 0,0-1 0,1 1 0,-1-1 0,0 1 0,1-1 0,-1 1 0,0-1 0,1 1 0,-1 0 0,1-1 0,-1 1 0,1-1 0,-1 1 0,1 0 0,0-1 0,31-16 0,9 3 0,2 3 0,64-11 0,-94 19 0,556-82-2060,8 19-1021,-487 56 2806,1013-100-2401,213-24 1200,-1044 97 2298,-206 22 590,-65 15-1360,0 0 0,0 0 0,0 0 0,0 0-1,0-1 1,0 1 0,1 0 0,-1-1 0,0 1 0,0-1 0,0 1 0,-1-1 0,1 0 0,0 1 0,0-1 0,0 0 0,0 1 0,-1-1 0,2-1 0,-3 1 29,0 1 0,0-1 0,1 0 0,-1 1 0,0-1 0,0 1 0,0 0 0,0-1 0,0 1 0,0 0 0,0-1 1,0 1-1,-1 0 0,1 0 0,-2 0 0,-32-4-3274</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7:59.801"/>
    </inkml:context>
    <inkml:brush xml:id="br0">
      <inkml:brushProperty name="width" value="0.05" units="cm"/>
      <inkml:brushProperty name="height" value="0.05" units="cm"/>
      <inkml:brushProperty name="color" value="#FFC114"/>
    </inkml:brush>
  </inkml:definitions>
  <inkml:trace contextRef="#ctx0" brushRef="#br0">80 1 24575,'-3'4'0,"-1"1"0,1-1 0,-1 0 0,0 0 0,0 0 0,0 0 0,0-1 0,-1 1 0,0-1 0,-5 2 0,-19 16 0,32-18 0,9-1 0,13 0 0,801-16 0,-825 14 0,42-2-682,79-15-1,-94 9-6143</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00.098"/>
    </inkml:context>
    <inkml:brush xml:id="br0">
      <inkml:brushProperty name="width" value="0.05" units="cm"/>
      <inkml:brushProperty name="height" value="0.05" units="cm"/>
      <inkml:brushProperty name="color" value="#FFC114"/>
    </inkml:brush>
  </inkml:definitions>
  <inkml:trace contextRef="#ctx0" brushRef="#br0">0 70 24575,'0'3'0,"3"1"0,4 0 0,4-1 0,2 0 0,3-5 0,7-4 0,9-2 0,13-2 0,18-2 0,17 1 0,23-1 0,23 2 0,23 2 0,19 3-1229,-20 3-5733</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01.526"/>
    </inkml:context>
    <inkml:brush xml:id="br0">
      <inkml:brushProperty name="width" value="0.05" units="cm"/>
      <inkml:brushProperty name="height" value="0.05" units="cm"/>
      <inkml:brushProperty name="color" value="#FFC114"/>
    </inkml:brush>
  </inkml:definitions>
  <inkml:trace contextRef="#ctx0" brushRef="#br0">4 0 24575,'0'3'0,"-3"1"0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03.342"/>
    </inkml:context>
    <inkml:brush xml:id="br0">
      <inkml:brushProperty name="width" value="0.05" units="cm"/>
      <inkml:brushProperty name="height" value="0.05" units="cm"/>
      <inkml:brushProperty name="color" value="#FFC114"/>
    </inkml:brush>
  </inkml:definitions>
  <inkml:trace contextRef="#ctx0" brushRef="#br0">1 52 24575,'2'0'0,"8"-3"0,5-1 0,5 0 0,6-2 0,4 0 0,6 1 0,5-1 0,8-1 0,5 2 0,4 2 0,-7 0-8191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03.513"/>
    </inkml:context>
    <inkml:brush xml:id="br0">
      <inkml:brushProperty name="width" value="0.05" units="cm"/>
      <inkml:brushProperty name="height" value="0.05" units="cm"/>
      <inkml:brushProperty name="color" value="#FFC114"/>
    </inkml:brush>
  </inkml:definitions>
  <inkml:trace contextRef="#ctx0" brushRef="#br0">4 9 24575,'-3'3'0,"2"1"0,7 0 0,15-1 0,15-4 0,19-2 0,18-3 0,21-1 0,-6 1-8191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04.213"/>
    </inkml:context>
    <inkml:brush xml:id="br0">
      <inkml:brushProperty name="width" value="0.05" units="cm"/>
      <inkml:brushProperty name="height" value="0.05" units="cm"/>
      <inkml:brushProperty name="color" value="#FFC114"/>
    </inkml:brush>
  </inkml:definitions>
  <inkml:trace contextRef="#ctx0" brushRef="#br0">23 6 24575,'-3'3'0,"-7"4"0,1-2 0,9-2 0,12-5 0,14-1 0,13-1 0,10 0 0,8-1 0,-5-1-8191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51.661"/>
    </inkml:context>
    <inkml:brush xml:id="br0">
      <inkml:brushProperty name="width" value="0.05" units="cm"/>
      <inkml:brushProperty name="height" value="0.05" units="cm"/>
      <inkml:brushProperty name="color" value="#FFC114"/>
    </inkml:brush>
  </inkml:definitions>
  <inkml:trace contextRef="#ctx0" brushRef="#br0">273 444 24575,'0'-43'0,"-7"67"0,0-1 0,-2 0 0,-13 26 0,0 2 0,-97 206 0,95-211 0,-34 84 0,57-129 0,1 1 0,-1 0 0,0 0 0,1 0 0,-1 0 0,1 0 0,-1 0 0,1 0 0,0 0 0,0 0 0,0 0 0,0 0 0,1 0 0,-1 0 0,0 0 0,1 0 0,-1 0 0,1 0 0,0 0 0,0-1 0,-1 1 0,1 0 0,0 0 0,1-1 0,0 3 0,1-2 0,-1 0 0,1-1 0,0 1 0,-1 0 0,1-1 0,0 0 0,0 0 0,0 0 0,0 0 0,0 0 0,0 0 0,0-1 0,0 0 0,1 1 0,5-2 0,14 0 0,1-2 0,34-8 0,4-1 0,263-14 40,-1 24-130,-211 2-27,479 10-798,161 0 960,-725-11-49,81-3 1,-95 3 3,0-1 0,-1 0 0,1-1 0,-1-1 0,18-7 0,-29 10 10,0 0-1,0 0 0,0 0 1,0 0-1,0 0 1,-1 0-1,1 0 0,0-1 1,-1 1-1,1-1 0,1-3 1,-2 5 4,-1-1 0,1 0 0,-1 0 0,0 0 0,1 0 0,-1 0 0,0 0 0,0 0 0,0 1 0,0-1 0,0 0 0,0 0 0,0 0 0,0 0 0,0 0 0,0 0 0,0 0 0,-1-2 0,-1-1 57,-1 0 1,0-1-1,0 1 1,0 0-1,0 0 0,0 1 1,-7-6-1,-5-6 23,15 14-94,-1 0 0,1 1 0,0-1 0,-1 0 0,1 0 0,0 1 0,-1-1 0,1 0 0,0 0 0,0 1 0,0-1 0,0 0 0,0 0 0,0 0 0,0 1 0,0-1 0,0 0 0,0 0 0,0 0 0,1 1 0,-1-1 0,0 0 0,0 0 0,1 1 0,-1-1 0,1 0 0,-1 1 0,1-2 0,19-21 0,-11 15 0,8-14 0,-1-1 0,0 0 0,-2-1 0,-1-1 0,-1 0 0,-1-1 0,14-46 0,-10 15 0,-3 0 0,8-96 0,-16 106 0,-4-61 0,0 91 0,-2 0 0,0 0 0,-2 1 0,1-1 0,-2 1 0,0 0 0,-8-17 0,11 30 0,1-1 0,-1 1 0,0 0 0,0 0 0,0 0 0,0 0 0,-1 0 0,1 0 0,-1 1 0,1-1 0,-1 1 0,0 0 0,0 0 0,0 0 0,0 0 0,-1 0 0,1 0 0,-1 1 0,1 0 0,-1 0 0,1 0 0,-1 0 0,1 0 0,-1 1 0,0 0 0,1-1 0,-1 1 0,0 1 0,1-1 0,-1 0 0,0 1 0,1 0 0,-1 0 0,1 0 0,-1 0 0,1 1 0,-1-1 0,1 1 0,-5 3 0,-29 23-1365,3 5-5461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04.401"/>
    </inkml:context>
    <inkml:brush xml:id="br0">
      <inkml:brushProperty name="width" value="0.05" units="cm"/>
      <inkml:brushProperty name="height" value="0.05" units="cm"/>
      <inkml:brushProperty name="color" value="#FFC114"/>
    </inkml:brush>
  </inkml:definitions>
  <inkml:trace contextRef="#ctx0" brushRef="#br0">50 1 24575,'-6'3'0,"-4"3"0,-5 5 0,1 3 0,9 2 0,11-2 0,13 0 0,19-3 0,20 0 0,18-1 0,17-4 0,-7-1-8191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00.901"/>
    </inkml:context>
    <inkml:brush xml:id="br0">
      <inkml:brushProperty name="width" value="0.05" units="cm"/>
      <inkml:brushProperty name="height" value="0.05" units="cm"/>
      <inkml:brushProperty name="color" value="#FFC114"/>
    </inkml:brush>
  </inkml:definitions>
  <inkml:trace contextRef="#ctx0" brushRef="#br0">347 225 24575,'0'-24'0,"-1"-1"0,-7-35 0,6 51 0,0 0 0,0 0 0,-1 0 0,0 1 0,-1-1 0,1 1 0,-2 0 0,1 0 0,-10-12 0,12 18 0,1 1 0,0-1 0,-1 1 0,0-1 0,1 1 0,-1 0 0,0 0 0,1 0 0,-1 0 0,0 0 0,0 0 0,0 0 0,0 1 0,0-1 0,0 0 0,0 1 0,0 0 0,0 0 0,0-1 0,-1 1 0,1 0 0,0 1 0,0-1 0,0 0 0,0 1 0,0-1 0,0 1 0,0-1 0,0 1 0,0 0 0,0 0 0,0 0 0,-2 1 0,-3 4 0,-1 0 0,1 0 0,-1 0 0,2 1 0,-1-1 0,-5 10 0,-10 12 0,2 1 0,1 1 0,2 1 0,1 1 0,1 0 0,1 1 0,3 0 0,0 1 0,2 0 0,2 1 0,-4 44 0,10-67 0,0 1 0,1-1 0,1 1 0,1 0 0,-1-1 0,2 0 0,0 1 0,0-1 0,1 0 0,9 18 0,-9-23 0,0 0 0,0 0 0,1-1 0,0 0 0,0 0 0,1 0 0,-1-1 0,1 1 0,1-1 0,-1-1 0,1 1 0,-1-1 0,1 0 0,0-1 0,1 1 0,-1-2 0,15 5 0,-8-4 0,1-1 0,0-1 0,-1 0 0,1-1 0,0 0 0,-1-1 0,1-1 0,-1 0 0,1-1 0,-1-1 0,0 0 0,0-1 0,0 0 0,-1-1 0,0-1 0,0 0 0,-1 0 0,1-2 0,19-17 0,-18 14 0,0-1 0,-1 0 0,-1-1 0,0-1 0,-1 0 0,0-1 0,-1 0 0,-1 0 0,-1-1 0,0 0 0,-1 0 0,-1-1 0,-1 0 0,0 0 0,2-22 0,-6 21 0,-1 0 0,0-1 0,-1 1 0,-2 0 0,0-1 0,0 1 0,-2 1 0,0-1 0,-2 1 0,-9-22 0,11 31 0,0-1 0,-1 1 0,0 1 0,0-1 0,-1 1 0,0 0 0,0 1 0,-1-1 0,-8-5 0,10 9 0,0 0 0,0 0 0,-1 1 0,1 0 0,-1 0 0,0 1 0,0 0 0,0 0 0,0 1 0,0-1 0,0 2 0,0-1 0,0 1 0,-9 0 0,-29 9-1365,6 6-5461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01.386"/>
    </inkml:context>
    <inkml:brush xml:id="br0">
      <inkml:brushProperty name="width" value="0.05" units="cm"/>
      <inkml:brushProperty name="height" value="0.05" units="cm"/>
      <inkml:brushProperty name="color" value="#FFC114"/>
    </inkml:brush>
  </inkml:definitions>
  <inkml:trace contextRef="#ctx0" brushRef="#br0">355 1 24575,'-21'24'0,"0"1"0,-20 34 0,13-18 0,-10 11 0,3 3 0,-51 109 0,3 18 0,83-182 0,-1 1 0,1 0 0,0 0 0,0 0 0,0-1 0,-1 1 0,1 0 0,0 0 0,0 0 0,0 0 0,0 0 0,0-1 0,1 1 0,-1 0 0,0 0 0,0 0 0,0-1 0,1 1 0,-1 0 0,0 0 0,1-1 0,-1 1 0,1 0 0,-1 0 0,1-1 0,-1 1 0,1-1 0,0 1 0,-1 0 0,1-1 0,-1 1 0,1-1 0,0 0 0,0 1 0,-1-1 0,1 1 0,0-1 0,0 0 0,0 0 0,-1 1 0,2-1 0,6 2 0,0 0 0,0-1 0,14 1 0,-5-1 0,106 21 0,48 6 0,-131-23 0,0-3 0,51-2 0,-80 0 0,0-1 0,-1-1 0,1 0 0,-1 0 0,1-1 0,15-6 0,-22 7 0,-1 0 0,1 0 0,-1 0 0,0 0 0,0 0 0,0-1 0,0 1 0,-1-1 0,1 0 0,0 0 0,-1 0 0,0 0 0,0 0 0,0 0 0,0-1 0,-1 1 0,1-1 0,-1 1 0,0-1 0,0 0 0,0 1 0,0-5 0,0-3 0,-1-1 0,0 1 0,-1 0 0,0 0 0,-1 0 0,0 0 0,-1 0 0,0 0 0,-7-15 0,-5-8 0,-29-47 0,28 56-195,0 1 0,-1 1 0,-1 1 0,-2 0 0,0 1 0,-33-26 0,44 40-6631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02.643"/>
    </inkml:context>
    <inkml:brush xml:id="br0">
      <inkml:brushProperty name="width" value="0.05" units="cm"/>
      <inkml:brushProperty name="height" value="0.05" units="cm"/>
      <inkml:brushProperty name="color" value="#FFC114"/>
    </inkml:brush>
  </inkml:definitions>
  <inkml:trace contextRef="#ctx0" brushRef="#br0">0 180 24575,'1'-3'0,"0"0"0,1 0 0,-1 0 0,0 0 0,1 0 0,0 0 0,-1 0 0,1 0 0,0 1 0,1-1 0,-1 1 0,4-4 0,3-4 0,24-36 0,-25 33 0,1 0 0,1 0 0,0 1 0,14-13 0,-23 24 0,-1 1 0,0-1 0,1 1 0,-1-1 0,1 1 0,-1-1 0,0 1 0,1 0 0,-1-1 0,1 1 0,-1 0 0,1-1 0,0 1 0,-1 0 0,1 0 0,-1 0 0,1-1 0,-1 1 0,1 0 0,0 0 0,-1 0 0,1 0 0,-1 0 0,1 0 0,0 0 0,-1 0 0,1 0 0,-1 0 0,1 1 0,0-1 0,-1 0 0,1 0 0,-1 0 0,1 1 0,-1-1 0,1 0 0,-1 1 0,1-1 0,-1 0 0,1 1 0,-1-1 0,1 1 0,-1-1 0,0 1 0,1-1 0,-1 1 0,0-1 0,1 1 0,-1-1 0,0 1 0,0-1 0,0 1 0,1 1 0,1 4 0,-1 1 0,1 0 0,-1 0 0,0 7 0,0 0 0,5 28 0,-1 0 0,-3 73 0,-3-95 0,-1 0 0,0-1 0,-2 0 0,0 1 0,-1-1 0,-1-1 0,-1 1 0,-10 19 0,7-24 0,9-14 0,1 0 0,0 0 0,0 0 0,0 0 0,0 0 0,0 0 0,0 0 0,-1 0 0,1 0 0,0 0 0,0 0 0,0 0 0,0 0 0,0 0 0,-1 0 0,1 0 0,0 0 0,0 0 0,0 0 0,0-1 0,0 1 0,0 0 0,0 0 0,-1 0 0,1 0 0,0 0 0,0 0 0,0 0 0,0 0 0,0-1 0,0 1 0,0 0 0,0 0 0,0 0 0,0 0 0,0 0 0,0 0 0,0-1 0,0 1 0,-1 0 0,1 0 0,0 0 0,0 0 0,0 0 0,1-1 0,-1 1 0,0 0 0,0 0 0,0 0 0,4-31 0,16-28 0,3 1 0,2 1 0,3 2 0,48-73 0,-70 119 0,-4 4 0,1 0 0,0 0 0,1 1 0,-1-1 0,1 1 0,0-1 0,0 1 0,0 1 0,0-1 0,1 0 0,6-3 0,-11 7 0,1 0 0,-1 0 0,1 0 0,0-1 0,-1 1 0,1 0 0,-1 0 0,1 0 0,0 0 0,-1 1 0,1-1 0,-1 0 0,1 0 0,-1 0 0,1 0 0,-1 1 0,1-1 0,0 0 0,-1 0 0,1 1 0,-1-1 0,0 0 0,1 1 0,-1-1 0,1 1 0,-1-1 0,1 0 0,-1 1 0,0-1 0,1 1 0,-1-1 0,0 1 0,0-1 0,1 1 0,-1 0 0,0-1 0,0 1 0,0-1 0,0 1 0,0 0 0,4 25 0,-5 16 0,-2-1 0,-11 59 0,2-23 0,10-63 0,-2 26 0,4-38 0,-1 0 0,1 0 0,1 0 0,-1 0 0,0 0 0,0-1 0,1 1 0,-1 0 0,1 0 0,-1 0 0,1 0 0,0-1 0,0 1 0,0 0 0,2 2 0,-2-3 0,0-1 0,0 1 0,-1-1 0,1 1 0,0-1 0,0 0 0,0 1 0,0-1 0,0 0 0,0 0 0,0 0 0,0 1 0,0-1 0,0 0 0,0 0 0,0-1 0,0 1 0,0 0 0,0 0 0,0 0 0,0-1 0,-1 1 0,1 0 0,0-1 0,0 1 0,0-1 0,0 1 0,1-2 0,25-19 0,-21 16 0,65-60 0,-43 38 0,0 2 0,2 0 0,1 2 0,34-19 0,-61 39 0,1 1 0,-1 0 0,0 1 0,1-1 0,-1 1 0,1 0 0,7-1 0,-11 1 0,0 1 0,1 0 0,-1 1 0,0-1 0,1 0 0,-1 0 0,0 0 0,1 1 0,-1-1 0,0 1 0,0-1 0,1 1 0,-1-1 0,0 1 0,0 0 0,0 0 0,0-1 0,0 1 0,0 0 0,0 0 0,0 0 0,0 0 0,0 0 0,-1 0 0,1 0 0,0 1 0,-1-1 0,1 0 0,-1 0 0,2 3 0,0 4 0,0 0 0,-1 0 0,1 1 0,-2-1 0,1 0 0,-2 16 0,-9 54 0,2-25 0,7-44-170,0 0-1,1-1 0,-1 1 1,2 0-1,-1 0 0,1-1 1,4 15-1,2-5-6655</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02.981"/>
    </inkml:context>
    <inkml:brush xml:id="br0">
      <inkml:brushProperty name="width" value="0.05" units="cm"/>
      <inkml:brushProperty name="height" value="0.05" units="cm"/>
      <inkml:brushProperty name="color" value="#FFC114"/>
    </inkml:brush>
  </inkml:definitions>
  <inkml:trace contextRef="#ctx0" brushRef="#br0">121 193 24575,'1'-37'0,"0"24"0,0 0 0,-1 0 0,-1 0 0,0-1 0,-4-15 0,5 28 0,0 0 0,0 0 0,0 1 0,-1-1 0,1 0 0,0 0 0,-1 0 0,1 0 0,0 0 0,-1 1 0,1-1 0,-1 0 0,1 0 0,-1 1 0,0-1 0,1 0 0,-1 1 0,0-1 0,1 1 0,-1-1 0,0 0 0,0 1 0,1 0 0,-3-1 0,3 1 0,-1 0 0,0 0 0,0 0 0,0 1 0,0-1 0,0 0 0,0 1 0,1-1 0,-1 1 0,0-1 0,0 1 0,1-1 0,-1 1 0,0 0 0,1-1 0,-1 1 0,0 0 0,1-1 0,-1 2 0,-3 4 0,0 0 0,1 0 0,-1 1 0,-3 12 0,4-8 0,0-1 0,1 1 0,0 0 0,1 0 0,0 0 0,1 0 0,0 0 0,1 0 0,0 0 0,1 0 0,0 0 0,1 0 0,7 19 0,-7-22 0,1-1 0,-1 0 0,2-1 0,-1 1 0,1-1 0,0 1 0,0-1 0,0-1 0,1 1 0,0-1 0,0 0 0,1 0 0,-1-1 0,1 0 0,0 0 0,0 0 0,1-1 0,-1 0 0,0-1 0,10 3 0,-13-4 0,0-1 0,0 1 0,0 0 0,0-1 0,0 0 0,0 0 0,0 0 0,0 0 0,0-1 0,0 1 0,0-1 0,0 0 0,0-1 0,0 1 0,0 0 0,-1-1 0,1 0 0,0 0 0,-1 0 0,1-1 0,-1 1 0,0-1 0,0 0 0,3-3 0,-2 1 0,-1 0 0,0 0 0,1-1 0,-2 1 0,1-1 0,-1 0 0,0 1 0,0-1 0,0 0 0,-1-1 0,0 1 0,0 0 0,-1 0 0,0 0 0,0-9 0,-1 2 0,-1 0 0,-1 0 0,0 0 0,0 1 0,-1-1 0,-1 1 0,0 0 0,-1 0 0,0 1 0,-15-22 0,15 25 0,0 1 0,0-1 0,-1 1 0,0 1 0,0-1 0,0 1 0,-1 1 0,0-1 0,0 1 0,0 1 0,-1-1 0,1 2 0,-1-1 0,0 1 0,-17-4 0,20 7 20,0 0 0,0 0 0,0 1 1,0-1-1,0 1 0,0 0 0,1 1 0,-1 0 0,0 0 0,1 0 0,-1 0 0,1 1 0,0 0 0,-1 0 0,1 0 0,-8 8 1,11-9-68,0-1 1,0 1 0,0 0 0,0 0 0,0 0 0,0 1 0,0-1 0,1 0-1,-1 1 1,1-1 0,0 1 0,0 0 0,0-1 0,0 1 0,0 0 0,0 0-1,1-1 1,-1 1 0,1 0 0,0 0 0,0 0 0,0 0 0,0-1 0,0 1-1,1 0 1,-1 0 0,1 0 0,0-1 0,0 1 0,0 0 0,0-1 0,0 1-1,1-1 1,-1 1 0,1-1 0,2 3 0,10 11-6780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04.142"/>
    </inkml:context>
    <inkml:brush xml:id="br0">
      <inkml:brushProperty name="width" value="0.05" units="cm"/>
      <inkml:brushProperty name="height" value="0.05" units="cm"/>
      <inkml:brushProperty name="color" value="#FFC114"/>
    </inkml:brush>
  </inkml:definitions>
  <inkml:trace contextRef="#ctx0" brushRef="#br0">8 200 24575,'0'-9'0,"-7"-166"0,6 159 0,4 19 0,5 26 0,48 266 0,-30-142 0,-18-130 0,-1-21 0,1-12 0,3-15 0,8-31 0,9-20 0,-19 55 0,24-36 0,-30 53 0,0-1 0,0 1 0,0 0 0,1 0 0,-1 0 0,1 1 0,0-1 0,0 1 0,1 0 0,-1 0 0,1 0 0,-1 1 0,1-1 0,7-1 0,-10 3 0,-1 1 0,1 0 0,0 0 0,-1 0 0,1 0 0,0 0 0,-1 0 0,1 0 0,0 1 0,0-1 0,-1 0 0,1 1 0,-1 0 0,1-1 0,0 1 0,-1 0 0,1 0 0,-1 0 0,0 0 0,1 0 0,-1 0 0,0 0 0,0 0 0,1 1 0,-1-1 0,0 0 0,0 1 0,0-1 0,-1 1 0,1-1 0,0 1 0,0-1 0,-1 1 0,1 0 0,-1 1 0,3 8 0,0-1 0,-1 1 0,0-1 0,-1 14 0,-1-24 0,1 89 0,-2-62 0,1 0 0,6 50 0,-6-75 0,1 0 0,-1 0 0,0 0 0,1 0 0,-1-1 0,1 1 0,0 0 0,-1 0 0,1 0 0,0 0 0,0-1 0,0 1 0,1 0 0,-1-1 0,0 1 0,1-1 0,-1 0 0,1 1 0,-1-1 0,1 0 0,-1 0 0,1 0 0,0 0 0,2 1 0,-2-2 0,1 1 0,-1-1 0,1 0 0,-1 0 0,1 0 0,-1-1 0,1 1 0,-1-1 0,1 1 0,-1-1 0,0 0 0,1 0 0,-1 0 0,0 0 0,0 0 0,0 0 0,0-1 0,4-2 0,32-29 0,-2-1 0,-2-1 0,45-59 0,-55 64 0,-13 18 0,-1-1 0,-1 0 0,0 0 0,-1-1 0,8-19 0,-14 30 0,-1 0 0,0-1 0,0 1 0,0-1 0,0 0 0,0 1 0,-1-1 0,1 0 0,-1 1 0,0-1 0,0 0 0,-1 1 0,1-1 0,-1 0 0,0 1 0,0-1 0,0 1 0,0-1 0,0 1 0,-1-1 0,0 1 0,0 0 0,0 0 0,0 0 0,0 0 0,0 0 0,-1 0 0,1 1 0,-4-3 0,2 2 0,1 1 0,-1 0 0,1 0 0,-1 0 0,0 1 0,0-1 0,0 1 0,1 0 0,-2 0 0,1 0 0,0 1 0,0-1 0,0 1 0,0 0 0,0 0 0,0 0 0,0 1 0,0 0 0,0-1 0,0 2 0,0-1 0,0 0 0,0 1 0,-6 2 0,-1 2 0,1 0 0,-1 1 0,1-1 0,0 2 0,1 0 0,0 0 0,-10 11 0,10-7 0,0-1 0,0 2 0,2-1 0,-1 1 0,2 1 0,-1-1 0,-6 23 0,11-27 0,-1 1 0,1-1 0,0 0 0,1 1 0,0-1 0,1 1 0,-1-1 0,2 1 0,0-1 0,0 1 0,0-1 0,7 18 0,-7-22 0,2-1 0,-1 0 0,0 0 0,1 0 0,0 0 0,0 0 0,0 0 0,0-1 0,1 1 0,0-1 0,-1 0 0,1 0 0,0-1 0,0 1 0,1-1 0,-1 0 0,0 0 0,1 0 0,-1-1 0,1 1 0,0-1 0,-1 0 0,1-1 0,0 1 0,0-1 0,-1 0 0,1 0 0,0 0 0,0-1 0,0 1 0,-1-1 0,1 0 0,0-1 0,-1 1 0,1-1 0,-1 0 0,0 0 0,0 0 0,1-1 0,3-3 0,-1 0 0,-1 0 0,0-1 0,-1 1 0,0-1 0,0-1 0,0 1 0,-1-1 0,0 1 0,5-13 0,-2-3 0,9-48 0,1-1 0,-17 72 0,0 0 0,0 0 0,0-1 0,0 1 0,0 0 0,0 0 0,0 0 0,-1 0 0,1 0 0,0 0 0,0 0 0,0-1 0,1 1 0,-1 0 0,0 0 0,0 0 0,0 0 0,0 0 0,0 0 0,0-1 0,0 1 0,0 0 0,0 0 0,0 0 0,0 0 0,0 0 0,0 0 0,0 0 0,0 0 0,0 0 0,1-1 0,-1 1 0,0 0 0,0 0 0,0 0 0,0 0 0,0 0 0,0 0 0,0 0 0,1 0 0,-1 0 0,0 0 0,0 0 0,0 0 0,0 0 0,0 0 0,0 0 0,1 0 0,-1 0 0,0 0 0,0 0 0,0 0 0,0 0 0,0 0 0,0 0 0,0 0 0,1 0 0,-1 0 0,0 0 0,0 0 0,0 1 0,0-1 0,5 11 0,1 18 0,-1 2 0,1-1 0,11 33 0,-14-53 0,1-1 0,0 1 0,0-1 0,1 0 0,0-1 0,1 1 0,0-1 0,0 0 0,1 0 0,11 10 0,-17-17 0,1 1 0,-1-1 0,0 0 0,1 0 0,0 1 0,-1-1 0,1 0 0,0-1 0,-1 1 0,1 0 0,0 0 0,0-1 0,0 1 0,-1-1 0,1 1 0,0-1 0,0 0 0,0 0 0,0 0 0,0 0 0,0 0 0,0 0 0,0-1 0,0 1 0,-1-1 0,1 1 0,0-1 0,0 0 0,0 1 0,-1-1 0,1 0 0,0 0 0,1-2 0,0 0 0,0 0 0,-1 0 0,1-1 0,-1 1 0,0-1 0,0 1 0,0-1 0,0 0 0,-1 0 0,1 0 0,-1 0 0,0 0 0,0 0 0,0-7 0,1-110 0,0-6 0,-1 113 0,1 0 0,1 0 0,0 0 0,0 1 0,2 0 0,10-23 0,-15 34 0,1 0 0,0 0 0,1 0 0,-1 0 0,0 1 0,0-1 0,1 0 0,-1 1 0,1-1 0,-1 1 0,1-1 0,0 1 0,0 0 0,-1 0 0,5-2 0,-5 3 0,0 0 0,0 0 0,0 0 0,0 0 0,0 0 0,0 0 0,0 1 0,0-1 0,0 0 0,0 0 0,0 1 0,0-1 0,0 1 0,-1-1 0,1 1 0,0-1 0,0 1 0,0-1 0,0 1 0,-1 0 0,1-1 0,0 1 0,-1 0 0,1 0 0,0 0 0,-1 0 0,1-1 0,-1 1 0,1 0 0,-1 0 0,0 0 0,1 0 0,-1 1 0,5 15 0,0-1 0,-1 1 0,-1 0 0,-1 0 0,1 32 0,0-2 0,-1-20 0,-3-19 0,2-1 0,-1 1 0,1 0 0,0 0 0,1 0 0,0-1 0,0 1 0,0-1 0,5 9 0,-7-15 0,1-1 0,-1 1 0,1 0 0,-1-1 0,1 1 0,-1 0 0,1-1 0,0 1 0,-1-1 0,1 1 0,0-1 0,-1 1 0,1-1 0,0 1 0,0-1 0,0 0 0,-1 1 0,1-1 0,0 0 0,0 0 0,0 0 0,0 1 0,-1-1 0,1 0 0,1 0 0,0-1 0,0 1 0,0-1 0,-1 0 0,1 1 0,0-1 0,0 0 0,-1 0 0,1 0 0,-1 0 0,1 0 0,1-2 0,4-4 0,-1 1 0,0-2 0,8-11 0,17-32 0,-25 38 0,1 1 0,0 0 0,1 1 0,0-1 0,1 2 0,0-1 0,13-11 0,-20 21 0,-1 0 0,1 0 0,-1-1 0,1 1 0,-1 1 0,1-1 0,0 0 0,-1 0 0,1 1 0,0-1 0,0 0 0,-1 1 0,1 0 0,0 0 0,0-1 0,0 1 0,0 0 0,0 0 0,-1 1 0,1-1 0,0 0 0,2 1 0,-1 0 0,-1 1 0,0-1 0,1 1 0,-1-1 0,0 1 0,0 0 0,0 0 0,-1 0 0,1 0 0,0 0 0,-1 0 0,1 0 0,1 5 0,3 6 0,-1 0 0,0 1 0,-1-1 0,4 23 0,1 32 0,-6-40 0,2 0 0,8 32 0,-12-58 14,-1 0 1,1 0-1,-1-1 0,1 1 0,0 0 1,0 0-1,0 0 0,0-1 0,0 1 0,0 0 1,0-1-1,0 1 0,1-1 0,-1 0 1,1 1-1,-1-1 0,1 0 0,-1 0 0,1 0 1,0 0-1,0 0 0,-1 0 0,5 1 1,-3-2-122,-1 0 0,1 0 1,0 0-1,0-1 0,0 1 1,-1-1-1,1 1 0,0-1 1,-1 0-1,1 0 0,-1 0 1,1 0-1,-1-1 0,1 1 1,3-4-1,14-10-6719</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05.005"/>
    </inkml:context>
    <inkml:brush xml:id="br0">
      <inkml:brushProperty name="width" value="0.05" units="cm"/>
      <inkml:brushProperty name="height" value="0.05" units="cm"/>
      <inkml:brushProperty name="color" value="#FFC114"/>
    </inkml:brush>
  </inkml:definitions>
  <inkml:trace contextRef="#ctx0" brushRef="#br0">26 85 24575,'-3'-3'0,"-7"-1"0,2-2 0,4-4 0,6 0 0,12-1 0,13 1 0,9 0 0,12 1 0,9 2 0,-6 2-8191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05.188"/>
    </inkml:context>
    <inkml:brush xml:id="br0">
      <inkml:brushProperty name="width" value="0.05" units="cm"/>
      <inkml:brushProperty name="height" value="0.05" units="cm"/>
      <inkml:brushProperty name="color" value="#FFC114"/>
    </inkml:brush>
  </inkml:definitions>
  <inkml:trace contextRef="#ctx0" brushRef="#br0">22 0 24575,'-6'6'0,"-2"5"0,0 6 0,8 4 0,13 1 0,15 2 0,18 1 0,20-1 0,12-5 0,-7-6-8191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11.016"/>
    </inkml:context>
    <inkml:brush xml:id="br0">
      <inkml:brushProperty name="width" value="0.05" units="cm"/>
      <inkml:brushProperty name="height" value="0.05" units="cm"/>
      <inkml:brushProperty name="color" value="#FFC114"/>
    </inkml:brush>
  </inkml:definitions>
  <inkml:trace contextRef="#ctx0" brushRef="#br0">157 55 24575,'17'-20'0,"-14"16"0,1 0 0,-1-1 0,1 1 0,0 0 0,1 1 0,8-7 0,-13 10 0,0 0 0,0 0 0,0 0 0,0 0 0,0 0 0,0 0 0,1 0 0,-1 0 0,0 0 0,0 0 0,0 0 0,0 0 0,0 0 0,0 0 0,0 0 0,1 0 0,-1 0 0,0 0 0,0 0 0,0 0 0,0 0 0,0 0 0,0 0 0,0 0 0,0 0 0,1 0 0,-1 0 0,0 0 0,0 1 0,0-1 0,0 0 0,0 0 0,0 0 0,0 0 0,0 0 0,0 0 0,0 0 0,0 0 0,0 0 0,0 0 0,0 1 0,0-1 0,1 0 0,-1 0 0,0 0 0,0 0 0,0 0 0,0 0 0,0 0 0,0 1 0,0-1 0,0 0 0,-1 0 0,1 0 0,-1 12 0,-6 12 0,0-3 0,-48 144 0,-35 172 0,69-216-169,5 0 0,6 1 0,4 0 0,12 128 0,-1-199 150,1-1 0,3 0 1,2-1-1,2 0 1,26 66-1,-24-82 7,0-1-1,3-1 1,0 0-1,2-2 1,1 0 0,1-1-1,2-1 1,38 35-1,-25-32 13,2-2 0,0-1 0,2-1 0,1-3 0,1-2 0,47 18 0,-23-16 0,0-2 0,2-3 0,101 12 0,-128-25-197,1-1-1,0-2 0,-1-3 0,1-1 0,44-8 0,-20-4-5737</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11.311"/>
    </inkml:context>
    <inkml:brush xml:id="br0">
      <inkml:brushProperty name="width" value="0.05" units="cm"/>
      <inkml:brushProperty name="height" value="0.05" units="cm"/>
      <inkml:brushProperty name="color" value="#FFC114"/>
    </inkml:brush>
  </inkml:definitions>
  <inkml:trace contextRef="#ctx0" brushRef="#br0">0 1 24575,'2'3'0,"0"-1"0,0 0 0,1 1 0,-1-1 0,1 0 0,-1 0 0,5 3 0,84 52 0,60 44 0,-131-85 0,0 1 0,-1 0 0,-1 1 0,-1 1 0,16 24 0,-29-38 0,0 1 0,-1-1 0,1 1 0,-2 0 0,1 0 0,0 0 0,-1 1 0,0-1 0,-1 0 0,1 1 0,-1-1 0,-1 1 0,1 0 0,-1-1 0,0 1 0,0 0 0,-1-1 0,0 1 0,0-1 0,-1 1 0,0-1 0,0 1 0,0-1 0,-1 0 0,0 0 0,0 0 0,0-1 0,-1 1 0,0-1 0,0 1 0,-5 4 0,-7 4-170,0 0-1,-1 0 0,0-2 1,-1 0-1,0-1 0,-1-1 1,-31 12-1,-15 6-6655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52.266"/>
    </inkml:context>
    <inkml:brush xml:id="br0">
      <inkml:brushProperty name="width" value="0.05" units="cm"/>
      <inkml:brushProperty name="height" value="0.05" units="cm"/>
      <inkml:brushProperty name="color" value="#FFC114"/>
    </inkml:brush>
  </inkml:definitions>
  <inkml:trace contextRef="#ctx0" brushRef="#br0">645 226 24575,'1'-10'0,"0"1"0,0 0 0,1 0 0,1 0 0,0 0 0,0 1 0,6-13 0,-5 14 0,-1-1 0,0 0 0,0 0 0,-1-1 0,0 1 0,0 0 0,-1-1 0,1-10 0,-2 17 0,0 0 0,0 0 0,-1 0 0,1-1 0,-1 1 0,1 0 0,-1 0 0,0 0 0,0 0 0,0 0 0,0 0 0,0 0 0,0 0 0,0 1 0,-1-1 0,1 0 0,-1 1 0,1-1 0,-3-1 0,1 1 0,-1 0 0,1 0 0,-1 0 0,0 1 0,1-1 0,-1 1 0,0 0 0,0 0 0,-7-1 0,-3 1 0,1 0 0,-1 1 0,0 1 0,0 0 0,-14 4 0,8-1 0,-1 1 0,2 1 0,-1 1 0,1 1 0,0 0 0,0 2 0,-29 20 0,40-25 0,0 2 0,1-1 0,0 1 0,0 0 0,1 0 0,0 1 0,0 0 0,-6 10 0,9-12 0,1 0 0,-1 0 0,1 0 0,0 1 0,1-1 0,-1 1 0,1-1 0,0 1 0,1-1 0,0 1 0,0-1 0,0 1 0,2 8 0,1-3 0,1 1 0,0-1 0,0 0 0,1-1 0,1 1 0,0-1 0,1 0 0,0 0 0,0-1 0,11 11 0,15 15 0,49 40 0,-51-48 0,-21-19 0,7 5 0,-1 2 0,0 0 0,-1 0 0,16 25 0,-29-40 0,-1 1 0,0 0 0,0-1 0,0 1 0,0 0 0,0 0 0,0 0 0,0-1 0,-1 1 0,1 0 0,-1 0 0,1 0 0,-1 0 0,0 0 0,0 0 0,0 0 0,0 0 0,0 0 0,0 0 0,-1 0 0,1 0 0,-1 0 0,1 0 0,-1 0 0,0 0 0,1 0 0,-1 0 0,0 0 0,0-1 0,-1 1 0,1 0 0,0-1 0,-1 1 0,1-1 0,0 1 0,-1-1 0,0 0 0,1 0 0,-1 0 0,-2 1 0,-5 3 0,0-1 0,0 0 0,-1-1 0,1 0 0,-1 0 0,-18 1 0,-14 2 86,-1-3-1,0-1 0,-62-6 1,85 2-257,-1 0 0,1-2 1,-1 0-1,1-2 0,1 0 1,-1-1-1,1-1 0,0-1 1,-20-13-1,5-4-6655</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12.233"/>
    </inkml:context>
    <inkml:brush xml:id="br0">
      <inkml:brushProperty name="width" value="0.05" units="cm"/>
      <inkml:brushProperty name="height" value="0.05" units="cm"/>
      <inkml:brushProperty name="color" value="#FFC114"/>
    </inkml:brush>
  </inkml:definitions>
  <inkml:trace contextRef="#ctx0" brushRef="#br0">23 532 24575,'-5'-1'0,"4"1"0,1 0 0,0 0 0,0 0 0,-1 0 0,1 0 0,0 0 0,-1 0 0,1 0 0,0 0 0,-1 0 0,1 0 0,0 0 0,0 0 0,-1 0 0,1 0 0,0 0 0,-1 0 0,1 1 0,0-1 0,0 0 0,-1 0 0,1 0 0,0 0 0,0 1 0,-1-1 0,1 0 0,0 0 0,0 1 0,0-1 0,-1 0 0,1 0 0,0 1 0,0-1 0,0 0 0,0 0 0,0 1 0,0-1 0,0 0 0,0 1 0,-1-1 0,1 0 0,0 1 0,0-1 0,0 0 0,0 0 0,1 1 0,-1-1 0,0 1 0,-4 28 0,1 1 0,2-1 0,3 44 0,-1-13 0,-1-36 0,1-1 0,1 1 0,1-1 0,1 1 0,13 43 0,-14-59 0,0-1 0,1 1 0,0-1 0,0 0 0,1 0 0,-1 0 0,2-1 0,10 12 0,-11-14 0,-1 0 0,2-1 0,-1 1 0,0-1 0,1 0 0,0-1 0,-1 1 0,1-1 0,0 0 0,0 0 0,0-1 0,0 0 0,7 0 0,-2 0 0,-1-2 0,1 1 0,-1-2 0,0 1 0,1-1 0,-1-1 0,0 0 0,-1 0 0,1-1 0,0 0 0,-1-1 0,0 0 0,0 0 0,13-12 0,-2 2 0,-1-2 0,-1 0 0,-1-2 0,30-39 0,-27 27 0,-1-1 0,-1 0 0,-2-2 0,-1 0 0,-2 0 0,-2-1 0,0-1 0,-3 0 0,-1 0 0,-2-1 0,-1 0 0,-2 0 0,-1 0 0,-2 0 0,-2 0 0,-1 1 0,-2-1 0,-16-53 0,17 76 0,0 0 0,-1 0 0,-1 1 0,0 0 0,-1 0 0,0 1 0,-13-15 0,18 24 0,1 0 0,-1 1 0,0-1 0,0 1 0,-1-1 0,1 1 0,0 0 0,-1 0 0,1 0 0,-1 1 0,0 0 0,1-1 0,-8 0 0,8 2 0,0 0 0,-1 0 0,1 0 0,0 1 0,-1-1 0,1 1 0,0 0 0,0 0 0,0 0 0,0 0 0,0 1 0,0-1 0,0 1 0,0 0 0,0 0 0,1 0 0,-1 0 0,-4 5 0,-1 2 0,0 1 0,0 0 0,1 1 0,0 0 0,1 0 0,0 0 0,0 1 0,2 0 0,-1 0 0,-3 19 0,0 9 0,1 0 0,-1 41 0,3-4 0,6 83 0,1-125 0,2 1 0,2-1 0,1 0 0,18 54 0,-21-79 0,0-1 0,0 1 0,1-1 0,0 0 0,1-1 0,0 1 0,0-1 0,1 0 0,0-1 0,0 0 0,1 0 0,16 12 0,-19-16 0,0 0 0,1 0 0,-1-1 0,1 0 0,0 0 0,0 0 0,-1-1 0,1 1 0,0-2 0,0 1 0,0 0 0,0-1 0,0 0 0,0-1 0,0 0 0,0 1 0,0-2 0,0 1 0,0-1 0,0 0 0,-1 0 0,1 0 0,6-5 0,0 0 0,-1-2 0,0 1 0,0-1 0,0-1 0,-2 0 0,1-1 0,-1 0 0,-1 0 0,0-1 0,0 0 0,6-15 0,6-13 0,-3-1 0,15-51 0,-27 73 0,-5 16 0,-1 5 0,-10 27 0,0 13 0,1 0 0,2 0 0,2 1 0,1 0 0,3 78 0,3-112 49,0-1 0,0 0 0,1 1-1,0-1 1,1 0 0,5 13 0,-7-19-118,0 0 1,1 1 0,-1-1 0,1 0-1,-1 0 1,1 1 0,0-1-1,0 0 1,0-1 0,0 1 0,0 0-1,0-1 1,1 1 0,-1-1 0,0 0-1,1 1 1,-1-1 0,1-1 0,0 1-1,-1 0 1,1 0 0,0-1-1,-1 0 1,4 1 0,17-2-6758</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12.372"/>
    </inkml:context>
    <inkml:brush xml:id="br0">
      <inkml:brushProperty name="width" value="0.05" units="cm"/>
      <inkml:brushProperty name="height" value="0.05" units="cm"/>
      <inkml:brushProperty name="color" value="#FFC114"/>
    </inkml:brush>
  </inkml:definitions>
  <inkml:trace contextRef="#ctx0" brushRef="#br0">119 73 24575,'-3'-6'0,"-7"-5"0,-5-4 0,-2 1 0,-2 3 0,0 3 0,-1 3 0,5 3-8191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12.898"/>
    </inkml:context>
    <inkml:brush xml:id="br0">
      <inkml:brushProperty name="width" value="0.05" units="cm"/>
      <inkml:brushProperty name="height" value="0.05" units="cm"/>
      <inkml:brushProperty name="color" value="#FFC114"/>
    </inkml:brush>
  </inkml:definitions>
  <inkml:trace contextRef="#ctx0" brushRef="#br0">83 1 24575,'0'62'0,"-5"139"0,2-174 0,-1 1 0,-1 0 0,-1-1 0,-2 0 0,-12 29 0,8-32 0,12-23 0,0 0 0,-1-1 0,1 1 0,0 0 0,-1-1 0,1 1 0,0 0 0,-1-1 0,1 1 0,-1 0 0,1-1 0,-1 1 0,1-1 0,-1 1 0,1-1 0,-1 1 0,0-1 0,1 1 0,-1-1 0,0 0 0,1 1 0,-1-1 0,0 0 0,0 0 0,1 1 0,-1-1 0,0 0 0,0 0 0,0-1 0,1 0 0,-1 0 0,1 0 0,-1 0 0,1 0 0,0 0 0,0 0 0,0 0 0,0 0 0,-1-1 0,1 1 0,1 0 0,-1 0 0,0 0 0,0 0 0,0 0 0,0 0 0,1 0 0,0-2 0,9-26 0,-8 23 0,10-28 0,3 0 0,0 1 0,2 1 0,2 1 0,1 0 0,1 1 0,36-38 0,-50 61 0,0 0 0,0 0 0,0 1 0,1 0 0,13-7 0,-19 12 0,-1 0 0,1 0 0,0 0 0,-1 1 0,1-1 0,0 0 0,-1 1 0,1 0 0,0-1 0,0 1 0,-1 0 0,1 0 0,0 0 0,0 0 0,-1 0 0,1 0 0,0 0 0,0 1 0,-1-1 0,1 1 0,0-1 0,-1 1 0,1 0 0,0 0 0,-1-1 0,1 1 0,-1 0 0,0 0 0,1 1 0,-1-1 0,0 0 0,1 0 0,-1 1 0,0-1 0,0 0 0,0 1 0,1 2 0,2 5 0,0 1 0,0-1 0,-1 0 0,-1 1 0,0 0 0,0 0 0,-1 0 0,1 15 0,-7 82 0,-12 1 0,8-59 0,9-48 0,0 0 0,-1 1 0,1-1 0,0 1 0,0-1 0,0 0 0,0 1 0,0-1 0,0 1 0,0-1 0,0 0 0,1 1 0,0 2 0,-1-4 0,1 0 0,-1 0 0,0 0 0,1 1 0,-1-1 0,0 0 0,1 0 0,-1 0 0,0 0 0,1 0 0,-1 0 0,0 0 0,1 0 0,-1 0 0,0 0 0,1 0 0,-1 0 0,0 0 0,1 0 0,-1 0 0,0 0 0,1 0 0,-1 0 0,0 0 0,1 0 0,-1-1 0,0 1 0,1 0 0,-1 0 0,0 0 0,0-1 0,1 1 0,-1 0 0,31-31 0,-28 26 0,38-43 0,-15 16 0,1 1 0,2 1 0,35-29 0,-63 58 0,0 0 0,0 1 0,0-1 0,-1 0 0,1 0 0,0 1 0,0-1 0,0 1 0,0-1 0,0 1 0,0-1 0,0 1 0,0-1 0,0 1 0,1 0 0,-1 0 0,0 0 0,0-1 0,0 1 0,0 0 0,0 0 0,0 1 0,1-1 0,1 0 0,-2 2 0,1-1 0,-1 1 0,0-1 0,0 1 0,1 0 0,-1-1 0,0 1 0,-1 0 0,1 0 0,0 0 0,0 2 0,2 2 0,3 6-1365,1-3-5461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13.272"/>
    </inkml:context>
    <inkml:brush xml:id="br0">
      <inkml:brushProperty name="width" value="0.05" units="cm"/>
      <inkml:brushProperty name="height" value="0.05" units="cm"/>
      <inkml:brushProperty name="color" value="#FFC114"/>
    </inkml:brush>
  </inkml:definitions>
  <inkml:trace contextRef="#ctx0" brushRef="#br0">54 190 24575,'1'-59'0,"-2"-61"0,-1 109 0,-2 16 0,-1 18 0,-32 423 0,36-421 0,-1 3 0,0-19 0,1 0 0,1 1 0,0-1 0,0 1 0,1-1 0,3 15 0,-4-23 0,1 0 0,-1 0 0,0 0 0,1 0 0,-1 0 0,0 0 0,1 0 0,-1 0 0,1 0 0,0-1 0,-1 1 0,1 0 0,0 0 0,-1 0 0,1-1 0,0 1 0,0 0 0,0-1 0,0 1 0,-1-1 0,1 1 0,0-1 0,0 1 0,2 0 0,-2-1 0,1 0 0,0 0 0,-1 0 0,1-1 0,0 1 0,-1 0 0,1-1 0,0 1 0,-1-1 0,1 1 0,-1-1 0,1 0 0,2-1 0,3-3 0,0-1 0,0 1 0,0-1 0,9-11 0,3-6 0,0 0 0,-2-1 0,-1-1 0,-1 0 0,-1-2 0,13-32 0,-26 56 0,0 1 0,0 0 0,0 0 0,-1 0 0,1 0 0,-1-1 0,0 1 0,1 0 0,-1-1 0,0 1 0,0 0 0,0 0 0,-1-1 0,1 1 0,-1 0 0,1-1 0,-1 1 0,0 0 0,-1-3 0,1 3 0,-1 1 0,1 0 0,-1-1 0,0 1 0,1 0 0,-1 0 0,0 0 0,0 0 0,1 1 0,-1-1 0,0 0 0,0 1 0,0-1 0,0 1 0,0 0 0,0 0 0,0-1 0,0 1 0,0 1 0,0-1 0,0 0 0,-4 1 0,-5 1 0,0 0 0,-1 1 0,1 0 0,0 1 0,1 0 0,-1 0 0,1 1 0,0 1 0,-11 7 0,17-11 0,1 1 0,-1 0 0,1-1 0,0 1 0,0 0 0,0 0 0,0 1 0,1-1 0,-1 1 0,1-1 0,0 1 0,0 0 0,0 0 0,0 0 0,1 0 0,0 0 0,0 0 0,0 0 0,0 0 0,0 1 0,1-1 0,0 0 0,0 0 0,0 1 0,1-1 0,-1 0 0,2 6 0,4 6 0,0 0 0,0-1 0,2 1 0,0-2 0,18 26 0,58 63 0,-68-85 0,17 20-1365,-6-5-5461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18.821"/>
    </inkml:context>
    <inkml:brush xml:id="br0">
      <inkml:brushProperty name="width" value="0.05" units="cm"/>
      <inkml:brushProperty name="height" value="0.05" units="cm"/>
      <inkml:brushProperty name="color" value="#FFC114"/>
    </inkml:brush>
  </inkml:definitions>
  <inkml:trace contextRef="#ctx0" brushRef="#br0">77 145 24575,'-2'-3'0,"0"1"0,0-1 0,0 0 0,1 0 0,-1 0 0,1 0 0,0 0 0,0-1 0,0 1 0,0 0 0,1 0 0,-1-1 0,1-3 0,-1-44 0,1 49 0,0 0 0,1 1 0,-1-1 0,0 0 0,1 0 0,-1 0 0,1 1 0,-1-1 0,1 0 0,0 1 0,0-1 0,0 0 0,0 1 0,0-1 0,0 1 0,0 0 0,1-1 0,-1 1 0,0 0 0,4-2 0,-2 1 0,0 0 0,1 1 0,-1 0 0,1-1 0,-1 1 0,1 0 0,0 1 0,-1-1 0,8 0 0,1 2 0,0-1 0,1 1 0,-1 1 0,0 0 0,17 6 0,-18-5 0,-1 1 0,1 0 0,-1 0 0,0 1 0,-1 1 0,1-1 0,-1 2 0,0-1 0,0 1 0,-1 1 0,10 10 0,-17-16 0,0 0 0,1 0 0,-2 0 0,1 0 0,0 1 0,0-1 0,-1 0 0,1 0 0,-1 1 0,1-1 0,-1 0 0,0 0 0,0 1 0,0-1 0,-1 0 0,1 1 0,0-1 0,-1 0 0,1 0 0,-1 0 0,0 1 0,0-1 0,0 0 0,0 0 0,0 0 0,0 0 0,-1 0 0,1-1 0,-1 1 0,-1 2 0,-5 4 0,0 0 0,0 0 0,-1-1 0,-17 12 0,8-9 0,-29 13 0,33-18 0,0 1 0,1 1 0,0 1 0,-16 12 0,27-19 0,1 0 0,-1 0 0,1 1 0,-1-1 0,1 0 0,0 1 0,0-1 0,0 1 0,0-1 0,0 1 0,0-1 0,0 1 0,0 0 0,1-1 0,-1 1 0,1 0 0,-1 3 0,1-3 0,0-1 0,0 1 0,1-1 0,-1 0 0,0 1 0,1-1 0,-1 0 0,1 1 0,0-1 0,-1 0 0,1 0 0,0 1 0,0-1 0,0 0 0,0 0 0,0 0 0,0 0 0,1 1 0,5 2 0,0 1 0,0-1 0,1 0 0,-1-1 0,1 0 0,12 4 0,94 20 0,5 1 0,-102-22 0,0 0 0,-1 0 0,0 2 0,25 15 0,-38-22 0,0 1 0,-1 0 0,1 0 0,-1 0 0,1 0 0,-1 0 0,0 1 0,0-1 0,0 1 0,0-1 0,0 1 0,0 0 0,-1 0 0,0-1 0,1 1 0,-1 0 0,1 6 0,-2-6 0,0 0 0,0 0 0,0 0 0,-1 0 0,1 0 0,-1 0 0,0 0 0,0 0 0,0 0 0,0 0 0,0-1 0,-1 1 0,1 0 0,-1-1 0,0 1 0,1-1 0,-1 0 0,-4 4 0,-7 6 0,0 0 0,-1-1 0,0-1 0,-1-1 0,0 0 0,0 0 0,-1-2 0,-24 9 0,10-6 0,-1-1 0,0-2 0,-57 7 0,72-13-151,0 0-1,0 0 0,0-2 0,0 0 1,0-1-1,0 0 0,0-2 1,-17-5-1,-3-6-6674</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19.208"/>
    </inkml:context>
    <inkml:brush xml:id="br0">
      <inkml:brushProperty name="width" value="0.05" units="cm"/>
      <inkml:brushProperty name="height" value="0.05" units="cm"/>
      <inkml:brushProperty name="color" value="#FFC114"/>
    </inkml:brush>
  </inkml:definitions>
  <inkml:trace contextRef="#ctx0" brushRef="#br0">944 239 24575,'3'-7'0,"-1"0"0,0-1 0,-1 1 0,1 0 0,-1-1 0,-1 1 0,1 0 0,-1-1 0,-1 1 0,1-1 0,-1 1 0,-1 0 0,1-1 0,-1 1 0,0 0 0,-1 0 0,0 0 0,0 0 0,0 1 0,-1-1 0,0 1 0,0 0 0,-1 0 0,0 0 0,0 1 0,0 0 0,-1 0 0,1 0 0,-1 0 0,0 1 0,-1 0 0,1 0 0,-1 1 0,1 0 0,-1 0 0,-13-4 0,1 4 0,1 0 0,-1 0 0,0 2 0,0 0 0,0 2 0,1 0 0,-1 1 0,0 1 0,-32 8 0,15 0 0,1 2 0,0 0 0,1 3 0,-32 19 0,35-16 0,1 2 0,1 0 0,1 2 0,1 1 0,1 2 0,1 0 0,1 1 0,1 2 0,2 0 0,1 2 0,2 0 0,-23 50 0,30-55 0,1 0 0,2 1 0,0 1 0,2-1 0,0 1 0,2 0 0,2 0 0,0 0 0,2 1 0,1-1 0,1 0 0,2 0 0,0 0 0,2 0 0,1-1 0,17 42 0,-14-45 0,2-1 0,1 0 0,1 0 0,1-2 0,1 0 0,0 0 0,2-2 0,0 0 0,41 32 0,-33-33 0,0-1 0,1 0 0,1-2 0,1-1 0,0-2 0,0-1 0,59 14 0,-56-18 0,1-2 0,-1-1 0,1-2 0,0-1 0,0-1 0,0-2 0,49-10 0,-54 6 0,-1-1 0,-1-1 0,1-1 0,-1-1 0,-1-2 0,0-1 0,-1-1 0,0 0 0,26-23 0,-28 18 0,0-2 0,-2 0 0,0-2 0,-1 0 0,-2-1 0,0 0 0,-2-2 0,0 0 0,10-29 0,-11 22 0,-3-1 0,0 0 0,-3-1 0,0 1 0,-3-2 0,0 1 0,-2-50 0,-3 54 0,-2 0 0,-2 1 0,-1 0 0,0 0 0,-3 0 0,0 0 0,-2 1 0,-23-47 0,21 54 0,0 2 0,-2-1 0,0 2 0,-1 0 0,-1 1 0,0 0 0,-2 1 0,0 1 0,-1 1 0,0 0 0,-37-19 0,29 20 34,-2 1 1,0 2-1,0 1 0,-1 2 0,0 0 0,0 2 0,0 1 0,-1 2 0,-53 1 1,47 3-249,0 2 1,0 2 0,0 1-1,1 2 1,0 1 0,1 2-1,-59 26 1,31-4-6613</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20.636"/>
    </inkml:context>
    <inkml:brush xml:id="br0">
      <inkml:brushProperty name="width" value="0.05" units="cm"/>
      <inkml:brushProperty name="height" value="0.05" units="cm"/>
      <inkml:brushProperty name="color" value="#FFC114"/>
    </inkml:brush>
  </inkml:definitions>
  <inkml:trace contextRef="#ctx0" brushRef="#br0">1 170 24575,'71'-149'0,"-70"147"0,1 0 0,-1 0 0,0 0 0,1 0 0,-1 0 0,1 0 0,0 0 0,3-2 0,3 3 0,-1 14 0,-4 12 0,2 47 0,-4-45 0,6 44 0,-3-53 0,0 0 0,1-1 0,0 1 0,2-2 0,0 1 0,1-1 0,1 0 0,0 0 0,14 17 0,-21-31 0,-1-1 0,0 1 0,1-1 0,-1 1 0,1-1 0,-1 0 0,1 0 0,-1 0 0,1 0 0,0 0 0,0 0 0,0 0 0,-1 0 0,1-1 0,0 1 0,0-1 0,0 1 0,0-1 0,0 0 0,0 0 0,0 0 0,0 0 0,0 0 0,0 0 0,0-1 0,0 1 0,0-1 0,0 1 0,-1-1 0,1 0 0,0 0 0,0 1 0,0-1 0,-1 0 0,1-1 0,-1 1 0,4-3 0,4-4 0,0-1 0,0 0 0,-1-1 0,12-17 0,-14 18 0,1-1 0,-1 1 0,1 0 0,0 0 0,0 0 0,11-8 0,-18 16 0,1 1 0,-1-1 0,1 1 0,-1-1 0,1 1 0,-1-1 0,1 1 0,-1 0 0,1-1 0,-1 1 0,1 0 0,0-1 0,-1 1 0,1 0 0,0 0 0,-1 0 0,1-1 0,0 1 0,-1 0 0,1 0 0,0 0 0,-1 0 0,1 0 0,0 0 0,-1 0 0,1 1 0,0-1 0,-1 0 0,1 0 0,0 0 0,-1 1 0,1-1 0,0 0 0,-1 1 0,1-1 0,-1 0 0,1 1 0,-1-1 0,1 1 0,-1-1 0,1 1 0,-1-1 0,1 1 0,-1 0 0,0-1 0,1 1 0,-1-1 0,0 1 0,0 0 0,1 0 0,1 5 0,-1 0 0,1-1 0,-1 1 0,0 11 0,1 154 311,-4-119-870,2 0 1,13 92-1,-2-94-6267</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21.025"/>
    </inkml:context>
    <inkml:brush xml:id="br0">
      <inkml:brushProperty name="width" value="0.05" units="cm"/>
      <inkml:brushProperty name="height" value="0.05" units="cm"/>
      <inkml:brushProperty name="color" value="#FFC114"/>
    </inkml:brush>
  </inkml:definitions>
  <inkml:trace contextRef="#ctx0" brushRef="#br0">817 83 24575,'-18'-6'0,"0"0"0,-1 2 0,0 0 0,0 1 0,0 1 0,0 1 0,0 0 0,-22 3 0,25 0 0,-1 1 0,1 1 0,-1 0 0,1 2 0,1-1 0,-1 2 0,1 0 0,0 1 0,-22 15 0,6 0 0,1 2 0,2 1 0,0 1 0,1 1 0,-25 36 0,13-10 0,3 2 0,-35 70 0,53-91 0,2 2 0,2 0 0,1 0 0,1 1 0,3 1 0,1 0 0,-4 53 0,11-71 0,1 0 0,1 0 0,1 0 0,1 0 0,0 0 0,11 32 0,-8-38 0,0 0 0,1 0 0,0 0 0,2-1 0,-1 0 0,2-1 0,0 0 0,0 0 0,17 15 0,-12-15-5,0 0 0,2-1-1,-1 0 1,1-1-1,1-1 1,0-1 0,1-1-1,-1 0 1,29 7 0,-22-9-15,2-1 1,-1-1 0,1-2 0,-1 0 0,1-2 0,43-4-1,-32-2-11,-1-1-1,0-2 0,0-1 1,-1-2-1,-1-2 0,0-1 0,0-1 1,-2-2-1,0-2 0,36-28 1,-36 20 16,0-1 0,-2-2 1,-2 0-1,0-3 1,-3 0-1,-1-2 0,31-56 1,-38 57 15,-1-1 0,-2-1 0,-1-1 0,-2 0 0,-1-1 0,-3 0 0,-1 0 0,2-52 0,-8 68-1,-1 0 0,-2 1 0,0-1 0,-1 0 0,-1 1 0,-2 0 0,-11-32 0,11 39 0,-1 0 0,0 1 0,-2-1 0,1 2 0,-2-1 0,1 1 0,-2 1 0,0 0 0,0 0 0,-1 1 0,-17-12 0,6 8-10,-1 2-1,-1 0 1,0 1-1,0 2 1,-1 1 0,0 0-1,-1 2 1,0 1-1,0 2 1,-48-3-1,7 5-467,-1 3 0,0 4 0,-72 13 0,-4 8-5042</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22.443"/>
    </inkml:context>
    <inkml:brush xml:id="br0">
      <inkml:brushProperty name="width" value="0.05" units="cm"/>
      <inkml:brushProperty name="height" value="0.05" units="cm"/>
      <inkml:brushProperty name="color" value="#FFC114"/>
    </inkml:brush>
  </inkml:definitions>
  <inkml:trace contextRef="#ctx0" brushRef="#br0">0 48 24575,'0'-3'0,"0"-4"0,3-3 0,1-4 0,-1 4 0,0 7 0,-1 6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23.833"/>
    </inkml:context>
    <inkml:brush xml:id="br0">
      <inkml:brushProperty name="width" value="0.05" units="cm"/>
      <inkml:brushProperty name="height" value="0.05" units="cm"/>
      <inkml:brushProperty name="color" value="#FFC114"/>
    </inkml:brush>
  </inkml:definitions>
  <inkml:trace contextRef="#ctx0" brushRef="#br0">48 104 24575,'1'-4'0,"0"1"0,0-1 0,0 1 0,1-1 0,-1 1 0,1 0 0,0 0 0,0 0 0,4-5 0,2-4 0,-5 6 0,4-5 0,0-1 0,10-12 0,-31 53 0,0-7 0,1-1 0,1 2 0,1 0 0,1 0 0,1 1 0,1 0 0,-8 41 0,15-61 0,1 0 0,0 0 0,-1 0 0,2 0 0,-1 1 0,0-1 0,1 0 0,-1 0 0,1 0 0,1 0 0,-1 0 0,0 0 0,1 0 0,0-1 0,0 1 0,0 0 0,0-1 0,4 5 0,0-2 0,0-1 0,0 1 0,1-1 0,-1-1 0,1 1 0,0-1 0,1 0 0,10 3 0,-3 0 0,4 0 0,0 2 0,0 0 0,-1 1 0,31 22 0,-45-30 0,-1 1 0,1 0 0,-1 0 0,0 0 0,0 1 0,-1-1 0,1 1 0,-1 0 0,1-1 0,-1 1 0,0 0 0,-1 0 0,1 0 0,-1 1 0,1-1 0,-1 0 0,0 1 0,-1-1 0,1 0 0,-1 1 0,0-1 0,0 1 0,0-1 0,-1 0 0,0 1 0,0-1 0,0 0 0,-3 9 0,1-7-195,0 0 0,0 0 0,-1 0 0,0 0 0,0-1 0,-6 7 0,-8 6-6631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52.593"/>
    </inkml:context>
    <inkml:brush xml:id="br0">
      <inkml:brushProperty name="width" value="0.05" units="cm"/>
      <inkml:brushProperty name="height" value="0.05" units="cm"/>
      <inkml:brushProperty name="color" value="#FFC114"/>
    </inkml:brush>
  </inkml:definitions>
  <inkml:trace contextRef="#ctx0" brushRef="#br0">0 1 24575,'10'-1'0,"0"2"0,0-1 0,0 2 0,0-1 0,0 1 0,0 1 0,-1 0 0,14 5 0,-20-6 0,1 0 0,-1 0 0,1 0 0,-1 0 0,0 1 0,0 0 0,0 0 0,0-1 0,-1 1 0,1 1 0,-1-1 0,1 0 0,-1 1 0,0-1 0,-1 1 0,1 0 0,0-1 0,-1 1 0,0 0 0,0 0 0,0 0 0,-1 0 0,1 6 0,-1 6 0,-1 1 0,0 0 0,-2-1 0,-6 27 0,5-25 0,0 0 0,1 0 0,0 21 0,3-32 0,1 0 0,-1-1 0,1 1 0,0 0 0,1-1 0,0 1 0,0-1 0,0 0 0,1 1 0,0-1 0,0 0 0,6 8 0,-3-6 0,1 0 0,0 0 0,0-1 0,1 0 0,0-1 0,1 1 0,-1-1 0,1-1 0,0 0 0,0 0 0,1-1 0,14 5 0,-19-7 0,-1-1 0,1 0 0,0-1 0,-1 1 0,1-1 0,0 0 0,0 0 0,-1 0 0,1 0 0,0-1 0,-1 0 0,9-3 0,-10 3 0,1-1 0,-1 0 0,1 0 0,-1 0 0,0-1 0,0 1 0,0-1 0,0 0 0,0 1 0,-1-1 0,1-1 0,-1 1 0,0 0 0,0 0 0,0-1 0,0 1 0,1-6 0,4-16 0,0-1 0,-2 1 0,-1-1 0,2-48 0,-3 34 0,0 3 0,0 13 0,-1-1 0,-1 1 0,-1 0 0,-4-30 0,-1 42 0,-2 13 0,6 0 0,-1 0 0,1 1 0,0 0 0,0-1 0,0 1 0,0-1 0,0 1 0,0 0 0,1 0 0,-2 2 0,0 8-227,0 1-1,1-1 1,0 0-1,0 1 1,2 13-1,2 8-6598</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24.036"/>
    </inkml:context>
    <inkml:brush xml:id="br0">
      <inkml:brushProperty name="width" value="0.05" units="cm"/>
      <inkml:brushProperty name="height" value="0.05" units="cm"/>
      <inkml:brushProperty name="color" value="#FFC114"/>
    </inkml:brush>
  </inkml:definitions>
  <inkml:trace contextRef="#ctx0" brushRef="#br0">1 101 24575,'0'-6'0,"3"-2"0,4-2 0,4 0 0,2 2 0,3 2 0,1 2 0,1 2 0,3 2 0,1 0 0,3 0 0,0 0 0,2-2 0,-1-2 0,-2-2 0,1-4 0,-1-2 0,-5 0-8191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24.381"/>
    </inkml:context>
    <inkml:brush xml:id="br0">
      <inkml:brushProperty name="width" value="0.05" units="cm"/>
      <inkml:brushProperty name="height" value="0.05" units="cm"/>
      <inkml:brushProperty name="color" value="#FFC114"/>
    </inkml:brush>
  </inkml:definitions>
  <inkml:trace contextRef="#ctx0" brushRef="#br0">819 42 24575,'-4'-3'0,"0"-1"0,0 1 0,0 0 0,0 1 0,0-1 0,-1 1 0,1 0 0,-1 0 0,-6-2 0,-46-7 0,38 9 0,0 1 0,0 1 0,0 1 0,0 1 0,0 0 0,0 2 0,0 0 0,1 1 0,0 1 0,0 0 0,-28 15 0,18-6 0,2 0 0,0 2 0,1 1 0,0 1 0,2 2 0,-32 33 0,26-20 0,1 2 0,2 0 0,1 2 0,2 1 0,2 1 0,2 0 0,1 2 0,-21 76 0,32-86 0,0 0 0,2 0 0,2 0 0,1 1 0,3 46 0,1-55 0,1 0 0,2 0 0,0-1 0,1 1 0,1-1 0,2 0 0,20 40 0,-21-49 0,1 0 0,0-1 0,1-1 0,0 1 0,1-1 0,0-1 0,1 0 0,0-1 0,1 0 0,0-1 0,25 14 0,-19-15 0,-1 0 0,1-1 0,1-1 0,-1 0 0,1-2 0,0-1 0,0 0 0,34 0 0,-27-4 0,1 0 0,0-2 0,-1-2 0,1 0 0,-1-1 0,-1-2 0,1-1 0,-2-1 0,1-1 0,-1-1 0,-1-2 0,0 0 0,41-33 0,-43 26 0,0-2 0,-2 0 0,0-1 0,-2-1 0,0 0 0,-2-2 0,-1 0 0,-1-1 0,-2 0 0,0-1 0,-2 0 0,-2-1 0,10-51 0,-13 47 0,-1 0 0,-2 0 0,-1-1 0,-1 1 0,-2 0 0,-2 0 0,-1 0 0,-2 0 0,-1 1 0,-1 0 0,-2 0 0,-18-35 0,20 49 0,-2 0 0,0 1 0,-1 1 0,0 0 0,-2 1 0,0 0 0,-1 1 0,0 0 0,-30-20 0,30 25 0,-1 1 0,1 0 0,-2 1 0,1 1 0,-1 1 0,0 0 0,0 1 0,-1 1 0,0 1 0,1 0 0,-33 0 0,20 5-151,1 0-1,0 2 0,0 1 0,0 2 1,1 0-1,0 2 0,0 2 1,-29 14-1,-24 16-6674</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25.817"/>
    </inkml:context>
    <inkml:brush xml:id="br0">
      <inkml:brushProperty name="width" value="0.05" units="cm"/>
      <inkml:brushProperty name="height" value="0.05" units="cm"/>
      <inkml:brushProperty name="color" value="#FFC114"/>
    </inkml:brush>
  </inkml:definitions>
  <inkml:trace contextRef="#ctx0" brushRef="#br0">103 9 24575,'0'-1'0,"0"1"0,0 0 0,0-1 0,0 1 0,-1 0 0,1-1 0,0 1 0,0 0 0,0-1 0,0 1 0,-1 0 0,1-1 0,0 1 0,0 0 0,0-1 0,-1 1 0,1 0 0,0 0 0,-1-1 0,1 1 0,0 0 0,0 0 0,-1 0 0,1-1 0,0 1 0,-1 0 0,1 0 0,-1 0 0,1 0 0,0 0 0,-1 0 0,1 0 0,0 0 0,-1 0 0,1 0 0,-1 0 0,1 0 0,0 0 0,-1 0 0,1 0 0,0 0 0,-1 0 0,1 0 0,0 0 0,-1 0 0,1 1 0,-18 8 0,12-2 0,0 1 0,1-1 0,0 1 0,0 0 0,1 0 0,0 1 0,0-1 0,-3 15 0,-1 3 0,-5 45 0,11-57 0,1 0 0,0 1 0,1-1 0,0 0 0,2 1 0,-1-1 0,2 0 0,6 22 0,-6-25 0,1-1 0,1 0 0,0 0 0,1 0 0,-1-1 0,2 0 0,-1 0 0,1 0 0,1-1 0,0 0 0,14 12 0,-8-10 0,0-1 0,0 0 0,0-1 0,1 0 0,0-1 0,1-1 0,-1 0 0,1-1 0,1-1 0,-1-1 0,0 0 0,1-1 0,0 0 0,21-2 0,-34 0 0,0-1 0,-1 1 0,1-1 0,0 0 0,-1 1 0,1-2 0,-1 1 0,1 0 0,-1-1 0,0 0 0,0 1 0,0-1 0,0-1 0,0 1 0,0 0 0,0-1 0,-1 1 0,5-7 0,-5 7 0,-1-1 0,0 0 0,0 1 0,0-1 0,0 0 0,0 0 0,-1 0 0,1 0 0,-1 0 0,0 0 0,0 0 0,0 0 0,0 0 0,0 1 0,-1-1 0,1 0 0,-1 0 0,0 0 0,0 0 0,0 0 0,0 1 0,0-1 0,-4-4 0,1 0 15,-1 0 0,-1 0 0,1 1 0,-1 0-1,-1 0 1,1 1 0,-1-1 0,0 2 0,0-1 0,0 1-1,-1 0 1,1 0 0,-1 1 0,0 0 0,0 0 0,0 1 0,-1 0-1,1 0 1,0 1 0,-1 0 0,1 1 0,-15 0 0,15 0-84,0 1 1,0-1 0,1 1 0,-1 1-1,0 0 1,0 0 0,1 0-1,-1 1 1,1 0 0,-1 0 0,1 1-1,0 0 1,1 0 0,-1 1 0,1 0-1,0 0 1,0 0 0,0 1 0,1 0-1,0 0 1,0 0 0,0 1-1,1-1 1,-4 9 0,2 2-6758</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8:26.206"/>
    </inkml:context>
    <inkml:brush xml:id="br0">
      <inkml:brushProperty name="width" value="0.05" units="cm"/>
      <inkml:brushProperty name="height" value="0.05" units="cm"/>
      <inkml:brushProperty name="color" value="#FFC114"/>
    </inkml:brush>
  </inkml:definitions>
  <inkml:trace contextRef="#ctx0" brushRef="#br0">674 418 24575,'-11'-10'0,"1"1"0,-1 1 0,-1 0 0,0 1 0,0 0 0,0 1 0,-1 0 0,0 0 0,0 2 0,0 0 0,-1 0 0,1 1 0,-1 1 0,0 0 0,0 1 0,1 0 0,-1 2 0,0-1 0,0 2 0,0-1 0,0 2 0,1 0 0,-1 1 0,1 0 0,0 1 0,0 0 0,1 1 0,-1 1 0,1 0 0,-11 9 0,1 1 0,2 1 0,-1 1 0,2 1 0,1 1 0,1 0 0,0 1 0,2 1 0,0 1 0,2 0 0,1 1 0,0 0 0,-14 53 0,16-43 0,1 1 0,3 0 0,1 0 0,1 1 0,2-1 0,2 1 0,1 0 0,2-1 0,9 49 0,-6-61 0,1 1 0,1-1 0,1-1 0,1 0 0,1 0 0,2-1 0,0 0 0,0-1 0,2-1 0,1 0 0,1-1 0,0-1 0,1 0 0,1-2 0,1 0 0,0-1 0,1-1 0,0-1 0,1 0 0,1-2 0,0-1 0,0-1 0,1 0 0,1-2 0,47 8 0,-44-12 0,0 0 0,-1-2 0,1-1 0,0-2 0,-1 0 0,1-2 0,-1-1 0,0-1 0,0-1 0,-1-1 0,0-2 0,0 0 0,-1-2 0,0-1 0,-1-1 0,-1-1 0,0-1 0,-1-1 0,-1-1 0,-1 0 0,0-2 0,-2 0 0,0-2 0,-1 0 0,25-43 0,-22 26-51,-2-1 0,-1-1 0,-2 0 0,-3-1 0,0 0 0,-3-1 0,7-83 0,-13 75-8,-3 1 1,-2-1-1,-2 1 1,-2-1 0,-2 2-1,-23-79 1,21 98 58,-1 1 0,-1 1 0,-2 0 0,0 0 0,-2 1 0,-30-38 0,32 48 0,-1 1 0,0 0 0,-1 1 0,-1 1 0,0 1 0,-1 0 0,-1 1 0,1 1 0,-2 1 0,-23-9 0,19 10 51,-1 2 0,0 1 0,0 0 1,0 2-1,-50-1 0,35 5-435,0 2 0,0 2 0,-39 9 0,-47 17-5761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5:54.248"/>
    </inkml:context>
    <inkml:brush xml:id="br0">
      <inkml:brushProperty name="width" value="0.05" units="cm"/>
      <inkml:brushProperty name="height" value="0.05" units="cm"/>
      <inkml:brushProperty name="color" value="#FFFFFF"/>
    </inkml:brush>
  </inkml:definitions>
  <inkml:trace contextRef="#ctx0" brushRef="#br0">1 105 23778,'1288'-105'0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6:37.934"/>
    </inkml:context>
    <inkml:brush xml:id="br0">
      <inkml:brushProperty name="width" value="0.05" units="cm"/>
      <inkml:brushProperty name="height" value="0.05" units="cm"/>
      <inkml:brushProperty name="color" value="#FFFFFF"/>
    </inkml:brush>
  </inkml:definitions>
  <inkml:trace contextRef="#ctx0" brushRef="#br0">0 1467 24575,'3'0'0,"-1"0"0,1 0 0,0 0 0,-1 0 0,1 0 0,-1 1 0,1-1 0,-1 1 0,1 0 0,-1-1 0,1 1 0,-1 0 0,1 0 0,-1 1 0,0-1 0,0 1 0,0-1 0,0 1 0,0-1 0,0 1 0,0 0 0,0 0 0,0 0 0,-1 0 0,1 0 0,-1 1 0,0-1 0,0 0 0,0 1 0,0-1 0,0 0 0,0 1 0,0 0 0,0 3 0,0 6 0,-1 1 0,0 0 0,-1 0 0,0 0 0,-5 22 0,3-20 0,-5 31 0,-21 155 0,26-169 0,2 0 0,1 0 0,1 0 0,8 39 0,-8-62 0,1 0 0,0 0 0,1-1 0,0 1 0,1-1 0,-1 1 0,1-1 0,6 8 0,-6-12 0,-1 0 0,0 0 0,1 0 0,0 0 0,0-1 0,0 0 0,0 0 0,1 0 0,-1 0 0,1-1 0,0 0 0,0 0 0,0 0 0,0 0 0,7 1 0,16 2 0,1-2 0,0 0 0,42-3 0,91-12 0,-128 9 0,1501-94-2847,-707 84 2847,-153 3 0,96-22-680,-741 30 1051,-18 2-56,-1-1 0,0 0 1,1 0-1,-1-2 0,21-6 0,-31 9-299,0 0 0,-1 0-1,1 0 1,-1-1 0,1 1 0,0 0-1,-1-1 1,1 1 0,-1-1 0,1 1 0,0 0-1,-1-1 1,1 1 0,-1-1 0,0 0-1,1 1 1,-1-1 0,1 1 0,-1-1 0,0 1-1,1-1 1,-1 0 0,0 1 0,0-1-1,0 0 1,0 1 0,1-1 0,-1 0 0,0 0-1,0 1 1,0-1 0,0 0 0,0 1-1,-1-1 1,1 0 0,0 1 0,0-1 0,0 0-1,0 1 1,-1-1 0,1 0 0,-1 0-1,-2-4 82,0 0 0,-1 0 0,1 1 0,-8-7 0,-2-4 5,10 11-102,1-1 0,0 1 0,0-1 0,0 0 0,0 0 0,1 0 0,0 0 0,0 0 0,0 0 0,1 0 0,0-1 0,0 1 0,0 0 0,0 0 0,3-10 0,2-6 0,0 0 0,14-31 0,-7 21 0,139-441 0,-122 353 0,-4-1 0,10-129 0,-29 167 0,-3 1 0,-10-101 0,3 145 0,-1 1 0,-2 0 0,-1 0 0,-3 1 0,0 1 0,-2-1 0,-25-44 0,28 60 0,-1 1 0,-14-17 0,22 31 0,-1 0 0,1 0 0,-1 0 0,1 0 0,-1 1 0,-1 0 0,1 0 0,0 0 0,-1 0 0,1 1 0,-1-1 0,0 1 0,1 0 0,-7-1 0,-18 0 0,0 1 0,-45 3 0,23 1 0,-671 1-1856,598-3-4479</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6:00.426"/>
    </inkml:context>
    <inkml:brush xml:id="br0">
      <inkml:brushProperty name="width" value="0.05" units="cm"/>
      <inkml:brushProperty name="height" value="0.05" units="cm"/>
      <inkml:brushProperty name="color" value="#FFFFFF"/>
    </inkml:brush>
  </inkml:definitions>
  <inkml:trace contextRef="#ctx0" brushRef="#br0">1 4 24575,'0'-3'0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6:02.465"/>
    </inkml:context>
    <inkml:brush xml:id="br0">
      <inkml:brushProperty name="width" value="0.05" units="cm"/>
      <inkml:brushProperty name="height" value="0.05" units="cm"/>
      <inkml:brushProperty name="color" value="#FFFFFF"/>
    </inkml:brush>
  </inkml:definitions>
  <inkml:trace contextRef="#ctx0" brushRef="#br0">273 21 24575,'0'-21'0,"0"25"0,0 36 0,-3 51 0,-21 133 0,-35 91 0,28-161 0,-119 535 0,149-685 0,0 1 0,0-1 0,0 1 0,0-1 0,1 1 0,0 8 0,0-12 0,0 0 0,1-1 0,-1 1 0,0 0 0,0 0 0,1 0 0,-1 0 0,1-1 0,-1 1 0,1 0 0,-1 0 0,1-1 0,-1 1 0,1 0 0,0-1 0,-1 1 0,1-1 0,0 1 0,0-1 0,0 1 0,-1-1 0,1 1 0,0-1 0,0 0 0,0 1 0,0-1 0,-1 0 0,1 0 0,0 0 0,0 0 0,0 0 0,0 0 0,0 0 0,0 0 0,0 0 0,0 0 0,-1 0 0,1 0 0,0-1 0,0 1 0,1-1 0,43-10 0,57-24 0,5-1 0,525-96-312,8 48-167,-328 47 390,-178 20 89,265-39 0,-368 48 440,-31 8-435,0 0 0,1 0 0,-1 0 0,0 0 0,0 0 0,0 0-1,0 0 1,0 0 0,0 0 0,0 0 0,0 0 0,0 0 0,1 0 0,-1 0-1,0 0 1,0 0 0,0 0 0,0 0 0,0 0 0,0 0 0,0 0 0,0 0-1,0 0 1,1 0 0,-1 0 0,0-1 0,0 1 0,0 0 0,0 0 0,0 0 0,0 0-1,0 0 1,0 0 0,0 0 0,0 0 0,0 0 0,0 0 0,0 0 0,0-1-1,0 1 1,0 0 0,0 0 0,0 0 0,0 0 0,0 0 0,0 0 0,0 0-1,0 0 1,0 0 0,0-1 0,0 1 0,0 0 0,0 0 0,0 0 0,0 0-1,0 0 1,0 0 0,0 0 0,0 0 0,0 0 0,0-1 0,-16 0 132,7 0-115,-101-4-1409,82 1-5439</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6:03.103"/>
    </inkml:context>
    <inkml:brush xml:id="br0">
      <inkml:brushProperty name="width" value="0.05" units="cm"/>
      <inkml:brushProperty name="height" value="0.05" units="cm"/>
      <inkml:brushProperty name="color" value="#FFFFFF"/>
    </inkml:brush>
  </inkml:definitions>
  <inkml:trace contextRef="#ctx0" brushRef="#br0">59 179 24575,'-8'0'0,"0"-1"0,0-1 0,1 1 0,-12-5 0,10 3 0,68-4 0,508-30-377,37-4-38,-519 35 415,541-62 0,-615 65 110,7 0 313,-14 6-240,-7 5-107,-6 7-76,1 1 0,0 0 0,1 0 0,1 1 0,1 0 0,-6 26 0,-9 109 0,19-136 0,-21 298 0,-1 16 0,-13 53 0,31-362 342,4-20-387,1-1 0,0 1 0,-1-1 0,1 0 0,0 1 0,-1-1 0,1 0 0,0 1 0,-1-1 0,1 0 1,-1 1-1,1-1 0,-1 0 0,1 0 0,-1 0 0,1 0 0,-1 1 0,1-1 0,-1 0 0,1 0 0,-1 0 1,1 0-1,-1 0 0,1 0 0,-1 0 0,1 0 0,-1 0 0,1-1 0,-1 1 0,1 0 0,-1 0 0,1 0 1,-1 0-1,1-1 0,0 1 0,-1 0 0,0-1 0,-8-5-6781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6:03.610"/>
    </inkml:context>
    <inkml:brush xml:id="br0">
      <inkml:brushProperty name="width" value="0.05" units="cm"/>
      <inkml:brushProperty name="height" value="0.05" units="cm"/>
      <inkml:brushProperty name="color" value="#FFFFFF"/>
    </inkml:brush>
  </inkml:definitions>
  <inkml:trace contextRef="#ctx0" brushRef="#br0">190 0 24575,'-2'0'0,"0"1"0,0-1 0,0 0 0,0 0 0,0 1 0,0-1 0,0 1 0,0-1 0,1 1 0,-1 0 0,0 0 0,1 0 0,-1 0 0,0 0 0,1 0 0,-1 0 0,1 1 0,-1-1 0,1 0 0,0 1 0,0-1 0,0 1 0,0 0 0,0-1 0,0 1 0,0 0 0,-1 3 0,-1 4 0,1 1 0,0-1 0,0 0 0,0 16 0,0-8 0,-28 346 0,1-7 0,14-241 0,-32 122 0,44-225 0,1-5 0,0 0 0,0 0 0,1 0 0,-1 12 0,2-18 0,0 0 0,0 0 0,0 1 0,1-1 0,-1 0 0,0 1 0,0-1 0,1 0 0,-1 0 0,1 1 0,-1-1 0,1 0 0,-1 0 0,1 0 0,0 0 0,0 0 0,-1 0 0,1 0 0,0 0 0,0 0 0,0 0 0,0 0 0,0-1 0,0 1 0,0 0 0,1-1 0,-1 1 0,0 0 0,0-1 0,0 0 0,3 1 0,9 1 0,1-1 0,0-1 0,0 0 0,0-1 0,-1 0 0,23-6 0,0 1 0,652-38 0,-300 28 0,-378 16 0,43-3 0,0-2 0,94-21 0,-144 26-105,1-1 0,-1 0 0,1 0 0,-1 0 0,0-1 0,0 1 0,0-1 0,0 0 0,0 0 0,0 0 0,0 0 0,3-4 0,0-5-6721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55.547"/>
    </inkml:context>
    <inkml:brush xml:id="br0">
      <inkml:brushProperty name="width" value="0.05" units="cm"/>
      <inkml:brushProperty name="height" value="0.05" units="cm"/>
      <inkml:brushProperty name="color" value="#FFC114"/>
    </inkml:brush>
  </inkml:definitions>
  <inkml:trace contextRef="#ctx0" brushRef="#br0">19 189 24575,'-1'-50'0,"-1"29"0,2 1 0,0-1 0,6-38 0,0 42 0,-6 17 0,0 0 0,0 0 0,0 0 0,0 0 0,1 0 0,-1 0 0,0 0 0,0 0 0,0 0 0,0 0 0,0 0 0,0 0 0,0 0 0,1 0 0,-1 0 0,0 0 0,0 0 0,0 0 0,0 0 0,0 0 0,0 0 0,1 0 0,-1 0 0,0 0 0,0 0 0,0 0 0,0 0 0,0 0 0,0 0 0,0 0 0,0 0 0,1 0 0,-1 1 0,0-1 0,0 0 0,0 0 0,0 0 0,0 0 0,0 0 0,0 0 0,0 0 0,0 0 0,0 1 0,0-1 0,0 0 0,0 0 0,0 0 0,0 0 0,0 0 0,0 0 0,0 0 0,0 1 0,0-1 0,0 0 0,0 0 0,0 0 0,4 34 0,-20 873-414,-1-448 266,16-434 148,-1 11 0,2-1 0,2 1 0,7 41 0,-9-73 1,1 1-1,0-1 0,0 0 1,1 0-1,-1 0 0,1 0 1,0 0-1,0-1 1,0 1-1,0-1 0,1 1 1,-1-1-1,1 0 0,0 1 1,4 2-1,-3-4 33,0 1 0,0-1 0,0 0 0,0 0 0,1-1 0,-1 1 0,1-1 0,-1 0 0,1 0 0,0-1 0,-1 1 1,1-1-1,8-1 0,48-4 22,99-22 0,-54 7-72,94-7-182,335-3 0,202 68-198,-656-29 397,-12 0 0,119-1 0,-182-9-3,0 1 0,-1 0 0,1-1 0,-1 0 1,1-1-1,-1 1 0,11-5 0,-15 5 10,0 1 0,0-1 0,0 1 0,-1-1 0,1 0 0,0 1 0,0-1 0,-1 0 0,1 0 0,-1 1 0,1-1 0,0 0 0,-1 0 0,1 0 0,-1 0 0,0 0-1,1 0 1,-1 0 0,0-1 0,1 0 27,-2 1 1,1-1-1,0 0 0,0 1 0,0-1 0,-1 0 0,1 1 1,-1-1-1,1 0 0,-1 1 0,0-1 0,0 1 0,0-1 0,0 1 1,-1-2-1,-21-24-1267,-5 0-5593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53.303"/>
    </inkml:context>
    <inkml:brush xml:id="br0">
      <inkml:brushProperty name="width" value="0.05" units="cm"/>
      <inkml:brushProperty name="height" value="0.05" units="cm"/>
      <inkml:brushProperty name="color" value="#FFC114"/>
    </inkml:brush>
  </inkml:definitions>
  <inkml:trace contextRef="#ctx0" brushRef="#br0">0 232 24575,'4'-11'0,"0"1"0,-1-1 0,3-16 0,-3 15 0,0-1 0,7-17 0,-9 26 0,0 1 0,1 0 0,0 0 0,0 0 0,0 0 0,0 0 0,0 0 0,1 0 0,-1 1 0,1-1 0,0 1 0,0 0 0,4-3 0,-7 5 0,1-1 0,0 1 0,0-1 0,0 1 0,0 0 0,-1-1 0,1 1 0,0 0 0,0 0 0,0-1 0,0 1 0,0 0 0,0 0 0,0 0 0,0 0 0,0 0 0,-1 1 0,1-1 0,0 0 0,0 0 0,0 0 0,0 1 0,0-1 0,0 1 0,-1-1 0,2 1 0,0 0 0,-1 1 0,1 0 0,-1-1 0,1 1 0,-1 0 0,0 0 0,0-1 0,0 1 0,0 0 0,1 4 0,2 4 0,-1 0 0,-1 0 0,2 16 0,13 140 0,-16-163 0,-1-1 0,0 0 0,1 1 0,0-1 0,-1 0 0,1 1 0,0-1 0,0 0 0,0 0 0,0 1 0,1-1 0,2 3 0,-3-4 0,-1-1 0,0 0 0,1 0 0,-1 1 0,0-1 0,1 0 0,-1 0 0,1 0 0,-1 1 0,0-1 0,1 0 0,-1 0 0,1 0 0,-1 0 0,0 0 0,1 0 0,-1 0 0,1 0 0,-1 0 0,1 0 0,-1 0 0,0 0 0,1 0 0,-1-1 0,1 1 0,-1 0 0,1 0 0,0-1 0,1 0 0,-1 0 0,0-1 0,0 1 0,0 0 0,0 0 0,0-1 0,0 1 0,0 0 0,0-1 0,0-1 0,17-37 0,14-50 0,-24 63 0,1 0 0,1 1 0,2 1 0,0-1 0,24-34 0,-35 59 0,-1 0 0,1-1 0,0 1 0,0 0 0,0 0 0,0 0 0,0 0 0,0 0 0,0 0 0,0 0 0,0 0 0,1 1 0,-1-1 0,0 0 0,1 1 0,-1-1 0,0 1 0,3-1 0,-4 1 0,1 0 0,0 0 0,-1 1 0,1-1 0,0 0 0,-1 1 0,1-1 0,-1 1 0,1-1 0,-1 1 0,1-1 0,-1 1 0,1-1 0,-1 1 0,1-1 0,-1 1 0,0 0 0,1-1 0,-1 1 0,0-1 0,0 1 0,1 0 0,-1 0 0,0-1 0,0 2 0,2 8 0,-1 1 0,0-1 0,0 17 0,-1-23 0,0 5 0,-1 13 0,2 1 0,6 41 0,-6-59 0,0-1 0,0 1 0,0 0 0,1 0 0,0-1 0,0 1 0,0-1 0,0 1 0,1-1 0,-1 0 0,1 0 0,0 0 0,1 0 0,-1 0 0,0-1 0,1 0 0,0 1 0,0-2 0,6 5 0,-8-6 0,0 0 0,1 0 0,0-1 0,-1 1 0,1 0 0,-1-1 0,1 0 0,0 1 0,-1-1 0,1 0 0,0 0 0,-1-1 0,1 1 0,0 0 0,-1-1 0,1 0 0,0 0 0,-1 1 0,1-1 0,-1-1 0,0 1 0,1 0 0,-1-1 0,0 1 0,0-1 0,0 0 0,0 1 0,0-1 0,0 0 0,2-3 0,5-7 0,-1 0 0,0 0 0,-1 0 0,8-19 0,-11 22 0,38-91 0,-43 100 0,1-1 0,0 1 0,0 0 0,0 0 0,0 0 0,0-1 0,0 1 0,0 0 0,0 0 0,0 0 0,0 0 0,0-1 0,1 1 0,-1 0 0,0 0 0,0 0 0,0 0 0,0-1 0,0 1 0,0 0 0,0 0 0,0 0 0,0 0 0,1 0 0,-1-1 0,0 1 0,0 0 0,0 0 0,0 0 0,0 0 0,1 0 0,-1 0 0,0 0 0,0 0 0,0 0 0,0 0 0,1-1 0,-1 1 0,0 0 0,0 0 0,0 0 0,0 0 0,1 0 0,-1 0 0,0 0 0,0 0 0,0 0 0,1 1 0,-1-1 0,0 0 0,3 12 0,-3 23 0,0-33 0,0 1 0,-1 13 0,1 0 0,1-1 0,1 1 0,5 28 0,-6-41 0,0 0 0,-1 0 0,1 0 0,1 0 0,-1-1 0,0 1 0,1 0 0,-1 0 0,1-1 0,0 1 0,0-1 0,0 0 0,0 1 0,1-1 0,-1 0 0,0 0 0,1 0 0,-1-1 0,1 1 0,0 0 0,0-1 0,0 0 0,-1 0 0,1 0 0,0 0 0,0 0 0,1-1 0,-1 1 0,0-1 0,0 0 0,6 0 0,0-1 0,0 0 0,0-1 0,0 0 0,-1 0 0,1-1 0,-1 0 0,1-1 0,-1 0 0,0 0 0,0-1 0,9-6 0,6-8 0,-1-1 0,22-23 0,-41 40 0,-3 2 8,1 0-1,-1 1 0,1-1 1,0 0-1,-1 1 0,1-1 1,0 0-1,0 1 0,0-1 1,-1 1-1,1-1 0,0 1 1,0 0-1,0-1 0,0 1 1,0 0-1,0-1 1,1 1-1,-1 0 0,-1 1 1,1-1-1,-1 0 1,1 0-1,-1 1 1,1-1-1,-1 0 1,0 1-1,1-1 1,-1 0-1,0 1 1,1-1-1,-1 1 1,0-1 0,1 1-1,-1-1 1,0 0-1,0 1 1,0-1-1,1 1 1,-1-1-1,0 1 1,0-1-1,0 2 1,1 5-225,-1 1 0,0-1 0,-1 14 1,1-13-610,-1 9-6000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6:04.285"/>
    </inkml:context>
    <inkml:brush xml:id="br0">
      <inkml:brushProperty name="width" value="0.05" units="cm"/>
      <inkml:brushProperty name="height" value="0.05" units="cm"/>
      <inkml:brushProperty name="color" value="#FFFFFF"/>
    </inkml:brush>
  </inkml:definitions>
  <inkml:trace contextRef="#ctx0" brushRef="#br0">10 176 24575,'-1'-3'0,"-1"0"0,1 1 0,0-1 0,0 0 0,0 0 0,0 0 0,1 0 0,-1 0 0,1 0 0,0 0 0,0 0 0,0 0 0,0 0 0,0 0 0,0 0 0,1 0 0,0 0 0,0 0 0,2-5 0,-1 4 0,1 0 0,-1 1 0,1-1 0,0 1 0,1-1 0,-1 1 0,0 0 0,1 0 0,0 1 0,-1-1 0,9-3 0,7-3 0,0 2 0,1 0 0,-1 2 0,35-6 0,39-3-199,173-3-1,96 27-306,-288-7 483,1046 56 23,-1107-59 0,153 12 0,-164-12 28,0 0-1,0 0 0,0 1 1,0-1-1,0 1 0,0-1 0,0 1 1,0-1-1,0 1 0,0 0 1,0 0-1,0 0 0,-1 0 0,1 0 1,0 0-1,1 2 0,-3-2-8,0 1-1,1-1 1,-1 0 0,0 0-1,0 1 1,0-1-1,0 0 1,0 1-1,0-1 1,-1 0-1,1 0 1,0 1 0,-1-1-1,1 0 1,0 0-1,-1 1 1,0-1-1,1 0 1,-1 0-1,0 0 1,1 0 0,-1 0-1,0 0 1,-1 1-1,-12 18-18,1 0 0,0 1 0,2 0 0,1 1 0,0 1 0,2-1 0,0 1 0,2 1 0,-4 28 0,0 25 0,0 89 0,11 80 0,2-115 0,-3-59 0,6 151 0,-2-180 0,1 0 0,3 0 0,14 48 0,12 38 0,-34-127 0,0-1 0,0 0 0,0 1 0,0-1 0,0 0 0,0 1 0,0-1 0,-1 1 0,1-1 0,0 0 0,-1 1 0,1-1 0,-1 0 0,1 0 0,-1 0 0,0 1 0,1-1 0,-1 0 0,0 0 0,0 0 0,0 0 0,0 0 0,0 0 0,0 0 0,0 0 0,0-1 0,0 1 0,0 0 0,-1-1 0,1 1 0,0-1 0,-3 2 0,-4 0 0,0 0 0,0 0 0,0 0 0,-10 0 0,14-2 0,-281 5 0,180-6 0,-3 0 144,-270 4-1653,300 1-5317</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6:05.270"/>
    </inkml:context>
    <inkml:brush xml:id="br0">
      <inkml:brushProperty name="width" value="0.05" units="cm"/>
      <inkml:brushProperty name="height" value="0.05" units="cm"/>
      <inkml:brushProperty name="color" value="#FFFFFF"/>
    </inkml:brush>
  </inkml:definitions>
  <inkml:trace contextRef="#ctx0" brushRef="#br0">152 560 24575,'4'-4'0,"-1"1"0,0 0 0,1 0 0,0 0 0,0 0 0,-1 1 0,2-1 0,-1 1 0,0 0 0,0 1 0,1-1 0,-1 1 0,6-2 0,-8 3 0,1 0 0,0 0 0,-1 0 0,1 0 0,0 0 0,-1 0 0,1 1 0,0-1 0,-1 1 0,1 0 0,-1 0 0,1 0 0,-1 0 0,0 0 0,1 1 0,-1-1 0,0 1 0,0-1 0,0 1 0,0 0 0,0 0 0,0 0 0,0 0 0,1 2 0,3 6 0,-1 0 0,1 0 0,-1 0 0,-1 0 0,0 1 0,-1 0 0,0 0 0,3 19 0,4 96 0,-9-102 0,-9 510 0,-1-74 0,15-359 0,-4-91 0,-1-1 0,1-1 0,0 1 0,1 0 0,0 0 0,0-1 0,1 1 0,9 13 0,-11-20 0,-1 0 0,1 0 0,-1-1 0,1 1 0,0-1 0,-1 1 0,1-1 0,0 0 0,0 0 0,0 0 0,0 0 0,0 0 0,0 0 0,0-1 0,1 1 0,-1 0 0,0-1 0,0 0 0,0 0 0,1 1 0,-1-1 0,0-1 0,5 1 0,3-2 0,0-1 0,-1 0 0,1 0 0,10-5 0,-2 0 0,51-15 0,1 3 0,1 2 0,0 4 0,145-9 0,296 24 0,-508-1 0,14 1 0,1092 15 0,-1096-17 0,-3 2 0,-1-1 0,1 0 0,-1-1 0,0-1 0,0 1 0,0-1 0,1-1 0,-2 0 0,15-6 0,-23 8 0,0 1 0,0-1 0,-1 1 0,1 0 0,0-1 0,0 0 0,-1 1 0,1-1 0,0 1 0,-1-1 0,1 0 0,-1 1 0,1-1 0,-1 0 0,1 0 0,-1 1 0,1-1 0,-1 0 0,0 0 0,1 0 0,-1 0 0,0 0 0,0 1 0,0-1 0,1 0 0,-1 0 0,0 0 0,0 0 0,0 0 0,-1 0 0,1 0 0,0 0 0,0 1 0,0-1 0,-1 0 0,1 0 0,0 0 0,-1 0 0,1 1 0,-1-1 0,1 0 0,-1 0 0,0 0 0,-4-4 0,1 0 0,-1 0 0,0 0 0,-10-6 0,11 8 0,-53-38 0,14 10 0,-57-51 0,87 69 0,1 0 0,0-1 0,1 0 0,1 0 0,0-1 0,1-1 0,0 0 0,-8-20 0,8 7 0,1 0 0,1 0 0,2-1 0,1 1 0,1-1 0,2-60 0,7 9 0,22-108 0,2 46 0,7 0 0,6 3 0,86-189 0,-119 308 0,14-35 0,-23 50 0,1 1 0,0-1 0,-1 1 0,0-1 0,-1 0 0,1 1 0,-1-1 0,0-6 0,-1 10 0,0-1 0,0 0 0,0 0 0,0 0 0,0 0 0,-1 0 0,1 1 0,-1-1 0,0 1 0,0-1 0,0 1 0,0 0 0,0 0 0,0-1 0,0 2 0,-1-1 0,1 0 0,-1 0 0,0 1 0,1-1 0,-1 1 0,-3-1 0,-9-4 0,1 1 0,-1 1 0,-16-2 0,27 5 0,-55-9 0,-116-3 0,-61 16 0,-62 15-219,-334 65 0,-281 114-218,726-152-783,120-31-4876</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6:06.343"/>
    </inkml:context>
    <inkml:brush xml:id="br0">
      <inkml:brushProperty name="width" value="0.05" units="cm"/>
      <inkml:brushProperty name="height" value="0.05" units="cm"/>
      <inkml:brushProperty name="color" value="#FFFFFF"/>
    </inkml:brush>
  </inkml:definitions>
  <inkml:trace contextRef="#ctx0" brushRef="#br0">468 265 24575,'1'0'0,"0"-1"0,0 1 0,-1 0 0,1-1 0,0 1 0,0-1 0,-1 1 0,1-1 0,0 1 0,-1-1 0,1 0 0,-1 1 0,1-1 0,-1 0 0,1 1 0,-1-1 0,1 0 0,-1 1 0,1-1 0,-1 0 0,0 0 0,0 0 0,1 0 0,-1 1 0,0-1 0,0 0 0,0 0 0,0 0 0,0 0 0,0 0 0,0-28 0,-1 24 0,0 0 0,0 0 0,0 0 0,-1 0 0,1 0 0,-1 0 0,-1 1 0,1-1 0,0 1 0,-1-1 0,0 1 0,0 0 0,0 0 0,-1 0 0,1 1 0,-1-1 0,0 1 0,0 0 0,0 0 0,-1 0 0,-7-3 0,6 3 0,0 1 0,0 0 0,0 1 0,0-1 0,-1 1 0,1 1 0,0-1 0,-1 1 0,1 0 0,0 1 0,-1-1 0,1 1 0,0 0 0,-1 1 0,1 0 0,0 0 0,-7 3 0,-4 4 0,0 0 0,0 2 0,1 0 0,0 1 0,1 0 0,1 1 0,0 1 0,0 0 0,-17 25 0,14-14 0,0 0 0,2 1 0,0 1 0,2 0 0,-14 44 0,22-56 0,1 0 0,1 0 0,0 1 0,1-1 0,0 1 0,2-1 0,1 29 0,0-37 0,0 0 0,1 1 0,0-1 0,0 0 0,0 0 0,1 0 0,0 0 0,0 0 0,1 0 0,0-1 0,0 0 0,0 0 0,1 0 0,0 0 0,0-1 0,0 0 0,1 0 0,7 5 0,-1-3 0,1 0 0,0-1 0,1 0 0,-1-1 0,1-1 0,0 0 0,0-1 0,0-1 0,1 0 0,-1 0 0,17-2 0,3-1 0,0-1 0,0-2 0,54-13 0,-63 11 0,1-2 0,-1-1 0,-1 0 0,1-2 0,-2-1 0,0-1 0,28-20 0,-42 25 0,1 0 0,-1 0 0,0-1 0,-1 0 0,0-1 0,-1 0 0,11-18 0,-14 20 0,0 0 0,-1 0 0,0 0 0,-1 0 0,0 0 0,0-1 0,0 1 0,-1-1 0,-1 0 0,1 1 0,-1-1 0,-2-9 0,2 14 0,-1-1 0,0 1 0,0-1 0,0 1 0,0-1 0,-1 1 0,0 0 0,0 0 0,0 0 0,0 0 0,-1 0 0,1 0 0,-1 1 0,-6-7 0,7 8 0,0 1 0,-1-1 0,1 1 0,0-1 0,-1 1 0,1 0 0,-1 0 0,0 0 0,1 1 0,-1-1 0,0 0 0,1 1 0,-1 0 0,0 0 0,0 0 0,1 0 0,-1 0 0,0 0 0,1 1 0,-1-1 0,0 1 0,1 0 0,-1 0 0,0 0 0,-3 2 0,-3 1 0,1 2 0,0-1 0,0 1 0,0 0 0,1 0 0,0 1 0,0 0 0,1 1 0,-8 9 0,1 3 0,0 0 0,-16 36 0,24-45 0,1 0 0,0 0 0,0 0 0,1 1 0,-3 22 0,5-31 0,1-1 0,0 0 0,0 0 0,0 0 0,0 0 0,0 0 0,0 0 0,1 0 0,-1 0 0,0 1 0,1-1 0,0 0 0,0 0 0,-1-1 0,1 1 0,0 0 0,0 0 0,1 0 0,-1-1 0,0 1 0,1 0 0,-1-1 0,1 1 0,-1-1 0,1 0 0,0 1 0,-1-1 0,1 0 0,0 0 0,0 0 0,0 0 0,0-1 0,0 1 0,0 0 0,0-1 0,0 1 0,0-1 0,0 0 0,0 0 0,4 0 0,2 0 0,-1-1 0,0 1 0,1-2 0,-1 1 0,0-1 0,0 0 0,0-1 0,0 1 0,0-2 0,12-6 0,2-4 0,34-28 0,-53 40 0,-1 1 0,0 0 0,0 0 0,1 0 0,-1 0 0,0 1 0,0-1 0,1 0 0,-1 1 0,0-1 0,1 1 0,-1-1 0,1 1 0,1-1 0,-2 1 0,0 0 0,-1 1 0,1-1 0,0 0 0,-1 0 0,1 0 0,0 0 0,-1 1 0,1-1 0,0 0 0,-1 1 0,1-1 0,0 1 0,-1-1 0,1 0 0,-1 1 0,1-1 0,-1 1 0,1 0 0,2 4 0,-1-1 0,1 1 0,-1-1 0,-1 1 0,1 0 0,1 7 0,5 12 0,-7-21 0,0-1 0,1 1 0,0-1 0,-1 1 0,1-1 0,0 0 0,0 1 0,0-1 0,1 0 0,-1 0 0,0 0 0,1-1 0,-1 1 0,1-1 0,0 1 0,0-1 0,-1 0 0,1 0 0,0 0 0,0 0 0,0-1 0,0 1 0,0-1 0,0 0 0,0 1 0,0-1 0,0-1 0,0 1 0,0 0 0,0-1 0,0 0 0,0 1 0,3-3 0,2 1 0,-1-1 0,1 0 0,0-1 0,-1 0 0,0 0 0,0-1 0,0 0 0,-1 0 0,0 0 0,0-1 0,7-7 0,5-15 0,0-1 0,-2 0 0,-1-1 0,-1-1 0,18-62 0,-16 36 0,-3 0 0,-2-1 0,-3 0 0,1-76 0,-9 129 0,0 2 0,1 0 0,-1 0 0,0 0 0,0 0 0,0 0 0,-1 0 0,1 0 0,-1 1 0,0-1 0,1 0 0,-1 0 0,0 0 0,-3-3 0,4 6 0,0-1 0,0 1 0,0 0 0,0 0 0,-1 0 0,1 0 0,0 0 0,0 0 0,0 0 0,-1 0 0,1 0 0,0 0 0,0-1 0,0 1 0,-1 0 0,1 0 0,0 0 0,0 0 0,0 0 0,-1 1 0,1-1 0,0 0 0,0 0 0,-1 0 0,1 0 0,0 0 0,0 0 0,0 0 0,0 0 0,-1 0 0,1 0 0,0 1 0,0-1 0,0 0 0,0 0 0,-1 0 0,1 0 0,0 0 0,0 1 0,0-1 0,0 0 0,0 0 0,0 0 0,-1 1 0,-3 7 0,0 1 0,0 0 0,1-1 0,0 1 0,1 0 0,0 1 0,0-1 0,0 16 0,-2-2 0,-6 54 0,-3 132 0,14-163 0,2 0 0,1 0 0,3-1 0,16 57 0,-9-61-1365,-1-10-5461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6:06.465"/>
    </inkml:context>
    <inkml:brush xml:id="br0">
      <inkml:brushProperty name="width" value="0.05" units="cm"/>
      <inkml:brushProperty name="height" value="0.05" units="cm"/>
      <inkml:brushProperty name="color" value="#FFFFFF"/>
    </inkml:brush>
  </inkml:definitions>
  <inkml:trace contextRef="#ctx0" brushRef="#br0">1 0 24575,'2'0'0,"5"0"0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6:06.544"/>
    </inkml:context>
    <inkml:brush xml:id="br0">
      <inkml:brushProperty name="width" value="0.05" units="cm"/>
      <inkml:brushProperty name="height" value="0.05" units="cm"/>
      <inkml:brushProperty name="color" value="#FFFFFF"/>
    </inkml:brush>
  </inkml:definitions>
  <inkml:trace contextRef="#ctx0" brushRef="#br0">1 11 24575,'9'0'0,"8"-3"0,11-1 0,1 0-8191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6:07.631"/>
    </inkml:context>
    <inkml:brush xml:id="br0">
      <inkml:brushProperty name="width" value="0.05" units="cm"/>
      <inkml:brushProperty name="height" value="0.05" units="cm"/>
      <inkml:brushProperty name="color" value="#FFFFFF"/>
    </inkml:brush>
  </inkml:definitions>
  <inkml:trace contextRef="#ctx0" brushRef="#br0">178 607 24575,'0'-11'0,"-1"0"0,0 1 0,0-1 0,-5-15 0,5 23 0,1 1 0,-1 0 0,1 0 0,-1-1 0,0 1 0,0 0 0,0 0 0,0 0 0,-1 0 0,1 0 0,-1 0 0,1 0 0,-1 0 0,1 1 0,-1-1 0,0 1 0,0-1 0,0 1 0,0-1 0,0 1 0,0 0 0,0 0 0,0 0 0,-1 0 0,1 1 0,-3-2 0,1 3 0,1-1 0,-1 0 0,1 1 0,0 0 0,0 0 0,-1 0 0,1 0 0,0 1 0,0-1 0,0 1 0,0-1 0,0 1 0,1 0 0,-1 0 0,0 1 0,1-1 0,-3 4 0,-2 2 0,0 0 0,0 1 0,2-1 0,-8 14 0,8-11 0,0 1 0,0-1 0,-4 20 0,8-25 0,0-1 0,0 0 0,0 1 0,1-1 0,0 1 0,0-1 0,0 0 0,0 1 0,1-1 0,2 9 0,-1-12 0,-1 0 0,0 0 0,0 0 0,1-1 0,-1 1 0,1 0 0,0-1 0,-1 1 0,1-1 0,0 0 0,0 0 0,0 0 0,0 0 0,0 0 0,0 0 0,0 0 0,0-1 0,0 1 0,1-1 0,-1 1 0,0-1 0,0 0 0,1 0 0,3 0 0,6 0 0,0-1 0,0 0 0,14-4 0,-20 4 0,-1-1 0,1 1 0,-1-2 0,1 1 0,-1 0 0,0-1 0,0 0 0,0 0 0,-1-1 0,1 0 0,-1 1 0,1-1 0,-1-1 0,-1 1 0,1 0 0,4-8 0,-8 12 0,0 0 0,0-1 0,0 1 0,1 0 0,-1-1 0,0 1 0,0 0 0,1-1 0,-1 1 0,0 0 0,1-1 0,-1 1 0,0 0 0,1 0 0,-1-1 0,0 1 0,1 0 0,-1 0 0,1 0 0,-1 0 0,0 0 0,1-1 0,-1 1 0,1 0 0,3 9 0,-3 23 0,-1-22 0,0-3 0,1 0 0,0 0 0,1-1 0,-1 1 0,1-1 0,1 1 0,-1-1 0,1 0 0,0 0 0,0 0 0,1 0 0,5 6 0,-7-10 0,-1 0 0,1 1 0,0-1 0,0 0 0,1-1 0,-1 1 0,0 0 0,1-1 0,-1 1 0,1-1 0,-1 0 0,1 0 0,-1 0 0,1 0 0,0 0 0,0-1 0,0 1 0,-1-1 0,1 1 0,0-1 0,0 0 0,0 0 0,0-1 0,-1 1 0,1-1 0,0 1 0,0-1 0,-1 0 0,1 0 0,0 0 0,3-2 0,2-2 0,0 0 0,0-1 0,-1 0 0,0 0 0,0 0 0,0-1 0,-1 0 0,10-15 0,0-3 0,20-40 0,-19 28 0,-1-2 0,-2 0 0,-1-1 0,10-63 0,-14 41 0,-2 1 0,-3-87 0,-4 145 0,-4-60 0,3 59 0,0-1 0,0 1 0,0-1 0,0 1 0,-1 0 0,0 0 0,0 0 0,0 0 0,0 0 0,-1 0 0,-4-5 0,7 8 0,-1 0 0,0 1 0,0-1 0,0 0 0,1 1 0,-1-1 0,0 0 0,0 1 0,0-1 0,0 1 0,0-1 0,0 1 0,-1 0 0,1-1 0,0 1 0,0 0 0,0 0 0,0 0 0,0 0 0,0 0 0,-1 0 0,1 0 0,0 0 0,0 0 0,0 0 0,0 1 0,0-1 0,0 0 0,0 1 0,0-1 0,0 1 0,0-1 0,0 1 0,0 0 0,0-1 0,0 1 0,0 0 0,0 0 0,1-1 0,-1 1 0,0 0 0,1 0 0,-1 0 0,0 2 0,-4 4 0,0 0 0,1 1 0,0-1 0,-4 15 0,-3 8 0,2 1 0,2 1 0,1 0 0,1 0 0,-1 59 0,6-65 0,1 0 0,1 0 0,2 0 0,0-1 0,2 1 0,1-1 0,17 43 0,-19-59-124,-1-1 0,1 1 0,0-1 0,0 0 0,1 0 0,0-1-1,1 1 1,0-2 0,0 1 0,11 8 0,8 1-6702</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6:08.309"/>
    </inkml:context>
    <inkml:brush xml:id="br0">
      <inkml:brushProperty name="width" value="0.05" units="cm"/>
      <inkml:brushProperty name="height" value="0.05" units="cm"/>
      <inkml:brushProperty name="color" value="#FFFFFF"/>
    </inkml:brush>
  </inkml:definitions>
  <inkml:trace contextRef="#ctx0" brushRef="#br0">155 126 24575,'2'-5'0,"0"1"0,0-1 0,-1 0 0,1 0 0,-1 1 0,0-1 0,-1 0 0,1 0 0,-1 0 0,0 0 0,0 0 0,-1 0 0,1 0 0,-1 0 0,0 0 0,-2-6 0,2 9 0,0-1 0,0 1 0,0 0 0,0 0 0,-1 0 0,1 0 0,0 0 0,-1 1 0,1-1 0,-1 0 0,0 1 0,0-1 0,1 1 0,-1-1 0,0 1 0,0 0 0,-1 0 0,1 0 0,0 0 0,0 0 0,0 0 0,-1 1 0,1-1 0,0 1 0,-1-1 0,1 1 0,0 0 0,-1 0 0,1 0 0,0 0 0,-1 1 0,1-1 0,0 1 0,-1-1 0,1 1 0,-2 1 0,0 0 0,-1 0 0,1 0 0,0 0 0,0 1 0,1 0 0,-1-1 0,0 2 0,1-1 0,0 0 0,0 1 0,0-1 0,0 1 0,0 0 0,1 0 0,0 0 0,0 0 0,0 0 0,0 1 0,-1 6 0,-4 9 0,2 1 0,-5 37 0,9-49 0,0 0 0,1-1 0,0 1 0,0 0 0,1-1 0,0 1 0,1-1 0,0 1 0,4 12 0,-5-18 0,0-1 0,1 1 0,-1-1 0,0 1 0,1-1 0,-1 1 0,1-1 0,0 0 0,0 0 0,0 0 0,0 0 0,0 0 0,0 0 0,0-1 0,1 1 0,-1-1 0,1 1 0,-1-1 0,1 0 0,-1 0 0,1 0 0,0 0 0,0-1 0,-1 1 0,1-1 0,0 0 0,0 1 0,0-1 0,-1-1 0,1 1 0,0 0 0,5-2 0,5-1 0,0-1 0,0-1 0,-1 0 0,1-1 0,-1 0 0,-1-1 0,1 0 0,16-14 0,-15 10 0,0 0 0,-1-1 0,0-1 0,-1 0 0,0 0 0,12-21 0,-22 32 0,0 0 0,0 0 0,0 0 0,0 0 0,0 0 0,0 0 0,0-1 0,-1 1 0,1 0 0,-1-1 0,1 1 0,-1 0 0,0-1 0,0 1 0,-1-3 0,1 3 0,-1 1 0,0 0 0,1 0 0,-1-1 0,0 1 0,0 0 0,0 0 0,0 0 0,0 0 0,0 0 0,0 0 0,0 1 0,0-1 0,0 0 0,-1 0 0,1 1 0,0-1 0,-1 1 0,1-1 0,0 1 0,-1-1 0,1 1 0,0 0 0,-1 0 0,1 0 0,-2 0 0,-5-1 0,1 1 0,-1 0 0,1 0 0,-11 2 0,16-1 0,-1-1 0,0 1 0,0-1 0,1 1 0,-1 0 0,1 0 0,-1 0 0,1 0 0,-1 1 0,1-1 0,0 1 0,-1-1 0,1 1 0,-3 3 0,5-5 0,0 0 0,0 0 0,0 1 0,-1-1 0,1 0 0,0 0 0,0 0 0,0 1 0,0-1 0,0 0 0,0 0 0,0 1 0,0-1 0,0 0 0,0 0 0,0 0 0,0 1 0,0-1 0,0 0 0,0 0 0,0 1 0,0-1 0,0 0 0,0 0 0,0 0 0,0 1 0,0-1 0,1 0 0,-1 0 0,0 0 0,0 1 0,0-1 0,0 0 0,0 0 0,1 0 0,-1 0 0,0 1 0,0-1 0,0 0 0,0 0 0,1 0 0,13 5 0,17-2 0,19-7 0,0-2 0,0-2 0,97-30 0,-123 30 0,42-19 0,-66 27 0,1 0 0,-1 0 0,0-1 0,1 1 0,-1 0 0,0 0 0,0 0 0,1 0 0,-1 0 0,0 0 0,1 0 0,-1 0 0,0 0 0,1 0 0,-1 0 0,0 0 0,0 0 0,1 0 0,-1 0 0,0 0 0,1 0 0,-1 0 0,0 0 0,0 0 0,1 1 0,-1-1 0,0 0 0,1 0 0,-1 0 0,0 0 0,0 1 0,1-1 0,2 12 0,-5 23 0,1-23 0,0 19 0,1 0 0,9 56 0,20 60 0,2 15 0,-29-148 0,-1-1 0,0 1 0,-1 0 0,0 0 0,-1 0 0,-1-1 0,-4 19 0,5-27 0,-1 0 0,0 0 0,0 0 0,0 0 0,0-1 0,-1 1 0,0-1 0,0 0 0,0 0 0,-1 0 0,1 0 0,-1 0 0,0-1 0,0 1 0,0-1 0,0 0 0,-1 0 0,1-1 0,-1 0 0,0 1 0,1-1 0,-7 1 0,2-1 0,1 0 0,-1-1 0,1 0 0,-1 0 0,1-1 0,-1 0 0,0 0 0,1-1 0,-1 0 0,1-1 0,-1 0 0,1 0 0,0-1 0,0 0 0,0 0 0,0-1 0,-7-5 0,10 6 0,1 0 0,-1 0 0,1-1 0,-1 0 0,1 0 0,1 0 0,-1 0 0,0 0 0,1-1 0,0 0 0,0 0 0,0 0 0,1 0 0,0 0 0,0 0 0,0-1 0,0 1 0,1 0 0,0-1 0,0 0 0,1 1 0,-1-1 0,1 1 0,1-1 0,-1 0 0,2-10 0,2 5-91,-1 0 0,1 0 0,1 0 0,0 0 0,1 0 0,0 1 0,0 0 0,1 1 0,1-1 0,-1 1 0,1 1 0,1-1 0,0 1 0,10-7 0,16-9-6735</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6:08.541"/>
    </inkml:context>
    <inkml:brush xml:id="br0">
      <inkml:brushProperty name="width" value="0.05" units="cm"/>
      <inkml:brushProperty name="height" value="0.05" units="cm"/>
      <inkml:brushProperty name="color" value="#FFFFFF"/>
    </inkml:brush>
  </inkml:definitions>
  <inkml:trace contextRef="#ctx0" brushRef="#br0">36 143 24575,'-9'3'0,"-6"4"0,3 1 0,15-1 0,22-2 0,30-2 0,36-4 0,34-8 0,35-5 0,29-6-1637,20-3 1637,13-4 0,5-2-2034,-7 0 2034,-41 5-4520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6:10.104"/>
    </inkml:context>
    <inkml:brush xml:id="br0">
      <inkml:brushProperty name="width" value="0.05" units="cm"/>
      <inkml:brushProperty name="height" value="0.05" units="cm"/>
      <inkml:brushProperty name="color" value="#FFFFFF"/>
    </inkml:brush>
  </inkml:definitions>
  <inkml:trace contextRef="#ctx0" brushRef="#br0">19 268 24575,'0'-2'0,"1"-2"0,-1 1 0,0 0 0,-1-1 0,1 1 0,0 0 0,-1-1 0,0 1 0,0 0 0,0-1 0,-2-3 0,-1 5 0,1 9 0,0 11 0,2 1 0,1 0 0,3 22 0,-2-33 0,0 0 0,0-1 0,1 1 0,0-1 0,0 1 0,1-1 0,0 0 0,5 8 0,-7-14 0,-1 0 0,1-1 0,-1 1 0,1 0 0,-1-1 0,1 1 0,-1 0 0,1-1 0,0 1 0,0-1 0,-1 1 0,1-1 0,0 1 0,0-1 0,-1 0 0,1 1 0,0-1 0,0 0 0,0 0 0,0 0 0,-1 0 0,1 1 0,0-1 0,0 0 0,0 0 0,0 0 0,0-1 0,0 1 0,-1 0 0,1 0 0,0 0 0,0-1 0,0 1 0,-1 0 0,1-1 0,0 1 0,0-1 0,0 0 0,4-2 0,0-1 0,0 0 0,-1 0 0,7-7 0,-6 4 0,96-105 0,41-42 0,-53 76-1365,-52 48-5461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6:10.666"/>
    </inkml:context>
    <inkml:brush xml:id="br0">
      <inkml:brushProperty name="width" value="0.05" units="cm"/>
      <inkml:brushProperty name="height" value="0.05" units="cm"/>
      <inkml:brushProperty name="color" value="#FFFFFF"/>
    </inkml:brush>
  </inkml:definitions>
  <inkml:trace contextRef="#ctx0" brushRef="#br0">16 181 24575,'-1'0'0,"0"1"0,1-1 0,-1 1 0,0-1 0,0 1 0,0-1 0,1 1 0,-1-1 0,0 1 0,1 0 0,-1-1 0,0 1 0,1 0 0,-1 0 0,1-1 0,0 1 0,-1 0 0,1 0 0,-1 0 0,1 0 0,0 0 0,0 0 0,0 0 0,-1-1 0,1 1 0,0 0 0,0 1 0,-2 27 0,2-22 0,1 0 0,-1-1 0,1 1 0,1-1 0,-1 1 0,1-1 0,0 1 0,1-1 0,-1 0 0,7 9 0,-8-12 0,1-1 0,0 0 0,-1 0 0,1 0 0,0 0 0,0 0 0,0-1 0,1 1 0,-1-1 0,0 1 0,1-1 0,-1 0 0,1 0 0,-1 0 0,1 0 0,-1 0 0,1 0 0,0-1 0,-1 1 0,1-1 0,0 0 0,-1 0 0,1 0 0,0 0 0,-1-1 0,1 1 0,0-1 0,4-1 0,9-4 0,-1-1 0,0-1 0,-1 0 0,0-1 0,0 0 0,-1-1 0,15-14 0,-4 3 0,240-186-1365,-228 181-5461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53.456"/>
    </inkml:context>
    <inkml:brush xml:id="br0">
      <inkml:brushProperty name="width" value="0.05" units="cm"/>
      <inkml:brushProperty name="height" value="0.05" units="cm"/>
      <inkml:brushProperty name="color" value="#FFC114"/>
    </inkml:brush>
  </inkml:definitions>
  <inkml:trace contextRef="#ctx0" brushRef="#br0">21 42 24575,'-3'-6'0,"-1"-5"0,-2-3 0,-1 3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6:11.269"/>
    </inkml:context>
    <inkml:brush xml:id="br0">
      <inkml:brushProperty name="width" value="0.05" units="cm"/>
      <inkml:brushProperty name="height" value="0.05" units="cm"/>
      <inkml:brushProperty name="color" value="#FFFFFF"/>
    </inkml:brush>
  </inkml:definitions>
  <inkml:trace contextRef="#ctx0" brushRef="#br0">0 138 24575,'1'10'0,"0"0"0,1 0 0,2 12 0,4 22 0,-6-16 0,-2-18 0,0 1 0,1-1 0,0 0 0,1 1 0,0-1 0,0 0 0,8 18 0,-10-27 0,1 0 0,0 0 0,-1 0 0,1-1 0,0 1 0,-1 0 0,1 0 0,0 0 0,0-1 0,0 1 0,-1 0 0,1-1 0,0 1 0,0-1 0,0 1 0,0-1 0,0 1 0,0-1 0,1 0 0,-1 1 0,0-1 0,1 0 0,1 0 0,0 0 0,0 0 0,0-1 0,-1 1 0,1-1 0,0 0 0,-1 0 0,6-2 0,3-3 0,1 0 0,-1-2 0,10-7 0,-18 12 0,157-139 325,-116 98-888,2 3-1,77-55 1,-110 89-6263</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02.301"/>
    </inkml:context>
    <inkml:brush xml:id="br0">
      <inkml:brushProperty name="width" value="0.05" units="cm"/>
      <inkml:brushProperty name="height" value="0.05" units="cm"/>
      <inkml:brushProperty name="color" value="#FFFFFF"/>
    </inkml:brush>
  </inkml:definitions>
  <inkml:trace contextRef="#ctx0" brushRef="#br0">26 65 24575,'-6'0'0,"-5"0"0,3 0 0,8 0 0,16 0 0,20 0 0,22-3 0,25-1 0,24-3 0,21 0 0,19-2 0,10 1-1018,6 1 1018,1 0 0,-4 0 0,-28 2-7173</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5:40.748"/>
    </inkml:context>
    <inkml:brush xml:id="br0">
      <inkml:brushProperty name="width" value="0.05" units="cm"/>
      <inkml:brushProperty name="height" value="0.05" units="cm"/>
      <inkml:brushProperty name="color" value="#FFFFFF"/>
    </inkml:brush>
  </inkml:definitions>
  <inkml:trace contextRef="#ctx0" brushRef="#br0">473 29 24575,'-17'-24'0,"7"19"0,10 6 0,-1-1 0,1 0 0,0 1 0,-1-1 0,1 1 0,-1-1 0,1 1 0,0-1 0,-1 1 0,1-1 0,0 1 0,-1-1 0,1 1 0,0-1 0,0 1 0,-1-1 0,1 1 0,0-1 0,0 1 0,0 0 0,0-1 0,0 1 0,-4 31 0,2-1 0,3 56 0,1-26 0,-68 1317-734,-82 5 734,101-984 0,-110 878-49,157-1274 57,-10 79 293,2 131 0,8-209-289,0 1-1,0-1 0,1 0 0,-1 0 0,1 0 0,0 0 0,0-1 0,1 1 1,-1 0-1,1 0 0,0-1 0,0 1 0,0-1 0,0 1 0,4 3 0,-3-5-11,0 1 0,0-1-1,0 0 1,1 0 0,-1 0 0,1-1-1,-1 1 1,1-1 0,0 0-1,0 1 1,0-2 0,0 1-1,-1 0 1,1-1 0,7 0-1,70-2 1,128-19 0,-157 14 0,507-66-1404,740-86-4598,660 11 1393,5 67 4236,-1914 80 368,1495-71-331,-1501 69 668,62-4 1503,207-42-1,-299 46-1432,1-1 0,-1 0 0,23-12-1,-34 15-331,-1 0 0,1-1 0,-1 1-1,1-1 1,-1 0 0,0 0 0,1 0-1,-1 0 1,0 0 0,0 0 0,-1 0-1,1-1 1,0 1 0,-1-1 0,1 1-1,-1-1 1,0 0 0,0 1 0,0-1-1,0 0 1,0 0 0,-1 0-1,1 0 1,-1-4 0,-6-24-2884</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5:41.639"/>
    </inkml:context>
    <inkml:brush xml:id="br0">
      <inkml:brushProperty name="width" value="0.05" units="cm"/>
      <inkml:brushProperty name="height" value="0.05" units="cm"/>
      <inkml:brushProperty name="color" value="#FFFFFF"/>
    </inkml:brush>
  </inkml:definitions>
  <inkml:trace contextRef="#ctx0" brushRef="#br0">1 645 24575,'17'-16'0,"-10"8"0,1 1 0,0-1 0,1 2 0,0-1 0,15-8 0,15-3 10,1 1 0,1 3 0,0 1-1,52-9 1,176-18-249,-266 39 233,1404-117-5997,-973 89 5431,863-62-3554,653-25 2741,1299 17 654,-3205 99 795,775 18 4795,-810-18-4628,19 2 796,0 1 0,28 7-1,-54-10-951,0 1 0,1 0 0,-1 0 0,0 0 0,1 0-1,-1 0 1,0 0 0,0 0 0,0 1 0,0-1 0,0 1-1,0 0 1,-1-1 0,1 1 0,0 0 0,-1 0 0,1 0-1,-1 0 1,0 0 0,0 1 0,0-1 0,0 0 0,0 0-1,0 1 1,-1-1 0,1 1 0,-1-1 0,1 0 0,-1 3-1,0 8 388,0-1-1,-1 0 0,-1 0 0,-5 21 1,2-8-235,-84 511-828,29-166 258,-10 86-436,-15 619 0,82-570 638,-5 152-248,-50-2 165,-97 60 1295,141-671-1247,3-14-5654</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5:42.508"/>
    </inkml:context>
    <inkml:brush xml:id="br0">
      <inkml:brushProperty name="width" value="0.05" units="cm"/>
      <inkml:brushProperty name="height" value="0.05" units="cm"/>
      <inkml:brushProperty name="color" value="#FFFFFF"/>
    </inkml:brush>
  </inkml:definitions>
  <inkml:trace contextRef="#ctx0" brushRef="#br0">674 115 24575,'0'-1'0,"1"1"0,0 0 0,0-1 0,0 1 0,-1-1 0,1 1 0,0-1 0,-1 1 0,1-1 0,0 1 0,-1-1 0,1 0 0,-1 1 0,1-1 0,-1 0 0,1 1 0,-1-1 0,1 0 0,-1 0 0,0 0 0,1 1 0,-1-1 0,0 0 0,0 0 0,0 0 0,0 0 0,0 1 0,0-1 0,0-2 0,0-26 0,-1 26 0,0 0 0,0-1 0,0 1 0,0 0 0,0 0 0,-1 0 0,1 0 0,-1 0 0,0 1 0,0-1 0,0 0 0,0 1 0,0-1 0,-1 1 0,1 0 0,-1 0 0,1 0 0,-5-3 0,3 3 0,-1 1 0,1-1 0,0 1 0,-1 0 0,1 0 0,-1 0 0,0 1 0,1-1 0,-1 1 0,0 0 0,-7 2 0,-6 1 0,2 1 0,-1 1 0,0 1 0,1 0 0,-30 16 0,2 3 0,0 2 0,2 2 0,1 2 0,1 2 0,2 1 0,1 2 0,-49 62 0,75-83 0,1-1 0,0 2 0,1-1 0,1 1 0,1 0 0,0 1 0,1 0 0,-7 29 0,12-38 0,-1 1 0,2-1 0,-1 1 0,1 0 0,1-1 0,-1 1 0,1-1 0,1 1 0,0-1 0,0 1 0,1-1 0,0 0 0,0 0 0,1 0 0,-1 0 0,2-1 0,-1 1 0,1-1 0,11 11 0,-5-7 29,0-1-1,1 0 1,0-1-1,0 0 0,1-1 1,1-1-1,-1 0 1,1 0-1,0-2 1,1 0-1,16 4 1,6-1-456,-1-1 0,1-2 1,50 0-1,0-5-6399</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5:42.936"/>
    </inkml:context>
    <inkml:brush xml:id="br0">
      <inkml:brushProperty name="width" value="0.05" units="cm"/>
      <inkml:brushProperty name="height" value="0.05" units="cm"/>
      <inkml:brushProperty name="color" value="#FFFFFF"/>
    </inkml:brush>
  </inkml:definitions>
  <inkml:trace contextRef="#ctx0" brushRef="#br0">348 116 24575,'-1'-3'0,"0"0"0,0 0 0,-1 0 0,1 0 0,-1 0 0,1 0 0,-1 1 0,0-1 0,0 0 0,0 1 0,-1 0 0,1-1 0,-1 1 0,1 0 0,-4-2 0,-8-8 0,7 3 0,-2 1 0,1 0 0,-1 0 0,-10-6 0,17 12 0,0 1 0,0-1 0,-1 1 0,1 0 0,0 0 0,-1 0 0,1 0 0,-1 0 0,0 1 0,1-1 0,-1 1 0,1 0 0,-1 0 0,0 0 0,1 0 0,-1 0 0,0 0 0,1 1 0,-1-1 0,0 1 0,1 0 0,-1-1 0,-4 4 0,0 1 0,-1 0 0,1 1 0,0 0 0,1 0 0,-1 1 0,1-1 0,0 1 0,-6 12 0,-36 65 0,48-83 0,-14 27 0,1 1 0,-13 49 0,21-61 0,1 1 0,1 0 0,0 0 0,2 0 0,1 35 0,0-48 0,0 0 0,1-1 0,0 1 0,0 0 0,0-1 0,0 1 0,1-1 0,0 1 0,0-1 0,0 0 0,0 0 0,1 0 0,0 0 0,0 0 0,0-1 0,7 7 0,-6-7 0,0 0 0,0-1 0,1 1 0,-1-1 0,1-1 0,0 1 0,-1 0 0,1-1 0,0 0 0,0 0 0,0-1 0,0 1 0,0-1 0,0 0 0,9-1 0,-4-1 0,0 1 0,0-1 0,0-1 0,-1 0 0,1 0 0,-1-1 0,0 0 0,0 0 0,15-11 0,-12 6 0,0-1 0,0 0 0,-1-1 0,-1 0 0,17-23 0,-7 2 0,-1-1 0,-1-1 0,-2 0 0,16-48 0,20-91 0,-52 172 0,0 0 0,0 1 0,0-1 0,1 0 0,-1 0 0,0 0 0,1 0 0,-1 1 0,0-1 0,1 0 0,-1 0 0,1 1 0,-1-1 0,1 0 0,-1 0 0,1 1 0,-1-1 0,1 1 0,0-1 0,0 0 0,4 15 0,-3 36 0,-2-47 0,0 3 0,7 142 0,-6-133 0,2 0 0,0-1 0,0 1 0,2 0 0,0-1 0,0 0 0,14 23 0,-1-13-1365,1-8-5461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5:43.134"/>
    </inkml:context>
    <inkml:brush xml:id="br0">
      <inkml:brushProperty name="width" value="0.05" units="cm"/>
      <inkml:brushProperty name="height" value="0.05" units="cm"/>
      <inkml:brushProperty name="color" value="#FFFFFF"/>
    </inkml:brush>
  </inkml:definitions>
  <inkml:trace contextRef="#ctx0" brushRef="#br0">47 34 24575,'0'-3'0,"0"0"0,0 1 0,-1-1 0,1 1 0,-1-1 0,0 1 0,0-1 0,0 1 0,-2-4 0,3 6 0,0-1 0,0 1 0,0 0 0,0 0 0,-1-1 0,1 1 0,0 0 0,0 0 0,0 0 0,0-1 0,-1 1 0,1 0 0,0 0 0,0 0 0,-1 0 0,1-1 0,0 1 0,0 0 0,-1 0 0,1 0 0,0 0 0,0 0 0,-1 0 0,1 0 0,0 0 0,-1 0 0,1 0 0,0 0 0,0 0 0,-1 0 0,1 0 0,-1 0 0,1 1 0,-1 0 0,0-1 0,0 1 0,1 0 0,-1 0 0,0 0 0,1 0 0,-1-1 0,1 1 0,-1 0 0,1 0 0,0 0 0,-1 0 0,1 2 0,-6 19 0,2 0 0,1 1 0,-1 44 0,2-26 0,-1 41 0,3 0 0,3 0 0,27 146 0,-24-199-455,2-1 0,17 44 0,-3-24-6371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5:43.644"/>
    </inkml:context>
    <inkml:brush xml:id="br0">
      <inkml:brushProperty name="width" value="0.05" units="cm"/>
      <inkml:brushProperty name="height" value="0.05" units="cm"/>
      <inkml:brushProperty name="color" value="#FFFFFF"/>
    </inkml:brush>
  </inkml:definitions>
  <inkml:trace contextRef="#ctx0" brushRef="#br0">0 119 24575,'20'0'0,"29"7"0,5-1 0,196 1 0,-199-9 0,0-1 0,94-21 0,-142 23 0,-1 1 0,0-1 0,1 1 0,-1-1 0,0 0 0,1 0 0,-1 0 0,0 0 0,0-1 0,0 1 0,0 0 0,0-1 0,0 0 0,-1 1 0,4-4 0,-5 3 0,1 1 0,-1-1 0,1 1 0,-1-1 0,0 1 0,0-1 0,0 1 0,1-1 0,-2 1 0,1-1 0,0 1 0,0 0 0,0-1 0,-1 1 0,1-1 0,-1 1 0,1-1 0,-1 1 0,1 0 0,-1-1 0,0 1 0,0 0 0,0 0 0,1-1 0,-1 1 0,-2-1 0,0-2 0,-1-1 0,0 1 0,0 0 0,0 0 0,-1 1 0,1-1 0,-1 1 0,0 0 0,0 1 0,0-1 0,0 1 0,-9-3 0,11 4 0,0 0 0,0 1 0,0-1 0,0 1 0,0 0 0,0 0 0,0 0 0,0 0 0,0 1 0,-1-1 0,1 1 0,0 0 0,0-1 0,1 2 0,-1-1 0,0 0 0,0 0 0,0 1 0,1 0 0,-1-1 0,1 1 0,-1 0 0,1 0 0,-3 4 0,-4 4 0,2 1 0,0 0 0,0 1 0,1-1 0,0 1 0,1 0 0,0 1 0,-4 19 0,0 8 0,-5 59 0,11-73 0,2 0 0,2 38 0,0-52 0,1 0 0,0 0 0,0 0 0,1-1 0,1 1 0,0 0 0,8 15 0,-10-24 0,-1-1 0,0 1 0,1-1 0,0 1 0,-1-1 0,1 1 0,0-1 0,0 0 0,1 0 0,-1 0 0,0 0 0,1-1 0,-1 1 0,1 0 0,-1-1 0,1 0 0,0 0 0,0 0 0,-1 0 0,1 0 0,0 0 0,0-1 0,0 1 0,0-1 0,5 0 0,-3-1 0,0 1 0,-1-2 0,1 1 0,0-1 0,0 0 0,-1 0 0,1 0 0,-1 0 0,0-1 0,0 0 0,0 1 0,0-2 0,0 1 0,5-6 0,3-5 0,-1 0 0,0 0 0,-1-2 0,-1 1 0,0-1 0,11-29 0,29-108 0,-34 100 0,-7 33 0,-4 13 0,-1 12 0,6 79 168,-5-44-118,10 54 1,-11-83-215,0 0 1,0-1 0,1 1-1,0-1 1,1 1-1,0-2 1,1 1 0,0 0-1,11 13 1,4-3-6663</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5:43.856"/>
    </inkml:context>
    <inkml:brush xml:id="br0">
      <inkml:brushProperty name="width" value="0.05" units="cm"/>
      <inkml:brushProperty name="height" value="0.05" units="cm"/>
      <inkml:brushProperty name="color" value="#FFFFFF"/>
    </inkml:brush>
  </inkml:definitions>
  <inkml:trace contextRef="#ctx0" brushRef="#br0">109 140 24575,'-5'-15'0,"-1"0"0,0 1 0,0-1 0,-2 1 0,0 0 0,0 1 0,-12-13 0,19 25 0,0 0 0,1 0 0,-1 0 0,0 0 0,0 0 0,0 0 0,0 0 0,0 1 0,0-1 0,0 0 0,0 1 0,0-1 0,0 1 0,-1-1 0,1 1 0,0 0 0,0-1 0,-3 1 0,4 0 0,-1 0 0,0 1 0,1-1 0,-1 0 0,0 1 0,1-1 0,-1 0 0,0 1 0,1-1 0,-1 1 0,1-1 0,-1 1 0,1-1 0,-1 1 0,1 0 0,0-1 0,-1 1 0,1-1 0,0 1 0,-1 0 0,1 0 0,-1 0 0,-1 7 0,1 0 0,0-1 0,0 1 0,0 12 0,0 188-682,39 315-1,-30-461-6143</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5:44.772"/>
    </inkml:context>
    <inkml:brush xml:id="br0">
      <inkml:brushProperty name="width" value="0.05" units="cm"/>
      <inkml:brushProperty name="height" value="0.05" units="cm"/>
      <inkml:brushProperty name="color" value="#FFFFFF"/>
    </inkml:brush>
  </inkml:definitions>
  <inkml:trace contextRef="#ctx0" brushRef="#br0">54 157 24575,'0'0'0,"0"0"0,0 0 0,0 0 0,0-1 0,0 1 0,0 0 0,0 0 0,0 0 0,0-1 0,0 1 0,0 0 0,0 0 0,0 0 0,0 0 0,0-1 0,0 1 0,0 0 0,0 0 0,0 0 0,0-1 0,0 1 0,1 0 0,-1 0 0,0 0 0,0 0 0,0 0 0,0-1 0,0 1 0,0 0 0,1 0 0,-1 0 0,0 0 0,0 0 0,0 0 0,0-1 0,1 1 0,-1 0 0,0 0 0,0 0 0,0 0 0,0 0 0,1 0 0,-1 0 0,0 0 0,0 0 0,0 0 0,1 0 0,-1 0 0,0 1 0,1-1 0,-1 1 0,0-1 0,0 0 0,1 1 0,-1-1 0,0 1 0,0-1 0,0 1 0,0-1 0,1 1 0,-1-1 0,0 1 0,0-1 0,0 0 0,0 1 0,0-1 0,0 1 0,0-1 0,-1 1 0,1-1 0,0 1 0,0 0 0,-22 70 0,13-47 0,2-1 0,-5 29 0,7-22 0,-1 59 0,6-81 0,0 0 0,1 0 0,0 0 0,0 0 0,1 0 0,0 0 0,0 0 0,1-1 0,0 1 0,0-1 0,1 1 0,7 9 0,-9-14 0,1 0 0,-1 0 0,1 0 0,0-1 0,0 0 0,0 1 0,1-1 0,-1 0 0,0 0 0,1-1 0,-1 1 0,1-1 0,0 0 0,-1 0 0,1 0 0,0 0 0,0 0 0,0-1 0,0 0 0,0 0 0,-1 0 0,1 0 0,0-1 0,0 1 0,0-1 0,-1 0 0,1 0 0,0-1 0,5-1 0,2-3 0,1 0 0,0 0 0,-1-1 0,-1 0 0,1-1 0,-1 0 0,14-15 0,-12 10 0,0-1 0,-2 0 0,1-1 0,-2 0 0,0-1 0,-1 0 0,0-1 0,-2 1 0,7-23 0,-10 28 0,0-1 0,-1 1 0,0-1 0,-1 1 0,0-1 0,-1 0 0,0 0 0,-1 1 0,-1-1 0,1 0 0,-2 1 0,0-1 0,0 1 0,-1 0 0,-5-12 0,6 19 0,0-1 0,0 1 0,0 0 0,-1 0 0,1 0 0,-1 0 0,0 1 0,0-1 0,0 1 0,-1 0 0,1 1 0,-1-1 0,1 1 0,-1-1 0,0 1 0,0 1 0,0-1 0,0 1 0,0 0 0,-1 0 0,1 0 0,0 1 0,-6 0 0,6 0 0,1 0 0,-1 0 0,0 1 0,0 0 0,1 0 0,-1 0 0,0 1 0,1-1 0,-1 1 0,1 0 0,0 0 0,0 1 0,0-1 0,0 1 0,0 0 0,0 0 0,1 0 0,-1 1 0,1-1 0,0 1 0,0 0 0,0 0 0,1 0 0,-1 0 0,-2 6 0,4-7 0,1-1 0,-1 0 0,1 1 0,-1-1 0,1 0 0,0 1 0,-1-1 0,1 1 0,1-1 0,-1 1 0,0-1 0,1 0 0,-1 1 0,1-1 0,-1 0 0,1 1 0,0-1 0,0 0 0,0 0 0,1 1 0,-1-1 0,0 0 0,1-1 0,-1 1 0,1 0 0,0 0 0,0 0 0,-1-1 0,1 1 0,0-1 0,3 2 0,5 3 0,-1-1 0,1 0 0,0 0 0,1-1 0,16 5 0,6-2 0,1 0 0,-1-2 0,1-2 0,0-1 0,62-4 0,-45-3 0,0-3 0,-1-1 0,59-20 0,-75 19 0,54-26 0,-78 31 0,1-1 0,-1 0 0,0-1 0,0 1 0,-1-2 0,0 0 0,0 0 0,13-17 0,-20 23 0,0 0 0,-1-1 0,1 1 0,-1-1 0,1 1 0,-1-1 0,0 1 0,0-1 0,-1 0 0,1 0 0,0 1 0,-1-1 0,0 0 0,1 0 0,-1 0 0,0 0 0,-1 0 0,0-5 0,0 6 0,0-1 0,0 1 0,0 0 0,0 0 0,-1-1 0,1 1 0,-1 0 0,1 0 0,-1 1 0,0-1 0,0 0 0,0 0 0,0 1 0,0 0 0,0-1 0,0 1 0,0 0 0,-1 0 0,1 0 0,0 0 0,-4-1 0,-5 0 0,1 0 0,-1 0 0,0 1 0,1 0 0,-1 1 0,0 1 0,0-1 0,1 2 0,-1-1 0,-13 5 0,9-2 0,1 0 0,0 2 0,0 0 0,1 0 0,-1 1 0,-22 16 0,33-20 0,-1 0 0,1 0 0,0 0 0,0 0 0,0 0 0,1 1 0,-1 0 0,1-1 0,0 1 0,0 0 0,-3 6 0,5-8 0,-1-1 0,1 0 0,0 1 0,0-1 0,0 1 0,-1-1 0,2 0 0,-1 1 0,0-1 0,0 0 0,0 1 0,1-1 0,-1 1 0,0-1 0,1 0 0,-1 0 0,1 1 0,0-1 0,-1 0 0,1 0 0,0 0 0,0 0 0,0 0 0,0 0 0,0 0 0,0 0 0,0 0 0,0 0 0,0 0 0,0-1 0,0 1 0,1 0 0,-1-1 0,0 1 0,0-1 0,1 1 0,-1-1 0,0 0 0,3 1 0,5 0 0,0 1 0,-1-1 0,1-1 0,18-1 0,-21 0 0,1 1 0,-1 0 0,1 0 0,-1 0 0,1 1 0,-1 0 0,0 0 0,1 0 0,-1 1 0,11 4 0,-14-3 0,0-1 0,0 1 0,0 0 0,0 0 0,-1 0 0,1 0 0,-1 0 0,0 1 0,0-1 0,0 1 0,0 0 0,-1-1 0,1 1 0,-1 0 0,1 6 0,2 8 0,3 36 0,-7-48 0,22 523 0,-26-378 0,2-128 0,-2 1 0,0 0 0,-1-1 0,-11 28 0,13-44 0,1-1 0,-1 0 0,0 0 0,-1-1 0,0 1 0,0-1 0,0 0 0,0 1 0,-1-2 0,0 1 0,0-1 0,0 1 0,-8 3 0,10-6 0,0 0 0,0-1 0,0 0 0,0 1 0,-1-1 0,1-1 0,0 1 0,-1 0 0,1-1 0,0 1 0,-1-1 0,1 0 0,-1 0 0,1-1 0,0 1 0,-1-1 0,1 0 0,0 1 0,-1-1 0,1-1 0,0 1 0,0 0 0,0-1 0,0 0 0,0 1 0,0-1 0,-4-4 0,1 0 0,0 0 0,1-1 0,0 1 0,0-1 0,0 0 0,1-1 0,0 1 0,1-1 0,-1 1 0,1-1 0,1 0 0,0 0 0,0-1 0,-1-8 0,0-5 0,1-1 0,1 1 0,2-1 0,2-23 0,-1 25 0,2 0 0,0 1 0,2-1 0,0 1 0,1 0 0,1 1 0,0 0 0,2 0 0,0 1 0,1 0 0,1 1 0,23-26 0,-23 30 0,2 0 0,-1 1 0,2 0 0,-1 1 0,2 1 0,-1 0 0,1 2 0,1-1 0,0 2 0,0 0 0,0 1 0,1 1 0,0 1 0,30-4 0,6 4-1365,-7 4-5461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53.671"/>
    </inkml:context>
    <inkml:brush xml:id="br0">
      <inkml:brushProperty name="width" value="0.05" units="cm"/>
      <inkml:brushProperty name="height" value="0.05" units="cm"/>
      <inkml:brushProperty name="color" value="#FFC114"/>
    </inkml:brush>
  </inkml:definitions>
  <inkml:trace contextRef="#ctx0" brushRef="#br0">0 0 24575,'7'1'0,"-1"0"0,0 1 0,0-1 0,0 1 0,7 3 0,1 1 0,-5-3 0,1 1 0,-1 0 0,0 1 0,0 0 0,-1 1 0,1 0 0,-1 0 0,-1 0 0,1 1 0,-1 0 0,0 1 0,-1 0 0,1 0 0,-2 0 0,10 17 0,-6-5 0,-1 0 0,0 1 0,-2 0 0,0 0 0,-1 1 0,2 29 0,-1 20-682,-5 93-1,-2-137-6143</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5:44.927"/>
    </inkml:context>
    <inkml:brush xml:id="br0">
      <inkml:brushProperty name="width" value="0.05" units="cm"/>
      <inkml:brushProperty name="height" value="0.05" units="cm"/>
      <inkml:brushProperty name="color" value="#FFFFFF"/>
    </inkml:brush>
  </inkml:definitions>
  <inkml:trace contextRef="#ctx0" brushRef="#br0">1 1 24575,'3'0'0,"-2"3"0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5:54.969"/>
    </inkml:context>
    <inkml:brush xml:id="br0">
      <inkml:brushProperty name="width" value="0.05" units="cm"/>
      <inkml:brushProperty name="height" value="0.05" units="cm"/>
      <inkml:brushProperty name="color" value="#FFFFFF"/>
    </inkml:brush>
  </inkml:definitions>
  <inkml:trace contextRef="#ctx0" brushRef="#br0">0 0 24575,'3'1'0,"0"0"0,0 1 0,-1-1 0,1 0 0,0 1 0,-1 0 0,1-1 0,-1 1 0,0 0 0,0 0 0,1 1 0,2 4 0,7 4 0,30 21 0,1-1 0,79 40 0,-90-54 0,-6-7-1365,-17-9-5461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5:55.467"/>
    </inkml:context>
    <inkml:brush xml:id="br0">
      <inkml:brushProperty name="width" value="0.05" units="cm"/>
      <inkml:brushProperty name="height" value="0.05" units="cm"/>
      <inkml:brushProperty name="color" value="#FFFFFF"/>
    </inkml:brush>
  </inkml:definitions>
  <inkml:trace contextRef="#ctx0" brushRef="#br0">110 1 24575,'0'2'0,"0"5"0,-3 4 0,-1 3 0,-3 1 0,-3 0 0,0-1 0,-1 0 0,-1 1 0,0 1 0,0-2 0,2-1 0,0-3 0,1 1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5:56.157"/>
    </inkml:context>
    <inkml:brush xml:id="br0">
      <inkml:brushProperty name="width" value="0.05" units="cm"/>
      <inkml:brushProperty name="height" value="0.05" units="cm"/>
      <inkml:brushProperty name="color" value="#FFFFFF"/>
    </inkml:brush>
  </inkml:definitions>
  <inkml:trace contextRef="#ctx0" brushRef="#br0">1 16 24575,'28'-3'0,"39"-10"0,-66 13 0,-69 26 0,68-26 0,0 0 0,0 0 0,0 0 0,1 0 0,-1 0 0,0 0 0,0 0 0,0 0 0,0 0 0,0 0 0,0 0 0,0 0 0,0 0 0,0 0 0,0 0 0,0 1 0,0-1 0,1 0 0,-1 0 0,0 0 0,0 0 0,0 0 0,0 0 0,0 0 0,0 0 0,0 0 0,0 1 0,0-1 0,0 0 0,0 0 0,0 0 0,0 0 0,0 0 0,0 0 0,0 0 0,0 0 0,0 0 0,0 1 0,0-1 0,0 0 0,0 0 0,0 0 0,-1 0 0,1 0 0,0 0 0,0 0 0,0 0 0,0 0 0,0 0 0,0 0 0,0 1 0,0-1 0,0 0 0,0 0 0,0 0 0,0 0 0,-1 0 0,1 0 0,0 0 0,0 0 0,0 0 0,0 0 0,0 0 0,0 0 0,0 0 0,-1 0 0,15 3 0,16-2 0,23-2 0,48 2 0,-99-2 0,-1 1 0,1 1 0,0-1 0,-1 0 0,1 0 0,0 1 0,-1-1 0,1 1 0,0-1 0,-1 1 0,1 0 0,-1-1 0,1 1 0,-1 0 0,0 0 0,1 0 0,-1 0 0,3 3 0,-4-3 0,1 0 0,-1 0 0,1 0 0,-1 1 0,0-1 0,0 0 0,1 0 0,-1 0 0,0 1 0,0-1 0,0 0 0,0 0 0,0 1 0,0-1 0,-1 0 0,1 0 0,0 0 0,-1 1 0,1-1 0,-1 1 0,-1 2 0,-1 1 0,1-1 0,-1 0 0,0 0 0,0 0 0,0-1 0,0 1 0,-1-1 0,1 1 0,-1-1 0,-7 4 0,9-6 12,0 1-1,0-1 0,-1 0 0,1 0 1,0 0-1,-1 0 0,1 0 1,-1-1-1,1 1 0,-1-1 0,1 0 1,-1 0-1,1 0 0,-1 0 1,1 0-1,-1 0 0,0 0 0,1-1 1,0 0-1,-1 1 0,1-1 1,-1 0-1,1 0 0,0 0 1,-1-1-1,-1-1 0,-3-3-89,0 0 0,1-1 0,0 1 0,0-2 0,-9-14 0,-6-7-1124,11 18-5624</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5:56.260"/>
    </inkml:context>
    <inkml:brush xml:id="br0">
      <inkml:brushProperty name="width" value="0.05" units="cm"/>
      <inkml:brushProperty name="height" value="0.05" units="cm"/>
      <inkml:brushProperty name="color" value="#FFFFFF"/>
    </inkml:brush>
  </inkml:definitions>
  <inkml:trace contextRef="#ctx0" brushRef="#br0">17 0 24575,'-3'0'0</inkml:trace>
  <inkml:trace contextRef="#ctx0" brushRef="#br0" timeOffset="1">0 35 24575,'0'0'-8191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5:56.369"/>
    </inkml:context>
    <inkml:brush xml:id="br0">
      <inkml:brushProperty name="width" value="0.05" units="cm"/>
      <inkml:brushProperty name="height" value="0.05" units="cm"/>
      <inkml:brushProperty name="color" value="#FFFFFF"/>
    </inkml:brush>
  </inkml:definitions>
  <inkml:trace contextRef="#ctx0" brushRef="#br0">10 1 24575,'-3'0'0,"-3"0"0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5:56.648"/>
    </inkml:context>
    <inkml:brush xml:id="br0">
      <inkml:brushProperty name="width" value="0.05" units="cm"/>
      <inkml:brushProperty name="height" value="0.05" units="cm"/>
      <inkml:brushProperty name="color" value="#FFFFFF"/>
    </inkml:brush>
  </inkml:definitions>
  <inkml:trace contextRef="#ctx0" brushRef="#br0">0 108 24575,'1'0'0,"-1"0"0,1 0 0,-1-1 0,0 1 0,1 0 0,-1 0 0,1 0 0,-1 0 0,0 0 0,1-1 0,-1 1 0,1 0 0,-1 0 0,0-1 0,1 1 0,-1 0 0,0-1 0,0 1 0,1 0 0,-1-1 0,0 1 0,0 0 0,1-1 0,-1 1 0,0-1 0,0 1 0,0 0 0,1-1 0,-1 1 0,0-1 0,0 1 0,0-1 0,0 1 0,0 0 0,0-1 0,0 1 0,0-1 0,0 1 0,0-1 0,-1 1 0,1 0 0,0-1 0,0 1 0,0-1 0,0 1 0,-1 0 0,1-1 0,0 1 0,0-1 0,-1 1 0,1 0 0,0-1 0,0 1 0,-1 0 0,1 0 0,0-1 0,-1 1 0,0-1 0,8 4 0,1 0 0,-1 0 0,-1 0 0,1 1 0,0 0 0,-1 0 0,0 1 0,0 0 0,0 0 0,0 0 0,-1 1 0,0 0 0,0 0 0,0 0 0,-1 1 0,0-1 0,-1 1 0,5 10 0,-7-16 0,-1 1 0,0-1 0,0 0 0,0 1 0,0-1 0,0 0 0,0 1 0,0-1 0,0 1 0,0-1 0,0 0 0,-1 1 0,1-1 0,-1 0 0,1 1 0,-2 1 0,2-3 0,0 1 0,0-1 0,-1 0 0,1 0 0,0 1 0,0-1 0,0 0 0,-1 0 0,1 0 0,0 0 0,0 1 0,-1-1 0,1 0 0,0 0 0,0 0 0,-1 0 0,1 0 0,0 0 0,-1 1 0,1-1 0,0 0 0,-1 0 0,1 0 0,0 0 0,0 0 0,-1 0 0,1-1 0,-11-9 0,7 0 43,-1-1-1,1 0 0,1 0 0,0-1 1,0 1-1,1 0 0,0-18 0,1 16-325,-1 1-1,0-1 0,-1 0 0,0 1 0,-8-20 0,6 23-6542</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5:56.757"/>
    </inkml:context>
    <inkml:brush xml:id="br0">
      <inkml:brushProperty name="width" value="0.05" units="cm"/>
      <inkml:brushProperty name="height" value="0.05" units="cm"/>
      <inkml:brushProperty name="color" value="#FFFFFF"/>
    </inkml:brush>
  </inkml:definitions>
  <inkml:trace contextRef="#ctx0" brushRef="#br0">1 0 24575,'0'3'0,"0"4"0,0 6 0,0 5 0,0 1 0,0 2 0,0-1 0,0-1 0,0-3-8191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5:57.239"/>
    </inkml:context>
    <inkml:brush xml:id="br0">
      <inkml:brushProperty name="width" value="0.05" units="cm"/>
      <inkml:brushProperty name="height" value="0.05" units="cm"/>
      <inkml:brushProperty name="color" value="#FFFFFF"/>
    </inkml:brush>
  </inkml:definitions>
  <inkml:trace contextRef="#ctx0" brushRef="#br0">12 49 24575,'-3'0'0,"-1"-3"0,0-4 0,4 0 0,5-3 0,4 1 0,7 1 0,1 3-8191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6:20.826"/>
    </inkml:context>
    <inkml:brush xml:id="br0">
      <inkml:brushProperty name="width" value="0.05" units="cm"/>
      <inkml:brushProperty name="height" value="0.05" units="cm"/>
      <inkml:brushProperty name="color" value="#FFFFFF"/>
    </inkml:brush>
  </inkml:definitions>
  <inkml:trace contextRef="#ctx0" brushRef="#br0">172 33 24575,'-1'-2'0,"2"0"0,-1 0 0,0-1 0,0 1 0,1 0 0,-1 0 0,1 0 0,0 0 0,-1 0 0,1 0 0,0 0 0,0 0 0,0 1 0,2-3 0,-2 4 0,-1 0 0,0 0 0,0 0 0,1 0 0,-1 0 0,0 1 0,1-1 0,-1 0 0,0 0 0,0 0 0,1 1 0,-1-1 0,0 0 0,0 0 0,0 1 0,1-1 0,-1 0 0,0 0 0,0 1 0,0-1 0,0 0 0,0 1 0,0-1 0,0 0 0,0 1 0,1-1 0,-1 0 0,0 1 0,0-1 0,0 0 0,0 1 0,-1-1 0,1 0 0,0 1 0,0-1 0,2 17 0,-3 80 0,-22 172 0,9-151 0,0 22 0,-16 147 0,-21-4 0,0-111 0,50-170 0,0 1 0,0 0 0,1-1 0,-1 1 0,1 0 0,0-1 0,0 1 0,0 0 0,0 0 0,1 2 0,-1-4 0,1 1 0,0-1 0,-1 0 0,1 0 0,0 0 0,-1 0 0,1 0 0,0 0 0,0 0 0,0-1 0,0 1 0,0 0 0,0 0 0,0-1 0,0 1 0,0-1 0,0 1 0,0-1 0,0 1 0,0-1 0,1 1 0,-1-1 0,0 0 0,0 0 0,2 0 0,29 4 0,0-2 0,52-4 0,-27 1 0,1049-45-535,-110 1 76,-961 46 459,-25 0 0,1-1 0,-1 0 0,1-1 0,0 0 0,-1 0 0,0-1 0,12-3 0,-22 5 5,0 0-1,0 0 1,0-1 0,0 1 0,1 0-1,-1 0 1,0 0 0,0 0-1,0 0 1,1 0 0,-1 0-1,0 0 1,0 0 0,0-1 0,0 1-1,0 0 1,1 0 0,-1 0-1,0 0 1,0-1 0,0 1-1,0 0 1,0 0 0,0 0-1,0 0 1,0-1 0,0 1 0,0 0-1,0 0 1,0 0 0,0-1-1,0 1 1,0 0 0,0 0-1,0 0 1,0-1 0,0 1 0,0 0-1,0 0 1,0 0 0,0 0-1,0-1 1,0 1 0,0 0-1,0 0 1,0 0 0,0-1 0,-1 1-1,1 0 1,0 0 0,0 0-1,0 0 1,0 0 0,0 0-1,-1-1 1,1 1 0,0 0-1,0 0 1,-12-7 515,12 6-508,-27-10-1212,-4-1-5606</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53.796"/>
    </inkml:context>
    <inkml:brush xml:id="br0">
      <inkml:brushProperty name="width" value="0.05" units="cm"/>
      <inkml:brushProperty name="height" value="0.05" units="cm"/>
      <inkml:brushProperty name="color" value="#FFC114"/>
    </inkml:brush>
  </inkml:definitions>
  <inkml:trace contextRef="#ctx0" brushRef="#br0">0 83 24575,'0'-3'0,"3"-4"0,4-4 0,10-2 0,13-3 0,14-1 0,-1 2-8191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6:21.388"/>
    </inkml:context>
    <inkml:brush xml:id="br0">
      <inkml:brushProperty name="width" value="0.05" units="cm"/>
      <inkml:brushProperty name="height" value="0.05" units="cm"/>
      <inkml:brushProperty name="color" value="#FFFFFF"/>
    </inkml:brush>
  </inkml:definitions>
  <inkml:trace contextRef="#ctx0" brushRef="#br0">11 36 24575,'-11'0'0,"28"0"0,371-9-382,-132 1-33,1916-10-1781,-2162 18 2223,19 2 918,-29-2-918,1 0 0,-1 0 0,0 0 0,0 0 0,1 1 0,-1-1 0,0 0 0,1 0 0,-1 0 0,0 0 1,0 1-1,1-1 0,-1 0 0,0 0 0,0 1 0,0-1 0,1 0 0,-1 0 0,0 1 0,0-1 0,0 0 0,0 1 0,0-1 0,1 0 0,-1 1 0,0-1 0,-7 13 703,-3 1-691,-1 1 0,2-1 0,0 2-1,1-1 1,0 1 0,2 1 0,-8 25 0,-20 124 189,24-106-206,-138 540-22,95-396 342,46-161-911,1 0 0,-1 79 0,8-97-6257</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6:22.059"/>
    </inkml:context>
    <inkml:brush xml:id="br0">
      <inkml:brushProperty name="width" value="0.05" units="cm"/>
      <inkml:brushProperty name="height" value="0.05" units="cm"/>
      <inkml:brushProperty name="color" value="#FFFFFF"/>
    </inkml:brush>
  </inkml:definitions>
  <inkml:trace contextRef="#ctx0" brushRef="#br0">1 0 24575,'0'7'0,"1"-1"0,1 0 0,-1 0 0,5 11 0,1 5 0,6 44 0,-2 0 0,-4 0 0,-2 1 0,-5 88 0,-7-97 0,4-44 0,1-1 0,1 1 0,0 0 0,3 27 0,-2-40 0,0 1 0,1-1 0,0 1 0,-1-1 0,1 1 0,0-1 0,0 1 0,0-1 0,0 0 0,0 1 0,0-1 0,0 0 0,0 0 0,1 0 0,-1 0 0,0 0 0,1 0 0,-1 0 0,1 0 0,-1 0 0,1-1 0,-1 1 0,1-1 0,-1 1 0,1-1 0,0 0 0,-1 1 0,1-1 0,2 0 0,7 0 0,0 1 0,0-2 0,15-1 0,-14 0 0,122-10 19,291-22-195,1132-4-2613,-1357 36 3037,602-2-901,-781 4 625,-1 0 258,-1 0 1,1-2-1,-1 0 1,27-7-1,-45 9-203,0 0-1,0 0 1,0-1 0,0 1-1,-1 0 1,1-1 0,0 1-1,0 0 1,0-1 0,0 1-1,-1-1 1,1 0 0,0 1-1,0-1 1,-1 1 0,1-1-1,-1 0 1,1 0 0,0 0-1,-1 0 2,0 1 0,0-1 0,0 1 0,0-1-1,0 1 1,0-1 0,0 1 0,0-1 0,0 0 0,-1 1-1,1-1 1,0 1 0,0-1 0,-1 1 0,1 0 0,0-1 0,0 1-1,-1-1 1,1 1 0,-1-1 0,1 1 0,0 0 0,-1-1 0,-5-3 218,1 0 1,-1 0 0,-12-5 0,13 7-209,-21-11-1403,0 0-5461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6:22.646"/>
    </inkml:context>
    <inkml:brush xml:id="br0">
      <inkml:brushProperty name="width" value="0.05" units="cm"/>
      <inkml:brushProperty name="height" value="0.05" units="cm"/>
      <inkml:brushProperty name="color" value="#FFFFFF"/>
    </inkml:brush>
  </inkml:definitions>
  <inkml:trace contextRef="#ctx0" brushRef="#br0">1 0 24575,'29'6'0,"-9"-1"0,380 45 0,4-21 0,-186-14 0,-117-10 0,-38-3 0,120 20 0,-182-22 0,1 0 0,-1 1 0,0-1 0,1 0 0,-1 1 0,0-1 0,1 1 0,-1-1 0,0 1 0,0 0 0,0-1 0,1 1 0,-1 0 0,0 0 0,0 0 0,0 0 0,0 0 0,-1 0 0,1 0 0,0 0 0,0 0 0,-1 0 0,1 1 0,0-1 0,-1 0 0,1 0 0,-1 1 0,0-1 0,1 0 0,-1 1 0,0-1 0,0 2 0,0 3 0,-1 0 0,0 0 0,0 0 0,-1-1 0,1 1 0,-4 6 0,-2 8 0,-4 27 0,1 1 0,2 0 0,-1 54 0,8 147 0,11 3 0,0 88 0,-9-275 0,-3 0 0,-3 0 0,-2 0 0,-17 64 0,11-96-1365,6-22-5461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6:23.280"/>
    </inkml:context>
    <inkml:brush xml:id="br0">
      <inkml:brushProperty name="width" value="0.05" units="cm"/>
      <inkml:brushProperty name="height" value="0.05" units="cm"/>
      <inkml:brushProperty name="color" value="#FFFFFF"/>
    </inkml:brush>
  </inkml:definitions>
  <inkml:trace contextRef="#ctx0" brushRef="#br0">1 39 24575,'1'-3'0,"1"1"0,-1-1 0,1 1 0,0-1 0,0 1 0,0 0 0,0 0 0,0 0 0,0 0 0,1 0 0,-1 0 0,1 1 0,-1-1 0,4-1 0,-5 2 0,1 1 0,-1-1 0,1 0 0,-1 1 0,0-1 0,1 1 0,-1-1 0,1 1 0,-1 0 0,1 0 0,-1 0 0,1-1 0,-1 1 0,1 1 0,0-1 0,-1 0 0,1 0 0,-1 1 0,0-1 0,1 0 0,-1 1 0,1 0 0,1 0 0,-1 1 0,0 0 0,0 0 0,0 0 0,0 0 0,0 0 0,-1 0 0,1 0 0,-1 1 0,0-1 0,0 1 0,0-1 0,2 4 0,0 6 0,-1-1 0,1 1 0,-2 0 0,0-1 0,0 13 0,-4 25 0,-1 0 0,-14 56 0,8-56 0,3 0 0,-2 53 0,9-98 0,0 1 0,0 0 0,0-1 0,1 1 0,0-1 0,0 1 0,0-1 0,0 1 0,1-1 0,-1 1 0,1-1 0,0 0 0,1 0 0,-1 0 0,1 0 0,-1-1 0,1 1 0,0-1 0,1 1 0,-1-1 0,1 0 0,-1 0 0,1-1 0,0 1 0,0-1 0,0 0 0,0 0 0,0 0 0,1 0 0,-1-1 0,8 2 0,25 4 0,1-2 0,-1-1 0,72-3 0,-57-2 0,2411-38-2860,-2404 37 2937,843-35-947,-870 34 904,5 1 223,0-1-1,53-13 0,-88 15-209,-1 1 0,1 0 1,0-1-1,-1 1 0,1-1 0,-1 0 1,1 1-1,-1-1 0,1 0 0,-1 0 0,3-2 1,-4 3-22,0-1 1,0 1 0,0 0 0,0 0 0,0-1-1,0 1 1,0 0 0,0-1 0,0 1 0,0 0 0,0 0-1,0-1 1,0 1 0,0 0 0,0-1 0,0 1 0,0 0-1,0 0 1,0-1 0,0 1 0,0 0 0,0-1 0,-1 1-1,1 0 1,0 0 0,0-1 0,0 1 0,0 0-1,-1 0 1,1 0 0,0-1 0,0 1 0,-1 0 0,1 0-1,0 0 1,0 0 0,-1-1 0,-3-1 158,-1 0 0,0 0 0,1 0 0,-1 1 0,-10-3 0,-151-28-1396,128 22-5615</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6:23.915"/>
    </inkml:context>
    <inkml:brush xml:id="br0">
      <inkml:brushProperty name="width" value="0.05" units="cm"/>
      <inkml:brushProperty name="height" value="0.05" units="cm"/>
      <inkml:brushProperty name="color" value="#FFFFFF"/>
    </inkml:brush>
  </inkml:definitions>
  <inkml:trace contextRef="#ctx0" brushRef="#br0">26 115 24575,'-3'-3'0,"1"1"0,0-1 0,-1 1 0,1-1 0,0 0 0,0 0 0,1 0 0,-1 0 0,1-1 0,-1 1 0,1 0 0,-1-7 0,2 8 0,0 0 0,0 0 0,0 1 0,0-1 0,0 0 0,1 1 0,-1-1 0,1 0 0,-1 1 0,1-1 0,-1 1 0,1-1 0,0 1 0,0-1 0,0 1 0,0-1 0,0 1 0,0 0 0,0 0 0,0-1 0,1 1 0,-1 0 0,0 0 0,1 0 0,-1 0 0,1 1 0,-1-1 0,4-1 0,10-3 0,0 1 0,0 0 0,0 1 0,0 1 0,0 0 0,19 1 0,3-1 0,334-4 0,0 29 0,-197-10 0,-63-7 0,125 13 0,-235-19 0,1 0 0,0 0 0,0 0 0,0 1 0,-1-1 0,1 1 0,0-1 0,-1 1 0,1 0 0,0-1 0,-1 1 0,1 0 0,-1 0 0,1 0 0,-1 0 0,0 0 0,1 1 0,-1-1 0,0 0 0,0 1 0,0-1 0,0 1 0,0-1 0,0 1 0,0-1 0,-1 1 0,1 0 0,0-1 0,-1 1 0,0 0 0,1 0 0,-1-1 0,0 3 0,0 5 0,0 0 0,-1-1 0,-1 1 0,1-1 0,-6 15 0,1 0 0,-4 30 0,3 0 0,-2 87 0,16 108 0,-5-207 0,36 465 0,51-5 0,-68-420 0,27 124 0,-46-199 0,-1 0 0,0 0 0,0 0 0,-1 0 0,0 0 0,0 0 0,-1 12 0,0-16 0,0 0 0,0 0 0,0 0 0,0 0 0,0 0 0,0 0 0,0-1 0,0 1 0,-1 0 0,1-1 0,-1 1 0,1-1 0,-1 0 0,0 1 0,0-1 0,1 0 0,-1 0 0,0 0 0,0 0 0,0 0 0,0-1 0,0 1 0,0-1 0,0 1 0,0-1 0,-3 1 0,-29 2-95,-1-1 0,1-1-1,-49-6 1,51 3-889,-38-2-5842</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6:26.088"/>
    </inkml:context>
    <inkml:brush xml:id="br0">
      <inkml:brushProperty name="width" value="0.05" units="cm"/>
      <inkml:brushProperty name="height" value="0.05" units="cm"/>
      <inkml:brushProperty name="color" value="#FFFFFF"/>
    </inkml:brush>
  </inkml:definitions>
  <inkml:trace contextRef="#ctx0" brushRef="#br0">330 80 24575,'0'-4'0,"-1"-1"0,1 1 0,-1-1 0,1 1 0,-1-1 0,-1 1 0,1-1 0,-1 1 0,1 0 0,-1 0 0,-4-6 0,5 8 0,0 0 0,-1 1 0,1-1 0,0 1 0,-1 0 0,1-1 0,-1 1 0,0 0 0,1 0 0,-1 0 0,0 0 0,1 0 0,-1 0 0,0 0 0,0 1 0,0-1 0,0 1 0,0 0 0,0-1 0,0 1 0,0 0 0,0 0 0,0 0 0,0 0 0,0 0 0,0 1 0,0-1 0,0 1 0,-2 0 0,-3 2 0,0 0 0,1 0 0,-1 1 0,1 0 0,-1 0 0,1 1 0,0 0 0,1 0 0,-1 0 0,1 1 0,-8 10 0,-2 6 0,1 0 0,-12 25 0,3-2 0,3 0 0,1 1 0,-22 92 0,35-113 0,1 1 0,2 0 0,0 0 0,2 0 0,1 0 0,1 0 0,1 0 0,1 0 0,8 30 0,-8-46-72,0 0 1,1 0-1,0 0 0,1-1 0,0 1 0,0-1 0,1 0 0,0-1 1,0 0-1,1 0 0,0 0 0,1 0 0,0-1 0,0-1 0,0 1 1,1-1-1,0-1 0,14 7 0,18 4-6754</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6:29.055"/>
    </inkml:context>
    <inkml:brush xml:id="br0">
      <inkml:brushProperty name="width" value="0.05" units="cm"/>
      <inkml:brushProperty name="height" value="0.05" units="cm"/>
      <inkml:brushProperty name="color" value="#FFFFFF"/>
    </inkml:brush>
  </inkml:definitions>
  <inkml:trace contextRef="#ctx0" brushRef="#br0">466 122 24575,'3'-4'0,"0"1"0,1-1 0,-2 0 0,1-1 0,0 1 0,-1 0 0,0-1 0,0 1 0,0-1 0,0 0 0,-1 1 0,1-7 0,-2 9 0,1 0 0,-1 0 0,0 0 0,0 0 0,0 0 0,0 0 0,-1 0 0,1 0 0,0 0 0,-1 0 0,1 0 0,-1 0 0,0 0 0,0 0 0,0 1 0,0-1 0,0 0 0,0 1 0,0-1 0,0 0 0,-1 1 0,1-1 0,-1 1 0,1 0 0,-1 0 0,1-1 0,-1 1 0,0 0 0,0 0 0,1 1 0,-1-1 0,-3-1 0,-2 0 0,-1 1 0,1 0 0,-1 0 0,0 1 0,1-1 0,-1 2 0,1-1 0,-1 1 0,1 0 0,-1 1 0,1-1 0,0 2 0,-10 3 0,-5 3 0,1 1 0,0 1 0,-20 14 0,18-10 0,1 2 0,0 0 0,1 1 0,1 2 0,-19 21 0,32-32 0,0 0 0,0 0 0,1 1 0,0 0 0,0 0 0,1 1 0,1-1 0,0 1 0,0 0 0,1 0 0,0 0 0,1 1 0,0-1 0,1 22 0,1-27 0,1 0 0,0 0 0,0 1 0,0-1 0,1 0 0,0-1 0,1 1 0,-1 0 0,1 0 0,0-1 0,0 0 0,1 0 0,4 6 0,-1-4 0,0 0 0,0 0 0,1 0 0,0-1 0,1 0 0,-1-1 0,14 6 0,2 0 0,1-2 0,0 0 0,1-2 0,0-1 0,33 3 0,155 8 0,-214-17 0,28 6 0,-27-6 0,-1 0 0,0 1 0,1-1 0,-1 0 0,1 0 0,-1 0 0,1 0 0,-1 1 0,1-1 0,-1 0 0,0 0 0,1 1 0,-1-1 0,0 0 0,1 0 0,-1 1 0,0-1 0,1 0 0,-1 1 0,0-1 0,0 1 0,1-1 0,-1 0 0,0 1 0,0-1 0,0 1 0,0-1 0,1 1 0,-1-1 0,0 1 0,0-1 0,0 0 0,0 1 0,0-1 0,0 1 0,0-1 0,0 1 0,0-1 0,0 1 0,-1-1 0,1 1 0,0-1 0,0 0 0,0 1 0,-1-1 0,1 1 0,0-1 0,0 0 0,-1 1 0,1-1 0,0 1 0,-1-1 0,1 0 0,0 0 0,-1 1 0,-6 5 0,-1 0 0,0 0 0,0-1 0,0 0 0,0 0 0,-10 3 0,-58 21 0,58-23 0,-166 48 342,150-47-769,-1-1 0,0-1 1,-50-1-1,44-6-6399</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6:29.287"/>
    </inkml:context>
    <inkml:brush xml:id="br0">
      <inkml:brushProperty name="width" value="0.05" units="cm"/>
      <inkml:brushProperty name="height" value="0.05" units="cm"/>
      <inkml:brushProperty name="color" value="#FFFFFF"/>
    </inkml:brush>
  </inkml:definitions>
  <inkml:trace contextRef="#ctx0" brushRef="#br0">125 22 24575,'3'-3'0,"1"-4"0,-4-1 0,-3 4 0,-6 9 0,-3 9 0,-3 8 0,-2 10 0,-1 8 0,3 8 0,1 9 0,2 6 0,4 1 0,3 2 0,2-1 0,2-4 0,1-5 0,1-13-8191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6:29.571"/>
    </inkml:context>
    <inkml:brush xml:id="br0">
      <inkml:brushProperty name="width" value="0.05" units="cm"/>
      <inkml:brushProperty name="height" value="0.05" units="cm"/>
      <inkml:brushProperty name="color" value="#FFFFFF"/>
    </inkml:brush>
  </inkml:definitions>
  <inkml:trace contextRef="#ctx0" brushRef="#br0">16 298 24575,'-5'-25'0,"0"0"0,2 0 0,1 0 0,2-1 0,2-35 0,-2 56 0,1 0 0,0 0 0,0 0 0,0 1 0,0-1 0,1 0 0,0 1 0,0-1 0,0 1 0,0 0 0,1-1 0,0 1 0,-1 0 0,1 1 0,1-1 0,5-5 0,-3 5 0,0 0 0,-1 1 0,1 0 0,1 0 0,-1 1 0,0-1 0,1 1 0,-1 1 0,1-1 0,0 1 0,10-1 0,11 1 0,0 1 0,0 1 0,0 2 0,48 9 0,-19 3 0,69 25 0,-95-28 0,1 1 0,-2 2 0,55 34 0,-74-41 0,-1-1 0,0 1 0,0 1 0,0 0 0,-1 1 0,-1-1 0,0 2 0,0-1 0,-1 1 0,0 0 0,0 0 0,-2 1 0,6 14 0,-9-18 0,0 0 0,-1 0 0,0 0 0,0 0 0,-1 1 0,0-1 0,0 0 0,-1 0 0,0 0 0,-1 0 0,1 0 0,-2 0 0,1-1 0,-1 1 0,0 0 0,-1-1 0,1 0 0,-1 0 0,-1 0 0,0 0 0,-9 10 0,-3 1 0,-1-1 0,0-1 0,-1-1 0,0-1 0,-1 0 0,-25 12 0,-21 6-434,-1-3 0,-1-2 0,-86 21 0,39-18-6021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6:29.878"/>
    </inkml:context>
    <inkml:brush xml:id="br0">
      <inkml:brushProperty name="width" value="0.05" units="cm"/>
      <inkml:brushProperty name="height" value="0.05" units="cm"/>
      <inkml:brushProperty name="color" value="#FFFFFF"/>
    </inkml:brush>
  </inkml:definitions>
  <inkml:trace contextRef="#ctx0" brushRef="#br0">38 63 24575,'-17'-23'0,"14"21"0,1-1 0,0 0 0,0 1 0,0-1 0,0 0 0,0 0 0,0 0 0,0-4 0,1 7 0,1-1 0,0 1 0,0 0 0,0-1 0,0 1 0,0 0 0,0-1 0,0 1 0,0 0 0,0-1 0,0 1 0,0 0 0,0-1 0,0 1 0,0 0 0,0-1 0,0 1 0,0 0 0,0 0 0,1-1 0,-1 1 0,0 0 0,0-1 0,0 1 0,1 0 0,-1 0 0,0-1 0,0 1 0,0 0 0,1 0 0,-1-1 0,0 1 0,1 0 0,-1 0 0,0 0 0,0 0 0,1 0 0,-1-1 0,0 1 0,1 0 0,-1 0 0,0 0 0,1 0 0,-1 0 0,0 0 0,1 0 0,-1 0 0,0 0 0,1 0 0,-1 0 0,0 0 0,1 0 0,-1 1 0,1-1 0,20 6 0,-1 3 0,-1 2 0,0-1 0,-1 2 0,0 1 0,18 16 0,-7-2 0,51 59 0,-65-67 0,0 2 0,-1 0 0,-1 0 0,-1 1 0,-1 1 0,-1 0 0,10 34 0,-16-43 0,0 1 0,-2 0 0,0 0 0,0 0 0,-1 0 0,-1 0 0,-1 1 0,0-1 0,-1 0 0,-1 0 0,0-1 0,-1 1 0,-9 23 0,3-18-170,-1 0-1,-1-1 0,-1 0 1,-1-1-1,0 0 0,-2-1 1,-28 25-1,-41 29-6655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59.997"/>
    </inkml:context>
    <inkml:brush xml:id="br0">
      <inkml:brushProperty name="width" value="0.05" units="cm"/>
      <inkml:brushProperty name="height" value="0.05" units="cm"/>
      <inkml:brushProperty name="color" value="#FFC114"/>
    </inkml:brush>
  </inkml:definitions>
  <inkml:trace contextRef="#ctx0" brushRef="#br0">590 222 24575,'0'-9'0,"-1"1"0,-1 0 0,1-1 0,-1 1 0,-1 0 0,0 0 0,0 1 0,0-1 0,-1 1 0,0-1 0,-1 1 0,1 0 0,-1 0 0,-1 1 0,1 0 0,-1 0 0,0 0 0,-8-5 0,2 1 0,0 2 0,0-1 0,-1 1 0,-1 1 0,1 1 0,-1 0 0,0 0 0,0 2 0,-20-5 0,23 7 0,0 1 0,0 0 0,0 0 0,-1 2 0,1-1 0,0 1 0,0 1 0,-1 0 0,1 0 0,1 1 0,-1 1 0,0 0 0,1 0 0,0 1 0,0 0 0,-13 10 0,10-6 0,0 2 0,1 0 0,0 0 0,1 1 0,0 1 0,1-1 0,0 2 0,1-1 0,1 2 0,-12 26 0,13-23 0,1 0 0,0 1 0,1 0 0,1 0 0,1 0 0,1 0 0,1 1 0,0-1 0,2 1 0,0-1 0,1 0 0,1 1 0,5 19 0,-4-28 0,-1 0 0,2 0 0,-1 0 0,1-1 0,1 1 0,0-2 0,1 1 0,0 0 0,0-1 0,9 8 0,-9-11 0,1 1 0,-1-1 0,1-1 0,1 1 0,-1-2 0,1 1 0,0-1 0,0 0 0,0-1 0,1 0 0,-1-1 0,1 0 0,10 1 0,-10-2 0,-1 0 0,0-1 0,1 0 0,-1 0 0,1-1 0,-1-1 0,0 0 0,0 0 0,0 0 0,0-1 0,0-1 0,0 0 0,-1 0 0,0 0 0,0-1 0,0 0 0,0-1 0,9-8 0,-9 6 0,-1 0 0,-1 0 0,1 0 0,-1-1 0,-1 0 0,0 0 0,0 0 0,0-1 0,-1 0 0,-1 0 0,0 0 0,0 0 0,-1 0 0,0-1 0,-1 1 0,0-14 0,-1 2-97,-1 0-1,-1 1 1,-1-1-1,-1 0 1,0 1-1,-2 0 1,-1 0-1,0 1 1,-2-1-1,0 2 1,-1-1-1,-1 1 0,-18-22 1,2 10-6729</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6:32.038"/>
    </inkml:context>
    <inkml:brush xml:id="br0">
      <inkml:brushProperty name="width" value="0.05" units="cm"/>
      <inkml:brushProperty name="height" value="0.05" units="cm"/>
      <inkml:brushProperty name="color" value="#FFFFFF"/>
    </inkml:brush>
  </inkml:definitions>
  <inkml:trace contextRef="#ctx0" brushRef="#br0">150 29 24575,'0'-2'0,"-2"-19"0,-2 15 0,-4 13 0,-6 18 0,0 1 0,1 1 0,2 0 0,-15 55 0,22-72 0,-9 36 69,1 0-1,2 0 0,2 0 0,-2 80 1,9-104-201,2-1 1,1 1 0,0 0-1,2-1 1,0 0 0,1 1 0,2-2-1,0 1 1,1-1 0,1 0 0,0 0-1,17 23 1,10 4-6695</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6:32.353"/>
    </inkml:context>
    <inkml:brush xml:id="br0">
      <inkml:brushProperty name="width" value="0.05" units="cm"/>
      <inkml:brushProperty name="height" value="0.05" units="cm"/>
      <inkml:brushProperty name="color" value="#FFFFFF"/>
    </inkml:brush>
  </inkml:definitions>
  <inkml:trace contextRef="#ctx0" brushRef="#br0">19 57 24575,'0'-6'0,"-3"-5"0,-1-3 0,0-3 0,1 8 0,1 11 0,0 15 0,2 12 0,-1 11 0,1 10 0,0 9 0,1 2 0,-1 1 0,0-2 0,0-5 0,0-12-8191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6:32.507"/>
    </inkml:context>
    <inkml:brush xml:id="br0">
      <inkml:brushProperty name="width" value="0.05" units="cm"/>
      <inkml:brushProperty name="height" value="0.05" units="cm"/>
      <inkml:brushProperty name="color" value="#FFFFFF"/>
    </inkml:brush>
  </inkml:definitions>
  <inkml:trace contextRef="#ctx0" brushRef="#br0">1 169 24575,'0'-9'0,"3"-12"0,4-7 0,4-4 0,2 3 0,6 4 0,5 8 0,2 9 0,1 9 0,4 11 0,-5 2-8191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6:32.678"/>
    </inkml:context>
    <inkml:brush xml:id="br0">
      <inkml:brushProperty name="width" value="0.05" units="cm"/>
      <inkml:brushProperty name="height" value="0.05" units="cm"/>
      <inkml:brushProperty name="color" value="#FFFFFF"/>
    </inkml:brush>
  </inkml:definitions>
  <inkml:trace contextRef="#ctx0" brushRef="#br0">16 33 24575,'-6'0'0,"-2"3"0,7 1 0,5 0 0,9-4 0,11-2 0,10-3 0,9-1 0,5-3 0,3-2 0,-6 0-8191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6:32.850"/>
    </inkml:context>
    <inkml:brush xml:id="br0">
      <inkml:brushProperty name="width" value="0.05" units="cm"/>
      <inkml:brushProperty name="height" value="0.05" units="cm"/>
      <inkml:brushProperty name="color" value="#FFFFFF"/>
    </inkml:brush>
  </inkml:definitions>
  <inkml:trace contextRef="#ctx0" brushRef="#br0">90 39 24575,'-3'-3'0,"-4"-1"0,-3-3 0,-4-3 0,-2 1 0,2 3 0,3 7 0,4 9 0,2 9 0,3 9 0,1 10 0,1 7 0,4 4 0,1 3 0,-1-7-8191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6:33.219"/>
    </inkml:context>
    <inkml:brush xml:id="br0">
      <inkml:brushProperty name="width" value="0.05" units="cm"/>
      <inkml:brushProperty name="height" value="0.05" units="cm"/>
      <inkml:brushProperty name="color" value="#FFFFFF"/>
    </inkml:brush>
  </inkml:definitions>
  <inkml:trace contextRef="#ctx0" brushRef="#br0">50 43 24575,'2'-5'0,"1"-1"0,-1 1 0,0-1 0,-1 0 0,2-7 0,-22 57 0,9-11 0,0 1 0,3 0 0,0 1 0,3-1 0,-2 46 0,6-66 0,1 1 0,0 0 0,1-1 0,0 1 0,1-1 0,1 0 0,0 0 0,1 0 0,1 0 0,0-1 0,1 0 0,0 0 0,1-1 0,0 0 0,12 14 0,-15-21 0,-1-1 0,1 0 0,0 1 0,0-2 0,0 1 0,1 0 0,-1-1 0,1 0 0,-1-1 0,1 1 0,0-1 0,0 0 0,7 1 0,-8-2 0,-1-1 0,1 0 0,-1 0 0,1 0 0,-1 0 0,1-1 0,-1 0 0,1 0 0,-1 0 0,0 0 0,0-1 0,1 1 0,-1-1 0,0 0 0,0-1 0,-1 1 0,1-1 0,0 1 0,4-5 0,1-3 0,0-1 0,-1 0 0,0 0 0,0 0 0,-2-1 0,1 0 0,-1 0 0,-1-1 0,0 1 0,-1-1 0,0-1 0,-1 1 0,2-25 0,-2 11 0,-2 0 0,-1 0 0,-1 0 0,-1 0 0,-1 1 0,-8-30 0,9 46 34,-1 0 1,0 0-1,-1 1 0,0-1 0,0 1 0,-1 0 0,-1 0 0,1 0 0,-10-11 1,12 17-99,0 1 1,0-1 0,0 0 0,0 1 0,0-1-1,0 1 1,-1 0 0,1 0 0,-1 1 0,0-1-1,1 1 1,-1 0 0,0 0 0,0 0-1,0 0 1,0 0 0,0 1 0,0 0 0,0 0-1,0 0 1,0 0 0,0 1 0,0 0 0,0-1-1,0 1 1,-6 3 0,-13 6-6763</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6:33.516"/>
    </inkml:context>
    <inkml:brush xml:id="br0">
      <inkml:brushProperty name="width" value="0.05" units="cm"/>
      <inkml:brushProperty name="height" value="0.05" units="cm"/>
      <inkml:brushProperty name="color" value="#FFFFFF"/>
    </inkml:brush>
  </inkml:definitions>
  <inkml:trace contextRef="#ctx0" brushRef="#br0">280 61 24575,'0'-3'0,"0"1"0,0-1 0,0 1 0,-1 0 0,1-1 0,-1 1 0,1 0 0,-1-1 0,0 1 0,1 0 0,-1 0 0,-1-1 0,1 1 0,0 0 0,0 0 0,-1 0 0,1 0 0,-1 1 0,1-1 0,-1 0 0,0 1 0,0-1 0,0 1 0,0-1 0,0 1 0,0 0 0,0 0 0,0 0 0,-1 0 0,-3-1 0,2 1 0,0 1 0,0 0 0,0-1 0,0 1 0,0 0 0,1 1 0,-1-1 0,0 1 0,0 0 0,0 0 0,1 0 0,-1 0 0,0 1 0,1-1 0,-1 1 0,1 0 0,0 0 0,-5 4 0,-6 6 0,2 1 0,-1 1 0,2-1 0,0 2 0,0-1 0,2 2 0,0-1 0,-12 28 0,11-18 0,1 1 0,1 1 0,1-1 0,-7 55 0,13-60 43,0-1 0,1 1-1,1-1 1,1 1 0,1-1-1,0 1 1,8 23 0,-8-36-129,0 0 1,0 0 0,0 0-1,1 0 1,0 0 0,1 0-1,-1-1 1,1 0 0,1 0-1,0-1 1,-1 1 0,2-1-1,-1 0 1,1-1 0,0 0-1,0 0 1,1 0 0,-1-1-1,11 4 1,10 1-6741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6:34.168"/>
    </inkml:context>
    <inkml:brush xml:id="br0">
      <inkml:brushProperty name="width" value="0.05" units="cm"/>
      <inkml:brushProperty name="height" value="0.05" units="cm"/>
      <inkml:brushProperty name="color" value="#FFFFFF"/>
    </inkml:brush>
  </inkml:definitions>
  <inkml:trace contextRef="#ctx0" brushRef="#br0">233 31 24575,'-2'0'0,"1"-1"0,-1 1 0,1-1 0,0 1 0,-1-1 0,1 0 0,0 0 0,0 1 0,0-1 0,-1 0 0,1 0 0,0 0 0,0 0 0,0 0 0,0-1 0,1 1 0,-1 0 0,0 0 0,0-1 0,1 1 0,-1 0 0,1-1 0,-1 1 0,1 0 0,-1-1 0,1-2 0,1 3 0,4 6 0,3 10 0,7 21 0,-3 0 0,0 2 0,-3-1 0,-1 1 0,-2 1 0,-1-1 0,-2 1 0,-2 0 0,-1 0 0,-11 73 0,5-82-105,-2-1 0,0-1 0,-2 1 0,-1-2 0,-1 1 0,-1-2 0,-2 0 0,0 0 0,-2-1 0,-1-1 0,-1-1 0,-34 33 0,-22 11-6721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6:50.996"/>
    </inkml:context>
    <inkml:brush xml:id="br0">
      <inkml:brushProperty name="width" value="0.05" units="cm"/>
      <inkml:brushProperty name="height" value="0.05" units="cm"/>
      <inkml:brushProperty name="color" value="#FFFFFF"/>
    </inkml:brush>
  </inkml:definitions>
  <inkml:trace contextRef="#ctx0" brushRef="#br0">68 116 24575,'-16'-2'0,"-20"-1"0,35 3 0,0 0 0,1 0 0,-1 0 0,1 0 0,-1 0 0,0 0 0,1 0 0,-1 0 0,1 0 0,-1 1 0,1-1 0,-1 0 0,1 0 0,-1 1 0,1-1 0,-1 0 0,1 1 0,-1-1 0,1 0 0,-1 1 0,1-1 0,0 1 0,-1-1 0,1 1 0,0-1 0,-1 1 0,1-1 0,0 1 0,0-1 0,-1 1 0,1 0 0,0-1 0,0 1 0,0-1 0,0 1 0,0-1 0,0 1 0,0 0 0,0-1 0,0 1 0,0-1 0,0 1 0,0 0 0,0-1 0,1 1 0,-1 0 0,1 0 0,0 1 0,-1-1 0,1 0 0,0 0 0,0 1 0,0-1 0,0 0 0,0 0 0,0 0 0,0 0 0,1 0 0,-1 0 0,0-1 0,0 1 0,1 0 0,-1-1 0,0 1 0,1-1 0,-1 1 0,1-1 0,-1 0 0,1 1 0,-1-1 0,1 0 0,-1 0 0,1 0 0,-1 0 0,3-1 0,6 1 0,0-1 0,18-5 0,-27 6 0,168-50 0,-37 9 0,-68 22 0,47-10 0,-110 28 0,1 1 0,0-1 0,-1 1 0,1 0 0,-1-1 0,1 1 0,-1 0 0,1 0 0,-1 0 0,1 0 0,0 1 0,-1-1 0,1 0 0,-1 1 0,1-1 0,-1 1 0,1-1 0,-1 1 0,1 0 0,-1 0 0,0-1 0,3 3 0,-3-1 0,0 0 0,0 0 0,0 0 0,-1 0 0,1 0 0,0 0 0,-1 0 0,0 0 0,1 0 0,-1 1 0,0-1 0,0 0 0,0 0 0,0 0 0,0 0 0,-2 3 0,-33 155 0,15-78 0,-16 84 285,-27 113-1935,52-239-5176</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6:51.166"/>
    </inkml:context>
    <inkml:brush xml:id="br0">
      <inkml:brushProperty name="width" value="0.05" units="cm"/>
      <inkml:brushProperty name="height" value="0.05" units="cm"/>
      <inkml:brushProperty name="color" value="#FFFFFF"/>
    </inkml:brush>
  </inkml:definitions>
  <inkml:trace contextRef="#ctx0" brushRef="#br0">21 135 24575,'-3'-2'0,"-3"-5"0,-2-4 0,4 0 0,9 0 0,9 0 0,11 3 0,13 0 0,13-2 0,8-2 0,7-2 0,3-2 0,-9 2-8191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00.433"/>
    </inkml:context>
    <inkml:brush xml:id="br0">
      <inkml:brushProperty name="width" value="0.05" units="cm"/>
      <inkml:brushProperty name="height" value="0.05" units="cm"/>
      <inkml:brushProperty name="color" value="#FFC114"/>
    </inkml:brush>
  </inkml:definitions>
  <inkml:trace contextRef="#ctx0" brushRef="#br0">172 1 24575,'2'2'0,"0"1"0,0 1 0,0-1 0,0 0 0,-1 0 0,0 1 0,1-1 0,-1 1 0,0-1 0,-1 1 0,1 0 0,-1-1 0,1 6 0,-1 2 0,0 0 0,-1 0 0,-1 13 0,-5 4 0,-1-1 0,-2 0 0,-21 46 0,5-14 0,-8 18 0,13-31 0,-25 82 0,45-126 0,0 1 0,1-1 0,-1 0 0,1 1 0,-1-1 0,1 0 0,0 1 0,0-1 0,0 0 0,1 1 0,-1-1 0,0 0 0,1 1 0,0-1 0,-1 0 0,1 1 0,2 2 0,-2-3 0,1 0 0,0 0 0,0-1 0,0 1 0,0 0 0,0-1 0,0 1 0,0-1 0,0 0 0,1 0 0,-1 0 0,0 0 0,1 0 0,-1 0 0,1-1 0,3 1 0,24 3 0,0-2 0,0-1 0,35-3 0,-8 1 0,-16 0 0,-1-1 0,43-8 0,-69 7 0,0 0 0,0-1 0,0 0 0,0-1 0,-1-1 0,0 0 0,0 0 0,-1-2 0,17-11 0,-23 14 0,-1-1 0,0 0 0,0 0 0,0 0 0,-1 0 0,0-1 0,0 0 0,0 1 0,-1-2 0,0 1 0,-1 0 0,1 0 0,-1-1 0,-1 0 0,0 1 0,0-1 0,0 0 0,-1 0 0,0 1 0,-1-10 0,-1 1 0,0 1 0,-1 0 0,0 0 0,-1 0 0,-1 1 0,-1-1 0,0 1 0,0 0 0,-12-17 0,13 23 0,-1 1 0,0-1 0,-1 1 0,-13-12 0,16 16 0,1 0 0,-1 1 0,1-1 0,-1 1 0,0 0 0,0 0 0,0 0 0,0 1 0,0-1 0,0 1 0,-1 0 0,-7 0 0,2 2-1365</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6:51.366"/>
    </inkml:context>
    <inkml:brush xml:id="br0">
      <inkml:brushProperty name="width" value="0.05" units="cm"/>
      <inkml:brushProperty name="height" value="0.05" units="cm"/>
      <inkml:brushProperty name="color" value="#FFFFFF"/>
    </inkml:brush>
  </inkml:definitions>
  <inkml:trace contextRef="#ctx0" brushRef="#br0">27 0 24575,'0'6'0,"-1"0"0,0 0 0,0 0 0,-4 11 0,3-11 0,0 0 0,1 0 0,0 0 0,0 0 0,-1 9 0,9 56 0,-4-54 0,-1-1 0,0 0 0,-2 0 0,0 0 0,-4 27 0,-9 11-1365,7-32-5461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6:51.755"/>
    </inkml:context>
    <inkml:brush xml:id="br0">
      <inkml:brushProperty name="width" value="0.05" units="cm"/>
      <inkml:brushProperty name="height" value="0.05" units="cm"/>
      <inkml:brushProperty name="color" value="#FFFFFF"/>
    </inkml:brush>
  </inkml:definitions>
  <inkml:trace contextRef="#ctx0" brushRef="#br0">54 137 24575,'0'0'0,"0"0"0,1 0 0,-1 0 0,0 0 0,0 0 0,0 0 0,1 0 0,-1 0 0,0 0 0,0 0 0,0 0 0,1 0 0,-1 0 0,0 0 0,0 0 0,0 0 0,1 0 0,-1 0 0,0 0 0,0 0 0,0 0 0,1-1 0,-1 1 0,0 0 0,0 0 0,0 0 0,0 0 0,0 0 0,1-1 0,-1 1 0,0 0 0,0 0 0,0 0 0,0-1 0,0 1 0,0 0 0,0 0 0,0 0 0,0-1 0,0 1 0,0 0 0,0 0 0,0 0 0,0-1 0,0 1 0,0 0 0,0 0 0,0-1 0,0 1 0,0 0 0,0-1 0,-1 1 0,1 0 0,0-1 0,0 1 0,-1 0 0,1 0 0,0-1 0,-1 1 0,1 0 0,0 0 0,-1 0 0,1 0 0,0-1 0,-1 1 0,1 0 0,0 0 0,-1 0 0,1 0 0,-1 0 0,1 0 0,0 0 0,-1 0 0,1 0 0,-1 0 0,1 0 0,0 0 0,-1 0 0,0 1 0,-1 0 0,-1 0 0,0 1 0,0-1 0,1 1 0,-1 0 0,1 0 0,0 0 0,-1 0 0,1 0 0,0 1 0,0-1 0,0 1 0,1-1 0,-1 1 0,0-1 0,1 1 0,0 0 0,0 0 0,0 0 0,0 0 0,0 0 0,0 5 0,-1 0 0,1 1 0,0 0 0,0-1 0,1 1 0,0 0 0,2 16 0,0-19 0,-1-1 0,1 1 0,0-1 0,0 0 0,0 0 0,1 0 0,0 0 0,0-1 0,0 1 0,0-1 0,1 1 0,0-1 0,0 0 0,0-1 0,0 1 0,1-1 0,-1 0 0,1 0 0,0 0 0,0 0 0,0-1 0,0 0 0,0 0 0,1 0 0,-1-1 0,0 0 0,1 0 0,0 0 0,-1-1 0,1 0 0,-1 0 0,1 0 0,-1 0 0,1-1 0,-1 0 0,1 0 0,-1-1 0,0 0 0,1 0 0,-1 0 0,0 0 0,0-1 0,0 0 0,-1 0 0,1 0 0,-1 0 0,1-1 0,-1 0 0,3-4 0,0 0 0,-1-1 0,0 0 0,-1 0 0,0 0 0,0-1 0,-1 1 0,0-1 0,-1 0 0,0 0 0,-1-1 0,0 1 0,0-1 0,-1 1 0,-1-1 0,0-11 0,0 15 0,0 0 0,-1 0 0,0 0 0,0 0 0,-1 0 0,0 1 0,0-1 0,-1 0 0,1 1 0,-2 0 0,1-1 0,0 1 0,-1 1 0,0-1 0,-1 0 0,1 1 0,-1 0 0,0 0 0,0 0 0,-1 1 0,0 0 0,1 0 0,-11-5 0,11 7-41,-1 1 0,1-1-1,-1 1 1,1 1-1,-1-1 1,1 1 0,-1 0-1,0 0 1,1 0 0,-1 1-1,1 0 1,-1 0-1,1 1 1,0-1 0,-1 1-1,1 0 1,0 1 0,0-1-1,0 1 1,0 0-1,1 0 1,-1 1 0,1-1-1,0 1 1,0 0 0,0 0-1,0 0 1,1 1-1,0-1 1,0 1 0,0 0-1,-4 8 1,3 4-6785</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6:52.140"/>
    </inkml:context>
    <inkml:brush xml:id="br0">
      <inkml:brushProperty name="width" value="0.05" units="cm"/>
      <inkml:brushProperty name="height" value="0.05" units="cm"/>
      <inkml:brushProperty name="color" value="#FFFFFF"/>
    </inkml:brush>
  </inkml:definitions>
  <inkml:trace contextRef="#ctx0" brushRef="#br0">1 41 24575,'1'0'0,"0"0"0,1 0 0,-1 0 0,1 0 0,-1 0 0,0 1 0,1-1 0,-1 1 0,0-1 0,0 1 0,1 0 0,-1-1 0,0 1 0,0 0 0,0 0 0,0 0 0,0-1 0,0 1 0,0 0 0,0 1 0,0-1 0,0 0 0,-1 0 0,1 0 0,0 0 0,-1 1 0,1-1 0,0 3 0,1 3 0,0 1 0,-1 0 0,0-1 0,0 10 0,1 5 0,0-6 0,0 1 0,2-1 0,0 0 0,1 1 0,11 24 0,-14-37 0,0 0 0,1 0 0,-1 0 0,1-1 0,0 1 0,0-1 0,0 0 0,0 1 0,0-1 0,1-1 0,0 1 0,-1 0 0,1-1 0,0 0 0,0 0 0,0 0 0,1 0 0,-1-1 0,0 1 0,1-1 0,-1 0 0,0-1 0,1 1 0,-1-1 0,1 0 0,5 0 0,5-2 0,-1 0 0,1-1 0,-1 0 0,0-1 0,0-1 0,0 0 0,-1-1 0,0-1 0,24-15 0,-27 16 0,-2 0 0,1-1 0,-1 0 0,0 0 0,0-1 0,-1 0 0,0-1 0,0 0 0,-1 0 0,0 0 0,-1 0 0,0-1 0,7-20 0,-11 27 0,0-1 0,0 1 0,-1 0 0,1-1 0,-1 1 0,0-1 0,0 1 0,0 0 0,0-1 0,0 1 0,-1-1 0,0 1 0,0 0 0,0 0 0,0-1 0,0 1 0,0 0 0,-3-4 0,1 4 0,0-1 0,0 1 0,0 0 0,0 0 0,-1 0 0,0 0 0,1 1 0,-1-1 0,0 1 0,0 0 0,0 0 0,-5-1 0,-9-3 0,1 2 0,-1 0 0,0 2 0,0 0 0,-29 0 0,44 2 2,-71 3 337,69-3-481,-1 1 0,1 0 0,-1 0-1,1 1 1,0 0 0,-1 0 0,1 0 0,0 0 0,0 1-1,0-1 1,-4 5 0,0 3-6684</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6:52.479"/>
    </inkml:context>
    <inkml:brush xml:id="br0">
      <inkml:brushProperty name="width" value="0.05" units="cm"/>
      <inkml:brushProperty name="height" value="0.05" units="cm"/>
      <inkml:brushProperty name="color" value="#FFFFFF"/>
    </inkml:brush>
  </inkml:definitions>
  <inkml:trace contextRef="#ctx0" brushRef="#br0">107 89 24575,'-4'-1'0,"1"1"0,-1-1 0,0 1 0,1-1 0,-1 0 0,-4-2 0,7 2 0,-1 0 0,0 0 0,0 0 0,1 1 0,-1-1 0,0 0 0,0 1 0,0 0 0,0-1 0,0 1 0,0 0 0,0 0 0,0 0 0,1 0 0,-1 1 0,0-1 0,0 0 0,0 1 0,0-1 0,0 1 0,1 0 0,-1 0 0,0 0 0,0 0 0,1 0 0,-3 1 0,2 1 0,-1 0 0,1 0 0,0 0 0,0 0 0,0 1 0,0-1 0,0 0 0,1 1 0,0 0 0,0-1 0,0 1 0,0 0 0,0-1 0,0 6 0,0 8 0,1 30 0,0-45 0,0 9 0,1-1 0,1 0 0,-1 1 0,2-1 0,-1 0 0,1 0 0,1-1 0,0 1 0,0 0 0,1-1 0,10 15 0,-11-19 0,0 0 0,1 0 0,-1-1 0,1 1 0,0-1 0,0 0 0,0-1 0,1 1 0,-1-1 0,1 0 0,0 0 0,0-1 0,0 0 0,0 0 0,0 0 0,0-1 0,1 0 0,-1 0 0,0 0 0,8-1 0,-1-1 0,0 0 0,0-1 0,0-1 0,-1 0 0,1-1 0,-1 0 0,0 0 0,0-2 0,0 1 0,-1-2 0,1 0 0,-1 0 0,-1-1 0,13-11 0,-14 11 0,0-1 0,-1 0 0,0 0 0,0-1 0,-1 0 0,0 0 0,-1-1 0,0 0 0,-1 0 0,0 0 0,0-1 0,-2 1 0,1-1 0,-1 0 0,1-15 0,-4 23 14,1-1 0,-1 0-1,0 0 1,-1 1 0,1-1-1,-1 0 1,0 1-1,0-1 1,0 1 0,-1-1-1,0 1 1,1-1 0,-2 1-1,1 0 1,0 0 0,-1 0-1,0 0 1,0 1 0,0-1-1,0 1 1,-1 0 0,1-1-1,-1 2 1,-5-5 0,0 2-170,0 1 1,-1 0 0,1 0 0,-1 1 0,0 0 0,1 1 0,-1 0-1,0 0 1,-1 1 0,-11 1 0,-26 0-6671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6:52.818"/>
    </inkml:context>
    <inkml:brush xml:id="br0">
      <inkml:brushProperty name="width" value="0.05" units="cm"/>
      <inkml:brushProperty name="height" value="0.05" units="cm"/>
      <inkml:brushProperty name="color" value="#FFFFFF"/>
    </inkml:brush>
  </inkml:definitions>
  <inkml:trace contextRef="#ctx0" brushRef="#br0">216 357 24575,'-104'26'0,"-7"2"0,181-45 0,1328-174-4649,571 27 802,-1677 144 3946,-263 18 278,70-9 735,-77 6-2395</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03.372"/>
    </inkml:context>
    <inkml:brush xml:id="br0">
      <inkml:brushProperty name="width" value="0.05" units="cm"/>
      <inkml:brushProperty name="height" value="0.05" units="cm"/>
      <inkml:brushProperty name="color" value="#FFFFFF"/>
    </inkml:brush>
  </inkml:definitions>
  <inkml:trace contextRef="#ctx0" brushRef="#br0">415 233 24575,'1'-65'0,"-2"-72"0,1 135 0,0 1 0,0-1 0,0 1 0,0-1 0,-1 1 0,1-1 0,-1 1 0,1-1 0,-1 1 0,1 0 0,-1-1 0,0 1 0,1 0 0,-1-1 0,0 1 0,0 0 0,-1-2 0,1 3 0,0-1 0,0 1 0,0 0 0,1-1 0,-1 1 0,0 0 0,0-1 0,0 1 0,0 0 0,0 0 0,0 0 0,0 0 0,0 0 0,0 0 0,0 0 0,0 0 0,0 0 0,0 1 0,0-1 0,-1 0 0,-3 3 0,-1 0 0,0 0 0,1 0 0,0 1 0,-1-1 0,-8 9 0,-8 11 0,1 0 0,1 1 0,1 1 0,1 0 0,1 2 0,-14 28 0,-69 179 0,77-169 0,-24 109 0,40-137 0,1 0 0,3 0 0,0 1 0,5 59 0,0-84 0,-1 0 0,2 1 0,0-2 0,0 1 0,1 0 0,1-1 0,0 1 0,0-1 0,10 14 0,-11-20 0,1 0 0,0 0 0,0 0 0,0 0 0,1-1 0,0 0 0,0 0 0,0-1 0,0 1 0,1-1 0,0-1 0,0 1 0,0-1 0,0 0 0,1-1 0,-1 0 0,9 2 0,-3-3 0,1 0 0,-1-1 0,1 0 0,-1-1 0,0-1 0,1 0 0,-1 0 0,0-2 0,0 1 0,0-2 0,-1 0 0,0 0 0,0-1 0,0-1 0,0 0 0,12-10 0,-2 1 0,-1-2 0,-1-1 0,-1 0 0,0-1 0,-1-1 0,29-46 0,-29 36 0,-1-1 0,-2-1 0,-2 0 0,0-1 0,-3 0 0,0-1 0,-3 0 0,0-1 0,-3 1 0,1-47 0,-5 78 0,0-1 0,0 1 0,0-1 0,0 1 0,-1-1 0,1 1 0,-1 0 0,0-1 0,-1 1 0,1 0 0,-3-5 0,3 8 0,1 1 0,0 0 0,0 0 0,0-1 0,0 1 0,-1 0 0,1 0 0,0 0 0,0-1 0,-1 1 0,1 0 0,0 0 0,0 0 0,-1 0 0,1-1 0,0 1 0,0 0 0,-1 0 0,1 0 0,0 0 0,-1 0 0,1 0 0,0 0 0,-1 0 0,1 0 0,0 0 0,0 0 0,-1 0 0,1 0 0,0 0 0,-1 0 0,1 0 0,0 0 0,-1 1 0,1-1 0,0 0 0,0 0 0,-1 0 0,1 0 0,0 0 0,0 1 0,-1-1 0,1 0 0,0 1 0,-9 12 0,2 5 0,1-1 0,0 1 0,1 0 0,1 0 0,-1 22 0,1 4 0,2 47 0,2-58-195,2-1 0,2 0 0,1 0 0,1 0 0,2 0 0,11 31 0,0-20-6631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03.683"/>
    </inkml:context>
    <inkml:brush xml:id="br0">
      <inkml:brushProperty name="width" value="0.05" units="cm"/>
      <inkml:brushProperty name="height" value="0.05" units="cm"/>
      <inkml:brushProperty name="color" value="#FFFFFF"/>
    </inkml:brush>
  </inkml:definitions>
  <inkml:trace contextRef="#ctx0" brushRef="#br0">0 224 24575,'9'-35'0,"-6"23"0,0 0 0,0 0 0,1 1 0,1-1 0,6-12 0,-10 22 0,0 0 0,1 0 0,-1 1 0,0-1 0,1 0 0,-1 0 0,1 1 0,0-1 0,0 1 0,-1 0 0,1-1 0,0 1 0,0 0 0,0 0 0,0 0 0,0 0 0,1 1 0,-1-1 0,0 1 0,0-1 0,0 1 0,1 0 0,-1-1 0,0 1 0,1 0 0,-1 1 0,0-1 0,0 0 0,1 1 0,-1-1 0,0 1 0,0-1 0,3 3 0,6 2 0,1 1 0,-1 0 0,0 1 0,-1 0 0,0 1 0,0 0 0,0 0 0,15 19 0,60 86 0,-83-110 0,80 125 0,-69-103 0,0 0 0,-2 0 0,12 39 0,-22-61 0,-1 1 0,1-1 0,0 1 0,-1-1 0,0 1 0,0-1 0,0 1 0,0-1 0,0 1 0,-1 0 0,1-1 0,-3 5 0,3-7 0,0 0 0,-1-1 0,1 1 0,-1 0 0,1 0 0,-1-1 0,1 1 0,-1 0 0,1-1 0,-1 1 0,0-1 0,1 1 0,-1-1 0,0 1 0,0-1 0,1 1 0,-1-1 0,0 1 0,0-1 0,-1 1 0,0-1 0,1 0 0,-1 0 0,0 0 0,0 0 0,1-1 0,-1 1 0,0 0 0,0-1 0,1 1 0,-1-1 0,1 0 0,-1 1 0,0-1 0,-1-1 0,-4-3 0,0 0 0,0 0 0,1-1 0,0 0 0,0 0 0,0 0 0,1-1 0,0 0 0,0 0 0,0 0 0,-3-9 0,-1-2 0,2-1 0,0 1 0,-8-34 0,11 31 38,0 0 0,2 0 0,0 0 0,1 0 0,1-1 0,2 1 0,0 0 0,7-32 0,-6 41-139,0 1 1,1 0-1,0 0 1,1 0 0,0 0-1,0 1 1,1 0-1,1 0 1,-1 0 0,2 1-1,-1 0 1,1 1 0,1-1-1,0 2 1,0-1-1,18-11 1,8 2-6726</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04.819"/>
    </inkml:context>
    <inkml:brush xml:id="br0">
      <inkml:brushProperty name="width" value="0.05" units="cm"/>
      <inkml:brushProperty name="height" value="0.05" units="cm"/>
      <inkml:brushProperty name="color" value="#FFFFFF"/>
    </inkml:brush>
  </inkml:definitions>
  <inkml:trace contextRef="#ctx0" brushRef="#br0">38 189 24575,'3'15'0,"-2"-14"0,-1 0 0,1 0 0,-1 1 0,0-1 0,1 0 0,-1 0 0,0 0 0,0 0 0,0 1 0,0-1 0,0 0 0,0 0 0,0 0 0,0 0 0,-1 1 0,1-1 0,0 0 0,-1 0 0,1 0 0,-2 2 0,-4 8 0,1 1 0,0 0 0,0 0 0,1 0 0,1 0 0,0 1 0,1 0 0,-1 22 0,2-19 0,1 0 0,1-1 0,1 1 0,1-1 0,0 1 0,0-1 0,2 0 0,0 0 0,8 17 0,-8-21 0,1-1 0,0 0 0,0 0 0,1 0 0,1-1 0,-1 0 0,1 0 0,1-1 0,0 0 0,0 0 0,0-1 0,20 10 0,-26-15 0,0 0 0,0-1 0,0 0 0,0 1 0,1-1 0,-1 0 0,0-1 0,1 1 0,-1-1 0,1 1 0,-1-1 0,1 0 0,-1-1 0,1 1 0,-1 0 0,0-1 0,1 0 0,-1 0 0,0 0 0,5-2 0,-5 1 0,1 0 0,-1 0 0,0-1 0,0 0 0,0 1 0,0-1 0,-1 0 0,1 0 0,-1-1 0,1 1 0,-1-1 0,0 1 0,-1-1 0,1 1 0,0-1 0,-1 0 0,1-5 0,2-10 0,-1 1 0,-1-1 0,0 1 0,-2-1 0,0 0 0,-1 0 0,-1 1 0,-1-1 0,-9-35 0,6 34 0,-1 0 0,-1 0 0,-1 0 0,0 1 0,-2 0 0,0 1 0,-1 0 0,-21-24 0,24 33 0,0 1 0,0 0 0,-1 0 0,-17-11 0,24 17 0,0 0 0,0 1 0,0-1 0,0 0 0,-1 1 0,1 0 0,0 0 0,-1 0 0,1 0 0,-1 1 0,1-1 0,-1 1 0,1 0 0,-1 0 0,1 0 0,-1 0 0,1 1 0,-1-1 0,1 1 0,-7 2 0,9-3 0,0 1 0,0 0 0,0-1 0,-1 1 0,1 0 0,0-1 0,0 1 0,0 0 0,0 0 0,0 0 0,0 0 0,0 0 0,1 0 0,-1 0 0,0 0 0,1 1 0,-1-1 0,0 0 0,1 0 0,0 1 0,-1-1 0,1 0 0,0 0 0,-1 3 0,1-2 0,1 0 0,-1 1 0,1-1 0,-1 0 0,1 0 0,0 0 0,0 0 0,0 0 0,0 0 0,0 0 0,1 0 0,-1 0 0,2 2 0,4 3 0,-1-1 0,1 0 0,0 0 0,1 0 0,-1-1 0,9 5 0,5-1 0,0 0 0,1-2 0,0 0 0,0-1 0,0-2 0,1 0 0,0-1 0,-1-1 0,1-2 0,27-1 0,-20-2 0,0-1 0,-1-1 0,1-1 0,-1-2 0,-1-1 0,0-1 0,36-18 0,-46 18 0,-1 0 0,28-21 0,-40 27 0,0 0 0,0-1 0,-1 1 0,1-1 0,-1 0 0,0 0 0,0 0 0,-1-1 0,1 0 0,-1 1 0,0-1 0,2-7 0,-5 12 0,0 0 0,1 0 0,-1 0 0,0 0 0,0 0 0,0 1 0,0-1 0,0 0 0,0 0 0,0 0 0,0 0 0,0 0 0,0 0 0,0 0 0,-1 1 0,1-1 0,-1-2 0,1 3 0,-1 0 0,1 0 0,0-1 0,-1 1 0,1 0 0,0 0 0,-1-1 0,1 1 0,-1 0 0,1 0 0,0 0 0,-1 0 0,1 0 0,-1 0 0,1 0 0,-1 0 0,1 0 0,-1 0 0,1 0 0,0 0 0,-1 0 0,1 0 0,-1 0 0,0 0 0,-2 1 0,0 1 0,0-1 0,0 0 0,0 1 0,1 0 0,-1 0 0,1 0 0,-5 3 0,-6 10 0,0 1 0,0 0 0,2 1 0,0 0 0,1 1 0,0 0 0,-8 25 0,9-17 0,0 0 0,2 0 0,1 1 0,-5 53 0,11-67 0,-1 1 0,2-1 0,0 1 0,0-1 0,1 1 0,1-1 0,0 0 0,1 0 0,1 0 0,0 0 0,0-1 0,1 0 0,10 15 0,-9-18 0,0 0 0,0-1 0,1 0 0,-1 0 0,2-1 0,-1 0 0,1-1 0,0 1 0,1-2 0,-1 1 0,1-1 0,0-1 0,1 0 0,-1 0 0,1-1 0,18 3 0,-19-4 0,1-1 0,0 0 0,-1-1 0,1 0 0,0 0 0,-1-2 0,1 1 0,0-1 0,-1-1 0,0 1 0,0-2 0,0 0 0,0 0 0,0 0 0,-1-2 0,13-7 0,-13 5 0,0 1 0,0-1 0,-1-1 0,0 0 0,0 0 0,-1 0 0,-1-1 0,1 0 0,-2 0 0,1-1 0,-1 1 0,-1-1 0,0 0 0,4-20 0,-1-6 0,-2 0 0,-2 0 0,-1 0 0,-1 0 0,-3 0 0,-10-66 0,11 98 0,0 0 0,0 0 0,0 0 0,0 0 0,-1 1 0,0-1 0,0 1 0,-3-5 0,5 8 0,0 1 0,0 0 0,0 0 0,0 0 0,-1 0 0,1 0 0,0-1 0,0 1 0,0 0 0,0 0 0,0 0 0,-1 0 0,1 0 0,0 0 0,0 0 0,0 0 0,-1 0 0,1 0 0,0 0 0,0-1 0,0 1 0,-1 0 0,1 0 0,0 0 0,0 0 0,0 0 0,0 1 0,-1-1 0,1 0 0,0 0 0,0 0 0,0 0 0,-1 0 0,1 0 0,0 0 0,0 0 0,0 0 0,0 0 0,-1 0 0,1 1 0,0-1 0,0 0 0,0 0 0,0 0 0,-7 12 0,0 14 0,5-9 0,0-1 0,1 1 0,1-1 0,1 1 0,0 0 0,1-1 0,1 1 0,1-1 0,0 0 0,1 0 0,0-1 0,2 1 0,0-1 0,0 0 0,1-1 0,1 0 0,14 17 0,-15-20 0,1-1 0,0 0 0,1 0 0,0-1 0,0-1 0,1 0 0,0 0 0,0-1 0,1 0 0,0-1 0,0 0 0,0-1 0,1-1 0,0 0 0,0 0 0,0-1 0,0-1 0,0 0 0,1-1 0,-1-1 0,27-2 0,-34 2 0,0-1 0,-1-1 0,1 1 0,0-1 0,-1 0 0,1 0 0,-1 0 0,0-1 0,0 0 0,0 0 0,0 0 0,0-1 0,0 0 0,-1 0 0,6-6 0,-5 3 0,0 1 0,-1-2 0,0 1 0,0 0 0,-1-1 0,0 1 0,0-1 0,-1 0 0,3-15 0,-2-6 0,-1-1 0,-1 0 0,-2 0 0,-8-52 0,9 81 0,0 0 0,-1 0 0,1 0 0,0 1 0,0-1 0,0 0 0,0 0 0,0 0 0,0 0 0,0 0 0,0 0 0,0 1 0,0-1 0,0 0 0,0 0 0,1 0 0,-1 0 0,1-1 0,6 21 0,29 148 0,25 287 0,-57-418 0,-2-16 0,0-1 0,-1 0 0,0 1 0,-2-1 0,-3 24 0,4-42 0,-1 0 0,1 0 0,0-1 0,0 1 0,0 0 0,-1 0 0,1 0 0,-1 0 0,1-1 0,0 1 0,-1 0 0,1 0 0,-1-1 0,0 1 0,1 0 0,-1-1 0,1 1 0,-2 0 0,1-1 0,1 0 0,0 0 0,-1 0 0,1 1 0,-1-1 0,1 0 0,-1-1 0,1 1 0,-1 0 0,1 0 0,-1 0 0,1 0 0,-1 0 0,1 0 0,-1-1 0,1 1 0,0 0 0,-1 0 0,1-1 0,-1 1 0,1 0 0,0 0 0,-1-1 0,-3-3 0,1 0 0,-1 0 0,1-1 0,-4-7 0,-10-20 0,2-1 0,1-1 0,1-1 0,-14-64 0,11 17 0,-4-85 0,11-68 0,10 206 0,1 0 0,2 0 0,1 0 0,1 1 0,20-56 0,-23 76 0,1 1 0,0-1 0,0 0 0,0 1 0,1 0 0,1 0 0,-1 0 0,1 1 0,0-1 0,12-9 0,-14 14 0,1-1 0,0 0 0,-1 1 0,1 0 0,0 0 0,0 0 0,0 1 0,1-1 0,-1 1 0,0 0 0,1 1 0,-1-1 0,0 1 0,1 0 0,-1 1 0,0-1 0,0 1 0,8 2 0,1 1 0,0 2 0,0-1 0,0 2 0,0 0 0,-1 0 0,0 1 0,-1 1 0,0 0 0,18 17 0,-9-5 0,-2 0 0,0 2 0,-1 0 0,15 26 0,-23-34 0,-2 1 0,0-1 0,-1 1 0,0 0 0,-1 1 0,5 22 0,-10-34 0,0 1 0,0-1 0,-1 0 0,0 0 0,0 1 0,0-1 0,0 0 0,-1 1 0,0-1 0,0 0 0,0 0 0,-1 0 0,1 0 0,-1 0 0,-1 0 0,1 0 0,-1-1 0,1 1 0,-1-1 0,-1 0 0,1 0 0,0 0 0,-1 0 0,0 0 0,-5 3 0,-4 2 43,-1-1-1,-1-1 0,0 0 1,0-1-1,0 0 0,-1-1 1,-31 6-1,-117 7-1348,148-17 908,-85 5-6428</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05.303"/>
    </inkml:context>
    <inkml:brush xml:id="br0">
      <inkml:brushProperty name="width" value="0.05" units="cm"/>
      <inkml:brushProperty name="height" value="0.05" units="cm"/>
      <inkml:brushProperty name="color" value="#FFFFFF"/>
    </inkml:brush>
  </inkml:definitions>
  <inkml:trace contextRef="#ctx0" brushRef="#br0">139 43 24575,'-12'-3'0,"-13"-4"0,-8-1 0,-1 1 0,8 2 0,17 1 0,19 2 0,26 1 0,24 1 0,26 0 0,24 0 0,21 0 0,15 1 0,6-1-888,0 0 888,-7 0 0,-14-3 0,-29 0-7303</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05.878"/>
    </inkml:context>
    <inkml:brush xml:id="br0">
      <inkml:brushProperty name="width" value="0.05" units="cm"/>
      <inkml:brushProperty name="height" value="0.05" units="cm"/>
      <inkml:brushProperty name="color" value="#FFFFFF"/>
    </inkml:brush>
  </inkml:definitions>
  <inkml:trace contextRef="#ctx0" brushRef="#br0">437 0 24575,'3'1'0,"0"-1"0,0 1 0,0-1 0,-1 1 0,1 0 0,0 0 0,0 1 0,-1-1 0,1 0 0,0 1 0,-1 0 0,0-1 0,1 1 0,-1 0 0,0 0 0,0 0 0,0 1 0,0-1 0,1 3 0,3 2 0,-2 1 0,1-1 0,-1 1 0,-1 0 0,5 11 0,-4-2 0,1 1 0,-2-1 0,-1 1 0,0 0 0,-1 24 0,-10 94 0,6-109 0,-83 630-1538,40-334 693,1 20 746,-84 584-319,-32-8-241,147-855 724,1-8 588,2 1 1,3 0-1,-2 66 1,10-116-614,1 1 1,0-1-1,0 1 0,0-1 1,1 0-1,0 0 0,0 0 1,1 0-1,0 0 0,0 0 1,1-1-1,0 1 0,7 9 1,-4-9-10,0 1 1,0-2-1,1 1 1,-1-1-1,2 0 1,-1-1 0,1 1-1,-1-2 1,17 7-1,15 3-14,0-2 1,1-1-1,59 7 0,134 4-354,-232-22 329,648 27-3154,5-21-253,-540-5 2711,1259 3-3745,691-6 2505,-374 0 1103,-1503 2 861,462-3 183,-8-29 1396,-584 28-638,-1-3 0,101-25 0,-147 28-510,-1 0 0,1 0-1,-1-1 1,14-8 0,-17 8-541,-1 0 0,0 0 1,9-10-1,-15 15 90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41.091"/>
    </inkml:context>
    <inkml:brush xml:id="br0">
      <inkml:brushProperty name="width" value="0.05" units="cm"/>
      <inkml:brushProperty name="height" value="0.05" units="cm"/>
      <inkml:brushProperty name="color" value="#FFC114"/>
    </inkml:brush>
  </inkml:definitions>
  <inkml:trace contextRef="#ctx0" brushRef="#br0">1 213 24575,'3'-3'0,"0"0"0,0-1 0,-1 0 0,1 0 0,-1 1 0,0-1 0,0-1 0,0 1 0,0 0 0,1-5 0,8-48 0,-3 10 0,-6 39 0,-1 4 0,-1 0 0,1 0 0,0 0 0,0 1 0,1-1 0,-1 1 0,1-1 0,0 1 0,0-1 0,0 1 0,0 0 0,6-6 0,-8 9 0,0 0 0,0 0 0,1-1 0,-1 1 0,0 0 0,1 0 0,-1 0 0,0 0 0,1 0 0,-1 0 0,0 0 0,0 0 0,1 0 0,-1 0 0,0 0 0,1 0 0,-1 0 0,0 0 0,1 0 0,-1 0 0,0 0 0,1 0 0,-1 0 0,0 1 0,1-1 0,-1 0 0,0 0 0,0 0 0,1 0 0,-1 1 0,0-1 0,0 0 0,1 0 0,-1 1 0,7 14 0,0 18 0,0 59 0,-3 1 0,-11 99 0,5-131 0,-10 177-66,-7 301-351,20-376 278,30 212 0,-31-373 140,5 35 24,1 0 0,1-1 0,2 0 0,14 35 1,-22-69-2,0 1 0,0-1 0,0 0 1,0 0-1,0 0 0,1 0 0,-1 0 1,1 0-1,-1 0 0,1 0 0,0 0 1,-1-1-1,1 1 0,0-1 1,0 1-1,3 0 0,-3-1-11,1-1 0,-1 1 0,0-1 0,1 0 0,-1 0 1,0 0-1,1 0 0,-1 0 0,0-1 0,1 1 0,-1-1 0,0 0 0,0 1 0,1-1 0,-1 0 0,3-2 0,87-43-13,-35 17 0,66-25 0,-39 27-148,0 4 1,2 4-1,125-12 0,269 5-996,483 38-32,37 0 510,-975-13 660,194-9-424,-152 4 243,78-18 0,-76 5 139,-63 18 72,-1-2 0,1 1 0,-1-1 0,0 1 0,0-2 0,0 1 0,-1 0 0,1-1 0,4-5 0,-8 8 12,0 0-1,0 0 1,0 0-1,0-1 1,0 1-1,-1-1 1,1 1-1,0 0 1,-1-1-1,1 1 1,-1-1 0,1 0-1,-1 1 1,0-1-1,0 1 1,0-1-1,0 0 1,0 1-1,0-1 1,0 1-1,0-1 1,-1-2-1,0 1-120,-1-1-1,0 0 1,1 1-1,-1 0 1,0-1-1,-1 1 1,-3-5-1,-29-26-4043</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06.599"/>
    </inkml:context>
    <inkml:brush xml:id="br0">
      <inkml:brushProperty name="width" value="0.05" units="cm"/>
      <inkml:brushProperty name="height" value="0.05" units="cm"/>
      <inkml:brushProperty name="color" value="#FFFFFF"/>
    </inkml:brush>
  </inkml:definitions>
  <inkml:trace contextRef="#ctx0" brushRef="#br0">24 194 24575,'-7'-13'0,"5"9"0,-1-1 0,0 0 0,1 0 0,0 0 0,-1-6 0,2 9 0,1 0 0,0 1 0,0-1 0,0 1 0,0-1 0,0 0 0,0 1 0,0-1 0,1 1 0,-1-1 0,0 1 0,1-1 0,0 1 0,-1-1 0,1 1 0,0-1 0,0 1 0,-1 0 0,1-1 0,0 1 0,0 0 0,2-2 0,2-1 0,-1 1 0,1 0 0,0 0 0,0 0 0,0 0 0,0 1 0,0-1 0,10-2 0,50-8 0,-49 10 0,446-37-858,-408 37 730,717-18-2356,980 97-1,-1271-23 1384,-9 34 1008,-463-85 119,124 35-17,-113-30 292,-1 0 1,0 2 0,-1 0-1,30 20 1,-42-25-145,0 0-1,0 0 1,0 1-1,-1-1 1,1 1 0,-1 0-1,-1 0 1,1 1 0,-1-1-1,0 1 1,0 0-1,0-1 1,-1 1 0,0 1-1,0-1 1,-1 0 0,1 0-1,-1 1 1,-1-1 0,1 0-1,-2 13 1,-2 5 221,-1 0-1,0 0 1,-2-1 0,-14 34-1,7-16-226,-25 95-317,6 1-1,-19 188 1,6 286-1364,38-481 1620,-44 875-316,30 1 0,23-931 326,-6 122 722,3-190-702,0 1 0,0-1-1,0 0 1,-1 0 0,0 0 0,-1 0-1,-5 11 1,7-15-87,-1 0 1,-1 0-1,1-1 0,0 1 1,-1 0-1,1-1 0,-1 0 0,1 0 1,-1 1-1,0-1 0,0-1 0,0 1 1,-1 0-1,1-1 0,0 0 0,0 0 1,-1 0-1,-3 1 0,-12 1-33,1-1 0,-1-1 0,0 0 0,-30-4 0,-80-15 0,69 8 0,-1284-137-6021,665 135 5248,362 15-624</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13.203"/>
    </inkml:context>
    <inkml:brush xml:id="br0">
      <inkml:brushProperty name="width" value="0.05" units="cm"/>
      <inkml:brushProperty name="height" value="0.05" units="cm"/>
      <inkml:brushProperty name="color" value="#FFFFFF"/>
    </inkml:brush>
  </inkml:definitions>
  <inkml:trace contextRef="#ctx0" brushRef="#br0">588 226 24575,'1'0'0,"1"-1"0,-1 1 0,0 0 0,0-1 0,0 0 0,0 1 0,0-1 0,0 0 0,0 1 0,0-1 0,0 0 0,0 0 0,0 0 0,0 0 0,-1 0 0,1 0 0,0 0 0,-1 0 0,1 0 0,0 0 0,-1 0 0,1-2 0,9-27 0,-9 25 0,0-1 0,0 0 0,-1 1 0,0-1 0,0 0 0,0 1 0,0-1 0,-1 0 0,0 1 0,0-1 0,-1 1 0,1-1 0,-1 1 0,-1 0 0,1-1 0,-1 1 0,1 0 0,-1 1 0,-7-10 0,4 9 0,1-1 0,-1 1 0,0 0 0,0 1 0,0 0 0,-1 0 0,0 0 0,0 0 0,0 1 0,0 0 0,0 1 0,0 0 0,-1 0 0,-9-1 0,-1 1 0,0 1 0,0 1 0,-1 1 0,1 0 0,0 1 0,0 1 0,1 1 0,-1 1 0,-26 10 0,23-6 0,1 0 0,0 1 0,0 1 0,1 1 0,1 1 0,0 1 0,-22 20 0,34-27 0,-1 0 0,1 0 0,0 1 0,1-1 0,0 1 0,0 1 0,0-1 0,1 1 0,1-1 0,-4 13 0,5-15 0,1 0 0,0 1 0,1-1 0,-1 0 0,1 1 0,1-1 0,-1 1 0,1-1 0,0 0 0,0 1 0,1-1 0,0 0 0,0 0 0,0 0 0,1 0 0,3 5 0,3 3 0,1-1 0,0 0 0,1 0 0,0-2 0,1 1 0,0-1 0,1-1 0,24 16 0,11 2 0,62 27 0,84 25 0,-11-5 0,-178-73 0,0 0 0,0 1 0,0 0 0,-1 0 0,7 5 0,-11-8 0,0 0 0,1 1 0,-1-1 0,0 0 0,1 1 0,-1-1 0,0 0 0,0 1 0,0-1 0,1 1 0,-1-1 0,0 0 0,0 1 0,0-1 0,0 1 0,1-1 0,-1 0 0,0 1 0,0-1 0,0 1 0,0-1 0,0 1 0,0-1 0,0 1 0,-1-1 0,1 0 0,0 1 0,-1 0 0,1 0 0,-1 0 0,0 0 0,0-1 0,0 1 0,0 0 0,0-1 0,0 1 0,0 0 0,0-1 0,0 1 0,0-1 0,0 0 0,0 1 0,-3-1 0,-28 8 0,-1-3 0,-1 0 0,-39 0 0,-103-11 0,155 5 14,-157-18 310,156 15-608,0-1 0,0-1 0,0 0 1,1-2-1,-36-18 0,33 11-6542</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13.993"/>
    </inkml:context>
    <inkml:brush xml:id="br0">
      <inkml:brushProperty name="width" value="0.05" units="cm"/>
      <inkml:brushProperty name="height" value="0.05" units="cm"/>
      <inkml:brushProperty name="color" value="#FFFFFF"/>
    </inkml:brush>
  </inkml:definitions>
  <inkml:trace contextRef="#ctx0" brushRef="#br0">364 504 24575,'2'-1'0,"0"1"0,0 0 0,1-1 0,-1 0 0,0 1 0,0-1 0,0 0 0,0 0 0,0 0 0,0 0 0,0 0 0,0-1 0,0 1 0,-1-1 0,1 1 0,0-1 0,-1 1 0,1-1 0,-1 0 0,0 0 0,1 0 0,-1 0 0,0 0 0,0 0 0,0 0 0,-1 0 0,1 0 0,-1-1 0,2-3 0,-1 2 0,-1 0 0,1 0 0,-1 1 0,1-1 0,-1 0 0,0 0 0,-1 0 0,1 0 0,-1 1 0,1-1 0,-1 0 0,0 0 0,-1 1 0,1-1 0,-1 1 0,1-1 0,-4-3 0,2 3 0,0 1 0,0 0 0,0 0 0,0 1 0,-1-1 0,1 1 0,-1 0 0,0 0 0,0 0 0,0 0 0,0 1 0,0-1 0,0 1 0,0 0 0,0 0 0,0 1 0,-1-1 0,1 1 0,0 0 0,0 0 0,-1 0 0,1 1 0,0-1 0,0 1 0,0 0 0,-8 3 0,-3 2 0,0 0 0,0 1 0,0 1 0,1 0 0,-22 18 0,15-10 0,1 1 0,1 0 0,-25 31 0,35-37 0,0 1 0,0 1 0,1-1 0,1 2 0,0-1 0,1 0 0,-7 23 0,12-32 0,0 1 0,0 0 0,0-1 0,0 1 0,1 0 0,0 0 0,0-1 0,0 1 0,0 0 0,1 0 0,0-1 0,0 1 0,0 0 0,1-1 0,-1 1 0,1-1 0,0 0 0,0 1 0,1-1 0,2 4 0,-1-4 0,-1 0 0,1-1 0,0 0 0,0 1 0,1-2 0,-1 1 0,0 0 0,1-1 0,0 0 0,-1 0 0,1 0 0,0 0 0,0-1 0,0 0 0,0 0 0,1 0 0,-1-1 0,7 0 0,1 0 0,0-1 0,0 0 0,0-1 0,-1-1 0,1 0 0,-1-1 0,1 0 0,-1 0 0,0-2 0,-1 1 0,1-1 0,-1-1 0,0 0 0,-1-1 0,0 0 0,0-1 0,12-13 0,-9 6 0,0 0 0,0-1 0,-2-1 0,0 0 0,-1-1 0,-1 0 0,0 0 0,-2-1 0,10-38 0,-17 161 0,0-69 0,6 60 0,-4-82 0,0 0 0,0-1 0,2 1 0,-1 0 0,2-1 0,-1 0 0,2 0 0,9 16 0,-13-23 0,1-1 0,0 1 0,-1-1 0,1 0 0,1 0 0,-1 0 0,0-1 0,1 1 0,-1-1 0,1 0 0,-1 0 0,1 0 0,0 0 0,0-1 0,7 2 0,-5-2 0,-1 0 0,1-1 0,0 1 0,0-2 0,0 1 0,0 0 0,-1-1 0,1 0 0,0-1 0,6-2 0,2-1 0,0-1 0,0-1 0,-1-1 0,-1 0 0,1 0 0,-1-1 0,0-1 0,10-10 0,-6 2 0,-1 0 0,-1-1 0,0-1 0,-2 0 0,0-1 0,-1 0 0,-1 0 0,-1-2 0,-1 1 0,5-25 0,-2-2 0,-2 0 0,-3-1 0,1-87 0,-7 102 0,-5-42 0,4 68 0,0 0 0,-1 1 0,0-1 0,0 1 0,-1-1 0,0 1 0,-1 0 0,0 0 0,0 0 0,-8-9 0,12 16 0,-1-1 0,0 1 0,-1 0 0,1-1 0,0 1 0,0 0 0,0 0 0,-1 0 0,1 0 0,0 0 0,-1 1 0,1-1 0,-1 0 0,1 1 0,-1-1 0,0 1 0,1-1 0,-1 1 0,1 0 0,-1-1 0,-3 1 0,3 1 0,0-1 0,0 1 0,0 0 0,0-1 0,0 1 0,1 0 0,-1 0 0,0 1 0,0-1 0,1 0 0,-1 0 0,0 1 0,1-1 0,-3 4 0,-2 3 0,0 0 0,1 1 0,0-1 0,0 1 0,-5 18 0,1 1 0,1 0 0,2 1 0,1 0 0,1 0 0,1 1 0,2-1 0,1 0 0,2 1 0,0-1 0,2 0 0,1 0 0,2 0 0,0 0 0,2-1 0,1-1 0,2 0 0,0 0 0,32 49 0,-38-68-195,1 0 0,0 0 0,0 0 0,1-1 0,-1 0 0,15 9 0,10 3-6631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14.615"/>
    </inkml:context>
    <inkml:brush xml:id="br0">
      <inkml:brushProperty name="width" value="0.05" units="cm"/>
      <inkml:brushProperty name="height" value="0.05" units="cm"/>
      <inkml:brushProperty name="color" value="#FFFFFF"/>
    </inkml:brush>
  </inkml:definitions>
  <inkml:trace contextRef="#ctx0" brushRef="#br0">156 295 24575,'-20'-1'0,"-19"0"0,37 1 0,-1 0 0,1 0 0,0 0 0,0 1 0,0-1 0,0 1 0,-1-1 0,1 1 0,0 0 0,0 0 0,0 0 0,-3 2 0,5-3 0,0 0 0,-1 1 0,1-1 0,0 0 0,0 0 0,-1 1 0,1-1 0,0 0 0,0 1 0,0-1 0,-1 0 0,1 0 0,0 1 0,0-1 0,0 0 0,0 1 0,0-1 0,0 0 0,0 1 0,0-1 0,0 1 0,0-1 0,0 0 0,0 1 0,0-1 0,0 0 0,0 1 0,0-1 0,0 0 0,0 1 0,0-1 0,0 0 0,1 1 0,-1-1 0,12 10 0,19 2 0,-19-9 0,0-1 0,0 0 0,0 0 0,0-2 0,0 1 0,0-1 0,0-1 0,0 0 0,0-1 0,18-5 0,-26 6 0,0 0 0,0 0 0,0-1 0,0 0 0,-1 1 0,1-1 0,-1-1 0,1 1 0,-1 0 0,1-1 0,-1 0 0,0 0 0,0 0 0,-1 0 0,1 0 0,-1-1 0,1 1 0,-1-1 0,0 1 0,0-1 0,-1 0 0,1 0 0,-1 0 0,0 0 0,0 0 0,0 0 0,0 0 0,-1 0 0,0 0 0,1 0 0,-2-1 0,1 1 0,-2-7 0,2 7 0,-1 0 0,0 1 0,0-1 0,0 0 0,-1 1 0,1-1 0,-1 1 0,0-1 0,0 1 0,0 0 0,-1 0 0,1 0 0,-1 0 0,0 0 0,1 0 0,-1 1 0,0-1 0,-1 1 0,1 0 0,0 0 0,-1 0 0,1 0 0,-1 1 0,1 0 0,-1-1 0,0 1 0,0 0 0,1 1 0,-8-1 0,2 0 0,0 0 0,0 1 0,0 1 0,0-1 0,0 1 0,0 1 0,0 0 0,1 0 0,-1 1 0,1 0 0,-17 8 0,16-5 0,0 0 0,0 0 0,0 1 0,1 0 0,0 1 0,0 0 0,1 0 0,0 0 0,1 1 0,0 0 0,0 1 0,1-1 0,0 1 0,-7 19 0,10-23 0,0 1 0,1 0 0,0-1 0,0 1 0,0 0 0,1 0 0,0 0 0,0 0 0,0 0 0,1 0 0,0 0 0,1 0 0,0-1 0,0 1 0,0-1 0,1 1 0,0-1 0,0 0 0,0 0 0,1 0 0,0 0 0,0 0 0,1-1 0,7 8 0,-4-6 0,1-1 0,0 1 0,1-1 0,-1-1 0,1 0 0,0 0 0,1-1 0,-1 0 0,1-1 0,-1 0 0,1-1 0,0 0 0,0 0 0,0-1 0,0-1 0,1 0 0,17-2 0,-6-1 0,0-1 0,0-1 0,0-1 0,-1-1 0,0 0 0,0-2 0,29-17 0,-32 15 0,-2-1 0,1 0 0,-1-2 0,-1 0 0,-1-1 0,0-1 0,-1 0 0,0-1 0,15-26 0,-20 29 0,-1 0 0,-1-1 0,0 0 0,-1 0 0,0-1 0,-2 0 0,0 0 0,0 0 0,-2 0 0,0 0 0,-1-1 0,-1-30 0,-1 42 0,0 0 0,0 0 0,0 0 0,-1 0 0,1 1 0,-1-1 0,0 0 0,-1 1 0,-3-6 0,6 9 0,-1 0 0,0 0 0,1 0 0,-1 1 0,0-1 0,0 0 0,0 0 0,0 0 0,0 1 0,0-1 0,0 0 0,0 1 0,0-1 0,0 1 0,0-1 0,0 1 0,0 0 0,-1-1 0,1 1 0,0 0 0,0 0 0,0 0 0,0 0 0,-1 0 0,1 0 0,0 0 0,0 0 0,0 0 0,-1 1 0,1-1 0,0 0 0,0 1 0,0-1 0,0 1 0,0-1 0,0 1 0,0 0 0,0-1 0,0 1 0,0 0 0,0 0 0,0 0 0,0 1 0,-2 1 0,0 0 0,1 0 0,0 1 0,0-1 0,0 1 0,0-1 0,0 1 0,1 0 0,0 0 0,-1 0 0,2 0 0,-1 0 0,0 0 0,1 0 0,-1 0 0,1 0 0,1 0 0,-1 0 0,0 0 0,1 0 0,2 7 0,0 2 0,1 0 0,0 0 0,1-1 0,1 1 0,9 14 0,3 0 0,1-1 0,2-1 0,1-1 0,43 37 0,12 13 0,-74-71 0,-1-1 0,0 1 0,0-1 0,0 1 0,0 0 0,0 0 0,0 0 0,-1 0 0,1 0 0,-1 0 0,0 0 0,0 0 0,1 5 0,-2-6 0,-1-1 0,1 1 0,0-1 0,0 1 0,-1-1 0,1 1 0,-1-1 0,0 1 0,1-1 0,-1 1 0,0-1 0,0 0 0,0 1 0,0-1 0,0 0 0,0 0 0,0 0 0,0 1 0,0-1 0,0-1 0,-1 1 0,1 0 0,-1 0 0,1 0 0,0-1 0,-1 1 0,1-1 0,-1 1 0,1-1 0,-3 1 0,-7 1-114,0 0 1,0 0-1,1-1 0,-1-1 0,0 0 1,0 0-1,0-1 0,0-1 0,0 0 1,0 0-1,-12-5 0,-11-4-6712</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15.189"/>
    </inkml:context>
    <inkml:brush xml:id="br0">
      <inkml:brushProperty name="width" value="0.05" units="cm"/>
      <inkml:brushProperty name="height" value="0.05" units="cm"/>
      <inkml:brushProperty name="color" value="#FFFFFF"/>
    </inkml:brush>
  </inkml:definitions>
  <inkml:trace contextRef="#ctx0" brushRef="#br0">2 510 24575,'-1'92'0,"2"109"0,2-172 0,0 1 0,2-1 0,0-1 0,17 48 0,-8-51 0,-5-20 0,-9-6 0,0 1 0,1 0 0,-1-1 0,1 1 0,-1-1 0,1 1 0,-1 0 0,0-1 0,1 1 0,-1-1 0,0 1 0,1-1 0,-1 1 0,0-1 0,0 0 0,1 1 0,-1-1 0,0 1 0,0-1 0,0 1 0,0-2 0,4-25 0,-1 0 0,-2 0 0,-2-30 0,2-19 0,29-282 0,-22 300 0,3 0 0,3 1 0,2 0 0,26-58 0,-37 105 0,0-1 0,0 0 0,1 1 0,1 0 0,9-11 0,-14 19 0,0 0 0,0 0 0,1 0 0,-1 0 0,0 0 0,1 0 0,-1 1 0,1 0 0,-1-1 0,1 1 0,4-1 0,-5 1 0,0 1 0,0 0 0,0 0 0,0 0 0,0 0 0,0 0 0,-1 1 0,1-1 0,0 0 0,0 1 0,0-1 0,0 1 0,-1 0 0,1 0 0,0 0 0,-1 0 0,1 0 0,-1 0 0,3 2 0,3 3 0,-1 1 0,0 0 0,-1 0 0,1 1 0,-2-1 0,1 1 0,-1 0 0,0 0 0,0 0 0,1 9 0,3 9 0,-1-1 0,3 31 0,-7-34 0,-1 0 0,0 1 0,-2-1 0,-1 0 0,-1 0 0,0 1 0,-2-1 0,-1-1 0,-12 37 0,10-40 0,-1-1 0,-1 0 0,0 0 0,-1-1 0,-1 0 0,0-1 0,-2 0 0,1-1 0,-2 0 0,0-1 0,-25 18 0,37-30 0,0 1 0,0-1 0,0 1 0,0-1 0,0 1 0,0 0 0,1 0 0,-1 0 0,1 0 0,-1 0 0,0 3 0,1-4 0,1 0 0,0 0 0,0 0 0,0 1 0,0-1 0,0 0 0,0 0 0,0 0 0,0 0 0,1 1 0,-1-1 0,0 0 0,1 0 0,-1 0 0,0 0 0,1 0 0,0 0 0,-1 0 0,1 0 0,0 0 0,-1 0 0,1 0 0,0-1 0,0 1 0,2 1 0,9 9 0,1-1 0,23 13 0,11 9 0,-17-8-273,-2 1 0,0 2 0,-2 0 0,38 51 0,-53-61-6553</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15.543"/>
    </inkml:context>
    <inkml:brush xml:id="br0">
      <inkml:brushProperty name="width" value="0.05" units="cm"/>
      <inkml:brushProperty name="height" value="0.05" units="cm"/>
      <inkml:brushProperty name="color" value="#FFFFFF"/>
    </inkml:brush>
  </inkml:definitions>
  <inkml:trace contextRef="#ctx0" brushRef="#br0">1 240 24575,'0'-7'0,"0"6"0,0 0 0,0-1 0,0 1 0,0 0 0,0 0 0,0 0 0,0-1 0,0 1 0,1 0 0,-1 0 0,0 0 0,1-2 0,0 2 0,0 1 0,0-1 0,0 1 0,0-1 0,-1 1 0,1-1 0,0 1 0,0-1 0,0 1 0,0 0 0,0 0 0,0 0 0,0-1 0,0 1 0,0 0 0,0 0 0,0 0 0,0 0 0,2 1 0,22 1 0,-1 2 0,47 12 0,22 3 0,-83-17 0,1-1 0,-1-1 0,1 0 0,0-1 0,-1 0 0,19-4 0,-26 5 0,0-1 0,0 0 0,0 0 0,0 0 0,-1 0 0,1 0 0,-1 0 0,1-1 0,-1 1 0,1-1 0,-1 0 0,0 0 0,1 0 0,-1 0 0,0 0 0,-1 0 0,1-1 0,0 1 0,-1-1 0,1 1 0,1-5 0,-2 4 0,-1-1 0,1 1 0,-1-1 0,0 0 0,0 1 0,0-1 0,0 1 0,0-1 0,-1 1 0,0-1 0,0 1 0,0-1 0,0 1 0,0 0 0,-1-1 0,1 1 0,-4-4 0,-3-6 0,-1 1 0,0-1 0,-1 2 0,-1-1 0,0 1 0,0 1 0,-1 0 0,-1 1 0,1 0 0,-1 1 0,-17-8 0,27 14 0,1 1 0,0 1 0,-1-1 0,1 0 0,-1 0 0,1 1 0,-1 0 0,1-1 0,-1 1 0,0 0 0,1 0 0,-1 0 0,1 1 0,-1-1 0,1 1 0,-1-1 0,-4 3 0,4-1 0,-1 0 0,1 0 0,0 0 0,0 0 0,0 1 0,0-1 0,0 1 0,1 0 0,-1 0 0,-3 6 0,-3 7 0,1 0 0,0 0 0,2 1 0,-7 20 0,9-23 0,-6 17 69,0 0-1,2 1 0,2 0 0,-4 43 1,10-64-112,0 0 0,1 0 1,0 0-1,0 0 0,2 0 1,-1 0-1,5 11 0,-5-15-71,1-1 1,1 1-1,-1-1 0,1 1 0,0-1 1,0 0-1,1 0 0,0-1 0,0 0 1,0 1-1,11 6 0,12 6-6712</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15.929"/>
    </inkml:context>
    <inkml:brush xml:id="br0">
      <inkml:brushProperty name="width" value="0.05" units="cm"/>
      <inkml:brushProperty name="height" value="0.05" units="cm"/>
      <inkml:brushProperty name="color" value="#FFFFFF"/>
    </inkml:brush>
  </inkml:definitions>
  <inkml:trace contextRef="#ctx0" brushRef="#br0">218 194 24575,'0'-20'0,"1"13"0,-1 0 0,0 0 0,0 0 0,-1 0 0,-2-10 0,-1 11 0,1 10 0,0 11 0,-2 36 0,3-1 0,2 0 0,12 91 0,4-49 0,29 101 0,-40-171 0,-7-16 0,-5-13 0,-2-8 0,0 0 0,1-1 0,1 0 0,1-1 0,0 0 0,-7-31 0,5 3 0,-4-68 0,10 82 0,2 0 0,1 0 0,2 0 0,11-52 0,-11 67 0,2 1 0,0-1 0,0 1 0,2 0 0,0 0 0,0 1 0,1 0 0,1 0 0,1 1 0,18-21 0,-23 30 0,0 0 0,0 0 0,0 0 0,0 0 0,1 1 0,0 0 0,0 0 0,-1 1 0,2-1 0,-1 1 0,0 0 0,0 1 0,1 0 0,7-1 0,-11 2 0,0 0 0,-1 0 0,1 0 0,-1 1 0,1-1 0,-1 1 0,1-1 0,-1 1 0,1 0 0,-1 0 0,1 0 0,-1 1 0,0-1 0,0 0 0,4 4 0,-4-3 0,0 0 0,0 1 0,0 0 0,-1-1 0,1 1 0,-1 0 0,1 0 0,-1 0 0,0 0 0,0 0 0,0 0 0,-1 0 0,1 0 0,-1 0 0,1 6 0,-1-1 0,-1 0 0,0 0 0,0 0 0,-1-1 0,0 1 0,0 0 0,0-1 0,-1 1 0,0-1 0,-1 0 0,0 0 0,0 0 0,0 0 0,-1-1 0,-9 11 0,0-3 0,-1 0 0,0 0 0,0-1 0,-1-1 0,-21 11 0,2-5-273,-1-1 0,0-2 0,-1-1 0,-41 8 0,9-4-6553</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16.775"/>
    </inkml:context>
    <inkml:brush xml:id="br0">
      <inkml:brushProperty name="width" value="0.05" units="cm"/>
      <inkml:brushProperty name="height" value="0.05" units="cm"/>
      <inkml:brushProperty name="color" value="#FFFFFF"/>
    </inkml:brush>
  </inkml:definitions>
  <inkml:trace contextRef="#ctx0" brushRef="#br0">52 157 24575,'-2'2'0,"0"0"0,-1 0 0,1-1 0,-1 1 0,1-1 0,-1 1 0,-3 0 0,4-1 0,0 0 0,0-1 0,0 1 0,0 0 0,0 0 0,0 1 0,0-1 0,1 0 0,-1 1 0,0-1 0,1 1 0,0-1 0,-3 3 0,4-3 0,0-1 0,0 0 0,0 0 0,-1 1 0,1-1 0,0 0 0,0 1 0,0-1 0,0 0 0,0 1 0,0-1 0,0 0 0,0 1 0,0-1 0,0 0 0,0 0 0,0 1 0,0-1 0,0 0 0,0 1 0,0-1 0,0 0 0,0 1 0,0-1 0,0 0 0,0 1 0,1-1 0,-1 0 0,0 0 0,0 1 0,0-1 0,1 0 0,-1 0 0,0 1 0,14 5 0,21-3 0,-32-3 0,147 3 0,0-6 0,168-27 0,-296 27 0,-13 3 0,-1 0 0,0-1 0,0-1 0,0 0 0,0 0 0,0 0 0,0-1 0,0 0 0,-1 0 0,8-5 0,-15 7 0,1 1 0,-1 0 0,0 0 0,1-1 0,-1 1 0,0 0 0,1-1 0,-1 1 0,0 0 0,1-1 0,-1 1 0,0-1 0,0 1 0,1-1 0,-1 1 0,0 0 0,0-1 0,0 1 0,0-1 0,0 1 0,0-1 0,0 1 0,0-1 0,0 1 0,0-1 0,0 1 0,0-1 0,0 1 0,0-1 0,0 1 0,0-1 0,-14-13 0,-26-5 0,36 17 0,-231-100 0,251 116 0,-1 0 0,24 30 0,-28-30 0,0 0 0,-1 1 0,-1 0 0,0 0 0,-1 1 0,-1 0 0,0 1 0,5 22 0,-9-30 0,-2 0 0,1 0 0,-1-1 0,-1 1 0,0 0 0,0 0 0,0 0 0,-1 0 0,-1-1 0,1 1 0,-1 0 0,-1-1 0,0 1 0,0-1 0,0 0 0,-1 0 0,0 0 0,-9 11 0,6-10-455,-1 0 0,-14 13 0,-18 9-6371</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18.435"/>
    </inkml:context>
    <inkml:brush xml:id="br0">
      <inkml:brushProperty name="width" value="0.05" units="cm"/>
      <inkml:brushProperty name="height" value="0.05" units="cm"/>
      <inkml:brushProperty name="color" value="#FFFFFF"/>
    </inkml:brush>
  </inkml:definitions>
  <inkml:trace contextRef="#ctx0" brushRef="#br0">498 352 24575,'16'-11'0,"-1"-1"0,-1 0 0,0-1 0,-1-1 0,0 0 0,-1 0 0,0-2 0,-2 1 0,1-1 0,-2-1 0,0 0 0,6-18 0,-13 29 0,0 0 0,0 0 0,-1 0 0,0 0 0,0 0 0,-1 0 0,1-1 0,-2 1 0,1 0 0,-2-10 0,1 12 0,0 1 0,0 0 0,0 0 0,0 0 0,-1 0 0,1 0 0,-1 0 0,0 1 0,0-1 0,0 0 0,0 1 0,-1 0 0,1-1 0,0 1 0,-1 0 0,0 0 0,0 1 0,1-1 0,-1 0 0,0 1 0,-5-2 0,-3-1 0,0 2 0,-1-1 0,1 1 0,0 1 0,-1 0 0,1 1 0,-1 0 0,1 1 0,-1 0 0,-18 4 0,11 0 0,1 0 0,-1 1 0,1 0 0,0 2 0,-26 15 0,37-19 0,0 1 0,0-1 0,1 1 0,0 0 0,0 1 0,0-1 0,0 1 0,1 1 0,0-1 0,0 1 0,1 0 0,0 0 0,0 0 0,1 0 0,0 1 0,0-1 0,0 1 0,1 0 0,0 0 0,1 0 0,0 0 0,0 0 0,1 0 0,0 0 0,0 0 0,1 0 0,0 0 0,0 0 0,1 0 0,0 0 0,0 0 0,1-1 0,0 1 0,5 8 0,5 6 0,0-1 0,1 0 0,2-1 0,0 0 0,1-2 0,27 25 0,127 89 0,-129-101 0,0-2 0,-14-9 0,-1 0 0,33 32 0,-58-50 0,0 0 0,0 0 0,0 1 0,0-1 0,0 1 0,0-1 0,-1 1 0,0-1 0,1 1 0,-1 0 0,0 0 0,0 0 0,1 5 0,-2-6 0,0 0 0,-1-1 0,1 1 0,0 0 0,-1 0 0,1-1 0,-1 1 0,0 0 0,1-1 0,-1 1 0,0 0 0,0-1 0,0 1 0,0-1 0,0 0 0,-1 1 0,1-1 0,0 0 0,-1 0 0,1 0 0,-1 0 0,1 0 0,-1 0 0,-1 1 0,-15 6 0,1-1 0,-1 0 0,0-2 0,0 0 0,0-1 0,-1-1 0,-26 2 0,21-2 0,-209 15 0,180-18 0,1-2 0,-74-13 0,118 14-136,0 0-1,0 0 1,0-1-1,0-1 1,1 1-1,-1-1 1,1 0-1,0-1 0,-13-8 1,4-7-6690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19.004"/>
    </inkml:context>
    <inkml:brush xml:id="br0">
      <inkml:brushProperty name="width" value="0.05" units="cm"/>
      <inkml:brushProperty name="height" value="0.05" units="cm"/>
      <inkml:brushProperty name="color" value="#FFFFFF"/>
    </inkml:brush>
  </inkml:definitions>
  <inkml:trace contextRef="#ctx0" brushRef="#br0">4 561 24575,'121'-37'0,"-96"32"0,-1-2 0,0 0 0,0-2 0,0-1 0,-1 0 0,27-18 0,-46 26 0,-1-1 0,1 0 0,-1 0 0,1 0 0,-1 0 0,0-1 0,-1 1 0,1-1 0,0 0 0,-1 0 0,0 0 0,0 0 0,0 0 0,0 0 0,1-6 0,-3 6 0,1 1 0,-1-1 0,0 0 0,0 1 0,0-1 0,-1 1 0,1-1 0,-1 1 0,0-1 0,0 1 0,0-1 0,0 1 0,-1-1 0,1 1 0,-1 0 0,0 0 0,0 0 0,0 0 0,-5-4 0,4 3 0,0 0 0,0 1 0,-1-1 0,1 1 0,-1 0 0,0 0 0,0 1 0,0-1 0,-1 1 0,1 0 0,0 0 0,-1 0 0,0 0 0,1 1 0,-1 0 0,0 0 0,0 0 0,1 1 0,-1 0 0,0-1 0,0 2 0,0-1 0,0 0 0,1 1 0,-1 0 0,0 0 0,0 1 0,1-1 0,-1 1 0,1 0 0,-9 5 0,2 0 0,0 1 0,0 0 0,1 0 0,0 1 0,0 1 0,1 0 0,0 0 0,1 0 0,0 1 0,-10 19 0,4-2 0,0 1 0,3 0 0,-11 34 0,18-46 0,0 0 0,1 0 0,0 1 0,2-1 0,0 1 0,1-1 0,2 22 0,-2-36 0,1 1 0,-1-1 0,1 0 0,0 1 0,0-1 0,0 0 0,0 0 0,1 1 0,0-1 0,-1 0 0,1-1 0,0 1 0,0 0 0,0 0 0,1-1 0,-1 1 0,1-1 0,-1 0 0,1 0 0,3 2 0,-2-2 0,0-1 0,0 1 0,0-1 0,0 0 0,0 0 0,1-1 0,-1 1 0,0-1 0,0 0 0,1 0 0,-1 0 0,0-1 0,0 1 0,0-1 0,0 0 0,5-2 0,2-1 0,0 0 0,0-1 0,-1-1 0,1 1 0,-1-2 0,0 0 0,-1 0 0,0 0 0,0-1 0,0-1 0,-1 1 0,-1-1 0,1-1 0,-1 1 0,-1-1 0,10-20 0,-20 39 0,1-1 0,0 1 0,0 0 0,1 0 0,0 0 0,1 0 0,0 1 0,0 16 0,1-21 0,0-1 0,1 0 0,-1 0 0,1 1 0,0-1 0,1 0 0,-1 0 0,1 0 0,-1 0 0,1 0 0,0-1 0,1 1 0,-1 0 0,1-1 0,-1 0 0,1 1 0,0-1 0,0 0 0,0-1 0,1 1 0,-1 0 0,1-1 0,-1 0 0,7 3 0,-2-2 0,0 0 0,0-1 0,1 0 0,-1-1 0,0 1 0,1-1 0,-1-1 0,1 0 0,-1 0 0,1-1 0,-1 0 0,1 0 0,-1-1 0,0 0 0,1 0 0,-1-1 0,-1 0 0,1-1 0,0 0 0,9-6 0,-3 1 0,-1 0 0,-1 0 0,0-1 0,0-1 0,-1 0 0,-1-1 0,0 0 0,0-1 0,-1 0 0,10-18 0,-9 8 0,-1-1 0,0 0 0,-2 0 0,-1 0 0,-1-1 0,-1 0 0,-1 0 0,-1-1 0,-2-36 0,-3 17 0,-1 0 0,-3 0 0,-1 0 0,-21-60 0,25 92 0,0 1 0,-1-1 0,0 1 0,-14-22 0,18 33 0,1 0 0,-1 0 0,0 0 0,1 0 0,-1 0 0,0 0 0,0 0 0,0 0 0,0 0 0,0 1 0,0-1 0,0 0 0,0 1 0,0-1 0,0 0 0,0 1 0,0 0 0,0-1 0,-1 1 0,1 0 0,0-1 0,-2 1 0,2 0 0,0 1 0,1-1 0,-1 1 0,0-1 0,0 1 0,0-1 0,0 1 0,0 0 0,0-1 0,1 1 0,-1 0 0,0 0 0,1-1 0,-1 1 0,0 0 0,1 0 0,-1 0 0,1 0 0,-1 0 0,1 1 0,-3 7 0,0 0 0,0 0 0,1 0 0,-1 15 0,0 27 0,1-1 0,12 100 0,31 100 0,-31-197-455,3 0 0,21 56 0,-14-63-6371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41.571"/>
    </inkml:context>
    <inkml:brush xml:id="br0">
      <inkml:brushProperty name="width" value="0.05" units="cm"/>
      <inkml:brushProperty name="height" value="0.05" units="cm"/>
      <inkml:brushProperty name="color" value="#FFC114"/>
    </inkml:brush>
  </inkml:definitions>
  <inkml:trace contextRef="#ctx0" brushRef="#br0">72 602 24575,'-6'-4'0,"-1"1"0,1-1 0,0 0 0,0 0 0,0 0 0,0-1 0,-8-10 0,12 13 0,0 0 0,1 0 0,0 0 0,-1 0 0,1-1 0,0 1 0,0-1 0,1 1 0,-1-1 0,0 1 0,1-1 0,-1 1 0,1-1 0,0 0 0,0 1 0,0-1 0,0 1 0,0-1 0,1 0 0,-1 1 0,1-1 0,0 1 0,0-1 0,0 1 0,1-3 0,2-2 0,-1 1 0,2-1 0,-1 1 0,1 0 0,0 1 0,0-1 0,1 1 0,0 0 0,-1 0 0,2 0 0,6-3 0,13-7 0,41-18 0,-62 31 0,82-34-304,168-44 0,99 2-304,55 5 12,4 17-1,1 19 0,699 26 0,-940 20 166,209 37-1,-358-42 815,-1 2 1,44 15-1,-61-19-283,-1 1 0,1 0 1,-1 0-1,1 0 0,-1 0 0,0 1 0,0 0 1,-1 0-1,1 1 0,-1-1 0,0 1 0,0 0 0,-1 0 1,1 0-1,-1 0 0,3 8 0,-2-2 50,0 1 0,-1 0 0,-1 0 0,0 0 0,1 24 0,-6 65 478,1-56-543,-4 183-85,34 336 0,-1-335 0,28 291 0,-54-504 23,3 76 289,-4-83-501,-1 0 0,0-1 0,-1 1 0,1-1 0,-2 1 1,1-1-1,-1 0 0,-5 9 0,-6 6-6637</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19.772"/>
    </inkml:context>
    <inkml:brush xml:id="br0">
      <inkml:brushProperty name="width" value="0.05" units="cm"/>
      <inkml:brushProperty name="height" value="0.05" units="cm"/>
      <inkml:brushProperty name="color" value="#FFFFFF"/>
    </inkml:brush>
  </inkml:definitions>
  <inkml:trace contextRef="#ctx0" brushRef="#br0">55 260 24575,'0'1'0,"-1"0"0,1-1 0,1 1 0,-1 0 0,0 0 0,0-1 0,0 1 0,0 0 0,0 0 0,1 0 0,-1-1 0,0 1 0,1 0 0,-1-1 0,0 1 0,1 0 0,-1-1 0,1 1 0,-1-1 0,1 1 0,-1 0 0,1-1 0,0 1 0,-1-1 0,1 0 0,0 1 0,1 0 0,0-1 0,0 1 0,0-1 0,0 0 0,0 1 0,0-1 0,0 0 0,0 0 0,0 0 0,1-1 0,2 0 0,8-2 0,-1-1 0,22-10 0,-28 11 0,15-6 0,-1 2 0,-1-2 0,0-1 0,25-16 0,-40 24 0,0-1 0,0-1 0,0 1 0,0 0 0,-1-1 0,1 0 0,-1 0 0,0 0 0,0 0 0,-1-1 0,1 1 0,-1-1 0,0 1 0,0-1 0,0 0 0,-1 0 0,0 0 0,0 0 0,1-8 0,-2 10 0,0 0 0,0-1 0,-1 1 0,1 0 0,-1 0 0,1-1 0,-1 1 0,0 0 0,-1 0 0,1 0 0,0 0 0,-1 0 0,0 0 0,1 0 0,-1 0 0,-5-4 0,3 3 0,-1 0 0,1 1 0,-1-1 0,0 1 0,0 0 0,0 0 0,-1 1 0,1-1 0,-7 0 0,0-1 0,0 1 0,-1 1 0,0 0 0,0 0 0,1 2 0,-1-1 0,0 2 0,-15 1 0,22-1 0,1 1 0,-1-1 0,0 1 0,1 0 0,-1 0 0,1 0 0,-1 1 0,1 0 0,0 0 0,0 0 0,0 1 0,1 0 0,-1 0 0,1 0 0,-7 9 0,6-6 0,0 0 0,1 1 0,1 0 0,-1-1 0,1 1 0,0 1 0,1-1 0,0 0 0,0 1 0,0 9 0,0-1 0,2 1 0,0-1 0,1 1 0,1-1 0,1 0 0,0 0 0,1 0 0,1 0 0,0 0 0,11 21 0,-11-30 0,-1 0 0,1 0 0,0 0 0,1-1 0,0 1 0,0-1 0,0-1 0,1 1 0,0-1 0,13 8 0,-15-11 0,0 0 0,0-1 0,1 1 0,-1-1 0,1 0 0,0-1 0,-1 0 0,1 0 0,0 0 0,0 0 0,0-1 0,0 0 0,0 0 0,-1 0 0,1-1 0,0 0 0,10-3 0,3-3 0,0-1 0,0-1 0,-1 0 0,0-1 0,-1-1 0,0-1 0,0-1 0,23-22 0,-11 5 0,-1-1 0,-2-1 0,29-45 0,27-66 0,-82 143 0,0 0 0,0 0 0,0 0 0,-1 0 0,1 0 0,0 0 0,0 0 0,0 0 0,0 0 0,0 0 0,0 0 0,0 0 0,0 0 0,0 0 0,0 1 0,0-1 0,0 0 0,0 0 0,0 0 0,0-1 0,-1 1 0,1 0 0,0 0 0,0 0 0,0 0 0,0 0 0,0 0 0,0 0 0,0 0 0,0 0 0,0 0 0,0 0 0,0 0 0,0 0 0,0 0 0,0 0 0,0 0 0,0 0 0,0 0 0,-1 0 0,1 0 0,0 0 0,0 0 0,0 0 0,0 0 0,0-1 0,0 1 0,0 0 0,0 0 0,-10 8 0,-13 13 0,-4 1 0,-10 10 0,34-29 0,1-1 0,0 1 0,0-1 0,0 1 0,0 0 0,0 0 0,1 0 0,-1 0 0,1 0 0,0 0 0,-2 5 0,3-6 0,0 0 0,1 1 0,-1-1 0,0 1 0,0-1 0,1 0 0,0 1 0,-1-1 0,1 0 0,0 1 0,0-1 0,0 0 0,1 0 0,-1 0 0,0 0 0,1 0 0,-1 0 0,1 0 0,3 2 0,5 6 0,1-2 0,15 11 0,-13-10 0,21 15 0,50 40 0,-72-55 0,-2 1 0,1 0 0,-1 1 0,16 23 0,-25-32 0,1 1 0,-1-1 0,1 1 0,-1-1 0,0 1 0,0-1 0,0 1 0,0 0 0,-1-1 0,1 1 0,-1 0 0,1 0 0,-1 0 0,0-1 0,0 1 0,-1 0 0,1 0 0,0 0 0,-1-1 0,0 1 0,-1 3 0,1-3 0,-1 0 0,0-1 0,0 1 0,0 0 0,0-1 0,0 0 0,-1 1 0,1-1 0,-1 0 0,1 0 0,-1 0 0,0 0 0,0-1 0,0 1 0,0-1 0,0 0 0,-5 2 0,-6 0-124,1 0 0,-1 0 0,0-2 0,0 1 0,-1-2 0,1 0-1,0-1 1,0 0 0,0-1 0,-19-5 0,5-1-6702</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20.864"/>
    </inkml:context>
    <inkml:brush xml:id="br0">
      <inkml:brushProperty name="width" value="0.05" units="cm"/>
      <inkml:brushProperty name="height" value="0.05" units="cm"/>
      <inkml:brushProperty name="color" value="#FFFFFF"/>
    </inkml:brush>
  </inkml:definitions>
  <inkml:trace contextRef="#ctx0" brushRef="#br0">127 286 24575,'-8'0'0,"-1"0"0,1 0 0,0 0 0,0 1 0,0 0 0,-9 3 0,14-3 0,1 0 0,-1 0 0,0 0 0,1 0 0,0 1 0,-1 0 0,1-1 0,0 1 0,0 0 0,0 0 0,0 0 0,0 0 0,0 0 0,1 1 0,-1-1 0,1 0 0,-1 1 0,-1 5 0,-2 9 0,1 1 0,0 0 0,1 0 0,1 0 0,1 0 0,1 0 0,1 19 0,0-7 0,-2-4 0,2 1 0,0-1 0,2 0 0,1 0 0,11 38 0,-15-63 0,1 1 0,-1-1 0,1 0 0,-1 0 0,1 1 0,-1-1 0,1 0 0,0 0 0,-1 0 0,1 0 0,0 0 0,0 0 0,0 0 0,0 0 0,2 1 0,-3-2 0,0 0 0,1 0 0,-1 0 0,1 0 0,-1 0 0,1 0 0,-1 0 0,0 0 0,1 0 0,-1 0 0,1 0 0,-1 0 0,1-1 0,-1 1 0,0 0 0,1 0 0,-1 0 0,0-1 0,1 1 0,-1 0 0,0-1 0,1 1 0,-1 0 0,0-1 0,0 1 0,1 0 0,-1-1 0,0 1 0,1-1 0,1-4 0,1 0 0,-1 0 0,0 0 0,-1-1 0,3-9 0,11-64 0,42-196 0,-41 215 0,3 0 0,38-83 0,-53 134 0,17-31 0,-19 38 0,-1 0 0,0 0 0,0 1 0,1-1 0,-1 0 0,1 1 0,-1-1 0,1 1 0,0 0 0,0-1 0,-1 1 0,1 0 0,0 0 0,0 0 0,0 0 0,4 0 0,-5 1 0,0 0 0,0 0 0,1 0 0,-1 0 0,0 0 0,0 1 0,0-1 0,0 0 0,0 1 0,1-1 0,-1 1 0,0 0 0,0-1 0,0 1 0,0 0 0,-1-1 0,1 1 0,0 0 0,0 0 0,0 0 0,0 0 0,-1 0 0,1 0 0,-1 0 0,1 0 0,0 0 0,-1 1 0,12 33 0,-2 16 0,-2 0 0,1 73 0,7 45 0,-16-166 0,1 1 0,0 0 0,0-1 0,0 1 0,0-1 0,3 6 0,-4-9 0,1 1 0,-1-1 0,0 1 0,1-1 0,-1 1 0,1-1 0,-1 1 0,0-1 0,1 0 0,-1 1 0,1-1 0,-1 1 0,1-1 0,0 0 0,-1 0 0,1 1 0,-1-1 0,1 0 0,0 0 0,-1 0 0,1 0 0,-1 0 0,1 0 0,0 0 0,-1 0 0,1 0 0,-1 0 0,1 0 0,0 0 0,-1 0 0,1 0 0,-1 0 0,1-1 0,0 1 0,-1 0 0,1 0 0,-1-1 0,1 1 0,-1-1 0,1 1 0,-1 0 0,1-1 0,-1 1 0,0-1 0,2 0 0,12-15 0,-1 0 0,0 0 0,-1-1 0,0-1 0,17-36 0,1-1 0,-22 40 0,-2 4 0,0 0 0,1 0 0,0 1 0,1 0 0,0 0 0,0 0 0,1 1 0,16-12 0,-24 20 0,0 0 0,0 1 0,0-1 0,0 0 0,0 1 0,1-1 0,-1 1 0,0-1 0,1 1 0,-1-1 0,0 1 0,1 0 0,-1 0 0,0-1 0,1 1 0,-1 0 0,0 1 0,1-1 0,-1 0 0,1 0 0,-1 0 0,0 1 0,1-1 0,-1 1 0,0-1 0,0 1 0,1-1 0,-1 1 0,0 0 0,0 0 0,0-1 0,0 1 0,0 0 0,0 0 0,0 0 0,0 0 0,0 0 0,0 1 0,-1-1 0,1 0 0,0 0 0,-1 0 0,1 1 0,-1-1 0,1 2 0,3 7 0,-1 0 0,-1 1 0,0-1 0,2 17 0,-4-27 0,2 79 0,-2-50 0,4 39 0,-3-61 0,0 1 0,0-1 0,1 1 0,1-1 0,-1 0 0,1 0 0,0 0 0,1 0 0,8 12 0,-9-15 0,0 0 0,1 0 0,0-1 0,-1 1 0,1-1 0,1 0 0,-1 0 0,0 0 0,1-1 0,-1 1 0,1-1 0,0 0 0,8 2 0,-5-3 0,0 1 0,0-1 0,0-1 0,0 0 0,0 0 0,0 0 0,0-1 0,9-2 0,-1-1 0,0-1 0,0-1 0,-1 0 0,0-1 0,0 0 0,0-1 0,25-19 0,-26 16 0,-1 0 0,0 0 0,-1-1 0,0-1 0,-1 0 0,0-1 0,-1 0 0,-1 0 0,15-31 0,-23 42 0,0 0 0,0 1 0,0-1 0,-1 0 0,1 1 0,-1-1 0,0 0 0,0 0 0,0 1 0,0-1 0,0 0 0,-1 0 0,1 1 0,-1-1 0,0-3 0,0 5 0,0 0 0,1 0 0,-1 0 0,0 0 0,0 0 0,0 0 0,0 1 0,0-1 0,0 0 0,0 0 0,0 1 0,0-1 0,0 1 0,0-1 0,0 1 0,0-1 0,-1 1 0,1 0 0,0-1 0,0 1 0,0 0 0,-1 0 0,1 0 0,0 0 0,0 0 0,-1 0 0,1 0 0,0 0 0,0 1 0,-1-1 0,1 0 0,0 1 0,0-1 0,-2 2 0,-8 3 0,0 0 0,1 1 0,-1 1 0,1 0 0,1 0 0,-1 1 0,1 0 0,1 0 0,-1 1 0,2 0 0,-1 1 0,1 0 0,0 0 0,1 0 0,1 1 0,-1 0 0,2 0 0,-1 0 0,2 1 0,-4 16 0,6-26 0,1 1 0,0-1 0,-1 0 0,1 0 0,0 0 0,0 0 0,1 0 0,-1 0 0,0 0 0,1 0 0,-1 0 0,1 0 0,0 0 0,0 0 0,0 0 0,0 0 0,0 0 0,0 0 0,0-1 0,0 1 0,3 2 0,-3-3 0,1-1 0,-1 1 0,1 0 0,0 0 0,-1-1 0,1 1 0,0-1 0,-1 0 0,1 1 0,0-1 0,-1 0 0,1 0 0,0 0 0,0 0 0,-1 0 0,1-1 0,0 1 0,-1-1 0,1 1 0,0-1 0,-1 1 0,1-1 0,-1 0 0,1 0 0,-1 1 0,3-3 0,11-6 0,-9 4 0,0 1 0,1 0 0,0 0 0,0 1 0,10-4 0,-15 7 0,-1-1 0,1 1 0,0 0 0,-1 0 0,1 0 0,0-1 0,-1 1 0,1 1 0,0-1 0,-1 0 0,1 0 0,0 1 0,-1-1 0,1 1 0,-1-1 0,1 1 0,-1 0 0,1 0 0,-1-1 0,1 1 0,-1 0 0,0 0 0,1 0 0,-1 1 0,0-1 0,0 0 0,0 0 0,0 1 0,0-1 0,1 3 0,3 7 0,0 1 0,-1 0 0,-1 0 0,0 0 0,-1 0 0,0 1 0,0-1 0,-2 19 0,3 1 0,21 382 0,-22-403 0,0 24 0,-2-33 0,0-1 0,0 1 0,0-1 0,0 0 0,0 1 0,0-1 0,0 1 0,-1-1 0,1 0 0,-1 1 0,1-1 0,-1 0 0,1 0 0,-1 1 0,0-1 0,1 0 0,-1 0 0,-1 1 0,1-1 0,0-1 0,1 0 0,-1 0 0,0 0 0,1 0 0,-1 0 0,0 0 0,1-1 0,-1 1 0,0 0 0,1 0 0,-1 0 0,0-1 0,1 1 0,-1 0 0,1 0 0,-1-1 0,0 1 0,1-1 0,-1 1 0,1-1 0,-1 1 0,1-1 0,0 1 0,-1-1 0,1 1 0,-1-1 0,1 1 0,0-1 0,-1 1 0,1-1 0,0-1 0,-14-24 0,13 23 0,-13-30 57,1 0 0,2-1 0,1 0 0,1-1 0,-3-38 0,10 57-106,2 1 0,0-1 0,0 0 1,2 1-1,0-1 0,4-14 0,-3 19-87,0 1-1,1 0 1,0 0-1,1 0 1,0 0-1,1 1 1,0 0-1,0 0 0,12-12 1,9-6-6690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21.189"/>
    </inkml:context>
    <inkml:brush xml:id="br0">
      <inkml:brushProperty name="width" value="0.05" units="cm"/>
      <inkml:brushProperty name="height" value="0.05" units="cm"/>
      <inkml:brushProperty name="color" value="#FFFFFF"/>
    </inkml:brush>
  </inkml:definitions>
  <inkml:trace contextRef="#ctx0" brushRef="#br0">19 62 24575,'0'-1'0,"-1"0"0,1 0 0,0 0 0,0 0 0,-1 0 0,1 1 0,-1-1 0,1 0 0,-1 0 0,1 0 0,-1 0 0,1 1 0,-1-1 0,0 0 0,0 1 0,1-1 0,-1 0 0,0 1 0,0-1 0,-1 0 0,2 1 0,0 0 0,1 1 0,-1-1 0,0 0 0,0 0 0,0 0 0,0 0 0,0 1 0,0-1 0,0 0 0,0 0 0,0 0 0,0 1 0,0-1 0,0 0 0,0 0 0,0 0 0,0 1 0,-1-1 0,1 0 0,0 0 0,0 0 0,0 0 0,0 1 0,0-1 0,0 0 0,0 0 0,0 0 0,-1 0 0,1 0 0,0 0 0,0 1 0,0-1 0,0 0 0,-1 0 0,1 0 0,0 0 0,0 0 0,0 0 0,0 0 0,-1 0 0,1 0 0,0 0 0,0 0 0,0 0 0,-1 0 0,1 0 0,0 0 0,0 0 0,0 0 0,0 0 0,-1 0 0,1 0 0,0 0 0,0 0 0,-1 0 0,74 113 0,-16-26 0,-37-54 0,-3-6 0,-1 0 0,-1 1 0,-1 1 0,10 33 0,-23-59 0,0-1 0,0 0 0,-1 1 0,1-1 0,-1 1 0,0-1 0,0 1 0,0-1 0,0 1 0,0-1 0,0 1 0,-1-1 0,1 0 0,-1 1 0,1-1 0,-1 1 0,0-1 0,0 0 0,0 0 0,0 1 0,-1-1 0,1 0 0,-1 0 0,-3 3 0,3-3 0,-1 0 0,0 0 0,0-1 0,0 1 0,-1-1 0,1 0 0,0 0 0,0 0 0,-1 0 0,1 0 0,-1-1 0,1 1 0,0-1 0,-1 0 0,1 0 0,-1-1 0,-5 0 0,4 0 0,0 0 0,-1 0 0,1-1 0,0 0 0,0 1 0,0-2 0,0 1 0,0-1 0,0 1 0,1-2 0,-1 1 0,1 0 0,0-1 0,0 0 0,0 1 0,0-2 0,1 1 0,-1 0 0,1-1 0,0 1 0,1-1 0,-1 0 0,1 0 0,0 0 0,0-1 0,-1-7 0,0 0 0,1 0 0,1 0 0,0 1 0,1-1 0,0 0 0,1 0 0,0 0 0,1 0 0,0 0 0,6-16 0,-1 11 38,0-1 0,0 2 0,2-1 0,0 1 0,1 0 0,1 1 0,0 0 0,23-24 0,-24 31-160,0 0 0,0 0 0,0 1 0,1 0 0,1 0 0,-1 2 0,1-1 0,0 2 0,1-1 1,-1 2-1,1 0 0,0 0 0,18-2 0,3 3-6704</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21.393"/>
    </inkml:context>
    <inkml:brush xml:id="br0">
      <inkml:brushProperty name="width" value="0.05" units="cm"/>
      <inkml:brushProperty name="height" value="0.05" units="cm"/>
      <inkml:brushProperty name="color" value="#FFFFFF"/>
    </inkml:brush>
  </inkml:definitions>
  <inkml:trace contextRef="#ctx0" brushRef="#br0">0 18 24575,'3'0'0,"4"0"0,4 0 0,3 0 0,5 0 0,5 0 0,4 0 0,7 0 0,6 0 0,5 0 0,6 0 0,7 0 0,1-3 0,3-4 0,-9 0-8191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21.609"/>
    </inkml:context>
    <inkml:brush xml:id="br0">
      <inkml:brushProperty name="width" value="0.05" units="cm"/>
      <inkml:brushProperty name="height" value="0.05" units="cm"/>
      <inkml:brushProperty name="color" value="#FFFFFF"/>
    </inkml:brush>
  </inkml:definitions>
  <inkml:trace contextRef="#ctx0" brushRef="#br0">120 55 24575,'-9'-8'0,"8"7"0,-1 0 0,1 0 0,-1 0 0,1 0 0,0-1 0,0 1 0,-1 0 0,1 0 0,0-1 0,0 1 0,0-1 0,0 1 0,1-1 0,-1 0 0,0 1 0,1-1 0,-1 0 0,1 1 0,-1-1 0,1 0 0,0 0 0,0 1 0,0-1 0,0-2 0,0 3 0,0 1 0,0 0 0,0-1 0,0 1 0,0-1 0,1 1 0,-1 0 0,0-1 0,0 1 0,1 0 0,-1-1 0,0 1 0,0 0 0,1 0 0,-1-1 0,0 1 0,1 0 0,-1 0 0,0-1 0,1 1 0,-1 0 0,0 0 0,1 0 0,-1 0 0,0-1 0,1 1 0,-1 0 0,1 0 0,-1 0 0,0 0 0,1 0 0,-1 0 0,1 0 0,-1 0 0,0 0 0,1 0 0,-1 0 0,0 0 0,1 1 0,-1-1 0,1 0 0,0 0 0,16 10 0,-7 0 0,1 0 0,-1 0 0,-1 1 0,15 20 0,27 53 0,-40-65 0,0 1 0,-2-1 0,-1 2 0,0-1 0,-1 1 0,4 24 0,-10-37 0,1 1 0,-2 0 0,1-1 0,-1 1 0,0 0 0,-1-1 0,0 1 0,-1-1 0,1 1 0,-2-1 0,1 1 0,-1-1 0,0 0 0,-1 0 0,0 0 0,0-1 0,-1 0 0,-7 10 0,-1-4-151,-1 0-1,-1-1 0,0 0 0,0-2 1,-1 1-1,0-2 0,-1 0 1,-23 8-1,-60 22-6674</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23.704"/>
    </inkml:context>
    <inkml:brush xml:id="br0">
      <inkml:brushProperty name="width" value="0.05" units="cm"/>
      <inkml:brushProperty name="height" value="0.05" units="cm"/>
      <inkml:brushProperty name="color" value="#FFFFFF"/>
    </inkml:brush>
  </inkml:definitions>
  <inkml:trace contextRef="#ctx0" brushRef="#br0">678 119 24575,'2'-2'0,"0"0"0,0 0 0,0-1 0,0 1 0,0-1 0,0 1 0,-1-1 0,1 0 0,-1 1 0,0-1 0,0 0 0,0 0 0,0 0 0,0 0 0,-1 0 0,1 0 0,-1 0 0,0 0 0,0 0 0,0 0 0,0-1 0,-1 1 0,-1-5 0,1 5 0,0 0 0,0 1 0,-1-1 0,0 0 0,1 1 0,-1-1 0,0 1 0,0 0 0,-1 0 0,1-1 0,0 1 0,-1 1 0,1-1 0,-1 0 0,0 1 0,1-1 0,-1 1 0,0 0 0,0 0 0,0 0 0,0 0 0,0 0 0,-6 0 0,-5 0 0,0 0 0,0 2 0,1-1 0,-1 2 0,0 0 0,0 0 0,-23 8 0,1 3 0,-56 26 0,60-23 0,-56 37 0,78-46 0,1 0 0,0 0 0,0 1 0,1 0 0,0 0 0,1 1 0,0 0 0,0 1 0,-10 19 0,15-25 0,1 0 0,0 0 0,0 0 0,0 0 0,0 0 0,0 1 0,1-1 0,0 0 0,0 1 0,0-1 0,0 0 0,1 0 0,0 1 0,0-1 0,0 0 0,0 0 0,1 0 0,-1 0 0,1 0 0,0 0 0,0-1 0,1 1 0,-1 0 0,5 3 0,6 8 0,0-1 0,2 0 0,0-2 0,17 13 0,-14-12 0,63 46 0,30 23 0,-93-67 0,-1 0 0,-1 2 0,26 31 0,-39-44 0,0 1 0,0-1 0,-1 1 0,1-1 0,-1 1 0,0 0 0,0 0 0,-1 0 0,1 0 0,-1 0 0,0 0 0,0 8 0,-1-9 0,-1-1 0,1 1 0,-1-1 0,1 1 0,-1-1 0,-1 0 0,1 0 0,0 1 0,-1-1 0,1 0 0,-1 0 0,0 0 0,0 0 0,0-1 0,0 1 0,-1 0 0,1-1 0,-1 0 0,-4 4 0,-6 3 0,-1-1 0,1-1 0,-1 0 0,0-1 0,-1 0 0,1-1 0,-1-1 0,-19 3 0,-4 0 0,0-3 0,-44 0 0,76-4 0,-29 1 0,-59-7 0,86 5 0,0 0 0,0 0 0,0-1 0,0 0 0,0-1 0,0 0 0,0 0 0,1-1 0,0 0 0,-1 0 0,1-1 0,1 1 0,-8-7 0,13 9 0,0 1 0,0 0 0,0-1 0,-1 1 0,1-1 0,1 1 0,-1-1 0,0 1 0,0-1 0,1 0 0,-1 0 0,0 1 0,1-1 0,0 0 0,-1 0 0,1 1 0,0-1 0,0 0 0,0-3 0,1 2 0,0 0 0,0 1 0,0-1 0,0 0 0,0 1 0,0-1 0,1 1 0,-1 0 0,1-1 0,0 1 0,3-3 0,2-2 0,1 0 0,0 1 0,0 0 0,1 1 0,-1 0 0,11-4 0,2 0 0,1 1 0,0 2 0,0 0 0,1 1 0,0 1 0,27 0 0,-8 2 0,1 2 0,62 9 0,-62-2-1365,-8 1-5461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24.444"/>
    </inkml:context>
    <inkml:brush xml:id="br0">
      <inkml:brushProperty name="width" value="0.05" units="cm"/>
      <inkml:brushProperty name="height" value="0.05" units="cm"/>
      <inkml:brushProperty name="color" value="#FFFFFF"/>
    </inkml:brush>
  </inkml:definitions>
  <inkml:trace contextRef="#ctx0" brushRef="#br0">346 391 24575,'6'-3'0,"0"0"0,0 0 0,-1-1 0,1 1 0,-1-1 0,0-1 0,0 1 0,-1-1 0,1 1 0,-1-1 0,0-1 0,5-8 0,-8 13 0,-1 1 0,0-1 0,0 1 0,0-1 0,0 1 0,0-1 0,0 1 0,1-1 0,-1 1 0,0-1 0,-1 1 0,1-1 0,0 1 0,0-1 0,0 1 0,0-1 0,0 1 0,0-1 0,-1 1 0,1-1 0,0 1 0,0-1 0,-1 1 0,1-1 0,0 1 0,0 0 0,-1-1 0,1 1 0,-1-1 0,-18-6 0,-23 4 0,41 3 0,-22 0 0,0 2 0,0 1 0,0 0 0,0 2 0,-34 12 0,40-11 0,1 1 0,-1 0 0,1 1 0,0 1 0,1 1 0,0 0 0,-22 21 0,34-29 0,0 1 0,1-1 0,-1 1 0,1 0 0,0 0 0,0 0 0,0 0 0,0 0 0,1 0 0,-1 0 0,1 1 0,0-1 0,0 1 0,0-1 0,-1 6 0,2-7 0,1 0 0,-1 0 0,0 0 0,1 0 0,0 0 0,-1 0 0,1 0 0,0-1 0,0 1 0,0 0 0,0 0 0,0-1 0,0 1 0,0 0 0,1-1 0,-1 1 0,1-1 0,-1 0 0,1 1 0,0-1 0,-1 0 0,1 0 0,0 0 0,0 0 0,0-1 0,-1 1 0,1 0 0,3 0 0,10 3 0,1 0 0,-1 0 0,1-2 0,0 0 0,0-1 0,0-1 0,21-1 0,-14-2 0,0 0 0,-1-1 0,1-1 0,32-12 0,-55 16 0,30-13 0,-29 14 0,1-1 0,-1 0 0,0 1 0,0-1 0,1 0 0,-1 0 0,0 0 0,0 0 0,0 0 0,0 0 0,-1 0 0,1-1 0,0 1 0,0 0 0,-1 0 0,1-1 0,-1 1 0,2-3 0,-14 20 0,9-7 0,0 0 0,0 0 0,1 1 0,0-1 0,0 0 0,1 1 0,0-1 0,1 1 0,0-1 0,3 19 0,-3-25 0,1 0 0,-1 0 0,1 0 0,0 0 0,0 0 0,0 0 0,0 0 0,1 0 0,-1 0 0,1 0 0,0 0 0,0-1 0,0 1 0,0-1 0,0 1 0,1-1 0,-1 0 0,1 0 0,-1 0 0,1 0 0,0-1 0,-1 1 0,1-1 0,0 1 0,0-1 0,0 0 0,1 0 0,-1 0 0,0-1 0,0 1 0,0-1 0,1 0 0,-1 0 0,6 0 0,1-2 0,0 0 0,0 0 0,0 0 0,0-2 0,0 1 0,-1-1 0,0 0 0,0-1 0,0 0 0,16-13 0,0-2 0,0-2 0,23-26 0,-24 21 0,-2-2 0,0 0 0,-2-1 0,16-33 0,-7 4 0,29-81 0,-48 114 0,-2-1 0,9-51 0,-16 77 0,-1 0 0,0 0 0,0-1 0,1 1 0,-1 0 0,0 0 0,0 0 0,0-1 0,-1 1 0,1 0 0,0 0 0,0 0 0,-1 0 0,0-2 0,1 3 0,0 0 0,0 0 0,-1 0 0,1 0 0,0 0 0,-1 0 0,1 0 0,0 0 0,-1 0 0,1 0 0,0 0 0,-1 0 0,1 0 0,0 0 0,0 0 0,-1 0 0,1 1 0,0-1 0,-1 0 0,1 0 0,0 0 0,0 0 0,-1 1 0,1-1 0,0 0 0,0 0 0,0 1 0,-1-1 0,1 0 0,0 0 0,0 1 0,0-1 0,-21 33 0,6 6 0,1 0 0,2 1 0,1 1 0,3-1 0,1 2 0,2-1 0,1 73 0,4-102 0,0-1 0,1 1 0,1-1 0,0 0 0,0 0 0,1 1 0,8 19 0,-9-27 0,-1-1 0,1 1 0,0-1 0,1 0 0,-1 1 0,1-1 0,-1 0 0,1 0 0,0 0 0,0-1 0,0 1 0,1-1 0,-1 0 0,1 0 0,-1 0 0,1 0 0,-1 0 0,1-1 0,0 0 0,0 1 0,0-2 0,0 1 0,0 0 0,0-1 0,6 0 0,3 0 0,1-2 0,-1 0 0,0-1 0,0 0 0,0-1 0,0 0 0,-1-1 0,1-1 0,-1 0 0,-1 0 0,14-10 0,7-7 0,0-2 0,40-41 0,-45 39-1365,-17 18-5461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34.220"/>
    </inkml:context>
    <inkml:brush xml:id="br0">
      <inkml:brushProperty name="width" value="0.05" units="cm"/>
      <inkml:brushProperty name="height" value="0.05" units="cm"/>
      <inkml:brushProperty name="color" value="#FFFFFF"/>
    </inkml:brush>
  </inkml:definitions>
  <inkml:trace contextRef="#ctx0" brushRef="#br0">57 86 24575,'-5'0'0,"-6"0"0,-3 0 0,0-3 0,3-5 0,9 1 0,11-3 0,10 1 0,7 2 0,8-1 0,11 1 0,9 1 0,4-1 0,4 1 0,1 1 0,-11 2-8191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34.403"/>
    </inkml:context>
    <inkml:brush xml:id="br0">
      <inkml:brushProperty name="width" value="0.05" units="cm"/>
      <inkml:brushProperty name="height" value="0.05" units="cm"/>
      <inkml:brushProperty name="color" value="#FFFFFF"/>
    </inkml:brush>
  </inkml:definitions>
  <inkml:trace contextRef="#ctx0" brushRef="#br0">156 126 24575,'-18'-8'0,"1"0"0,0-1 0,1 0 0,-17-13 0,22 14 0,9 6 0,-27-20 0,28 21 0,0 0 0,0 1 0,0-1 0,0 0 0,0 0 0,1 0 0,-1-1 0,0 1 0,1 0 0,-1 0 0,0 0 0,1 0 0,-1-1 0,1 1 0,0 0 0,-1 0 0,1-1 0,0 1 0,0 0 0,0-1 0,0 1 0,0 0 0,0-2 0,0 2 0,1 1 0,-1-1 0,0 1 0,1-1 0,-1 1 0,0-1 0,1 1 0,-1-1 0,1 1 0,-1-1 0,1 1 0,-1 0 0,1-1 0,-1 1 0,1 0 0,-1-1 0,1 1 0,-1 0 0,1 0 0,-1 0 0,1-1 0,0 1 0,-1 0 0,1 0 0,-1 0 0,1 0 0,1 0 0,18 3 0,0 3 0,-1 1 0,0 1 0,0 1 0,-1 1 0,0 0 0,-1 1 0,0 1 0,-1 0 0,0 1 0,-1 1 0,0 1 0,-2 0 0,1 1 0,-2 0 0,19 32 0,-26-39 0,-1-1 0,-1 0 0,1 1 0,-2 0 0,1-1 0,-1 1 0,0 0 0,-1 0 0,0 1 0,0-1 0,-1 0 0,0 0 0,-1 0 0,0 0 0,-1 0 0,1 0 0,-2 0 0,1 0 0,-1 0 0,-1-1 0,1 1 0,-1-1 0,-1 0 0,0 0 0,0-1 0,0 1 0,-1-1 0,-7 7 0,-2 0-455,-1 0 0,-20 14 0,-35 18-6371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35.506"/>
    </inkml:context>
    <inkml:brush xml:id="br0">
      <inkml:brushProperty name="width" value="0.05" units="cm"/>
      <inkml:brushProperty name="height" value="0.05" units="cm"/>
      <inkml:brushProperty name="color" value="#FFFFFF"/>
    </inkml:brush>
  </inkml:definitions>
  <inkml:trace contextRef="#ctx0" brushRef="#br0">55 19 24575,'-1'-1'0,"0"-1"0,-1 0 0,0 0 0,0 0 0,0 1 0,0-1 0,0 1 0,0-1 0,-4-1 0,5 3 0,1 0 0,-1 0 0,0 0 0,0 0 0,1 0 0,-1 0 0,0 0 0,0 1 0,1-1 0,-1 0 0,0 1 0,1-1 0,-1 0 0,0 1 0,1-1 0,-1 1 0,0-1 0,1 1 0,-1-1 0,1 1 0,-1-1 0,1 1 0,-1 0 0,1-1 0,0 1 0,-1 0 0,1-1 0,0 1 0,-1 0 0,1-1 0,0 1 0,0 0 0,0 0 0,-1-1 0,1 2 0,-4 16 0,0 1 0,1-1 0,1 1 0,1-1 0,2 35 0,-1-15 0,1 85-341,4 0 0,6-1-1,49 223 1,-48-301-6485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42.110"/>
    </inkml:context>
    <inkml:brush xml:id="br0">
      <inkml:brushProperty name="width" value="0.05" units="cm"/>
      <inkml:brushProperty name="height" value="0.05" units="cm"/>
      <inkml:brushProperty name="color" value="#FFC114"/>
    </inkml:brush>
  </inkml:definitions>
  <inkml:trace contextRef="#ctx0" brushRef="#br0">32 443 24575,'-2'-9'0,"-6"-15"0,1-1 0,-5-28 0,11 46 0,1 0 0,-1 1 0,1-1 0,0 0 0,0 0 0,1 0 0,0 1 0,0-1 0,1 0 0,0 1 0,0-1 0,0 1 0,4-7 0,-5 12 0,0-1 0,-1 1 0,1-1 0,0 1 0,0 0 0,0-1 0,0 1 0,0 0 0,1 0 0,-1 0 0,0-1 0,0 1 0,1 1 0,-1-1 0,1 0 0,-1 0 0,1 0 0,-1 1 0,1-1 0,-1 1 0,1-1 0,-1 1 0,1 0 0,0 0 0,-1-1 0,1 1 0,0 0 0,-1 1 0,1-1 0,0 0 0,-1 0 0,1 1 0,-1-1 0,1 1 0,-1-1 0,1 1 0,-1-1 0,1 1 0,-1 0 0,1 0 0,1 2 0,4 2 0,0 0 0,-1 1 0,0 0 0,0 0 0,0 1 0,8 12 0,1 6 0,-1 1 0,0 1 0,-3 0 0,0 1 0,12 49 0,-9-12 0,9 97 0,-22-152 0,6 95 0,-7-93 0,0 0 0,-1 1 0,-1-1 0,0 0 0,-1 0 0,-4 14 0,6-25 0,1 1 0,0-1 0,-1 0 0,1 0 0,-1 0 0,0 0 0,1 0 0,-1 0 0,0 0 0,1-1 0,-1 1 0,0 0 0,-1 1 0,2-2 0,-1 0 0,1 0 0,0 0 0,-1 0 0,1 1 0,0-1 0,-1 0 0,1 0 0,0 0 0,-1 0 0,1 0 0,-1 0 0,1 0 0,0 0 0,-1-1 0,1 1 0,0 0 0,-1 0 0,1 0 0,0 0 0,0 0 0,-1 0 0,1-1 0,0 1 0,-1 0 0,1 0 0,0 0 0,-1-1 0,0-1 0,-1 0 0,1 0 0,-1-1 0,1 1 0,0 0 0,0-1 0,0 1 0,0 0 0,0-1 0,0-3 0,-4-26 0,1 0 0,1-49 0,8-66 0,-4 141 0,26-250 0,-17 198 0,3 0 0,27-74 0,-37 121 0,2 0 0,-1 0 0,2 1 0,-1-1 0,2 1 0,7-11 0,-12 20 0,-1-1 0,1 0 0,0 1 0,0-1 0,0 1 0,0-1 0,0 1 0,0 0 0,0 0 0,0 0 0,0 0 0,0 0 0,1 0 0,-1 1 0,3-1 0,-2 1 0,0 0 0,-1 0 0,1 0 0,-1 1 0,1-1 0,-1 1 0,1 0 0,-1 0 0,1 0 0,-1 0 0,0 0 0,1 1 0,-1-1 0,0 1 0,0-1 0,0 1 0,2 2 0,5 5 0,0 0 0,-1 1 0,-1 1 0,1-1 0,-1 1 0,6 15 0,30 75 0,-36-84 0,28 81-341,-3 2 0,-5 1-1,17 127 1,-39-190-6485</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35.971"/>
    </inkml:context>
    <inkml:brush xml:id="br0">
      <inkml:brushProperty name="width" value="0.05" units="cm"/>
      <inkml:brushProperty name="height" value="0.05" units="cm"/>
      <inkml:brushProperty name="color" value="#FFFFFF"/>
    </inkml:brush>
  </inkml:definitions>
  <inkml:trace contextRef="#ctx0" brushRef="#br0">31 39 24575,'-1'-1'0,"0"0"0,1 0 0,-1 0 0,1 0 0,-1 0 0,1-1 0,-1 1 0,1 0 0,0 0 0,0 0 0,-1 0 0,1 0 0,0-1 0,0 1 0,0 0 0,0 0 0,1 0 0,-1 0 0,0-1 0,0 1 0,1 0 0,-1 0 0,1-2 0,0 3 0,0-1 0,0 0 0,0 0 0,0 0 0,0 0 0,1 1 0,-1-1 0,0 1 0,0-1 0,1 1 0,-1-1 0,0 1 0,1 0 0,-1-1 0,0 1 0,1 0 0,0 0 0,10 0 0,0 1 0,-1 0 0,21 4 0,-26-3 0,538 127 0,-505-117 0,0 2 0,-1 1 0,52 30 0,-80-40 0,0 1 0,-1 1 0,0 0 0,0 0 0,0 1 0,-1 0 0,0 0 0,-1 1 0,0 0 0,0 0 0,-1 1 0,0 0 0,-1 0 0,0 0 0,0 1 0,-1 0 0,3 12 0,-4-3 0,-1-1 0,0 1 0,-2 0 0,0-1 0,-1 1 0,-4 20 0,-30 119 0,17-87 0,2-1 0,5-14 0,-30 82 0,40-134 0,-2 0 0,1 0 0,0-1 0,-1 1 0,0-1 0,0 0 0,0 0 0,-1 0 0,1 0 0,-1 0 0,0-1 0,0 1 0,-1-1 0,-5 3 0,3-2 0,-1 0 0,0-1 0,0 0 0,0-1 0,0 0 0,-1 0 0,1-1 0,-10 1 0,-13-2 0,1-1 0,-1-2 0,-54-12 0,81 15 0,-464-105 0,449 100-455,0 0 0,-20-10 0,16 4-6371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36.203"/>
    </inkml:context>
    <inkml:brush xml:id="br0">
      <inkml:brushProperty name="width" value="0.05" units="cm"/>
      <inkml:brushProperty name="height" value="0.05" units="cm"/>
      <inkml:brushProperty name="color" value="#FFFFFF"/>
    </inkml:brush>
  </inkml:definitions>
  <inkml:trace contextRef="#ctx0" brushRef="#br0">0 76 24575,'27'-32'0,"-23"26"0,0 0 0,1 0 0,0 0 0,1 1 0,6-6 0,-12 11 0,0 0 0,1-1 0,-1 1 0,0 0 0,1-1 0,-1 1 0,1 0 0,-1 0 0,1-1 0,-1 1 0,0 0 0,1 0 0,-1 0 0,1 0 0,-1 0 0,1 0 0,-1-1 0,1 1 0,-1 0 0,1 0 0,-1 1 0,1-1 0,-1 0 0,1 0 0,-1 0 0,1 0 0,-1 0 0,0 0 0,1 1 0,-1-1 0,1 0 0,-1 0 0,1 1 0,0 0 0,0 0 0,-1 1 0,1-1 0,0 0 0,-1 0 0,1 1 0,-1-1 0,1 1 0,-1-1 0,1 0 0,-1 3 0,1 41 0,-1-43 0,-15 223 197,-2 73-144,17-238-592,2 1 1,21 113 0,-14-132-6288</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36.559"/>
    </inkml:context>
    <inkml:brush xml:id="br0">
      <inkml:brushProperty name="width" value="0.05" units="cm"/>
      <inkml:brushProperty name="height" value="0.05" units="cm"/>
      <inkml:brushProperty name="color" value="#FFFFFF"/>
    </inkml:brush>
  </inkml:definitions>
  <inkml:trace contextRef="#ctx0" brushRef="#br0">30 193 24575,'-2'-3'0,"-19"-68"0,19 63 0,0-1 0,1 1 0,0 0 0,0-1 0,1 1 0,1-13 0,0 19 0,-1-1 0,1 1 0,0 0 0,-1 0 0,1-1 0,0 1 0,0 0 0,1 0 0,-1 0 0,0 0 0,1 0 0,-1 1 0,1-1 0,0 0 0,-1 1 0,1-1 0,0 1 0,0 0 0,0-1 0,0 1 0,0 0 0,0 0 0,1 0 0,-1 0 0,0 1 0,0-1 0,1 1 0,3-1 0,7 0 0,0 0 0,0 1 0,0 0 0,13 2 0,-19-1 0,75 8 0,-1 4 0,-1 4 0,0 2 0,95 39 0,-154-50 0,0 1 0,-2 1 0,1 0 0,-1 2 0,-1 0 0,24 21 0,-30-22 0,-2 0 0,1 0 0,-2 1 0,1 1 0,-2-1 0,0 1 0,0 1 0,-1-1 0,-1 1 0,6 17 0,-5-4 0,0 1 0,-2 0 0,-1 0 0,-1 1 0,-2-1 0,-1 0 0,-4 43 0,-5-9 0,-2 0 0,-26 79 0,31-120 0,-1 0 0,-1-1 0,0 0 0,-13 21 0,16-34 0,0 0 0,0 0 0,0 0 0,-1-1 0,0 0 0,0 0 0,-1 0 0,0-1 0,0 0 0,0 0 0,0-1 0,-1 0 0,-11 4 0,-2-1 49,0-1-1,0-1 1,-1-2-1,0 0 0,0-1 1,-31-1-1,-130-15-1390,166 12 980,-74-10-6464</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37.543"/>
    </inkml:context>
    <inkml:brush xml:id="br0">
      <inkml:brushProperty name="width" value="0.05" units="cm"/>
      <inkml:brushProperty name="height" value="0.05" units="cm"/>
      <inkml:brushProperty name="color" value="#FFFFFF"/>
    </inkml:brush>
  </inkml:definitions>
  <inkml:trace contextRef="#ctx0" brushRef="#br0">44 3222 24575,'-4'-4'0,"1"-1"0,-1 0 0,1 0 0,0 0 0,0 0 0,1-1 0,-1 1 0,-2-10 0,1 0 0,1 0 0,-2-18 0,4 13 4,1 0 0,0 0 0,2-1 0,0 1 0,2 0 0,0 0 0,1 1 0,1-1 0,1 1 0,0 0 0,2 1 0,18-31 0,3 4-69,1 0 1,2 3-1,63-64 0,15 1-818,4 5-1,140-94 1,277-142-2543,-147 124 823,490-193 0,463-47 823,646 35-593,37 182 1752,3119 110 501,-3192 232 246,-18 128 107,-1559-169 5,-52 2 424,188 63 847,-380-91 1837,230 109 1,-289-109-1134,-33-18-215,-27-19-1683</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37.774"/>
    </inkml:context>
    <inkml:brush xml:id="br0">
      <inkml:brushProperty name="width" value="0.05" units="cm"/>
      <inkml:brushProperty name="height" value="0.05" units="cm"/>
      <inkml:brushProperty name="color" value="#FFFFFF"/>
    </inkml:brush>
  </inkml:definitions>
  <inkml:trace contextRef="#ctx0" brushRef="#br0">127 19 24575,'2'-2'0,"-1"0"0,1 0 0,0 1 0,-1-1 0,1 0 0,0 1 0,0 0 0,0-1 0,0 1 0,0 0 0,3-1 0,-4 2 0,0 0 0,0 0 0,0 1 0,1-1 0,-1 0 0,0 0 0,0 1 0,0-1 0,0 1 0,0-1 0,0 1 0,0-1 0,0 1 0,0-1 0,-1 1 0,1 0 0,0 0 0,0 0 0,0-1 0,-1 1 0,1 0 0,-1 0 0,1 0 0,0 0 0,-1 0 0,1 0 0,-1 2 0,9 13 0,-2 0 0,0 1 0,-1 0 0,0 0 0,-2 1 0,0 0 0,-1-1 0,0 1 0,-2 0 0,0 0 0,-2 19 0,0-31 20,0 0 0,-1 0 0,0 0 1,0 0-1,0 0 0,0 0 0,-1-1 0,0 0 0,0 1 0,-1-1 0,1 0 0,-1 0 0,0-1 0,-1 1 0,1-1 0,-7 5 1,-1 0-306,-1-1 1,-1 0-1,1-1 1,-1 0-1,-19 6 1,-37 10-6542</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39.054"/>
    </inkml:context>
    <inkml:brush xml:id="br0">
      <inkml:brushProperty name="width" value="0.05" units="cm"/>
      <inkml:brushProperty name="height" value="0.05" units="cm"/>
      <inkml:brushProperty name="color" value="#FFFFFF"/>
    </inkml:brush>
  </inkml:definitions>
  <inkml:trace contextRef="#ctx0" brushRef="#br0">77 145 24575,'5'-5'0,"1"0"0,0 0 0,0 1 0,0-1 0,1 2 0,11-7 0,-17 10 0,0-1 0,0 0 0,1 1 0,-1-1 0,0 1 0,0 0 0,1-1 0,-1 1 0,0 0 0,1 0 0,-1 0 0,1 0 0,-1 0 0,0 0 0,1 0 0,-1 0 0,0 0 0,1 1 0,-1-1 0,0 0 0,0 1 0,1-1 0,-1 1 0,0 0 0,0-1 0,0 1 0,0 0 0,0 0 0,0 0 0,0 0 0,0 0 0,0 0 0,0 0 0,0 0 0,0 0 0,-1 0 0,1 0 0,0 1 0,-1-1 0,1 0 0,-1 0 0,0 1 0,1 1 0,7 36 0,5 79 0,-4-27 0,11 44 0,22 248 0,-43-365 0,-4 33 0,0-20 0,6-30 0,-1-1 0,0 0 0,0 0 0,0 1 0,0-1 0,0 0 0,0 0 0,0 0 0,0 1 0,0-1 0,0 0 0,0 0 0,1 0 0,-1 1 0,0-1 0,0 0 0,0 0 0,0 0 0,1 0 0,-1 1 0,0-1 0,0 0 0,0 0 0,1 0 0,-1 0 0,0 0 0,0 0 0,0 0 0,1 0 0,-1 1 0,0-1 0,0 0 0,1 0 0,-1 0 0,0 0 0,0 0 0,0 0 0,1 0 0,-1-1 0,0 1 0,0 0 0,1 0 0,-1 0 0,0 0 0,0 0 0,0 0 0,1 0 0,-1 0 0,0 0 0,0-1 0,16-5 0,-13 5 0,57-24 0,1 3 0,1 3 0,0 2 0,94-12 0,262-6 0,-282 30 0,222-19 0,-352 23 0,0 0 0,-1 0 0,1-1 0,0 0 0,-1 0 0,0 0 0,7-4 0,-11 6 0,0-1 0,0 0 0,0 1 0,0-1 0,0 0 0,0 0 0,0 0 0,-1 0 0,1 0 0,0 0 0,0 0 0,-1 0 0,1 0 0,-1 0 0,1 0 0,-1-1 0,0 1 0,1 0 0,-1 0 0,0 0 0,0-1 0,0 1 0,1 0 0,-1 0 0,-1-1 0,1 1 0,0 0 0,0 0 0,0-1 0,-1 1 0,1 0 0,-1 0 0,1 0 0,-1 0 0,1 0 0,-1-1 0,1 1 0,-2-1 0,-8-11 0,0 0 0,-1 1 0,-1 0 0,0 1 0,0 0 0,-1 1 0,-16-10 0,-5-4 0,-61-52 0,3-3 0,4-5 0,-96-116 0,183 199 0,-23-28 0,-51-49 0,65 70 0,0 0 0,0 1 0,-1 0 0,0 0 0,0 1 0,0 1 0,-1 0 0,0 0 0,-18-3 0,-7 1 0,-1 1 0,1 3 0,-75 2 0,-115 21 0,184-15 0,18-2 0,-115 16 0,120-15 0,1 1 0,0 0 0,0 2 0,-35 16 0,30-6-1365,9-2-5461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39.641"/>
    </inkml:context>
    <inkml:brush xml:id="br0">
      <inkml:brushProperty name="width" value="0.05" units="cm"/>
      <inkml:brushProperty name="height" value="0.05" units="cm"/>
      <inkml:brushProperty name="color" value="#FFFFFF"/>
    </inkml:brush>
  </inkml:definitions>
  <inkml:trace contextRef="#ctx0" brushRef="#br0">1 211 24575,'7'-1'0,"1"0"0,-1 0 0,0 0 0,0-1 0,13-6 0,-14 6 0,0 0 0,-1 0 0,1 0 0,0 1 0,0-1 0,0 2 0,0-1 0,7 0 0,-12 1 0,-1 1 0,1-1 0,-1 0 0,0 0 0,1 0 0,-1 0 0,1 0 0,-1 1 0,1-1 0,-1 0 0,1 0 0,-1 1 0,0-1 0,1 0 0,-1 1 0,1-1 0,-1 0 0,0 1 0,1-1 0,-1 0 0,0 1 0,0-1 0,1 1 0,-1-1 0,0 1 0,0-1 0,0 1 0,0-1 0,1 1 0,-1-1 0,0 0 0,0 1 0,0-1 0,0 1 0,0-1 0,0 1 0,0-1 0,0 1 0,-1-1 0,1 1 0,0-1 0,0 2 0,-10 24 0,6-17 0,-74 235 0,67-198 0,2 1 0,2 0 0,0 67 0,6-103 0,2 1 0,0 0 0,0-1 0,5 20 0,-5-28 0,0 1 0,1-1 0,-1 1 0,1-1 0,-1 0 0,1 1 0,0-1 0,0 0 0,1 0 0,-1 0 0,1-1 0,-1 1 0,1 0 0,0-1 0,0 0 0,0 0 0,0 1 0,5 1 0,4 1 0,1-1 0,0 0 0,0-1 0,0-1 0,21 2 0,71-2 0,-65-3 0,531 37 0,-536-32 0,63 6 0,-90-10 0,0 0 0,0-1 0,0 0 0,0 0 0,0 0 0,0-1 0,-1 0 0,1-1 0,10-5 0,-16 7 0,0 0 0,0-1 0,0 1 0,0-1 0,0 1 0,0-1 0,-1 0 0,1 0 0,-1 0 0,1 0 0,-1 0 0,0 0 0,0 0 0,0 0 0,0 0 0,0-1 0,0 1 0,-1 0 0,1-1 0,-1 1 0,0-1 0,1 1 0,-1 0 0,0-1 0,0 1 0,-1-1 0,1 1 0,0 0 0,-1-1 0,0 1 0,0-3 0,-4-9 0,0 1 0,-1-1 0,0 1 0,-10-13 0,9 13 0,-154-309 0,145 280 0,1-1 0,3 0 0,1 0 0,2-1 0,2 0 0,-1-48 0,8 91 0,0-6 0,0 1 0,-1-1 0,1 0 0,-1 1 0,-1-1 0,-3-11 0,4 16 0,0 0 0,0 0 0,-1 1 0,1-1 0,0 0 0,-1 0 0,0 1 0,1-1 0,-1 1 0,0 0 0,0-1 0,0 1 0,0 0 0,0 0 0,0 0 0,0 0 0,0 1 0,0-1 0,0 0 0,-1 1 0,1 0 0,0-1 0,0 1 0,-3 0 0,-24 1 0,0 0 0,0 2 0,0 1 0,1 2 0,-32 10 0,20-6 0,-50 12-1365,5 1-5461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40.403"/>
    </inkml:context>
    <inkml:brush xml:id="br0">
      <inkml:brushProperty name="width" value="0.05" units="cm"/>
      <inkml:brushProperty name="height" value="0.05" units="cm"/>
      <inkml:brushProperty name="color" value="#FFFFFF"/>
    </inkml:brush>
  </inkml:definitions>
  <inkml:trace contextRef="#ctx0" brushRef="#br0">207 162 24575,'2'0'0,"0"0"0,0 0 0,0 0 0,1 1 0,-1-1 0,0 1 0,0 0 0,0 0 0,0-1 0,0 1 0,0 0 0,0 1 0,0-1 0,-1 0 0,1 1 0,0-1 0,-1 1 0,1-1 0,-1 1 0,1 0 0,-1-1 0,0 1 0,0 0 0,0 0 0,0 0 0,0 0 0,0 0 0,0 0 0,-1 0 0,1 0 0,-1 1 0,1-1 0,-1 0 0,0 3 0,1 5 0,-1 0 0,0 1 0,0-1 0,-1 0 0,-1 0 0,-3 13 0,-17 47 0,-3-2 0,-56 108 0,-23 62 0,100-228 0,1 0 0,0 0 0,1-1 0,0 2 0,0-1 0,1 19 0,1-27 0,0 1 0,0-1 0,1 1 0,0 0 0,-1-1 0,1 1 0,0-1 0,0 1 0,0-1 0,1 0 0,-1 1 0,0-1 0,1 0 0,0 0 0,-1 0 0,1 0 0,0 0 0,0 0 0,0-1 0,0 1 0,1-1 0,-1 1 0,0-1 0,1 0 0,-1 0 0,1 0 0,-1 0 0,1 0 0,-1-1 0,6 2 0,31 3 0,-1-2 0,1-2 0,1-1 0,40-5 0,-41 2 0,95-5 0,482-46 0,-592 51 0,-3 1 0,-1-1 0,0-1 0,0-1 0,0-1 0,22-9 0,-40 14 0,0 0 0,0 0 0,-1 0 0,1-1 0,0 1 0,-1 0 0,1-1 0,-1 1 0,0-1 0,1 1 0,-1-1 0,0 0 0,0 1 0,0-1 0,0 0 0,0 0 0,0 0 0,-1 0 0,1 0 0,-1 0 0,1 0 0,-1 0 0,0 0 0,1 0 0,-1 0 0,0 0 0,0 0 0,-1 0 0,0-4 0,-2-5 0,0 0 0,-1 0 0,0 0 0,-8-15 0,-5-11 0,13 22 0,1 0 0,0 0 0,0-1 0,2 1 0,0-1 0,1 0 0,0 1 0,1-1 0,4-18 0,5-11 0,29-77 0,-28 90 0,-3 9 0,-1 0 0,-1-1 0,0 1 0,2-43 0,-7 60 0,-1-1 0,0 1 0,0-1 0,-1 1 0,0-1 0,0 1 0,0-1 0,-1 1 0,0 0 0,0 0 0,-1 0 0,0 0 0,0 0 0,0 0 0,-1 1 0,1 0 0,-1-1 0,-1 1 0,1 1 0,-1-1 0,0 1 0,-8-7 0,-1 3 0,1 1 0,-1 1 0,-1 0 0,1 0 0,-1 2 0,0 0 0,-23-4 0,-113-4 0,142 11 0,-71-2 0,0 3 0,0 4 0,0 4 0,1 2 0,-118 33 0,180-38-273,0 0 0,0 2 0,1 0 0,-22 12 0,9 3-6553</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41.010"/>
    </inkml:context>
    <inkml:brush xml:id="br0">
      <inkml:brushProperty name="width" value="0.05" units="cm"/>
      <inkml:brushProperty name="height" value="0.05" units="cm"/>
      <inkml:brushProperty name="color" value="#FFFFFF"/>
    </inkml:brush>
  </inkml:definitions>
  <inkml:trace contextRef="#ctx0" brushRef="#br0">159 196 24575,'0'-1'0,"0"0"0,1 0 0,-1 1 0,0-1 0,0 0 0,0 0 0,0 1 0,0-1 0,0 0 0,0 0 0,0 0 0,-1 1 0,1-1 0,0 0 0,0 1 0,-1-1 0,1 0 0,0 0 0,-1 1 0,1-1 0,-1 0 0,1 1 0,-1-1 0,1 1 0,-1-1 0,1 1 0,-1-1 0,0 1 0,1-1 0,-1 1 0,0-1 0,1 1 0,-1 0 0,0-1 0,1 1 0,-1 0 0,0 0 0,0 0 0,1-1 0,-1 1 0,0 0 0,-1 0 0,0 1 0,0-1 0,0 1 0,1 0 0,-1 0 0,0-1 0,0 1 0,0 0 0,1 1 0,-1-1 0,1 0 0,-1 0 0,1 1 0,-1-1 0,1 1 0,0-1 0,-2 3 0,-6 11 0,1 1 0,1 0 0,0 0 0,0 1 0,2-1 0,0 2 0,-2 19 0,-11 125 0,13-35 0,0-14 0,-23 140 0,28-252 0,0-1 0,0 0 0,0 1 0,0-1 0,-1 1 0,1-1 0,0 1 0,0-1 0,0 1 0,0-1 0,0 1 0,0-1 0,0 1 0,0-1 0,1 0 0,-1 1 0,0-1 0,0 1 0,0-1 0,0 1 0,1-1 0,-1 0 0,0 1 0,0-1 0,1 1 0,-1-1 0,1 1 0,11-4 0,24-26 0,-22 18 0,4-1 0,2 0 0,-1 2 0,1 1 0,0 0 0,1 1 0,0 2 0,40-9 0,156-11 0,-211 26 0,24-2 0,-1 1 0,-1-2 0,1-1 0,49-13 0,-71 15 0,1-1 0,-1 0 0,0 0 0,0-1 0,0 0 0,0 0 0,0-1 0,-1 0 0,0 0 0,0 0 0,0-1 0,-1 0 0,0 0 0,0 0 0,-1 0 0,1-1 0,-1 0 0,4-11 0,-4 8 0,0-1 0,-1 1 0,0-1 0,-1 1 0,-1-1 0,0 0 0,0 0 0,-1 0 0,-1-17 0,-2 12 0,0 1 0,0-1 0,-1 1 0,-1 0 0,-14-28 0,2 12 0,-2 1 0,0 1 0,-2 1 0,-1 0 0,-33-30 0,13 17 114,-2 2 0,-67-46 0,84 66-399,-1 2 1,0 2-1,-2 0 1,1 2-1,-59-17 1,56 23-6542</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6:57.489"/>
    </inkml:context>
    <inkml:brush xml:id="br0">
      <inkml:brushProperty name="width" value="0.05" units="cm"/>
      <inkml:brushProperty name="height" value="0.05" units="cm"/>
      <inkml:brushProperty name="color" value="#FFFFFF"/>
    </inkml:brush>
  </inkml:definitions>
  <inkml:trace contextRef="#ctx0" brushRef="#br0">50 0 24575,'15'76'-19,"-4"0"0,4 147-1,-12-140-222,26 1089-2933,-31 0 330,1-1138 2842,-18 1795-1793,-60-470 4737,73-1307-2473,-2 15 1310,1 124 1,7-184-1683,1 1 0,0-1 1,0 1-1,1-1 0,-1 1 1,2-1-1,-1 0 0,8 13 0,-8-16-78,1 0 0,0 0 0,0 0-1,0-1 1,1 1 0,-1-1 0,1 0-1,0 0 1,-1 0 0,1 0 0,1-1-1,-1 0 1,0 0 0,1 0-1,5 2 1,14 1-17,1 0-1,0-1 1,-1-2-1,1-1 1,48-3-1,-43 1 0,540-28-1982,-219 9 526,564-22-139,1352-78-3060,-1505 55 4106,-15-38 599,-551 65 1946</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42.622"/>
    </inkml:context>
    <inkml:brush xml:id="br0">
      <inkml:brushProperty name="width" value="0.05" units="cm"/>
      <inkml:brushProperty name="height" value="0.05" units="cm"/>
      <inkml:brushProperty name="color" value="#FFC114"/>
    </inkml:brush>
  </inkml:definitions>
  <inkml:trace contextRef="#ctx0" brushRef="#br0">29 390 24575,'-7'-13'0,"4"7"0,-1-1 0,1 0 0,0 1 0,1-1 0,0-1 0,-2-6 0,4 12 0,0 0 0,0 1 0,0-1 0,0 0 0,0 1 0,0-1 0,1 0 0,-1 1 0,0-1 0,1 0 0,0 1 0,-1-1 0,1 1 0,0-1 0,0 1 0,0-1 0,0 1 0,0 0 0,0-1 0,0 1 0,0 0 0,0 0 0,1 0 0,-1 0 0,1 0 0,-1 0 0,0 0 0,1 0 0,0 1 0,-1-1 0,1 0 0,1 0 0,17-4 0,1 0 0,-1 2 0,1 0 0,28 0 0,-4-1 0,248-28 0,-291 32 0,1 0 0,0 0 0,-1 0 0,1 0 0,0 0 0,-1 1 0,1-1 0,0 1 0,-1 0 0,1 0 0,-1 0 0,1 0 0,-1 0 0,0 0 0,1 1 0,-1-1 0,0 1 0,0-1 0,0 1 0,0 0 0,0 0 0,0 0 0,-1 0 0,1 0 0,-1 1 0,1-1 0,1 5 0,2 5 0,-1 0 0,0 0 0,-1 0 0,3 22 0,-3-17 0,45 216 0,23 134 0,-100-506 0,11 18 0,5-1 0,5 0 0,8-129 0,1 234 0,1 0 0,0 0 0,2 0 0,-1 0 0,2 0 0,7-15 0,-11 27 0,1 1 0,0 0 0,1 0 0,-1 0 0,1 0 0,-1 0 0,1 0 0,0 1 0,1 0 0,-1-1 0,1 1 0,-1 0 0,1 1 0,0-1 0,0 1 0,0-1 0,0 1 0,0 0 0,1 1 0,-1-1 0,1 1 0,-1 0 0,1 0 0,-1 0 0,1 1 0,8-1 0,-5 2 0,0 1 0,0-1 0,0 1 0,0 0 0,0 1 0,-1 0 0,0 0 0,1 1 0,-1 0 0,0 0 0,-1 0 0,1 1 0,-1 0 0,0 1 0,7 7 0,2 3 0,-2 0 0,0 0 0,-1 1 0,17 33 0,-22-36 31,-1-1 0,-1 1 0,0 0 0,0 1 0,-2-1 0,0 1 0,0 0 0,-1 0 1,-1 0-1,-1 17 0,-1-22-138,0 0 0,0 0 1,-1 0-1,-1 0 0,1-1 1,-1 1-1,-1-1 0,0 0 1,0 0-1,-1 0 0,0 0 1,-1-1-1,0 0 0,0 0 1,-14 13-1,-3-1-6719</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6:58.222"/>
    </inkml:context>
    <inkml:brush xml:id="br0">
      <inkml:brushProperty name="width" value="0.05" units="cm"/>
      <inkml:brushProperty name="height" value="0.05" units="cm"/>
      <inkml:brushProperty name="color" value="#FFFFFF"/>
    </inkml:brush>
  </inkml:definitions>
  <inkml:trace contextRef="#ctx0" brushRef="#br0">63 586 24575,'-15'-30'0,"-13"-39"0,24 55 0,0 0 0,0 0 0,1-1 0,1 1 0,0-19 0,2 27 0,0 1 0,1-1 0,0 0 0,0 1 0,1-1 0,0 1 0,0 0 0,0-1 0,0 1 0,1 0 0,0 0 0,0 1 0,0-1 0,1 0 0,-1 1 0,1 0 0,0 0 0,0 0 0,1 0 0,5-3 0,7-4 0,1 0 0,0 1 0,1 2 0,27-11 0,22-3-238,2 2 0,104-16 0,154-3-476,786-31-3382,7 46 2115,-847 20 1976,-83 1 130,1028 7-2174,-865 25 2024,-309-22 197,-1 1 0,0 3 0,-1 2 1,0 1-1,71 35 0,-92-36 62,0 0 0,-1 2 0,0 0 1,-2 1-1,0 1 0,0 1 0,20 26 1,-18-16-114,-1 1 1,-2 1-1,0 1 1,21 53 0,-17-23-8,26 107 1,-3 64 623,114 1048-2347,-100-316 1311,-94 2 322,-47-292-429,-5 41-671,58 2 1552,34-600 520,0 41 1474,-4-151-2275,-1 0 0,-1 0-1,0 0 1,0 0 0,0 0-1,-3 9 1,3-14-131,0 0 0,0 0 0,0 0-1,0-1 1,0 1 0,0 0 0,-1-1 0,1 1 0,0-1-1,-1 1 1,1-1 0,-1 1 0,0-1 0,1 0 0,-1 0-1,0 0 1,0 0 0,0 0 0,0 0 0,0-1 0,0 1-1,0-1 1,0 1 0,0-1 0,-2 0 0,-10 1 142,1-2 0,0 0 1,0-1-1,0 0 0,-22-7 1,22 6-220,-276-77 168,95 25-2241,49 17-4023</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43.172"/>
    </inkml:context>
    <inkml:brush xml:id="br0">
      <inkml:brushProperty name="width" value="0.05" units="cm"/>
      <inkml:brushProperty name="height" value="0.05" units="cm"/>
      <inkml:brushProperty name="color" value="#FFFFFF"/>
    </inkml:brush>
  </inkml:definitions>
  <inkml:trace contextRef="#ctx0" brushRef="#br0">144 106 24575,'-7'-1'0,"0"0"0,-1 0 0,1-1 0,0 0 0,-13-6 0,2 1 0,3 0 0,15 7 0,0 0 0,0 0 0,0 0 0,0 0 0,-1 0 0,1 0 0,0 0 0,0 0 0,0 0 0,0 0 0,0 0 0,0 0 0,0 0 0,0-1 0,0 1 0,0 0 0,0 0 0,0 0 0,-1 0 0,1 0 0,0 0 0,0 0 0,0 0 0,0 0 0,0 0 0,0-1 0,0 1 0,0 0 0,0 0 0,0 0 0,0 0 0,0 0 0,0 0 0,0 0 0,0 0 0,0-1 0,0 1 0,0 0 0,0 0 0,0 0 0,0 0 0,1 0 0,-1 0 0,0 0 0,0 0 0,0 0 0,0 0 0,0 0 0,0-1 0,0 1 0,0 0 0,0 0 0,0 0 0,0 0 0,0 0 0,0 0 0,1 0 0,26-5 0,-19 4 0,292-16 0,-51 4 0,-68-4 0,-286 19 0,-264 34 0,125-11 0,223-23 0,7-1 0,1 0 0,-1 1 0,-20 6 0,28-4 0,13-2 0,13 0 0,241-25 0,-150 10 0,38 0 0,150-21 0,-269 26 0,-19 3 0,-11 5 0,0 0 0,0 0 0,0 0 0,0 0 0,0-1 0,0 1 0,1 0 0,-1 0 0,0 0 0,0 0 0,0 0 0,0 0 0,0 0 0,0 0 0,0 0 0,0-1 0,0 1 0,0 0 0,0 0 0,0 0 0,0 0 0,0 0 0,0 0 0,0 0 0,0-1 0,0 1 0,0 0 0,0 0 0,0 0 0,0 0 0,0 0 0,0 0 0,-1 0 0,1 0 0,0 0 0,0-1 0,0 1 0,0 0 0,0 0 0,0 0 0,0 0 0,0 0 0,0 0 0,0 0 0,0 0 0,-1 0 0,1 0 0,0 0 0,0 0 0,0 0 0,0 0 0,0 0 0,0 0 0,0 0 0,0 0 0,-1 0 0,1 0 0,0 0 0,0 0 0,0 0 0,0 0 0,0 0 0,0 0 0,0 0 0,0 0 0,-1 0 0,1 0 0,0 0 0,0 0 0,-63-4-1365,22 4-5461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43.961"/>
    </inkml:context>
    <inkml:brush xml:id="br0">
      <inkml:brushProperty name="width" value="0.05" units="cm"/>
      <inkml:brushProperty name="height" value="0.05" units="cm"/>
      <inkml:brushProperty name="color" value="#FFFFFF"/>
    </inkml:brush>
  </inkml:definitions>
  <inkml:trace contextRef="#ctx0" brushRef="#br0">0 62 24575,'0'-3'0,"1"0"0,0-1 0,0 1 0,0 0 0,0 0 0,0-1 0,1 1 0,-1 0 0,1 0 0,0 0 0,0 1 0,0-1 0,0 0 0,0 1 0,1-1 0,3-2 0,-5 4 0,-1 1 0,1-1 0,0 0 0,0 0 0,0 1 0,0-1 0,0 1 0,0-1 0,0 1 0,0-1 0,0 1 0,1 0 0,-1-1 0,0 1 0,0 0 0,0 0 0,0 0 0,0 0 0,1 0 0,-1 0 0,0 0 0,0 0 0,0 0 0,0 1 0,0-1 0,1 0 0,-1 1 0,0-1 0,0 1 0,0-1 0,0 1 0,0 0 0,0-1 0,0 1 0,-1 0 0,1 0 0,0-1 0,0 1 0,0 0 0,-1 0 0,1 0 0,-1 0 0,1 0 0,0 0 0,-1 0 0,0 0 0,1 1 0,-1-1 0,1 2 0,3 13 0,0 0 0,-2 1 0,1-1 0,-2 1 0,0 0 0,-2 20 0,0-7 0,-18 342 0,0-6 0,18-340 0,0-19 0,1 1 0,0 0 0,0-1 0,0 1 0,1-1 0,0 1 0,4 10 0,-5-17 0,0 0 0,1 0 0,-1-1 0,1 1 0,-1 0 0,1-1 0,0 1 0,-1-1 0,1 1 0,0-1 0,-1 1 0,1-1 0,0 1 0,-1-1 0,1 1 0,0-1 0,0 0 0,0 1 0,-1-1 0,1 0 0,0 0 0,0 0 0,0 0 0,0 0 0,0 0 0,-1 0 0,1 0 0,0 0 0,0 0 0,0 0 0,0 0 0,-1-1 0,1 1 0,1-1 0,34-16 0,-24 11 0,30-13 0,0 3 0,1 1 0,1 2 0,63-10 0,186-11 0,-230 29 0,971-48-1886,1 48 0,-988 6 1917,-23 0 189,0-1 1,0-1-1,42-7 0,-65 8-258,0 0-1,-1 0 0,1 0 0,0 0 0,-1-1 1,1 1-1,-1 0 0,1 0 0,0-1 1,-1 1-1,1 0 0,-1-1 0,1 1 1,-1 0-1,1-1 0,-1 1 0,1-1 1,0 0-1,-3-6-4556</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44.509"/>
    </inkml:context>
    <inkml:brush xml:id="br0">
      <inkml:brushProperty name="width" value="0.05" units="cm"/>
      <inkml:brushProperty name="height" value="0.05" units="cm"/>
      <inkml:brushProperty name="color" value="#FFFFFF"/>
    </inkml:brush>
  </inkml:definitions>
  <inkml:trace contextRef="#ctx0" brushRef="#br0">4 118 24575,'-1'0'0,"1"-1"0,0 1 0,-1-1 0,1 1 0,0 0 0,0-1 0,0 1 0,-1-1 0,1 1 0,0-1 0,0 1 0,0-1 0,0 1 0,0-1 0,0 1 0,0-1 0,0 1 0,0 0 0,0-1 0,0 1 0,0-1 0,0 1 0,0-1 0,1 1 0,-1-1 0,0 1 0,0-1 0,0 1 0,1 0 0,-1-1 0,0 1 0,1-1 0,-1 1 0,0 0 0,1-1 0,-1 1 0,0 0 0,1-1 0,-1 1 0,1 0 0,-1 0 0,0 0 0,1-1 0,-1 1 0,1 0 0,-1 0 0,1 0 0,-1 0 0,1 0 0,0 0 0,27-8 0,179-7 0,-140 13 0,1308-26-1893,220-11-471,-1526 34 2337,-29 2 128,77 4 1,-116-1-61,1 0 1,-1 0-1,0 0 0,1 0 0,-1 0 1,0 0-1,0 1 0,1-1 1,-1 1-1,0-1 0,0 1 1,0-1-1,0 1 0,0 0 0,2 0 1,-3 0-8,0-1 1,0 0 0,0 1-1,0-1 1,0 1 0,0-1-1,0 0 1,0 1-1,0-1 1,0 1 0,0-1-1,0 0 1,0 1 0,0-1-1,0 1 1,0-1 0,0 0-1,0 1 1,0-1-1,-1 0 1,1 1 0,0-1-1,0 1 1,0-1 0,-1 0-1,1 0 1,0 1 0,0-1-1,-1 1 1,-5 4 351,1-1-1,-1 0 1,-12 8 0,11-8-426,-10 7 135,0 1 1,2 0-1,-1 1 0,1 0 0,-22 28 0,29-31-67,1 1 0,0 0 0,1 0 0,1 0 0,-1 1 0,2-1 0,0 1-1,0 0 1,1 1 0,-2 16 0,2-2-28,1 0 0,2 1 0,1-1 0,1 0 0,9 44 0,44 129 0,-13-55 0,-40-138 0,0 0 0,-1 0 0,0 0 0,0 0 0,0 0 0,-1 0 0,-1 0 0,1 0 0,-1 0 0,0 0 0,-4 13 0,3-15 0,0-1 0,0 0 0,-1 0 0,1 0 0,-1 0 0,0 0 0,0-1 0,-1 1 0,1-1 0,-1 0 0,0 0 0,1 0 0,-1 0 0,0-1 0,-1 1 0,1-1 0,0 0 0,-8 2 0,-5 1-341,0-1 0,0-1-1,-26 2 1,-7-1-6485</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45.124"/>
    </inkml:context>
    <inkml:brush xml:id="br0">
      <inkml:brushProperty name="width" value="0.05" units="cm"/>
      <inkml:brushProperty name="height" value="0.05" units="cm"/>
      <inkml:brushProperty name="color" value="#FFFFFF"/>
    </inkml:brush>
  </inkml:definitions>
  <inkml:trace contextRef="#ctx0" brushRef="#br0">155 71 24575,'0'-1'0,"0"-1"0,0 1 0,0 0 0,-1 0 0,1 0 0,0 0 0,-1 0 0,1 0 0,0 0 0,-1 0 0,1 0 0,-1 0 0,0 0 0,1 0 0,-1 0 0,0 0 0,0 0 0,1 0 0,-1 1 0,0-1 0,0 0 0,0 1 0,0-1 0,0 1 0,0-1 0,0 1 0,0-1 0,0 1 0,0 0 0,-1-1 0,1 1 0,0 0 0,0 0 0,0 0 0,0 0 0,0 0 0,0 0 0,-1 0 0,0 0 0,-3 1 0,0-1 0,0 1 0,0 0 0,0 0 0,0 0 0,0 1 0,-6 2 0,6-1 0,-1 0 0,1 1 0,0-1 0,0 1 0,1 0 0,-1 0 0,1 0 0,0 1 0,0 0 0,0-1 0,0 1 0,1 1 0,0-1 0,0 0 0,0 1 0,-2 9 0,4-11 0,0 0 0,0 0 0,1 1 0,-1-1 0,1 0 0,0 0 0,0 0 0,1 1 0,-1-1 0,1 0 0,0 0 0,0 0 0,0 0 0,1 0 0,-1 0 0,1 0 0,0 0 0,0-1 0,0 1 0,1-1 0,-1 1 0,1-1 0,0 0 0,6 5 0,-3-3 0,1 0 0,0-1 0,1 0 0,-1 0 0,0-1 0,1 0 0,0 0 0,0 0 0,0-1 0,0-1 0,10 2 0,-9-2 0,1 0 0,-1-1 0,1 0 0,-1-1 0,1 0 0,-1 0 0,1-1 0,-1 0 0,13-5 0,-18 6 0,0-1 0,0 0 0,0-1 0,0 1 0,-1-1 0,1 1 0,-1-1 0,0 0 0,0-1 0,0 1 0,0 0 0,0-1 0,-1 0 0,0 1 0,4-9 0,-4 6 0,0 0 0,0 0 0,0 0 0,-1 0 0,0-1 0,-1 1 0,1 0 0,-1-1 0,0 1 0,-2-9 0,1 7 0,0 1 0,-1-1 0,0 1 0,0 0 0,-1 0 0,0 0 0,0 0 0,0 0 0,-1 1 0,0-1 0,0 1 0,-1 0 0,0 0 0,0 1 0,0-1 0,-1 1 0,0 0 0,0 1 0,-7-5 0,10 7-41,0 1 0,0 0-1,1 0 1,-1 0-1,0 0 1,0 0 0,0 0-1,0 1 1,0 0 0,0 0-1,0-1 1,0 2-1,0-1 1,0 0 0,0 1-1,0-1 1,0 1 0,1 0-1,-1 0 1,0 0-1,0 0 1,0 0 0,1 1-1,-1-1 1,1 1 0,-1 0-1,1 0 1,0 0-1,0 0 1,0 0 0,0 0-1,-2 4 1,-5 8-6785</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45.520"/>
    </inkml:context>
    <inkml:brush xml:id="br0">
      <inkml:brushProperty name="width" value="0.05" units="cm"/>
      <inkml:brushProperty name="height" value="0.05" units="cm"/>
      <inkml:brushProperty name="color" value="#FFFFFF"/>
    </inkml:brush>
  </inkml:definitions>
  <inkml:trace contextRef="#ctx0" brushRef="#br0">144 19 24575,'-3'-2'0,"0"0"0,0 0 0,0 0 0,-1 0 0,1 1 0,-1 0 0,1-1 0,-1 1 0,1 0 0,-1 1 0,1-1 0,-6 0 0,2 1 0,0-1 0,0 1 0,1 1 0,-1-1 0,-12 3 0,16-2 0,1 1 0,-1-1 0,1 0 0,-1 1 0,1-1 0,0 1 0,0 0 0,0 0 0,0 0 0,0 0 0,0 0 0,1 0 0,-1 0 0,1 0 0,-1 1 0,1-1 0,0 1 0,0-1 0,0 1 0,0-1 0,1 1 0,-1 0 0,0-1 0,1 1 0,0 4 0,-1 5 0,1 0 0,0-1 0,0 1 0,5 19 0,-3-20 0,0 0 0,1-1 0,1 1 0,0-1 0,0 1 0,1-1 0,1-1 0,-1 1 0,1-1 0,1 0 0,8 9 0,-12-15 0,0 1 0,1-1 0,0 0 0,-1 0 0,1 0 0,0-1 0,0 1 0,1-1 0,-1 0 0,1 0 0,-1 0 0,1-1 0,-1 0 0,1 0 0,0 0 0,0 0 0,-1-1 0,1 0 0,0 0 0,0 0 0,0 0 0,-1-1 0,1 0 0,0 0 0,-1 0 0,1 0 0,6-4 0,-5 2 0,0 1 0,-1-2 0,1 1 0,-1-1 0,0 0 0,0 0 0,-1 0 0,1-1 0,-1 1 0,0-1 0,0 0 0,0-1 0,-1 1 0,0 0 0,0-1 0,0 0 0,0 0 0,-1 0 0,0 0 0,-1 0 0,1 0 0,-1-1 0,0 1 0,-1-8 0,1 8 0,-2 0 0,1 0 0,0 0 0,-1 0 0,0 1 0,-1-1 0,1 0 0,-1 0 0,0 1 0,-1-1 0,1 1 0,-1-1 0,0 1 0,0 0 0,-1 0 0,0 0 0,0 1 0,0-1 0,0 1 0,0 0 0,-1 0 0,0 1 0,0-1 0,0 1 0,-10-4 0,11 4-76,0 1 1,-1 1-1,0-1 0,1 1 0,-1-1 0,0 1 0,1 1 0,-1-1 1,0 1-1,0-1 0,0 2 0,1-1 0,-1 0 0,0 1 1,0 0-1,1 0 0,-6 2 0,-4 5-6750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45.903"/>
    </inkml:context>
    <inkml:brush xml:id="br0">
      <inkml:brushProperty name="width" value="0.05" units="cm"/>
      <inkml:brushProperty name="height" value="0.05" units="cm"/>
      <inkml:brushProperty name="color" value="#FFFFFF"/>
    </inkml:brush>
  </inkml:definitions>
  <inkml:trace contextRef="#ctx0" brushRef="#br0">226 56 24575,'-7'-1'0,"1"0"0,-1-1 0,1 0 0,-1 0 0,1 0 0,-1-1 0,-9-5 0,-10-4 0,19 9 0,0 0 0,0 1 0,0 0 0,-1 0 0,1 1 0,-1 0 0,1 0 0,-10 1 0,14 0 0,0 1 0,1-1 0,-1 1 0,1 0 0,-1 0 0,1 0 0,-1 0 0,1 0 0,0 1 0,-1-1 0,1 1 0,0-1 0,0 1 0,0 0 0,0 0 0,0 0 0,1 0 0,-1 0 0,1 0 0,-1 1 0,1-1 0,0 0 0,0 1 0,0-1 0,0 1 0,-1 3 0,-1 3 0,1 1 0,0-1 0,1 1 0,0 0 0,0-1 0,1 1 0,0 0 0,1-1 0,0 1 0,1 0 0,0-1 0,0 0 0,1 1 0,0-1 0,1 0 0,-1 0 0,2-1 0,5 10 0,-6-12 0,0-1 0,0 0 0,0 0 0,0 0 0,1 0 0,0-1 0,0 0 0,0 0 0,0 0 0,1 0 0,0-1 0,-1 0 0,1 0 0,0-1 0,1 0 0,-1 0 0,0 0 0,1-1 0,-1 1 0,1-2 0,-1 1 0,1-1 0,-1 0 0,1 0 0,-1-1 0,1 0 0,9-2 0,-9 1 0,1-1 0,-1 0 0,0 0 0,0 0 0,0-1 0,-1 0 0,1 0 0,-1-1 0,0 0 0,0 0 0,-1-1 0,1 1 0,-1-1 0,0 0 0,-1 0 0,0-1 0,0 0 0,0 1 0,-1-1 0,1-1 0,-2 1 0,1 0 0,-1-1 0,0 1 0,-1-1 0,0 0 0,0 1 0,-1-1 0,1 0 0,-2 1 0,1-1 0,-1 0 0,0 0 0,-1 1 0,0-1 0,0 1 0,-1 0 0,1-1 0,-6-8 0,5 12-45,0 0-1,-1 0 1,1 0-1,-1 0 1,1 1-1,-1 0 1,0-1-1,0 1 1,-1 1-1,1-1 1,-1 1-1,1-1 1,-1 1-1,0 1 1,0-1-1,0 1 1,0 0-1,0 0 1,0 0-1,0 0 1,0 1-1,0 0 1,0 0-1,0 1 0,0-1 1,0 1-1,0 0 1,0 0-1,-5 3 1,-8 4-6781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46.308"/>
    </inkml:context>
    <inkml:brush xml:id="br0">
      <inkml:brushProperty name="width" value="0.05" units="cm"/>
      <inkml:brushProperty name="height" value="0.05" units="cm"/>
      <inkml:brushProperty name="color" value="#FFFFFF"/>
    </inkml:brush>
  </inkml:definitions>
  <inkml:trace contextRef="#ctx0" brushRef="#br0">66 21 24575,'-2'-1'0,"-1"1"0,0-1 0,0 0 0,1 0 0,-1 0 0,1 0 0,-4-3 0,3 3 0,1-1 0,-1 1 0,0-1 0,0 1 0,0 0 0,0 0 0,-5-1 0,7 2 0,1 0 0,-1 0 0,1 0 0,-1 1 0,1-1 0,-1 0 0,1 0 0,0 0 0,-1 0 0,1 0 0,-1 1 0,1-1 0,-1 0 0,1 0 0,0 1 0,-1-1 0,1 0 0,0 1 0,-1-1 0,1 0 0,0 1 0,-1 0 0,-2 17 0,3-9 0,1 0 0,0 0 0,1 0 0,0 0 0,1 0 0,5 13 0,28 52 0,-26-56 0,-5-7 0,1-1 0,0 0 0,1-1 0,0 1 0,1-1 0,-1-1 0,2 1 0,-1-1 0,1-1 0,12 8 0,-16-12 0,1 1 0,-1-2 0,1 1 0,0 0 0,1-1 0,-1-1 0,0 1 0,0-1 0,1 0 0,-1 0 0,1 0 0,-1-1 0,1 0 0,-1-1 0,0 0 0,1 1 0,-1-2 0,1 1 0,11-5 0,-10 2 0,1-1 0,-1 1 0,0-1 0,0-1 0,0 1 0,-1-2 0,1 1 0,-2-1 0,1 0 0,-1 0 0,0 0 0,9-16 0,-11 16 0,0 0 0,0-1 0,-1 1 0,0-1 0,0 0 0,-1 0 0,0 0 0,0 0 0,-1 0 0,0-1 0,0 1 0,-1 0 0,0-1 0,-3-15 0,3 21 0,-1-1 0,0 1 0,0 0 0,0 0 0,-1 0 0,1 0 0,-1 0 0,1 0 0,-1 0 0,0 0 0,0 1 0,0-1 0,-1 1 0,1-1 0,-1 1 0,1 0 0,-6-4 0,3 4 0,0 0 0,1 0 0,-1 1 0,0-1 0,0 1 0,0 0 0,0 0 0,0 1 0,0 0 0,-10 0 0,2 1 0,0 1 0,0 1 0,0 0 0,1 0 0,-1 1 0,1 1 0,0 0 0,-16 10 0,-2 5-1365,6-1-5461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46.664"/>
    </inkml:context>
    <inkml:brush xml:id="br0">
      <inkml:brushProperty name="width" value="0.05" units="cm"/>
      <inkml:brushProperty name="height" value="0.05" units="cm"/>
      <inkml:brushProperty name="color" value="#FFFFFF"/>
    </inkml:brush>
  </inkml:definitions>
  <inkml:trace contextRef="#ctx0" brushRef="#br0">141 27 24575,'-2'-3'0,"0"1"0,-1 0 0,1 0 0,-1 0 0,0 0 0,1 0 0,-1 0 0,0 1 0,0-1 0,0 1 0,0 0 0,0 0 0,0 0 0,0 0 0,-1 1 0,1-1 0,0 1 0,0 0 0,-1 0 0,1 0 0,0 0 0,0 0 0,-1 1 0,1 0 0,0-1 0,0 1 0,0 0 0,-5 3 0,5-2 0,-1 0 0,1 0 0,-1 1 0,1 0 0,0 0 0,0 0 0,0 0 0,1 0 0,-1 0 0,1 1 0,0-1 0,0 1 0,0 0 0,0 0 0,0 0 0,1 0 0,0 0 0,0 0 0,0 0 0,0 0 0,0 7 0,1-4 0,0 0 0,1 0 0,-1 0 0,2 1 0,-1-1 0,1 0 0,0 0 0,0 0 0,1-1 0,0 1 0,0-1 0,0 1 0,7 7 0,-4-5 0,0-1 0,1-1 0,0 0 0,1 0 0,0 0 0,0-1 0,0 0 0,0 0 0,12 5 0,-11-7 0,0 0 0,0-1 0,0 0 0,0 0 0,0-1 0,1 0 0,-1-1 0,0 0 0,19 0 0,-21-2 0,-1 1 0,1-1 0,0-1 0,-1 1 0,1-1 0,-1 0 0,0-1 0,0 0 0,1 1 0,-2-2 0,1 1 0,0-1 0,-1 0 0,8-7 0,-9 7 0,0 0 0,-1 0 0,0 0 0,0 0 0,0 0 0,-1-1 0,1 1 0,-1-1 0,0 0 0,0 1 0,-1-1 0,1 0 0,-1 0 0,0 0 0,-1 0 0,1 0 0,-1 0 0,0-1 0,0 1 0,0 0 0,-1 0 0,0 0 0,0 0 0,0 0 0,-1 0 0,1 0 0,-1 1 0,-1-1 0,1 0 0,-4-5 0,2 3 0,-1 0 0,0 0 0,0 1 0,-1 0 0,1 0 0,-1 0 0,-1 1 0,1 0 0,-1 0 0,0 0 0,0 1 0,0 0 0,0 0 0,-1 1 0,0 0 0,1 0 0,-1 1 0,-11-2 0,-29 4-1365,4 6-5461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47.985"/>
    </inkml:context>
    <inkml:brush xml:id="br0">
      <inkml:brushProperty name="width" value="0.05" units="cm"/>
      <inkml:brushProperty name="height" value="0.05" units="cm"/>
      <inkml:brushProperty name="color" value="#FFFFFF"/>
    </inkml:brush>
  </inkml:definitions>
  <inkml:trace contextRef="#ctx0" brushRef="#br0">1 51 24575,'201'-14'0,"-26"0"0,-136 12 0,206-17 0,-322 18 0,-10 7 0,-273 28 0,334-29 0,21-1 0,17-3 0,198-10 0,-53 0 0,-126 9-1365,-8-1-5461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56.069"/>
    </inkml:context>
    <inkml:brush xml:id="br0">
      <inkml:brushProperty name="width" value="0.05" units="cm"/>
      <inkml:brushProperty name="height" value="0.05" units="cm"/>
      <inkml:brushProperty name="color" value="#FFC114"/>
    </inkml:brush>
  </inkml:definitions>
  <inkml:trace contextRef="#ctx0" brushRef="#br0">89 200 24575,'-13'-16'0,"0"0"0,1-1 0,1-1 0,0 0 0,-9-22 0,19 37 0,-1 1 0,1-1 0,0 0 0,0 0 0,0 0 0,1 0 0,-1 0 0,1 0 0,0 0 0,-1 0 0,1 0 0,1-3 0,-1 5 0,1 0 0,-1-1 0,1 1 0,0-1 0,-1 1 0,1 0 0,0 0 0,0-1 0,0 1 0,0 0 0,0 0 0,0 0 0,0 0 0,0 0 0,0 0 0,0 0 0,1 1 0,-1-1 0,0 0 0,1 1 0,-1-1 0,0 1 0,1-1 0,-1 1 0,1 0 0,1-1 0,21-3 0,0 2 0,45 0 0,-19 1 0,891 6-1408,-3 42-284,-899-44 1672,427 31-530,-455-33 686,0 0 28,-1 0 1,1 0 0,-1 1-1,0 0 1,17 7 0,-26-8-125,1-1 0,-1 1 0,0 0 1,0 0-1,0 0 0,0 0 0,0 0 0,0 0 1,0 0-1,0 0 0,0 0 0,0 0 1,-1 0-1,1 1 0,0-1 0,-1 0 0,1 0 1,-1 1-1,1-1 0,-1 0 0,0 1 1,0-1-1,1 1 0,-1-1 0,0 0 0,0 1 1,0-1-1,-1 1 0,1-1 0,-1 3 1,-1 5 194,-1-1 1,0 0-1,0 0 1,-5 8 0,1-1-115,-15 41-121,3 2 0,1 0 0,4 1 0,2 0 0,3 1 0,2 0 0,2 70 0,8 23 0,38 247 0,-3-202 0,-3-13 0,-34-182 0,-1-1 0,1 1 0,-1 0 0,0 0 0,0 0 0,0 0 0,0 0 0,-1 0 0,1-1 0,-1 1 0,-1 5 0,1-7 0,0 0 0,0 1 0,0-1 0,0 0 0,0 0 0,0 0 0,0 0 0,0 0 0,-1-1 0,1 1 0,0 0 0,0 0 0,-1-1 0,1 1 0,-1-1 0,1 1 0,0-1 0,-1 0 0,1 0 0,-1 1 0,1-1 0,-1 0 0,1 0 0,-3-1 0,-23-1 0,1-1 0,-50-12 0,-5-1 0,-206-7-1365,190 20-5461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43.090"/>
    </inkml:context>
    <inkml:brush xml:id="br0">
      <inkml:brushProperty name="width" value="0.05" units="cm"/>
      <inkml:brushProperty name="height" value="0.05" units="cm"/>
      <inkml:brushProperty name="color" value="#FFC114"/>
    </inkml:brush>
  </inkml:definitions>
  <inkml:trace contextRef="#ctx0" brushRef="#br0">1 276 24575,'1'0'0,"1"0"0,0 0 0,0 0 0,0 0 0,0 0 0,0 1 0,0-1 0,-1 1 0,1-1 0,0 1 0,0-1 0,-1 1 0,1 0 0,0 0 0,-1 0 0,1 0 0,-1 0 0,1 1 0,-1-1 0,0 0 0,1 1 0,-1-1 0,0 0 0,2 3 0,-1 1 0,0 1 0,-1-1 0,1 0 0,-1 0 0,0 1 0,0-1 0,-1 9 0,4 76 0,3 44 0,35 99 0,4 29 0,-46-259 0,0 1 0,1-1 0,-2 1 0,1-1 0,0 1 0,-1-1 0,1 1 0,-3 5 0,3-9 0,0 1 0,0-1 0,0 0 0,0 1 0,0-1 0,-1 0 0,1 0 0,0 0 0,0 1 0,0-1 0,-1 0 0,1 0 0,0 1 0,0-1 0,0 0 0,-1 0 0,1 0 0,0 0 0,0 0 0,-1 1 0,1-1 0,0 0 0,-1 0 0,1 0 0,0 0 0,0 0 0,-1 0 0,1 0 0,0 0 0,-1 0 0,1 0 0,0 0 0,0 0 0,-1 0 0,0 0 0,0-1 0,0 0 0,-1 0 0,1 0 0,0 0 0,0-1 0,0 1 0,-1 0 0,1 0 0,0-1 0,1 1 0,-2-2 0,-8-15 0,1 0 0,0-1 0,2 0 0,0 0 0,-6-29 0,-10-104 0,14 62 0,5-1 0,4 0 0,4 1 0,4-1 0,20-91 0,-27 175 0,1-9 0,2 0 0,-1 1 0,2 0 0,0 0 0,1 0 0,0 0 0,10-14 0,-15 27 0,0 1 0,0-1 0,0 1 0,0-1 0,0 1 0,1 0 0,-1 0 0,1-1 0,-1 1 0,1 0 0,-1 0 0,1 0 0,0 1 0,-1-1 0,1 0 0,0 1 0,0-1 0,-1 1 0,1-1 0,0 1 0,0 0 0,0 0 0,0 0 0,-1 0 0,1 0 0,0 0 0,0 0 0,0 1 0,0-1 0,-1 1 0,1-1 0,0 1 0,0 0 0,-1 0 0,4 1 0,4 4 0,0 0 0,0 1 0,0 0 0,13 15 0,-15-15 0,160 169 0,-138-140 0,-1 1 0,-2 1 0,26 51 0,-47-81 0,-2 0 0,1 0 0,-1 1 0,0-1 0,-1 1 0,0 0 0,-1 0 0,1 10 0,-2-16 0,0 1 0,0 0 0,0 0 0,-1 0 0,0 0 0,0 0 0,0-1 0,0 1 0,0 0 0,-1-1 0,0 1 0,1-1 0,-1 0 0,-1 1 0,1-1 0,0 0 0,-1 0 0,0 0 0,1-1 0,-7 5 0,3-2 34,-1-1 1,0-1-1,0 1 0,0-1 0,0-1 0,0 1 0,0-1 0,-1 0 0,-8 0 1,-3 1-604,-1-2 0,-25-1 0,-17-4-6257</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48.562"/>
    </inkml:context>
    <inkml:brush xml:id="br0">
      <inkml:brushProperty name="width" value="0.05" units="cm"/>
      <inkml:brushProperty name="height" value="0.05" units="cm"/>
      <inkml:brushProperty name="color" value="#FFFFFF"/>
    </inkml:brush>
  </inkml:definitions>
  <inkml:trace contextRef="#ctx0" brushRef="#br0">133 8 24575,'0'0'0,"0"-1"0,1 1 0,-1 0 0,0 0 0,0-1 0,0 1 0,0 0 0,0 0 0,0-1 0,0 1 0,0 0 0,0 0 0,0 0 0,-1-1 0,1 1 0,0 0 0,0 0 0,0-1 0,0 1 0,0 0 0,0 0 0,0 0 0,-1-1 0,1 1 0,0 0 0,0 0 0,0 0 0,0 0 0,-1-1 0,1 1 0,0 0 0,0 0 0,0 0 0,-1 0 0,1 0 0,-1-1 0,-7 7 0,-7 12 0,6 4 0,2 0 0,1 1 0,0 0 0,2 0 0,-3 46 0,2-25 0,-11 116 0,-25 164 0,40-318 0,0 0 0,0-1 0,0 1 0,1-1 0,0 1 0,0 8 0,1-13 0,-1 1 0,0-1 0,1 0 0,-1 1 0,1-1 0,0 0 0,-1 1 0,1-1 0,0 0 0,0 0 0,-1 0 0,1 0 0,0 1 0,0-1 0,0 0 0,1-1 0,-1 1 0,0 0 0,0 0 0,0 0 0,1-1 0,-1 1 0,0-1 0,1 1 0,-1-1 0,0 1 0,1-1 0,-1 0 0,1 0 0,2 1 0,13-1 0,1-1 0,-1 0 0,1-1 0,-1-1 0,22-7 0,22-2 0,471-48-840,4 33-520,-438 23 1192,647-13-132,-92 5 235,-651 11 54,316-20-1214,-263 13-2997</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49.319"/>
    </inkml:context>
    <inkml:brush xml:id="br0">
      <inkml:brushProperty name="width" value="0.05" units="cm"/>
      <inkml:brushProperty name="height" value="0.05" units="cm"/>
      <inkml:brushProperty name="color" value="#FFFFFF"/>
    </inkml:brush>
  </inkml:definitions>
  <inkml:trace contextRef="#ctx0" brushRef="#br0">11 65 24575,'-1'0'0,"1"0"0,-1 0 0,1 0 0,0 0 0,-1 0 0,1 0 0,-1 0 0,1 0 0,0 0 0,-1 0 0,1 0 0,0 0 0,-1-1 0,1 1 0,0 0 0,-1 0 0,1 0 0,0-1 0,-1 1 0,1 0 0,0-1 0,-1 1 0,1 0 0,0 0 0,0-1 0,0 1 0,-1-1 0,1 1 0,0 0 0,0-1 0,0 1 0,0 0 0,0-1 0,-1 1 0,1-1 0,0 1 0,0 0 0,0-1 0,0 1 0,0-1 0,1 0 0,-1 0 0,0 0 0,0 0 0,0 0 0,1 0 0,-1 0 0,1 0 0,-1 0 0,1 0 0,-1 0 0,1 0 0,-1 0 0,1 0 0,0 0 0,0 0 0,0 0 0,5-3 0,0 0 0,0 1 0,0 0 0,0 0 0,0 0 0,1 1 0,-1 0 0,1 0 0,8 0 0,68-6 0,-63 7 0,538 8-1008,-407 0 593,2119 45-6705,-291-72 5968,-1134-11 6088,-828 30-4441,-4 0 5,0 1 0,0 0-1,16 2 1,-28-2-477,-1 0 0,1 0 0,0 0 0,-1 0 0,1 0 0,-1 1-1,1-1 1,0 0 0,-1 0 0,1 0 0,-1 1 0,1-1 0,-1 0 0,1 1 0,-1-1 0,1 0 0,-1 1 0,1-1-1,-1 1 1,1-1 0,-1 1 0,0-1 0,1 1 0,-1 0 12,0 0 0,0-1-1,0 1 1,0-1 0,0 1 0,0-1 0,-1 1-1,1-1 1,0 1 0,0 0 0,0-1 0,-1 1-1,1-1 1,0 0 0,-1 1 0,1-1 0,0 1-1,-1-1 1,0 1 0,-26 19 960,24-18-971,-9 5-24,0 1 0,0 1 0,1 0 0,0 1 0,1 0 0,-17 20 0,24-25 0,-1 0 0,1 0 0,0 1 0,0-1 0,1 1 0,0 0 0,0 0 0,0 0 0,0 0 0,1 0 0,0 0 0,0 0 0,1 0 0,0 0 0,0 0 0,0 1 0,1-1 0,2 8 0,2 5 0,2 1 0,13 27 0,-10-27 0,12 39 0,-15-24 0,0 0 0,-2 0 0,0 47 0,-9 105 0,3-179 0,-5 58 0,5-62 0,1 0 0,-1 1 0,-1-1 0,1 0 0,-1 0 0,1 0 0,-1 0 0,0 0 0,0 0 0,-1 0 0,-5 6 0,6-8 0,0-1 0,-1 1 0,1-1 0,-1 1 0,1-1 0,-1 0 0,1 0 0,-1 0 0,1-1 0,-1 1 0,0-1 0,-4 1 0,-39-2 0,25 0 0,-738-13-972,-416-6-2481,1 29 1363,699 7 806,284-7 892</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49.927"/>
    </inkml:context>
    <inkml:brush xml:id="br0">
      <inkml:brushProperty name="width" value="0.05" units="cm"/>
      <inkml:brushProperty name="height" value="0.05" units="cm"/>
      <inkml:brushProperty name="color" value="#FFFFFF"/>
    </inkml:brush>
  </inkml:definitions>
  <inkml:trace contextRef="#ctx0" brushRef="#br0">210 2 24575,'-10'0'0,"-1"1"0,1 1 0,0 0 0,-1 1 0,1 0 0,0 0 0,0 1 0,1 0 0,-1 1 0,1 0 0,0 1 0,0 0 0,-10 9 0,13-11 0,1 1 0,0-1 0,1 1 0,-1 0 0,1 0 0,0 0 0,0 0 0,1 1 0,-1 0 0,1 0 0,1 0 0,-1 0 0,1 0 0,0 0 0,0 1 0,1-1 0,0 1 0,0-1 0,0 1 0,1-1 0,0 1 0,1 8 0,0-12 0,0 0 0,0 0 0,0 0 0,0 0 0,1 0 0,-1 0 0,1 0 0,0-1 0,-1 1 0,2-1 0,-1 1 0,0-1 0,0 0 0,1 0 0,-1 0 0,1 0 0,-1 0 0,1 0 0,0-1 0,0 1 0,0-1 0,0 0 0,0 0 0,0 0 0,0 0 0,0-1 0,5 1 0,2 1 0,1-2 0,0 1 0,0-1 0,0-1 0,0 0 0,19-4 0,-13 1 0,1-1 0,-1-1 0,0 0 0,30-17 0,-40 20 0,-1-1 0,0 0 0,0-1 0,0 1 0,0-1 0,-1 0 0,0 0 0,0-1 0,0 0 0,-1 1 0,0-2 0,0 1 0,-1 0 0,6-14 0,-8 17 0,0 0 0,-1 0 0,1 0 0,-1 0 0,0 0 0,0 0 0,0 0 0,0 0 0,0 0 0,-1 0 0,1 0 0,-1 0 0,0 0 0,0 0 0,0 1 0,-3-6 0,2 4 0,-1-1 0,0 1 0,0 0 0,-1 0 0,1 0 0,-1 1 0,0-1 0,0 1 0,-7-4 0,6 4 0,1 0 0,-1 0 0,1 1 0,-1 0 0,0 0 0,0 0 0,0 1 0,0-1 0,0 1 0,-1 0 0,1 1 0,0-1 0,0 1 0,-1 0 0,1 1 0,0-1 0,-1 1 0,1 0 0,0 0 0,-7 3 0,10-3-80,1-1 0,-1 1-1,1 0 1,0 0 0,-1 0-1,1 0 1,0 0 0,0 0-1,0 1 1,0-1 0,0 0 0,0 0-1,0 1 1,0-1 0,1 1-1,-2 2 1,1 6-6746</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50.322"/>
    </inkml:context>
    <inkml:brush xml:id="br0">
      <inkml:brushProperty name="width" value="0.05" units="cm"/>
      <inkml:brushProperty name="height" value="0.05" units="cm"/>
      <inkml:brushProperty name="color" value="#FFFFFF"/>
    </inkml:brush>
  </inkml:definitions>
  <inkml:trace contextRef="#ctx0" brushRef="#br0">208 49 24575,'0'-2'0,"-1"0"0,1 0 0,-1 1 0,1-1 0,-1 0 0,0 0 0,0 0 0,0 1 0,0-1 0,0 0 0,0 1 0,0-1 0,-1 1 0,1-1 0,-1 1 0,1 0 0,-3-2 0,2 1 0,-1 0 0,0 0 0,-1 0 0,1 0 0,0 1 0,0-1 0,-1 1 0,-4-2 0,3 3 0,0 0 0,0 0 0,0 0 0,0 1 0,0 0 0,0 0 0,0 0 0,0 1 0,1-1 0,-1 1 0,0 0 0,1 1 0,0-1 0,-1 1 0,1 0 0,-7 6 0,5-4 0,-1 1 0,1 0 0,0 0 0,0 1 0,1 0 0,0 0 0,0 0 0,-7 16 0,10-19 0,0 0 0,1 0 0,0 0 0,0 0 0,0 1 0,0-1 0,1 0 0,-1 1 0,1-1 0,0 0 0,0 1 0,1-1 0,-1 0 0,1 1 0,0-1 0,0 0 0,1 0 0,-1 0 0,1 0 0,0 0 0,0 0 0,0 0 0,1-1 0,-1 1 0,1-1 0,0 1 0,0-1 0,0 0 0,0 0 0,0 0 0,1-1 0,-1 1 0,1-1 0,0 0 0,0 0 0,0 0 0,0-1 0,7 3 0,6 0 0,0-1 0,0 0 0,0-1 0,0-1 0,0-1 0,1 0 0,-1-1 0,0-1 0,0-1 0,0 0 0,-1-1 0,1-1 0,-1-1 0,0 0 0,28-16 0,-40 20 0,-1 0 0,0 0 0,0 0 0,0-1 0,-1 1 0,1-1 0,0 0 0,-1 0 0,0 1 0,0-2 0,0 1 0,0 0 0,0 0 0,-1-1 0,1 1 0,-1-1 0,0 1 0,0-1 0,0 0 0,0 1 0,-1-5 0,0 5 0,0 0 0,0-1 0,-1 1 0,0 0 0,0-1 0,0 1 0,0 0 0,0 0 0,-1 0 0,1 0 0,-1 0 0,0 0 0,0 0 0,0 1 0,0-1 0,0 1 0,0-1 0,-1 1 0,1 0 0,-1 0 0,0 0 0,0 0 0,-4-2 0,-1 0-76,-1 0 1,0 1-1,1 0 0,-1 0 0,-1 1 0,1 0 0,0 1 0,0 0 1,-1 0-1,1 1 0,-1 0 0,1 1 0,0 0 0,-1 0 1,1 1-1,0 0 0,-15 6 0,11 0-6750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50.726"/>
    </inkml:context>
    <inkml:brush xml:id="br0">
      <inkml:brushProperty name="width" value="0.05" units="cm"/>
      <inkml:brushProperty name="height" value="0.05" units="cm"/>
      <inkml:brushProperty name="color" value="#FFFFFF"/>
    </inkml:brush>
  </inkml:definitions>
  <inkml:trace contextRef="#ctx0" brushRef="#br0">311 47 24575,'0'-1'0,"0"0"0,0-1 0,-1 1 0,1 0 0,-1 0 0,1 0 0,-1-1 0,1 1 0,-1 0 0,0 0 0,1 0 0,-1 0 0,0 0 0,0 0 0,0 0 0,0 0 0,0 0 0,0 1 0,0-1 0,0 0 0,0 1 0,0-1 0,-1 1 0,1-1 0,0 1 0,0-1 0,-3 1 0,-37-8 0,37 8 0,-12-2 0,0 2 0,0 0 0,0 1 0,0 0 0,0 1 0,-27 7 0,37-7 0,1-1 0,-1 1 0,0 0 0,1 1 0,0-1 0,0 1 0,0 0 0,0 0 0,0 1 0,0-1 0,1 1 0,0 0 0,0 0 0,0 1 0,0-1 0,0 1 0,1 0 0,0 0 0,0 0 0,1 0 0,-4 10 0,5-13 0,0 1 0,1-1 0,0 0 0,-1 1 0,1-1 0,0 1 0,0-1 0,0 1 0,1-1 0,-1 1 0,0-1 0,1 0 0,0 1 0,-1-1 0,1 0 0,0 1 0,0-1 0,3 3 0,-2-1 0,1-1 0,0 0 0,0 0 0,0 0 0,1 0 0,-1 0 0,1-1 0,-1 1 0,8 2 0,1 0 0,-1 0 0,1-1 0,0-1 0,0 0 0,1-1 0,18 2 0,-12-4 0,0 0 0,-1-1 0,37-7 0,-46 6 0,0 0 0,0-1 0,0 0 0,0 0 0,-1-1 0,1 0 0,-1 0 0,0-1 0,-1 0 0,9-7 0,-15 10 0,1 1 0,-1-1 0,0 1 0,1-1 0,-1 1 0,0-1 0,0 0 0,0 0 0,0 0 0,0 0 0,-1 0 0,1 0 0,0 0 0,-1 0 0,0 0 0,1 0 0,-1 0 0,0 0 0,0-3 0,-1 1 0,0 0 0,0 0 0,0 0 0,0 1 0,0-1 0,-1 1 0,0-1 0,0 1 0,-4-7 0,-1 2 0,0 0 0,0 0 0,0 1 0,-1 0 0,0 0 0,-1 1 0,-9-6 0,14 10 0,-1-1 0,0 1 0,1 0 0,-1 0 0,0 0 0,0 1 0,0 0 0,0 0 0,-1 0 0,1 1 0,0-1 0,0 1 0,-8 1 0,10 0 0,0 0 0,1 0 0,-1 0 0,0 0 0,0 0 0,1 0 0,-1 1 0,0-1 0,1 1 0,0 0 0,-1 0 0,1 0 0,0 0 0,0 0 0,0 0 0,0 1 0,0-1 0,1 1 0,-1-1 0,1 1 0,0 0 0,-1 0 0,1-1 0,-1 5 0,1-1-195,0-1 0,0 1 0,0-1 0,0 1 0,1-1 0,1 10 0,1 6-6631</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51.142"/>
    </inkml:context>
    <inkml:brush xml:id="br0">
      <inkml:brushProperty name="width" value="0.05" units="cm"/>
      <inkml:brushProperty name="height" value="0.05" units="cm"/>
      <inkml:brushProperty name="color" value="#FFFFFF"/>
    </inkml:brush>
  </inkml:definitions>
  <inkml:trace contextRef="#ctx0" brushRef="#br0">248 35 24575,'-4'-3'0,"0"0"0,0 0 0,0 1 0,0-1 0,0 1 0,-1 0 0,1 0 0,-1 0 0,0 1 0,-9-3 0,-49-4 0,58 8 0,-1 0 0,1 1 0,0-1 0,0 1 0,-1 0 0,1 0 0,0 1 0,0-1 0,0 1 0,0 1 0,1-1 0,-1 0 0,0 1 0,1 0 0,0 0 0,0 1 0,0-1 0,0 1 0,0-1 0,0 1 0,1 1 0,0-1 0,0 0 0,0 1 0,1-1 0,-1 1 0,1 0 0,0 0 0,1 0 0,-1 0 0,1 0 0,0 0 0,0 1 0,0-1 0,1 0 0,0 1 0,0-1 0,0 0 0,1 0 0,0 1 0,0-1 0,0 0 0,0 0 0,1 0 0,3 7 0,-2-8 0,0 0 0,0 0 0,0 0 0,1 0 0,-1-1 0,1 0 0,0 0 0,0 0 0,0 0 0,0 0 0,0-1 0,1 1 0,-1-1 0,1-1 0,0 1 0,-1-1 0,1 1 0,0-1 0,0-1 0,6 1 0,13 2 0,1-2 0,42-3 0,-59 1 0,5 0 0,0-1 0,0 0 0,-1 0 0,1-2 0,-1 0 0,19-8 0,-27 11 0,1-1 0,-1-1 0,0 1 0,0-1 0,1 0 0,-2 0 0,1 0 0,0 0 0,-1-1 0,1 1 0,-1-1 0,0 0 0,0 0 0,-1 0 0,1-1 0,-1 1 0,0 0 0,0-1 0,0 0 0,1-5 0,-3 8 0,1 0 0,-1-1 0,0 1 0,0 0 0,0 0 0,0-1 0,0 1 0,-1 0 0,1-1 0,-1 1 0,1 0 0,-1 0 0,0 0 0,0-1 0,0 1 0,0 0 0,0 0 0,0 0 0,-3-2 0,1 1 0,1 1 0,-1 0 0,0-1 0,0 2 0,0-1 0,0 0 0,0 0 0,0 1 0,-1 0 0,1 0 0,0 0 0,-4-1 0,1 1 0,1 0 0,-1 0 0,1 1 0,0 0 0,-1 0 0,1 0 0,-1 0 0,1 1 0,-1 0 0,1 0 0,0 1 0,0 0 0,-1-1 0,1 2 0,0-1 0,-8 5 0,11-4 31,-1-1 0,0 1 0,1-1 0,0 1 0,-1 0 0,1 0 0,0 0 0,0 0 1,1 0-1,-4 7 0,5-8-117,-1 0 1,1 0 0,0 0-1,-1 0 1,1 0 0,0 0-1,0 0 1,0 0 0,0 0-1,1 1 1,-1-1 0,1 0-1,-1 0 1,1 0 0,0 0-1,-1 0 1,1-1 0,0 1-1,2 3 1,7 7-6741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51.528"/>
    </inkml:context>
    <inkml:brush xml:id="br0">
      <inkml:brushProperty name="width" value="0.05" units="cm"/>
      <inkml:brushProperty name="height" value="0.05" units="cm"/>
      <inkml:brushProperty name="color" value="#FFFFFF"/>
    </inkml:brush>
  </inkml:definitions>
  <inkml:trace contextRef="#ctx0" brushRef="#br0">361 53 24575,'-8'-6'0,"0"1"0,-1 0 0,0 0 0,0 1 0,0 0 0,0 0 0,0 1 0,-1 1 0,-17-4 0,11 3 0,1 1 0,-1 0 0,1 1 0,-1 0 0,-28 4 0,38-3 0,0 1 0,0 1 0,0-1 0,0 1 0,0 0 0,0 1 0,1 0 0,-1-1 0,1 2 0,0-1 0,0 0 0,0 1 0,0 0 0,1 0 0,-1 1 0,1-1 0,-6 9 0,6-7 0,0 0 0,1 0 0,-1 0 0,2 1 0,-1-1 0,1 1 0,-1-1 0,2 1 0,-1 0 0,1 0 0,0-1 0,0 1 0,1 8 0,1-11 0,-1 1 0,1-1 0,0 0 0,0 0 0,1 0 0,-1 0 0,1 0 0,0 0 0,0 0 0,0 0 0,1-1 0,-1 1 0,1-1 0,0 0 0,0 0 0,0 0 0,0 0 0,1 0 0,-1-1 0,1 1 0,-1-1 0,6 3 0,4 1 0,1 0 0,0-1 0,0-1 0,0 0 0,0 0 0,1-2 0,0 0 0,24 1 0,-29-3 0,-1 0 0,0-1 0,0 0 0,0 0 0,0-1 0,0 0 0,-1-1 0,1 1 0,0-2 0,-1 1 0,0-1 0,0-1 0,0 1 0,0-1 0,8-8 0,-14 11 0,0 0 0,1 0 0,-1 0 0,0-1 0,-1 1 0,1-1 0,0 1 0,-1-1 0,1 0 0,-1 0 0,0 1 0,0-1 0,0 0 0,0 0 0,0 0 0,-1 0 0,0 0 0,1 0 0,-1 0 0,0-1 0,0 1 0,-1 0 0,1 0 0,-1 0 0,1 0 0,-1 0 0,0 0 0,0 1 0,0-1 0,-3-4 0,1 2 0,0 0 0,-1 0 0,0 1 0,0-1 0,0 1 0,0 0 0,-1 0 0,0 0 0,1 0 0,-1 1 0,-1 0 0,1 0 0,0 1 0,-10-4 0,3 2 114,0 1 0,-21-3 0,29 5-257,0 1 1,0 0 0,-1 0 0,1 0-1,0 0 1,0 0 0,0 1 0,0 0 0,0 0-1,0 0 1,-8 3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51.928"/>
    </inkml:context>
    <inkml:brush xml:id="br0">
      <inkml:brushProperty name="width" value="0.05" units="cm"/>
      <inkml:brushProperty name="height" value="0.05" units="cm"/>
      <inkml:brushProperty name="color" value="#FFFFFF"/>
    </inkml:brush>
  </inkml:definitions>
  <inkml:trace contextRef="#ctx0" brushRef="#br0">296 37 24575,'-4'-3'0,"0"0"0,0 0 0,-1 0 0,1 0 0,-1 1 0,0-1 0,0 1 0,0 1 0,0-1 0,-11-1 0,-52-5 0,59 8 0,0 0 0,1 0 0,-1 0 0,1 1 0,-1 1 0,0-1 0,1 1 0,0 1 0,-12 4 0,16-5 0,-1 1 0,1 0 0,0-1 0,0 1 0,0 1 0,0-1 0,0 1 0,1-1 0,0 1 0,-1 0 0,1 0 0,1 1 0,-1-1 0,1 1 0,-1-1 0,1 1 0,-2 6 0,3-6 0,-1-1 0,1 1 0,0-1 0,1 1 0,-1-1 0,1 1 0,-1 0 0,2 0 0,-1-1 0,0 1 0,1 0 0,0-1 0,0 1 0,0-1 0,4 9 0,-3-9 0,1 1 0,0-1 0,0 0 0,1 0 0,-1 0 0,1 0 0,0 0 0,0-1 0,0 0 0,0 1 0,1-2 0,-1 1 0,10 4 0,3 0 0,0 0 0,0-2 0,1 0 0,-1-1 0,1 0 0,0-2 0,0 0 0,0-1 0,0 0 0,24-4 0,-39 3 0,-1 0 0,1-1 0,0 1 0,0-1 0,0 0 0,-1 0 0,1 0 0,0 0 0,-1 0 0,1-1 0,-1 1 0,0-1 0,1 0 0,-1 0 0,0 1 0,0-1 0,0-1 0,0 1 0,0 0 0,-1 0 0,3-4 0,-3 3 0,0 0 0,-1 0 0,1 0 0,-1 0 0,1 0 0,-1 0 0,0 0 0,0 0 0,0 0 0,-1 0 0,1 0 0,-1 0 0,0 0 0,0 0 0,0 0 0,0 0 0,0 0 0,0 0 0,-4-4 0,-4-7 0,-1 0 0,-14-16 0,-13-18 0,31 36-1365,5 4-5461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47:52.279"/>
    </inkml:context>
    <inkml:brush xml:id="br0">
      <inkml:brushProperty name="width" value="0.05" units="cm"/>
      <inkml:brushProperty name="height" value="0.05" units="cm"/>
      <inkml:brushProperty name="color" value="#FFFFFF"/>
    </inkml:brush>
  </inkml:definitions>
  <inkml:trace contextRef="#ctx0" brushRef="#br0">188 32 24575,'-4'-1'0,"-1"0"0,1 0 0,0 0 0,-1 0 0,1-1 0,0 0 0,-7-4 0,-15-5 0,22 9 0,0 1 0,1 0 0,-1 1 0,0-1 0,0 1 0,1-1 0,-1 1 0,0 0 0,0 1 0,0-1 0,1 1 0,-1-1 0,0 1 0,0 0 0,1 1 0,-1-1 0,-4 3 0,5-2 0,-1 1 0,1 0 0,0 0 0,-1 0 0,2 0 0,-1 1 0,0 0 0,0-1 0,1 1 0,0 0 0,0 0 0,0 0 0,0 0 0,-1 8 0,1-7 0,0 1 0,1 0 0,0 0 0,0 0 0,1 0 0,-1 1 0,1-1 0,0 0 0,1 0 0,0 0 0,0 0 0,0 0 0,1 0 0,-1 0 0,6 9 0,-4-8 0,1 0 0,1-1 0,-1 1 0,1-1 0,0 0 0,1 0 0,0-1 0,0 1 0,0-1 0,0-1 0,8 6 0,-4-5 0,-1 0 0,1 0 0,0-1 0,0 0 0,0-1 0,0 0 0,1-1 0,-1 0 0,1 0 0,-1-1 0,1-1 0,0 0 0,0 0 0,-1-1 0,1 0 0,0-1 0,-1 0 0,12-4 0,-16 3 0,0 1 0,-1-1 0,1 0 0,-1-1 0,0 1 0,0-1 0,0 0 0,-1 0 0,1-1 0,-1 1 0,0-1 0,0 0 0,0 0 0,-1-1 0,0 1 0,0-1 0,2-6 0,-3 8 0,-1 1 0,0-1 0,-1 0 0,1 0 0,-1 0 0,0 0 0,1 0 0,-2 0 0,1 0 0,0 1 0,-1-1 0,0 0 0,0 0 0,0 0 0,0 1 0,-1-1 0,1 0 0,-1 1 0,0-1 0,0 1 0,0 0 0,-1 0 0,1 0 0,-1 0 0,1 0 0,-1 0 0,0 1 0,-5-4 0,1 1 34,-1 0 1,0 1-1,0 0 0,0 0 0,-1 1 0,1 0 0,-1 0 0,0 1 0,-9-1 1,-10-1-889,-43 1 1,35 3-5973</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2:40:36.845"/>
    </inkml:context>
    <inkml:brush xml:id="br0">
      <inkml:brushProperty name="width" value="0.05" units="cm"/>
      <inkml:brushProperty name="height" value="0.05" units="cm"/>
    </inkml:brush>
  </inkml:definitions>
  <inkml:trace contextRef="#ctx0" brushRef="#br0">91 0 24575,'-3'0'0,"-4"0"0,-4 0 0,-4 3 0,-2 2 0,2 2 0,4 3 0,0 1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45.082"/>
    </inkml:context>
    <inkml:brush xml:id="br0">
      <inkml:brushProperty name="width" value="0.05" units="cm"/>
      <inkml:brushProperty name="height" value="0.05" units="cm"/>
      <inkml:brushProperty name="color" value="#FFC114"/>
    </inkml:brush>
  </inkml:definitions>
  <inkml:trace contextRef="#ctx0" brushRef="#br0">2134 682 24575,'-4'-4'0,"-1"0"0,0 0 0,0 1 0,0 0 0,0 0 0,0 0 0,-1 1 0,1 0 0,-1 0 0,-11-2 0,2 1 0,0 1 0,-1 1 0,-16 0 0,7 2 0,0 1 0,1 2 0,-1 0 0,1 2 0,-41 14 0,14 1 0,-78 42 0,41-11-431,2 4 0,-136 118 0,102-65-478,-107 128-1,118-110 800,6 6 1,6 3-1,-150 282 0,189-299 125,5 3-1,6 2 1,5 1 0,6 3-1,-29 191 1,55-249-102,4 1 1,3 0-1,3 0 1,3 1-1,3-2 1,3 1-1,23 86 1,-21-116 36,2 0 1,2-1-1,2-1 1,1 0-1,2-2 1,2 0-1,1-1 1,1-2 0,3 0-1,0-1 1,2-2-1,1-1 1,47 35-1,-33-35 50,0-2 0,2-2 0,1-2 0,1-2 0,0-3 0,2-1 0,0-3 0,1-1 0,76 9 0,-60-16 0,1-2 0,0-3 0,-1-3 0,1-3 0,0-3 0,123-29 0,-136 21-102,0-2 0,-1-3 0,59-30 0,-90 38 187,0-1-1,-1-1 0,0-1 1,-1-1-1,-1-1 0,0 0 1,-1-2-1,-1 0 1,17-25-1,-30 37 70,0-1 0,0 0 1,-1-1-1,0 1 0,-1-1 0,1 0 0,2-16 1,-6 23-99,1 0 0,-1 0 0,0 0 0,1 0 1,-1 0-1,0 0 0,0 0 0,-1 0 0,1 0 1,0 0-1,-1 0 0,1 0 0,-1 0 0,0 0 1,0 0-1,1 1 0,-1-1 0,0 0 1,-1 0-1,1 1 0,0-1 0,0 1 0,-1-1 1,1 1-1,-1-1 0,1 1 0,-1 0 0,1 0 1,-1 0-1,0 0 0,0 0 0,0 0 0,0 0 1,1 1-1,-1-1 0,0 0 0,0 1 1,0 0-1,0-1 0,-3 1 0,-4 0-3,-1 0 1,1 1-1,-1 0 0,0 0 1,1 1-1,0 0 0,-1 0 0,1 1 1,0 1-1,0 0 0,-12 6 0,-6 6 26,-1 1-1,-28 24 0,29-18-78,1 1 0,1 0 0,1 2 0,2 1 0,0 1 0,2 1 0,1 1 0,1 0 0,2 1 0,1 1 0,1 1 0,2 0 0,1 0 0,-9 52 0,15-56 0,1 0 0,1 1 0,2-1 0,1 1 0,1-1 0,1 1 0,2-1 0,1 0 0,1 0 0,2-1 0,1 1 0,1-2 0,1 1 0,1-2 0,2 1 0,0-2 0,30 39 0,-23-39-31,0-1 0,2-2 1,1 0-1,0-1 0,46 29 0,-32-28-71,0-1 0,2-2 0,68 23 0,-36-21-17,1-3 0,1-4 1,0-3-1,122 3 0,189-31 42,-2-32-88,-195 22 82,-163 24 66,33-6-1,0 3 1,80 3-1,-122 3 19,1 2-1,-1 0 0,1 0 1,-1 2-1,0 0 0,0 1 1,0 1-1,-1 0 0,0 1 1,0 0-1,-1 1 0,0 1 1,15 12-1,3 10 293,-1 1 0,48 66 0,-47-55 56,57 56 0,-50-64-420,2-2 0,1-3 0,1-1 0,2-1-1,0-3 1,2-2 0,83 29 0,-32-21-119,2-5 1,196 27-1,-109-35 190,1-7 0,1-9 0,-1-8 0,0-8 0,364-77 0,-443 64-19,-2-5 0,163-72 0,-201 71-13,-1-2 0,-3-4 0,-1-2 0,99-84 0,-153 116-57,-4 3 273,0 1-1,0 0 1,11-8-1,-17 13-163,1-1 0,0 0 0,0 1-1,0-1 1,0 1 0,0 0 0,0-1-1,0 1 1,0 0 0,0-1 0,0 1-1,0 0 1,0 0 0,0 0 0,0 0-1,0 0 1,0 0 0,0 0 0,0 0-1,0 0 1,0 1 0,0-1 0,0 0-1,0 1 1,0-1 0,0 1 0,0-1-1,0 1 1,0-1 0,0 1 0,0-1-1,-1 1 1,2 1 0,26 35 22,-19-24-43,1 0 1,0-1-1,1 0 0,0 0 1,14 10-1,3-3-46,2 0-1,0-2 1,1-1-1,1-2 1,1-1-1,43 12 1,7-4-262,120 15 0,-61-21-64,0-6 0,208-13 1,-176-11-45,283-61 1,-343 49 247,-1-5 1,-2-5-1,-1-5 0,-3-4 1,175-104-1,-213 105-5,-2-3 0,-2-4 0,83-83 0,-100 84 111,-2-2-1,-3-2 1,-2-1 0,49-94 0,-61 94-37,-2-2 1,-4 0-1,-2-2 1,-2 0 0,-3-1-1,15-120 1,-27 126 21,-1-1 0,-4 1 0,-1-1 0,-3 1 0,-3 0 0,-2 1 0,-2-1 0,-22-57 0,12 55 234,-2 2 1,-2 1-1,-52-77 1,-123-133 475,170 227-401,-43-53 1446,65 77-1426,0 0 1,1 0-1,1-1 0,0 0 1,-6-18-1,12 25-205,-1 1 0,1-1 0,1 0 0,-1 0 0,1 0 0,0 1 0,1-1 0,-1 0 0,1 0 0,1 1 0,-1-1 0,1 0-1,0 1 1,1-1 0,-1 1 0,1 0 0,1 0 0,-1 0 0,1 1 0,8-11 0,8-7 121,1 1 1,1 1-1,33-25 1,-39 33-154,68-55-14,135-116 0,-166 134 0,91-109 0,-106 110-74,-2-3-1,-3 0 1,-2-2-1,38-93 1,-56 115 36,-2-2 1,-1 1 0,-1-2-1,-2 1 1,-2-1 0,-1 0 0,-2 0-1,-1 0 1,-6-57 0,2 71 37,-1 0 0,-1 0 0,-2 1 0,1 0 0,-2 0 0,-1 0 0,0 1 0,-2 1 0,0 0 0,-1 0 0,0 1 0,-2 0 0,-15-14 0,7 10 0,-1 1 0,-1 2 0,0 0 0,-2 2 0,0 0 0,-1 2 0,0 1 0,-46-15 0,13 10 0,-1 3 0,0 2 0,-1 3 0,-1 3 0,-92 1 0,61 9 0,1 3 0,0 5 0,-93 24 0,-18 22 0,203-56 7,0-1 0,0 1 1,0-1-1,1 0 0,-1 0 1,0 0-1,0 1 0,0-1 1,0 0-1,0 0 0,0 0 1,0 0-1,0-1 0,0 1 1,1 0-1,-1 0 0,0 0 1,0-1-1,0 1 0,0 0 1,0-1-1,1 1 0,-1-1 1,0 1-1,0-1 0,1 0 1,-1 1-1,0-1 0,1 1 1,-1-1-1,1 0 0,-1 0 1,1 1-1,-1-1 0,1 0 1,-1 0-1,1 0 0,-1-1 1,0-3 50,1 0 1,0 0 0,-1 0-1,2 0 1,-1 0-1,1-5 1,1-5-10,-1-19-68,-1 0 0,-2 0 0,-2 0 0,0 0 1,-3 0-1,0 1 0,-2 0 0,-2 1 0,-1 0 0,-1 0 0,-23-38 0,10 29-34,-1 1 0,-2 1 1,-1 1-1,-2 2 0,-2 1 0,-1 1 1,-57-41-1,40 38-43,-1 3 0,-2 2 0,-1 2 0,-2 3 0,0 2 1,-69-19-1,47 23-96,0 3 0,-2 4 0,0 3 0,-96 0 0,55 12-25,0 5 1,-147 26-1,-228 84 476,184-13-326,-436 209-1,745-310 114,0 1 173,0-1 1,0 0-1,0 0 0,0 0 0,0-1 1,-10 2-1,13-3-164,0 0 1,0 0 0,0-1 0,0 1-1,0-1 1,0 1 0,0-1-1,0 0 1,0 0 0,0 1 0,0-1-1,0-1 1,1 1 0,-1 0-1,0 0 1,1-1 0,-1 1-1,1-1 1,0 1 0,-1-1 0,0-2-1,-11-11-53,0 0 0,-1 1 0,-1 0 0,0 1-1,-1 0 1,0 2 0,-24-13 0,14 11 1,0 1 0,-1 1 0,0 1 0,-43-9 0,9 9-33,-1 2 1,-1 3 0,1 2-1,-69 7 1,-250 39-276,1 30 66,185-34 198,-168 27 41,-320 68 0,503-86-22,77-19 161,100-27-115,0-2-1,-1 1 1,1 0 0,-1-1 0,1 1 0,0-1-1,-1 0 1,1 0 0,-1-1 0,1 1-1,-1-1 1,1 0 0,0 1 0,-1-2 0,-4-1-1,2 0 7,1-1-1,-1-1 0,0 1 0,1-1 1,0 0-1,-7-8 0,-45-51-29,-91-79 0,122 122 0,0 1 0,-2 0 0,-1 3 0,0 0 0,-1 2 0,-54-20 0,48 24 0,-1 2 0,0 1 0,0 2 0,-1 2 0,1 1 0,-1 1 0,-48 6 0,41 1 0,1 2 0,-1 2 0,2 1 0,0 3 0,-77 33 0,79-26 0,0 2 0,1 1 0,1 2 0,1 2 0,1 1 0,2 2 0,1 2 0,2 1 0,1 1 0,1 2 0,2 1 0,2 1 0,-27 51 0,42-68 0,2 1 0,0 0 0,1 0 0,1 1 0,2 0 0,0 0 0,1 1 0,-1 23 0,5-32 0,0 0 0,1 0 0,1-1 0,0 1 0,1 0 0,1-1 0,0 0 0,0 0 0,2 0 0,0 0 0,0-1 0,1 0 0,17 23 0,-10-20-105,0-1 0,1-1 0,1 0 0,0-1 0,1 0 0,1-2 0,-1 0 0,2-1 0,0-1 0,0 0 0,0-1 0,25 5 0,50 12-6721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45.985"/>
    </inkml:context>
    <inkml:brush xml:id="br0">
      <inkml:brushProperty name="width" value="0.05" units="cm"/>
      <inkml:brushProperty name="height" value="0.05" units="cm"/>
      <inkml:brushProperty name="color" value="#FFC114"/>
    </inkml:brush>
  </inkml:definitions>
  <inkml:trace contextRef="#ctx0" brushRef="#br0">88 439 24575,'0'495'0,"0"-489"0,0 0 0,-1-1 0,1 1 0,-4 10 0,4-15 0,0-1 0,0 0 0,0 1 0,0-1 0,0 0 0,0 1 0,-1-1 0,1 0 0,0 1 0,0-1 0,0 0 0,0 0 0,-1 1 0,1-1 0,0 0 0,0 0 0,-1 1 0,1-1 0,0 0 0,0 0 0,-1 0 0,1 1 0,0-1 0,-1 0 0,1 0 0,0 0 0,-1 0 0,1 0 0,0 0 0,-1 0 0,1 0 0,-1 0 0,0 0 0,0-1 0,-1 0 0,1 0 0,0 0 0,0 1 0,0-1 0,0 0 0,0 0 0,0-1 0,1 1 0,-1 0 0,0 0 0,-1-3 0,-5-11 0,0 0 0,0-1 0,1 0 0,1 0 0,1 0 0,-3-25 0,-6-104 0,13 138 0,-3-246 0,6 203 0,2 0 0,2 0 0,15-49 0,-19 85 0,2 0 0,0 0 0,0 0 0,2 1 0,-1-1 0,15-19 0,-17 28 0,0 0 0,0 1 0,0-1 0,1 1 0,-1 0 0,1 0 0,0 1 0,0-1 0,1 1 0,-1 0 0,0 1 0,1-1 0,0 1 0,0 0 0,0 0 0,0 1 0,0 0 0,10-1 0,-1 2 0,1 1 0,-1 0 0,0 1 0,0 1 0,0 1 0,0 0 0,0 0 0,-1 2 0,0 0 0,0 0 0,17 12 0,-13-7 0,-1 0 0,-1 2 0,0 0 0,-1 0 0,0 2 0,-1 0 0,24 32 0,-32-37 0,0 0 0,0 0 0,-1 0 0,0 1 0,-1 0 0,0 0 0,-1 0 0,0 0 0,-1 1 0,0-1 0,0 21 0,-2-23 0,-1 1 0,0-1 0,-1 1 0,0-1 0,0 0 0,-1 0 0,0 0 0,-1 0 0,0-1 0,0 1 0,-1-1 0,0 0 0,-1 0 0,-10 12 0,-4 0 0,-1-1 0,-1-1 0,-1 0 0,0-2 0,-1-1 0,0-1 0,-2-1 0,1-1 0,-2-1 0,-27 7 0,49-16 0,16-6 0,25-6 0,-1 5 0,1 0 0,0 3 0,0 1 0,0 2 0,0 1 0,0 1 0,58 15 0,-66-11 0,0 1 0,-1 2 0,0 1 0,0 0 0,-1 2 0,-1 1 0,-1 2 0,0 0 0,0 1 0,20 21 0,-37-31 0,-1-1 0,0 1 0,0 0 0,-1 0 0,0 0 0,0 1 0,-1 0 0,0 0 0,0 0 0,-1 0 0,3 13 0,-5-17 0,0 1 0,-1-1 0,1 1 0,-1-1 0,0 1 0,-1 0 0,1-1 0,-1 1 0,0-1 0,0 1 0,-1-1 0,1 0 0,-1 1 0,0-1 0,0 0 0,0 0 0,0 0 0,-1-1 0,0 1 0,0 0 0,0-1 0,0 0 0,0 0 0,-4 3 0,-6 4 0,0-1 0,-1-1 0,0 0 0,0-1 0,-1 0 0,0-1 0,0-1 0,-31 6 0,10-4 0,0-2 0,-69 0 0,75-5 0,0-1 0,0-1 0,0-2 0,0-1 0,-43-14 0,63 16 0,1-1 0,0 0 0,-1-1 0,2 0 0,-1 0 0,1-1 0,-1 0 0,-11-13 0,15 14 0,0 0 0,1-1 0,0 0 0,1 1 0,-1-2 0,1 1 0,0 0 0,1 0 0,-1-1 0,1 0 0,1 1 0,-1-1 0,1 0 0,0-8 0,0 4 49,2 0 0,-1 0 0,1 0-1,1 0 1,0 0 0,7-21 0,0 9-903,22-43 1,3 6-5973</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46.340"/>
    </inkml:context>
    <inkml:brush xml:id="br0">
      <inkml:brushProperty name="width" value="0.05" units="cm"/>
      <inkml:brushProperty name="height" value="0.05" units="cm"/>
      <inkml:brushProperty name="color" value="#FFC114"/>
    </inkml:brush>
  </inkml:definitions>
  <inkml:trace contextRef="#ctx0" brushRef="#br0">1 34 24575,'5'-3'0,"44"-19"0,-46 20 0,1 1 0,-1 0 0,1 0 0,-1 0 0,1 0 0,0 1 0,-1-1 0,1 1 0,-1 0 0,1 0 0,5 1 0,-7 0 0,0 0 0,-1-1 0,1 1 0,-1 0 0,1 1 0,-1-1 0,0 0 0,1 0 0,-1 1 0,0-1 0,0 0 0,0 1 0,0-1 0,0 1 0,0 0 0,0-1 0,0 1 0,0 3 0,10 38 0,-8-30 0,26 127 0,44 162 0,-64-274 0,0 1 0,20 43 0,-29-72 0,0 0 0,0 1 0,0-1 0,0 0 0,0 0 0,0 0 0,0 0 0,0 1 0,0-1 0,1 0 0,-1 0 0,0 0 0,0 0 0,0 0 0,0 1 0,0-1 0,0 0 0,0 0 0,0 0 0,0 0 0,0 0 0,1 0 0,-1 1 0,0-1 0,0 0 0,0 0 0,0 0 0,0 0 0,1 0 0,-1 0 0,0 0 0,0 0 0,0 0 0,0 0 0,1 0 0,-1 0 0,0 0 0,0 0 0,0 0 0,0 0 0,1 0 0,-1 0 0,0 0 0,0 0 0,0 0 0,0 0 0,1 0 0,1-10 0,-1-17 0,-27-164 0,9 83 0,14 85 0,3 14 0,-1 1 0,0 0 0,-1-1 0,1 1 0,-2 0 0,-5-15 0,8 23 0,0 0 0,0-1 0,0 1 0,-1 0 0,1 0 0,0-1 0,0 1 0,0 0 0,0 0 0,-1-1 0,1 1 0,0 0 0,0 0 0,0 0 0,-1 0 0,1-1 0,0 1 0,0 0 0,-1 0 0,1 0 0,0 0 0,0 0 0,-1 0 0,1-1 0,0 1 0,-1 0 0,1 0 0,0 0 0,-1 0 0,1 0 0,0 0 0,0 0 0,-1 0 0,1 0 0,0 1 0,-1-1 0,1 0 0,0 0 0,0 0 0,-1 0 0,1 0 0,0 0 0,0 1 0,-1-1 0,1 0 0,0 0 0,0 0 0,0 0 0,-1 1 0,1-1 0,0 0 0,0 0 0,0 1 0,-1-1 0,1 0 0,0 0 0,0 1 0,0-1 0,0 0 0,0 1 0,0-1 0,0 0 0,0 1 0,-8 19 0,8-19 0,-35 139-1365,31-119-5461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46.604"/>
    </inkml:context>
    <inkml:brush xml:id="br0">
      <inkml:brushProperty name="width" value="0.05" units="cm"/>
      <inkml:brushProperty name="height" value="0.05" units="cm"/>
      <inkml:brushProperty name="color" value="#FFC114"/>
    </inkml:brush>
  </inkml:definitions>
  <inkml:trace contextRef="#ctx0" brushRef="#br0">76 73 24575,'-9'-3'0,"1"-2"0,0 1 0,0-1 0,0 0 0,1-1 0,0 0 0,-13-13 0,20 19 0,0-1 0,0 1 0,0-1 0,0 1 0,0 0 0,0-1 0,0 1 0,0-1 0,0 1 0,0-1 0,0 1 0,0 0 0,0-1 0,0 1 0,0-1 0,0 1 0,1 0 0,-1-1 0,0 1 0,0-1 0,0 1 0,1 0 0,-1-1 0,0 1 0,0 0 0,1-1 0,-1 1 0,0 0 0,1 0 0,-1-1 0,0 1 0,1 0 0,-1 0 0,1 0 0,-1-1 0,0 1 0,1 0 0,-1 0 0,1 0 0,-1 0 0,1 0 0,-1 0 0,0 0 0,1 0 0,0 0 0,25-4 0,-24 4 0,325-2 0,-182 4 0,95-1-1365,-207-1-5461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47.120"/>
    </inkml:context>
    <inkml:brush xml:id="br0">
      <inkml:brushProperty name="width" value="0.05" units="cm"/>
      <inkml:brushProperty name="height" value="0.05" units="cm"/>
      <inkml:brushProperty name="color" value="#FFC114"/>
    </inkml:brush>
  </inkml:definitions>
  <inkml:trace contextRef="#ctx0" brushRef="#br0">1 225 24575,'1'0'0,"1"0"0,-1 0 0,1 1 0,-1-1 0,1 0 0,-1 1 0,0 0 0,1-1 0,-1 1 0,0 0 0,1-1 0,-1 1 0,0 0 0,0 0 0,0 0 0,0 0 0,0 0 0,0 1 0,0-1 0,0 0 0,0 0 0,0 0 0,-1 1 0,1-1 0,-1 1 0,1-1 0,-1 0 0,1 1 0,-1-1 0,1 3 0,1 7 0,0 0 0,-1 0 0,0 14 0,0-4 0,-1-15 0,40 339 0,-28-274 0,3 0 0,45 124 0,-57-186 0,-1-4 0,0 0 0,0 0 0,0-1 0,6 9 0,-8-13 0,0 1 0,0-1 0,0 0 0,0 0 0,0 0 0,0 0 0,0 0 0,0 0 0,0 0 0,0 0 0,0 0 0,1 0 0,-1 1 0,0-1 0,0 0 0,0 0 0,0 0 0,0 0 0,0 0 0,0 0 0,0 0 0,0 0 0,0 0 0,1 0 0,-1 0 0,0 0 0,0 0 0,0 0 0,0 0 0,0 0 0,0 0 0,0 0 0,0 0 0,0 0 0,1 0 0,-1 0 0,0 0 0,0 0 0,0 0 0,0 0 0,0 0 0,0 0 0,0 0 0,0 0 0,0 0 0,0 0 0,1-1 0,-1 1 0,0 0 0,0 0 0,0 0 0,0 0 0,0 0 0,0 0 0,0 0 0,0 0 0,0 0 0,0 0 0,0-1 0,2-8 0,-3-13 0,-16-61 0,-29-83 0,-6-27 0,36 111 0,3 0 0,-2-165 0,15 232 0,1 0 0,0 0 0,1 0 0,0 0 0,7-19 0,-8 30 0,0 0 0,1 0 0,0 0 0,-1 1 0,1-1 0,1 1 0,-1-1 0,0 1 0,1-1 0,0 1 0,0 0 0,0 1 0,0-1 0,0 0 0,0 1 0,1-1 0,-1 1 0,1 0 0,0 0 0,-1 1 0,1-1 0,0 1 0,0 0 0,5-1 0,2 1 0,-1 1 0,1 0 0,0 1 0,0 0 0,-1 1 0,1 0 0,-1 0 0,1 1 0,-1 1 0,0-1 0,12 8 0,7 4 0,-1 1 0,38 28 0,-46-28 0,0 0 0,-1 1 0,-1 1 0,-1 1 0,0 0 0,-2 1 0,25 40 0,-36-51 0,1 1 0,-1-1 0,-1 0 0,0 1 0,0 0 0,-1 0 0,0 0 0,-1 0 0,1 18 0,-3-20 0,1-1 0,-1 0 0,-1 0 0,0 0 0,0 0 0,0 0 0,-1 0 0,0 0 0,0-1 0,0 0 0,-1 1 0,0-1 0,-1 0 0,1-1 0,-7 6 0,0 0 0,-1-1 0,0-1 0,0 0 0,-1 0 0,-1-1 0,1-1 0,-1-1 0,-1 0 0,-22 7 0,11-6 0,1-1 0,-1-1 0,0-2 0,-48 1 0,41-6-1365,8-2-5461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48.731"/>
    </inkml:context>
    <inkml:brush xml:id="br0">
      <inkml:brushProperty name="width" value="0.05" units="cm"/>
      <inkml:brushProperty name="height" value="0.05" units="cm"/>
      <inkml:brushProperty name="color" value="#FFC114"/>
    </inkml:brush>
  </inkml:definitions>
  <inkml:trace contextRef="#ctx0" brushRef="#br0">708 4861 24575,'-7'-6'0,"0"0"0,-1 1 0,0 0 0,1 1 0,-2-1 0,-16-5 0,-56-14 0,64 20 0,-4-2 0,-372-111 0,378 112 0,1 0 0,1-2 0,-1 0 0,-12-9 0,22 14 0,1 0 0,0 0 0,0-1 0,0 0 0,1 1 0,-1-1 0,1 0 0,-1 0 0,1 0 0,0-1 0,0 1 0,0 0 0,1-1 0,-1 0 0,1 1 0,0-1 0,0 0 0,0 1 0,0-1 0,1 0 0,-1-5 0,3 1 0,-1 1 0,1-1 0,0 1 0,1-1 0,-1 1 0,2 0 0,-1 0 0,1 0 0,0 0 0,0 1 0,1-1 0,0 1 0,8-8 0,14-15 24,1 1 0,1 1 0,37-26 0,108-63-445,-164 110 364,636-364-3933,22 31 197,-577 294 3182,2618-1266-4921,-1438 702 4658,-470 217 855,-19-25 1060,-467 230 738,-229 130-351,115-98 0,-183 140-767,-1-2 0,0 0 0,-1 0 0,16-25 0,-28 37-415,-1-1 0,0 0 0,0-1-1,0 1 1,-1 0 0,0-1 0,0 0 0,1-7 0,-2 10-73,-1-1 0,0 1 0,0 0 0,-1-1 0,1 1 0,-1 0 0,0 0 0,0 0 0,0 0 0,0 0 0,-1 0 0,1 0 0,-1 0 0,-3-4 0,1 2-81,0 1-1,-1 0 0,1 0 1,-1 1-1,0-1 0,0 1 1,-1 0-1,1 1 0,-1-1 1,1 1-1,-1 0 0,0 0 1,-1 1-1,1 0 0,0 0 1,-12-2-1,6 2-279,0 1-1,-1 0 1,1 1 0,-1 0 0,1 1-1,-1 0 1,-23 6 0,18-2-6638</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49.086"/>
    </inkml:context>
    <inkml:brush xml:id="br0">
      <inkml:brushProperty name="width" value="0.05" units="cm"/>
      <inkml:brushProperty name="height" value="0.05" units="cm"/>
      <inkml:brushProperty name="color" value="#FFC114"/>
    </inkml:brush>
  </inkml:definitions>
  <inkml:trace contextRef="#ctx0" brushRef="#br0">126 173 24575,'-9'-1'0,"0"0"0,1-1 0,-1 0 0,1-1 0,0 0 0,0 0 0,0-1 0,0 0 0,1 0 0,-1-1 0,1 0 0,-12-11 0,18 16 0,1-1 0,-1 1 0,0 0 0,1-1 0,-1 1 0,1-1 0,-1 1 0,1-1 0,-1 1 0,1-1 0,-1 0 0,1 1 0,0-1 0,-1 0 0,1 1 0,0-1 0,-1 0 0,1 1 0,0-1 0,0 0 0,0 1 0,0-1 0,-1 0 0,1 0 0,0 1 0,0-1 0,1 0 0,-1 0 0,0 1 0,0-1 0,0 0 0,0 1 0,1-1 0,-1 0 0,0 1 0,0-1 0,1 0 0,-1 1 0,1-1 0,-1 0 0,1 1 0,-1-1 0,1 1 0,-1-1 0,1 1 0,-1-1 0,1 1 0,0 0 0,-1-1 0,1 1 0,-1-1 0,1 1 0,1 0 0,4-3 0,1 1 0,0 0 0,0 1 0,10-2 0,-16 3 0,274-29 0,-106 14 0,-78 5 0,220-13 0,-305 23 0,1 0 0,-1 0 0,1 1 0,-1 0 0,1 1 0,-1-1 0,0 1 0,0 1 0,9 3 0,-12-4 0,1 0 0,-1 1 0,0-1 0,0 1 0,0 0 0,0 0 0,0 0 0,-1 0 0,1 1 0,-1-1 0,0 0 0,0 1 0,0 0 0,-1-1 0,1 1 0,0 4 0,8 32 0,-3 1 0,5 69 0,-3-27 0,22 153 183,12 98-107,-24 0-1700,-21-241-5202</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49.640"/>
    </inkml:context>
    <inkml:brush xml:id="br0">
      <inkml:brushProperty name="width" value="0.05" units="cm"/>
      <inkml:brushProperty name="height" value="0.05" units="cm"/>
      <inkml:brushProperty name="color" value="#FFC114"/>
    </inkml:brush>
  </inkml:definitions>
  <inkml:trace contextRef="#ctx0" brushRef="#br0">116 3780 24575,'-7'-1'0,"-1"-1"0,1 0 0,0 0 0,0-1 0,1 0 0,-1 0 0,0 0 0,1-1 0,0 0 0,-6-5 0,9 7 0,0-1 0,0 1 0,0-1 0,0 1 0,1-1 0,0 0 0,-1 0 0,1 0 0,0 0 0,0 0 0,0-1 0,-1-5 0,2 6 0,0 1 0,1-1 0,0 0 0,0 0 0,0 1 0,0-1 0,0 0 0,0 0 0,1 1 0,-1-1 0,1 0 0,0 1 0,0-1 0,0 0 0,0 1 0,0-1 0,0 1 0,2-3 0,9-11 0,0 0 0,0 1 0,1 0 0,17-13 0,67-53 0,-63 55 0,427-320-2053,16 15-1309,-301 210 2631,-114 78 598,1074-752-2807,-37-47 2249,-661 464-273,-327 272 2336,170-208 1,-268 297-590,-2 4-52,0 0 1,-2-1-1,1-1 1,-2 0-1,14-31 1,-21 45-687,0-1 0,-1 0 0,1 1 0,-1-1 0,1 0 0,-1 0 1,0 0-1,0 1 0,0-1 0,0 0 0,0 0 0,0 0 0,0 1 1,-1-1-1,1 0 0,-1 0 0,0-2 0,-6-4-6091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49.998"/>
    </inkml:context>
    <inkml:brush xml:id="br0">
      <inkml:brushProperty name="width" value="0.05" units="cm"/>
      <inkml:brushProperty name="height" value="0.05" units="cm"/>
      <inkml:brushProperty name="color" value="#FFC114"/>
    </inkml:brush>
  </inkml:definitions>
  <inkml:trace contextRef="#ctx0" brushRef="#br0">90 337 24575,'-13'0'0,"-30"-1"0,41 1 0,0 0 0,0 0 0,1 0 0,-1-1 0,0 1 0,0-1 0,1 0 0,-1 1 0,0-1 0,1 0 0,-1 0 0,1 0 0,-1 0 0,1 0 0,0 0 0,-1 0 0,1-1 0,-2-2 0,2 3 0,1 0 0,0 1 0,0-1 0,-1 0 0,1 0 0,0 0 0,0 0 0,0 0 0,0 0 0,0 0 0,1 0 0,-1 0 0,0 0 0,0 0 0,0 0 0,1 0 0,-1 1 0,1-1 0,-1 0 0,1 0 0,-1 0 0,1 0 0,-1 1 0,1-1 0,0 0 0,-1 1 0,1-1 0,0 0 0,0 0 0,25-17 0,4 2 0,-1 2 0,2 1 0,47-14 0,100-16 0,-104 27 0,6-3 0,0-3 0,-2-4 0,82-38 0,-155 61 0,-2 1 0,1 0 0,-1 1 0,0 0 0,1-1 0,-1 1 0,1 0 0,6-1 0,-9 3 0,0-1 0,0 0 0,0 0 0,0 1 0,0-1 0,0 1 0,0-1 0,0 1 0,-1-1 0,1 1 0,0-1 0,0 1 0,0 0 0,-1-1 0,1 1 0,0 0 0,-1 0 0,1-1 0,-1 1 0,1 0 0,-1 0 0,1 0 0,-1 0 0,1 0 0,-1 0 0,0 0 0,0 0 0,1 0 0,-1 0 0,0 0 0,0 0 0,0 2 0,16 164 0,-9-66 0,68 566-1977,-60-543-4237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56.814"/>
    </inkml:context>
    <inkml:brush xml:id="br0">
      <inkml:brushProperty name="width" value="0.05" units="cm"/>
      <inkml:brushProperty name="height" value="0.05" units="cm"/>
      <inkml:brushProperty name="color" value="#FFC114"/>
    </inkml:brush>
  </inkml:definitions>
  <inkml:trace contextRef="#ctx0" brushRef="#br0">416 452 24575,'3'-7'0,"0"0"0,0 0 0,-1 0 0,0-1 0,-1 1 0,0-1 0,0 0 0,-1-10 0,-2 15 0,-4 8 0,-5 11 0,-111 208 0,57-97 0,-4-2 0,-69 135 0,136-255 0,-1 1 0,0 1 0,0 0 0,-3 13 0,6-19 0,-1 0 0,1 0 0,0 0 0,0 0 0,0 0 0,0 0 0,0 0 0,0 0 0,0 0 0,0 0 0,0 0 0,0 0 0,0-1 0,0 1 0,1 0 0,-1 0 0,0 0 0,1 0 0,-1 0 0,1 0 0,-1-1 0,1 1 0,-1 0 0,1 0 0,-1-1 0,1 1 0,0 0 0,-1-1 0,1 1 0,0-1 0,0 1 0,0-1 0,-1 1 0,1-1 0,0 1 0,0-1 0,0 0 0,1 1 0,8 0 0,1-1 0,-1 0 0,1 0 0,-1-1 0,1 0 0,15-5 0,-1 2 0,175-24-236,1 10-1,383 14 0,703 117 237,-1285-113 0,19 3 0,0 1 0,39 12 0,-58-16-1,-1 0 0,0 1-1,0-1 1,0 1 0,0-1-1,0 1 1,0-1 0,1 1 0,-1 0-1,-1 0 1,1-1 0,0 1-1,0 0 1,1 1 0,-2-2 2,0 1 1,0-1 0,0 0-1,0 1 1,0-1 0,0 0-1,0 0 1,0 1 0,0-1-1,-1 0 1,1 1 0,0-1-1,0 0 1,0 0 0,0 1-1,0-1 1,-1 0 0,1 0-1,0 1 1,0-1 0,0 0-1,-1 0 1,1 0 0,0 1-1,0-1 1,0 0 0,-1 0-1,1 0 1,0 0 0,-1 0-1,1 0 1,0 0 0,0 1-1,-1-1 1,-2 1 67,-1 0 0,0 0 0,1-1 0,-1 1 1,1-1-1,-1 0 0,-6 0 0,3-1-56,0 0 1,0 0-1,0-1 1,0 0-1,0 0 1,0-1-1,1 0 0,-1 0 1,1-1-1,-9-5 1,13 7-15,-1 0 0,1 0-1,-1 0 1,1 0 0,0-1 0,0 1 0,0-1 0,0 0 0,0 1-1,1-1 1,-1 0 0,1 0 0,0 0 0,0 0 0,0 0 0,0 0-1,0-1 1,1 1 0,0 0 0,-1 0 0,1 0 0,0-1 0,0 1 0,1 0-1,0-6 1,7-12 1,0 0 0,1 1 0,1 0 0,1 0 0,24-34 0,-15 24 0,53-74 0,4 3 0,164-166 0,-199 225 0,3-1 0,-2-2 0,68-92 0,-105 128 0,-1-1 0,0 0 0,0 0 0,-1 0 0,0 0 0,-1-1 0,0 0 0,-1 0 0,0 1 0,-1-1 0,1-21 0,-2 27 0,-1 0 0,1-1 0,-1 1 0,0 0 0,-1 0 0,1 0 0,-1 0 0,0 0 0,0 0 0,0 0 0,-1 1 0,0-1 0,0 1 0,0 0 0,0 0 0,0 0 0,-1 0 0,0 0 0,0 1 0,0-1 0,0 1 0,-1 0 0,1 1 0,-1-1 0,0 1 0,-7-3 0,-12-1-1365,2 6-5461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50.492"/>
    </inkml:context>
    <inkml:brush xml:id="br0">
      <inkml:brushProperty name="width" value="0.05" units="cm"/>
      <inkml:brushProperty name="height" value="0.05" units="cm"/>
      <inkml:brushProperty name="color" value="#FFC114"/>
    </inkml:brush>
  </inkml:definitions>
  <inkml:trace contextRef="#ctx0" brushRef="#br0">31 3052 24575,'-1'0'0,"0"-1"0,0 1 0,0-1 0,0 1 0,0-1 0,0 0 0,0 1 0,0-1 0,0 0 0,0 0 0,0 0 0,0 0 0,1 0 0,-1 0 0,0 0 0,1 0 0,-2-2 0,-9-20 0,10 19 0,0 0 0,1 0 0,-1-1 0,1 1 0,0 0 0,0 0 0,1 0 0,-1-1 0,1 1 0,0 0 0,0 0 0,0 0 0,3-7 0,5-8 0,16-28 0,-12 23 0,101-208-328,-11-4 0,-10-5-1,80-326 1,-99 242-141,-13-3 1,19-365-1,-69 465 545,-10 221 420,-1 8-29,-1 18 320,0 37-245,9 139-1556,-5-131-5812</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50.897"/>
    </inkml:context>
    <inkml:brush xml:id="br0">
      <inkml:brushProperty name="width" value="0.05" units="cm"/>
      <inkml:brushProperty name="height" value="0.05" units="cm"/>
      <inkml:brushProperty name="color" value="#FFC114"/>
    </inkml:brush>
  </inkml:definitions>
  <inkml:trace contextRef="#ctx0" brushRef="#br0">1 1107 24575,'5'-7'0,"-1"0"0,0 0 0,0 0 0,-1 0 0,1 0 0,-2-1 0,1 1 0,1-12 0,4-4 0,74-249 0,32-85 0,-92 298 0,3 2 0,2 1 0,3 0 0,43-60 0,-70 113 0,0-1 0,-1 1 0,1 0 0,0 0 0,0 0 0,1 0 0,-1 0 0,1 1 0,5-4 0,-7 6 0,-1-1 0,0 1 0,1 0 0,-1-1 0,0 1 0,1 0 0,-1 0 0,0 0 0,1 0 0,-1 0 0,0 1 0,1-1 0,-1 0 0,0 1 0,1-1 0,-1 0 0,0 1 0,1 0 0,-1-1 0,0 1 0,0 0 0,0 0 0,0-1 0,0 1 0,0 0 0,0 0 0,0 0 0,0 0 0,0 0 0,0 1 0,-1-1 0,2 2 0,8 16 0,0 1 0,-1-1 0,-1 2 0,-1-1 0,8 42 0,-6-25 0,-7-31 1,94 337 339,-69-263-908,4-2-1,49 91 0,-43-103-6257</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51.518"/>
    </inkml:context>
    <inkml:brush xml:id="br0">
      <inkml:brushProperty name="width" value="0.05" units="cm"/>
      <inkml:brushProperty name="height" value="0.05" units="cm"/>
      <inkml:brushProperty name="color" value="#FFC114"/>
    </inkml:brush>
  </inkml:definitions>
  <inkml:trace contextRef="#ctx0" brushRef="#br0">806 303 24575,'13'-38'0,"-2"-1"0,-2-1 0,-2 0 0,4-67 0,-10 105 0,-1 0 0,0 1 0,0-1 0,0 0 0,0 0 0,-1 1 0,1-1 0,0 0 0,-1 0 0,1 1 0,-1-1 0,0 1 0,1-1 0,-1 0 0,0 1 0,0-1 0,-2-1 0,2 2 0,0 1 0,0-1 0,0 0 0,0 1 0,0-1 0,0 1 0,0-1 0,0 1 0,-1 0 0,1-1 0,0 1 0,0 0 0,0 0 0,-1 0 0,1 0 0,0 0 0,0 0 0,-3 1 0,-5 1 0,0 1 0,0 1 0,0-1 0,0 1 0,-9 7 0,7-5 0,-179 99 0,-38 21 0,155-90 0,-90 31 0,151-62 0,-1-1 0,0 0 0,1-1 0,-18 1 0,16-6 0,14 1 0,0 1 0,-1 0 0,1 0 0,0-1 0,0 1 0,0 0 0,0 0 0,0-1 0,0 1 0,0 0 0,0 0 0,0-1 0,0 1 0,0 0 0,0 0 0,0-1 0,0 1 0,0 0 0,0 0 0,0-1 0,0 1 0,0 0 0,1 0 0,-1 0 0,0-1 0,0 1 0,0 0 0,0 0 0,0-1 0,1 1 0,19-17 0,-7 10 0,1 0 0,0 1 0,0 0 0,0 1 0,1 1 0,0 0 0,0 1 0,0 0 0,0 2 0,15-1 0,-17 2 0,-1 1 0,0 0 0,0 1 0,0 0 0,0 1 0,0 0 0,0 1 0,-1 0 0,1 1 0,-1 0 0,0 1 0,-1 0 0,11 8 0,1 5 0,-2 0 0,0 1 0,-1 0 0,-1 2 0,-1 0 0,-1 2 0,18 32 0,76 186 0,-102-224 0,59 151-1365,-41-102-5461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5:51.887"/>
    </inkml:context>
    <inkml:brush xml:id="br0">
      <inkml:brushProperty name="width" value="0.05" units="cm"/>
      <inkml:brushProperty name="height" value="0.05" units="cm"/>
      <inkml:brushProperty name="color" value="#FFC114"/>
    </inkml:brush>
  </inkml:definitions>
  <inkml:trace contextRef="#ctx0" brushRef="#br0">16 25 24575,'-8'-12'0,"1"0"0,9 12 0,7 5 0,162 106-198,201 123-872,530 253-180,-295-166 295,-14 22 520,367 315-27,-929-635 1489,-17-10-360,1-2-1,1 0 0,31 15 1,-45-27-454,-6-6 2,-6-9 33,10 16-247,-36-54-1366,16 23-5461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32.104"/>
    </inkml:context>
    <inkml:brush xml:id="br0">
      <inkml:brushProperty name="width" value="0.05" units="cm"/>
      <inkml:brushProperty name="height" value="0.05" units="cm"/>
      <inkml:brushProperty name="color" value="#FFC114"/>
    </inkml:brush>
  </inkml:definitions>
  <inkml:trace contextRef="#ctx0" brushRef="#br0">142 473 24575,'-33'-2'0,"-47"-8"0,52 6 0,77 1 0,702-38-2232,-7-21-1865,-189 15 2153,394-24-998,769-68 2201,-1319 94 3129,-138 4 3063,-241 37-3940,-15 2-540,-11 1 141,-71 3-1954,59-2-5984</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32.398"/>
    </inkml:context>
    <inkml:brush xml:id="br0">
      <inkml:brushProperty name="width" value="0.05" units="cm"/>
      <inkml:brushProperty name="height" value="0.05" units="cm"/>
      <inkml:brushProperty name="color" value="#FFC114"/>
    </inkml:brush>
  </inkml:definitions>
  <inkml:trace contextRef="#ctx0" brushRef="#br0">61 77 24575,'0'-2'0,"-1"-1"0,1 1 0,-1 0 0,0 0 0,0-1 0,0 1 0,0 0 0,0 0 0,0 0 0,-1 0 0,1 0 0,0 0 0,-3-1 0,-24-24 0,22 21 0,-5-5 0,11 11 0,0 0 0,0 0 0,1 0 0,-1 0 0,0 0 0,0 0 0,0 0 0,0 0 0,0 0 0,0 0 0,0 0 0,0 0 0,0 0 0,0 0 0,0 0 0,0 0 0,0 0 0,0 0 0,0 0 0,0 0 0,0 0 0,0 0 0,1 0 0,-1 0 0,0 0 0,0 0 0,0 0 0,0 0 0,0 0 0,0 0 0,0 0 0,0 0 0,0 0 0,0 0 0,0-1 0,0 1 0,0 0 0,0 0 0,0 0 0,0 0 0,0 0 0,0 0 0,0 0 0,0 0 0,0 0 0,0 0 0,0 0 0,0 0 0,0 0 0,0 0 0,23 12 0,-9-3 0,60 29 0,73 42 0,-131-70 0,0 1 0,-1 1 0,0 1 0,0 0 0,-2 0 0,17 22 0,-26-30 0,0 1 0,-1-1 0,0 1 0,0-1 0,0 1 0,-1 0 0,0 0 0,0 0 0,0 0 0,-1 1 0,0-1 0,0 0 0,0 1 0,-1 6 0,-1-5 0,0-1 0,-1 0 0,1 0 0,-1 0 0,-1 0 0,1 0 0,-1 0 0,-1-1 0,1 1 0,-1-1 0,0 0 0,-6 7 0,-8 7 68,0-1 0,-1 0 0,-1-2 0,-33 23 0,-92 51-1444,132-84 1047,-67 39-6497</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24.179"/>
    </inkml:context>
    <inkml:brush xml:id="br0">
      <inkml:brushProperty name="width" value="0.05" units="cm"/>
      <inkml:brushProperty name="height" value="0.05" units="cm"/>
      <inkml:brushProperty name="color" value="#FFC114"/>
    </inkml:brush>
  </inkml:definitions>
  <inkml:trace contextRef="#ctx0" brushRef="#br0">497 484 24575,'0'-9'0,"1"0"0,0 0 0,1 0 0,0 0 0,0 1 0,1-1 0,0 1 0,0 0 0,6-11 0,6-6 0,27-34 0,-8 12 0,-33 46 0,0-1 0,-1 1 0,1 0 0,0 0 0,0-1 0,-1 1 0,1-1 0,-1 1 0,1-1 0,-1 1 0,1-4 0,-1 5 0,0 0 0,-1-1 0,1 1 0,0 0 0,0-1 0,0 1 0,0 0 0,0 0 0,0-1 0,-1 1 0,1 0 0,0-1 0,0 1 0,0 0 0,-1 0 0,1-1 0,0 1 0,0 0 0,-1 0 0,1 0 0,0 0 0,0-1 0,-1 1 0,1 0 0,0 0 0,-1 0 0,1 0 0,0 0 0,-1 0 0,1 0 0,0 0 0,-1-1 0,-2 2 0,0-1 0,0 0 0,0 1 0,0-1 0,0 1 0,0 0 0,0 0 0,1 0 0,-1 1 0,-4 1 0,-20 17 0,0 0 0,1 2 0,1 0 0,-31 37 0,7-3 0,3 2 0,3 2 0,2 2 0,2 2 0,4 1 0,2 2 0,4 1 0,-39 134 0,58-167 0,3 1 0,0 1 0,2 0 0,2-1 0,2 1 0,3 49 0,0-67 0,1-1 0,0 0 0,1 0 0,1-1 0,1 1 0,1-1 0,0 0 0,1 0 0,0-1 0,2 0 0,0-1 0,1 0 0,0-1 0,22 22 0,-17-22 0,1 0 0,0-1 0,1-1 0,0-1 0,1 0 0,37 14 0,-28-15 0,1-1 0,0-2 0,0-1 0,44 4 0,-28-7 0,1-3 0,-1-1 0,0-3 0,1-1 0,-2-3 0,67-19 0,-69 14-26,-1-2-1,-1-3 1,0 0 0,-2-3-1,0-1 1,-1-2-1,-2-1 1,0-2 0,-2-1-1,-1-2 1,-1-1-1,-2-2 1,-1 0-1,-2-2 1,-1-1 0,-2-1-1,-1-1 1,-2-1-1,-2-1 1,-2 0 0,-1-2-1,12-56 1,-17 49 26,-3-1 0,-2 0 0,-1 0 0,-4 0 0,-1 0 0,-2 0 0,-3 0 0,-24-96 0,21 113 0,-2 1 0,-2 0 0,-1 1 0,-1 1 0,-2 0 0,-20-28 0,21 38 0,0 0 0,-1 1 0,-1 1 0,-1 0 0,0 2 0,-1 0 0,-1 1 0,-38-20 0,42 26 24,0 2 0,-1 0 1,1 1-1,-1 1 0,-1 0 1,1 2-1,-1 0 0,1 1 1,-1 1-1,0 0 0,0 2 0,-26 3 1,21 0-201,0 2 1,1 0-1,-1 2 1,1 0-1,1 2 0,-1 0 1,2 1-1,-40 29 1,0 7-6145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24.848"/>
    </inkml:context>
    <inkml:brush xml:id="br0">
      <inkml:brushProperty name="width" value="0.05" units="cm"/>
      <inkml:brushProperty name="height" value="0.05" units="cm"/>
      <inkml:brushProperty name="color" value="#FFC114"/>
    </inkml:brush>
  </inkml:definitions>
  <inkml:trace contextRef="#ctx0" brushRef="#br0">22 239 24575,'0'-1'0,"0"1"0,-1-1 0,1 1 0,0-1 0,-1 1 0,1-1 0,0 1 0,-1 0 0,1-1 0,-1 1 0,1 0 0,0-1 0,-1 1 0,1 0 0,-1 0 0,1-1 0,-1 1 0,1 0 0,-1 0 0,1 0 0,-1 0 0,1 0 0,-1 0 0,0 0 0,1 0 0,-1 0 0,1 0 0,-1 0 0,1 0 0,-1 0 0,1 0 0,-1 0 0,1 0 0,-1 1 0,1-1 0,-1 0 0,1 0 0,-1 1 0,0 0 0,1 0 0,-1 0 0,1 0 0,0 0 0,-1 0 0,1 0 0,0 0 0,0 0 0,0 0 0,0 0 0,0-1 0,0 1 0,0 0 0,0 0 0,0 0 0,0 0 0,0 0 0,1 0 0,-1 0 0,0 0 0,1 1 0,2 4 0,-1 0 0,1 0 0,1-1 0,-1 1 0,1-1 0,0 0 0,0 0 0,0 0 0,1 0 0,0-1 0,0 0 0,0 0 0,11 7 0,-7-7 0,0 0 0,0-1 0,1 1 0,-1-2 0,1 1 0,-1-1 0,1-1 0,14 1 0,-2-2 0,0-1 0,0-1 0,0-1 0,-1-1 0,1 0 0,-1-2 0,33-13 0,-32 9 0,0-1 0,-1-1 0,0-1 0,31-24 0,-42 29 0,-1 0 0,0-1 0,0 0 0,-1 0 0,0-1 0,-1 0 0,0 0 0,-1-1 0,0 0 0,9-23 0,-14 31-49,0-1 1,0 1-1,0-1 0,-1 1 0,0-1 1,1 1-1,-1-1 0,0 1 0,-1-1 1,1 0-1,-1 1 0,1-1 0,-1 1 1,0 0-1,0-1 0,-1 1 0,1 0 1,-1-1-1,1 1 0,-1 0 0,0 0 1,0 0-1,-1 1 0,1-1 0,0 0 0,-1 1 1,-4-4-1,-11-6-6777</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25.270"/>
    </inkml:context>
    <inkml:brush xml:id="br0">
      <inkml:brushProperty name="width" value="0.05" units="cm"/>
      <inkml:brushProperty name="height" value="0.05" units="cm"/>
      <inkml:brushProperty name="color" value="#FFC114"/>
    </inkml:brush>
  </inkml:definitions>
  <inkml:trace contextRef="#ctx0" brushRef="#br0">21 47 24575,'-3'-3'0,"1"0"0,-1 0 0,1 0 0,0 0 0,0-1 0,-3-6 0,5 10 0,0 0 0,-1-1 0,1 1 0,0-1 0,0 1 0,0-1 0,0 1 0,0-1 0,0 0 0,0 1 0,0-1 0,0 1 0,0-1 0,0 1 0,0-1 0,0 1 0,0-1 0,0 1 0,1-1 0,-1 1 0,0-1 0,1 0 0,0 1 0,-1-1 0,1 1 0,0-1 0,0 1 0,-1 0 0,1 0 0,0-1 0,0 1 0,0 0 0,0 0 0,-1 0 0,1 0 0,0 0 0,0 0 0,0 0 0,0 0 0,0 0 0,-1 0 0,2 1 0,3 0 0,-1 0 0,1 1 0,-1 0 0,0 0 0,0 0 0,0 0 0,0 1 0,6 4 0,-9-6 0,1 0 0,-1 0 0,0 0 0,0 0 0,0 0 0,0 0 0,0 0 0,0 0 0,0 0 0,0 0 0,0 1 0,0-1 0,-1 0 0,1 1 0,0-1 0,-1 1 0,1-1 0,-1 0 0,0 1 0,1-1 0,-1 1 0,0-1 0,0 1 0,0-1 0,0 1 0,0-1 0,-1 1 0,1-1 0,0 1 0,-1 1 0,1-2 0,-1-1 0,1 1 0,0-1 0,0 1 0,-1 0 0,1-1 0,0 1 0,-1-1 0,1 0 0,0 1 0,-1-1 0,1 1 0,-1-1 0,1 1 0,-1-1 0,1 0 0,-1 1 0,1-1 0,-1 0 0,1 0 0,-1 0 0,0 1 0,1-1 0,-1 0 0,1 0 0,-1 0 0,1 0 0,-1 0 0,0 0 0,1 0 0,-1 0 0,1 0 0,-1 0 0,0 0 0,1 0 0,-1 0 0,1-1 0,-1 1 0,0 0 0,1 0 0,-1-1 0,1 1 0,-1 0 0,1-1 0,-1 1 0,1-1 0,0 1 0,-1 0 0,0-2 0,0 1 0,0 0 0,0-1 0,0 1 0,0-1 0,0 1 0,1-1 0,-1 1 0,0-1 0,1 1 0,-1-1 0,1 0 0,0 1 0,0-1 0,-1 0 0,1 1 0,0-1 0,0 0 0,1-2 0,-1 2-42,1 0-1,0 0 0,0 0 1,0 0-1,0 0 0,0 0 1,0 0-1,1 0 0,-1 0 1,0 0-1,1 1 0,0-1 1,-1 1-1,1-1 0,0 1 1,0-1-1,0 1 0,0 0 1,0 0-1,0 0 0,0 0 1,0 1-1,0-1 0,1 0 1,-1 1-1,0-1 0,0 1 1,1 0-1,-1 0 0,0 0 1,5 1-1,8 0-6783</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25.597"/>
    </inkml:context>
    <inkml:brush xml:id="br0">
      <inkml:brushProperty name="width" value="0.05" units="cm"/>
      <inkml:brushProperty name="height" value="0.05" units="cm"/>
      <inkml:brushProperty name="color" value="#FFC114"/>
    </inkml:brush>
  </inkml:definitions>
  <inkml:trace contextRef="#ctx0" brushRef="#br0">36 63 24575,'0'-3'0,"3"-1"0,1 3 0,-1 5 0,-2 5 0,-6 0 0,-5-4 0,0-5 0,2-7 0,1-4 0,3-3 0,2-3 0,3 1 0,6 5 0,4 6 0,3 7 0,2 6 0,-2 2-8191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43.178"/>
    </inkml:context>
    <inkml:brush xml:id="br0">
      <inkml:brushProperty name="width" value="0.05" units="cm"/>
      <inkml:brushProperty name="height" value="0.05" units="cm"/>
      <inkml:brushProperty name="color" value="#FFC114"/>
    </inkml:brush>
  </inkml:definitions>
  <inkml:trace contextRef="#ctx0" brushRef="#br0">362 128 24575,'1'-12'0,"0"0"0,5-21 0,-3 22 0,-1 0 0,-1 1 0,1-16 0,-2 26 0,0-1 0,0 1 0,0-1 0,0 0 0,0 1 0,0-1 0,0 1 0,0-1 0,0 1 0,0-1 0,0 1 0,-1-1 0,1 1 0,0-1 0,0 1 0,-1-1 0,1 1 0,0-1 0,0 1 0,-1-1 0,1 1 0,-1-1 0,0 0 0,-8 6 0,-10 19 0,-257 368 0,267-381 0,0 0 0,0 0 0,1 1 0,1-1 0,0 2 0,-7 14 0,13-24 0,0-1 0,0 2 0,0-1 0,1 0 0,-1 0 0,1 0 0,-1 0 0,1 0 0,0 0 0,1 1 0,-1-1 0,0 0 0,1 0 0,0 0 0,-1 0 0,1 0 0,0 0 0,1 0 0,-1 0 0,0 0 0,1-1 0,0 1 0,0 0 0,0-1 0,0 0 0,0 1 0,0-1 0,4 3 0,10 7 0,0 0 0,1-1 0,0-1 0,1-1 0,0-1 0,31 11 0,-20-10 0,1-2 0,0 0 0,49 3 0,-63-9 0,0 0 0,0-1 0,-1-1 0,1-1 0,0 0 0,-1-1 0,1-1 0,26-10 0,-31 9 0,-1 0 0,0-1 0,0 0 0,0 0 0,-1-1 0,0 0 0,0-1 0,-1 0 0,0 0 0,-1-1 0,1 0 0,9-18 0,-10 16 0,-1-1 0,0-1 0,-1 1 0,0-1 0,-1 0 0,0 0 0,-1-1 0,-1 1 0,0-1 0,-1 1 0,0-1 0,-1 0 0,-1 1 0,0-1 0,-1 1 0,0-1 0,-1 1 0,-1 0 0,0 0 0,-1 0 0,0 0 0,-1 1 0,0 0 0,-1 0 0,0 0 0,-1 1 0,-12-13 0,6 8 0,0 1 0,-2 0 0,0 1 0,0 0 0,-2 2 0,1 0 0,-1 1 0,-1 1 0,0 0 0,-1 2 0,1 0 0,-2 1 0,1 1 0,-1 1 0,-31-4 0,45 9 49,0 0 0,0 0 0,1 0-1,-1 1 1,0 0 0,-7 2 0,11-3-150,1 1 1,-1 0-1,0 0 1,1 0 0,-1 1-1,1-1 1,-1 1-1,1-1 1,0 1 0,0 0-1,0 0 1,0 0 0,0 0-1,0 0 1,0 0-1,-2 5 1,-4 11-6726</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26.385"/>
    </inkml:context>
    <inkml:brush xml:id="br0">
      <inkml:brushProperty name="width" value="0.05" units="cm"/>
      <inkml:brushProperty name="height" value="0.05" units="cm"/>
      <inkml:brushProperty name="color" value="#FFC114"/>
    </inkml:brush>
  </inkml:definitions>
  <inkml:trace contextRef="#ctx0" brushRef="#br0">185 205 24575,'0'-35'0,"0"29"0,0 24 0,-8 322 0,1-251 0,-33 159 0,-46 55 0,56-203 0,27-92 0,1-1 0,-1 0 0,2 0 0,-1 1 0,1-1 0,0 0 0,0 9 0,1-15 0,0 1 0,1-1 0,-1 1 0,0-1 0,1 1 0,-1-1 0,1 1 0,-1-1 0,1 1 0,0-1 0,0 0 0,0 0 0,-1 1 0,1-1 0,0 0 0,1 0 0,-1 0 0,0 0 0,0 0 0,0 0 0,1 0 0,-1 0 0,0 0 0,1-1 0,-1 1 0,1-1 0,-1 1 0,0-1 0,1 1 0,0-1 0,-1 0 0,1 0 0,-1 0 0,1 0 0,1 0 0,34 0 0,0-1 0,0-3 0,0-1 0,46-12 0,-18 4 0,881-169 0,-927 178 0,-3 1 0,-1 0 0,0-1 0,27-10 0,-41 14 0,-1 0 0,1 0 0,-1 0 0,0-1 0,1 1 0,-1 0 0,1 0 0,-1 0 0,1 0 0,-1-1 0,0 1 0,1 0 0,-1 0 0,1-1 0,-1 1 0,0 0 0,1 0 0,-1-1 0,0 1 0,1-1 0,-1 1 0,0 0 0,0-1 0,1 1 0,-1-1 0,0 1 0,0 0 0,0-1 0,0 1 0,1-1 0,-1 1 0,0-1 0,0 1 0,0-1 0,0 1 0,0 0 0,0-1 0,0 1 0,0-1 0,0 1 0,-1-1 0,1 1 0,0-1 0,0 1 0,0-1 0,0 1 0,-1 0 0,1-1 0,0 1 0,0-1 0,-1 1 0,1 0 0,0-1 0,-1 1 0,1 0 0,0 0 0,-1-1 0,-29-16 0,19 12 0,0-2 0,-1-1 0,1 0 0,1-1 0,0 0 0,0-1 0,1 0 0,0 0 0,1-1 0,0 0 0,1-1 0,0 0 0,-6-14 0,-6-18 0,3-1 0,-13-53 0,14 45 0,-19-66 0,-115-360 0,143 460 0,4 12 0,0 0 0,-1 0 0,1 0 0,-1 1 0,-1-1 0,1 1 0,-1 0 0,-6-7 0,10 12 0,0 1 0,0 0 0,0 0 0,0 0 0,0-1 0,-1 1 0,1 0 0,0 0 0,0 0 0,0 0 0,-1 0 0,1-1 0,0 1 0,0 0 0,0 0 0,-1 0 0,1 0 0,0 0 0,0 0 0,-1 0 0,1 0 0,0 0 0,0 0 0,-1 0 0,1 0 0,0 0 0,0 0 0,-1 0 0,1 0 0,0 0 0,0 0 0,0 0 0,-1 0 0,1 0 0,0 0 0,0 1 0,-1-1 0,-3 10 0,2 15 0,2-24 0,0 18-1365,0-2-5461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27.132"/>
    </inkml:context>
    <inkml:brush xml:id="br0">
      <inkml:brushProperty name="width" value="0.05" units="cm"/>
      <inkml:brushProperty name="height" value="0.05" units="cm"/>
      <inkml:brushProperty name="color" value="#FFC114"/>
    </inkml:brush>
  </inkml:definitions>
  <inkml:trace contextRef="#ctx0" brushRef="#br0">245 182 24575,'-48'1'0,"25"0"0,1 0 0,-1-2 0,0 0 0,1-2 0,-1 0 0,-28-9 0,41 6 0,13 2 0,20-2 0,605-46-930,-454 43 804,948-52 126,-1107 60 0,50-4 0,-53 0 267,-19 1 218,-26-2-729,28 5-573,-23-4-6009</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27.378"/>
    </inkml:context>
    <inkml:brush xml:id="br0">
      <inkml:brushProperty name="width" value="0.05" units="cm"/>
      <inkml:brushProperty name="height" value="0.05" units="cm"/>
      <inkml:brushProperty name="color" value="#FFC114"/>
    </inkml:brush>
  </inkml:definitions>
  <inkml:trace contextRef="#ctx0" brushRef="#br0">31 16 24575,'-1'-1'0,"0"0"0,0 1 0,1-1 0,-1 0 0,0 1 0,0-1 0,0 0 0,1 0 0,-1 0 0,0 0 0,1 0 0,-1 0 0,1 0 0,-1 0 0,0-2 0,15 8 0,28 18 0,132 104 0,-144-102 0,-2 1 0,0 2 0,36 47 0,-57-64 0,0-1 0,0 1 0,-1 0 0,0 1 0,-1-1 0,6 20 0,-10-25 0,1 0 0,-1 0 0,0 0 0,-1 1 0,0-1 0,0 0 0,0 0 0,0 1 0,-1-1 0,0 0 0,-1 0 0,1 0 0,-1 0 0,0 0 0,-4 7 0,-1-2 0,0 0 0,-1-1 0,0 0 0,0 0 0,-1-1 0,0 0 0,-1-1 0,0 1 0,0-2 0,-12 7 0,-10 4 0,-1 0 0,-44 14 0,-19 3-1365,4-6-5461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28.257"/>
    </inkml:context>
    <inkml:brush xml:id="br0">
      <inkml:brushProperty name="width" value="0.05" units="cm"/>
      <inkml:brushProperty name="height" value="0.05" units="cm"/>
      <inkml:brushProperty name="color" value="#FFC114"/>
    </inkml:brush>
  </inkml:definitions>
  <inkml:trace contextRef="#ctx0" brushRef="#br0">293 219 24575,'-99'-201'0,"99"200"0,0 0 0,-1-1 0,1 1 0,-1 0 0,1 0 0,-1 0 0,0 0 0,1 0 0,-1 0 0,0 0 0,0 1 0,1-1 0,-1 0 0,0 0 0,0 0 0,-2 0 0,2 1 0,1 0 0,-1 0 0,1 1 0,0-1 0,-1 0 0,1 0 0,0 1 0,-1-1 0,1 0 0,0 1 0,-1-1 0,1 1 0,0-1 0,-1 0 0,1 1 0,0-1 0,0 1 0,0-1 0,-1 1 0,1-1 0,0 1 0,0-1 0,0 1 0,0-1 0,0 0 0,0 2 0,-2 47 0,23 314-455,0-2 9,-17 401 446,-16-510 0,-48 255 0,0-198 5,-5 32-91,46-173 69,18-140 17,1-1 1,1 1-1,1-1 0,7 29 0,-7-48 61,0 0-1,0 0 0,1-1 0,0 1 0,0-1 1,1 1-1,0-1 0,0-1 0,11 14 0,-11-16-34,0 0-1,0 0 0,1-1 0,0 0 1,-1 1-1,1-1 0,0-1 1,0 1-1,1-1 0,-1 0 0,0 0 1,1 0-1,0-1 0,10 1 0,4 0-20,0-2-1,1 0 0,-1-1 0,40-8 0,83-28-7,-101 25 2,850-214-3166,405 47-1467,11 91 3287,-1032 72 1243,-232 14 112,273-20 61,-9-20 1650,-282 38-1018,0-2 0,-1-1 0,40-16-1,-62 21-588,0 1-1,0-1 1,0 1 0,-1-1-1,1 0 1,-1 0 0,4-3-1,-5 4-83,-1 0 0,1 0 0,0 0 0,-1 0-1,1 0 1,-1 0 0,0 0 0,1 0 0,-1 0 0,0 0-1,1 0 1,-1 0 0,0 0 0,0 0 0,0 0-1,0 0 1,0 0 0,0 0 0,0 0 0,-1 0 0,1-2-1,-11-17-5070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29.196"/>
    </inkml:context>
    <inkml:brush xml:id="br0">
      <inkml:brushProperty name="width" value="0.05" units="cm"/>
      <inkml:brushProperty name="height" value="0.05" units="cm"/>
      <inkml:brushProperty name="color" value="#FFC114"/>
    </inkml:brush>
  </inkml:definitions>
  <inkml:trace contextRef="#ctx0" brushRef="#br0">133 734 24575,'-21'-10'0,"11"5"0,0 1 0,0-2 0,0 1 0,0-1 0,1-1 0,0 0 0,0 0 0,1 0 0,-11-14 0,18 21 0,1-1 0,-1 0 0,0 0 0,1 0 0,-1 0 0,1 0 0,-1 0 0,1 0 0,-1 0 0,1 0 0,0 0 0,-1 0 0,1 0 0,0 0 0,0 0 0,0-1 0,0 1 0,0 0 0,0 0 0,0 0 0,0 0 0,1 0 0,-1 0 0,0 0 0,1 0 0,-1 0 0,1 0 0,-1 0 0,1 0 0,-1 0 0,1 0 0,-1 0 0,1 0 0,0 0 0,0 1 0,-1-1 0,1 0 0,0 1 0,0-1 0,0 0 0,0 1 0,0-1 0,0 1 0,0-1 0,0 1 0,2-1 0,6-2 0,0 0 0,1 1 0,0 0 0,12-1 0,-14 2 0,267-19 28,-138 13-260,873-78-3916,3-27-353,-889 98 4420,2070-265-664,-1990 250 1751,114-15 4004,-288 42-4233,-26 4-316,-9 5 152,-19 13 636,4-4-686,13-7-563,0 0 0,0 1 0,1-1 0,0 1 0,1 0 0,0 1 0,1-1 0,0 1 0,1 0 0,0 0 0,-2 21 0,0 12 0,2 76 0,3-83 0,26 453-431,37-2-1,55 245 440,5 40-110,-94-587 99,14 111 947,-42-290-941,-1 0 1,0 1-1,0-1 1,0 1-1,-3 12 0,3-18-3,-1 0 0,1-1 0,-1 1 0,0 0 0,0-1 0,1 1-1,-1-1 1,0 1 0,-1-1 0,1 1 0,0-1 0,0 1 0,0-1-1,-1 0 1,1 0 0,-1 0 0,1 0 0,-1 0 0,1 0 0,-1 0-1,0 0 1,1-1 0,-1 1 0,0-1 0,0 1 0,1-1 0,-1 0 0,0 1-1,-2-1 1,-12 0 0,-1-1 0,0 0 0,1-1 0,-1-1 0,-18-6 0,-10-1 0,-401-47-286,2 41-1759,268 16-3815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30.288"/>
    </inkml:context>
    <inkml:brush xml:id="br0">
      <inkml:brushProperty name="width" value="0.05" units="cm"/>
      <inkml:brushProperty name="height" value="0.05" units="cm"/>
      <inkml:brushProperty name="color" value="#FFC114"/>
    </inkml:brush>
  </inkml:definitions>
  <inkml:trace contextRef="#ctx0" brushRef="#br0">717 701 24575,'-1'-6'0,"1"1"0,-1 0 0,-1 0 0,1 0 0,0 1 0,-1-1 0,0 0 0,0 0 0,-1 1 0,1 0 0,-1-1 0,-7-7 0,10 12 0,0-1 0,-1 1 0,1 0 0,0-1 0,-1 1 0,1 0 0,0-1 0,-1 1 0,1 0 0,-1 0 0,1-1 0,-1 1 0,1 0 0,-1 0 0,1 0 0,-1 0 0,1 0 0,-1 0 0,1-1 0,-1 1 0,1 0 0,-1 0 0,1 1 0,-1-1 0,1 0 0,-1 0 0,0 0 0,-10 12 0,-4 24 0,14-32 0,-34 104 0,-92 251 0,-70 39 0,148-319 0,-2-2 0,-110 125 0,157-198 0,0 0 0,1 0 0,0 0 0,0 0 0,0 0 0,-2 7 0,4-11 0,1 1 0,0-1 0,0 1 0,0 0 0,0-1 0,0 1 0,-1-1 0,1 1 0,0-1 0,0 1 0,1 0 0,-1-1 0,0 1 0,0-1 0,0 1 0,0-1 0,0 1 0,1-1 0,-1 1 0,0-1 0,0 1 0,1-1 0,-1 1 0,1 0 0,0 0 0,0 0 0,0-1 0,1 1 0,-1 0 0,0-1 0,1 1 0,-1-1 0,1 1 0,-1-1 0,0 0 0,1 0 0,-1 1 0,1-1 0,1 0 0,38-1 0,1-1 0,65-12 0,-50 6 0,11-1-19,1261-147-3498,-123 68 212,408-37 2355,-1599 123 944,501-69 1826,-496 67-1774,32-8 1316,-48 11-1169,-1-1 0,1 1 0,0-1 0,-1 1 0,0-1 0,0 0 0,1 0 0,-1-1 0,0 1 0,4-5 0,-7 7-172,0-1 0,1 1 0,-1 0-1,0-1 1,0 1 0,1 0 0,-1-1 0,0 1 0,0-1 0,0 1 0,0-1 0,1 1 0,-1 0-1,0-1 1,0 1 0,0-1 0,0 1 0,0-1 0,0 1 0,0 0 0,0-1 0,0 1 0,0-1-1,-1 1 1,1-1 0,0 1 0,0 0 0,0-1 0,-1 0 0,-12-9 755,-21-1 258,32 10-1025,-43-5-9,38 6 0,0-1 0,0 1 0,0-1 0,-1-1 0,1 0 0,1 1 0,-1-2 0,0 1 0,-7-5 0,13 6 0,0 1 0,0-1 0,1 0 0,-1 0 0,0 0 0,1 0 0,-1 1 0,1-1 0,-1 0 0,1 0 0,-1 0 0,1 0 0,0 0 0,-1 0 0,1 0 0,0 0 0,0-1 0,0 1 0,0 0 0,0 0 0,0 0 0,0 0 0,0 0 0,0 0 0,0 0 0,1 0 0,-1-2 0,15-30 0,-11 25 0,166-328 0,78-160 0,-204 404 0,88-201 0,-128 283 0,9-31 0,-12 39 0,-1 0 0,1 0 0,-1 0 0,1 0 0,-1-1 0,0 1 0,0 0 0,0 0 0,-1 0 0,1-1 0,0 1 0,-1 0 0,0 0 0,1 0 0,-2-2 0,2 3 11,-1 1-1,1-1 0,-1 1 1,1-1-1,-1 1 0,1-1 1,-1 1-1,1 0 0,-1-1 1,1 1-1,-1 0 0,1-1 1,-1 1-1,0 0 0,1 0 0,-1 0 1,0-1-1,1 1 0,-1 0 1,0 0-1,1 0 0,-1 0 1,1 0-1,-1 0 0,0 0 1,1 0-1,-1 1 0,0-1 1,1 0-1,-1 0 0,0 0 1,0 1-1,-19 11-1542,19-11 1358,-15 11-6652</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16.652"/>
    </inkml:context>
    <inkml:brush xml:id="br0">
      <inkml:brushProperty name="width" value="0.05" units="cm"/>
      <inkml:brushProperty name="height" value="0.05" units="cm"/>
      <inkml:brushProperty name="color" value="#FFC114"/>
    </inkml:brush>
  </inkml:definitions>
  <inkml:trace contextRef="#ctx0" brushRef="#br0">99 341 24575,'-20'61'0,"-10"184"0,7-36 0,20-191 0,-1 5 0,-12 43 0,13-62 0,4-13 0,3-16 0,25-111 0,112-443 0,-136 562 0,2-8 0,1 0 0,0 1 0,2 0 0,1 0 0,15-24 0,-24 46 0,-1-1 0,1 1 0,0-1 0,0 1 0,1 0 0,-1 0 0,0 0 0,1 0 0,-1 0 0,1 0 0,0 0 0,3-1 0,-5 3 0,1 0 0,-1-1 0,1 1 0,-1 0 0,1 0 0,-1 0 0,1 0 0,-1 0 0,1 0 0,-1 0 0,1 1 0,-1-1 0,1 1 0,-1-1 0,1 1 0,-1-1 0,1 1 0,-1 0 0,0 0 0,1-1 0,-1 1 0,0 0 0,0 0 0,0 0 0,2 3 0,5 5 0,-1 0 0,-1 0 0,1 1 0,-1 0 0,-1 0 0,0 1 0,4 13 0,23 85 0,-27-87 0,25 97-682,27 230-1,-53-291-6143</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17.446"/>
    </inkml:context>
    <inkml:brush xml:id="br0">
      <inkml:brushProperty name="width" value="0.05" units="cm"/>
      <inkml:brushProperty name="height" value="0.05" units="cm"/>
      <inkml:brushProperty name="color" value="#FFC114"/>
    </inkml:brush>
  </inkml:definitions>
  <inkml:trace contextRef="#ctx0" brushRef="#br0">1 430 24575,'0'-2'0,"0"0"0,1 1 0,-1-1 0,1 0 0,0 0 0,-1 0 0,1 1 0,0-1 0,0 1 0,0-1 0,0 0 0,0 1 0,1 0 0,-1-1 0,2 0 0,25-21 0,-21 17 0,39-29 0,51-29 0,-70 48 0,1 2 0,0 0 0,47-14 0,-67 26 0,1 0 0,-1 0 0,1 0 0,0 1 0,-1 0 0,1 1 0,0 0 0,0 0 0,-1 1 0,17 4 0,-19-4 0,-1 1 0,1 1 0,-1-1 0,1 1 0,-1 0 0,0 0 0,0 1 0,-1-1 0,1 1 0,-1 0 0,0 0 0,0 1 0,0-1 0,0 1 0,-1 0 0,6 10 0,-3-1 0,0 0 0,-1 0 0,-1 1 0,0-1 0,-1 1 0,0 0 0,1 28 0,-4 7 0,-4 51 0,3-90 0,0 0 0,-1 0 0,0 0 0,-5 17 0,3-24 0,2-10 0,0-11 0,1-23 0,2 0 0,9-72 0,-5 86 0,1 0 0,0 0 0,2 1 0,1 0 0,15-30 0,-22 51 0,0 0 0,1 0 0,-1 0 0,1 1 0,-1-1 0,1 1 0,0-1 0,1 1 0,-1 0 0,1 0 0,-1 0 0,6-2 0,-7 4 0,0 0 0,0 1 0,0-1 0,0 1 0,0-1 0,0 1 0,0 0 0,0 0 0,0 0 0,0 0 0,1 0 0,-1 1 0,0-1 0,0 1 0,0-1 0,0 1 0,0 0 0,0-1 0,0 1 0,-1 0 0,1 0 0,0 1 0,0-1 0,-1 0 0,1 0 0,-1 1 0,1-1 0,1 3 0,5 5 0,0 0 0,-1 1 0,0 0 0,0 1 0,-1-1 0,0 1 0,4 12 0,25 86 0,-24-70 0,-2-8 0,-6-18 0,0 0 0,1 0 0,1-1 0,0 1 0,1-1 0,8 14 0,-14-26 0,1 1 0,-1 0 0,1 0 0,0 0 0,-1-1 0,1 1 0,0 0 0,-1-1 0,1 1 0,0 0 0,0-1 0,-1 1 0,1-1 0,0 1 0,0-1 0,0 0 0,0 1 0,0-1 0,0 0 0,0 0 0,0 1 0,0-1 0,0 0 0,0 0 0,0 0 0,0 0 0,0 0 0,0-1 0,0 1 0,0 0 0,-1 0 0,1-1 0,0 1 0,0 0 0,0-1 0,0 1 0,0-1 0,0 1 0,-1-1 0,1 1 0,0-1 0,0 0 0,-1 1 0,1-1 0,0 0 0,-1 0 0,1 0 0,-1 1 0,2-3 0,3-5 0,0 0 0,-1-1 0,8-16 0,-11 22 0,18-48 0,-2 0 0,-3-2 0,-1 0 0,5-56 0,-19 121 0,1 0 0,1 0 0,0 0 0,0 0 0,1 0 0,1 0 0,0 0 0,7 15 0,-7-16 0,2-1 0,0 0 0,0 0 0,1-1 0,0 0 0,0 0 0,1 0 0,0 0 0,1-1 0,0 0 0,10 7 0,-10-9 0,0-1 0,-1-1 0,2 1 0,-1-1 0,0 0 0,1-1 0,0 0 0,-1-1 0,1 0 0,0 0 0,0-1 0,13 1 0,-17-2 0,1-1 0,-1 1 0,0-1 0,1 0 0,-1-1 0,0 1 0,0-1 0,0 0 0,0 0 0,0-1 0,0 1 0,0-1 0,-1 0 0,0-1 0,1 1 0,-1-1 0,0 1 0,-1-1 0,1-1 0,-1 1 0,6-9 0,-4 4 0,-1 0 0,0 1 0,-1-2 0,0 1 0,0 0 0,-1-1 0,0 1 0,-1-1 0,0 1 0,0-1 0,-1 0 0,-1 0 0,1 1 0,-1-1 0,-1 0 0,-3-12 0,-3-5 0,-1 2 0,-1-1 0,-1 1 0,-22-38 0,28 54 0,0-1 0,-1 1 0,0 1 0,0-1 0,-1 1 0,0 0 0,-1 1 0,-13-11 0,21 17-42,-1 0-1,0 1 0,1-1 1,-1 1-1,0-1 0,0 1 1,1 0-1,-1-1 0,0 1 1,0 0-1,0-1 0,0 1 1,0 0-1,1 0 0,-1 0 1,0 0-1,0 0 0,0 0 1,0 0-1,0 0 0,0 0 1,0 0-1,1 0 0,-1 1 1,0-1-1,0 0 0,0 1 1,0-1-1,1 1 0,-1-1 1,-1 1-1,-2 9-6783</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17.848"/>
    </inkml:context>
    <inkml:brush xml:id="br0">
      <inkml:brushProperty name="width" value="0.05" units="cm"/>
      <inkml:brushProperty name="height" value="0.05" units="cm"/>
      <inkml:brushProperty name="color" value="#FFC114"/>
    </inkml:brush>
  </inkml:definitions>
  <inkml:trace contextRef="#ctx0" brushRef="#br0">3 123 24575,'-1'-29'0,"0"17"0,1 1 0,0-1 0,1 1 0,3-21 0,-4 31 0,0 1 0,0-1 0,0 0 0,0 1 0,0-1 0,1 0 0,-1 1 0,0-1 0,0 1 0,0-1 0,1 0 0,-1 1 0,0-1 0,1 1 0,-1-1 0,0 1 0,1-1 0,-1 1 0,1-1 0,-1 1 0,0 0 0,1-1 0,-1 1 0,1-1 0,0 1 0,-1 0 0,1 0 0,-1-1 0,1 1 0,-1 0 0,1 0 0,1-1 0,-1 2 0,0 0 0,0-1 0,0 1 0,0 0 0,0 0 0,0 0 0,0-1 0,0 1 0,0 0 0,-1 0 0,1 0 0,0 1 0,0-1 0,0 2 0,19 45 0,9 67 0,25 192 0,-51-275 0,-3-20 0,2 0 0,4 19 0,-6-31 0,0 1 0,0-1 0,0 0 0,0 0 0,0 0 0,0 1 0,0-1 0,0 0 0,0 0 0,0 0 0,0 1 0,0-1 0,0 0 0,0 0 0,0 0 0,0 0 0,0 1 0,0-1 0,0 0 0,1 0 0,-1 0 0,0 0 0,0 0 0,0 1 0,0-1 0,0 0 0,1 0 0,-1 0 0,0 0 0,0 0 0,0 0 0,0 0 0,1 0 0,-1 0 0,0 0 0,0 0 0,0 0 0,1 0 0,-1 0 0,0 0 0,0 0 0,1 0 0,5-8 0,4-19 0,-9 25 0,13-48 0,-6 19 0,2 0 0,1 1 0,16-31 0,-24 55 0,0-1 0,1 1 0,0 0 0,0 0 0,1 1 0,-1-1 0,1 1 0,0 0 0,1 0 0,-1 1 0,1-1 0,0 1 0,0 1 0,0-1 0,1 1 0,-1 0 0,1 0 0,0 1 0,8-2 0,-8 3 0,1 1 0,0 0 0,-1 0 0,1 0 0,-1 1 0,1 1 0,-1-1 0,1 1 0,-1 0 0,0 1 0,0 0 0,0 0 0,0 1 0,0-1 0,-1 1 0,0 1 0,0-1 0,0 1 0,0 0 0,-1 1 0,1-1 0,-1 1 0,-1 0 0,1 0 0,4 10 0,-6-11 0,0 1 0,0 0 0,0 1 0,-1-1 0,0 0 0,0 0 0,-1 1 0,0-1 0,0 1 0,0 0 0,-1-1 0,-1 14 0,0-15 0,0 1 0,0-1 0,-1 0 0,0 1 0,0-1 0,0 0 0,-1 0 0,1-1 0,-1 1 0,0 0 0,-1-1 0,1 0 0,-1 0 0,0 0 0,0 0 0,0 0 0,-6 3 0,4-3-54,0 0-1,0 0 0,0 0 1,-1-1-1,1 0 1,-1-1-1,0 1 0,0-1 1,0-1-1,0 1 1,0-1-1,0 0 0,0-1 1,0 0-1,0 0 0,0 0 1,-1-1-1,1 0 1,0-1-1,0 1 0,0-1 1,1-1-1,-1 1 1,-11-7-1,-7-9-6771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18.255"/>
    </inkml:context>
    <inkml:brush xml:id="br0">
      <inkml:brushProperty name="width" value="0.05" units="cm"/>
      <inkml:brushProperty name="height" value="0.05" units="cm"/>
      <inkml:brushProperty name="color" value="#FFC114"/>
    </inkml:brush>
  </inkml:definitions>
  <inkml:trace contextRef="#ctx0" brushRef="#br0">1 12 24575,'0'-1'0,"1"0"0,0 0 0,0 0 0,0 0 0,0 0 0,0 1 0,0-1 0,0 0 0,1 0 0,-1 1 0,0-1 0,0 1 0,1-1 0,-1 1 0,0 0 0,0 0 0,1-1 0,-1 1 0,0 0 0,1 0 0,-1 0 0,3 0 0,-2 1 0,0 0 0,-1 0 0,1 0 0,0 0 0,-1 0 0,1 0 0,-1 0 0,1 0 0,-1 1 0,0-1 0,1 1 0,-1-1 0,2 4 0,3 5 0,-1 0 0,0 1 0,0 0 0,2 12 0,-5-19 0,17 59 0,-2 1 0,-3 1 0,-2 0 0,2 79 0,-11-124 0,-3-20 0,0 0 0,0 0 0,0 0 0,0 1 0,0-1 0,0 0 0,1 0 0,-1 0 0,0 0 0,0 0 0,0 0 0,0 0 0,0 0 0,0 0 0,0 0 0,0 0 0,0 1 0,1-1 0,-1 0 0,0 0 0,0 0 0,0 0 0,0 0 0,0 0 0,0 0 0,0 0 0,1 0 0,-1 0 0,0 0 0,0 0 0,0 0 0,0 0 0,0 0 0,0 0 0,1 0 0,-1-1 0,0 1 0,0 0 0,0 0 0,0 0 0,0 0 0,0 0 0,0 0 0,0 0 0,0 0 0,1 0 0,-1 0 0,0 0 0,0-1 0,0 1 0,0 0 0,0 0 0,0 0 0,0 0 0,0 0 0,0 0 0,0 0 0,0-1 0,0 1 0,0 0 0,0 0 0,13-34 0,-11 29 0,8-27 0,30-82 0,-33 98 0,1-1 0,1 2 0,0-1 0,18-23 0,-25 37 0,0 0 0,0 0 0,0-1 0,0 1 0,0 1 0,0-1 0,0 0 0,1 0 0,-1 1 0,0 0 0,1-1 0,0 1 0,-1 0 0,1 0 0,0 0 0,-1 1 0,6-2 0,-6 3 0,1-1 0,-1 0 0,1 1 0,-1-1 0,1 1 0,-1 0 0,0 0 0,1 0 0,-1 0 0,0 0 0,0 1 0,0-1 0,0 1 0,0-1 0,0 1 0,0 0 0,0-1 0,-1 1 0,4 4 0,4 8 0,-1-1 0,0 2 0,-1-1 0,-1 1 0,5 15 0,-5-13 0,0-1 0,2 0 0,16 29 0,-22-42-85,1 0 0,-1-1-1,0 1 1,1-1 0,0 1-1,0-1 1,0 0 0,0 0-1,0 0 1,0 0 0,0-1-1,0 1 1,1-1 0,-1 0-1,6 1 1,9 2-6741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43.769"/>
    </inkml:context>
    <inkml:brush xml:id="br0">
      <inkml:brushProperty name="width" value="0.05" units="cm"/>
      <inkml:brushProperty name="height" value="0.05" units="cm"/>
      <inkml:brushProperty name="color" value="#FFC114"/>
    </inkml:brush>
  </inkml:definitions>
  <inkml:trace contextRef="#ctx0" brushRef="#br0">68 53 24575,'0'-6'0,"0"5"0,-1-1 0,1 0 0,0 1 0,0-1 0,0 1 0,0-1 0,1 0 0,-1 1 0,0-1 0,1 1 0,-1-1 0,0 1 0,1-1 0,0 1 0,-1-1 0,1 1 0,0 0 0,1-2 0,-2 3 0,1 0 0,-1 0 0,0 0 0,0 0 0,1 0 0,-1 0 0,0 0 0,0 0 0,1 0 0,-1 0 0,0 0 0,0 0 0,1 1 0,-1-1 0,0 0 0,0 0 0,1 0 0,-1 0 0,0 0 0,0 1 0,0-1 0,0 0 0,1 0 0,-1 0 0,0 1 0,0-1 0,0 0 0,0 0 0,0 1 0,1-1 0,-1 0 0,0 0 0,0 0 0,0 1 0,0-1 0,0 0 0,0 1 0,0-1 0,0 0 0,0 0 0,0 1 0,0-1 0,2 14 0,0 23 0,-2 0 0,-2 0 0,-1 0 0,-2-1 0,-2 1 0,-1-1 0,-22 63 0,18-76 0,9-20 0,1 1 0,0-1 0,0 1 0,1-1 0,-1 1 0,1-1 0,-1 1 0,1 0 0,0 0 0,1 0 0,-1 5 0,1-8 0,1 0 0,-1 0 0,1 0 0,-1-1 0,1 1 0,0 0 0,0 0 0,-1 0 0,1 0 0,0-1 0,0 1 0,0-1 0,0 1 0,0 0 0,0-1 0,0 1 0,0-1 0,0 0 0,0 1 0,0-1 0,1 0 0,26 5 0,-26-4 0,33 1 0,1-1 0,0-1 0,0-3 0,-1 0 0,59-15 0,-24 0 0,121-49 0,-189 66 0,1 0 0,-1 1 0,0-1 0,0 0 0,0 0 0,-1 0 0,1-1 0,0 1 0,0 0 0,0-1 0,-1 1 0,1-1 0,-1 1 0,1-1 0,-1 0 0,0 0 0,0 0 0,0 0 0,0 1 0,0-1 0,1-4 0,-2 3 0,0 0 0,0 0 0,0 0 0,-1 0 0,1 0 0,-1 0 0,0 0 0,0 1 0,0-1 0,0 0 0,0 0 0,-1 1 0,1-1 0,-1 1 0,-2-4 0,-20-30 0,2 0 0,-27-59 0,16 28 342,28 60-556,1 1 1,-1-1 0,0 1-1,0 0 1,0 0 0,-1 0-1,-7-5 1,1 4-6613</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18.640"/>
    </inkml:context>
    <inkml:brush xml:id="br0">
      <inkml:brushProperty name="width" value="0.05" units="cm"/>
      <inkml:brushProperty name="height" value="0.05" units="cm"/>
      <inkml:brushProperty name="color" value="#FFC114"/>
    </inkml:brush>
  </inkml:definitions>
  <inkml:trace contextRef="#ctx0" brushRef="#br0">344 189 24575,'4'-11'0,"-1"0"0,0 0 0,-1 0 0,0 0 0,-1 0 0,0-1 0,-1 1 0,0 0 0,-3-20 0,3 29 0,0-1 0,-1 1 0,1-1 0,-1 0 0,1 1 0,-1-1 0,0 1 0,0 0 0,0-1 0,0 1 0,-1 0 0,1-1 0,-1 1 0,1 0 0,-1 0 0,0 0 0,1 0 0,-1 1 0,0-1 0,-1 0 0,1 1 0,0 0 0,0-1 0,0 1 0,-1 0 0,-4-2 0,2 3 0,1-1 0,-1 1 0,0 0 0,1 0 0,-1 0 0,1 0 0,-1 1 0,1 0 0,-1 0 0,1 0 0,-1 1 0,1-1 0,0 1 0,-7 4 0,-19 13 0,2 1 0,0 1 0,2 2 0,0 1 0,1 0 0,-23 32 0,44-51 0,1 0 0,-1-1 0,1 2 0,0-1 0,0 0 0,-4 11 0,7-15 0,-1 0 0,1-1 0,0 1 0,0 0 0,0 0 0,0-1 0,0 1 0,0 0 0,0 0 0,0 0 0,0-1 0,0 1 0,0 0 0,0 0 0,0-1 0,1 1 0,-1 0 0,0-1 0,1 1 0,-1 0 0,0-1 0,1 1 0,0 1 0,0-2 0,1 1 0,-1 0 0,0-1 0,1 1 0,-1-1 0,0 1 0,1-1 0,-1 0 0,1 0 0,-1 0 0,1 1 0,-1-1 0,1-1 0,-1 1 0,1 0 0,-1 0 0,3-1 0,3-1 0,-1 1 0,1-1 0,0-1 0,-1 1 0,1-1 0,-1-1 0,0 1 0,0-1 0,0 0 0,7-6 0,6-8 0,25-30 0,7-7 0,-49 54 0,-1-1 0,1 1 0,0-1 0,0 1 0,-1 0 0,1 0 0,0-1 0,0 1 0,0 1 0,0-1 0,0 0 0,0 0 0,0 1 0,1-1 0,-1 1 0,0 0 0,0 0 0,0 0 0,0 0 0,1 0 0,-1 0 0,3 1 0,-2 0 0,0 0 0,-1 1 0,1-1 0,-1 1 0,1 0 0,-1 0 0,1 0 0,-1 0 0,0 0 0,0 0 0,0 1 0,0-1 0,-1 1 0,1-1 0,2 7 0,29 69 0,-27-60 0,1 0 0,1 0 0,0-1 0,1 0 0,1-1 0,13 17 0,-21-30-76,1-1 1,-1 0-1,1 1 0,-1-1 0,1 0 0,0 0 0,0-1 0,0 1 1,0 0-1,0-1 0,0 0 0,0 0 0,0 0 0,1 0 1,-1 0-1,0-1 0,5 1 0,11-1-6750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18.828"/>
    </inkml:context>
    <inkml:brush xml:id="br0">
      <inkml:brushProperty name="width" value="0.05" units="cm"/>
      <inkml:brushProperty name="height" value="0.05" units="cm"/>
      <inkml:brushProperty name="color" value="#FFC114"/>
    </inkml:brush>
  </inkml:definitions>
  <inkml:trace contextRef="#ctx0" brushRef="#br0">0 277 24575,'5'-20'0,"-1"-1"0,0 1 0,-2-1 0,0 1 0,-2-35 0,-1 26 0,7-48 0,-6 76 0,0 1 0,0-1 0,0 0 0,0 1 0,0-1 0,0 0 0,0 0 0,1 1 0,-1-1 0,0 0 0,0 1 0,1-1 0,-1 0 0,1 1 0,-1-1 0,0 1 0,1-1 0,-1 1 0,2-2 0,-2 2 0,1 0 0,-1 0 0,0 0 0,1 0 0,-1 1 0,1-1 0,-1 0 0,0 0 0,1 0 0,-1 0 0,1 0 0,-1 1 0,0-1 0,1 0 0,-1 0 0,0 1 0,1-1 0,-1 0 0,0 0 0,0 1 0,1-1 0,-1 0 0,0 1 0,1 0 0,15 29 0,-15-26 0,35 82 0,16 35 0,-42-101 0,0-1 0,2 0 0,25 32 0,-34-48 43,1 1 0,-1 0-1,1-1 1,0 1 0,0-1-1,0 0 1,7 3 0,-9-5-121,-1 0 0,1-1 1,0 1-1,0-1 1,0 1-1,0-1 1,0 1-1,0-1 0,0 0 1,0 0-1,-1 0 1,1 0-1,0 0 1,0-1-1,0 1 0,0 0 1,0-1-1,0 0 1,0 1-1,-1-1 1,4-2-1,8-6-6748</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19.655"/>
    </inkml:context>
    <inkml:brush xml:id="br0">
      <inkml:brushProperty name="width" value="0.05" units="cm"/>
      <inkml:brushProperty name="height" value="0.05" units="cm"/>
      <inkml:brushProperty name="color" value="#FFC114"/>
    </inkml:brush>
  </inkml:definitions>
  <inkml:trace contextRef="#ctx0" brushRef="#br0">69 22 24575,'0'-3'0,"0"-4"0,-3-1 0,-1 4 0,0 9 0,1 9 0,-2 8 0,0 10 0,1 10 0,0 11 0,-1 8 0,0 5 0,-2 3 0,-3-1 0,0-12-8191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19.996"/>
    </inkml:context>
    <inkml:brush xml:id="br0">
      <inkml:brushProperty name="width" value="0.05" units="cm"/>
      <inkml:brushProperty name="height" value="0.05" units="cm"/>
      <inkml:brushProperty name="color" value="#FFC114"/>
    </inkml:brush>
  </inkml:definitions>
  <inkml:trace contextRef="#ctx0" brushRef="#br0">111 647 24575,'-26'6'0,"1"2"0,-30 12 0,50-17 0,19-7 0,27-9 0,1343-363-3494,151 91 1940,-1501 279-1589</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21.038"/>
    </inkml:context>
    <inkml:brush xml:id="br0">
      <inkml:brushProperty name="width" value="0.05" units="cm"/>
      <inkml:brushProperty name="height" value="0.05" units="cm"/>
      <inkml:brushProperty name="color" value="#FFC114"/>
    </inkml:brush>
  </inkml:definitions>
  <inkml:trace contextRef="#ctx0" brushRef="#br0">0 377 24575,'2'-2'0,"0"0"0,0-1 0,-1 1 0,0-1 0,1 1 0,-1-1 0,0 0 0,0 0 0,0 1 0,-1-1 0,1 0 0,0-4 0,-1 3 0,1 1 0,-1 0 0,1 0 0,0 0 0,0 0 0,0-1 0,1 1 0,-1 1 0,3-5 0,-4 7 0,0-1 0,0 1 0,0 0 0,1 0 0,-1-1 0,0 1 0,0 0 0,1 0 0,-1-1 0,0 1 0,0 0 0,1 0 0,-1-1 0,0 1 0,1 0 0,-1 0 0,0 0 0,1 0 0,-1 0 0,0 0 0,1-1 0,-1 1 0,0 0 0,1 0 0,-1 0 0,0 0 0,1 0 0,-1 0 0,1 0 0,-1 1 0,0-1 0,1 0 0,-1 0 0,0 0 0,1 0 0,-1 0 0,1 1 0,8 13 0,0 24 0,0 40 0,-3 1 0,-7 116 0,0-155 0,0 33 0,-4 0 0,-20 104 0,23-174 0,1-13 0,2-19 0,13-58 0,33-111 0,-23 105 0,15-65 0,71-185 0,-104 327 0,4-7 0,13-27 0,-20 44 0,1 1 0,-1 0 0,1-1 0,0 1 0,0 1 0,1-1 0,-1 0 0,1 1 0,10-7 0,-13 10 0,0 0 0,0 0 0,-1 0 0,1 1 0,0-1 0,0 0 0,1 1 0,-1-1 0,0 1 0,0 0 0,0 0 0,0 0 0,0 0 0,0 0 0,0 0 0,1 1 0,2 0 0,-2 0 0,1 1 0,-1-1 0,1 1 0,-1 0 0,1 0 0,-1 0 0,0 1 0,5 5 0,3 3 0,-2 1 0,1 0 0,13 24 0,14 31 0,38 95 0,14 79 0,-28-27-1365,-50-163-5461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21.593"/>
    </inkml:context>
    <inkml:brush xml:id="br0">
      <inkml:brushProperty name="width" value="0.05" units="cm"/>
      <inkml:brushProperty name="height" value="0.05" units="cm"/>
      <inkml:brushProperty name="color" value="#FFC114"/>
    </inkml:brush>
  </inkml:definitions>
  <inkml:trace contextRef="#ctx0" brushRef="#br0">22 692 24575,'-20'0'0,"19"0"0,4 0 0,34-1 0,32-3 0,0-3 0,0-3 0,-1-3 0,-1-3 0,0-3 0,67-28 0,-108 35 0,0 0 0,0-2 0,25-17 0,-45 26 0,0 1 0,0-1 0,0 0 0,0 0 0,-1-1 0,0 0 0,0 1 0,0-2 0,-1 1 0,0-1 0,0 1 0,-1-1 0,0 0 0,0 0 0,0-1 0,2-11 0,-5 18 0,0-1 0,1 0 0,-1 0 0,0 0 0,0 0 0,0 0 0,-1 1 0,1-1 0,0 0 0,-1 0 0,1 0 0,-1 0 0,0-1 0,0 2 0,1 1 0,-1-1 0,1 0 0,-1 1 0,1-1 0,-1 1 0,1-1 0,-1 1 0,0-1 0,1 1 0,-1-1 0,0 1 0,1 0 0,-1-1 0,0 1 0,0 0 0,1 0 0,-1 0 0,0-1 0,0 1 0,1 0 0,-2 0 0,-1 1 0,0-1 0,0 1 0,1-1 0,-1 1 0,0 0 0,0 0 0,1 0 0,-1 1 0,0-1 0,1 1 0,0-1 0,-1 1 0,1 0 0,-4 4 0,-8 9 0,2 1 0,0 0 0,1 0 0,0 1 0,1 1 0,1 0 0,1 0 0,1 1 0,-8 27 0,7-12 0,1 0 0,1 0 0,2 0 0,1 58 0,3-85 0,0 1 0,0 0 0,1-1 0,1 1 0,-1-1 0,1 0 0,1 1 0,-1-1 0,7 11 0,-8-16 0,0 0 0,1 0 0,0 0 0,-1 0 0,1 0 0,0 0 0,0 0 0,0-1 0,0 1 0,0-1 0,1 1 0,-1-1 0,0 0 0,1 0 0,-1 0 0,1 0 0,-1 0 0,1-1 0,-1 1 0,1-1 0,-1 1 0,1-1 0,0 0 0,-1 0 0,1 0 0,-1-1 0,1 1 0,0-1 0,-1 1 0,1-1 0,2-1 0,3-1 0,1-1 0,-1 0 0,1-1 0,-1 1 0,-1-1 0,1-1 0,-1 0 0,0 0 0,0 0 0,-1-1 0,10-11 0,1-6 0,0 0 0,18-36 0,-17 24 0,-2-2 0,-1 0 0,-2-1 0,-1 0 0,10-66 0,-15 53 0,-3-1 0,-1 1 0,-10-102 0,6 141 0,-7-46 0,7 55 0,0-1 0,0 1 0,-1 0 0,1 0 0,-1 0 0,0 0 0,0 0 0,-1 0 0,1 0 0,-4-4 0,5 8 0,1 0 0,0-1 0,0 1 0,-1 0 0,1-1 0,0 1 0,-1 0 0,1-1 0,-1 1 0,1 0 0,0 0 0,-1 0 0,1-1 0,-1 1 0,1 0 0,-1 0 0,1 0 0,0 0 0,-1 0 0,1 0 0,-1 0 0,1 0 0,-1 0 0,1 0 0,-1 0 0,1 0 0,-1 0 0,1 0 0,-1 0 0,-8 13 0,0 20 0,5 1 57,2 1 0,1 1 0,2-1 0,1 0 0,8 42 0,4-7-911,34 105 1,-28-117-5973</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22.354"/>
    </inkml:context>
    <inkml:brush xml:id="br0">
      <inkml:brushProperty name="width" value="0.05" units="cm"/>
      <inkml:brushProperty name="height" value="0.05" units="cm"/>
      <inkml:brushProperty name="color" value="#FFC114"/>
    </inkml:brush>
  </inkml:definitions>
  <inkml:trace contextRef="#ctx0" brushRef="#br0">6 197 24575,'0'-1'0,"0"0"0,0 0 0,0 0 0,0 0 0,0 0 0,0 0 0,0 0 0,0 0 0,-1 0 0,1 0 0,0 0 0,-1 0 0,1 0 0,-1 0 0,1 1 0,-1-2 0,0 2 0,1 1 0,0 0 0,0 0 0,-1-1 0,1 1 0,0 0 0,0 0 0,0-1 0,0 1 0,0 0 0,0 0 0,0 0 0,1-1 0,-1 1 0,0 0 0,0 0 0,1-1 0,-1 1 0,0 0 0,1-1 0,0 2 0,16 49 0,-1 1 0,-3 0 0,-2 1 0,5 64 0,-17-151 0,1 1 0,2-1 0,12-61 0,-10 71 0,2 1 0,1 0 0,1 0 0,1 1 0,1 0 0,21-36 0,-27 53 0,-1 0 0,1 0 0,0 0 0,0 1 0,0-1 0,1 1 0,-1 0 0,10-5 0,-13 8 0,1 0 0,-1 0 0,1 1 0,0-1 0,0 1 0,0-1 0,-1 1 0,1 0 0,0 0 0,0-1 0,0 1 0,0 1 0,-1-1 0,1 0 0,0 0 0,0 1 0,0-1 0,-1 1 0,1-1 0,0 1 0,-1 0 0,1 0 0,0-1 0,-1 1 0,1 1 0,-1-1 0,1 0 0,-1 0 0,0 0 0,1 1 0,-1-1 0,1 2 0,6 8 0,0 0 0,0 0 0,-2 0 0,1 1 0,-1 0 0,-1 0 0,6 18 0,17 95 0,-9-34 0,-19-90 0,0 0 0,1 0 0,-1 0 0,0 0 0,0 0 0,1 0 0,-1 0 0,0 0 0,1 0 0,-1 0 0,1-1 0,-1 1 0,1 0 0,0 0 0,-1-1 0,1 1 0,0 0 0,1 0 0,-2-1 0,1 0 0,-1 0 0,1 0 0,-1 0 0,1 0 0,-1 0 0,1 0 0,-1-1 0,1 1 0,-1 0 0,0 0 0,1-1 0,-1 1 0,1 0 0,-1 0 0,0-1 0,1 1 0,-1 0 0,0-1 0,1 1 0,-1-1 0,0 1 0,1-1 0,-1 1 0,0-1 0,17-40 0,-15 35 0,17-47 0,1 1 0,3 1 0,47-77 0,-67 123 0,1 0 0,0 0 0,0 1 0,7-7 0,-10 10 0,-1 0 0,1 1 0,-1-1 0,1 1 0,0-1 0,0 1 0,-1-1 0,1 1 0,0 0 0,0-1 0,-1 1 0,1 0 0,0-1 0,0 1 0,0 0 0,0 0 0,-1 0 0,1 0 0,0 0 0,0 0 0,0 0 0,0 0 0,0 0 0,-1 0 0,1 1 0,0-1 0,0 0 0,0 1 0,-1-1 0,1 0 0,0 1 0,0-1 0,-1 1 0,1-1 0,0 1 0,-1-1 0,1 1 0,-1 0 0,1-1 0,-1 1 0,2 1 0,4 10 0,0 1 0,0-1 0,-1 1 0,-1 0 0,0 1 0,2 14 0,8 24 0,-13-48 0,8 22 0,18 39 0,-23-58 0,-1-1 0,1 0 0,0 0 0,0 0 0,0 0 0,1 0 0,0-1 0,0 0 0,1 0 0,-1 0 0,9 4 0,-12-8 0,0 1 0,0-1 0,1 0 0,-1-1 0,0 1 0,0 0 0,1-1 0,-1 1 0,0-1 0,1 1 0,-1-1 0,1 0 0,-1 0 0,0 0 0,1-1 0,-1 1 0,1-1 0,3-1 0,-2 1 0,-1-1 0,0 0 0,1 0 0,-1 0 0,0 0 0,-1-1 0,1 1 0,0-1 0,-1 0 0,1 0 0,1-3 0,3-6 0,0 1 0,-1-1 0,0-1 0,-1 1 0,6-22 0,0-17 0,-3 1 0,5-86 0,-13 130 0,0-1 0,1 1 0,0 0 0,3-9 0,-4 15 0,0-1 0,0 1 0,0 0 0,0 0 0,0 0 0,0 0 0,0 0 0,0 0 0,0 0 0,0 0 0,0-1 0,0 1 0,0 0 0,0 0 0,0 0 0,1 0 0,-1 0 0,0 0 0,0 0 0,0 0 0,0 0 0,0 0 0,0-1 0,0 1 0,0 0 0,0 0 0,0 0 0,1 0 0,-1 0 0,0 0 0,0 0 0,0 0 0,0 0 0,0 0 0,0 0 0,0 0 0,0 0 0,1 0 0,-1 0 0,0 0 0,0 0 0,0 0 0,0 0 0,0 0 0,0 0 0,0 0 0,0 0 0,1 0 0,-1 0 0,0 0 0,0 1 0,0-1 0,5 7 0,1 11 0,22 98 338,4 14-2041,-24-105-5123</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22.507"/>
    </inkml:context>
    <inkml:brush xml:id="br0">
      <inkml:brushProperty name="width" value="0.05" units="cm"/>
      <inkml:brushProperty name="height" value="0.05" units="cm"/>
      <inkml:brushProperty name="color" value="#FFC114"/>
    </inkml:brush>
  </inkml:definitions>
  <inkml:trace contextRef="#ctx0" brushRef="#br0">55 36 24575,'-3'-6'0,"-4"-5"0,-4 0 0,0 4 0,2 6 0,3 7 0,2 5 0,1 4 0,2 4 0,1 0-8191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22.833"/>
    </inkml:context>
    <inkml:brush xml:id="br0">
      <inkml:brushProperty name="width" value="0.05" units="cm"/>
      <inkml:brushProperty name="height" value="0.05" units="cm"/>
      <inkml:brushProperty name="color" value="#FFC114"/>
    </inkml:brush>
  </inkml:definitions>
  <inkml:trace contextRef="#ctx0" brushRef="#br0">0 0 24575,'1'12'0,"0"1"0,6 20 0,0 15 0,-6 9 0,-2-36 0,4 33 0,0-53 0,2-8 0,8-13 0,-11 15 0,8-12 0,6-9 0,34-45 0,-46 65 0,1 1 0,0 0 0,0 0 0,0 0 0,1 0 0,-1 1 0,1 0 0,0 0 0,0 0 0,1 1 0,-1 0 0,1 1 0,11-4 0,-14 5 0,1 1 0,-1-1 0,0 1 0,0 0 0,1 1 0,-1-1 0,0 1 0,0-1 0,0 1 0,0 1 0,0-1 0,0 0 0,0 1 0,4 2 0,-1 1 0,-1-1 0,0 1 0,0 0 0,0 0 0,0 0 0,-1 1 0,6 7 0,1 5 0,-1 0 0,-1 0 0,0 1 0,12 35 0,-2 11-1365,-5-4-5461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23.696"/>
    </inkml:context>
    <inkml:brush xml:id="br0">
      <inkml:brushProperty name="width" value="0.05" units="cm"/>
      <inkml:brushProperty name="height" value="0.05" units="cm"/>
      <inkml:brushProperty name="color" value="#FFC114"/>
    </inkml:brush>
  </inkml:definitions>
  <inkml:trace contextRef="#ctx0" brushRef="#br0">26 79 24575,'-13'8'0,"1"-2"0,11-4 0,6-1 0,36-5 0,-1-2 0,41-11 0,-1 1 0,175-26 0,-229 37-1365,-8 0-5461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44.328"/>
    </inkml:context>
    <inkml:brush xml:id="br0">
      <inkml:brushProperty name="width" value="0.05" units="cm"/>
      <inkml:brushProperty name="height" value="0.05" units="cm"/>
      <inkml:brushProperty name="color" value="#FFC114"/>
    </inkml:brush>
  </inkml:definitions>
  <inkml:trace contextRef="#ctx0" brushRef="#br0">1 395 24575,'0'-15'0,"1"0"0,1 0 0,1 0 0,0 1 0,1-1 0,1 1 0,0 0 0,0 0 0,2 1 0,0 0 0,0 0 0,1 0 0,1 1 0,0 0 0,0 1 0,1 0 0,21-18 0,-11 13 0,0 1 0,1 1 0,0 1 0,1 0 0,1 2 0,0 0 0,0 2 0,1 1 0,45-10 0,-54 15-76,0 1 1,0 0-1,0 1 0,0 1 0,0 0 0,0 1 0,0 1 0,0 0 1,0 1-1,-1 1 0,1 0 0,-1 1 0,0 1 0,0 0 1,-1 0-1,1 2 0,21 15 0,-7 1-6750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23.993"/>
    </inkml:context>
    <inkml:brush xml:id="br0">
      <inkml:brushProperty name="width" value="0.05" units="cm"/>
      <inkml:brushProperty name="height" value="0.05" units="cm"/>
      <inkml:brushProperty name="color" value="#FFC114"/>
    </inkml:brush>
  </inkml:definitions>
  <inkml:trace contextRef="#ctx0" brushRef="#br0">17 8 24575,'0'0'0,"0"-1"0,-1 0 0,1 1 0,-1 0 0,1-1 0,0 1 0,-1-1 0,1 1 0,-1-1 0,1 1 0,-1 0 0,0-1 0,1 1 0,-1 0 0,1 0 0,-1-1 0,1 1 0,-1 0 0,0 0 0,1 0 0,-1 0 0,0 0 0,1 0 0,-1 0 0,1 0 0,-1 0 0,-1 0 0,2 1 0,0-1 0,0 1 0,0-1 0,0 1 0,-1 0 0,1-1 0,0 1 0,0 0 0,0-1 0,0 1 0,0 0 0,1-1 0,-1 1 0,0-1 0,0 1 0,0 0 0,0-1 0,1 1 0,-1-1 0,0 1 0,1 0 0,-1-1 0,0 1 0,1-1 0,-1 1 0,2 0 0,94 152 0,-81-125 0,-2 0 0,-1 1 0,15 54 0,-18-39-341,-2 1 0,-1-1-1,-2 56 1,-4-55-6485</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24.255"/>
    </inkml:context>
    <inkml:brush xml:id="br0">
      <inkml:brushProperty name="width" value="0.05" units="cm"/>
      <inkml:brushProperty name="height" value="0.05" units="cm"/>
      <inkml:brushProperty name="color" value="#FFC114"/>
    </inkml:brush>
  </inkml:definitions>
  <inkml:trace contextRef="#ctx0" brushRef="#br0">72 189 24575,'-26'-9'0,"23"9"0,0-1 0,0 0 0,0 0 0,0 0 0,0 0 0,0 0 0,1-1 0,-1 1 0,0-1 0,1 0 0,-1 1 0,1-1 0,-1-1 0,-3-3 0,6 5 0,0 1 0,0-1 0,0 1 0,0-1 0,0 1 0,0-1 0,0 0 0,0 1 0,0-1 0,0 1 0,0-1 0,0 1 0,0-1 0,0 1 0,0-1 0,1 1 0,-1-1 0,0 1 0,0-1 0,1 1 0,-1-1 0,0 1 0,1-1 0,-1 1 0,1-1 0,-1 1 0,0 0 0,1-1 0,-1 1 0,1 0 0,-1-1 0,1 1 0,-1 0 0,1 0 0,-1-1 0,1 1 0,0 0 0,-1 0 0,1 0 0,0 0 0,29-8 0,-27 7 0,284-38 0,-166 27 0,-89 8 21,360-55-1407,-334 45-5440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24.470"/>
    </inkml:context>
    <inkml:brush xml:id="br0">
      <inkml:brushProperty name="width" value="0.05" units="cm"/>
      <inkml:brushProperty name="height" value="0.05" units="cm"/>
      <inkml:brushProperty name="color" value="#FFC114"/>
    </inkml:brush>
  </inkml:definitions>
  <inkml:trace contextRef="#ctx0" brushRef="#br0">27 38 24575,'-10'-7'0,"-7"-5"0,18 6 0,12 1 0,13 1 0,0 2 0,0 0 0,29 3 0,-10 0 0,113-1-682,292 39-1,-412-32-6143</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28.145"/>
    </inkml:context>
    <inkml:brush xml:id="br0">
      <inkml:brushProperty name="width" value="0.05" units="cm"/>
      <inkml:brushProperty name="height" value="0.05" units="cm"/>
      <inkml:brushProperty name="color" value="#FFC114"/>
    </inkml:brush>
  </inkml:definitions>
  <inkml:trace contextRef="#ctx0" brushRef="#br0">453 37 24575,'0'0'0,"1"0"0,0 0 0,0 1 0,-1-1 0,1 0 0,0 0 0,-1 0 0,1 0 0,0 0 0,-1 0 0,1 0 0,0-1 0,-1 1 0,1 0 0,0 0 0,-1 0 0,1-1 0,0 1 0,-1 0 0,1-1 0,-1 1 0,1-1 0,0 1 0,-1 0 0,1-1 0,-1 1 0,1-1 0,-1 0 0,0 1 0,1-1 0,-1 1 0,0-1 0,1 0 0,-1 1 0,0-1 0,0 0 0,1 0 0,-1 0 0,-1 0 0,1 0 0,-1 0 0,1 0 0,-1 0 0,0 0 0,1 0 0,-1 0 0,0 1 0,0-1 0,1 0 0,-1 0 0,0 1 0,0-1 0,0 0 0,0 1 0,0-1 0,0 1 0,0 0 0,0-1 0,0 1 0,0 0 0,0-1 0,-2 1 0,-9-3 0,-1 2 0,0-1 0,1 1 0,-1 1 0,0 0 0,0 1 0,1 0 0,-1 1 0,0 1 0,-15 4 0,12-1 0,0 0 0,1 2 0,-1-1 0,1 2 0,1 0 0,0 1 0,-16 14 0,14-11 0,2 2 0,0 0 0,0 0 0,2 2 0,0-1 0,0 2 0,2-1 0,0 1 0,1 1 0,1 0 0,1 0 0,1 1 0,-6 28 0,10-37 0,1-1 0,0 1 0,1-1 0,0 1 0,0 0 0,1-1 0,1 1 0,0-1 0,0 0 0,8 20 0,-6-22 0,0-1 0,0 1 0,0-1 0,1 0 0,0 0 0,1-1 0,0 1 0,0-1 0,0 0 0,0-1 0,1 1 0,0-1 0,15 8 0,-1-4 0,0 0 0,0-1 0,0-1 0,1-2 0,0 0 0,1-1 0,-1-1 0,30 1 0,-23-4 0,-1-1 0,0-1 0,1-2 0,-1 0 0,-1-2 0,34-12 0,-45 12-455,0 0 0,25-16 0,-16 6-6371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28.861"/>
    </inkml:context>
    <inkml:brush xml:id="br0">
      <inkml:brushProperty name="width" value="0.05" units="cm"/>
      <inkml:brushProperty name="height" value="0.05" units="cm"/>
      <inkml:brushProperty name="color" value="#FFC114"/>
    </inkml:brush>
  </inkml:definitions>
  <inkml:trace contextRef="#ctx0" brushRef="#br0">420 185 24575,'6'-7'0,"-1"0"0,0-1 0,0 0 0,-1 0 0,1 0 0,-2 0 0,1-1 0,-1 1 0,-1-1 0,0 0 0,2-11 0,-3 17 0,-1 1 0,0-1 0,0 0 0,0 1 0,0-1 0,0 0 0,0 1 0,-1-1 0,1 1 0,-1-1 0,0 1 0,0-1 0,0 1 0,0-1 0,0 1 0,0 0 0,-1-1 0,1 1 0,-1 0 0,1 0 0,-1 0 0,0 0 0,0 0 0,0 1 0,0-1 0,0 0 0,0 1 0,-1 0 0,1-1 0,0 1 0,-1 0 0,1 0 0,-1 1 0,1-1 0,-1 0 0,1 1 0,-4-1 0,-4 0 0,0 0 0,-1 1 0,1 0 0,0 1 0,0 0 0,-1 0 0,1 1 0,-12 4 0,-6 4 0,0 0 0,1 2 0,0 1 0,1 2 0,1 0 0,0 1 0,-40 36 0,58-46 0,1 0 0,0 1 0,1-1 0,0 1 0,0 0 0,0 1 0,1-1 0,-5 13 0,8-17 0,0 0 0,0-1 0,0 1 0,1 0 0,-1 0 0,1 0 0,0 0 0,0 0 0,0 0 0,0 0 0,0 0 0,1 0 0,-1-1 0,1 1 0,0 0 0,0 0 0,0 0 0,0-1 0,0 1 0,1 0 0,-1-1 0,1 0 0,0 1 0,-1-1 0,1 0 0,0 0 0,1 0 0,1 3 0,8 3 0,1 0 0,-1 0 0,1-1 0,0 0 0,23 7 0,74 18 0,-102-29 0,106 22 0,17 5 0,-107-23 0,0 1 0,0 1 0,27 15 0,-45-21 0,-1 0 0,0 0 0,0 1 0,0 0 0,0 0 0,-1 0 0,0 0 0,1 1 0,-1-1 0,-1 1 0,6 9 0,-7-11 0,-1 0 0,0 0 0,0 0 0,0 0 0,-1 1 0,1-1 0,-1 0 0,1 0 0,-1 0 0,0 1 0,-1-1 0,1 0 0,0 0 0,-1 0 0,0 1 0,1-1 0,-1 0 0,-1 0 0,1 0 0,0 0 0,-1-1 0,1 1 0,-4 4 0,-3 3 0,-1-1 0,1 0 0,-1 0 0,-1-1 0,1-1 0,-1 1 0,-1-1 0,1-1 0,-1 0 0,0-1 0,-1 0 0,-19 6 0,6-4 0,0-1 0,-1-1 0,1-1 0,-1-1 0,-29-1 0,46-2-68,1 0 0,-1 0-1,0-1 1,0-1 0,0 1 0,0-1-1,1-1 1,-1 0 0,1 0 0,0-1-1,-1 0 1,2 0 0,-1 0 0,0-1-1,1-1 1,0 1 0,0-1-1,1 0 1,-7-8 0,3 1-6758</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29.468"/>
    </inkml:context>
    <inkml:brush xml:id="br0">
      <inkml:brushProperty name="width" value="0.05" units="cm"/>
      <inkml:brushProperty name="height" value="0.05" units="cm"/>
      <inkml:brushProperty name="color" value="#FFC114"/>
    </inkml:brush>
  </inkml:definitions>
  <inkml:trace contextRef="#ctx0" brushRef="#br0">0 127 24575,'3'0'0,"7"0"0,5 0 0,5-3 0,3-1 0,3-3 0,3-3 0,6 1 0,2-3 0,1 0 0,-3 0 0,-1 0 0,-4 2 0,-4 0 0,-3 2 0,-3-2 0,-5 2-8191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29.779"/>
    </inkml:context>
    <inkml:brush xml:id="br0">
      <inkml:brushProperty name="width" value="0.05" units="cm"/>
      <inkml:brushProperty name="height" value="0.05" units="cm"/>
      <inkml:brushProperty name="color" value="#FFC114"/>
    </inkml:brush>
  </inkml:definitions>
  <inkml:trace contextRef="#ctx0" brushRef="#br0">7 57 24575,'-3'0'0,"-1"3"0,7 1 0,4 0 0,9-1 0,9-4 0,10-2 0,7 0 0,9-2 0,5-1 0,1 0 0,0 0 0,-4-1 0,-4 2 0,-9-2 0,-7 1 0,-10-2 0,-8 0-8191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29.978"/>
    </inkml:context>
    <inkml:brush xml:id="br0">
      <inkml:brushProperty name="width" value="0.05" units="cm"/>
      <inkml:brushProperty name="height" value="0.05" units="cm"/>
      <inkml:brushProperty name="color" value="#FFC114"/>
    </inkml:brush>
  </inkml:definitions>
  <inkml:trace contextRef="#ctx0" brushRef="#br0">1 44 24575,'3'0'0,"6"0"0,6 0 0,5 0 0,3 0 0,3 0 0,6 0 0,6-3 0,9-1 0,8-3 0,10 0 0,5 1 0,6 2 0,-1 1 0,-5-2 0,-14 1-8191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34.120"/>
    </inkml:context>
    <inkml:brush xml:id="br0">
      <inkml:brushProperty name="width" value="0.05" units="cm"/>
      <inkml:brushProperty name="height" value="0.05" units="cm"/>
      <inkml:brushProperty name="color" value="#FFC114"/>
    </inkml:brush>
  </inkml:definitions>
  <inkml:trace contextRef="#ctx0" brushRef="#br0">3 506 24575,'0'1'0,"0"-1"0,0 0 0,-1 0 0,1 0 0,0 0 0,0 1 0,0-1 0,-1 0 0,1 0 0,0 0 0,0 1 0,0-1 0,0 0 0,0 0 0,0 0 0,0 1 0,0-1 0,-1 0 0,1 0 0,0 1 0,0-1 0,0 0 0,0 0 0,0 1 0,0-1 0,0 0 0,0 0 0,0 1 0,1-1 0,-1 0 0,0 0 0,0 1 0,0-1 0,0 0 0,0 0 0,0 1 0,0-1 0,1 0 0,-1 0 0,0 0 0,0 1 0,14 4 0,18-3 0,17-5 0,70-14 0,-35 4 0,804-88-891,5 22-1077,750-84-929,-1054 66 3506,-578 94-504,-5 2 205,-1 0 0,1-1 0,0 1 0,-1-1 0,1-1 0,-1 1 0,6-4 0,-10 6-290,-1 0 1,0 0-1,1-1 1,-1 1 0,0 0-1,1 0 1,-1 0-1,0-1 1,1 1-1,-1 0 1,0 0 0,0-1-1,1 1 1,-1 0-1,0 0 1,0-1 0,0 1-1,1 0 1,-1-1-1,0 1 1,0 0-1,0-1 1,0 1 0,0-1-1,0 1 1,0 0-1,0-1 1,0 1-1,0 0 1,0-1 0,0 1-1,0 0 1,0-1-1,0 1 1,0-1-1,0 1 1,0 0 0,-1-1-1,-14-7 816,-21 1 88,16 6-2289,2 1-5461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34.432"/>
    </inkml:context>
    <inkml:brush xml:id="br0">
      <inkml:brushProperty name="width" value="0.05" units="cm"/>
      <inkml:brushProperty name="height" value="0.05" units="cm"/>
      <inkml:brushProperty name="color" value="#FFC114"/>
    </inkml:brush>
  </inkml:definitions>
  <inkml:trace contextRef="#ctx0" brushRef="#br0">94 13 24575,'-42'-6'0,"37"4"0,0 1 0,0 0 0,-1 0 0,1 0 0,0 1 0,-1 0 0,-7 0 0,13 0 0,0 0 0,0 0 0,0 0 0,0 0 0,0 0 0,0 0 0,-1 0 0,1 0 0,0 0 0,0 0 0,0 0 0,0 0 0,0 0 0,0 0 0,0 1 0,0-1 0,0 0 0,0 0 0,0 0 0,0 0 0,0 0 0,0 0 0,0 0 0,0 0 0,0 0 0,0 0 0,-1 0 0,1 0 0,0 0 0,0 0 0,0 0 0,0 0 0,0 1 0,0-1 0,0 0 0,0 0 0,0 0 0,0 0 0,0 0 0,0 0 0,0 0 0,0 0 0,0 0 0,0 0 0,0 0 0,0 0 0,1 0 0,-1 1 0,0-1 0,0 0 0,0 0 0,0 0 0,0 0 0,0 0 0,0 0 0,0 0 0,0 0 0,0 0 0,0 0 0,0 0 0,0 0 0,0 0 0,0 0 0,0 0 0,1 0 0,6 6 0,11 3 0,133 39 0,-10-4 0,-121-37 0,-1 1 0,0 1 0,0 0 0,-1 1 0,0 2 0,31 25 0,-45-33 0,1 0 0,-1 0 0,0 0 0,-1 1 0,1 0 0,-1 0 0,0 0 0,0 0 0,0 0 0,-1 1 0,0-1 0,0 1 0,0-1 0,-1 1 0,0 0 0,0 0 0,0 0 0,-1-1 0,1 1 0,-2 0 0,1 0 0,-1 0 0,1 0 0,-2 0 0,1-1 0,-1 1 0,0 0 0,0-1 0,-3 6 0,-2 2 43,0 0 0,-1 0-1,-1-1 1,0 0 0,-1 0-1,0-1 1,-17 14 0,-2-1-897,-57 35 1,39-31-5973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44.591"/>
    </inkml:context>
    <inkml:brush xml:id="br0">
      <inkml:brushProperty name="width" value="0.05" units="cm"/>
      <inkml:brushProperty name="height" value="0.05" units="cm"/>
      <inkml:brushProperty name="color" value="#FFC114"/>
    </inkml:brush>
  </inkml:definitions>
  <inkml:trace contextRef="#ctx0" brushRef="#br0">0 134 24575,'1'-5'0,"-1"0"0,0-1 0,1 1 0,0 0 0,0 0 0,1 0 0,-1 0 0,1 0 0,0 0 0,1 1 0,-1-1 0,1 0 0,0 1 0,0 0 0,0 0 0,1 0 0,-1 0 0,1 0 0,0 1 0,0 0 0,0 0 0,0 0 0,1 0 0,0 0 0,-1 1 0,1 0 0,7-2 0,2-1 0,0 1 0,0 1 0,0 0 0,0 1 0,0 1 0,1 0 0,-1 1 0,28 3 0,-24 0-85,0 0 0,-1 1-1,0 1 1,0 0 0,0 1-1,0 1 1,-1 1 0,0 0-1,-1 1 1,0 1 0,0 0-1,-1 1 1,-1 1 0,1 0-1,20 26 1,-9-4-6741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35.310"/>
    </inkml:context>
    <inkml:brush xml:id="br0">
      <inkml:brushProperty name="width" value="0.05" units="cm"/>
      <inkml:brushProperty name="height" value="0.05" units="cm"/>
      <inkml:brushProperty name="color" value="#FFC114"/>
    </inkml:brush>
  </inkml:definitions>
  <inkml:trace contextRef="#ctx0" brushRef="#br0">1 1 24575,'21'41'0,"29"87"0,51 193 0,6 144 0,-84-356 0,-20-95 0,42 215 0,-37-168 0,3 110 0,-11-163 0,-1-4 0,1-1 0,0 1 0,0 0 0,1-1 0,-1 1 0,3 6 0,-3-9 0,0 0 0,1 0 0,-1 0 0,1-1 0,-1 1 0,1 0 0,0-1 0,-1 1 0,1 0 0,0-1 0,-1 1 0,1-1 0,0 1 0,0-1 0,-1 1 0,1-1 0,0 0 0,0 1 0,0-1 0,0 0 0,0 0 0,0 0 0,-1 1 0,1-1 0,0 0 0,0 0 0,0 0 0,0 0 0,0-1 0,0 1 0,0 0 0,1-1 0,213-48 0,489-49-2436,9 46-727,50 16 2501,190-12-630,-896 44 1290,-5 2 623,0-3 0,70-16 0,-91 9 1306,-31 12-1902,0 0-1,1 0 0,-1 0 1,0 0-1,1 0 1,-1 0-1,0-1 1,1 1-1,-1 0 1,0 0-1,0 0 0,1-1 1,-1 1-1,0 0 1,0 0-1,0-1 1,1 1-1,-1 0 1,0-1-1,0 1 0,0 0 1,0-1-1,1 1 1,-1 0-1,0-1 1,0 1-1,0 0 0,0-1 1,0 1-1,0 0 1,0-1-1,0 1 1,0 0-1,0-1 1,0 1-1,0 0 0,0-1 1,-1 1-1,1 0 1,0-1-1,0 1 1,0 0-1,0-1 0,-1 1 1,1 0-1,0 0 1,-1-1-1,-15-8 1148,-8 0-1077,-34-7 0,52 15-405,-46-12-6341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36.005"/>
    </inkml:context>
    <inkml:brush xml:id="br0">
      <inkml:brushProperty name="width" value="0.05" units="cm"/>
      <inkml:brushProperty name="height" value="0.05" units="cm"/>
      <inkml:brushProperty name="color" value="#FFC114"/>
    </inkml:brush>
  </inkml:definitions>
  <inkml:trace contextRef="#ctx0" brushRef="#br0">31 438 24575,'-2'0'0,"0"-1"0,-1 1 0,1 0 0,0-1 0,0 0 0,0 1 0,0-1 0,0 0 0,-4-2 0,6 3 0,0 0 0,-1 0 0,1-1 0,0 1 0,-1 0 0,1 0 0,0-1 0,-1 1 0,1 0 0,0-1 0,0 1 0,-1 0 0,1-1 0,0 1 0,0 0 0,0-1 0,-1 1 0,1-1 0,0 1 0,0 0 0,0-1 0,0 1 0,0-1 0,0 1 0,0-1 0,0 1 0,0 0 0,0-1 0,0 1 0,0-1 0,0 1 0,0-1 0,0 1 0,1 0 0,-1-1 0,0 1 0,0 0 0,0-1 0,1 1 0,-1-1 0,0 1 0,0 0 0,1 0 0,-1-1 0,0 1 0,1 0 0,-1-1 0,0 1 0,1 0 0,-1 0 0,0 0 0,1-1 0,-1 1 0,1 0 0,0 0 0,8-5 0,1 1 0,-1 0 0,1 0 0,0 1 0,1 0 0,15-2 0,-4 1 0,515-80-690,7 33-710,-477 46 1229,1012-76-2432,693-63 1345,-1619 130 4759,-151 16-3035,-5 4 47,-12 13 469,-5 9-322,15-16-660,0 0 0,1 0 0,0 1 0,1-1 0,1 1 0,0 0 0,1-1 0,0 24 0,3 11 0,9 49 0,-6-61 0,72 439 0,-54-362 0,5 0 0,72 182 0,-97-289 0,-1 1 0,0 0 0,-1-1 0,0 1 0,1 0 0,-2 0 0,1 0 0,-1 0 0,0 0 0,-1 8 0,1-10 0,-1 0 0,-1 1 0,1-1 0,-1 0 0,1 0 0,-1-1 0,0 1 0,-1 0 0,1-1 0,-1 1 0,1-1 0,-1 1 0,0-1 0,0 0 0,-5 3 0,-5 3-195,-1 0 0,0-1 0,0-1 0,-1 0 0,0-1 0,-21 5 0,-12 5-6631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37.009"/>
    </inkml:context>
    <inkml:brush xml:id="br0">
      <inkml:brushProperty name="width" value="0.05" units="cm"/>
      <inkml:brushProperty name="height" value="0.05" units="cm"/>
      <inkml:brushProperty name="color" value="#FFC114"/>
    </inkml:brush>
  </inkml:definitions>
  <inkml:trace contextRef="#ctx0" brushRef="#br0">0 314 24575,'0'-4'0,"1"-1"0,-1 1 0,1-1 0,0 1 0,0-1 0,1 1 0,-1 0 0,1-1 0,0 1 0,0 0 0,0 0 0,1 0 0,-1 0 0,1 1 0,0-1 0,0 1 0,0-1 0,1 1 0,-1 0 0,1 1 0,-1-1 0,6-2 0,8-5 0,1 1 0,1 1 0,35-11 0,-41 15 0,77-23 0,135-21 0,98 5 0,535-12 0,-845 55 0,31 0 0,1 1 0,57 10 0,-89-9 0,-1 1 0,0 0 0,-1 1 0,1 0 0,0 0 0,-1 2 0,0-1 0,0 1 0,-1 1 0,0 0 0,0 0 0,0 1 0,10 12 0,14 23 0,54 90 0,-50-72 0,21 30 100,29 46-833,77 159 1,-157-279-6094</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37.363"/>
    </inkml:context>
    <inkml:brush xml:id="br0">
      <inkml:brushProperty name="width" value="0.05" units="cm"/>
      <inkml:brushProperty name="height" value="0.05" units="cm"/>
      <inkml:brushProperty name="color" value="#FFC114"/>
    </inkml:brush>
  </inkml:definitions>
  <inkml:trace contextRef="#ctx0" brushRef="#br0">1 22 24575,'0'1'0,"0"0"0,1 0 0,-1 0 0,0 0 0,1 0 0,-1 0 0,1 0 0,-1-1 0,1 1 0,-1 0 0,1 0 0,0 0 0,0-1 0,-1 1 0,1 0 0,0-1 0,0 1 0,0-1 0,-1 1 0,3 0 0,22 11 0,-14-7 0,29 17 0,-16-9 0,0-1 0,0 0 0,33 9 0,-50-19 0,0 0 0,0 0 0,0-1 0,1 0 0,-1-1 0,0 1 0,1-1 0,-1-1 0,0 1 0,1-2 0,-1 1 0,0 0 0,0-1 0,0-1 0,0 1 0,11-7 0,-3-1 0,-1 0 0,0-1 0,0-1 0,-1-1 0,22-27 0,-20 23 0,-14 16 12,0 0-1,0 0 0,-1 1 1,1-1-1,0 0 1,0 0-1,0 0 0,0 1 1,0-1-1,0 0 0,0 1 1,0-1-1,0 1 1,2-1-1,-3 1-6,1 0 1,-1 0-1,1 0 1,-1 0-1,0 0 1,1 0-1,-1 1 1,0-1-1,1 0 1,-1 0-1,0 0 1,0 0-1,1 1 1,-1-1-1,0 0 1,1 0 0,-1 1-1,0-1 1,0 0-1,0 0 1,1 1-1,-1-1 1,0 0-1,0 1 1,0-1-1,0 0 1,1 1-1,-1-1 1,0 0-1,0 1 1,0 2-196,1 0 0,-1 0 1,0 1-1,1-1 0,-2 0 1,1 0-1,0 0 1,-2 6-1,-4 14-6636</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42.365"/>
    </inkml:context>
    <inkml:brush xml:id="br0">
      <inkml:brushProperty name="width" value="0.05" units="cm"/>
      <inkml:brushProperty name="height" value="0.05" units="cm"/>
      <inkml:brushProperty name="color" value="#FFC114"/>
    </inkml:brush>
  </inkml:definitions>
  <inkml:trace contextRef="#ctx0" brushRef="#br0">116 726 24575,'72'-68'0,"-46"45"0,44-48 0,-32 22 0,52-85 0,-76 110 0,-2-1 0,0-1 0,-1 1 0,-2-2 0,12-52 0,-19 69 0,-1 1 0,0 0 0,-1-1 0,0 1 0,0 0 0,-1-1 0,-1 1 0,1 0 0,-1 0 0,-6-15 0,7 20 0,-1 1 0,0-1 0,1 1 0,-2-1 0,1 1 0,0 0 0,-1 0 0,1 0 0,-1 0 0,0 1 0,0-1 0,0 1 0,0 0 0,0-1 0,-1 1 0,1 1 0,-1-1 0,1 0 0,-1 1 0,1 0 0,-1 0 0,0 0 0,0 0 0,0 1 0,0-1 0,1 1 0,-1 0 0,-5 1 0,-5 0 0,0 2 0,0-1 0,0 2 0,0 0 0,0 1 0,1 0 0,0 1 0,0 0 0,0 1 0,1 1 0,-18 13 0,11-6 0,1 1 0,1 1 0,0 1 0,1 0 0,1 1 0,-15 23 0,19-23 0,0 1 0,2-1 0,0 1 0,1 1 0,1 0 0,1 0 0,1 0 0,-3 24 0,6-17 0,0 0 0,2 0 0,2 1 0,0-1 0,9 42 0,2-18 0,2 0 0,23 52 0,51 97 0,-63-146 0,-25-51 0,17 34 0,25 79 0,-39-106 0,-2 0 0,1 1 0,-2-1 0,1 0 0,-2 0 0,1 1 0,-2-1 0,1 1 0,-1-1 0,-1 0 0,0 0 0,-6 16 0,6-22-76,0-1 1,0 1-1,-1-1 0,1 0 0,-1 0 0,0 0 0,0 0 0,-1 0 1,1-1-1,-1 1 0,0-1 0,0 0 0,0 0 0,0-1 1,0 1-1,-1-1 0,-8 4 0,-14 2-6750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42.727"/>
    </inkml:context>
    <inkml:brush xml:id="br0">
      <inkml:brushProperty name="width" value="0.05" units="cm"/>
      <inkml:brushProperty name="height" value="0.05" units="cm"/>
      <inkml:brushProperty name="color" value="#FFC114"/>
    </inkml:brush>
  </inkml:definitions>
  <inkml:trace contextRef="#ctx0" brushRef="#br0">1 137 24575,'0'-1'0,"0"0"0,0-1 0,0 1 0,0 0 0,0-1 0,1 1 0,-1 0 0,0 0 0,1-1 0,-1 1 0,1 0 0,0 0 0,-1 0 0,1 0 0,0 0 0,0-1 0,0 1 0,-1 1 0,1-1 0,0 0 0,0 0 0,0 0 0,1 0 0,-1 1 0,0-1 0,0 0 0,0 1 0,0-1 0,1 1 0,-1 0 0,0-1 0,1 1 0,1-1 0,5 1 0,0-1 0,0 1 0,0 0 0,12 2 0,-8 0 0,108 6 0,1-5 0,0-5 0,151-22 0,-261 23 0,30-6 0,-38 6 0,0 0 0,-1 0 0,1 0 0,-1 0 0,1 0 0,-1 0 0,1-1 0,-1 1 0,1-1 0,-1 0 0,3-2 0,-4 3 0,-1 0 0,0 1 0,0-1 0,1 1 0,-1-1 0,0 0 0,0 1 0,0-1 0,0 0 0,1 1 0,-1-1 0,0 0 0,0 1 0,0-1 0,-1 0 0,1 1 0,0-1 0,0 0 0,0 1 0,0-1 0,-1 0 0,1 1 0,0-1 0,0 1 0,-1-1 0,1 1 0,-1-1 0,1 0 0,0 1 0,-1-1 0,1 1 0,-1 0 0,1-1 0,-1 1 0,1-1 0,-1 1 0,0 0 0,1-1 0,-1 1 0,1 0 0,-2-1 0,-29-13 0,28 13 0,0 0 0,-8-4 0,0 0 0,-1 2 0,1-1 0,-1 1 0,0 1 0,0 0 0,-24-1 0,36 3 0,-1 0 0,1 0 0,-1 0 0,1 0 0,-1 1 0,1-1 0,-1 0 0,1 0 0,-1 0 0,1 0 0,-1 1 0,1-1 0,0 0 0,-1 0 0,1 1 0,-1-1 0,1 0 0,0 1 0,-1-1 0,1 0 0,0 1 0,-1-1 0,1 1 0,0-1 0,0 1 0,-1-1 0,1 0 0,0 1 0,0-1 0,0 1 0,0-1 0,-1 1 0,1-1 0,0 1 0,0-1 0,0 1 0,0-1 0,0 1 0,0-1 0,0 1 0,1-1 0,-1 1 0,0-1 0,0 1 0,0-1 0,0 1 0,1-1 0,-1 1 0,0-1 0,0 0 0,1 1 0,-1-1 0,0 1 0,1-1 0,0 1 0,22 27 0,-21-26 0,261 266 0,-253-260-455,-1 0 0,19 12 0,-11-10-6371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42.898"/>
    </inkml:context>
    <inkml:brush xml:id="br0">
      <inkml:brushProperty name="width" value="0.05" units="cm"/>
      <inkml:brushProperty name="height" value="0.05" units="cm"/>
      <inkml:brushProperty name="color" value="#FFC114"/>
    </inkml:brush>
  </inkml:definitions>
  <inkml:trace contextRef="#ctx0" brushRef="#br0">144 9 24575,'-3'-3'0,"-7"-1"0,-4 3 0,-4 5 0,-1 7 0,0 8 0,3 10 0,1 9 0,3 3 0,3 4 0,4 3 0,3 0 0,1-3 0,4-6 0,2-10-8191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43.303"/>
    </inkml:context>
    <inkml:brush xml:id="br0">
      <inkml:brushProperty name="width" value="0.05" units="cm"/>
      <inkml:brushProperty name="height" value="0.05" units="cm"/>
      <inkml:brushProperty name="color" value="#FFC114"/>
    </inkml:brush>
  </inkml:definitions>
  <inkml:trace contextRef="#ctx0" brushRef="#br0">32 45 24575,'-5'-11'0,"5"8"0,-1 1 0,1 0 0,-1 0 0,0 0 0,0 0 0,0 0 0,0 0 0,0 0 0,0 0 0,-1 0 0,1 0 0,0 1 0,-1-1 0,0 1 0,1-1 0,-3-1 0,3 3 0,1 1 0,0-1 0,-1 0 0,1 0 0,0 1 0,-1-1 0,1 0 0,0 1 0,0-1 0,-1 0 0,1 1 0,0-1 0,0 1 0,-1-1 0,1 0 0,0 1 0,0-1 0,0 1 0,0-1 0,0 1 0,0-1 0,0 0 0,0 1 0,0-1 0,0 1 0,0-1 0,0 1 0,0-1 0,0 1 0,0-1 0,0 0 0,0 1 0,1-1 0,-1 1 0,0 0 0,5 19 0,14 32 0,2 0 0,29 49 0,4 11 0,-51-117 0,-2-14 0,-1-23 0,0 26 0,-1-9 0,1 0 0,1 1 0,5-32 0,-4 49 0,0 0 0,0 1 0,0-1 0,0 1 0,1-1 0,7-11 0,-8 15 0,1 0 0,-1 0 0,1 0 0,0 0 0,-1 1 0,1-1 0,1 1 0,-1-1 0,0 1 0,0 0 0,1 1 0,-1-1 0,6-1 0,-6 2 0,1 0 0,-1 1 0,0-1 0,0 1 0,1 0 0,-1 0 0,0 0 0,1 0 0,-1 1 0,0 0 0,1-1 0,-1 1 0,0 0 0,0 0 0,0 1 0,0-1 0,0 1 0,0-1 0,0 1 0,-1 0 0,1 0 0,-1 0 0,1 1 0,-1-1 0,3 4 0,4 5 0,0 1 0,0 0 0,-1 1 0,7 16 0,-2-4-195,-2 0 0,-1 1 0,0 1 0,-2 0 0,-2 0 0,5 35 0,-8-35-6631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44.176"/>
    </inkml:context>
    <inkml:brush xml:id="br0">
      <inkml:brushProperty name="width" value="0.05" units="cm"/>
      <inkml:brushProperty name="height" value="0.05" units="cm"/>
      <inkml:brushProperty name="color" value="#FFC114"/>
    </inkml:brush>
  </inkml:definitions>
  <inkml:trace contextRef="#ctx0" brushRef="#br0">206 744 24575,'55'-47'0,"-42"38"0,0-1 0,-1 0 0,0-1 0,-1-1 0,0 0 0,-1 0 0,14-22 0,-23 32 0,1 0 0,-1 0 0,0 0 0,0 0 0,0-1 0,-1 1 0,1 0 0,0 0 0,-1-1 0,0 1 0,1-1 0,-1 1 0,0 0 0,0-1 0,-1 1 0,1-1 0,0 1 0,-1 0 0,1-1 0,-1 1 0,0 0 0,0 0 0,0-1 0,0 1 0,0 0 0,0 0 0,-1 0 0,1 0 0,0 0 0,-1 1 0,0-1 0,1 0 0,-1 1 0,0-1 0,0 1 0,0-1 0,-4-1 0,-2-1 0,0 1 0,0-1 0,0 1 0,-1 1 0,1 0 0,-1 0 0,1 0 0,-1 1 0,-11 0 0,8 2 0,1 0 0,0 0 0,0 1 0,-1 0 0,1 1 0,1 1 0,-1 0 0,0 0 0,1 1 0,0 0 0,0 1 0,0 0 0,1 0 0,0 1 0,0 0 0,1 1 0,0 0 0,-9 12 0,11-13 0,1 0 0,0 0 0,0 1 0,0 0 0,1 0 0,1 0 0,-1 0 0,1 1 0,1-1 0,-1 1 0,2 0 0,-1 0 0,1-1 0,0 1 0,1 0 0,0 0 0,1 0 0,0 0 0,0 0 0,1 0 0,0 0 0,0-1 0,6 14 0,-3-12 0,1 1 0,-1-1 0,2-1 0,0 1 0,0-1 0,0 0 0,1-1 0,1 0 0,-1 0 0,1-1 0,1 0 0,18 11 0,-23-16 0,-1 1 0,1-1 0,0 0 0,0 0 0,1-1 0,-1 1 0,0-1 0,0 0 0,1-1 0,-1 1 0,1-1 0,-1 0 0,0 0 0,1-1 0,-1 0 0,0 0 0,1 0 0,-1 0 0,0-1 0,0 0 0,0 0 0,0-1 0,0 1 0,-1-1 0,1 0 0,-1 0 0,0 0 0,1-1 0,4-5 0,-1-1 0,-1 1 0,1-1 0,-2-1 0,0 1 0,0-1 0,-1 0 0,0-1 0,-1 1 0,0-1 0,3-19 0,-2 5 0,-2-1 0,0 1 0,-3-50 0,0 74 0,-4-32 0,4 32 0,-1 0 0,1 0 0,-1 1 0,1-1 0,-1 0 0,0 0 0,1 1 0,-1-1 0,0 0 0,0 1 0,0-1 0,-1 1 0,1-1 0,-3-2 0,4 4 0,0 0 0,-1 0 0,1 0 0,-1 0 0,1 0 0,0 0 0,-1 0 0,1 0 0,0 0 0,-1 0 0,1 0 0,-1 0 0,1 0 0,0 0 0,-1 0 0,1 0 0,0 0 0,-1 1 0,1-1 0,0 0 0,-1 0 0,1 0 0,0 0 0,-1 1 0,1-1 0,0 0 0,0 0 0,-1 1 0,1-1 0,0 0 0,0 1 0,-1-1 0,1 0 0,0 1 0,0-1 0,0 0 0,0 1 0,0-1 0,-1 0 0,1 1 0,0-1 0,0 1 0,0-1 0,0 1 0,-4 19 0,4-20 0,-2 16 0,1 0 0,1-1 0,1 1 0,0 0 0,1 0 0,0-1 0,1 1 0,1-1 0,9 22 0,-9-27 0,0 1 0,1-1 0,1 0 0,0 0 0,0 0 0,1-1 0,0 0 0,0-1 0,1 1 0,0-1 0,1-1 0,0 1 0,18 10 0,-22-15 0,2 0 0,-1 0 0,0-1 0,1 0 0,-1 0 0,1 0 0,-1-1 0,1 0 0,0-1 0,0 1 0,-1-1 0,1 0 0,0-1 0,0 0 0,-1 0 0,1 0 0,0-1 0,-1 0 0,1 0 0,-1 0 0,0-1 0,0 0 0,0 0 0,7-6 0,-5 3 0,0 0 0,-1-1 0,0 1 0,0-1 0,-1-1 0,0 1 0,0-1 0,-1 0 0,0-1 0,0 1 0,-1-1 0,0 0 0,-1 0 0,0 0 0,0-1 0,2-14 0,-2-10 0,-1 0 0,-1-1 0,-2 1 0,-9-52 0,-37-133 0,41 195 0,-26-89 0,25 94 0,0 0 0,-1 0 0,-18-28 0,24 43 0,0 1 0,0 0 0,-1 0 0,1 0 0,-1 1 0,1-1 0,-1 0 0,0 1 0,0 0 0,-1 0 0,1 0 0,0 0 0,-1 0 0,-6-2 0,8 4 0,0 0 0,0-1 0,0 1 0,0 0 0,1 0 0,-1 1 0,0-1 0,0 0 0,0 1 0,0-1 0,0 1 0,0-1 0,0 1 0,1 0 0,-1 0 0,0 0 0,1 0 0,-1 0 0,0 0 0,1 0 0,0 1 0,-1-1 0,1 1 0,0-1 0,-1 1 0,1-1 0,0 1 0,0 0 0,0-1 0,-1 4 0,-2 6 0,-1-1 0,2 1 0,-1 0 0,2 1 0,-1-1 0,1 0 0,1 1 0,0 22 0,2-5 0,1 0 0,8 39 0,-1-28 0,1-1 0,2-1 0,1 0 0,2-1 0,2-1 0,1 0 0,2-1 0,1-1 0,2-1 0,1-1 0,56 56 0,-68-76 114,0-1 0,20 12 0,-28-20-257,0-1 1,1 1 0,-1-1 0,1 0-1,-1 0 1,1 0 0,0-1 0,0 0 0,0 0-1,0 0 1,10 0 0,4-3-6684</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46.094"/>
    </inkml:context>
    <inkml:brush xml:id="br0">
      <inkml:brushProperty name="width" value="0.05" units="cm"/>
      <inkml:brushProperty name="height" value="0.05" units="cm"/>
      <inkml:brushProperty name="color" value="#FFC114"/>
    </inkml:brush>
  </inkml:definitions>
  <inkml:trace contextRef="#ctx0" brushRef="#br0">1 1 24575,'1'16'0,"1"1"0,1-1 0,6 22 0,0 0 0,35 168 317,17 82-1999,-56-260-5144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4:44.777"/>
    </inkml:context>
    <inkml:brush xml:id="br0">
      <inkml:brushProperty name="width" value="0.05" units="cm"/>
      <inkml:brushProperty name="height" value="0.05" units="cm"/>
      <inkml:brushProperty name="color" value="#FFC114"/>
    </inkml:brush>
  </inkml:definitions>
  <inkml:trace contextRef="#ctx0" brushRef="#br0">1 1 24575,'12'0'0,"12"0"0,15 3 0,9 4 0,5 6 0,0 8 0,0 8 0,-7 9 0,-8 6 0,-10 5 0,-10-6-8191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46.872"/>
    </inkml:context>
    <inkml:brush xml:id="br0">
      <inkml:brushProperty name="width" value="0.05" units="cm"/>
      <inkml:brushProperty name="height" value="0.05" units="cm"/>
      <inkml:brushProperty name="color" value="#FFC114"/>
    </inkml:brush>
  </inkml:definitions>
  <inkml:trace contextRef="#ctx0" brushRef="#br0">57 124 24575,'-6'-5'0,"1"-1"0,1 0 0,-1 1 0,1-2 0,0 1 0,-3-9 0,6 14 0,1 0 0,-1 0 0,1 0 0,0 0 0,-1 0 0,1 0 0,0-1 0,0 1 0,0 0 0,0 0 0,0 0 0,0-1 0,0 1 0,1 0 0,-1 0 0,0 0 0,1 0 0,0-2 0,0 2 0,0 0 0,0-1 0,0 1 0,0 0 0,0 0 0,1 0 0,-1 1 0,0-1 0,1 0 0,-1 0 0,0 1 0,1-1 0,-1 1 0,1-1 0,-1 1 0,1 0 0,-1 0 0,3-1 0,40-2 0,83 3 0,-62 1 0,-62 0 0,242-3 0,-180-2 0,112-21 0,-167 23 0,10 0 0,-20 2 0,1 1 0,0-1 0,-1 1 0,1-1 0,-1 1 0,1-1 0,-1 1 0,0-1 0,1 1 0,-1 0 0,1-1 0,-1 1 0,0-1 0,0 1 0,1 0 0,-1-1 0,0 1 0,0 0 0,0 0 0,0-1 0,0 1 0,0 0 0,0-1 0,0 1 0,0 0 0,0 0 0,0-1 0,0 2 0,0 40 0,2-1 0,14 81 0,-7-67 0,68 375 0,-65-389 0,-9-32 0,1 1 0,-2 0 0,0-1 0,2 18 0,-4-27 0,0 1 0,0-1 0,0 0 0,0 1 0,0-1 0,0 0 0,0 0 0,-1 1 0,1-1 0,0 0 0,0 0 0,0 1 0,0-1 0,-1 0 0,1 0 0,0 1 0,0-1 0,0 0 0,-1 0 0,1 0 0,0 0 0,0 1 0,-1-1 0,1 0 0,0 0 0,0 0 0,-1 0 0,1 0 0,0 0 0,-1 0 0,1 0 0,0 0 0,0 1 0,-1-1 0,1 0 0,0-1 0,-1 1 0,1 0 0,0 0 0,0 0 0,-1 0 0,1 0 0,0 0 0,-1 0 0,1 0 0,-1-1 0,-18-6 0,13 4 0,-19-5 0,0 1 0,0 1 0,-40-3 0,-81-1 0,129 9 0,-275-3 342,239 6-769,-1 3 0,0 1 1,-72 20-1,101-19-6399</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52.757"/>
    </inkml:context>
    <inkml:brush xml:id="br0">
      <inkml:brushProperty name="width" value="0.05" units="cm"/>
      <inkml:brushProperty name="height" value="0.05" units="cm"/>
      <inkml:brushProperty name="color" value="#FFC114"/>
    </inkml:brush>
  </inkml:definitions>
  <inkml:trace contextRef="#ctx0" brushRef="#br0">1 0 24575,'1'0'0,"0"1"0,0-1 0,-1 1 0,1-1 0,0 1 0,0 0 0,0-1 0,-1 1 0,1 0 0,0-1 0,-1 1 0,1 0 0,0 0 0,-1 0 0,1-1 0,-1 1 0,1 0 0,-1 0 0,0 0 0,1 0 0,-1 2 0,9 25 0,-8-23 0,23 105 0,13 156 0,-11-62 0,-17-135 0,7 42 0,-14-105 342,-1-9-2049</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53.085"/>
    </inkml:context>
    <inkml:brush xml:id="br0">
      <inkml:brushProperty name="width" value="0.05" units="cm"/>
      <inkml:brushProperty name="height" value="0.05" units="cm"/>
      <inkml:brushProperty name="color" value="#FFC114"/>
    </inkml:brush>
  </inkml:definitions>
  <inkml:trace contextRef="#ctx0" brushRef="#br0">1 149 24575,'324'-20'0,"-199"9"0,-33 4 0,425-53 0,-501 57 0,26-6 0,-40 8 0,0 1 0,0-1 0,0 0 0,0 0 0,0 0 0,0 0 0,0 0 0,0 0 0,0 0 0,-1-1 0,1 1 0,0-1 0,-1 1 0,3-4 0,-4 5-54,0 0-1,0-1 0,0 1 1,1 0-1,-1-1 1,0 1-1,0-1 0,0 1 1,0-1-1,0 1 1,0 0-1,0-1 0,0 1 1,0-1-1,0 1 0,0 0 1,0-1-1,0 1 1,-1-1-1,1 1 0,0 0 1,0-1-1,0 1 1,-1-1-1,-7-7-6771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53.811"/>
    </inkml:context>
    <inkml:brush xml:id="br0">
      <inkml:brushProperty name="width" value="0.05" units="cm"/>
      <inkml:brushProperty name="height" value="0.05" units="cm"/>
      <inkml:brushProperty name="color" value="#FFC114"/>
    </inkml:brush>
  </inkml:definitions>
  <inkml:trace contextRef="#ctx0" brushRef="#br0">1 108 24575,'3'-1'0,"0"0"0,0 0 0,0 1 0,0-1 0,1 1 0,-1 0 0,6 0 0,4-1 0,1086-97 0,-1078 96 0,29-1 0,-48 3 0,1 0 0,0 1 0,-1-1 0,1 0 0,-1 1 0,1-1 0,0 1 0,-1 0 0,0 0 0,1 0 0,-1 0 0,1 0 0,3 3 0,-5-2 0,0-1 0,0 1 0,0 0 0,0-1 0,0 1 0,0 0 0,-1-1 0,1 1 0,0 0 0,-1 0 0,0 0 0,1-1 0,-1 1 0,0 0 0,0 3 0,-4 34 0,2-22 0,-4 399 99,7-250-1563</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55.281"/>
    </inkml:context>
    <inkml:brush xml:id="br0">
      <inkml:brushProperty name="width" value="0.05" units="cm"/>
      <inkml:brushProperty name="height" value="0.05" units="cm"/>
      <inkml:brushProperty name="color" value="#FFC114"/>
    </inkml:brush>
  </inkml:definitions>
  <inkml:trace contextRef="#ctx0" brushRef="#br0">247 315 24575,'20'-19'0,"29"-22"0,16-15 0,-59 49 0,1 0 0,-1 0 0,0-1 0,0 0 0,-1-1 0,7-14 0,-11 20 0,0 0 0,1 0 0,-2 0 0,1 0 0,0 0 0,-1 0 0,1 0 0,-1 0 0,0 0 0,0-1 0,0 1 0,0 0 0,0 0 0,-1 0 0,0 0 0,1 0 0,-1 0 0,0 0 0,-1 0 0,1 0 0,0 1 0,-1-1 0,0 0 0,1 1 0,-1-1 0,0 1 0,0-1 0,-1 1 0,1 0 0,0 0 0,-1 0 0,1 0 0,-1 1 0,-5-4 0,-3 0 0,1 0 0,-1 1 0,0 0 0,0 1 0,0 0 0,-1 1 0,1 0 0,-16-1 0,10 3 0,0 0 0,0 1 0,1 0 0,-1 1 0,0 1 0,1 1 0,0 0 0,0 2 0,-23 9 0,33-12 0,0 0 0,0 0 0,1 1 0,-1 0 0,1 0 0,0 0 0,0 1 0,1-1 0,-1 1 0,1 0 0,0 1 0,0-1 0,0 1 0,1-1 0,0 1 0,0 0 0,1 0 0,-1 1 0,2-1 0,-1 0 0,0 1 0,1-1 0,0 1 0,1 0 0,0-1 0,0 12 0,1-7 0,1 0 0,0 0 0,1 0 0,0 0 0,0-1 0,1 1 0,1-1 0,9 16 0,-4-11 0,0 0 0,1-1 0,1 0 0,22 20 0,6-1 0,0-2 0,78 43 0,-77-51 0,42 26 0,-72-41 0,0 0 0,-1 0 0,0 1 0,17 19 0,-25-25 0,0 0 0,0-1 0,0 1 0,0 1 0,0-1 0,-1 0 0,1 0 0,-1 1 0,0-1 0,0 0 0,0 1 0,0-1 0,-1 1 0,1 0 0,-1-1 0,0 1 0,0-1 0,-1 1 0,1-1 0,-2 8 0,0-7 0,1 0 0,-1 0 0,0-1 0,-1 1 0,1 0 0,0-1 0,-1 0 0,0 1 0,0-1 0,0 0 0,0-1 0,0 1 0,-1 0 0,1-1 0,-1 0 0,0 0 0,-5 2 0,-4 1 0,0 0 0,-1-1 0,1-1 0,-1 0 0,0-1 0,0-1 0,0 0 0,-21-1 0,7-2 0,0-2 0,0 0 0,-33-10 0,53 12-124,0-1 0,0 1 0,1-1 0,-1-1 0,1 0 0,0 0-1,-1 0 1,2-1 0,-1 0 0,-9-9 0,4 0-6702</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56.835"/>
    </inkml:context>
    <inkml:brush xml:id="br0">
      <inkml:brushProperty name="width" value="0.05" units="cm"/>
      <inkml:brushProperty name="height" value="0.05" units="cm"/>
      <inkml:brushProperty name="color" value="#FFC114"/>
    </inkml:brush>
  </inkml:definitions>
  <inkml:trace contextRef="#ctx0" brushRef="#br0">332 300 24575,'18'-18'0,"-1"0"0,0-1 0,21-33 0,-34 46 0,-1-1 0,1 0 0,-1 0 0,-1 0 0,1-1 0,2-14 0,-4 17 0,-1 1 0,0-1 0,0 1 0,0-1 0,0 1 0,-1-1 0,0 1 0,0-1 0,0 1 0,0 0 0,-1 0 0,1-1 0,-3-3 0,0 3 0,1 1 0,-1-1 0,0 1 0,-1 0 0,1 0 0,0 0 0,-1 0 0,0 1 0,0 0 0,0 0 0,0 0 0,-1 1 0,1-1 0,-1 1 0,0 1 0,1-1 0,-1 1 0,0 0 0,-8-1 0,-3 1 0,1 0 0,-1 1 0,1 0 0,-1 2 0,-29 5 0,37-5 0,0 0 0,1 1 0,-1 0 0,1 1 0,0 0 0,0 0 0,0 0 0,0 1 0,1 0 0,0 1 0,0 0 0,0 0 0,-8 10 0,12-11 0,-1 0 0,1 1 0,0-1 0,0 1 0,0-1 0,1 1 0,0 0 0,0 0 0,1 0 0,-1 0 0,1 1 0,1-1 0,-1 0 0,1 0 0,0 1 0,1-1 0,-1 0 0,1 0 0,0 1 0,3 6 0,0-1 0,1 0 0,0 0 0,1 0 0,1-1 0,-1 0 0,2 0 0,0 0 0,0-1 0,0 0 0,19 15 0,11 6 0,64 41 0,-66-48 0,13 8 0,-16-11 0,-1 1 0,-1 1 0,29 29 0,-58-50 0,0 0 0,0 0 0,0 0 0,0 0 0,-1 1 0,1-1 0,-1 1 0,0-1 0,0 1 0,1-1 0,-2 1 0,2 4 0,-2-5 0,0-1 0,0 0 0,0 0 0,0 0 0,0 1 0,-1-1 0,1 0 0,-1 0 0,1 0 0,-1 0 0,1 0 0,-1 0 0,1 0 0,-1 0 0,0 0 0,0 0 0,1 0 0,-1 0 0,0 0 0,0 0 0,0-1 0,0 1 0,0 0 0,0-1 0,0 1 0,0-1 0,0 1 0,-1-1 0,1 1 0,0-1 0,-2 0 0,-12 5 0,0-2 0,0 0 0,-1-1 0,0 0 0,-17-1 0,-80-7 0,81 4 0,0-2 0,0-1 0,0-2 0,1-1 0,-49-19 0,76 26-59,0-1 0,0 0-1,0 0 1,1 0-1,-1 0 1,0-1 0,1 1-1,0-1 1,0 0 0,0 0-1,0 0 1,0-1 0,1 1-1,-1 0 1,1-1-1,0 0 1,0 0 0,0 1-1,1-1 1,-1 0 0,1-1-1,-2-7 1,4-6-6767</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57.258"/>
    </inkml:context>
    <inkml:brush xml:id="br0">
      <inkml:brushProperty name="width" value="0.05" units="cm"/>
      <inkml:brushProperty name="height" value="0.05" units="cm"/>
      <inkml:brushProperty name="color" value="#FFC114"/>
    </inkml:brush>
  </inkml:definitions>
  <inkml:trace contextRef="#ctx0" brushRef="#br0">330 310 24575,'6'-5'0,"-1"-1"0,0 0 0,-1 0 0,1 0 0,-1 0 0,-1-1 0,1 0 0,-1 0 0,0 0 0,0 0 0,-1 0 0,0-1 0,-1 1 0,1-1 0,-1 1 0,-1-1 0,1 0 0,-1 1 0,-1-1 0,1 1 0,-2-1 0,1 0 0,-5-13 0,3 13 0,0 0 0,0 0 0,-1 1 0,0-1 0,-1 1 0,0 0 0,0 0 0,0 1 0,-1 0 0,0 0 0,0 0 0,-1 0 0,1 1 0,-1 0 0,-12-6 0,14 8 0,1 1 0,-1 0 0,1 0 0,-1 0 0,0 1 0,0 0 0,0 0 0,0 0 0,0 0 0,0 1 0,0 0 0,0 0 0,0 0 0,0 1 0,0-1 0,0 1 0,0 0 0,0 1 0,0-1 0,0 1 0,1 0 0,-1 0 0,1 1 0,-1-1 0,1 1 0,0 0 0,-4 4 0,0 1 0,1 0 0,0 0 0,0 1 0,1 1 0,0-1 0,0 1 0,1-1 0,1 2 0,0-1 0,0 0 0,1 1 0,0 0 0,1 0 0,0-1 0,1 1 0,-1 17 0,2-16 0,1 1 0,-1 0 0,2-1 0,0 1 0,0-1 0,1 0 0,1 0 0,0 0 0,1 0 0,0-1 0,1 1 0,0-1 0,0 0 0,11 12 0,-4-9 0,0-1 0,1 0 0,0-1 0,19 12 0,67 35 0,-63-39 0,52 38 0,-85-55 0,0 0 0,0 1 0,-1-1 0,1 1 0,-1-1 0,0 1 0,0 0 0,0 0 0,3 7 0,-6-9 0,1-1 0,-1 0 0,0 0 0,1 0 0,-1 0 0,0 0 0,0 0 0,0 0 0,0 0 0,0 0 0,0 0 0,0 0 0,0 0 0,-1 1 0,1-1 0,0 0 0,-1 0 0,0 2 0,0-2 0,0 1 0,-1-1 0,1 0 0,0 1 0,-1-1 0,1 0 0,-1 0 0,0 0 0,1 0 0,-1 0 0,0 0 0,1 0 0,-1-1 0,-3 2 0,-9 2 0,-1-1 0,0-1 0,1 0 0,-1-1 0,-23 0 0,4-3 0,-45-8 0,-32-15 342,100 22-556,-1-1 1,1 0 0,0-1-1,0 0 1,0-1 0,1 0-1,-13-10 1,6 0-6613</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57.643"/>
    </inkml:context>
    <inkml:brush xml:id="br0">
      <inkml:brushProperty name="width" value="0.05" units="cm"/>
      <inkml:brushProperty name="height" value="0.05" units="cm"/>
      <inkml:brushProperty name="color" value="#FFC114"/>
    </inkml:brush>
  </inkml:definitions>
  <inkml:trace contextRef="#ctx0" brushRef="#br0">64 130 24575,'7'-6'0,"9"-9"0,-16 14 0,1 1 0,-1-1 0,0 1 0,1-1 0,-1 1 0,0-1 0,0 1 0,1-1 0,-1 0 0,0 1 0,0-1 0,0 1 0,0-1 0,0 0 0,0 1 0,0-1 0,0 1 0,0-1 0,0 0 0,0 1 0,0-1 0,0 0 0,-1 1 0,1-1 0,0 1 0,0-1 0,-1 1 0,1-1 0,0 1 0,-1-2 0,0 2 0,1 0 0,0-1 0,-1 1 0,1 0 0,-1 0 0,1-1 0,0 1 0,-1 0 0,1 0 0,-1 0 0,1 0 0,-1-1 0,1 1 0,-1 0 0,1 0 0,-1 0 0,1 0 0,-1 0 0,1 0 0,-1 0 0,1 0 0,0 0 0,-1 0 0,1 1 0,-1-1 0,1 0 0,-1 0 0,1 0 0,-1 1 0,1-1 0,0 0 0,-1 0 0,1 1 0,-1-1 0,1 0 0,0 1 0,-1-1 0,1 0 0,0 1 0,0-1 0,-1 1 0,1-1 0,0 1 0,-12 20 0,5 2 0,1 1 0,1 0 0,1-1 0,1 2 0,2-1 0,0 0 0,1 0 0,2 0 0,0 1 0,2-1 0,1-1 0,0 1 0,13 31 0,-14-45 0,0-1 0,0 1 0,1-1 0,1 0 0,0 0 0,0-1 0,0 0 0,1 0 0,0 0 0,1-1 0,0 0 0,0 0 0,0-1 0,1 0 0,0-1 0,0 0 0,0 0 0,1-1 0,0 0 0,0-1 0,0 0 0,0 0 0,0-1 0,0-1 0,1 0 0,-1 0 0,1-1 0,-1 0 0,1 0 0,-1-2 0,20-3 0,-17 1 0,0 0 0,0 0 0,0-1 0,-1-1 0,0 0 0,0 0 0,0-2 0,-1 1 0,0-1 0,-1-1 0,1 0 0,-2 0 0,1-1 0,15-22 0,-20 24 0,1-1 0,-1 0 0,-1 0 0,0-1 0,0 1 0,-1-1 0,0 0 0,-1 0 0,0 0 0,0 0 0,-1 0 0,0 0 0,-1-1 0,0 1 0,-1 0 0,0 0 0,-1 0 0,0 0 0,0 0 0,-6-13 0,3 9 19,-2 0 0,0 0 0,0 1 0,-1 0 0,-1 1 0,0 0 0,-1 0 0,-14-13 0,8 11 9,0 0 1,-1 2-1,-1 0 1,0 1-1,-27-13 1,12 10-273,0 2 0,0 1 0,-1 2 0,0 1 1,-1 2-1,-67-4 0,57 9-6582</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58.528"/>
    </inkml:context>
    <inkml:brush xml:id="br0">
      <inkml:brushProperty name="width" value="0.05" units="cm"/>
      <inkml:brushProperty name="height" value="0.05" units="cm"/>
      <inkml:brushProperty name="color" value="#FFC114"/>
    </inkml:brush>
  </inkml:definitions>
  <inkml:trace contextRef="#ctx0" brushRef="#br0">8745 955 24575,'-30'-30'0,"11"10"0,0 0 0,-35-24 0,5 12-69,-1 2 1,-2 2-1,-1 3 0,-1 2 0,-104-30 0,15 18-137,-168-19-1,-623-26-1839,-7 65-1,214 31 799,-1205 180-1,863 6 622,24 90 1,615-124 991,337-125-137,2 4 0,-124 86 0,175-104-10,1 2-1,-41 41 1,67-59 55,1 1 0,0 0-1,1 1 1,0 0 0,1 1 0,1 0 0,1 1 0,-12 32 0,17-41-104,1 0 1,0 1-1,1 0 1,0-1-1,0 1 1,1 0-1,0 0 1,0-1 0,1 1-1,1 0 1,-1-1-1,1 1 1,4 10-1,-1-8-37,0 0-1,1 0 1,0-1 0,1 0-1,0 0 1,0 0-1,1-1 1,15 13-1,6 2-95,1-2 0,1-2 0,1 0-1,1-2 1,43 17 0,55 18-293,197 52 1,150 7-1730,1202 169-1368,-305-121 1046,7-67 652,112-108 1354,-7-123 1,-546-24 869,-706 104-283,438-169-1,-82-58 605,-463 210-593,-3-6 1,159-135-1,-141 83 42,-114 103-90,-2-2 0,43-65 0,-59 79-155,-1-1 0,0 0 0,-1-1 0,-2 0 0,0-1 0,-1 1 0,4-22 0,-8 26-62,-1 1 0,0 0-1,-1 0 1,0-1 0,-2 1-1,1 0 1,-2 0 0,0 0 0,-1 0-1,-11-28 1,2 17-18,-1 1 0,-1 0 0,-1 1 0,-1 0 0,-1 1 0,-1 2 0,-2 0 0,1 0 0,-48-33 0,2 8 67,-3 2 0,-102-47 0,7 16-443,-237-72 0,-189-15-259,124 63 209,-3 21 0,-4 20 0,-682 4 0,851 57 932</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6:46:59.891"/>
    </inkml:context>
    <inkml:brush xml:id="br0">
      <inkml:brushProperty name="width" value="0.05" units="cm"/>
      <inkml:brushProperty name="height" value="0.05" units="cm"/>
      <inkml:brushProperty name="color" value="#FFC114"/>
    </inkml:brush>
  </inkml:definitions>
  <inkml:trace contextRef="#ctx0" brushRef="#br0">4507 922 24575,'37'14'0,"-23"-12"0,-5 0 0,-24 2 0,-130 18 0,0-7 0,-208-3 0,-962-65-285,12-134-1,430-40 286,816 207 143,-77-38 0,116 50-112,1-2 1,1 0 0,-1-2 0,1 1-1,1-2 1,0 0 0,1-1 0,-16-20-1,23 25-31,2 0 0,-1 0 0,1-1 0,1 0 0,0 1 0,0-2 0,-3-13 0,2 1 0,2 0 0,-1-29 0,-10-67-1365,14 105-5461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5/6/2025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1851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5/6/2025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5/6/2025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 id="2147483673" r:id="rId12"/>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1.jpeg"/><Relationship Id="rId2" Type="http://schemas.openxmlformats.org/officeDocument/2006/relationships/image" Target="../media/image117.png"/><Relationship Id="rId1" Type="http://schemas.openxmlformats.org/officeDocument/2006/relationships/slideLayout" Target="../slideLayouts/slideLayout12.xml"/><Relationship Id="rId4" Type="http://schemas.openxmlformats.org/officeDocument/2006/relationships/hyperlink" Target="https://youtu.be/n0oS1eiOWU0"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17.png"/><Relationship Id="rId1" Type="http://schemas.openxmlformats.org/officeDocument/2006/relationships/slideLayout" Target="../slideLayouts/slideLayout12.xml"/><Relationship Id="rId5" Type="http://schemas.openxmlformats.org/officeDocument/2006/relationships/image" Target="../media/image7095.png"/><Relationship Id="rId4" Type="http://schemas.openxmlformats.org/officeDocument/2006/relationships/customXml" Target="../ink/ink309.xml"/></Relationships>
</file>

<file path=ppt/slides/_rels/slide14.xml.rels><?xml version="1.0" encoding="UTF-8" standalone="yes"?>
<Relationships xmlns="http://schemas.openxmlformats.org/package/2006/relationships"><Relationship Id="rId3" Type="http://schemas.openxmlformats.org/officeDocument/2006/relationships/image" Target="../media/image123.jpeg"/><Relationship Id="rId2" Type="http://schemas.openxmlformats.org/officeDocument/2006/relationships/image" Target="../media/image11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24.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25.png"/><Relationship Id="rId4" Type="http://schemas.openxmlformats.org/officeDocument/2006/relationships/hyperlink" Target="http://www.dribbble.com/"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131.jpeg"/><Relationship Id="rId3" Type="http://schemas.openxmlformats.org/officeDocument/2006/relationships/image" Target="../media/image126.jpeg"/><Relationship Id="rId7" Type="http://schemas.openxmlformats.org/officeDocument/2006/relationships/image" Target="../media/image130.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29.tiff"/><Relationship Id="rId5" Type="http://schemas.openxmlformats.org/officeDocument/2006/relationships/image" Target="../media/image128.tiff"/><Relationship Id="rId4" Type="http://schemas.openxmlformats.org/officeDocument/2006/relationships/image" Target="../media/image127.tiff"/><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17" Type="http://schemas.openxmlformats.org/officeDocument/2006/relationships/image" Target="../media/image414.png"/><Relationship Id="rId299" Type="http://schemas.openxmlformats.org/officeDocument/2006/relationships/image" Target="../media/image505.png"/><Relationship Id="rId21" Type="http://schemas.openxmlformats.org/officeDocument/2006/relationships/image" Target="../media/image366.png"/><Relationship Id="rId63" Type="http://schemas.openxmlformats.org/officeDocument/2006/relationships/image" Target="../media/image387.png"/><Relationship Id="rId159" Type="http://schemas.openxmlformats.org/officeDocument/2006/relationships/image" Target="../media/image435.png"/><Relationship Id="rId324" Type="http://schemas.openxmlformats.org/officeDocument/2006/relationships/customXml" Target="../ink/ink162.xml"/><Relationship Id="rId366" Type="http://schemas.openxmlformats.org/officeDocument/2006/relationships/customXml" Target="../ink/ink183.xml"/><Relationship Id="rId170" Type="http://schemas.openxmlformats.org/officeDocument/2006/relationships/customXml" Target="../ink/ink85.xml"/><Relationship Id="rId226" Type="http://schemas.openxmlformats.org/officeDocument/2006/relationships/customXml" Target="../ink/ink113.xml"/><Relationship Id="rId268" Type="http://schemas.openxmlformats.org/officeDocument/2006/relationships/customXml" Target="../ink/ink134.xml"/><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customXml" Target="../ink/ink64.xml"/><Relationship Id="rId335" Type="http://schemas.openxmlformats.org/officeDocument/2006/relationships/image" Target="../media/image523.png"/><Relationship Id="rId377" Type="http://schemas.openxmlformats.org/officeDocument/2006/relationships/image" Target="../media/image544.png"/><Relationship Id="rId5" Type="http://schemas.openxmlformats.org/officeDocument/2006/relationships/image" Target="../media/image358.png"/><Relationship Id="rId181" Type="http://schemas.openxmlformats.org/officeDocument/2006/relationships/image" Target="../media/image446.png"/><Relationship Id="rId237" Type="http://schemas.openxmlformats.org/officeDocument/2006/relationships/image" Target="../media/image474.png"/><Relationship Id="rId279" Type="http://schemas.openxmlformats.org/officeDocument/2006/relationships/image" Target="../media/image495.png"/><Relationship Id="rId43" Type="http://schemas.openxmlformats.org/officeDocument/2006/relationships/image" Target="../media/image377.png"/><Relationship Id="rId139" Type="http://schemas.openxmlformats.org/officeDocument/2006/relationships/image" Target="../media/image425.png"/><Relationship Id="rId290" Type="http://schemas.openxmlformats.org/officeDocument/2006/relationships/customXml" Target="../ink/ink145.xml"/><Relationship Id="rId304" Type="http://schemas.openxmlformats.org/officeDocument/2006/relationships/customXml" Target="../ink/ink152.xml"/><Relationship Id="rId346" Type="http://schemas.openxmlformats.org/officeDocument/2006/relationships/customXml" Target="../ink/ink173.xml"/><Relationship Id="rId85" Type="http://schemas.openxmlformats.org/officeDocument/2006/relationships/image" Target="../media/image398.png"/><Relationship Id="rId150" Type="http://schemas.openxmlformats.org/officeDocument/2006/relationships/customXml" Target="../ink/ink75.xml"/><Relationship Id="rId192" Type="http://schemas.openxmlformats.org/officeDocument/2006/relationships/customXml" Target="../ink/ink96.xml"/><Relationship Id="rId206" Type="http://schemas.openxmlformats.org/officeDocument/2006/relationships/customXml" Target="../ink/ink103.xml"/><Relationship Id="rId248" Type="http://schemas.openxmlformats.org/officeDocument/2006/relationships/customXml" Target="../ink/ink124.xml"/><Relationship Id="rId12" Type="http://schemas.openxmlformats.org/officeDocument/2006/relationships/customXml" Target="../ink/ink6.xml"/><Relationship Id="rId108" Type="http://schemas.openxmlformats.org/officeDocument/2006/relationships/customXml" Target="../ink/ink54.xml"/><Relationship Id="rId315" Type="http://schemas.openxmlformats.org/officeDocument/2006/relationships/image" Target="../media/image513.png"/><Relationship Id="rId357" Type="http://schemas.openxmlformats.org/officeDocument/2006/relationships/image" Target="../media/image534.png"/><Relationship Id="rId54" Type="http://schemas.openxmlformats.org/officeDocument/2006/relationships/customXml" Target="../ink/ink27.xml"/><Relationship Id="rId96" Type="http://schemas.openxmlformats.org/officeDocument/2006/relationships/customXml" Target="../ink/ink48.xml"/><Relationship Id="rId161" Type="http://schemas.openxmlformats.org/officeDocument/2006/relationships/image" Target="../media/image436.png"/><Relationship Id="rId217" Type="http://schemas.openxmlformats.org/officeDocument/2006/relationships/image" Target="../media/image464.png"/><Relationship Id="rId259" Type="http://schemas.openxmlformats.org/officeDocument/2006/relationships/image" Target="../media/image485.png"/><Relationship Id="rId23" Type="http://schemas.openxmlformats.org/officeDocument/2006/relationships/image" Target="../media/image367.png"/><Relationship Id="rId119" Type="http://schemas.openxmlformats.org/officeDocument/2006/relationships/image" Target="../media/image415.png"/><Relationship Id="rId270" Type="http://schemas.openxmlformats.org/officeDocument/2006/relationships/customXml" Target="../ink/ink135.xml"/><Relationship Id="rId326" Type="http://schemas.openxmlformats.org/officeDocument/2006/relationships/customXml" Target="../ink/ink163.xml"/><Relationship Id="rId65" Type="http://schemas.openxmlformats.org/officeDocument/2006/relationships/image" Target="../media/image388.png"/><Relationship Id="rId130" Type="http://schemas.openxmlformats.org/officeDocument/2006/relationships/customXml" Target="../ink/ink65.xml"/><Relationship Id="rId368" Type="http://schemas.openxmlformats.org/officeDocument/2006/relationships/customXml" Target="../ink/ink184.xml"/><Relationship Id="rId172" Type="http://schemas.openxmlformats.org/officeDocument/2006/relationships/customXml" Target="../ink/ink86.xml"/><Relationship Id="rId228" Type="http://schemas.openxmlformats.org/officeDocument/2006/relationships/customXml" Target="../ink/ink114.xml"/><Relationship Id="rId281" Type="http://schemas.openxmlformats.org/officeDocument/2006/relationships/image" Target="../media/image496.png"/><Relationship Id="rId337" Type="http://schemas.openxmlformats.org/officeDocument/2006/relationships/image" Target="../media/image524.png"/><Relationship Id="rId34" Type="http://schemas.openxmlformats.org/officeDocument/2006/relationships/customXml" Target="../ink/ink17.xml"/><Relationship Id="rId76" Type="http://schemas.openxmlformats.org/officeDocument/2006/relationships/customXml" Target="../ink/ink38.xml"/><Relationship Id="rId141" Type="http://schemas.openxmlformats.org/officeDocument/2006/relationships/image" Target="../media/image426.png"/><Relationship Id="rId379" Type="http://schemas.openxmlformats.org/officeDocument/2006/relationships/image" Target="../media/image545.png"/><Relationship Id="rId7" Type="http://schemas.openxmlformats.org/officeDocument/2006/relationships/image" Target="../media/image359.png"/><Relationship Id="rId183" Type="http://schemas.openxmlformats.org/officeDocument/2006/relationships/image" Target="../media/image447.png"/><Relationship Id="rId239" Type="http://schemas.openxmlformats.org/officeDocument/2006/relationships/image" Target="../media/image475.png"/><Relationship Id="rId250" Type="http://schemas.openxmlformats.org/officeDocument/2006/relationships/customXml" Target="../ink/ink125.xml"/><Relationship Id="rId292" Type="http://schemas.openxmlformats.org/officeDocument/2006/relationships/customXml" Target="../ink/ink146.xml"/><Relationship Id="rId306" Type="http://schemas.openxmlformats.org/officeDocument/2006/relationships/customXml" Target="../ink/ink153.xml"/><Relationship Id="rId45" Type="http://schemas.openxmlformats.org/officeDocument/2006/relationships/image" Target="../media/image378.png"/><Relationship Id="rId87" Type="http://schemas.openxmlformats.org/officeDocument/2006/relationships/image" Target="../media/image399.png"/><Relationship Id="rId110" Type="http://schemas.openxmlformats.org/officeDocument/2006/relationships/customXml" Target="../ink/ink55.xml"/><Relationship Id="rId348" Type="http://schemas.openxmlformats.org/officeDocument/2006/relationships/customXml" Target="../ink/ink174.xml"/><Relationship Id="rId152" Type="http://schemas.openxmlformats.org/officeDocument/2006/relationships/customXml" Target="../ink/ink76.xml"/><Relationship Id="rId194" Type="http://schemas.openxmlformats.org/officeDocument/2006/relationships/customXml" Target="../ink/ink97.xml"/><Relationship Id="rId208" Type="http://schemas.openxmlformats.org/officeDocument/2006/relationships/customXml" Target="../ink/ink104.xml"/><Relationship Id="rId261" Type="http://schemas.openxmlformats.org/officeDocument/2006/relationships/image" Target="../media/image486.png"/><Relationship Id="rId14" Type="http://schemas.openxmlformats.org/officeDocument/2006/relationships/customXml" Target="../ink/ink7.xml"/><Relationship Id="rId56" Type="http://schemas.openxmlformats.org/officeDocument/2006/relationships/customXml" Target="../ink/ink28.xml"/><Relationship Id="rId317" Type="http://schemas.openxmlformats.org/officeDocument/2006/relationships/image" Target="../media/image514.png"/><Relationship Id="rId359" Type="http://schemas.openxmlformats.org/officeDocument/2006/relationships/image" Target="../media/image535.png"/><Relationship Id="rId98" Type="http://schemas.openxmlformats.org/officeDocument/2006/relationships/customXml" Target="../ink/ink49.xml"/><Relationship Id="rId121" Type="http://schemas.openxmlformats.org/officeDocument/2006/relationships/image" Target="../media/image416.png"/><Relationship Id="rId163" Type="http://schemas.openxmlformats.org/officeDocument/2006/relationships/image" Target="../media/image437.png"/><Relationship Id="rId219" Type="http://schemas.openxmlformats.org/officeDocument/2006/relationships/image" Target="../media/image465.png"/><Relationship Id="rId370" Type="http://schemas.openxmlformats.org/officeDocument/2006/relationships/customXml" Target="../ink/ink185.xml"/><Relationship Id="rId230" Type="http://schemas.openxmlformats.org/officeDocument/2006/relationships/customXml" Target="../ink/ink115.xml"/><Relationship Id="rId25" Type="http://schemas.openxmlformats.org/officeDocument/2006/relationships/image" Target="../media/image368.png"/><Relationship Id="rId67" Type="http://schemas.openxmlformats.org/officeDocument/2006/relationships/image" Target="../media/image389.png"/><Relationship Id="rId272" Type="http://schemas.openxmlformats.org/officeDocument/2006/relationships/customXml" Target="../ink/ink136.xml"/><Relationship Id="rId328" Type="http://schemas.openxmlformats.org/officeDocument/2006/relationships/customXml" Target="../ink/ink164.xml"/><Relationship Id="rId132" Type="http://schemas.openxmlformats.org/officeDocument/2006/relationships/customXml" Target="../ink/ink66.xml"/><Relationship Id="rId174" Type="http://schemas.openxmlformats.org/officeDocument/2006/relationships/customXml" Target="../ink/ink87.xml"/><Relationship Id="rId381" Type="http://schemas.openxmlformats.org/officeDocument/2006/relationships/image" Target="../media/image546.png"/><Relationship Id="rId241" Type="http://schemas.openxmlformats.org/officeDocument/2006/relationships/image" Target="../media/image476.png"/><Relationship Id="rId36" Type="http://schemas.openxmlformats.org/officeDocument/2006/relationships/customXml" Target="../ink/ink18.xml"/><Relationship Id="rId283" Type="http://schemas.openxmlformats.org/officeDocument/2006/relationships/image" Target="../media/image497.png"/><Relationship Id="rId339" Type="http://schemas.openxmlformats.org/officeDocument/2006/relationships/image" Target="../media/image525.png"/><Relationship Id="rId78" Type="http://schemas.openxmlformats.org/officeDocument/2006/relationships/customXml" Target="../ink/ink39.xml"/><Relationship Id="rId101" Type="http://schemas.openxmlformats.org/officeDocument/2006/relationships/image" Target="../media/image406.png"/><Relationship Id="rId143" Type="http://schemas.openxmlformats.org/officeDocument/2006/relationships/image" Target="../media/image427.png"/><Relationship Id="rId185" Type="http://schemas.openxmlformats.org/officeDocument/2006/relationships/image" Target="../media/image448.png"/><Relationship Id="rId350" Type="http://schemas.openxmlformats.org/officeDocument/2006/relationships/customXml" Target="../ink/ink175.xml"/><Relationship Id="rId9" Type="http://schemas.openxmlformats.org/officeDocument/2006/relationships/image" Target="../media/image360.png"/><Relationship Id="rId210" Type="http://schemas.openxmlformats.org/officeDocument/2006/relationships/customXml" Target="../ink/ink105.xml"/><Relationship Id="rId252" Type="http://schemas.openxmlformats.org/officeDocument/2006/relationships/customXml" Target="../ink/ink126.xml"/><Relationship Id="rId294" Type="http://schemas.openxmlformats.org/officeDocument/2006/relationships/customXml" Target="../ink/ink147.xml"/><Relationship Id="rId308" Type="http://schemas.openxmlformats.org/officeDocument/2006/relationships/customXml" Target="../ink/ink154.xml"/><Relationship Id="rId47" Type="http://schemas.openxmlformats.org/officeDocument/2006/relationships/image" Target="../media/image379.png"/><Relationship Id="rId68" Type="http://schemas.openxmlformats.org/officeDocument/2006/relationships/customXml" Target="../ink/ink34.xml"/><Relationship Id="rId89" Type="http://schemas.openxmlformats.org/officeDocument/2006/relationships/image" Target="../media/image400.png"/><Relationship Id="rId112" Type="http://schemas.openxmlformats.org/officeDocument/2006/relationships/customXml" Target="../ink/ink56.xml"/><Relationship Id="rId133" Type="http://schemas.openxmlformats.org/officeDocument/2006/relationships/image" Target="../media/image422.png"/><Relationship Id="rId154" Type="http://schemas.openxmlformats.org/officeDocument/2006/relationships/customXml" Target="../ink/ink77.xml"/><Relationship Id="rId175" Type="http://schemas.openxmlformats.org/officeDocument/2006/relationships/image" Target="../media/image443.png"/><Relationship Id="rId340" Type="http://schemas.openxmlformats.org/officeDocument/2006/relationships/customXml" Target="../ink/ink170.xml"/><Relationship Id="rId361" Type="http://schemas.openxmlformats.org/officeDocument/2006/relationships/image" Target="../media/image536.png"/><Relationship Id="rId196" Type="http://schemas.openxmlformats.org/officeDocument/2006/relationships/customXml" Target="../ink/ink98.xml"/><Relationship Id="rId200" Type="http://schemas.openxmlformats.org/officeDocument/2006/relationships/customXml" Target="../ink/ink100.xml"/><Relationship Id="rId382" Type="http://schemas.openxmlformats.org/officeDocument/2006/relationships/customXml" Target="../ink/ink191.xml"/><Relationship Id="rId16" Type="http://schemas.openxmlformats.org/officeDocument/2006/relationships/customXml" Target="../ink/ink8.xml"/><Relationship Id="rId221" Type="http://schemas.openxmlformats.org/officeDocument/2006/relationships/image" Target="../media/image466.png"/><Relationship Id="rId242" Type="http://schemas.openxmlformats.org/officeDocument/2006/relationships/customXml" Target="../ink/ink121.xml"/><Relationship Id="rId263" Type="http://schemas.openxmlformats.org/officeDocument/2006/relationships/image" Target="../media/image487.png"/><Relationship Id="rId284" Type="http://schemas.openxmlformats.org/officeDocument/2006/relationships/customXml" Target="../ink/ink142.xml"/><Relationship Id="rId319" Type="http://schemas.openxmlformats.org/officeDocument/2006/relationships/image" Target="../media/image515.png"/><Relationship Id="rId37" Type="http://schemas.openxmlformats.org/officeDocument/2006/relationships/image" Target="../media/image374.png"/><Relationship Id="rId58" Type="http://schemas.openxmlformats.org/officeDocument/2006/relationships/customXml" Target="../ink/ink29.xml"/><Relationship Id="rId79" Type="http://schemas.openxmlformats.org/officeDocument/2006/relationships/image" Target="../media/image395.png"/><Relationship Id="rId102" Type="http://schemas.openxmlformats.org/officeDocument/2006/relationships/customXml" Target="../ink/ink51.xml"/><Relationship Id="rId123" Type="http://schemas.openxmlformats.org/officeDocument/2006/relationships/image" Target="../media/image417.png"/><Relationship Id="rId144" Type="http://schemas.openxmlformats.org/officeDocument/2006/relationships/customXml" Target="../ink/ink72.xml"/><Relationship Id="rId330" Type="http://schemas.openxmlformats.org/officeDocument/2006/relationships/customXml" Target="../ink/ink165.xml"/><Relationship Id="rId90" Type="http://schemas.openxmlformats.org/officeDocument/2006/relationships/customXml" Target="../ink/ink45.xml"/><Relationship Id="rId165" Type="http://schemas.openxmlformats.org/officeDocument/2006/relationships/image" Target="../media/image438.png"/><Relationship Id="rId186" Type="http://schemas.openxmlformats.org/officeDocument/2006/relationships/customXml" Target="../ink/ink93.xml"/><Relationship Id="rId351" Type="http://schemas.openxmlformats.org/officeDocument/2006/relationships/image" Target="../media/image531.png"/><Relationship Id="rId372" Type="http://schemas.openxmlformats.org/officeDocument/2006/relationships/customXml" Target="../ink/ink186.xml"/><Relationship Id="rId211" Type="http://schemas.openxmlformats.org/officeDocument/2006/relationships/image" Target="../media/image461.png"/><Relationship Id="rId232" Type="http://schemas.openxmlformats.org/officeDocument/2006/relationships/customXml" Target="../ink/ink116.xml"/><Relationship Id="rId253" Type="http://schemas.openxmlformats.org/officeDocument/2006/relationships/image" Target="../media/image482.png"/><Relationship Id="rId274" Type="http://schemas.openxmlformats.org/officeDocument/2006/relationships/customXml" Target="../ink/ink137.xml"/><Relationship Id="rId295" Type="http://schemas.openxmlformats.org/officeDocument/2006/relationships/image" Target="../media/image503.png"/><Relationship Id="rId309" Type="http://schemas.openxmlformats.org/officeDocument/2006/relationships/image" Target="../media/image510.png"/><Relationship Id="rId27" Type="http://schemas.openxmlformats.org/officeDocument/2006/relationships/image" Target="../media/image369.png"/><Relationship Id="rId48" Type="http://schemas.openxmlformats.org/officeDocument/2006/relationships/customXml" Target="../ink/ink24.xml"/><Relationship Id="rId69" Type="http://schemas.openxmlformats.org/officeDocument/2006/relationships/image" Target="../media/image390.png"/><Relationship Id="rId113" Type="http://schemas.openxmlformats.org/officeDocument/2006/relationships/image" Target="../media/image412.png"/><Relationship Id="rId134" Type="http://schemas.openxmlformats.org/officeDocument/2006/relationships/customXml" Target="../ink/ink67.xml"/><Relationship Id="rId320" Type="http://schemas.openxmlformats.org/officeDocument/2006/relationships/customXml" Target="../ink/ink160.xml"/><Relationship Id="rId80" Type="http://schemas.openxmlformats.org/officeDocument/2006/relationships/customXml" Target="../ink/ink40.xml"/><Relationship Id="rId155" Type="http://schemas.openxmlformats.org/officeDocument/2006/relationships/image" Target="../media/image433.png"/><Relationship Id="rId176" Type="http://schemas.openxmlformats.org/officeDocument/2006/relationships/customXml" Target="../ink/ink88.xml"/><Relationship Id="rId197" Type="http://schemas.openxmlformats.org/officeDocument/2006/relationships/image" Target="../media/image454.png"/><Relationship Id="rId341" Type="http://schemas.openxmlformats.org/officeDocument/2006/relationships/image" Target="../media/image526.png"/><Relationship Id="rId362" Type="http://schemas.openxmlformats.org/officeDocument/2006/relationships/customXml" Target="../ink/ink181.xml"/><Relationship Id="rId383" Type="http://schemas.openxmlformats.org/officeDocument/2006/relationships/image" Target="../media/image547.png"/><Relationship Id="rId201" Type="http://schemas.openxmlformats.org/officeDocument/2006/relationships/image" Target="../media/image456.png"/><Relationship Id="rId222" Type="http://schemas.openxmlformats.org/officeDocument/2006/relationships/customXml" Target="../ink/ink111.xml"/><Relationship Id="rId243" Type="http://schemas.openxmlformats.org/officeDocument/2006/relationships/image" Target="../media/image477.png"/><Relationship Id="rId264" Type="http://schemas.openxmlformats.org/officeDocument/2006/relationships/customXml" Target="../ink/ink132.xml"/><Relationship Id="rId285" Type="http://schemas.openxmlformats.org/officeDocument/2006/relationships/image" Target="../media/image498.png"/><Relationship Id="rId17" Type="http://schemas.openxmlformats.org/officeDocument/2006/relationships/image" Target="../media/image364.png"/><Relationship Id="rId38" Type="http://schemas.openxmlformats.org/officeDocument/2006/relationships/customXml" Target="../ink/ink19.xml"/><Relationship Id="rId59" Type="http://schemas.openxmlformats.org/officeDocument/2006/relationships/image" Target="../media/image385.png"/><Relationship Id="rId103" Type="http://schemas.openxmlformats.org/officeDocument/2006/relationships/image" Target="../media/image407.png"/><Relationship Id="rId124" Type="http://schemas.openxmlformats.org/officeDocument/2006/relationships/customXml" Target="../ink/ink62.xml"/><Relationship Id="rId310" Type="http://schemas.openxmlformats.org/officeDocument/2006/relationships/customXml" Target="../ink/ink155.xml"/><Relationship Id="rId70" Type="http://schemas.openxmlformats.org/officeDocument/2006/relationships/customXml" Target="../ink/ink35.xml"/><Relationship Id="rId91" Type="http://schemas.openxmlformats.org/officeDocument/2006/relationships/image" Target="../media/image401.png"/><Relationship Id="rId145" Type="http://schemas.openxmlformats.org/officeDocument/2006/relationships/image" Target="../media/image428.png"/><Relationship Id="rId166" Type="http://schemas.openxmlformats.org/officeDocument/2006/relationships/customXml" Target="../ink/ink83.xml"/><Relationship Id="rId187" Type="http://schemas.openxmlformats.org/officeDocument/2006/relationships/image" Target="../media/image449.png"/><Relationship Id="rId331" Type="http://schemas.openxmlformats.org/officeDocument/2006/relationships/image" Target="../media/image521.png"/><Relationship Id="rId352" Type="http://schemas.openxmlformats.org/officeDocument/2006/relationships/customXml" Target="../ink/ink176.xml"/><Relationship Id="rId373" Type="http://schemas.openxmlformats.org/officeDocument/2006/relationships/image" Target="../media/image542.png"/><Relationship Id="rId1" Type="http://schemas.openxmlformats.org/officeDocument/2006/relationships/slideLayout" Target="../slideLayouts/slideLayout2.xml"/><Relationship Id="rId212" Type="http://schemas.openxmlformats.org/officeDocument/2006/relationships/customXml" Target="../ink/ink106.xml"/><Relationship Id="rId233" Type="http://schemas.openxmlformats.org/officeDocument/2006/relationships/image" Target="../media/image472.png"/><Relationship Id="rId254" Type="http://schemas.openxmlformats.org/officeDocument/2006/relationships/customXml" Target="../ink/ink127.xml"/><Relationship Id="rId28" Type="http://schemas.openxmlformats.org/officeDocument/2006/relationships/customXml" Target="../ink/ink14.xml"/><Relationship Id="rId49" Type="http://schemas.openxmlformats.org/officeDocument/2006/relationships/image" Target="../media/image380.png"/><Relationship Id="rId114" Type="http://schemas.openxmlformats.org/officeDocument/2006/relationships/customXml" Target="../ink/ink57.xml"/><Relationship Id="rId275" Type="http://schemas.openxmlformats.org/officeDocument/2006/relationships/image" Target="../media/image493.png"/><Relationship Id="rId296" Type="http://schemas.openxmlformats.org/officeDocument/2006/relationships/customXml" Target="../ink/ink148.xml"/><Relationship Id="rId300" Type="http://schemas.openxmlformats.org/officeDocument/2006/relationships/customXml" Target="../ink/ink150.xml"/><Relationship Id="rId60" Type="http://schemas.openxmlformats.org/officeDocument/2006/relationships/customXml" Target="../ink/ink30.xml"/><Relationship Id="rId81" Type="http://schemas.openxmlformats.org/officeDocument/2006/relationships/image" Target="../media/image396.png"/><Relationship Id="rId135" Type="http://schemas.openxmlformats.org/officeDocument/2006/relationships/image" Target="../media/image423.png"/><Relationship Id="rId156" Type="http://schemas.openxmlformats.org/officeDocument/2006/relationships/customXml" Target="../ink/ink78.xml"/><Relationship Id="rId177" Type="http://schemas.openxmlformats.org/officeDocument/2006/relationships/image" Target="../media/image444.png"/><Relationship Id="rId198" Type="http://schemas.openxmlformats.org/officeDocument/2006/relationships/customXml" Target="../ink/ink99.xml"/><Relationship Id="rId321" Type="http://schemas.openxmlformats.org/officeDocument/2006/relationships/image" Target="../media/image516.png"/><Relationship Id="rId342" Type="http://schemas.openxmlformats.org/officeDocument/2006/relationships/customXml" Target="../ink/ink171.xml"/><Relationship Id="rId363" Type="http://schemas.openxmlformats.org/officeDocument/2006/relationships/image" Target="../media/image537.png"/><Relationship Id="rId384" Type="http://schemas.openxmlformats.org/officeDocument/2006/relationships/customXml" Target="../ink/ink192.xml"/><Relationship Id="rId202" Type="http://schemas.openxmlformats.org/officeDocument/2006/relationships/customXml" Target="../ink/ink101.xml"/><Relationship Id="rId223" Type="http://schemas.openxmlformats.org/officeDocument/2006/relationships/image" Target="../media/image467.png"/><Relationship Id="rId244" Type="http://schemas.openxmlformats.org/officeDocument/2006/relationships/customXml" Target="../ink/ink122.xml"/><Relationship Id="rId18" Type="http://schemas.openxmlformats.org/officeDocument/2006/relationships/customXml" Target="../ink/ink9.xml"/><Relationship Id="rId39" Type="http://schemas.openxmlformats.org/officeDocument/2006/relationships/image" Target="../media/image375.png"/><Relationship Id="rId265" Type="http://schemas.openxmlformats.org/officeDocument/2006/relationships/image" Target="../media/image488.png"/><Relationship Id="rId286" Type="http://schemas.openxmlformats.org/officeDocument/2006/relationships/customXml" Target="../ink/ink143.xml"/><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418.png"/><Relationship Id="rId146" Type="http://schemas.openxmlformats.org/officeDocument/2006/relationships/customXml" Target="../ink/ink73.xml"/><Relationship Id="rId167" Type="http://schemas.openxmlformats.org/officeDocument/2006/relationships/image" Target="../media/image439.png"/><Relationship Id="rId188" Type="http://schemas.openxmlformats.org/officeDocument/2006/relationships/customXml" Target="../ink/ink94.xml"/><Relationship Id="rId311" Type="http://schemas.openxmlformats.org/officeDocument/2006/relationships/image" Target="../media/image511.png"/><Relationship Id="rId332" Type="http://schemas.openxmlformats.org/officeDocument/2006/relationships/customXml" Target="../ink/ink166.xml"/><Relationship Id="rId353" Type="http://schemas.openxmlformats.org/officeDocument/2006/relationships/image" Target="../media/image532.png"/><Relationship Id="rId374" Type="http://schemas.openxmlformats.org/officeDocument/2006/relationships/customXml" Target="../ink/ink187.xml"/><Relationship Id="rId71" Type="http://schemas.openxmlformats.org/officeDocument/2006/relationships/image" Target="../media/image391.png"/><Relationship Id="rId92" Type="http://schemas.openxmlformats.org/officeDocument/2006/relationships/customXml" Target="../ink/ink46.xml"/><Relationship Id="rId213" Type="http://schemas.openxmlformats.org/officeDocument/2006/relationships/image" Target="../media/image462.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370.png"/><Relationship Id="rId255" Type="http://schemas.openxmlformats.org/officeDocument/2006/relationships/image" Target="../media/image483.png"/><Relationship Id="rId276" Type="http://schemas.openxmlformats.org/officeDocument/2006/relationships/customXml" Target="../ink/ink138.xml"/><Relationship Id="rId297" Type="http://schemas.openxmlformats.org/officeDocument/2006/relationships/image" Target="../media/image504.png"/><Relationship Id="rId40" Type="http://schemas.openxmlformats.org/officeDocument/2006/relationships/customXml" Target="../ink/ink20.xml"/><Relationship Id="rId115" Type="http://schemas.openxmlformats.org/officeDocument/2006/relationships/image" Target="../media/image413.png"/><Relationship Id="rId136" Type="http://schemas.openxmlformats.org/officeDocument/2006/relationships/customXml" Target="../ink/ink68.xml"/><Relationship Id="rId157" Type="http://schemas.openxmlformats.org/officeDocument/2006/relationships/image" Target="../media/image434.png"/><Relationship Id="rId178" Type="http://schemas.openxmlformats.org/officeDocument/2006/relationships/customXml" Target="../ink/ink89.xml"/><Relationship Id="rId301" Type="http://schemas.openxmlformats.org/officeDocument/2006/relationships/image" Target="../media/image506.png"/><Relationship Id="rId322" Type="http://schemas.openxmlformats.org/officeDocument/2006/relationships/customXml" Target="../ink/ink161.xml"/><Relationship Id="rId343" Type="http://schemas.openxmlformats.org/officeDocument/2006/relationships/image" Target="../media/image527.png"/><Relationship Id="rId364" Type="http://schemas.openxmlformats.org/officeDocument/2006/relationships/customXml" Target="../ink/ink182.xml"/><Relationship Id="rId61" Type="http://schemas.openxmlformats.org/officeDocument/2006/relationships/image" Target="../media/image386.png"/><Relationship Id="rId82" Type="http://schemas.openxmlformats.org/officeDocument/2006/relationships/customXml" Target="../ink/ink41.xml"/><Relationship Id="rId199" Type="http://schemas.openxmlformats.org/officeDocument/2006/relationships/image" Target="../media/image455.png"/><Relationship Id="rId203" Type="http://schemas.openxmlformats.org/officeDocument/2006/relationships/image" Target="../media/image457.png"/><Relationship Id="rId385" Type="http://schemas.openxmlformats.org/officeDocument/2006/relationships/image" Target="../media/image548.png"/><Relationship Id="rId19" Type="http://schemas.openxmlformats.org/officeDocument/2006/relationships/image" Target="../media/image365.png"/><Relationship Id="rId224" Type="http://schemas.openxmlformats.org/officeDocument/2006/relationships/customXml" Target="../ink/ink112.xml"/><Relationship Id="rId245" Type="http://schemas.openxmlformats.org/officeDocument/2006/relationships/image" Target="../media/image478.png"/><Relationship Id="rId266" Type="http://schemas.openxmlformats.org/officeDocument/2006/relationships/customXml" Target="../ink/ink133.xml"/><Relationship Id="rId287" Type="http://schemas.openxmlformats.org/officeDocument/2006/relationships/image" Target="../media/image499.png"/><Relationship Id="rId30" Type="http://schemas.openxmlformats.org/officeDocument/2006/relationships/customXml" Target="../ink/ink15.xml"/><Relationship Id="rId105" Type="http://schemas.openxmlformats.org/officeDocument/2006/relationships/image" Target="../media/image408.png"/><Relationship Id="rId126" Type="http://schemas.openxmlformats.org/officeDocument/2006/relationships/customXml" Target="../ink/ink63.xml"/><Relationship Id="rId147" Type="http://schemas.openxmlformats.org/officeDocument/2006/relationships/image" Target="../media/image429.png"/><Relationship Id="rId168" Type="http://schemas.openxmlformats.org/officeDocument/2006/relationships/customXml" Target="../ink/ink84.xml"/><Relationship Id="rId312" Type="http://schemas.openxmlformats.org/officeDocument/2006/relationships/customXml" Target="../ink/ink156.xml"/><Relationship Id="rId333" Type="http://schemas.openxmlformats.org/officeDocument/2006/relationships/image" Target="../media/image522.png"/><Relationship Id="rId354" Type="http://schemas.openxmlformats.org/officeDocument/2006/relationships/customXml" Target="../ink/ink177.xml"/><Relationship Id="rId51" Type="http://schemas.openxmlformats.org/officeDocument/2006/relationships/image" Target="../media/image381.png"/><Relationship Id="rId72" Type="http://schemas.openxmlformats.org/officeDocument/2006/relationships/customXml" Target="../ink/ink36.xml"/><Relationship Id="rId93" Type="http://schemas.openxmlformats.org/officeDocument/2006/relationships/image" Target="../media/image402.png"/><Relationship Id="rId189" Type="http://schemas.openxmlformats.org/officeDocument/2006/relationships/image" Target="../media/image450.png"/><Relationship Id="rId375" Type="http://schemas.openxmlformats.org/officeDocument/2006/relationships/image" Target="../media/image543.png"/><Relationship Id="rId3" Type="http://schemas.openxmlformats.org/officeDocument/2006/relationships/image" Target="../media/image357.png"/><Relationship Id="rId214" Type="http://schemas.openxmlformats.org/officeDocument/2006/relationships/customXml" Target="../ink/ink107.xml"/><Relationship Id="rId235" Type="http://schemas.openxmlformats.org/officeDocument/2006/relationships/image" Target="../media/image473.png"/><Relationship Id="rId256" Type="http://schemas.openxmlformats.org/officeDocument/2006/relationships/customXml" Target="../ink/ink128.xml"/><Relationship Id="rId277" Type="http://schemas.openxmlformats.org/officeDocument/2006/relationships/image" Target="../media/image494.png"/><Relationship Id="rId298" Type="http://schemas.openxmlformats.org/officeDocument/2006/relationships/customXml" Target="../ink/ink149.xml"/><Relationship Id="rId116" Type="http://schemas.openxmlformats.org/officeDocument/2006/relationships/customXml" Target="../ink/ink58.xml"/><Relationship Id="rId137" Type="http://schemas.openxmlformats.org/officeDocument/2006/relationships/image" Target="../media/image424.png"/><Relationship Id="rId158" Type="http://schemas.openxmlformats.org/officeDocument/2006/relationships/customXml" Target="../ink/ink79.xml"/><Relationship Id="rId302" Type="http://schemas.openxmlformats.org/officeDocument/2006/relationships/customXml" Target="../ink/ink151.xml"/><Relationship Id="rId323" Type="http://schemas.openxmlformats.org/officeDocument/2006/relationships/image" Target="../media/image517.png"/><Relationship Id="rId344" Type="http://schemas.openxmlformats.org/officeDocument/2006/relationships/customXml" Target="../ink/ink172.xml"/><Relationship Id="rId20" Type="http://schemas.openxmlformats.org/officeDocument/2006/relationships/customXml" Target="../ink/ink10.xml"/><Relationship Id="rId41" Type="http://schemas.openxmlformats.org/officeDocument/2006/relationships/image" Target="../media/image376.png"/><Relationship Id="rId62" Type="http://schemas.openxmlformats.org/officeDocument/2006/relationships/customXml" Target="../ink/ink31.xml"/><Relationship Id="rId83" Type="http://schemas.openxmlformats.org/officeDocument/2006/relationships/image" Target="../media/image397.png"/><Relationship Id="rId179" Type="http://schemas.openxmlformats.org/officeDocument/2006/relationships/image" Target="../media/image445.png"/><Relationship Id="rId365" Type="http://schemas.openxmlformats.org/officeDocument/2006/relationships/image" Target="../media/image538.png"/><Relationship Id="rId386" Type="http://schemas.openxmlformats.org/officeDocument/2006/relationships/customXml" Target="../ink/ink193.xml"/><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468.png"/><Relationship Id="rId246" Type="http://schemas.openxmlformats.org/officeDocument/2006/relationships/customXml" Target="../ink/ink123.xml"/><Relationship Id="rId267" Type="http://schemas.openxmlformats.org/officeDocument/2006/relationships/image" Target="../media/image489.png"/><Relationship Id="rId288" Type="http://schemas.openxmlformats.org/officeDocument/2006/relationships/customXml" Target="../ink/ink144.xml"/><Relationship Id="rId106" Type="http://schemas.openxmlformats.org/officeDocument/2006/relationships/customXml" Target="../ink/ink53.xml"/><Relationship Id="rId127" Type="http://schemas.openxmlformats.org/officeDocument/2006/relationships/image" Target="../media/image419.png"/><Relationship Id="rId313" Type="http://schemas.openxmlformats.org/officeDocument/2006/relationships/image" Target="../media/image512.png"/><Relationship Id="rId10" Type="http://schemas.openxmlformats.org/officeDocument/2006/relationships/customXml" Target="../ink/ink5.xml"/><Relationship Id="rId31" Type="http://schemas.openxmlformats.org/officeDocument/2006/relationships/image" Target="../media/image371.png"/><Relationship Id="rId52" Type="http://schemas.openxmlformats.org/officeDocument/2006/relationships/customXml" Target="../ink/ink26.xml"/><Relationship Id="rId73" Type="http://schemas.openxmlformats.org/officeDocument/2006/relationships/image" Target="../media/image392.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440.png"/><Relationship Id="rId334" Type="http://schemas.openxmlformats.org/officeDocument/2006/relationships/customXml" Target="../ink/ink167.xml"/><Relationship Id="rId355" Type="http://schemas.openxmlformats.org/officeDocument/2006/relationships/image" Target="../media/image533.png"/><Relationship Id="rId376" Type="http://schemas.openxmlformats.org/officeDocument/2006/relationships/customXml" Target="../ink/ink188.xml"/><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image" Target="../media/image463.png"/><Relationship Id="rId236" Type="http://schemas.openxmlformats.org/officeDocument/2006/relationships/customXml" Target="../ink/ink118.xml"/><Relationship Id="rId257" Type="http://schemas.openxmlformats.org/officeDocument/2006/relationships/image" Target="../media/image484.png"/><Relationship Id="rId278" Type="http://schemas.openxmlformats.org/officeDocument/2006/relationships/customXml" Target="../ink/ink139.xml"/><Relationship Id="rId303" Type="http://schemas.openxmlformats.org/officeDocument/2006/relationships/image" Target="../media/image507.png"/><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345" Type="http://schemas.openxmlformats.org/officeDocument/2006/relationships/image" Target="../media/image528.png"/><Relationship Id="rId387" Type="http://schemas.openxmlformats.org/officeDocument/2006/relationships/image" Target="../media/image549.png"/><Relationship Id="rId191" Type="http://schemas.openxmlformats.org/officeDocument/2006/relationships/image" Target="../media/image451.png"/><Relationship Id="rId205" Type="http://schemas.openxmlformats.org/officeDocument/2006/relationships/image" Target="../media/image458.png"/><Relationship Id="rId247" Type="http://schemas.openxmlformats.org/officeDocument/2006/relationships/image" Target="../media/image479.png"/><Relationship Id="rId107" Type="http://schemas.openxmlformats.org/officeDocument/2006/relationships/image" Target="../media/image409.png"/><Relationship Id="rId289" Type="http://schemas.openxmlformats.org/officeDocument/2006/relationships/image" Target="../media/image500.png"/><Relationship Id="rId11" Type="http://schemas.openxmlformats.org/officeDocument/2006/relationships/image" Target="../media/image361.png"/><Relationship Id="rId53" Type="http://schemas.openxmlformats.org/officeDocument/2006/relationships/image" Target="../media/image382.png"/><Relationship Id="rId149" Type="http://schemas.openxmlformats.org/officeDocument/2006/relationships/image" Target="../media/image430.png"/><Relationship Id="rId314" Type="http://schemas.openxmlformats.org/officeDocument/2006/relationships/customXml" Target="../ink/ink157.xml"/><Relationship Id="rId356" Type="http://schemas.openxmlformats.org/officeDocument/2006/relationships/customXml" Target="../ink/ink178.xml"/><Relationship Id="rId95" Type="http://schemas.openxmlformats.org/officeDocument/2006/relationships/image" Target="../media/image403.png"/><Relationship Id="rId160" Type="http://schemas.openxmlformats.org/officeDocument/2006/relationships/customXml" Target="../ink/ink80.xml"/><Relationship Id="rId216" Type="http://schemas.openxmlformats.org/officeDocument/2006/relationships/customXml" Target="../ink/ink108.xml"/><Relationship Id="rId258" Type="http://schemas.openxmlformats.org/officeDocument/2006/relationships/customXml" Target="../ink/ink129.xml"/><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 Id="rId325" Type="http://schemas.openxmlformats.org/officeDocument/2006/relationships/image" Target="../media/image518.png"/><Relationship Id="rId367" Type="http://schemas.openxmlformats.org/officeDocument/2006/relationships/image" Target="../media/image539.png"/><Relationship Id="rId171" Type="http://schemas.openxmlformats.org/officeDocument/2006/relationships/image" Target="../media/image441.png"/><Relationship Id="rId227" Type="http://schemas.openxmlformats.org/officeDocument/2006/relationships/image" Target="../media/image469.png"/><Relationship Id="rId269" Type="http://schemas.openxmlformats.org/officeDocument/2006/relationships/image" Target="../media/image490.png"/><Relationship Id="rId33" Type="http://schemas.openxmlformats.org/officeDocument/2006/relationships/image" Target="../media/image372.png"/><Relationship Id="rId129" Type="http://schemas.openxmlformats.org/officeDocument/2006/relationships/image" Target="../media/image420.png"/><Relationship Id="rId280" Type="http://schemas.openxmlformats.org/officeDocument/2006/relationships/customXml" Target="../ink/ink140.xml"/><Relationship Id="rId336" Type="http://schemas.openxmlformats.org/officeDocument/2006/relationships/customXml" Target="../ink/ink168.xml"/><Relationship Id="rId75" Type="http://schemas.openxmlformats.org/officeDocument/2006/relationships/image" Target="../media/image393.png"/><Relationship Id="rId140" Type="http://schemas.openxmlformats.org/officeDocument/2006/relationships/customXml" Target="../ink/ink70.xml"/><Relationship Id="rId182" Type="http://schemas.openxmlformats.org/officeDocument/2006/relationships/customXml" Target="../ink/ink91.xml"/><Relationship Id="rId378" Type="http://schemas.openxmlformats.org/officeDocument/2006/relationships/customXml" Target="../ink/ink189.xml"/><Relationship Id="rId6" Type="http://schemas.openxmlformats.org/officeDocument/2006/relationships/customXml" Target="../ink/ink3.xml"/><Relationship Id="rId238" Type="http://schemas.openxmlformats.org/officeDocument/2006/relationships/customXml" Target="../ink/ink119.xml"/><Relationship Id="rId291" Type="http://schemas.openxmlformats.org/officeDocument/2006/relationships/image" Target="../media/image501.png"/><Relationship Id="rId305" Type="http://schemas.openxmlformats.org/officeDocument/2006/relationships/image" Target="../media/image508.png"/><Relationship Id="rId347" Type="http://schemas.openxmlformats.org/officeDocument/2006/relationships/image" Target="../media/image529.png"/><Relationship Id="rId44" Type="http://schemas.openxmlformats.org/officeDocument/2006/relationships/customXml" Target="../ink/ink22.xml"/><Relationship Id="rId86" Type="http://schemas.openxmlformats.org/officeDocument/2006/relationships/customXml" Target="../ink/ink43.xml"/><Relationship Id="rId151" Type="http://schemas.openxmlformats.org/officeDocument/2006/relationships/image" Target="../media/image431.png"/><Relationship Id="rId193" Type="http://schemas.openxmlformats.org/officeDocument/2006/relationships/image" Target="../media/image452.png"/><Relationship Id="rId207" Type="http://schemas.openxmlformats.org/officeDocument/2006/relationships/image" Target="../media/image459.png"/><Relationship Id="rId249" Type="http://schemas.openxmlformats.org/officeDocument/2006/relationships/image" Target="../media/image480.png"/><Relationship Id="rId13" Type="http://schemas.openxmlformats.org/officeDocument/2006/relationships/image" Target="../media/image362.png"/><Relationship Id="rId109" Type="http://schemas.openxmlformats.org/officeDocument/2006/relationships/image" Target="../media/image410.png"/><Relationship Id="rId260" Type="http://schemas.openxmlformats.org/officeDocument/2006/relationships/customXml" Target="../ink/ink130.xml"/><Relationship Id="rId316" Type="http://schemas.openxmlformats.org/officeDocument/2006/relationships/customXml" Target="../ink/ink158.xml"/><Relationship Id="rId55" Type="http://schemas.openxmlformats.org/officeDocument/2006/relationships/image" Target="../media/image383.png"/><Relationship Id="rId97" Type="http://schemas.openxmlformats.org/officeDocument/2006/relationships/image" Target="../media/image404.png"/><Relationship Id="rId120" Type="http://schemas.openxmlformats.org/officeDocument/2006/relationships/customXml" Target="../ink/ink60.xml"/><Relationship Id="rId358" Type="http://schemas.openxmlformats.org/officeDocument/2006/relationships/customXml" Target="../ink/ink179.xml"/><Relationship Id="rId162" Type="http://schemas.openxmlformats.org/officeDocument/2006/relationships/customXml" Target="../ink/ink81.xml"/><Relationship Id="rId218" Type="http://schemas.openxmlformats.org/officeDocument/2006/relationships/customXml" Target="../ink/ink109.xml"/><Relationship Id="rId271" Type="http://schemas.openxmlformats.org/officeDocument/2006/relationships/image" Target="../media/image491.png"/><Relationship Id="rId24" Type="http://schemas.openxmlformats.org/officeDocument/2006/relationships/customXml" Target="../ink/ink12.xml"/><Relationship Id="rId66" Type="http://schemas.openxmlformats.org/officeDocument/2006/relationships/customXml" Target="../ink/ink33.xml"/><Relationship Id="rId131" Type="http://schemas.openxmlformats.org/officeDocument/2006/relationships/image" Target="../media/image421.png"/><Relationship Id="rId327" Type="http://schemas.openxmlformats.org/officeDocument/2006/relationships/image" Target="../media/image519.png"/><Relationship Id="rId369" Type="http://schemas.openxmlformats.org/officeDocument/2006/relationships/image" Target="../media/image540.png"/><Relationship Id="rId173" Type="http://schemas.openxmlformats.org/officeDocument/2006/relationships/image" Target="../media/image442.png"/><Relationship Id="rId229" Type="http://schemas.openxmlformats.org/officeDocument/2006/relationships/image" Target="../media/image470.png"/><Relationship Id="rId380" Type="http://schemas.openxmlformats.org/officeDocument/2006/relationships/customXml" Target="../ink/ink190.xml"/><Relationship Id="rId240" Type="http://schemas.openxmlformats.org/officeDocument/2006/relationships/customXml" Target="../ink/ink120.xml"/><Relationship Id="rId35" Type="http://schemas.openxmlformats.org/officeDocument/2006/relationships/image" Target="../media/image373.png"/><Relationship Id="rId77" Type="http://schemas.openxmlformats.org/officeDocument/2006/relationships/image" Target="../media/image394.png"/><Relationship Id="rId100" Type="http://schemas.openxmlformats.org/officeDocument/2006/relationships/customXml" Target="../ink/ink50.xml"/><Relationship Id="rId282" Type="http://schemas.openxmlformats.org/officeDocument/2006/relationships/customXml" Target="../ink/ink141.xml"/><Relationship Id="rId338" Type="http://schemas.openxmlformats.org/officeDocument/2006/relationships/customXml" Target="../ink/ink169.xml"/><Relationship Id="rId8" Type="http://schemas.openxmlformats.org/officeDocument/2006/relationships/customXml" Target="../ink/ink4.xml"/><Relationship Id="rId142" Type="http://schemas.openxmlformats.org/officeDocument/2006/relationships/customXml" Target="../ink/ink71.xml"/><Relationship Id="rId184" Type="http://schemas.openxmlformats.org/officeDocument/2006/relationships/customXml" Target="../ink/ink92.xml"/><Relationship Id="rId251" Type="http://schemas.openxmlformats.org/officeDocument/2006/relationships/image" Target="../media/image481.png"/><Relationship Id="rId46" Type="http://schemas.openxmlformats.org/officeDocument/2006/relationships/customXml" Target="../ink/ink23.xml"/><Relationship Id="rId293" Type="http://schemas.openxmlformats.org/officeDocument/2006/relationships/image" Target="../media/image502.png"/><Relationship Id="rId307" Type="http://schemas.openxmlformats.org/officeDocument/2006/relationships/image" Target="../media/image509.png"/><Relationship Id="rId349" Type="http://schemas.openxmlformats.org/officeDocument/2006/relationships/image" Target="../media/image530.png"/><Relationship Id="rId88" Type="http://schemas.openxmlformats.org/officeDocument/2006/relationships/customXml" Target="../ink/ink44.xml"/><Relationship Id="rId111" Type="http://schemas.openxmlformats.org/officeDocument/2006/relationships/image" Target="../media/image411.png"/><Relationship Id="rId153" Type="http://schemas.openxmlformats.org/officeDocument/2006/relationships/image" Target="../media/image432.png"/><Relationship Id="rId195" Type="http://schemas.openxmlformats.org/officeDocument/2006/relationships/image" Target="../media/image453.png"/><Relationship Id="rId209" Type="http://schemas.openxmlformats.org/officeDocument/2006/relationships/image" Target="../media/image460.png"/><Relationship Id="rId360" Type="http://schemas.openxmlformats.org/officeDocument/2006/relationships/customXml" Target="../ink/ink180.xml"/><Relationship Id="rId220" Type="http://schemas.openxmlformats.org/officeDocument/2006/relationships/customXml" Target="../ink/ink110.xml"/><Relationship Id="rId15" Type="http://schemas.openxmlformats.org/officeDocument/2006/relationships/image" Target="../media/image363.png"/><Relationship Id="rId57" Type="http://schemas.openxmlformats.org/officeDocument/2006/relationships/image" Target="../media/image384.png"/><Relationship Id="rId262" Type="http://schemas.openxmlformats.org/officeDocument/2006/relationships/customXml" Target="../ink/ink131.xml"/><Relationship Id="rId318" Type="http://schemas.openxmlformats.org/officeDocument/2006/relationships/customXml" Target="../ink/ink159.xml"/><Relationship Id="rId99" Type="http://schemas.openxmlformats.org/officeDocument/2006/relationships/image" Target="../media/image405.png"/><Relationship Id="rId122" Type="http://schemas.openxmlformats.org/officeDocument/2006/relationships/customXml" Target="../ink/ink61.xml"/><Relationship Id="rId164" Type="http://schemas.openxmlformats.org/officeDocument/2006/relationships/customXml" Target="../ink/ink82.xml"/><Relationship Id="rId371" Type="http://schemas.openxmlformats.org/officeDocument/2006/relationships/image" Target="../media/image541.png"/><Relationship Id="rId26" Type="http://schemas.openxmlformats.org/officeDocument/2006/relationships/customXml" Target="../ink/ink13.xml"/><Relationship Id="rId231" Type="http://schemas.openxmlformats.org/officeDocument/2006/relationships/image" Target="../media/image471.png"/><Relationship Id="rId273" Type="http://schemas.openxmlformats.org/officeDocument/2006/relationships/image" Target="../media/image492.png"/><Relationship Id="rId329" Type="http://schemas.openxmlformats.org/officeDocument/2006/relationships/image" Target="../media/image520.png"/></Relationships>
</file>

<file path=ppt/slides/_rels/slide6.xml.rels><?xml version="1.0" encoding="UTF-8" standalone="yes"?>
<Relationships xmlns="http://schemas.openxmlformats.org/package/2006/relationships"><Relationship Id="rId117" Type="http://schemas.openxmlformats.org/officeDocument/2006/relationships/customXml" Target="../ink/ink253.xml"/><Relationship Id="rId21" Type="http://schemas.openxmlformats.org/officeDocument/2006/relationships/customXml" Target="../ink/ink204.xml"/><Relationship Id="rId42" Type="http://schemas.openxmlformats.org/officeDocument/2006/relationships/image" Target="../media/image24.png"/><Relationship Id="rId63" Type="http://schemas.openxmlformats.org/officeDocument/2006/relationships/customXml" Target="../ink/ink226.xml"/><Relationship Id="rId84" Type="http://schemas.openxmlformats.org/officeDocument/2006/relationships/image" Target="../media/image44.png"/><Relationship Id="rId138" Type="http://schemas.openxmlformats.org/officeDocument/2006/relationships/image" Target="../media/image71.png"/><Relationship Id="rId159" Type="http://schemas.openxmlformats.org/officeDocument/2006/relationships/customXml" Target="../ink/ink274.xml"/><Relationship Id="rId170" Type="http://schemas.openxmlformats.org/officeDocument/2006/relationships/image" Target="../media/image87.png"/><Relationship Id="rId191" Type="http://schemas.openxmlformats.org/officeDocument/2006/relationships/customXml" Target="../ink/ink290.xml"/><Relationship Id="rId205" Type="http://schemas.openxmlformats.org/officeDocument/2006/relationships/customXml" Target="../ink/ink297.xml"/><Relationship Id="rId226" Type="http://schemas.openxmlformats.org/officeDocument/2006/relationships/image" Target="../media/image115.png"/><Relationship Id="rId107" Type="http://schemas.openxmlformats.org/officeDocument/2006/relationships/customXml" Target="../ink/ink248.xml"/><Relationship Id="rId11" Type="http://schemas.openxmlformats.org/officeDocument/2006/relationships/image" Target="../media/image9.png"/><Relationship Id="rId32" Type="http://schemas.openxmlformats.org/officeDocument/2006/relationships/image" Target="../media/image19.png"/><Relationship Id="rId53" Type="http://schemas.openxmlformats.org/officeDocument/2006/relationships/customXml" Target="../ink/ink220.xml"/><Relationship Id="rId74" Type="http://schemas.openxmlformats.org/officeDocument/2006/relationships/image" Target="../media/image39.png"/><Relationship Id="rId128" Type="http://schemas.openxmlformats.org/officeDocument/2006/relationships/image" Target="../media/image66.png"/><Relationship Id="rId149" Type="http://schemas.openxmlformats.org/officeDocument/2006/relationships/customXml" Target="../ink/ink269.xml"/><Relationship Id="rId5" Type="http://schemas.openxmlformats.org/officeDocument/2006/relationships/image" Target="../media/image6.png"/><Relationship Id="rId95" Type="http://schemas.openxmlformats.org/officeDocument/2006/relationships/customXml" Target="../ink/ink242.xml"/><Relationship Id="rId160" Type="http://schemas.openxmlformats.org/officeDocument/2006/relationships/image" Target="../media/image82.png"/><Relationship Id="rId181" Type="http://schemas.openxmlformats.org/officeDocument/2006/relationships/customXml" Target="../ink/ink285.xml"/><Relationship Id="rId216" Type="http://schemas.openxmlformats.org/officeDocument/2006/relationships/image" Target="../media/image110.png"/><Relationship Id="rId22" Type="http://schemas.openxmlformats.org/officeDocument/2006/relationships/image" Target="../media/image14.png"/><Relationship Id="rId43" Type="http://schemas.openxmlformats.org/officeDocument/2006/relationships/customXml" Target="../ink/ink215.xml"/><Relationship Id="rId64" Type="http://schemas.openxmlformats.org/officeDocument/2006/relationships/image" Target="../media/image34.png"/><Relationship Id="rId118" Type="http://schemas.openxmlformats.org/officeDocument/2006/relationships/image" Target="../media/image61.png"/><Relationship Id="rId139" Type="http://schemas.openxmlformats.org/officeDocument/2006/relationships/customXml" Target="../ink/ink264.xml"/><Relationship Id="rId85" Type="http://schemas.openxmlformats.org/officeDocument/2006/relationships/customXml" Target="../ink/ink237.xml"/><Relationship Id="rId150" Type="http://schemas.openxmlformats.org/officeDocument/2006/relationships/image" Target="../media/image77.png"/><Relationship Id="rId171" Type="http://schemas.openxmlformats.org/officeDocument/2006/relationships/customXml" Target="../ink/ink280.xml"/><Relationship Id="rId192" Type="http://schemas.openxmlformats.org/officeDocument/2006/relationships/image" Target="../media/image98.png"/><Relationship Id="rId206" Type="http://schemas.openxmlformats.org/officeDocument/2006/relationships/image" Target="../media/image105.png"/><Relationship Id="rId227" Type="http://schemas.openxmlformats.org/officeDocument/2006/relationships/customXml" Target="../ink/ink308.xml"/><Relationship Id="rId12" Type="http://schemas.openxmlformats.org/officeDocument/2006/relationships/customXml" Target="../ink/ink199.xml"/><Relationship Id="rId33" Type="http://schemas.openxmlformats.org/officeDocument/2006/relationships/customXml" Target="../ink/ink210.xml"/><Relationship Id="rId108" Type="http://schemas.openxmlformats.org/officeDocument/2006/relationships/image" Target="../media/image56.png"/><Relationship Id="rId129" Type="http://schemas.openxmlformats.org/officeDocument/2006/relationships/customXml" Target="../ink/ink259.xml"/><Relationship Id="rId54" Type="http://schemas.openxmlformats.org/officeDocument/2006/relationships/customXml" Target="../ink/ink221.xml"/><Relationship Id="rId75" Type="http://schemas.openxmlformats.org/officeDocument/2006/relationships/customXml" Target="../ink/ink232.xml"/><Relationship Id="rId96" Type="http://schemas.openxmlformats.org/officeDocument/2006/relationships/image" Target="../media/image50.png"/><Relationship Id="rId140" Type="http://schemas.openxmlformats.org/officeDocument/2006/relationships/image" Target="../media/image72.png"/><Relationship Id="rId161" Type="http://schemas.openxmlformats.org/officeDocument/2006/relationships/customXml" Target="../ink/ink275.xml"/><Relationship Id="rId182" Type="http://schemas.openxmlformats.org/officeDocument/2006/relationships/image" Target="../media/image93.png"/><Relationship Id="rId217" Type="http://schemas.openxmlformats.org/officeDocument/2006/relationships/customXml" Target="../ink/ink303.xml"/><Relationship Id="rId6" Type="http://schemas.openxmlformats.org/officeDocument/2006/relationships/customXml" Target="../ink/ink196.xml"/><Relationship Id="rId23" Type="http://schemas.openxmlformats.org/officeDocument/2006/relationships/customXml" Target="../ink/ink205.xml"/><Relationship Id="rId119" Type="http://schemas.openxmlformats.org/officeDocument/2006/relationships/customXml" Target="../ink/ink254.xml"/><Relationship Id="rId44" Type="http://schemas.openxmlformats.org/officeDocument/2006/relationships/image" Target="../media/image25.png"/><Relationship Id="rId65" Type="http://schemas.openxmlformats.org/officeDocument/2006/relationships/customXml" Target="../ink/ink227.xml"/><Relationship Id="rId86" Type="http://schemas.openxmlformats.org/officeDocument/2006/relationships/image" Target="../media/image45.png"/><Relationship Id="rId130" Type="http://schemas.openxmlformats.org/officeDocument/2006/relationships/image" Target="../media/image67.png"/><Relationship Id="rId151" Type="http://schemas.openxmlformats.org/officeDocument/2006/relationships/customXml" Target="../ink/ink270.xml"/><Relationship Id="rId172" Type="http://schemas.openxmlformats.org/officeDocument/2006/relationships/image" Target="../media/image88.png"/><Relationship Id="rId193" Type="http://schemas.openxmlformats.org/officeDocument/2006/relationships/customXml" Target="../ink/ink291.xml"/><Relationship Id="rId207" Type="http://schemas.openxmlformats.org/officeDocument/2006/relationships/customXml" Target="../ink/ink298.xml"/><Relationship Id="rId228" Type="http://schemas.openxmlformats.org/officeDocument/2006/relationships/image" Target="../media/image116.png"/><Relationship Id="rId13" Type="http://schemas.openxmlformats.org/officeDocument/2006/relationships/image" Target="../media/image10.png"/><Relationship Id="rId109" Type="http://schemas.openxmlformats.org/officeDocument/2006/relationships/customXml" Target="../ink/ink249.xml"/><Relationship Id="rId34" Type="http://schemas.openxmlformats.org/officeDocument/2006/relationships/image" Target="../media/image20.png"/><Relationship Id="rId55" Type="http://schemas.openxmlformats.org/officeDocument/2006/relationships/image" Target="../media/image30.png"/><Relationship Id="rId76" Type="http://schemas.openxmlformats.org/officeDocument/2006/relationships/image" Target="../media/image40.png"/><Relationship Id="rId97" Type="http://schemas.openxmlformats.org/officeDocument/2006/relationships/customXml" Target="../ink/ink243.xml"/><Relationship Id="rId120" Type="http://schemas.openxmlformats.org/officeDocument/2006/relationships/image" Target="../media/image62.png"/><Relationship Id="rId141" Type="http://schemas.openxmlformats.org/officeDocument/2006/relationships/customXml" Target="../ink/ink265.xml"/><Relationship Id="rId7" Type="http://schemas.openxmlformats.org/officeDocument/2006/relationships/image" Target="../media/image7.png"/><Relationship Id="rId162" Type="http://schemas.openxmlformats.org/officeDocument/2006/relationships/image" Target="../media/image83.png"/><Relationship Id="rId183" Type="http://schemas.openxmlformats.org/officeDocument/2006/relationships/customXml" Target="../ink/ink286.xml"/><Relationship Id="rId218" Type="http://schemas.openxmlformats.org/officeDocument/2006/relationships/image" Target="../media/image111.png"/><Relationship Id="rId24" Type="http://schemas.openxmlformats.org/officeDocument/2006/relationships/image" Target="../media/image15.png"/><Relationship Id="rId45" Type="http://schemas.openxmlformats.org/officeDocument/2006/relationships/customXml" Target="../ink/ink216.xml"/><Relationship Id="rId66" Type="http://schemas.openxmlformats.org/officeDocument/2006/relationships/image" Target="../media/image35.png"/><Relationship Id="rId87" Type="http://schemas.openxmlformats.org/officeDocument/2006/relationships/customXml" Target="../ink/ink238.xml"/><Relationship Id="rId110" Type="http://schemas.openxmlformats.org/officeDocument/2006/relationships/image" Target="../media/image57.png"/><Relationship Id="rId131" Type="http://schemas.openxmlformats.org/officeDocument/2006/relationships/customXml" Target="../ink/ink260.xml"/><Relationship Id="rId152" Type="http://schemas.openxmlformats.org/officeDocument/2006/relationships/image" Target="../media/image78.png"/><Relationship Id="rId173" Type="http://schemas.openxmlformats.org/officeDocument/2006/relationships/customXml" Target="../ink/ink281.xml"/><Relationship Id="rId194" Type="http://schemas.openxmlformats.org/officeDocument/2006/relationships/image" Target="../media/image99.png"/><Relationship Id="rId208" Type="http://schemas.openxmlformats.org/officeDocument/2006/relationships/image" Target="../media/image106.png"/><Relationship Id="rId14" Type="http://schemas.openxmlformats.org/officeDocument/2006/relationships/customXml" Target="../ink/ink200.xml"/><Relationship Id="rId35" Type="http://schemas.openxmlformats.org/officeDocument/2006/relationships/customXml" Target="../ink/ink211.xml"/><Relationship Id="rId56" Type="http://schemas.openxmlformats.org/officeDocument/2006/relationships/customXml" Target="../ink/ink222.xml"/><Relationship Id="rId77" Type="http://schemas.openxmlformats.org/officeDocument/2006/relationships/customXml" Target="../ink/ink233.xml"/><Relationship Id="rId100" Type="http://schemas.openxmlformats.org/officeDocument/2006/relationships/image" Target="../media/image52.png"/><Relationship Id="rId8" Type="http://schemas.openxmlformats.org/officeDocument/2006/relationships/customXml" Target="../ink/ink197.xml"/><Relationship Id="rId98" Type="http://schemas.openxmlformats.org/officeDocument/2006/relationships/image" Target="../media/image51.png"/><Relationship Id="rId121" Type="http://schemas.openxmlformats.org/officeDocument/2006/relationships/customXml" Target="../ink/ink255.xml"/><Relationship Id="rId142" Type="http://schemas.openxmlformats.org/officeDocument/2006/relationships/image" Target="../media/image73.png"/><Relationship Id="rId163" Type="http://schemas.openxmlformats.org/officeDocument/2006/relationships/customXml" Target="../ink/ink276.xml"/><Relationship Id="rId184" Type="http://schemas.openxmlformats.org/officeDocument/2006/relationships/image" Target="../media/image94.png"/><Relationship Id="rId219" Type="http://schemas.openxmlformats.org/officeDocument/2006/relationships/customXml" Target="../ink/ink304.xml"/><Relationship Id="rId3" Type="http://schemas.openxmlformats.org/officeDocument/2006/relationships/image" Target="../media/image5.png"/><Relationship Id="rId214" Type="http://schemas.openxmlformats.org/officeDocument/2006/relationships/image" Target="../media/image109.png"/><Relationship Id="rId25" Type="http://schemas.openxmlformats.org/officeDocument/2006/relationships/customXml" Target="../ink/ink206.xml"/><Relationship Id="rId46" Type="http://schemas.openxmlformats.org/officeDocument/2006/relationships/image" Target="../media/image26.png"/><Relationship Id="rId67" Type="http://schemas.openxmlformats.org/officeDocument/2006/relationships/customXml" Target="../ink/ink228.xml"/><Relationship Id="rId116" Type="http://schemas.openxmlformats.org/officeDocument/2006/relationships/image" Target="../media/image60.png"/><Relationship Id="rId137" Type="http://schemas.openxmlformats.org/officeDocument/2006/relationships/customXml" Target="../ink/ink263.xml"/><Relationship Id="rId158" Type="http://schemas.openxmlformats.org/officeDocument/2006/relationships/image" Target="../media/image81.png"/><Relationship Id="rId20" Type="http://schemas.openxmlformats.org/officeDocument/2006/relationships/customXml" Target="../ink/ink203.xml"/><Relationship Id="rId41" Type="http://schemas.openxmlformats.org/officeDocument/2006/relationships/customXml" Target="../ink/ink214.xml"/><Relationship Id="rId62" Type="http://schemas.openxmlformats.org/officeDocument/2006/relationships/customXml" Target="../ink/ink225.xml"/><Relationship Id="rId83" Type="http://schemas.openxmlformats.org/officeDocument/2006/relationships/customXml" Target="../ink/ink236.xml"/><Relationship Id="rId88" Type="http://schemas.openxmlformats.org/officeDocument/2006/relationships/image" Target="../media/image46.png"/><Relationship Id="rId111" Type="http://schemas.openxmlformats.org/officeDocument/2006/relationships/customXml" Target="../ink/ink250.xml"/><Relationship Id="rId132" Type="http://schemas.openxmlformats.org/officeDocument/2006/relationships/image" Target="../media/image68.png"/><Relationship Id="rId153" Type="http://schemas.openxmlformats.org/officeDocument/2006/relationships/customXml" Target="../ink/ink271.xml"/><Relationship Id="rId174" Type="http://schemas.openxmlformats.org/officeDocument/2006/relationships/image" Target="../media/image89.png"/><Relationship Id="rId179" Type="http://schemas.openxmlformats.org/officeDocument/2006/relationships/customXml" Target="../ink/ink284.xml"/><Relationship Id="rId195" Type="http://schemas.openxmlformats.org/officeDocument/2006/relationships/customXml" Target="../ink/ink292.xml"/><Relationship Id="rId209" Type="http://schemas.openxmlformats.org/officeDocument/2006/relationships/customXml" Target="../ink/ink299.xml"/><Relationship Id="rId190" Type="http://schemas.openxmlformats.org/officeDocument/2006/relationships/image" Target="../media/image97.png"/><Relationship Id="rId204" Type="http://schemas.openxmlformats.org/officeDocument/2006/relationships/image" Target="../media/image104.png"/><Relationship Id="rId220" Type="http://schemas.openxmlformats.org/officeDocument/2006/relationships/image" Target="../media/image112.png"/><Relationship Id="rId225" Type="http://schemas.openxmlformats.org/officeDocument/2006/relationships/customXml" Target="../ink/ink307.xml"/><Relationship Id="rId15" Type="http://schemas.openxmlformats.org/officeDocument/2006/relationships/image" Target="../media/image11.png"/><Relationship Id="rId36" Type="http://schemas.openxmlformats.org/officeDocument/2006/relationships/image" Target="../media/image21.png"/><Relationship Id="rId57" Type="http://schemas.openxmlformats.org/officeDocument/2006/relationships/image" Target="../media/image31.png"/><Relationship Id="rId106" Type="http://schemas.openxmlformats.org/officeDocument/2006/relationships/image" Target="../media/image55.png"/><Relationship Id="rId127" Type="http://schemas.openxmlformats.org/officeDocument/2006/relationships/customXml" Target="../ink/ink258.xml"/><Relationship Id="rId10" Type="http://schemas.openxmlformats.org/officeDocument/2006/relationships/customXml" Target="../ink/ink198.xml"/><Relationship Id="rId31" Type="http://schemas.openxmlformats.org/officeDocument/2006/relationships/customXml" Target="../ink/ink209.xml"/><Relationship Id="rId52" Type="http://schemas.openxmlformats.org/officeDocument/2006/relationships/image" Target="../media/image29.png"/><Relationship Id="rId73" Type="http://schemas.openxmlformats.org/officeDocument/2006/relationships/customXml" Target="../ink/ink231.xml"/><Relationship Id="rId78" Type="http://schemas.openxmlformats.org/officeDocument/2006/relationships/image" Target="../media/image41.png"/><Relationship Id="rId94" Type="http://schemas.openxmlformats.org/officeDocument/2006/relationships/image" Target="../media/image49.png"/><Relationship Id="rId99" Type="http://schemas.openxmlformats.org/officeDocument/2006/relationships/customXml" Target="../ink/ink244.xml"/><Relationship Id="rId101" Type="http://schemas.openxmlformats.org/officeDocument/2006/relationships/customXml" Target="../ink/ink245.xml"/><Relationship Id="rId122" Type="http://schemas.openxmlformats.org/officeDocument/2006/relationships/image" Target="../media/image63.png"/><Relationship Id="rId143" Type="http://schemas.openxmlformats.org/officeDocument/2006/relationships/customXml" Target="../ink/ink266.xml"/><Relationship Id="rId148" Type="http://schemas.openxmlformats.org/officeDocument/2006/relationships/image" Target="../media/image76.png"/><Relationship Id="rId164" Type="http://schemas.openxmlformats.org/officeDocument/2006/relationships/image" Target="../media/image84.png"/><Relationship Id="rId169" Type="http://schemas.openxmlformats.org/officeDocument/2006/relationships/customXml" Target="../ink/ink279.xml"/><Relationship Id="rId185" Type="http://schemas.openxmlformats.org/officeDocument/2006/relationships/customXml" Target="../ink/ink287.xml"/><Relationship Id="rId4" Type="http://schemas.openxmlformats.org/officeDocument/2006/relationships/customXml" Target="../ink/ink195.xml"/><Relationship Id="rId9" Type="http://schemas.openxmlformats.org/officeDocument/2006/relationships/image" Target="../media/image8.png"/><Relationship Id="rId180" Type="http://schemas.openxmlformats.org/officeDocument/2006/relationships/image" Target="../media/image92.png"/><Relationship Id="rId210" Type="http://schemas.openxmlformats.org/officeDocument/2006/relationships/image" Target="../media/image107.png"/><Relationship Id="rId215" Type="http://schemas.openxmlformats.org/officeDocument/2006/relationships/customXml" Target="../ink/ink302.xml"/><Relationship Id="rId26" Type="http://schemas.openxmlformats.org/officeDocument/2006/relationships/image" Target="../media/image16.png"/><Relationship Id="rId47" Type="http://schemas.openxmlformats.org/officeDocument/2006/relationships/customXml" Target="../ink/ink217.xml"/><Relationship Id="rId68" Type="http://schemas.openxmlformats.org/officeDocument/2006/relationships/image" Target="../media/image36.png"/><Relationship Id="rId89" Type="http://schemas.openxmlformats.org/officeDocument/2006/relationships/customXml" Target="../ink/ink239.xml"/><Relationship Id="rId112" Type="http://schemas.openxmlformats.org/officeDocument/2006/relationships/image" Target="../media/image58.png"/><Relationship Id="rId133" Type="http://schemas.openxmlformats.org/officeDocument/2006/relationships/customXml" Target="../ink/ink261.xml"/><Relationship Id="rId154" Type="http://schemas.openxmlformats.org/officeDocument/2006/relationships/image" Target="../media/image79.png"/><Relationship Id="rId175" Type="http://schemas.openxmlformats.org/officeDocument/2006/relationships/customXml" Target="../ink/ink282.xml"/><Relationship Id="rId196" Type="http://schemas.openxmlformats.org/officeDocument/2006/relationships/image" Target="../media/image100.png"/><Relationship Id="rId200" Type="http://schemas.openxmlformats.org/officeDocument/2006/relationships/image" Target="../media/image102.png"/><Relationship Id="rId16" Type="http://schemas.openxmlformats.org/officeDocument/2006/relationships/customXml" Target="../ink/ink201.xml"/><Relationship Id="rId221" Type="http://schemas.openxmlformats.org/officeDocument/2006/relationships/customXml" Target="../ink/ink305.xml"/><Relationship Id="rId37" Type="http://schemas.openxmlformats.org/officeDocument/2006/relationships/customXml" Target="../ink/ink212.xml"/><Relationship Id="rId58" Type="http://schemas.openxmlformats.org/officeDocument/2006/relationships/customXml" Target="../ink/ink223.xml"/><Relationship Id="rId79" Type="http://schemas.openxmlformats.org/officeDocument/2006/relationships/customXml" Target="../ink/ink234.xml"/><Relationship Id="rId102" Type="http://schemas.openxmlformats.org/officeDocument/2006/relationships/image" Target="../media/image53.png"/><Relationship Id="rId123" Type="http://schemas.openxmlformats.org/officeDocument/2006/relationships/customXml" Target="../ink/ink256.xml"/><Relationship Id="rId144" Type="http://schemas.openxmlformats.org/officeDocument/2006/relationships/image" Target="../media/image74.png"/><Relationship Id="rId90" Type="http://schemas.openxmlformats.org/officeDocument/2006/relationships/image" Target="../media/image47.png"/><Relationship Id="rId165" Type="http://schemas.openxmlformats.org/officeDocument/2006/relationships/customXml" Target="../ink/ink277.xml"/><Relationship Id="rId186" Type="http://schemas.openxmlformats.org/officeDocument/2006/relationships/image" Target="../media/image95.png"/><Relationship Id="rId211" Type="http://schemas.openxmlformats.org/officeDocument/2006/relationships/customXml" Target="../ink/ink300.xml"/><Relationship Id="rId27" Type="http://schemas.openxmlformats.org/officeDocument/2006/relationships/customXml" Target="../ink/ink207.xml"/><Relationship Id="rId48" Type="http://schemas.openxmlformats.org/officeDocument/2006/relationships/image" Target="../media/image27.png"/><Relationship Id="rId69" Type="http://schemas.openxmlformats.org/officeDocument/2006/relationships/customXml" Target="../ink/ink229.xml"/><Relationship Id="rId113" Type="http://schemas.openxmlformats.org/officeDocument/2006/relationships/customXml" Target="../ink/ink251.xml"/><Relationship Id="rId134" Type="http://schemas.openxmlformats.org/officeDocument/2006/relationships/image" Target="../media/image69.png"/><Relationship Id="rId80" Type="http://schemas.openxmlformats.org/officeDocument/2006/relationships/image" Target="../media/image42.png"/><Relationship Id="rId155" Type="http://schemas.openxmlformats.org/officeDocument/2006/relationships/customXml" Target="../ink/ink272.xml"/><Relationship Id="rId176" Type="http://schemas.openxmlformats.org/officeDocument/2006/relationships/image" Target="../media/image90.png"/><Relationship Id="rId197" Type="http://schemas.openxmlformats.org/officeDocument/2006/relationships/customXml" Target="../ink/ink293.xml"/><Relationship Id="rId201" Type="http://schemas.openxmlformats.org/officeDocument/2006/relationships/customXml" Target="../ink/ink295.xml"/><Relationship Id="rId222" Type="http://schemas.openxmlformats.org/officeDocument/2006/relationships/image" Target="../media/image113.png"/><Relationship Id="rId17" Type="http://schemas.openxmlformats.org/officeDocument/2006/relationships/image" Target="../media/image12.png"/><Relationship Id="rId38" Type="http://schemas.openxmlformats.org/officeDocument/2006/relationships/image" Target="../media/image22.png"/><Relationship Id="rId59" Type="http://schemas.openxmlformats.org/officeDocument/2006/relationships/image" Target="../media/image32.png"/><Relationship Id="rId103" Type="http://schemas.openxmlformats.org/officeDocument/2006/relationships/customXml" Target="../ink/ink246.xml"/><Relationship Id="rId124" Type="http://schemas.openxmlformats.org/officeDocument/2006/relationships/image" Target="../media/image64.png"/><Relationship Id="rId70" Type="http://schemas.openxmlformats.org/officeDocument/2006/relationships/image" Target="../media/image37.png"/><Relationship Id="rId91" Type="http://schemas.openxmlformats.org/officeDocument/2006/relationships/customXml" Target="../ink/ink240.xml"/><Relationship Id="rId145" Type="http://schemas.openxmlformats.org/officeDocument/2006/relationships/customXml" Target="../ink/ink267.xml"/><Relationship Id="rId166" Type="http://schemas.openxmlformats.org/officeDocument/2006/relationships/image" Target="../media/image85.png"/><Relationship Id="rId187" Type="http://schemas.openxmlformats.org/officeDocument/2006/relationships/customXml" Target="../ink/ink288.xml"/><Relationship Id="rId1" Type="http://schemas.openxmlformats.org/officeDocument/2006/relationships/slideLayout" Target="../slideLayouts/slideLayout2.xml"/><Relationship Id="rId212" Type="http://schemas.openxmlformats.org/officeDocument/2006/relationships/image" Target="../media/image108.png"/><Relationship Id="rId28" Type="http://schemas.openxmlformats.org/officeDocument/2006/relationships/image" Target="../media/image17.png"/><Relationship Id="rId49" Type="http://schemas.openxmlformats.org/officeDocument/2006/relationships/customXml" Target="../ink/ink218.xml"/><Relationship Id="rId114" Type="http://schemas.openxmlformats.org/officeDocument/2006/relationships/image" Target="../media/image59.png"/><Relationship Id="rId60" Type="http://schemas.openxmlformats.org/officeDocument/2006/relationships/customXml" Target="../ink/ink224.xml"/><Relationship Id="rId81" Type="http://schemas.openxmlformats.org/officeDocument/2006/relationships/customXml" Target="../ink/ink235.xml"/><Relationship Id="rId135" Type="http://schemas.openxmlformats.org/officeDocument/2006/relationships/customXml" Target="../ink/ink262.xml"/><Relationship Id="rId156" Type="http://schemas.openxmlformats.org/officeDocument/2006/relationships/image" Target="../media/image80.png"/><Relationship Id="rId177" Type="http://schemas.openxmlformats.org/officeDocument/2006/relationships/customXml" Target="../ink/ink283.xml"/><Relationship Id="rId198" Type="http://schemas.openxmlformats.org/officeDocument/2006/relationships/image" Target="../media/image101.png"/><Relationship Id="rId202" Type="http://schemas.openxmlformats.org/officeDocument/2006/relationships/image" Target="../media/image103.png"/><Relationship Id="rId223" Type="http://schemas.openxmlformats.org/officeDocument/2006/relationships/customXml" Target="../ink/ink306.xml"/><Relationship Id="rId18" Type="http://schemas.openxmlformats.org/officeDocument/2006/relationships/customXml" Target="../ink/ink202.xml"/><Relationship Id="rId39" Type="http://schemas.openxmlformats.org/officeDocument/2006/relationships/customXml" Target="../ink/ink213.xml"/><Relationship Id="rId50" Type="http://schemas.openxmlformats.org/officeDocument/2006/relationships/image" Target="../media/image28.png"/><Relationship Id="rId104" Type="http://schemas.openxmlformats.org/officeDocument/2006/relationships/image" Target="../media/image54.png"/><Relationship Id="rId125" Type="http://schemas.openxmlformats.org/officeDocument/2006/relationships/customXml" Target="../ink/ink257.xml"/><Relationship Id="rId146" Type="http://schemas.openxmlformats.org/officeDocument/2006/relationships/image" Target="../media/image75.png"/><Relationship Id="rId167" Type="http://schemas.openxmlformats.org/officeDocument/2006/relationships/customXml" Target="../ink/ink278.xml"/><Relationship Id="rId188" Type="http://schemas.openxmlformats.org/officeDocument/2006/relationships/image" Target="../media/image96.png"/><Relationship Id="rId71" Type="http://schemas.openxmlformats.org/officeDocument/2006/relationships/customXml" Target="../ink/ink230.xml"/><Relationship Id="rId92" Type="http://schemas.openxmlformats.org/officeDocument/2006/relationships/image" Target="../media/image48.png"/><Relationship Id="rId213" Type="http://schemas.openxmlformats.org/officeDocument/2006/relationships/customXml" Target="../ink/ink301.xml"/><Relationship Id="rId2" Type="http://schemas.openxmlformats.org/officeDocument/2006/relationships/customXml" Target="../ink/ink194.xml"/><Relationship Id="rId29" Type="http://schemas.openxmlformats.org/officeDocument/2006/relationships/customXml" Target="../ink/ink208.xml"/><Relationship Id="rId40" Type="http://schemas.openxmlformats.org/officeDocument/2006/relationships/image" Target="../media/image23.png"/><Relationship Id="rId115" Type="http://schemas.openxmlformats.org/officeDocument/2006/relationships/customXml" Target="../ink/ink252.xml"/><Relationship Id="rId136" Type="http://schemas.openxmlformats.org/officeDocument/2006/relationships/image" Target="../media/image70.png"/><Relationship Id="rId157" Type="http://schemas.openxmlformats.org/officeDocument/2006/relationships/customXml" Target="../ink/ink273.xml"/><Relationship Id="rId178" Type="http://schemas.openxmlformats.org/officeDocument/2006/relationships/image" Target="../media/image91.png"/><Relationship Id="rId61" Type="http://schemas.openxmlformats.org/officeDocument/2006/relationships/image" Target="../media/image33.png"/><Relationship Id="rId82" Type="http://schemas.openxmlformats.org/officeDocument/2006/relationships/image" Target="../media/image43.png"/><Relationship Id="rId199" Type="http://schemas.openxmlformats.org/officeDocument/2006/relationships/customXml" Target="../ink/ink294.xml"/><Relationship Id="rId203" Type="http://schemas.openxmlformats.org/officeDocument/2006/relationships/customXml" Target="../ink/ink296.xml"/><Relationship Id="rId19" Type="http://schemas.openxmlformats.org/officeDocument/2006/relationships/image" Target="../media/image13.png"/><Relationship Id="rId224" Type="http://schemas.openxmlformats.org/officeDocument/2006/relationships/image" Target="../media/image114.png"/><Relationship Id="rId30" Type="http://schemas.openxmlformats.org/officeDocument/2006/relationships/image" Target="../media/image18.png"/><Relationship Id="rId105" Type="http://schemas.openxmlformats.org/officeDocument/2006/relationships/customXml" Target="../ink/ink247.xml"/><Relationship Id="rId126" Type="http://schemas.openxmlformats.org/officeDocument/2006/relationships/image" Target="../media/image65.png"/><Relationship Id="rId147" Type="http://schemas.openxmlformats.org/officeDocument/2006/relationships/customXml" Target="../ink/ink268.xml"/><Relationship Id="rId168" Type="http://schemas.openxmlformats.org/officeDocument/2006/relationships/image" Target="../media/image86.png"/><Relationship Id="rId51" Type="http://schemas.openxmlformats.org/officeDocument/2006/relationships/customXml" Target="../ink/ink219.xml"/><Relationship Id="rId72" Type="http://schemas.openxmlformats.org/officeDocument/2006/relationships/image" Target="../media/image38.png"/><Relationship Id="rId93" Type="http://schemas.openxmlformats.org/officeDocument/2006/relationships/customXml" Target="../ink/ink241.xml"/><Relationship Id="rId189" Type="http://schemas.openxmlformats.org/officeDocument/2006/relationships/customXml" Target="../ink/ink289.xml"/></Relationships>
</file>

<file path=ppt/slides/_rels/slide7.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14</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52EF7-560F-1755-2249-B1E96C612017}"/>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FC85FBFD-76D1-5916-C1C6-AF971BA5907A}"/>
              </a:ext>
            </a:extLst>
          </p:cNvPr>
          <p:cNvSpPr txBox="1">
            <a:spLocks/>
          </p:cNvSpPr>
          <p:nvPr/>
        </p:nvSpPr>
        <p:spPr>
          <a:xfrm>
            <a:off x="141079" y="140515"/>
            <a:ext cx="11137885" cy="513831"/>
          </a:xfrm>
          <a:prstGeom prst="rect">
            <a:avLst/>
          </a:prstGeom>
        </p:spPr>
        <p:txBody>
          <a:bodyPr lIns="121899" tIns="60949" rIns="121899" bIns="60949">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Cooper Black" panose="0208090404030B020404" pitchFamily="18" charset="0"/>
                <a:cs typeface="Times New Roman" panose="02020603050405020304" pitchFamily="18" charset="0"/>
              </a:rPr>
              <a:t>Benefits</a:t>
            </a:r>
            <a:endParaRPr lang="en-IN" sz="3200"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A6E0AB1-664C-B360-742E-D4A79977D489}"/>
              </a:ext>
            </a:extLst>
          </p:cNvPr>
          <p:cNvSpPr txBox="1"/>
          <p:nvPr/>
        </p:nvSpPr>
        <p:spPr>
          <a:xfrm>
            <a:off x="177646" y="654346"/>
            <a:ext cx="11486844" cy="2893077"/>
          </a:xfrm>
          <a:prstGeom prst="rect">
            <a:avLst/>
          </a:prstGeom>
          <a:noFill/>
        </p:spPr>
        <p:txBody>
          <a:bodyPr wrap="square" lIns="121899" tIns="60949" rIns="121899" bIns="60949" rtlCol="0">
            <a:spAutoFit/>
          </a:bodyPr>
          <a:lstStyle/>
          <a:p>
            <a:r>
              <a:rPr lang="en-IN" sz="1800" dirty="0"/>
              <a:t>Access to Innovation – all the latest S/4HANA features can be accessed faster because since you don’t have dependency on custom code, you can upgrade in short time, agile to decide. SAP partners can offer upgrade at fix price.</a:t>
            </a:r>
          </a:p>
          <a:p>
            <a:r>
              <a:rPr lang="en-IN" sz="1800" dirty="0"/>
              <a:t>Upgrade Simplicity – You can apply upgrades stress free.</a:t>
            </a:r>
          </a:p>
          <a:p>
            <a:r>
              <a:rPr lang="en-IN" sz="1800" dirty="0"/>
              <a:t>Lower TCO – Since we follow clean core, we actually use upgrade safe APIs to develop our custom apps. This remains stable release-on-release.</a:t>
            </a:r>
          </a:p>
          <a:p>
            <a:r>
              <a:rPr lang="en-IN" sz="1800" dirty="0"/>
              <a:t>Enhanced security – secure your data and applications which are exposed in cloud.</a:t>
            </a:r>
          </a:p>
          <a:p>
            <a:r>
              <a:rPr lang="en-IN" sz="1800" dirty="0"/>
              <a:t>Improved performance – core is clean, it doesn’t have to interact with lots of custom code, store custom code hence increase the speed.</a:t>
            </a:r>
          </a:p>
          <a:p>
            <a:r>
              <a:rPr lang="en-IN" sz="1800" dirty="0"/>
              <a:t>Data Simplification – which data is privates, which data is public.</a:t>
            </a:r>
          </a:p>
          <a:p>
            <a:endParaRPr lang="en-IN" sz="1800" dirty="0"/>
          </a:p>
        </p:txBody>
      </p:sp>
      <p:sp>
        <p:nvSpPr>
          <p:cNvPr id="4" name="TextBox 3">
            <a:extLst>
              <a:ext uri="{FF2B5EF4-FFF2-40B4-BE49-F238E27FC236}">
                <a16:creationId xmlns:a16="http://schemas.microsoft.com/office/drawing/2014/main" id="{2E644455-6638-B6EC-E548-90D653F40B11}"/>
              </a:ext>
            </a:extLst>
          </p:cNvPr>
          <p:cNvSpPr txBox="1"/>
          <p:nvPr/>
        </p:nvSpPr>
        <p:spPr>
          <a:xfrm>
            <a:off x="9664615" y="6550224"/>
            <a:ext cx="2524210" cy="307776"/>
          </a:xfrm>
          <a:prstGeom prst="rect">
            <a:avLst/>
          </a:prstGeom>
          <a:noFill/>
        </p:spPr>
        <p:txBody>
          <a:bodyPr wrap="square" lIns="121899" tIns="60949" rIns="121899" bIns="60949">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946E6C1C-AEC7-2B9D-DE6D-37C6746D548D}"/>
              </a:ext>
            </a:extLst>
          </p:cNvPr>
          <p:cNvPicPr>
            <a:picLocks noChangeAspect="1"/>
          </p:cNvPicPr>
          <p:nvPr/>
        </p:nvPicPr>
        <p:blipFill>
          <a:blip r:embed="rId2" cstate="print"/>
          <a:stretch>
            <a:fillRect/>
          </a:stretch>
        </p:blipFill>
        <p:spPr>
          <a:xfrm>
            <a:off x="11691527" y="70369"/>
            <a:ext cx="456414" cy="450920"/>
          </a:xfrm>
          <a:prstGeom prst="rect">
            <a:avLst/>
          </a:prstGeom>
        </p:spPr>
      </p:pic>
      <p:sp>
        <p:nvSpPr>
          <p:cNvPr id="6" name="TextBox 5">
            <a:extLst>
              <a:ext uri="{FF2B5EF4-FFF2-40B4-BE49-F238E27FC236}">
                <a16:creationId xmlns:a16="http://schemas.microsoft.com/office/drawing/2014/main" id="{90DB4459-0296-47B5-038A-8DA369C36043}"/>
              </a:ext>
            </a:extLst>
          </p:cNvPr>
          <p:cNvSpPr txBox="1"/>
          <p:nvPr/>
        </p:nvSpPr>
        <p:spPr>
          <a:xfrm>
            <a:off x="116700" y="6560282"/>
            <a:ext cx="505103" cy="292366"/>
          </a:xfrm>
          <a:prstGeom prst="rect">
            <a:avLst/>
          </a:prstGeom>
          <a:noFill/>
        </p:spPr>
        <p:txBody>
          <a:bodyPr wrap="square" lIns="121899" tIns="60949" rIns="121899" bIns="60949" rtlCol="0">
            <a:spAutoFit/>
          </a:bodyPr>
          <a:lstStyle/>
          <a:p>
            <a:r>
              <a:rPr lang="en-US" sz="1100" dirty="0"/>
              <a:t>11</a:t>
            </a:r>
            <a:endParaRPr lang="en-IN" sz="1100" dirty="0"/>
          </a:p>
        </p:txBody>
      </p:sp>
    </p:spTree>
    <p:extLst>
      <p:ext uri="{BB962C8B-B14F-4D97-AF65-F5344CB8AC3E}">
        <p14:creationId xmlns:p14="http://schemas.microsoft.com/office/powerpoint/2010/main" val="117709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2CC692-B367-0256-6D9A-9ABF02C66FA0}"/>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0950E103-5D2E-8B97-BCC2-CD16E03581CB}"/>
              </a:ext>
            </a:extLst>
          </p:cNvPr>
          <p:cNvSpPr txBox="1">
            <a:spLocks/>
          </p:cNvSpPr>
          <p:nvPr/>
        </p:nvSpPr>
        <p:spPr>
          <a:xfrm>
            <a:off x="141079" y="140515"/>
            <a:ext cx="11137885" cy="513831"/>
          </a:xfrm>
          <a:prstGeom prst="rect">
            <a:avLst/>
          </a:prstGeom>
        </p:spPr>
        <p:txBody>
          <a:bodyPr lIns="121899" tIns="60949" rIns="121899" bIns="60949">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Cooper Black" panose="0208090404030B020404" pitchFamily="18" charset="0"/>
                <a:cs typeface="Times New Roman" panose="02020603050405020304" pitchFamily="18" charset="0"/>
              </a:rPr>
              <a:t>Elements of Clean Core</a:t>
            </a:r>
            <a:endParaRPr lang="en-IN" sz="3200" dirty="0">
              <a:latin typeface="Cooper Black" panose="0208090404030B0204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E35D745-4FA1-02CF-5F85-5FA6867D6B38}"/>
              </a:ext>
            </a:extLst>
          </p:cNvPr>
          <p:cNvSpPr txBox="1"/>
          <p:nvPr/>
        </p:nvSpPr>
        <p:spPr>
          <a:xfrm>
            <a:off x="9664615" y="6550224"/>
            <a:ext cx="2524210" cy="307776"/>
          </a:xfrm>
          <a:prstGeom prst="rect">
            <a:avLst/>
          </a:prstGeom>
          <a:noFill/>
        </p:spPr>
        <p:txBody>
          <a:bodyPr wrap="square" lIns="121899" tIns="60949" rIns="121899" bIns="60949">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849FA7C8-3AC3-10DB-3CFC-5DEBB6658357}"/>
              </a:ext>
            </a:extLst>
          </p:cNvPr>
          <p:cNvPicPr>
            <a:picLocks noChangeAspect="1"/>
          </p:cNvPicPr>
          <p:nvPr/>
        </p:nvPicPr>
        <p:blipFill>
          <a:blip r:embed="rId2" cstate="print"/>
          <a:stretch>
            <a:fillRect/>
          </a:stretch>
        </p:blipFill>
        <p:spPr>
          <a:xfrm>
            <a:off x="11691527" y="70369"/>
            <a:ext cx="456414" cy="450920"/>
          </a:xfrm>
          <a:prstGeom prst="rect">
            <a:avLst/>
          </a:prstGeom>
        </p:spPr>
      </p:pic>
      <p:sp>
        <p:nvSpPr>
          <p:cNvPr id="6" name="TextBox 5">
            <a:extLst>
              <a:ext uri="{FF2B5EF4-FFF2-40B4-BE49-F238E27FC236}">
                <a16:creationId xmlns:a16="http://schemas.microsoft.com/office/drawing/2014/main" id="{6D3955D7-29D3-F538-D09E-E9B4C87AC168}"/>
              </a:ext>
            </a:extLst>
          </p:cNvPr>
          <p:cNvSpPr txBox="1"/>
          <p:nvPr/>
        </p:nvSpPr>
        <p:spPr>
          <a:xfrm>
            <a:off x="116700" y="6560282"/>
            <a:ext cx="505103" cy="292366"/>
          </a:xfrm>
          <a:prstGeom prst="rect">
            <a:avLst/>
          </a:prstGeom>
          <a:noFill/>
        </p:spPr>
        <p:txBody>
          <a:bodyPr wrap="square" lIns="121899" tIns="60949" rIns="121899" bIns="60949" rtlCol="0">
            <a:spAutoFit/>
          </a:bodyPr>
          <a:lstStyle/>
          <a:p>
            <a:r>
              <a:rPr lang="en-US" sz="1100" dirty="0"/>
              <a:t>11</a:t>
            </a:r>
            <a:endParaRPr lang="en-IN" sz="1100" dirty="0"/>
          </a:p>
        </p:txBody>
      </p:sp>
      <p:pic>
        <p:nvPicPr>
          <p:cNvPr id="1026" name="Picture 2">
            <a:extLst>
              <a:ext uri="{FF2B5EF4-FFF2-40B4-BE49-F238E27FC236}">
                <a16:creationId xmlns:a16="http://schemas.microsoft.com/office/drawing/2014/main" id="{32009216-A900-FE4A-A36E-1DC9EF81C5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804" y="608972"/>
            <a:ext cx="10777869" cy="5853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466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8B9937-329B-475D-743F-16AE5C1249EE}"/>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EAD438C8-CFF7-330E-9B4E-4DBB64239FAE}"/>
              </a:ext>
            </a:extLst>
          </p:cNvPr>
          <p:cNvSpPr txBox="1">
            <a:spLocks/>
          </p:cNvSpPr>
          <p:nvPr/>
        </p:nvSpPr>
        <p:spPr>
          <a:xfrm>
            <a:off x="141079" y="140515"/>
            <a:ext cx="11137885" cy="513831"/>
          </a:xfrm>
          <a:prstGeom prst="rect">
            <a:avLst/>
          </a:prstGeom>
        </p:spPr>
        <p:txBody>
          <a:bodyPr lIns="121899" tIns="60949" rIns="121899" bIns="60949">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Cooper Black" panose="0208090404030B020404" pitchFamily="18" charset="0"/>
                <a:cs typeface="Times New Roman" panose="02020603050405020304" pitchFamily="18" charset="0"/>
              </a:rPr>
              <a:t>High Level </a:t>
            </a:r>
            <a:r>
              <a:rPr lang="en-US" sz="3200" dirty="0" err="1">
                <a:latin typeface="Cooper Black" panose="0208090404030B020404" pitchFamily="18" charset="0"/>
                <a:cs typeface="Times New Roman" panose="02020603050405020304" pitchFamily="18" charset="0"/>
              </a:rPr>
              <a:t>Guidence</a:t>
            </a:r>
            <a:endParaRPr lang="en-IN" sz="3200"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1D185C-AE8F-3472-2718-205EFD58E311}"/>
              </a:ext>
            </a:extLst>
          </p:cNvPr>
          <p:cNvSpPr txBox="1"/>
          <p:nvPr/>
        </p:nvSpPr>
        <p:spPr>
          <a:xfrm>
            <a:off x="177646" y="654346"/>
            <a:ext cx="11486844" cy="400109"/>
          </a:xfrm>
          <a:prstGeom prst="rect">
            <a:avLst/>
          </a:prstGeom>
          <a:noFill/>
        </p:spPr>
        <p:txBody>
          <a:bodyPr wrap="square" lIns="121899" tIns="60949" rIns="121899" bIns="60949" rtlCol="0">
            <a:spAutoFit/>
          </a:bodyPr>
          <a:lstStyle/>
          <a:p>
            <a:r>
              <a:rPr lang="en-IN" sz="1800" dirty="0"/>
              <a:t>&lt;content&gt;</a:t>
            </a:r>
          </a:p>
        </p:txBody>
      </p:sp>
      <p:sp>
        <p:nvSpPr>
          <p:cNvPr id="4" name="TextBox 3">
            <a:extLst>
              <a:ext uri="{FF2B5EF4-FFF2-40B4-BE49-F238E27FC236}">
                <a16:creationId xmlns:a16="http://schemas.microsoft.com/office/drawing/2014/main" id="{B2C55218-CDF4-AA10-8FD5-844003825E5F}"/>
              </a:ext>
            </a:extLst>
          </p:cNvPr>
          <p:cNvSpPr txBox="1"/>
          <p:nvPr/>
        </p:nvSpPr>
        <p:spPr>
          <a:xfrm>
            <a:off x="9664615" y="6550224"/>
            <a:ext cx="2524210" cy="307776"/>
          </a:xfrm>
          <a:prstGeom prst="rect">
            <a:avLst/>
          </a:prstGeom>
          <a:noFill/>
        </p:spPr>
        <p:txBody>
          <a:bodyPr wrap="square" lIns="121899" tIns="60949" rIns="121899" bIns="60949">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4A7FD347-AAA8-DC0B-0B0F-3088F0A99906}"/>
              </a:ext>
            </a:extLst>
          </p:cNvPr>
          <p:cNvPicPr>
            <a:picLocks noChangeAspect="1"/>
          </p:cNvPicPr>
          <p:nvPr/>
        </p:nvPicPr>
        <p:blipFill>
          <a:blip r:embed="rId2" cstate="print"/>
          <a:stretch>
            <a:fillRect/>
          </a:stretch>
        </p:blipFill>
        <p:spPr>
          <a:xfrm>
            <a:off x="11691527" y="70369"/>
            <a:ext cx="456414" cy="450920"/>
          </a:xfrm>
          <a:prstGeom prst="rect">
            <a:avLst/>
          </a:prstGeom>
        </p:spPr>
      </p:pic>
      <p:sp>
        <p:nvSpPr>
          <p:cNvPr id="6" name="TextBox 5">
            <a:extLst>
              <a:ext uri="{FF2B5EF4-FFF2-40B4-BE49-F238E27FC236}">
                <a16:creationId xmlns:a16="http://schemas.microsoft.com/office/drawing/2014/main" id="{7DD74136-F603-4B57-EC85-8893703A44A6}"/>
              </a:ext>
            </a:extLst>
          </p:cNvPr>
          <p:cNvSpPr txBox="1"/>
          <p:nvPr/>
        </p:nvSpPr>
        <p:spPr>
          <a:xfrm>
            <a:off x="116700" y="6560282"/>
            <a:ext cx="505103" cy="292366"/>
          </a:xfrm>
          <a:prstGeom prst="rect">
            <a:avLst/>
          </a:prstGeom>
          <a:noFill/>
        </p:spPr>
        <p:txBody>
          <a:bodyPr wrap="square" lIns="121899" tIns="60949" rIns="121899" bIns="60949" rtlCol="0">
            <a:spAutoFit/>
          </a:bodyPr>
          <a:lstStyle/>
          <a:p>
            <a:r>
              <a:rPr lang="en-US" sz="1100" dirty="0"/>
              <a:t>11</a:t>
            </a:r>
            <a:endParaRPr lang="en-IN" sz="1100" dirty="0"/>
          </a:p>
        </p:txBody>
      </p:sp>
      <p:pic>
        <p:nvPicPr>
          <p:cNvPr id="2050" name="Picture 2">
            <a:extLst>
              <a:ext uri="{FF2B5EF4-FFF2-40B4-BE49-F238E27FC236}">
                <a16:creationId xmlns:a16="http://schemas.microsoft.com/office/drawing/2014/main" id="{D3CA1D1F-1476-9F91-EFE5-5C75848A4F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79463"/>
            <a:ext cx="12188825" cy="52990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EF456D5-C99D-A61A-8914-A7D4182FF665}"/>
              </a:ext>
            </a:extLst>
          </p:cNvPr>
          <p:cNvSpPr txBox="1"/>
          <p:nvPr/>
        </p:nvSpPr>
        <p:spPr>
          <a:xfrm>
            <a:off x="5537739" y="6021651"/>
            <a:ext cx="6094878" cy="830997"/>
          </a:xfrm>
          <a:prstGeom prst="rect">
            <a:avLst/>
          </a:prstGeom>
          <a:noFill/>
        </p:spPr>
        <p:txBody>
          <a:bodyPr wrap="square">
            <a:spAutoFit/>
          </a:bodyPr>
          <a:lstStyle/>
          <a:p>
            <a:r>
              <a:rPr lang="en-IN" dirty="0">
                <a:hlinkClick r:id="rId4"/>
              </a:rPr>
              <a:t>https://youtu.be/n0oS1eiOWU0</a:t>
            </a:r>
            <a:endParaRPr lang="en-IN" dirty="0"/>
          </a:p>
          <a:p>
            <a:endParaRPr lang="en-IN" dirty="0"/>
          </a:p>
        </p:txBody>
      </p:sp>
    </p:spTree>
    <p:extLst>
      <p:ext uri="{BB962C8B-B14F-4D97-AF65-F5344CB8AC3E}">
        <p14:creationId xmlns:p14="http://schemas.microsoft.com/office/powerpoint/2010/main" val="2026932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6075AA-EB92-02CB-7685-39AD8BFDD022}"/>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96C1BA81-4A0C-8433-C7F0-0F04171CF0B8}"/>
              </a:ext>
            </a:extLst>
          </p:cNvPr>
          <p:cNvSpPr txBox="1">
            <a:spLocks/>
          </p:cNvSpPr>
          <p:nvPr/>
        </p:nvSpPr>
        <p:spPr>
          <a:xfrm>
            <a:off x="141079" y="140515"/>
            <a:ext cx="11137885" cy="513831"/>
          </a:xfrm>
          <a:prstGeom prst="rect">
            <a:avLst/>
          </a:prstGeom>
        </p:spPr>
        <p:txBody>
          <a:bodyPr lIns="121899" tIns="60949" rIns="121899" bIns="60949">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Cooper Black" panose="0208090404030B020404" pitchFamily="18" charset="0"/>
                <a:cs typeface="Times New Roman" panose="02020603050405020304" pitchFamily="18" charset="0"/>
              </a:rPr>
              <a:t>SAP Extensibility Model – Tier 1,2,3</a:t>
            </a:r>
            <a:endParaRPr lang="en-IN" sz="3200" dirty="0">
              <a:latin typeface="Cooper Black" panose="0208090404030B0204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83B1EFE-7039-7015-6BF7-BE3283554F0D}"/>
              </a:ext>
            </a:extLst>
          </p:cNvPr>
          <p:cNvSpPr txBox="1"/>
          <p:nvPr/>
        </p:nvSpPr>
        <p:spPr>
          <a:xfrm>
            <a:off x="9664615" y="6550224"/>
            <a:ext cx="2524210" cy="307776"/>
          </a:xfrm>
          <a:prstGeom prst="rect">
            <a:avLst/>
          </a:prstGeom>
          <a:noFill/>
        </p:spPr>
        <p:txBody>
          <a:bodyPr wrap="square" lIns="121899" tIns="60949" rIns="121899" bIns="60949">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AD7E1439-FEC3-7605-FE54-FBA86CE87680}"/>
              </a:ext>
            </a:extLst>
          </p:cNvPr>
          <p:cNvPicPr>
            <a:picLocks noChangeAspect="1"/>
          </p:cNvPicPr>
          <p:nvPr/>
        </p:nvPicPr>
        <p:blipFill>
          <a:blip r:embed="rId2" cstate="print"/>
          <a:stretch>
            <a:fillRect/>
          </a:stretch>
        </p:blipFill>
        <p:spPr>
          <a:xfrm>
            <a:off x="11691527" y="70369"/>
            <a:ext cx="456414" cy="450920"/>
          </a:xfrm>
          <a:prstGeom prst="rect">
            <a:avLst/>
          </a:prstGeom>
        </p:spPr>
      </p:pic>
      <p:sp>
        <p:nvSpPr>
          <p:cNvPr id="6" name="TextBox 5">
            <a:extLst>
              <a:ext uri="{FF2B5EF4-FFF2-40B4-BE49-F238E27FC236}">
                <a16:creationId xmlns:a16="http://schemas.microsoft.com/office/drawing/2014/main" id="{E545D0B0-7B30-76D5-30B1-4C828AE17EC6}"/>
              </a:ext>
            </a:extLst>
          </p:cNvPr>
          <p:cNvSpPr txBox="1"/>
          <p:nvPr/>
        </p:nvSpPr>
        <p:spPr>
          <a:xfrm>
            <a:off x="116700" y="6560282"/>
            <a:ext cx="505103" cy="292366"/>
          </a:xfrm>
          <a:prstGeom prst="rect">
            <a:avLst/>
          </a:prstGeom>
          <a:noFill/>
        </p:spPr>
        <p:txBody>
          <a:bodyPr wrap="square" lIns="121899" tIns="60949" rIns="121899" bIns="60949" rtlCol="0">
            <a:spAutoFit/>
          </a:bodyPr>
          <a:lstStyle/>
          <a:p>
            <a:r>
              <a:rPr lang="en-US" sz="1100" dirty="0"/>
              <a:t>11</a:t>
            </a:r>
            <a:endParaRPr lang="en-IN" sz="1100" dirty="0"/>
          </a:p>
        </p:txBody>
      </p:sp>
      <p:pic>
        <p:nvPicPr>
          <p:cNvPr id="4098" name="Picture 2">
            <a:extLst>
              <a:ext uri="{FF2B5EF4-FFF2-40B4-BE49-F238E27FC236}">
                <a16:creationId xmlns:a16="http://schemas.microsoft.com/office/drawing/2014/main" id="{2B6E82D0-3F50-1D47-BD7D-E14B3E3516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506" y="1070062"/>
            <a:ext cx="11242667" cy="522598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B300C13E-E231-DB1B-9E54-EA56C382F98D}"/>
                  </a:ext>
                </a:extLst>
              </p14:cNvPr>
              <p14:cNvContentPartPr/>
              <p14:nvPr/>
            </p14:nvContentPartPr>
            <p14:xfrm>
              <a:off x="7925077" y="3187002"/>
              <a:ext cx="33120" cy="12960"/>
            </p14:xfrm>
          </p:contentPart>
        </mc:Choice>
        <mc:Fallback xmlns="">
          <p:pic>
            <p:nvPicPr>
              <p:cNvPr id="7" name="Ink 6">
                <a:extLst>
                  <a:ext uri="{FF2B5EF4-FFF2-40B4-BE49-F238E27FC236}">
                    <a16:creationId xmlns:a16="http://schemas.microsoft.com/office/drawing/2014/main" id="{B300C13E-E231-DB1B-9E54-EA56C382F98D}"/>
                  </a:ext>
                </a:extLst>
              </p:cNvPr>
              <p:cNvPicPr/>
              <p:nvPr/>
            </p:nvPicPr>
            <p:blipFill>
              <a:blip r:embed="rId5"/>
              <a:stretch>
                <a:fillRect/>
              </a:stretch>
            </p:blipFill>
            <p:spPr>
              <a:xfrm>
                <a:off x="7916437" y="3178002"/>
                <a:ext cx="50760" cy="30600"/>
              </a:xfrm>
              <a:prstGeom prst="rect">
                <a:avLst/>
              </a:prstGeom>
            </p:spPr>
          </p:pic>
        </mc:Fallback>
      </mc:AlternateContent>
    </p:spTree>
    <p:extLst>
      <p:ext uri="{BB962C8B-B14F-4D97-AF65-F5344CB8AC3E}">
        <p14:creationId xmlns:p14="http://schemas.microsoft.com/office/powerpoint/2010/main" val="2523032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3702E-4C58-BEB8-1BC2-73C13FB8DAFA}"/>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626B06C0-2CAB-4486-B07C-DD77012CE4F1}"/>
              </a:ext>
            </a:extLst>
          </p:cNvPr>
          <p:cNvSpPr txBox="1">
            <a:spLocks/>
          </p:cNvSpPr>
          <p:nvPr/>
        </p:nvSpPr>
        <p:spPr>
          <a:xfrm>
            <a:off x="141079" y="140515"/>
            <a:ext cx="11137885" cy="513831"/>
          </a:xfrm>
          <a:prstGeom prst="rect">
            <a:avLst/>
          </a:prstGeom>
        </p:spPr>
        <p:txBody>
          <a:bodyPr lIns="121899" tIns="60949" rIns="121899" bIns="60949">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Cooper Black" panose="0208090404030B020404" pitchFamily="18" charset="0"/>
                <a:cs typeface="Times New Roman" panose="02020603050405020304" pitchFamily="18" charset="0"/>
              </a:rPr>
              <a:t>Detailed Journey</a:t>
            </a:r>
            <a:endParaRPr lang="en-IN" sz="3200" dirty="0">
              <a:latin typeface="Cooper Black" panose="0208090404030B0204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0043666-426A-99DC-C977-86C6E8E0FED8}"/>
              </a:ext>
            </a:extLst>
          </p:cNvPr>
          <p:cNvSpPr txBox="1"/>
          <p:nvPr/>
        </p:nvSpPr>
        <p:spPr>
          <a:xfrm>
            <a:off x="9664615" y="6550224"/>
            <a:ext cx="2524210" cy="307776"/>
          </a:xfrm>
          <a:prstGeom prst="rect">
            <a:avLst/>
          </a:prstGeom>
          <a:noFill/>
        </p:spPr>
        <p:txBody>
          <a:bodyPr wrap="square" lIns="121899" tIns="60949" rIns="121899" bIns="60949">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EBF15877-0AB8-330B-12E0-1051582BF2DE}"/>
              </a:ext>
            </a:extLst>
          </p:cNvPr>
          <p:cNvPicPr>
            <a:picLocks noChangeAspect="1"/>
          </p:cNvPicPr>
          <p:nvPr/>
        </p:nvPicPr>
        <p:blipFill>
          <a:blip r:embed="rId2" cstate="print"/>
          <a:stretch>
            <a:fillRect/>
          </a:stretch>
        </p:blipFill>
        <p:spPr>
          <a:xfrm>
            <a:off x="11691527" y="70369"/>
            <a:ext cx="456414" cy="450920"/>
          </a:xfrm>
          <a:prstGeom prst="rect">
            <a:avLst/>
          </a:prstGeom>
        </p:spPr>
      </p:pic>
      <p:sp>
        <p:nvSpPr>
          <p:cNvPr id="6" name="TextBox 5">
            <a:extLst>
              <a:ext uri="{FF2B5EF4-FFF2-40B4-BE49-F238E27FC236}">
                <a16:creationId xmlns:a16="http://schemas.microsoft.com/office/drawing/2014/main" id="{412FB072-8CC3-AC8A-D53B-7956BD156DE9}"/>
              </a:ext>
            </a:extLst>
          </p:cNvPr>
          <p:cNvSpPr txBox="1"/>
          <p:nvPr/>
        </p:nvSpPr>
        <p:spPr>
          <a:xfrm>
            <a:off x="116700" y="6560282"/>
            <a:ext cx="505103" cy="292366"/>
          </a:xfrm>
          <a:prstGeom prst="rect">
            <a:avLst/>
          </a:prstGeom>
          <a:noFill/>
        </p:spPr>
        <p:txBody>
          <a:bodyPr wrap="square" lIns="121899" tIns="60949" rIns="121899" bIns="60949" rtlCol="0">
            <a:spAutoFit/>
          </a:bodyPr>
          <a:lstStyle/>
          <a:p>
            <a:r>
              <a:rPr lang="en-US" sz="1100" dirty="0"/>
              <a:t>11</a:t>
            </a:r>
            <a:endParaRPr lang="en-IN" sz="1100" dirty="0"/>
          </a:p>
        </p:txBody>
      </p:sp>
      <p:pic>
        <p:nvPicPr>
          <p:cNvPr id="3074" name="Picture 2">
            <a:extLst>
              <a:ext uri="{FF2B5EF4-FFF2-40B4-BE49-F238E27FC236}">
                <a16:creationId xmlns:a16="http://schemas.microsoft.com/office/drawing/2014/main" id="{30D691DE-D2F4-26D1-A88E-CB373D5F23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794" y="753195"/>
            <a:ext cx="9916741" cy="5708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24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14</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60,000+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a:t>
            </a:r>
            <a:r>
              <a:rPr lang="en-US">
                <a:solidFill>
                  <a:schemeClr val="bg1"/>
                </a:solidFill>
                <a:latin typeface="Cooper Black" panose="0208090404030B020404" pitchFamily="18" charset="0"/>
              </a:rPr>
              <a:t>Day 14</a:t>
            </a:r>
            <a:endParaRPr lang="en-IN" dirty="0">
              <a:solidFill>
                <a:schemeClr val="bg1"/>
              </a:solidFill>
              <a:latin typeface="Cooper Black" panose="0208090404030B020404" pitchFamily="18" charset="0"/>
            </a:endParaRPr>
          </a:p>
        </p:txBody>
      </p:sp>
      <p:sp>
        <p:nvSpPr>
          <p:cNvPr id="5" name="Rectangle: Rounded Corners 4">
            <a:extLst>
              <a:ext uri="{FF2B5EF4-FFF2-40B4-BE49-F238E27FC236}">
                <a16:creationId xmlns:a16="http://schemas.microsoft.com/office/drawing/2014/main" id="{8EE791A1-2958-78B0-ECDD-F89DDE02F4B6}"/>
              </a:ext>
            </a:extLst>
          </p:cNvPr>
          <p:cNvSpPr/>
          <p:nvPr/>
        </p:nvSpPr>
        <p:spPr>
          <a:xfrm>
            <a:off x="3453886" y="131323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5B89E801-E285-EBED-06F5-7E2B1B8E1E7A}"/>
              </a:ext>
            </a:extLst>
          </p:cNvPr>
          <p:cNvSpPr/>
          <p:nvPr/>
        </p:nvSpPr>
        <p:spPr>
          <a:xfrm>
            <a:off x="3453886" y="3068960"/>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ABAB72EB-5FE6-B5CA-C654-D15CE54000E9}"/>
              </a:ext>
            </a:extLst>
          </p:cNvPr>
          <p:cNvSpPr/>
          <p:nvPr/>
        </p:nvSpPr>
        <p:spPr>
          <a:xfrm>
            <a:off x="3453886" y="4824683"/>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1A27EE0E-9853-D0E9-E5A8-87BE731920EA}"/>
              </a:ext>
            </a:extLst>
          </p:cNvPr>
          <p:cNvGrpSpPr/>
          <p:nvPr/>
        </p:nvGrpSpPr>
        <p:grpSpPr>
          <a:xfrm>
            <a:off x="4118571" y="1566251"/>
            <a:ext cx="4359562" cy="922336"/>
            <a:chOff x="1395616" y="871285"/>
            <a:chExt cx="3825734" cy="1064137"/>
          </a:xfrm>
        </p:grpSpPr>
        <p:sp>
          <p:nvSpPr>
            <p:cNvPr id="9" name="TextBox 8">
              <a:extLst>
                <a:ext uri="{FF2B5EF4-FFF2-40B4-BE49-F238E27FC236}">
                  <a16:creationId xmlns:a16="http://schemas.microsoft.com/office/drawing/2014/main" id="{8B429D3B-7C38-B33E-067B-835764291C87}"/>
                </a:ext>
              </a:extLst>
            </p:cNvPr>
            <p:cNvSpPr txBox="1"/>
            <p:nvPr/>
          </p:nvSpPr>
          <p:spPr>
            <a:xfrm>
              <a:off x="2984420" y="1243566"/>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Build </a:t>
              </a:r>
              <a:r>
                <a:rPr lang="en-US" sz="1800" dirty="0" err="1">
                  <a:solidFill>
                    <a:schemeClr val="bg1"/>
                  </a:solidFill>
                  <a:latin typeface="Segoe UI" panose="020B0502040204020203" pitchFamily="34" charset="0"/>
                  <a:ea typeface="Calibri Light" charset="0"/>
                  <a:cs typeface="Segoe UI" panose="020B0502040204020203" pitchFamily="34" charset="0"/>
                </a:rPr>
                <a:t>Workzone</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0" name="TextBox 9">
              <a:extLst>
                <a:ext uri="{FF2B5EF4-FFF2-40B4-BE49-F238E27FC236}">
                  <a16:creationId xmlns:a16="http://schemas.microsoft.com/office/drawing/2014/main" id="{118C39A3-CA2B-146F-D772-D14998B4D672}"/>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 name="Group 10">
            <a:extLst>
              <a:ext uri="{FF2B5EF4-FFF2-40B4-BE49-F238E27FC236}">
                <a16:creationId xmlns:a16="http://schemas.microsoft.com/office/drawing/2014/main" id="{F7773B0C-4C36-F5CF-6049-15A22D3353B9}"/>
              </a:ext>
            </a:extLst>
          </p:cNvPr>
          <p:cNvGrpSpPr/>
          <p:nvPr/>
        </p:nvGrpSpPr>
        <p:grpSpPr>
          <a:xfrm>
            <a:off x="4118571" y="3321970"/>
            <a:ext cx="4431570" cy="922336"/>
            <a:chOff x="1395616" y="871285"/>
            <a:chExt cx="3825734" cy="1064137"/>
          </a:xfrm>
        </p:grpSpPr>
        <p:sp>
          <p:nvSpPr>
            <p:cNvPr id="12" name="TextBox 11">
              <a:extLst>
                <a:ext uri="{FF2B5EF4-FFF2-40B4-BE49-F238E27FC236}">
                  <a16:creationId xmlns:a16="http://schemas.microsoft.com/office/drawing/2014/main" id="{58BB80F5-BF50-C0D2-25DF-59F695C70420}"/>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Clean Core</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3" name="TextBox 12">
              <a:extLst>
                <a:ext uri="{FF2B5EF4-FFF2-40B4-BE49-F238E27FC236}">
                  <a16:creationId xmlns:a16="http://schemas.microsoft.com/office/drawing/2014/main" id="{6824D9CE-F522-A342-1387-CC55E9C4494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4" name="Group 13">
            <a:extLst>
              <a:ext uri="{FF2B5EF4-FFF2-40B4-BE49-F238E27FC236}">
                <a16:creationId xmlns:a16="http://schemas.microsoft.com/office/drawing/2014/main" id="{51BD1B35-A18B-68D7-E07B-1A1A9AD2E859}"/>
              </a:ext>
            </a:extLst>
          </p:cNvPr>
          <p:cNvGrpSpPr/>
          <p:nvPr/>
        </p:nvGrpSpPr>
        <p:grpSpPr>
          <a:xfrm>
            <a:off x="4118571" y="5077693"/>
            <a:ext cx="4431570" cy="922336"/>
            <a:chOff x="1395616" y="871285"/>
            <a:chExt cx="4290329" cy="1064137"/>
          </a:xfrm>
        </p:grpSpPr>
        <p:sp>
          <p:nvSpPr>
            <p:cNvPr id="15" name="TextBox 14">
              <a:extLst>
                <a:ext uri="{FF2B5EF4-FFF2-40B4-BE49-F238E27FC236}">
                  <a16:creationId xmlns:a16="http://schemas.microsoft.com/office/drawing/2014/main" id="{2BEC2032-A77D-A0B0-E149-A23467DC1CAA}"/>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Use cases for Clean Core</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6" name="TextBox 15">
              <a:extLst>
                <a:ext uri="{FF2B5EF4-FFF2-40B4-BE49-F238E27FC236}">
                  <a16:creationId xmlns:a16="http://schemas.microsoft.com/office/drawing/2014/main" id="{C60195D9-2B81-A5CA-17AA-E418FAD1D320}"/>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519C45-BE39-6D0D-142E-C9FC3E35E534}"/>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1C862020-8D71-E31A-09C9-A2797DAF017C}"/>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69F43734-243A-5AED-8E4D-06E1D66AF16E}"/>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4</a:t>
            </a:fld>
            <a:endParaRPr lang="en-US" dirty="0"/>
          </a:p>
        </p:txBody>
      </p:sp>
      <p:sp>
        <p:nvSpPr>
          <p:cNvPr id="5" name="Title 4">
            <a:extLst>
              <a:ext uri="{FF2B5EF4-FFF2-40B4-BE49-F238E27FC236}">
                <a16:creationId xmlns:a16="http://schemas.microsoft.com/office/drawing/2014/main" id="{F2B0E1C5-8A08-413F-8B09-C84C12CD5C27}"/>
              </a:ext>
            </a:extLst>
          </p:cNvPr>
          <p:cNvSpPr>
            <a:spLocks noGrp="1"/>
          </p:cNvSpPr>
          <p:nvPr>
            <p:ph type="title"/>
          </p:nvPr>
        </p:nvSpPr>
        <p:spPr>
          <a:xfrm>
            <a:off x="101573" y="178647"/>
            <a:ext cx="10969943" cy="711016"/>
          </a:xfrm>
        </p:spPr>
        <p:txBody>
          <a:bodyPr/>
          <a:lstStyle/>
          <a:p>
            <a:r>
              <a:rPr lang="en-IN" sz="3333" dirty="0"/>
              <a:t>SAP Build Work Zone?</a:t>
            </a:r>
          </a:p>
        </p:txBody>
      </p:sp>
      <p:sp>
        <p:nvSpPr>
          <p:cNvPr id="6" name="TextBox 5">
            <a:extLst>
              <a:ext uri="{FF2B5EF4-FFF2-40B4-BE49-F238E27FC236}">
                <a16:creationId xmlns:a16="http://schemas.microsoft.com/office/drawing/2014/main" id="{1C969C4F-071B-E3C7-E6AB-76054C04A9E0}"/>
              </a:ext>
            </a:extLst>
          </p:cNvPr>
          <p:cNvSpPr txBox="1"/>
          <p:nvPr/>
        </p:nvSpPr>
        <p:spPr>
          <a:xfrm>
            <a:off x="187689" y="991235"/>
            <a:ext cx="11696415" cy="1569660"/>
          </a:xfrm>
          <a:prstGeom prst="rect">
            <a:avLst/>
          </a:prstGeom>
          <a:noFill/>
        </p:spPr>
        <p:txBody>
          <a:bodyPr wrap="square">
            <a:spAutoFit/>
          </a:bodyPr>
          <a:lstStyle/>
          <a:p>
            <a:r>
              <a:rPr lang="en-US" sz="1600" dirty="0">
                <a:solidFill>
                  <a:schemeClr val="bg1"/>
                </a:solidFill>
                <a:latin typeface="72" panose="020B0503030000000003" pitchFamily="34" charset="0"/>
              </a:rPr>
              <a:t>SAP Build Work Zone, advanced edition is a powerful SAP Business Technology Platform service that consists of several components</a:t>
            </a:r>
          </a:p>
          <a:p>
            <a:endParaRPr lang="en-US" sz="1600" dirty="0">
              <a:solidFill>
                <a:schemeClr val="bg1"/>
              </a:solidFill>
              <a:latin typeface="72" panose="020B0503030000000003" pitchFamily="34" charset="0"/>
            </a:endParaRPr>
          </a:p>
          <a:p>
            <a:r>
              <a:rPr lang="en-US" sz="1600" dirty="0">
                <a:solidFill>
                  <a:schemeClr val="bg1"/>
                </a:solidFill>
                <a:latin typeface="72" panose="020B0503030000000003" pitchFamily="34" charset="0"/>
              </a:rPr>
              <a:t>SAP Launchpad Services is now called </a:t>
            </a:r>
            <a:r>
              <a:rPr lang="en-US" sz="1600" b="1" dirty="0">
                <a:solidFill>
                  <a:schemeClr val="bg1"/>
                </a:solidFill>
                <a:latin typeface="72" panose="020B0503030000000003" pitchFamily="34" charset="0"/>
              </a:rPr>
              <a:t>SAP Build Work Zone, Standard</a:t>
            </a:r>
            <a:br>
              <a:rPr lang="en-US" sz="1600" dirty="0">
                <a:solidFill>
                  <a:schemeClr val="bg1"/>
                </a:solidFill>
              </a:rPr>
            </a:br>
            <a:br>
              <a:rPr lang="en-US" sz="1600" dirty="0">
                <a:solidFill>
                  <a:schemeClr val="bg1"/>
                </a:solidFill>
              </a:rPr>
            </a:br>
            <a:r>
              <a:rPr lang="en-US" sz="1600" dirty="0">
                <a:solidFill>
                  <a:schemeClr val="bg1"/>
                </a:solidFill>
                <a:latin typeface="72" panose="020B0503030000000003" pitchFamily="34" charset="0"/>
              </a:rPr>
              <a:t>SAP Work Zone is now called </a:t>
            </a:r>
            <a:r>
              <a:rPr lang="en-US" sz="1600" b="1" dirty="0">
                <a:solidFill>
                  <a:schemeClr val="bg1"/>
                </a:solidFill>
                <a:latin typeface="72" panose="020B0503030000000003" pitchFamily="34" charset="0"/>
              </a:rPr>
              <a:t>SAP Build Work Zone, Advanced</a:t>
            </a:r>
            <a:endParaRPr lang="en-IN" sz="1600" dirty="0">
              <a:solidFill>
                <a:schemeClr val="bg1"/>
              </a:solidFill>
            </a:endParaRPr>
          </a:p>
        </p:txBody>
      </p:sp>
      <p:pic>
        <p:nvPicPr>
          <p:cNvPr id="5122" name="Picture 2">
            <a:extLst>
              <a:ext uri="{FF2B5EF4-FFF2-40B4-BE49-F238E27FC236}">
                <a16:creationId xmlns:a16="http://schemas.microsoft.com/office/drawing/2014/main" id="{114857FC-F584-21F5-8924-5FA2ED7AC7E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347"/>
          <a:stretch/>
        </p:blipFill>
        <p:spPr bwMode="auto">
          <a:xfrm>
            <a:off x="914274" y="2548199"/>
            <a:ext cx="10243245" cy="3743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278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F6AE8-DCF3-B5E7-E96E-7DCB496FB74F}"/>
              </a:ext>
            </a:extLst>
          </p:cNvPr>
          <p:cNvSpPr>
            <a:spLocks noGrp="1"/>
          </p:cNvSpPr>
          <p:nvPr>
            <p:ph type="title"/>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171" name="Ink 170">
                <a:extLst>
                  <a:ext uri="{FF2B5EF4-FFF2-40B4-BE49-F238E27FC236}">
                    <a16:creationId xmlns:a16="http://schemas.microsoft.com/office/drawing/2014/main" id="{F643768C-20ED-9DCC-5E3C-ADD8598DD37D}"/>
                  </a:ext>
                </a:extLst>
              </p14:cNvPr>
              <p14:cNvContentPartPr/>
              <p14:nvPr/>
            </p14:nvContentPartPr>
            <p14:xfrm>
              <a:off x="3608438" y="1119383"/>
              <a:ext cx="1495080" cy="873360"/>
            </p14:xfrm>
          </p:contentPart>
        </mc:Choice>
        <mc:Fallback xmlns="">
          <p:pic>
            <p:nvPicPr>
              <p:cNvPr id="171" name="Ink 170">
                <a:extLst>
                  <a:ext uri="{FF2B5EF4-FFF2-40B4-BE49-F238E27FC236}">
                    <a16:creationId xmlns:a16="http://schemas.microsoft.com/office/drawing/2014/main" id="{F643768C-20ED-9DCC-5E3C-ADD8598DD37D}"/>
                  </a:ext>
                </a:extLst>
              </p:cNvPr>
              <p:cNvPicPr/>
              <p:nvPr/>
            </p:nvPicPr>
            <p:blipFill>
              <a:blip r:embed="rId3"/>
              <a:stretch>
                <a:fillRect/>
              </a:stretch>
            </p:blipFill>
            <p:spPr>
              <a:xfrm>
                <a:off x="3599438" y="1110743"/>
                <a:ext cx="1512720" cy="891000"/>
              </a:xfrm>
              <a:prstGeom prst="rect">
                <a:avLst/>
              </a:prstGeom>
            </p:spPr>
          </p:pic>
        </mc:Fallback>
      </mc:AlternateContent>
      <p:grpSp>
        <p:nvGrpSpPr>
          <p:cNvPr id="242" name="Group 241">
            <a:extLst>
              <a:ext uri="{FF2B5EF4-FFF2-40B4-BE49-F238E27FC236}">
                <a16:creationId xmlns:a16="http://schemas.microsoft.com/office/drawing/2014/main" id="{9B59AD48-51BE-C566-A466-9063168349EB}"/>
              </a:ext>
            </a:extLst>
          </p:cNvPr>
          <p:cNvGrpSpPr/>
          <p:nvPr/>
        </p:nvGrpSpPr>
        <p:grpSpPr>
          <a:xfrm>
            <a:off x="516038" y="932903"/>
            <a:ext cx="11441160" cy="5784120"/>
            <a:chOff x="516038" y="932903"/>
            <a:chExt cx="11441160" cy="5784120"/>
          </a:xfrm>
        </p:grpSpPr>
        <mc:AlternateContent xmlns:mc="http://schemas.openxmlformats.org/markup-compatibility/2006" xmlns:p14="http://schemas.microsoft.com/office/powerpoint/2010/main">
          <mc:Choice Requires="p14">
            <p:contentPart p14:bwMode="auto" r:id="rId4">
              <p14:nvContentPartPr>
                <p14:cNvPr id="47" name="Ink 46">
                  <a:extLst>
                    <a:ext uri="{FF2B5EF4-FFF2-40B4-BE49-F238E27FC236}">
                      <a16:creationId xmlns:a16="http://schemas.microsoft.com/office/drawing/2014/main" id="{D9BE7EAB-3513-AB9D-FFF5-BF200F0953DF}"/>
                    </a:ext>
                  </a:extLst>
                </p14:cNvPr>
                <p14:cNvContentPartPr/>
                <p14:nvPr/>
              </p14:nvContentPartPr>
              <p14:xfrm>
                <a:off x="10659038" y="5023583"/>
                <a:ext cx="835200" cy="609840"/>
              </p14:xfrm>
            </p:contentPart>
          </mc:Choice>
          <mc:Fallback xmlns="">
            <p:pic>
              <p:nvPicPr>
                <p:cNvPr id="47" name="Ink 46">
                  <a:extLst>
                    <a:ext uri="{FF2B5EF4-FFF2-40B4-BE49-F238E27FC236}">
                      <a16:creationId xmlns:a16="http://schemas.microsoft.com/office/drawing/2014/main" id="{D9BE7EAB-3513-AB9D-FFF5-BF200F0953DF}"/>
                    </a:ext>
                  </a:extLst>
                </p:cNvPr>
                <p:cNvPicPr/>
                <p:nvPr/>
              </p:nvPicPr>
              <p:blipFill>
                <a:blip r:embed="rId5"/>
                <a:stretch>
                  <a:fillRect/>
                </a:stretch>
              </p:blipFill>
              <p:spPr>
                <a:xfrm>
                  <a:off x="10650038" y="5014943"/>
                  <a:ext cx="852840" cy="627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8" name="Ink 47">
                  <a:extLst>
                    <a:ext uri="{FF2B5EF4-FFF2-40B4-BE49-F238E27FC236}">
                      <a16:creationId xmlns:a16="http://schemas.microsoft.com/office/drawing/2014/main" id="{66A2BA97-E488-F8A7-8DC3-109A699511A8}"/>
                    </a:ext>
                  </a:extLst>
                </p14:cNvPr>
                <p14:cNvContentPartPr/>
                <p14:nvPr/>
              </p14:nvContentPartPr>
              <p14:xfrm>
                <a:off x="10683878" y="5013863"/>
                <a:ext cx="968760" cy="626760"/>
              </p14:xfrm>
            </p:contentPart>
          </mc:Choice>
          <mc:Fallback xmlns="">
            <p:pic>
              <p:nvPicPr>
                <p:cNvPr id="48" name="Ink 47">
                  <a:extLst>
                    <a:ext uri="{FF2B5EF4-FFF2-40B4-BE49-F238E27FC236}">
                      <a16:creationId xmlns:a16="http://schemas.microsoft.com/office/drawing/2014/main" id="{66A2BA97-E488-F8A7-8DC3-109A699511A8}"/>
                    </a:ext>
                  </a:extLst>
                </p:cNvPr>
                <p:cNvPicPr/>
                <p:nvPr/>
              </p:nvPicPr>
              <p:blipFill>
                <a:blip r:embed="rId7"/>
                <a:stretch>
                  <a:fillRect/>
                </a:stretch>
              </p:blipFill>
              <p:spPr>
                <a:xfrm>
                  <a:off x="10674878" y="5004863"/>
                  <a:ext cx="986400" cy="644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9" name="Ink 48">
                  <a:extLst>
                    <a:ext uri="{FF2B5EF4-FFF2-40B4-BE49-F238E27FC236}">
                      <a16:creationId xmlns:a16="http://schemas.microsoft.com/office/drawing/2014/main" id="{58E5FE0D-0669-E79F-F718-739A8F20DC76}"/>
                    </a:ext>
                  </a:extLst>
                </p14:cNvPr>
                <p14:cNvContentPartPr/>
                <p14:nvPr/>
              </p14:nvContentPartPr>
              <p14:xfrm>
                <a:off x="10403438" y="5680583"/>
                <a:ext cx="1132560" cy="468720"/>
              </p14:xfrm>
            </p:contentPart>
          </mc:Choice>
          <mc:Fallback xmlns="">
            <p:pic>
              <p:nvPicPr>
                <p:cNvPr id="49" name="Ink 48">
                  <a:extLst>
                    <a:ext uri="{FF2B5EF4-FFF2-40B4-BE49-F238E27FC236}">
                      <a16:creationId xmlns:a16="http://schemas.microsoft.com/office/drawing/2014/main" id="{58E5FE0D-0669-E79F-F718-739A8F20DC76}"/>
                    </a:ext>
                  </a:extLst>
                </p:cNvPr>
                <p:cNvPicPr/>
                <p:nvPr/>
              </p:nvPicPr>
              <p:blipFill>
                <a:blip r:embed="rId9"/>
                <a:stretch>
                  <a:fillRect/>
                </a:stretch>
              </p:blipFill>
              <p:spPr>
                <a:xfrm>
                  <a:off x="10394798" y="5671943"/>
                  <a:ext cx="1150200" cy="486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Ink 22">
                  <a:extLst>
                    <a:ext uri="{FF2B5EF4-FFF2-40B4-BE49-F238E27FC236}">
                      <a16:creationId xmlns:a16="http://schemas.microsoft.com/office/drawing/2014/main" id="{E22A98A4-EFEE-7C02-A35F-1D738975247B}"/>
                    </a:ext>
                  </a:extLst>
                </p14:cNvPr>
                <p14:cNvContentPartPr/>
                <p14:nvPr/>
              </p14:nvContentPartPr>
              <p14:xfrm>
                <a:off x="6414638" y="5878583"/>
                <a:ext cx="247680" cy="258840"/>
              </p14:xfrm>
            </p:contentPart>
          </mc:Choice>
          <mc:Fallback xmlns="">
            <p:pic>
              <p:nvPicPr>
                <p:cNvPr id="23" name="Ink 22">
                  <a:extLst>
                    <a:ext uri="{FF2B5EF4-FFF2-40B4-BE49-F238E27FC236}">
                      <a16:creationId xmlns:a16="http://schemas.microsoft.com/office/drawing/2014/main" id="{E22A98A4-EFEE-7C02-A35F-1D738975247B}"/>
                    </a:ext>
                  </a:extLst>
                </p:cNvPr>
                <p:cNvPicPr/>
                <p:nvPr/>
              </p:nvPicPr>
              <p:blipFill>
                <a:blip r:embed="rId11"/>
                <a:stretch>
                  <a:fillRect/>
                </a:stretch>
              </p:blipFill>
              <p:spPr>
                <a:xfrm>
                  <a:off x="6405638" y="5869583"/>
                  <a:ext cx="26532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4" name="Ink 23">
                  <a:extLst>
                    <a:ext uri="{FF2B5EF4-FFF2-40B4-BE49-F238E27FC236}">
                      <a16:creationId xmlns:a16="http://schemas.microsoft.com/office/drawing/2014/main" id="{E23524AF-06E0-F999-E4D9-12295F9F6713}"/>
                    </a:ext>
                  </a:extLst>
                </p14:cNvPr>
                <p14:cNvContentPartPr/>
                <p14:nvPr/>
              </p14:nvContentPartPr>
              <p14:xfrm>
                <a:off x="6413918" y="6200063"/>
                <a:ext cx="223200" cy="176040"/>
              </p14:xfrm>
            </p:contentPart>
          </mc:Choice>
          <mc:Fallback xmlns="">
            <p:pic>
              <p:nvPicPr>
                <p:cNvPr id="24" name="Ink 23">
                  <a:extLst>
                    <a:ext uri="{FF2B5EF4-FFF2-40B4-BE49-F238E27FC236}">
                      <a16:creationId xmlns:a16="http://schemas.microsoft.com/office/drawing/2014/main" id="{E23524AF-06E0-F999-E4D9-12295F9F6713}"/>
                    </a:ext>
                  </a:extLst>
                </p:cNvPr>
                <p:cNvPicPr/>
                <p:nvPr/>
              </p:nvPicPr>
              <p:blipFill>
                <a:blip r:embed="rId13"/>
                <a:stretch>
                  <a:fillRect/>
                </a:stretch>
              </p:blipFill>
              <p:spPr>
                <a:xfrm>
                  <a:off x="6405278" y="6191423"/>
                  <a:ext cx="24084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5" name="Ink 24">
                  <a:extLst>
                    <a:ext uri="{FF2B5EF4-FFF2-40B4-BE49-F238E27FC236}">
                      <a16:creationId xmlns:a16="http://schemas.microsoft.com/office/drawing/2014/main" id="{FDB8F453-A80B-EFC0-8C38-F1A4F7F5374F}"/>
                    </a:ext>
                  </a:extLst>
                </p14:cNvPr>
                <p14:cNvContentPartPr/>
                <p14:nvPr/>
              </p14:nvContentPartPr>
              <p14:xfrm>
                <a:off x="6425798" y="5770223"/>
                <a:ext cx="253080" cy="142200"/>
              </p14:xfrm>
            </p:contentPart>
          </mc:Choice>
          <mc:Fallback xmlns="">
            <p:pic>
              <p:nvPicPr>
                <p:cNvPr id="25" name="Ink 24">
                  <a:extLst>
                    <a:ext uri="{FF2B5EF4-FFF2-40B4-BE49-F238E27FC236}">
                      <a16:creationId xmlns:a16="http://schemas.microsoft.com/office/drawing/2014/main" id="{FDB8F453-A80B-EFC0-8C38-F1A4F7F5374F}"/>
                    </a:ext>
                  </a:extLst>
                </p:cNvPr>
                <p:cNvPicPr/>
                <p:nvPr/>
              </p:nvPicPr>
              <p:blipFill>
                <a:blip r:embed="rId15"/>
                <a:stretch>
                  <a:fillRect/>
                </a:stretch>
              </p:blipFill>
              <p:spPr>
                <a:xfrm>
                  <a:off x="6417158" y="5761583"/>
                  <a:ext cx="27072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 name="Ink 25">
                  <a:extLst>
                    <a:ext uri="{FF2B5EF4-FFF2-40B4-BE49-F238E27FC236}">
                      <a16:creationId xmlns:a16="http://schemas.microsoft.com/office/drawing/2014/main" id="{7C27F61C-1FEF-BF7D-0A52-667270B9D62C}"/>
                    </a:ext>
                  </a:extLst>
                </p14:cNvPr>
                <p14:cNvContentPartPr/>
                <p14:nvPr/>
              </p14:nvContentPartPr>
              <p14:xfrm>
                <a:off x="6557198" y="5857703"/>
                <a:ext cx="194040" cy="68040"/>
              </p14:xfrm>
            </p:contentPart>
          </mc:Choice>
          <mc:Fallback xmlns="">
            <p:pic>
              <p:nvPicPr>
                <p:cNvPr id="26" name="Ink 25">
                  <a:extLst>
                    <a:ext uri="{FF2B5EF4-FFF2-40B4-BE49-F238E27FC236}">
                      <a16:creationId xmlns:a16="http://schemas.microsoft.com/office/drawing/2014/main" id="{7C27F61C-1FEF-BF7D-0A52-667270B9D62C}"/>
                    </a:ext>
                  </a:extLst>
                </p:cNvPr>
                <p:cNvPicPr/>
                <p:nvPr/>
              </p:nvPicPr>
              <p:blipFill>
                <a:blip r:embed="rId17"/>
                <a:stretch>
                  <a:fillRect/>
                </a:stretch>
              </p:blipFill>
              <p:spPr>
                <a:xfrm>
                  <a:off x="6548198" y="5848703"/>
                  <a:ext cx="21168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7" name="Ink 26">
                  <a:extLst>
                    <a:ext uri="{FF2B5EF4-FFF2-40B4-BE49-F238E27FC236}">
                      <a16:creationId xmlns:a16="http://schemas.microsoft.com/office/drawing/2014/main" id="{9AC1F462-1819-8233-55E4-1A63B02262A3}"/>
                    </a:ext>
                  </a:extLst>
                </p14:cNvPr>
                <p14:cNvContentPartPr/>
                <p14:nvPr/>
              </p14:nvContentPartPr>
              <p14:xfrm>
                <a:off x="6701198" y="5880743"/>
                <a:ext cx="148680" cy="89280"/>
              </p14:xfrm>
            </p:contentPart>
          </mc:Choice>
          <mc:Fallback xmlns="">
            <p:pic>
              <p:nvPicPr>
                <p:cNvPr id="27" name="Ink 26">
                  <a:extLst>
                    <a:ext uri="{FF2B5EF4-FFF2-40B4-BE49-F238E27FC236}">
                      <a16:creationId xmlns:a16="http://schemas.microsoft.com/office/drawing/2014/main" id="{9AC1F462-1819-8233-55E4-1A63B02262A3}"/>
                    </a:ext>
                  </a:extLst>
                </p:cNvPr>
                <p:cNvPicPr/>
                <p:nvPr/>
              </p:nvPicPr>
              <p:blipFill>
                <a:blip r:embed="rId19"/>
                <a:stretch>
                  <a:fillRect/>
                </a:stretch>
              </p:blipFill>
              <p:spPr>
                <a:xfrm>
                  <a:off x="6692558" y="5872103"/>
                  <a:ext cx="1663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8" name="Ink 27">
                  <a:extLst>
                    <a:ext uri="{FF2B5EF4-FFF2-40B4-BE49-F238E27FC236}">
                      <a16:creationId xmlns:a16="http://schemas.microsoft.com/office/drawing/2014/main" id="{6B147C36-86CE-42F6-E0FC-235033717C12}"/>
                    </a:ext>
                  </a:extLst>
                </p14:cNvPr>
                <p14:cNvContentPartPr/>
                <p14:nvPr/>
              </p14:nvContentPartPr>
              <p14:xfrm>
                <a:off x="7039238" y="5055623"/>
                <a:ext cx="690840" cy="669960"/>
              </p14:xfrm>
            </p:contentPart>
          </mc:Choice>
          <mc:Fallback xmlns="">
            <p:pic>
              <p:nvPicPr>
                <p:cNvPr id="28" name="Ink 27">
                  <a:extLst>
                    <a:ext uri="{FF2B5EF4-FFF2-40B4-BE49-F238E27FC236}">
                      <a16:creationId xmlns:a16="http://schemas.microsoft.com/office/drawing/2014/main" id="{6B147C36-86CE-42F6-E0FC-235033717C12}"/>
                    </a:ext>
                  </a:extLst>
                </p:cNvPr>
                <p:cNvPicPr/>
                <p:nvPr/>
              </p:nvPicPr>
              <p:blipFill>
                <a:blip r:embed="rId21"/>
                <a:stretch>
                  <a:fillRect/>
                </a:stretch>
              </p:blipFill>
              <p:spPr>
                <a:xfrm>
                  <a:off x="7030598" y="5046983"/>
                  <a:ext cx="708480" cy="687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1" name="Ink 30">
                  <a:extLst>
                    <a:ext uri="{FF2B5EF4-FFF2-40B4-BE49-F238E27FC236}">
                      <a16:creationId xmlns:a16="http://schemas.microsoft.com/office/drawing/2014/main" id="{24FEFF34-7DE1-EF21-B163-F02370269A8A}"/>
                    </a:ext>
                  </a:extLst>
                </p14:cNvPr>
                <p14:cNvContentPartPr/>
                <p14:nvPr/>
              </p14:nvContentPartPr>
              <p14:xfrm>
                <a:off x="7043918" y="5716943"/>
                <a:ext cx="527760" cy="278280"/>
              </p14:xfrm>
            </p:contentPart>
          </mc:Choice>
          <mc:Fallback xmlns="">
            <p:pic>
              <p:nvPicPr>
                <p:cNvPr id="31" name="Ink 30">
                  <a:extLst>
                    <a:ext uri="{FF2B5EF4-FFF2-40B4-BE49-F238E27FC236}">
                      <a16:creationId xmlns:a16="http://schemas.microsoft.com/office/drawing/2014/main" id="{24FEFF34-7DE1-EF21-B163-F02370269A8A}"/>
                    </a:ext>
                  </a:extLst>
                </p:cNvPr>
                <p:cNvPicPr/>
                <p:nvPr/>
              </p:nvPicPr>
              <p:blipFill>
                <a:blip r:embed="rId23"/>
                <a:stretch>
                  <a:fillRect/>
                </a:stretch>
              </p:blipFill>
              <p:spPr>
                <a:xfrm>
                  <a:off x="7035278" y="5707943"/>
                  <a:ext cx="54540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2" name="Ink 31">
                  <a:extLst>
                    <a:ext uri="{FF2B5EF4-FFF2-40B4-BE49-F238E27FC236}">
                      <a16:creationId xmlns:a16="http://schemas.microsoft.com/office/drawing/2014/main" id="{E152ECF2-0106-EAED-7298-BBD037444226}"/>
                    </a:ext>
                  </a:extLst>
                </p14:cNvPr>
                <p14:cNvContentPartPr/>
                <p14:nvPr/>
              </p14:nvContentPartPr>
              <p14:xfrm>
                <a:off x="7030238" y="6208703"/>
                <a:ext cx="170640" cy="230400"/>
              </p14:xfrm>
            </p:contentPart>
          </mc:Choice>
          <mc:Fallback xmlns="">
            <p:pic>
              <p:nvPicPr>
                <p:cNvPr id="32" name="Ink 31">
                  <a:extLst>
                    <a:ext uri="{FF2B5EF4-FFF2-40B4-BE49-F238E27FC236}">
                      <a16:creationId xmlns:a16="http://schemas.microsoft.com/office/drawing/2014/main" id="{E152ECF2-0106-EAED-7298-BBD037444226}"/>
                    </a:ext>
                  </a:extLst>
                </p:cNvPr>
                <p:cNvPicPr/>
                <p:nvPr/>
              </p:nvPicPr>
              <p:blipFill>
                <a:blip r:embed="rId25"/>
                <a:stretch>
                  <a:fillRect/>
                </a:stretch>
              </p:blipFill>
              <p:spPr>
                <a:xfrm>
                  <a:off x="7021238" y="6199703"/>
                  <a:ext cx="18828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3" name="Ink 32">
                  <a:extLst>
                    <a:ext uri="{FF2B5EF4-FFF2-40B4-BE49-F238E27FC236}">
                      <a16:creationId xmlns:a16="http://schemas.microsoft.com/office/drawing/2014/main" id="{493D8BE8-620E-2AF7-56B0-2E0ECDA05554}"/>
                    </a:ext>
                  </a:extLst>
                </p14:cNvPr>
                <p14:cNvContentPartPr/>
                <p14:nvPr/>
              </p14:nvContentPartPr>
              <p14:xfrm>
                <a:off x="7081718" y="6234623"/>
                <a:ext cx="483120" cy="173880"/>
              </p14:xfrm>
            </p:contentPart>
          </mc:Choice>
          <mc:Fallback xmlns="">
            <p:pic>
              <p:nvPicPr>
                <p:cNvPr id="33" name="Ink 32">
                  <a:extLst>
                    <a:ext uri="{FF2B5EF4-FFF2-40B4-BE49-F238E27FC236}">
                      <a16:creationId xmlns:a16="http://schemas.microsoft.com/office/drawing/2014/main" id="{493D8BE8-620E-2AF7-56B0-2E0ECDA05554}"/>
                    </a:ext>
                  </a:extLst>
                </p:cNvPr>
                <p:cNvPicPr/>
                <p:nvPr/>
              </p:nvPicPr>
              <p:blipFill>
                <a:blip r:embed="rId27"/>
                <a:stretch>
                  <a:fillRect/>
                </a:stretch>
              </p:blipFill>
              <p:spPr>
                <a:xfrm>
                  <a:off x="7072718" y="6225623"/>
                  <a:ext cx="50076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4" name="Ink 33">
                  <a:extLst>
                    <a:ext uri="{FF2B5EF4-FFF2-40B4-BE49-F238E27FC236}">
                      <a16:creationId xmlns:a16="http://schemas.microsoft.com/office/drawing/2014/main" id="{54EA7052-AD7D-0C4F-80A0-BE60B5DA7D5B}"/>
                    </a:ext>
                  </a:extLst>
                </p14:cNvPr>
                <p14:cNvContentPartPr/>
                <p14:nvPr/>
              </p14:nvContentPartPr>
              <p14:xfrm>
                <a:off x="7598318" y="6225623"/>
                <a:ext cx="231480" cy="339480"/>
              </p14:xfrm>
            </p:contentPart>
          </mc:Choice>
          <mc:Fallback xmlns="">
            <p:pic>
              <p:nvPicPr>
                <p:cNvPr id="34" name="Ink 33">
                  <a:extLst>
                    <a:ext uri="{FF2B5EF4-FFF2-40B4-BE49-F238E27FC236}">
                      <a16:creationId xmlns:a16="http://schemas.microsoft.com/office/drawing/2014/main" id="{54EA7052-AD7D-0C4F-80A0-BE60B5DA7D5B}"/>
                    </a:ext>
                  </a:extLst>
                </p:cNvPr>
                <p:cNvPicPr/>
                <p:nvPr/>
              </p:nvPicPr>
              <p:blipFill>
                <a:blip r:embed="rId29"/>
                <a:stretch>
                  <a:fillRect/>
                </a:stretch>
              </p:blipFill>
              <p:spPr>
                <a:xfrm>
                  <a:off x="7589678" y="6216983"/>
                  <a:ext cx="249120" cy="3571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5" name="Ink 34">
                  <a:extLst>
                    <a:ext uri="{FF2B5EF4-FFF2-40B4-BE49-F238E27FC236}">
                      <a16:creationId xmlns:a16="http://schemas.microsoft.com/office/drawing/2014/main" id="{3AA30CFC-1D68-A84F-94EB-827B838E3032}"/>
                    </a:ext>
                  </a:extLst>
                </p14:cNvPr>
                <p14:cNvContentPartPr/>
                <p14:nvPr/>
              </p14:nvContentPartPr>
              <p14:xfrm>
                <a:off x="7910078" y="6194663"/>
                <a:ext cx="146880" cy="126720"/>
              </p14:xfrm>
            </p:contentPart>
          </mc:Choice>
          <mc:Fallback xmlns="">
            <p:pic>
              <p:nvPicPr>
                <p:cNvPr id="35" name="Ink 34">
                  <a:extLst>
                    <a:ext uri="{FF2B5EF4-FFF2-40B4-BE49-F238E27FC236}">
                      <a16:creationId xmlns:a16="http://schemas.microsoft.com/office/drawing/2014/main" id="{3AA30CFC-1D68-A84F-94EB-827B838E3032}"/>
                    </a:ext>
                  </a:extLst>
                </p:cNvPr>
                <p:cNvPicPr/>
                <p:nvPr/>
              </p:nvPicPr>
              <p:blipFill>
                <a:blip r:embed="rId31"/>
                <a:stretch>
                  <a:fillRect/>
                </a:stretch>
              </p:blipFill>
              <p:spPr>
                <a:xfrm>
                  <a:off x="7901438" y="6185663"/>
                  <a:ext cx="16452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6" name="Ink 35">
                  <a:extLst>
                    <a:ext uri="{FF2B5EF4-FFF2-40B4-BE49-F238E27FC236}">
                      <a16:creationId xmlns:a16="http://schemas.microsoft.com/office/drawing/2014/main" id="{0734AA08-2A07-9F91-5305-4C927F882EE4}"/>
                    </a:ext>
                  </a:extLst>
                </p14:cNvPr>
                <p14:cNvContentPartPr/>
                <p14:nvPr/>
              </p14:nvContentPartPr>
              <p14:xfrm>
                <a:off x="8673638" y="4955903"/>
                <a:ext cx="1063800" cy="832320"/>
              </p14:xfrm>
            </p:contentPart>
          </mc:Choice>
          <mc:Fallback xmlns="">
            <p:pic>
              <p:nvPicPr>
                <p:cNvPr id="36" name="Ink 35">
                  <a:extLst>
                    <a:ext uri="{FF2B5EF4-FFF2-40B4-BE49-F238E27FC236}">
                      <a16:creationId xmlns:a16="http://schemas.microsoft.com/office/drawing/2014/main" id="{0734AA08-2A07-9F91-5305-4C927F882EE4}"/>
                    </a:ext>
                  </a:extLst>
                </p:cNvPr>
                <p:cNvPicPr/>
                <p:nvPr/>
              </p:nvPicPr>
              <p:blipFill>
                <a:blip r:embed="rId33"/>
                <a:stretch>
                  <a:fillRect/>
                </a:stretch>
              </p:blipFill>
              <p:spPr>
                <a:xfrm>
                  <a:off x="8664638" y="4947263"/>
                  <a:ext cx="1081440" cy="8499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8" name="Ink 37">
                  <a:extLst>
                    <a:ext uri="{FF2B5EF4-FFF2-40B4-BE49-F238E27FC236}">
                      <a16:creationId xmlns:a16="http://schemas.microsoft.com/office/drawing/2014/main" id="{5B81ADB6-59DE-8240-9189-A1B726117247}"/>
                    </a:ext>
                  </a:extLst>
                </p14:cNvPr>
                <p14:cNvContentPartPr/>
                <p14:nvPr/>
              </p14:nvContentPartPr>
              <p14:xfrm>
                <a:off x="8751398" y="5627303"/>
                <a:ext cx="993600" cy="385920"/>
              </p14:xfrm>
            </p:contentPart>
          </mc:Choice>
          <mc:Fallback xmlns="">
            <p:pic>
              <p:nvPicPr>
                <p:cNvPr id="38" name="Ink 37">
                  <a:extLst>
                    <a:ext uri="{FF2B5EF4-FFF2-40B4-BE49-F238E27FC236}">
                      <a16:creationId xmlns:a16="http://schemas.microsoft.com/office/drawing/2014/main" id="{5B81ADB6-59DE-8240-9189-A1B726117247}"/>
                    </a:ext>
                  </a:extLst>
                </p:cNvPr>
                <p:cNvPicPr/>
                <p:nvPr/>
              </p:nvPicPr>
              <p:blipFill>
                <a:blip r:embed="rId35"/>
                <a:stretch>
                  <a:fillRect/>
                </a:stretch>
              </p:blipFill>
              <p:spPr>
                <a:xfrm>
                  <a:off x="8742398" y="5618303"/>
                  <a:ext cx="1011240" cy="4035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9" name="Ink 38">
                  <a:extLst>
                    <a:ext uri="{FF2B5EF4-FFF2-40B4-BE49-F238E27FC236}">
                      <a16:creationId xmlns:a16="http://schemas.microsoft.com/office/drawing/2014/main" id="{009DC12C-0C1F-5180-D20A-F8D3AF04098E}"/>
                    </a:ext>
                  </a:extLst>
                </p14:cNvPr>
                <p14:cNvContentPartPr/>
                <p14:nvPr/>
              </p14:nvContentPartPr>
              <p14:xfrm>
                <a:off x="8416958" y="6275663"/>
                <a:ext cx="248400" cy="271440"/>
              </p14:xfrm>
            </p:contentPart>
          </mc:Choice>
          <mc:Fallback xmlns="">
            <p:pic>
              <p:nvPicPr>
                <p:cNvPr id="39" name="Ink 38">
                  <a:extLst>
                    <a:ext uri="{FF2B5EF4-FFF2-40B4-BE49-F238E27FC236}">
                      <a16:creationId xmlns:a16="http://schemas.microsoft.com/office/drawing/2014/main" id="{009DC12C-0C1F-5180-D20A-F8D3AF04098E}"/>
                    </a:ext>
                  </a:extLst>
                </p:cNvPr>
                <p:cNvPicPr/>
                <p:nvPr/>
              </p:nvPicPr>
              <p:blipFill>
                <a:blip r:embed="rId37"/>
                <a:stretch>
                  <a:fillRect/>
                </a:stretch>
              </p:blipFill>
              <p:spPr>
                <a:xfrm>
                  <a:off x="8408318" y="6266663"/>
                  <a:ext cx="26604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0" name="Ink 39">
                  <a:extLst>
                    <a:ext uri="{FF2B5EF4-FFF2-40B4-BE49-F238E27FC236}">
                      <a16:creationId xmlns:a16="http://schemas.microsoft.com/office/drawing/2014/main" id="{C28EB87B-4E0F-0298-D17F-F07D04728884}"/>
                    </a:ext>
                  </a:extLst>
                </p14:cNvPr>
                <p14:cNvContentPartPr/>
                <p14:nvPr/>
              </p14:nvContentPartPr>
              <p14:xfrm>
                <a:off x="8636558" y="6356663"/>
                <a:ext cx="157680" cy="175320"/>
              </p14:xfrm>
            </p:contentPart>
          </mc:Choice>
          <mc:Fallback xmlns="">
            <p:pic>
              <p:nvPicPr>
                <p:cNvPr id="40" name="Ink 39">
                  <a:extLst>
                    <a:ext uri="{FF2B5EF4-FFF2-40B4-BE49-F238E27FC236}">
                      <a16:creationId xmlns:a16="http://schemas.microsoft.com/office/drawing/2014/main" id="{C28EB87B-4E0F-0298-D17F-F07D04728884}"/>
                    </a:ext>
                  </a:extLst>
                </p:cNvPr>
                <p:cNvPicPr/>
                <p:nvPr/>
              </p:nvPicPr>
              <p:blipFill>
                <a:blip r:embed="rId39"/>
                <a:stretch>
                  <a:fillRect/>
                </a:stretch>
              </p:blipFill>
              <p:spPr>
                <a:xfrm>
                  <a:off x="8627558" y="6347663"/>
                  <a:ext cx="17532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1" name="Ink 40">
                  <a:extLst>
                    <a:ext uri="{FF2B5EF4-FFF2-40B4-BE49-F238E27FC236}">
                      <a16:creationId xmlns:a16="http://schemas.microsoft.com/office/drawing/2014/main" id="{A0D34C0C-FAE1-98C5-D6F6-F40B973A1AA4}"/>
                    </a:ext>
                  </a:extLst>
                </p14:cNvPr>
                <p14:cNvContentPartPr/>
                <p14:nvPr/>
              </p14:nvContentPartPr>
              <p14:xfrm>
                <a:off x="8849678" y="6348743"/>
                <a:ext cx="327240" cy="128520"/>
              </p14:xfrm>
            </p:contentPart>
          </mc:Choice>
          <mc:Fallback xmlns="">
            <p:pic>
              <p:nvPicPr>
                <p:cNvPr id="41" name="Ink 40">
                  <a:extLst>
                    <a:ext uri="{FF2B5EF4-FFF2-40B4-BE49-F238E27FC236}">
                      <a16:creationId xmlns:a16="http://schemas.microsoft.com/office/drawing/2014/main" id="{A0D34C0C-FAE1-98C5-D6F6-F40B973A1AA4}"/>
                    </a:ext>
                  </a:extLst>
                </p:cNvPr>
                <p:cNvPicPr/>
                <p:nvPr/>
              </p:nvPicPr>
              <p:blipFill>
                <a:blip r:embed="rId41"/>
                <a:stretch>
                  <a:fillRect/>
                </a:stretch>
              </p:blipFill>
              <p:spPr>
                <a:xfrm>
                  <a:off x="8840678" y="6340103"/>
                  <a:ext cx="34488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2" name="Ink 41">
                  <a:extLst>
                    <a:ext uri="{FF2B5EF4-FFF2-40B4-BE49-F238E27FC236}">
                      <a16:creationId xmlns:a16="http://schemas.microsoft.com/office/drawing/2014/main" id="{319CB265-7655-FB3E-2157-1A2EB92B1E6B}"/>
                    </a:ext>
                  </a:extLst>
                </p14:cNvPr>
                <p14:cNvContentPartPr/>
                <p14:nvPr/>
              </p14:nvContentPartPr>
              <p14:xfrm>
                <a:off x="9161438" y="6254063"/>
                <a:ext cx="7560" cy="15480"/>
              </p14:xfrm>
            </p:contentPart>
          </mc:Choice>
          <mc:Fallback xmlns="">
            <p:pic>
              <p:nvPicPr>
                <p:cNvPr id="42" name="Ink 41">
                  <a:extLst>
                    <a:ext uri="{FF2B5EF4-FFF2-40B4-BE49-F238E27FC236}">
                      <a16:creationId xmlns:a16="http://schemas.microsoft.com/office/drawing/2014/main" id="{319CB265-7655-FB3E-2157-1A2EB92B1E6B}"/>
                    </a:ext>
                  </a:extLst>
                </p:cNvPr>
                <p:cNvPicPr/>
                <p:nvPr/>
              </p:nvPicPr>
              <p:blipFill>
                <a:blip r:embed="rId43"/>
                <a:stretch>
                  <a:fillRect/>
                </a:stretch>
              </p:blipFill>
              <p:spPr>
                <a:xfrm>
                  <a:off x="9152798" y="6245063"/>
                  <a:ext cx="2520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3" name="Ink 42">
                  <a:extLst>
                    <a:ext uri="{FF2B5EF4-FFF2-40B4-BE49-F238E27FC236}">
                      <a16:creationId xmlns:a16="http://schemas.microsoft.com/office/drawing/2014/main" id="{A34278BC-BCF0-72A9-4F86-4BFF0CCB2B13}"/>
                    </a:ext>
                  </a:extLst>
                </p14:cNvPr>
                <p14:cNvContentPartPr/>
                <p14:nvPr/>
              </p14:nvContentPartPr>
              <p14:xfrm>
                <a:off x="9231638" y="6287903"/>
                <a:ext cx="88920" cy="206280"/>
              </p14:xfrm>
            </p:contentPart>
          </mc:Choice>
          <mc:Fallback xmlns="">
            <p:pic>
              <p:nvPicPr>
                <p:cNvPr id="43" name="Ink 42">
                  <a:extLst>
                    <a:ext uri="{FF2B5EF4-FFF2-40B4-BE49-F238E27FC236}">
                      <a16:creationId xmlns:a16="http://schemas.microsoft.com/office/drawing/2014/main" id="{A34278BC-BCF0-72A9-4F86-4BFF0CCB2B13}"/>
                    </a:ext>
                  </a:extLst>
                </p:cNvPr>
                <p:cNvPicPr/>
                <p:nvPr/>
              </p:nvPicPr>
              <p:blipFill>
                <a:blip r:embed="rId45"/>
                <a:stretch>
                  <a:fillRect/>
                </a:stretch>
              </p:blipFill>
              <p:spPr>
                <a:xfrm>
                  <a:off x="9222638" y="6278903"/>
                  <a:ext cx="10656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4" name="Ink 43">
                  <a:extLst>
                    <a:ext uri="{FF2B5EF4-FFF2-40B4-BE49-F238E27FC236}">
                      <a16:creationId xmlns:a16="http://schemas.microsoft.com/office/drawing/2014/main" id="{2B9945D4-BD84-9D23-BAF4-F0A4FE1D8D84}"/>
                    </a:ext>
                  </a:extLst>
                </p14:cNvPr>
                <p14:cNvContentPartPr/>
                <p14:nvPr/>
              </p14:nvContentPartPr>
              <p14:xfrm>
                <a:off x="9281678" y="6389783"/>
                <a:ext cx="52200" cy="29880"/>
              </p14:xfrm>
            </p:contentPart>
          </mc:Choice>
          <mc:Fallback xmlns="">
            <p:pic>
              <p:nvPicPr>
                <p:cNvPr id="44" name="Ink 43">
                  <a:extLst>
                    <a:ext uri="{FF2B5EF4-FFF2-40B4-BE49-F238E27FC236}">
                      <a16:creationId xmlns:a16="http://schemas.microsoft.com/office/drawing/2014/main" id="{2B9945D4-BD84-9D23-BAF4-F0A4FE1D8D84}"/>
                    </a:ext>
                  </a:extLst>
                </p:cNvPr>
                <p:cNvPicPr/>
                <p:nvPr/>
              </p:nvPicPr>
              <p:blipFill>
                <a:blip r:embed="rId47"/>
                <a:stretch>
                  <a:fillRect/>
                </a:stretch>
              </p:blipFill>
              <p:spPr>
                <a:xfrm>
                  <a:off x="9272678" y="6381143"/>
                  <a:ext cx="6984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1" name="Ink 50">
                  <a:extLst>
                    <a:ext uri="{FF2B5EF4-FFF2-40B4-BE49-F238E27FC236}">
                      <a16:creationId xmlns:a16="http://schemas.microsoft.com/office/drawing/2014/main" id="{6D35154A-C004-FF43-34A9-994916434219}"/>
                    </a:ext>
                  </a:extLst>
                </p14:cNvPr>
                <p14:cNvContentPartPr/>
                <p14:nvPr/>
              </p14:nvContentPartPr>
              <p14:xfrm>
                <a:off x="9489038" y="6095663"/>
                <a:ext cx="212760" cy="244800"/>
              </p14:xfrm>
            </p:contentPart>
          </mc:Choice>
          <mc:Fallback xmlns="">
            <p:pic>
              <p:nvPicPr>
                <p:cNvPr id="51" name="Ink 50">
                  <a:extLst>
                    <a:ext uri="{FF2B5EF4-FFF2-40B4-BE49-F238E27FC236}">
                      <a16:creationId xmlns:a16="http://schemas.microsoft.com/office/drawing/2014/main" id="{6D35154A-C004-FF43-34A9-994916434219}"/>
                    </a:ext>
                  </a:extLst>
                </p:cNvPr>
                <p:cNvPicPr/>
                <p:nvPr/>
              </p:nvPicPr>
              <p:blipFill>
                <a:blip r:embed="rId49"/>
                <a:stretch>
                  <a:fillRect/>
                </a:stretch>
              </p:blipFill>
              <p:spPr>
                <a:xfrm>
                  <a:off x="9480038" y="6086663"/>
                  <a:ext cx="23040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2" name="Ink 51">
                  <a:extLst>
                    <a:ext uri="{FF2B5EF4-FFF2-40B4-BE49-F238E27FC236}">
                      <a16:creationId xmlns:a16="http://schemas.microsoft.com/office/drawing/2014/main" id="{6E5CECEE-1539-C12E-3578-068D836050C4}"/>
                    </a:ext>
                  </a:extLst>
                </p14:cNvPr>
                <p14:cNvContentPartPr/>
                <p14:nvPr/>
              </p14:nvContentPartPr>
              <p14:xfrm>
                <a:off x="9438998" y="6306623"/>
                <a:ext cx="227880" cy="234000"/>
              </p14:xfrm>
            </p:contentPart>
          </mc:Choice>
          <mc:Fallback xmlns="">
            <p:pic>
              <p:nvPicPr>
                <p:cNvPr id="52" name="Ink 51">
                  <a:extLst>
                    <a:ext uri="{FF2B5EF4-FFF2-40B4-BE49-F238E27FC236}">
                      <a16:creationId xmlns:a16="http://schemas.microsoft.com/office/drawing/2014/main" id="{6E5CECEE-1539-C12E-3578-068D836050C4}"/>
                    </a:ext>
                  </a:extLst>
                </p:cNvPr>
                <p:cNvPicPr/>
                <p:nvPr/>
              </p:nvPicPr>
              <p:blipFill>
                <a:blip r:embed="rId51"/>
                <a:stretch>
                  <a:fillRect/>
                </a:stretch>
              </p:blipFill>
              <p:spPr>
                <a:xfrm>
                  <a:off x="9429998" y="6297983"/>
                  <a:ext cx="24552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91" name="Ink 90">
                  <a:extLst>
                    <a:ext uri="{FF2B5EF4-FFF2-40B4-BE49-F238E27FC236}">
                      <a16:creationId xmlns:a16="http://schemas.microsoft.com/office/drawing/2014/main" id="{3D336B1C-1643-8180-6B1A-81D317D65F87}"/>
                    </a:ext>
                  </a:extLst>
                </p14:cNvPr>
                <p14:cNvContentPartPr/>
                <p14:nvPr/>
              </p14:nvContentPartPr>
              <p14:xfrm>
                <a:off x="9149918" y="2033783"/>
                <a:ext cx="1437120" cy="741240"/>
              </p14:xfrm>
            </p:contentPart>
          </mc:Choice>
          <mc:Fallback xmlns="">
            <p:pic>
              <p:nvPicPr>
                <p:cNvPr id="91" name="Ink 90">
                  <a:extLst>
                    <a:ext uri="{FF2B5EF4-FFF2-40B4-BE49-F238E27FC236}">
                      <a16:creationId xmlns:a16="http://schemas.microsoft.com/office/drawing/2014/main" id="{3D336B1C-1643-8180-6B1A-81D317D65F87}"/>
                    </a:ext>
                  </a:extLst>
                </p:cNvPr>
                <p:cNvPicPr/>
                <p:nvPr/>
              </p:nvPicPr>
              <p:blipFill>
                <a:blip r:embed="rId53"/>
                <a:stretch>
                  <a:fillRect/>
                </a:stretch>
              </p:blipFill>
              <p:spPr>
                <a:xfrm>
                  <a:off x="9141278" y="2025143"/>
                  <a:ext cx="1454760" cy="7588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92" name="Ink 91">
                  <a:extLst>
                    <a:ext uri="{FF2B5EF4-FFF2-40B4-BE49-F238E27FC236}">
                      <a16:creationId xmlns:a16="http://schemas.microsoft.com/office/drawing/2014/main" id="{0239ACB5-EE19-72BB-601D-4F10D9C49807}"/>
                    </a:ext>
                  </a:extLst>
                </p14:cNvPr>
                <p14:cNvContentPartPr/>
                <p14:nvPr/>
              </p14:nvContentPartPr>
              <p14:xfrm>
                <a:off x="9205718" y="1912823"/>
                <a:ext cx="1472400" cy="777960"/>
              </p14:xfrm>
            </p:contentPart>
          </mc:Choice>
          <mc:Fallback xmlns="">
            <p:pic>
              <p:nvPicPr>
                <p:cNvPr id="92" name="Ink 91">
                  <a:extLst>
                    <a:ext uri="{FF2B5EF4-FFF2-40B4-BE49-F238E27FC236}">
                      <a16:creationId xmlns:a16="http://schemas.microsoft.com/office/drawing/2014/main" id="{0239ACB5-EE19-72BB-601D-4F10D9C49807}"/>
                    </a:ext>
                  </a:extLst>
                </p:cNvPr>
                <p:cNvPicPr/>
                <p:nvPr/>
              </p:nvPicPr>
              <p:blipFill>
                <a:blip r:embed="rId55"/>
                <a:stretch>
                  <a:fillRect/>
                </a:stretch>
              </p:blipFill>
              <p:spPr>
                <a:xfrm>
                  <a:off x="9197078" y="1904183"/>
                  <a:ext cx="1490040" cy="7956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93" name="Ink 92">
                  <a:extLst>
                    <a:ext uri="{FF2B5EF4-FFF2-40B4-BE49-F238E27FC236}">
                      <a16:creationId xmlns:a16="http://schemas.microsoft.com/office/drawing/2014/main" id="{9CC82530-522D-5081-EFAB-914C99A404F5}"/>
                    </a:ext>
                  </a:extLst>
                </p14:cNvPr>
                <p14:cNvContentPartPr/>
                <p14:nvPr/>
              </p14:nvContentPartPr>
              <p14:xfrm>
                <a:off x="9401558" y="2201903"/>
                <a:ext cx="243720" cy="338040"/>
              </p14:xfrm>
            </p:contentPart>
          </mc:Choice>
          <mc:Fallback xmlns="">
            <p:pic>
              <p:nvPicPr>
                <p:cNvPr id="93" name="Ink 92">
                  <a:extLst>
                    <a:ext uri="{FF2B5EF4-FFF2-40B4-BE49-F238E27FC236}">
                      <a16:creationId xmlns:a16="http://schemas.microsoft.com/office/drawing/2014/main" id="{9CC82530-522D-5081-EFAB-914C99A404F5}"/>
                    </a:ext>
                  </a:extLst>
                </p:cNvPr>
                <p:cNvPicPr/>
                <p:nvPr/>
              </p:nvPicPr>
              <p:blipFill>
                <a:blip r:embed="rId57"/>
                <a:stretch>
                  <a:fillRect/>
                </a:stretch>
              </p:blipFill>
              <p:spPr>
                <a:xfrm>
                  <a:off x="9392918" y="2193263"/>
                  <a:ext cx="261360" cy="3556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94" name="Ink 93">
                  <a:extLst>
                    <a:ext uri="{FF2B5EF4-FFF2-40B4-BE49-F238E27FC236}">
                      <a16:creationId xmlns:a16="http://schemas.microsoft.com/office/drawing/2014/main" id="{1E0898DD-F3E8-7B5A-1084-0AB78B619F5A}"/>
                    </a:ext>
                  </a:extLst>
                </p14:cNvPr>
                <p14:cNvContentPartPr/>
                <p14:nvPr/>
              </p14:nvContentPartPr>
              <p14:xfrm>
                <a:off x="9540518" y="2251943"/>
                <a:ext cx="366120" cy="345960"/>
              </p14:xfrm>
            </p:contentPart>
          </mc:Choice>
          <mc:Fallback xmlns="">
            <p:pic>
              <p:nvPicPr>
                <p:cNvPr id="94" name="Ink 93">
                  <a:extLst>
                    <a:ext uri="{FF2B5EF4-FFF2-40B4-BE49-F238E27FC236}">
                      <a16:creationId xmlns:a16="http://schemas.microsoft.com/office/drawing/2014/main" id="{1E0898DD-F3E8-7B5A-1084-0AB78B619F5A}"/>
                    </a:ext>
                  </a:extLst>
                </p:cNvPr>
                <p:cNvPicPr/>
                <p:nvPr/>
              </p:nvPicPr>
              <p:blipFill>
                <a:blip r:embed="rId59"/>
                <a:stretch>
                  <a:fillRect/>
                </a:stretch>
              </p:blipFill>
              <p:spPr>
                <a:xfrm>
                  <a:off x="9531878" y="2242943"/>
                  <a:ext cx="383760"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95" name="Ink 94">
                  <a:extLst>
                    <a:ext uri="{FF2B5EF4-FFF2-40B4-BE49-F238E27FC236}">
                      <a16:creationId xmlns:a16="http://schemas.microsoft.com/office/drawing/2014/main" id="{A9C1BBE3-2B1F-57D7-2BAB-DAB1266D699B}"/>
                    </a:ext>
                  </a:extLst>
                </p14:cNvPr>
                <p14:cNvContentPartPr/>
                <p14:nvPr/>
              </p14:nvContentPartPr>
              <p14:xfrm>
                <a:off x="9951638" y="2199023"/>
                <a:ext cx="207360" cy="399240"/>
              </p14:xfrm>
            </p:contentPart>
          </mc:Choice>
          <mc:Fallback xmlns="">
            <p:pic>
              <p:nvPicPr>
                <p:cNvPr id="95" name="Ink 94">
                  <a:extLst>
                    <a:ext uri="{FF2B5EF4-FFF2-40B4-BE49-F238E27FC236}">
                      <a16:creationId xmlns:a16="http://schemas.microsoft.com/office/drawing/2014/main" id="{A9C1BBE3-2B1F-57D7-2BAB-DAB1266D699B}"/>
                    </a:ext>
                  </a:extLst>
                </p:cNvPr>
                <p:cNvPicPr/>
                <p:nvPr/>
              </p:nvPicPr>
              <p:blipFill>
                <a:blip r:embed="rId61"/>
                <a:stretch>
                  <a:fillRect/>
                </a:stretch>
              </p:blipFill>
              <p:spPr>
                <a:xfrm>
                  <a:off x="9942998" y="2190383"/>
                  <a:ext cx="225000" cy="4168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96" name="Ink 95">
                  <a:extLst>
                    <a:ext uri="{FF2B5EF4-FFF2-40B4-BE49-F238E27FC236}">
                      <a16:creationId xmlns:a16="http://schemas.microsoft.com/office/drawing/2014/main" id="{3FA0677E-233D-46DD-91C8-413B2E3F61C3}"/>
                    </a:ext>
                  </a:extLst>
                </p14:cNvPr>
                <p14:cNvContentPartPr/>
                <p14:nvPr/>
              </p14:nvContentPartPr>
              <p14:xfrm>
                <a:off x="7786958" y="1264103"/>
                <a:ext cx="4170240" cy="2246400"/>
              </p14:xfrm>
            </p:contentPart>
          </mc:Choice>
          <mc:Fallback xmlns="">
            <p:pic>
              <p:nvPicPr>
                <p:cNvPr id="96" name="Ink 95">
                  <a:extLst>
                    <a:ext uri="{FF2B5EF4-FFF2-40B4-BE49-F238E27FC236}">
                      <a16:creationId xmlns:a16="http://schemas.microsoft.com/office/drawing/2014/main" id="{3FA0677E-233D-46DD-91C8-413B2E3F61C3}"/>
                    </a:ext>
                  </a:extLst>
                </p:cNvPr>
                <p:cNvPicPr/>
                <p:nvPr/>
              </p:nvPicPr>
              <p:blipFill>
                <a:blip r:embed="rId63"/>
                <a:stretch>
                  <a:fillRect/>
                </a:stretch>
              </p:blipFill>
              <p:spPr>
                <a:xfrm>
                  <a:off x="7778318" y="1255103"/>
                  <a:ext cx="4187880" cy="22640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97" name="Ink 96">
                  <a:extLst>
                    <a:ext uri="{FF2B5EF4-FFF2-40B4-BE49-F238E27FC236}">
                      <a16:creationId xmlns:a16="http://schemas.microsoft.com/office/drawing/2014/main" id="{D680AC5A-BD13-AF68-3377-DBF851B5FBFB}"/>
                    </a:ext>
                  </a:extLst>
                </p14:cNvPr>
                <p14:cNvContentPartPr/>
                <p14:nvPr/>
              </p14:nvContentPartPr>
              <p14:xfrm>
                <a:off x="9137318" y="1019303"/>
                <a:ext cx="358920" cy="402120"/>
              </p14:xfrm>
            </p:contentPart>
          </mc:Choice>
          <mc:Fallback xmlns="">
            <p:pic>
              <p:nvPicPr>
                <p:cNvPr id="97" name="Ink 96">
                  <a:extLst>
                    <a:ext uri="{FF2B5EF4-FFF2-40B4-BE49-F238E27FC236}">
                      <a16:creationId xmlns:a16="http://schemas.microsoft.com/office/drawing/2014/main" id="{D680AC5A-BD13-AF68-3377-DBF851B5FBFB}"/>
                    </a:ext>
                  </a:extLst>
                </p:cNvPr>
                <p:cNvPicPr/>
                <p:nvPr/>
              </p:nvPicPr>
              <p:blipFill>
                <a:blip r:embed="rId65"/>
                <a:stretch>
                  <a:fillRect/>
                </a:stretch>
              </p:blipFill>
              <p:spPr>
                <a:xfrm>
                  <a:off x="9128678" y="1010303"/>
                  <a:ext cx="376560" cy="4197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98" name="Ink 97">
                  <a:extLst>
                    <a:ext uri="{FF2B5EF4-FFF2-40B4-BE49-F238E27FC236}">
                      <a16:creationId xmlns:a16="http://schemas.microsoft.com/office/drawing/2014/main" id="{DBAE135A-A696-3361-0D01-7C5D4EDC1CB7}"/>
                    </a:ext>
                  </a:extLst>
                </p14:cNvPr>
                <p14:cNvContentPartPr/>
                <p14:nvPr/>
              </p14:nvContentPartPr>
              <p14:xfrm>
                <a:off x="9456998" y="1115063"/>
                <a:ext cx="107640" cy="237960"/>
              </p14:xfrm>
            </p:contentPart>
          </mc:Choice>
          <mc:Fallback xmlns="">
            <p:pic>
              <p:nvPicPr>
                <p:cNvPr id="98" name="Ink 97">
                  <a:extLst>
                    <a:ext uri="{FF2B5EF4-FFF2-40B4-BE49-F238E27FC236}">
                      <a16:creationId xmlns:a16="http://schemas.microsoft.com/office/drawing/2014/main" id="{DBAE135A-A696-3361-0D01-7C5D4EDC1CB7}"/>
                    </a:ext>
                  </a:extLst>
                </p:cNvPr>
                <p:cNvPicPr/>
                <p:nvPr/>
              </p:nvPicPr>
              <p:blipFill>
                <a:blip r:embed="rId67"/>
                <a:stretch>
                  <a:fillRect/>
                </a:stretch>
              </p:blipFill>
              <p:spPr>
                <a:xfrm>
                  <a:off x="9448358" y="1106423"/>
                  <a:ext cx="12528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99" name="Ink 98">
                  <a:extLst>
                    <a:ext uri="{FF2B5EF4-FFF2-40B4-BE49-F238E27FC236}">
                      <a16:creationId xmlns:a16="http://schemas.microsoft.com/office/drawing/2014/main" id="{82BD18F9-E9D8-405F-79F9-218EFB47C5BB}"/>
                    </a:ext>
                  </a:extLst>
                </p14:cNvPr>
                <p14:cNvContentPartPr/>
                <p14:nvPr/>
              </p14:nvContentPartPr>
              <p14:xfrm>
                <a:off x="9379958" y="1069703"/>
                <a:ext cx="282600" cy="26640"/>
              </p14:xfrm>
            </p:contentPart>
          </mc:Choice>
          <mc:Fallback xmlns="">
            <p:pic>
              <p:nvPicPr>
                <p:cNvPr id="99" name="Ink 98">
                  <a:extLst>
                    <a:ext uri="{FF2B5EF4-FFF2-40B4-BE49-F238E27FC236}">
                      <a16:creationId xmlns:a16="http://schemas.microsoft.com/office/drawing/2014/main" id="{82BD18F9-E9D8-405F-79F9-218EFB47C5BB}"/>
                    </a:ext>
                  </a:extLst>
                </p:cNvPr>
                <p:cNvPicPr/>
                <p:nvPr/>
              </p:nvPicPr>
              <p:blipFill>
                <a:blip r:embed="rId69"/>
                <a:stretch>
                  <a:fillRect/>
                </a:stretch>
              </p:blipFill>
              <p:spPr>
                <a:xfrm>
                  <a:off x="9371318" y="1061063"/>
                  <a:ext cx="30024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00" name="Ink 99">
                  <a:extLst>
                    <a:ext uri="{FF2B5EF4-FFF2-40B4-BE49-F238E27FC236}">
                      <a16:creationId xmlns:a16="http://schemas.microsoft.com/office/drawing/2014/main" id="{F500CFF5-49DA-0652-EDAA-EC7BA29426F8}"/>
                    </a:ext>
                  </a:extLst>
                </p14:cNvPr>
                <p14:cNvContentPartPr/>
                <p14:nvPr/>
              </p14:nvContentPartPr>
              <p14:xfrm>
                <a:off x="9713678" y="1008863"/>
                <a:ext cx="208440" cy="383760"/>
              </p14:xfrm>
            </p:contentPart>
          </mc:Choice>
          <mc:Fallback xmlns="">
            <p:pic>
              <p:nvPicPr>
                <p:cNvPr id="100" name="Ink 99">
                  <a:extLst>
                    <a:ext uri="{FF2B5EF4-FFF2-40B4-BE49-F238E27FC236}">
                      <a16:creationId xmlns:a16="http://schemas.microsoft.com/office/drawing/2014/main" id="{F500CFF5-49DA-0652-EDAA-EC7BA29426F8}"/>
                    </a:ext>
                  </a:extLst>
                </p:cNvPr>
                <p:cNvPicPr/>
                <p:nvPr/>
              </p:nvPicPr>
              <p:blipFill>
                <a:blip r:embed="rId71"/>
                <a:stretch>
                  <a:fillRect/>
                </a:stretch>
              </p:blipFill>
              <p:spPr>
                <a:xfrm>
                  <a:off x="9705038" y="1000223"/>
                  <a:ext cx="226080" cy="4014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02" name="Ink 101">
                  <a:extLst>
                    <a:ext uri="{FF2B5EF4-FFF2-40B4-BE49-F238E27FC236}">
                      <a16:creationId xmlns:a16="http://schemas.microsoft.com/office/drawing/2014/main" id="{EFB9313F-2AA0-0BC1-0417-1ADC8B0BE1FA}"/>
                    </a:ext>
                  </a:extLst>
                </p14:cNvPr>
                <p14:cNvContentPartPr/>
                <p14:nvPr/>
              </p14:nvContentPartPr>
              <p14:xfrm>
                <a:off x="5563598" y="3304223"/>
                <a:ext cx="2910600" cy="1749960"/>
              </p14:xfrm>
            </p:contentPart>
          </mc:Choice>
          <mc:Fallback xmlns="">
            <p:pic>
              <p:nvPicPr>
                <p:cNvPr id="102" name="Ink 101">
                  <a:extLst>
                    <a:ext uri="{FF2B5EF4-FFF2-40B4-BE49-F238E27FC236}">
                      <a16:creationId xmlns:a16="http://schemas.microsoft.com/office/drawing/2014/main" id="{EFB9313F-2AA0-0BC1-0417-1ADC8B0BE1FA}"/>
                    </a:ext>
                  </a:extLst>
                </p:cNvPr>
                <p:cNvPicPr/>
                <p:nvPr/>
              </p:nvPicPr>
              <p:blipFill>
                <a:blip r:embed="rId73"/>
                <a:stretch>
                  <a:fillRect/>
                </a:stretch>
              </p:blipFill>
              <p:spPr>
                <a:xfrm>
                  <a:off x="5554598" y="3295583"/>
                  <a:ext cx="2928240" cy="17676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03" name="Ink 102">
                  <a:extLst>
                    <a:ext uri="{FF2B5EF4-FFF2-40B4-BE49-F238E27FC236}">
                      <a16:creationId xmlns:a16="http://schemas.microsoft.com/office/drawing/2014/main" id="{62B53292-D932-A1E1-1956-621C73D1F14D}"/>
                    </a:ext>
                  </a:extLst>
                </p14:cNvPr>
                <p14:cNvContentPartPr/>
                <p14:nvPr/>
              </p14:nvContentPartPr>
              <p14:xfrm>
                <a:off x="8090438" y="3213143"/>
                <a:ext cx="414000" cy="484560"/>
              </p14:xfrm>
            </p:contentPart>
          </mc:Choice>
          <mc:Fallback xmlns="">
            <p:pic>
              <p:nvPicPr>
                <p:cNvPr id="103" name="Ink 102">
                  <a:extLst>
                    <a:ext uri="{FF2B5EF4-FFF2-40B4-BE49-F238E27FC236}">
                      <a16:creationId xmlns:a16="http://schemas.microsoft.com/office/drawing/2014/main" id="{62B53292-D932-A1E1-1956-621C73D1F14D}"/>
                    </a:ext>
                  </a:extLst>
                </p:cNvPr>
                <p:cNvPicPr/>
                <p:nvPr/>
              </p:nvPicPr>
              <p:blipFill>
                <a:blip r:embed="rId75"/>
                <a:stretch>
                  <a:fillRect/>
                </a:stretch>
              </p:blipFill>
              <p:spPr>
                <a:xfrm>
                  <a:off x="8081438" y="3204503"/>
                  <a:ext cx="431640" cy="5022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04" name="Ink 103">
                  <a:extLst>
                    <a:ext uri="{FF2B5EF4-FFF2-40B4-BE49-F238E27FC236}">
                      <a16:creationId xmlns:a16="http://schemas.microsoft.com/office/drawing/2014/main" id="{06B71C7F-3D05-3023-2540-F7F5501ED17D}"/>
                    </a:ext>
                  </a:extLst>
                </p14:cNvPr>
                <p14:cNvContentPartPr/>
                <p14:nvPr/>
              </p14:nvContentPartPr>
              <p14:xfrm>
                <a:off x="7674278" y="3442823"/>
                <a:ext cx="1638720" cy="1361160"/>
              </p14:xfrm>
            </p:contentPart>
          </mc:Choice>
          <mc:Fallback xmlns="">
            <p:pic>
              <p:nvPicPr>
                <p:cNvPr id="104" name="Ink 103">
                  <a:extLst>
                    <a:ext uri="{FF2B5EF4-FFF2-40B4-BE49-F238E27FC236}">
                      <a16:creationId xmlns:a16="http://schemas.microsoft.com/office/drawing/2014/main" id="{06B71C7F-3D05-3023-2540-F7F5501ED17D}"/>
                    </a:ext>
                  </a:extLst>
                </p:cNvPr>
                <p:cNvPicPr/>
                <p:nvPr/>
              </p:nvPicPr>
              <p:blipFill>
                <a:blip r:embed="rId77"/>
                <a:stretch>
                  <a:fillRect/>
                </a:stretch>
              </p:blipFill>
              <p:spPr>
                <a:xfrm>
                  <a:off x="7665638" y="3433823"/>
                  <a:ext cx="1656360" cy="13788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05" name="Ink 104">
                  <a:extLst>
                    <a:ext uri="{FF2B5EF4-FFF2-40B4-BE49-F238E27FC236}">
                      <a16:creationId xmlns:a16="http://schemas.microsoft.com/office/drawing/2014/main" id="{05ACABC7-1282-EF1F-F663-AB78BA2221E7}"/>
                    </a:ext>
                  </a:extLst>
                </p14:cNvPr>
                <p14:cNvContentPartPr/>
                <p14:nvPr/>
              </p14:nvContentPartPr>
              <p14:xfrm>
                <a:off x="8967398" y="3373343"/>
                <a:ext cx="369720" cy="390600"/>
              </p14:xfrm>
            </p:contentPart>
          </mc:Choice>
          <mc:Fallback xmlns="">
            <p:pic>
              <p:nvPicPr>
                <p:cNvPr id="105" name="Ink 104">
                  <a:extLst>
                    <a:ext uri="{FF2B5EF4-FFF2-40B4-BE49-F238E27FC236}">
                      <a16:creationId xmlns:a16="http://schemas.microsoft.com/office/drawing/2014/main" id="{05ACABC7-1282-EF1F-F663-AB78BA2221E7}"/>
                    </a:ext>
                  </a:extLst>
                </p:cNvPr>
                <p:cNvPicPr/>
                <p:nvPr/>
              </p:nvPicPr>
              <p:blipFill>
                <a:blip r:embed="rId79"/>
                <a:stretch>
                  <a:fillRect/>
                </a:stretch>
              </p:blipFill>
              <p:spPr>
                <a:xfrm>
                  <a:off x="8958398" y="3364343"/>
                  <a:ext cx="387360" cy="4082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06" name="Ink 105">
                  <a:extLst>
                    <a:ext uri="{FF2B5EF4-FFF2-40B4-BE49-F238E27FC236}">
                      <a16:creationId xmlns:a16="http://schemas.microsoft.com/office/drawing/2014/main" id="{630259BB-0A18-A6D9-4D30-8A8BDEB05E20}"/>
                    </a:ext>
                  </a:extLst>
                </p14:cNvPr>
                <p14:cNvContentPartPr/>
                <p14:nvPr/>
              </p14:nvContentPartPr>
              <p14:xfrm>
                <a:off x="9377078" y="3554423"/>
                <a:ext cx="279360" cy="1099080"/>
              </p14:xfrm>
            </p:contentPart>
          </mc:Choice>
          <mc:Fallback xmlns="">
            <p:pic>
              <p:nvPicPr>
                <p:cNvPr id="106" name="Ink 105">
                  <a:extLst>
                    <a:ext uri="{FF2B5EF4-FFF2-40B4-BE49-F238E27FC236}">
                      <a16:creationId xmlns:a16="http://schemas.microsoft.com/office/drawing/2014/main" id="{630259BB-0A18-A6D9-4D30-8A8BDEB05E20}"/>
                    </a:ext>
                  </a:extLst>
                </p:cNvPr>
                <p:cNvPicPr/>
                <p:nvPr/>
              </p:nvPicPr>
              <p:blipFill>
                <a:blip r:embed="rId81"/>
                <a:stretch>
                  <a:fillRect/>
                </a:stretch>
              </p:blipFill>
              <p:spPr>
                <a:xfrm>
                  <a:off x="9368078" y="3545783"/>
                  <a:ext cx="297000" cy="11167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07" name="Ink 106">
                  <a:extLst>
                    <a:ext uri="{FF2B5EF4-FFF2-40B4-BE49-F238E27FC236}">
                      <a16:creationId xmlns:a16="http://schemas.microsoft.com/office/drawing/2014/main" id="{884DAF19-4C5F-7B0A-7812-D33362073B76}"/>
                    </a:ext>
                  </a:extLst>
                </p14:cNvPr>
                <p14:cNvContentPartPr/>
                <p14:nvPr/>
              </p14:nvContentPartPr>
              <p14:xfrm>
                <a:off x="9450518" y="3522383"/>
                <a:ext cx="299880" cy="398520"/>
              </p14:xfrm>
            </p:contentPart>
          </mc:Choice>
          <mc:Fallback xmlns="">
            <p:pic>
              <p:nvPicPr>
                <p:cNvPr id="107" name="Ink 106">
                  <a:extLst>
                    <a:ext uri="{FF2B5EF4-FFF2-40B4-BE49-F238E27FC236}">
                      <a16:creationId xmlns:a16="http://schemas.microsoft.com/office/drawing/2014/main" id="{884DAF19-4C5F-7B0A-7812-D33362073B76}"/>
                    </a:ext>
                  </a:extLst>
                </p:cNvPr>
                <p:cNvPicPr/>
                <p:nvPr/>
              </p:nvPicPr>
              <p:blipFill>
                <a:blip r:embed="rId83"/>
                <a:stretch>
                  <a:fillRect/>
                </a:stretch>
              </p:blipFill>
              <p:spPr>
                <a:xfrm>
                  <a:off x="9441878" y="3513383"/>
                  <a:ext cx="317520" cy="4161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08" name="Ink 107">
                  <a:extLst>
                    <a:ext uri="{FF2B5EF4-FFF2-40B4-BE49-F238E27FC236}">
                      <a16:creationId xmlns:a16="http://schemas.microsoft.com/office/drawing/2014/main" id="{BFD08C80-1C75-8045-7BEF-24FF5D538DED}"/>
                    </a:ext>
                  </a:extLst>
                </p14:cNvPr>
                <p14:cNvContentPartPr/>
                <p14:nvPr/>
              </p14:nvContentPartPr>
              <p14:xfrm>
                <a:off x="9987278" y="3529583"/>
                <a:ext cx="308880" cy="384480"/>
              </p14:xfrm>
            </p:contentPart>
          </mc:Choice>
          <mc:Fallback xmlns="">
            <p:pic>
              <p:nvPicPr>
                <p:cNvPr id="108" name="Ink 107">
                  <a:extLst>
                    <a:ext uri="{FF2B5EF4-FFF2-40B4-BE49-F238E27FC236}">
                      <a16:creationId xmlns:a16="http://schemas.microsoft.com/office/drawing/2014/main" id="{BFD08C80-1C75-8045-7BEF-24FF5D538DED}"/>
                    </a:ext>
                  </a:extLst>
                </p:cNvPr>
                <p:cNvPicPr/>
                <p:nvPr/>
              </p:nvPicPr>
              <p:blipFill>
                <a:blip r:embed="rId85"/>
                <a:stretch>
                  <a:fillRect/>
                </a:stretch>
              </p:blipFill>
              <p:spPr>
                <a:xfrm>
                  <a:off x="9978638" y="3520943"/>
                  <a:ext cx="326520" cy="4021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09" name="Ink 108">
                  <a:extLst>
                    <a:ext uri="{FF2B5EF4-FFF2-40B4-BE49-F238E27FC236}">
                      <a16:creationId xmlns:a16="http://schemas.microsoft.com/office/drawing/2014/main" id="{53F92635-2266-E9C7-A952-AD87B6943D9F}"/>
                    </a:ext>
                  </a:extLst>
                </p14:cNvPr>
                <p14:cNvContentPartPr/>
                <p14:nvPr/>
              </p14:nvContentPartPr>
              <p14:xfrm>
                <a:off x="10133798" y="3679703"/>
                <a:ext cx="1347120" cy="808200"/>
              </p14:xfrm>
            </p:contentPart>
          </mc:Choice>
          <mc:Fallback xmlns="">
            <p:pic>
              <p:nvPicPr>
                <p:cNvPr id="109" name="Ink 108">
                  <a:extLst>
                    <a:ext uri="{FF2B5EF4-FFF2-40B4-BE49-F238E27FC236}">
                      <a16:creationId xmlns:a16="http://schemas.microsoft.com/office/drawing/2014/main" id="{53F92635-2266-E9C7-A952-AD87B6943D9F}"/>
                    </a:ext>
                  </a:extLst>
                </p:cNvPr>
                <p:cNvPicPr/>
                <p:nvPr/>
              </p:nvPicPr>
              <p:blipFill>
                <a:blip r:embed="rId87"/>
                <a:stretch>
                  <a:fillRect/>
                </a:stretch>
              </p:blipFill>
              <p:spPr>
                <a:xfrm>
                  <a:off x="10125158" y="3671063"/>
                  <a:ext cx="1364760" cy="8258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4" name="Ink 13">
                  <a:extLst>
                    <a:ext uri="{FF2B5EF4-FFF2-40B4-BE49-F238E27FC236}">
                      <a16:creationId xmlns:a16="http://schemas.microsoft.com/office/drawing/2014/main" id="{59748FF7-097F-3E3F-0658-57001B04CA19}"/>
                    </a:ext>
                  </a:extLst>
                </p14:cNvPr>
                <p14:cNvContentPartPr/>
                <p14:nvPr/>
              </p14:nvContentPartPr>
              <p14:xfrm>
                <a:off x="4765118" y="2779703"/>
                <a:ext cx="1962720" cy="170280"/>
              </p14:xfrm>
            </p:contentPart>
          </mc:Choice>
          <mc:Fallback xmlns="">
            <p:pic>
              <p:nvPicPr>
                <p:cNvPr id="14" name="Ink 13">
                  <a:extLst>
                    <a:ext uri="{FF2B5EF4-FFF2-40B4-BE49-F238E27FC236}">
                      <a16:creationId xmlns:a16="http://schemas.microsoft.com/office/drawing/2014/main" id="{59748FF7-097F-3E3F-0658-57001B04CA19}"/>
                    </a:ext>
                  </a:extLst>
                </p:cNvPr>
                <p:cNvPicPr/>
                <p:nvPr/>
              </p:nvPicPr>
              <p:blipFill>
                <a:blip r:embed="rId89"/>
                <a:stretch>
                  <a:fillRect/>
                </a:stretch>
              </p:blipFill>
              <p:spPr>
                <a:xfrm>
                  <a:off x="4756478" y="2771063"/>
                  <a:ext cx="198036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5" name="Ink 14">
                  <a:extLst>
                    <a:ext uri="{FF2B5EF4-FFF2-40B4-BE49-F238E27FC236}">
                      <a16:creationId xmlns:a16="http://schemas.microsoft.com/office/drawing/2014/main" id="{953FA37E-AD08-4591-497B-3B5AF0BBAF96}"/>
                    </a:ext>
                  </a:extLst>
                </p14:cNvPr>
                <p14:cNvContentPartPr/>
                <p14:nvPr/>
              </p14:nvContentPartPr>
              <p14:xfrm>
                <a:off x="6648278" y="2659103"/>
                <a:ext cx="148680" cy="250920"/>
              </p14:xfrm>
            </p:contentPart>
          </mc:Choice>
          <mc:Fallback xmlns="">
            <p:pic>
              <p:nvPicPr>
                <p:cNvPr id="15" name="Ink 14">
                  <a:extLst>
                    <a:ext uri="{FF2B5EF4-FFF2-40B4-BE49-F238E27FC236}">
                      <a16:creationId xmlns:a16="http://schemas.microsoft.com/office/drawing/2014/main" id="{953FA37E-AD08-4591-497B-3B5AF0BBAF96}"/>
                    </a:ext>
                  </a:extLst>
                </p:cNvPr>
                <p:cNvPicPr/>
                <p:nvPr/>
              </p:nvPicPr>
              <p:blipFill>
                <a:blip r:embed="rId91"/>
                <a:stretch>
                  <a:fillRect/>
                </a:stretch>
              </p:blipFill>
              <p:spPr>
                <a:xfrm>
                  <a:off x="6639278" y="2650463"/>
                  <a:ext cx="16632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3" name="Ink 2">
                  <a:extLst>
                    <a:ext uri="{FF2B5EF4-FFF2-40B4-BE49-F238E27FC236}">
                      <a16:creationId xmlns:a16="http://schemas.microsoft.com/office/drawing/2014/main" id="{C8888FB5-5671-7DC3-BA76-B0F0932335E3}"/>
                    </a:ext>
                  </a:extLst>
                </p14:cNvPr>
                <p14:cNvContentPartPr/>
                <p14:nvPr/>
              </p14:nvContentPartPr>
              <p14:xfrm>
                <a:off x="528998" y="1980503"/>
                <a:ext cx="568800" cy="650160"/>
              </p14:xfrm>
            </p:contentPart>
          </mc:Choice>
          <mc:Fallback xmlns="">
            <p:pic>
              <p:nvPicPr>
                <p:cNvPr id="3" name="Ink 2">
                  <a:extLst>
                    <a:ext uri="{FF2B5EF4-FFF2-40B4-BE49-F238E27FC236}">
                      <a16:creationId xmlns:a16="http://schemas.microsoft.com/office/drawing/2014/main" id="{C8888FB5-5671-7DC3-BA76-B0F0932335E3}"/>
                    </a:ext>
                  </a:extLst>
                </p:cNvPr>
                <p:cNvPicPr/>
                <p:nvPr/>
              </p:nvPicPr>
              <p:blipFill>
                <a:blip r:embed="rId93"/>
                <a:stretch>
                  <a:fillRect/>
                </a:stretch>
              </p:blipFill>
              <p:spPr>
                <a:xfrm>
                  <a:off x="520358" y="1971503"/>
                  <a:ext cx="586440" cy="6678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4" name="Ink 3">
                  <a:extLst>
                    <a:ext uri="{FF2B5EF4-FFF2-40B4-BE49-F238E27FC236}">
                      <a16:creationId xmlns:a16="http://schemas.microsoft.com/office/drawing/2014/main" id="{701EEE64-CD06-EB73-6FFA-88905F7F8B25}"/>
                    </a:ext>
                  </a:extLst>
                </p14:cNvPr>
                <p14:cNvContentPartPr/>
                <p14:nvPr/>
              </p14:nvContentPartPr>
              <p14:xfrm>
                <a:off x="643478" y="2356703"/>
                <a:ext cx="220320" cy="128880"/>
              </p14:xfrm>
            </p:contentPart>
          </mc:Choice>
          <mc:Fallback xmlns="">
            <p:pic>
              <p:nvPicPr>
                <p:cNvPr id="4" name="Ink 3">
                  <a:extLst>
                    <a:ext uri="{FF2B5EF4-FFF2-40B4-BE49-F238E27FC236}">
                      <a16:creationId xmlns:a16="http://schemas.microsoft.com/office/drawing/2014/main" id="{701EEE64-CD06-EB73-6FFA-88905F7F8B25}"/>
                    </a:ext>
                  </a:extLst>
                </p:cNvPr>
                <p:cNvPicPr/>
                <p:nvPr/>
              </p:nvPicPr>
              <p:blipFill>
                <a:blip r:embed="rId95"/>
                <a:stretch>
                  <a:fillRect/>
                </a:stretch>
              </p:blipFill>
              <p:spPr>
                <a:xfrm>
                  <a:off x="634838" y="2348063"/>
                  <a:ext cx="23796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 name="Ink 4">
                  <a:extLst>
                    <a:ext uri="{FF2B5EF4-FFF2-40B4-BE49-F238E27FC236}">
                      <a16:creationId xmlns:a16="http://schemas.microsoft.com/office/drawing/2014/main" id="{9E14B91F-BBCD-9DF8-A30E-8A11B2E6F13C}"/>
                    </a:ext>
                  </a:extLst>
                </p14:cNvPr>
                <p14:cNvContentPartPr/>
                <p14:nvPr/>
              </p14:nvContentPartPr>
              <p14:xfrm>
                <a:off x="643838" y="2237903"/>
                <a:ext cx="43200" cy="28080"/>
              </p14:xfrm>
            </p:contentPart>
          </mc:Choice>
          <mc:Fallback xmlns="">
            <p:pic>
              <p:nvPicPr>
                <p:cNvPr id="5" name="Ink 4">
                  <a:extLst>
                    <a:ext uri="{FF2B5EF4-FFF2-40B4-BE49-F238E27FC236}">
                      <a16:creationId xmlns:a16="http://schemas.microsoft.com/office/drawing/2014/main" id="{9E14B91F-BBCD-9DF8-A30E-8A11B2E6F13C}"/>
                    </a:ext>
                  </a:extLst>
                </p:cNvPr>
                <p:cNvPicPr/>
                <p:nvPr/>
              </p:nvPicPr>
              <p:blipFill>
                <a:blip r:embed="rId97"/>
                <a:stretch>
                  <a:fillRect/>
                </a:stretch>
              </p:blipFill>
              <p:spPr>
                <a:xfrm>
                  <a:off x="635198" y="2229263"/>
                  <a:ext cx="6084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 name="Ink 5">
                  <a:extLst>
                    <a:ext uri="{FF2B5EF4-FFF2-40B4-BE49-F238E27FC236}">
                      <a16:creationId xmlns:a16="http://schemas.microsoft.com/office/drawing/2014/main" id="{6F42FC08-D582-40F0-4226-9616FAF13E6C}"/>
                    </a:ext>
                  </a:extLst>
                </p14:cNvPr>
                <p14:cNvContentPartPr/>
                <p14:nvPr/>
              </p14:nvContentPartPr>
              <p14:xfrm>
                <a:off x="807638" y="2194343"/>
                <a:ext cx="23400" cy="29880"/>
              </p14:xfrm>
            </p:contentPart>
          </mc:Choice>
          <mc:Fallback xmlns="">
            <p:pic>
              <p:nvPicPr>
                <p:cNvPr id="6" name="Ink 5">
                  <a:extLst>
                    <a:ext uri="{FF2B5EF4-FFF2-40B4-BE49-F238E27FC236}">
                      <a16:creationId xmlns:a16="http://schemas.microsoft.com/office/drawing/2014/main" id="{6F42FC08-D582-40F0-4226-9616FAF13E6C}"/>
                    </a:ext>
                  </a:extLst>
                </p:cNvPr>
                <p:cNvPicPr/>
                <p:nvPr/>
              </p:nvPicPr>
              <p:blipFill>
                <a:blip r:embed="rId99"/>
                <a:stretch>
                  <a:fillRect/>
                </a:stretch>
              </p:blipFill>
              <p:spPr>
                <a:xfrm>
                  <a:off x="798998" y="2185703"/>
                  <a:ext cx="4104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 name="Ink 6">
                  <a:extLst>
                    <a:ext uri="{FF2B5EF4-FFF2-40B4-BE49-F238E27FC236}">
                      <a16:creationId xmlns:a16="http://schemas.microsoft.com/office/drawing/2014/main" id="{85C94F30-A1CF-D008-ACE1-3BB9CA0C5B00}"/>
                    </a:ext>
                  </a:extLst>
                </p14:cNvPr>
                <p14:cNvContentPartPr/>
                <p14:nvPr/>
              </p14:nvContentPartPr>
              <p14:xfrm>
                <a:off x="597398" y="2694383"/>
                <a:ext cx="504000" cy="490680"/>
              </p14:xfrm>
            </p:contentPart>
          </mc:Choice>
          <mc:Fallback xmlns="">
            <p:pic>
              <p:nvPicPr>
                <p:cNvPr id="7" name="Ink 6">
                  <a:extLst>
                    <a:ext uri="{FF2B5EF4-FFF2-40B4-BE49-F238E27FC236}">
                      <a16:creationId xmlns:a16="http://schemas.microsoft.com/office/drawing/2014/main" id="{85C94F30-A1CF-D008-ACE1-3BB9CA0C5B00}"/>
                    </a:ext>
                  </a:extLst>
                </p:cNvPr>
                <p:cNvPicPr/>
                <p:nvPr/>
              </p:nvPicPr>
              <p:blipFill>
                <a:blip r:embed="rId101"/>
                <a:stretch>
                  <a:fillRect/>
                </a:stretch>
              </p:blipFill>
              <p:spPr>
                <a:xfrm>
                  <a:off x="588398" y="2685743"/>
                  <a:ext cx="521640" cy="5083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8" name="Ink 7">
                  <a:extLst>
                    <a:ext uri="{FF2B5EF4-FFF2-40B4-BE49-F238E27FC236}">
                      <a16:creationId xmlns:a16="http://schemas.microsoft.com/office/drawing/2014/main" id="{04790EF1-60F0-05B4-6F8A-CC8F0EC77FAF}"/>
                    </a:ext>
                  </a:extLst>
                </p14:cNvPr>
                <p14:cNvContentPartPr/>
                <p14:nvPr/>
              </p14:nvContentPartPr>
              <p14:xfrm>
                <a:off x="1302278" y="2627783"/>
                <a:ext cx="735480" cy="66600"/>
              </p14:xfrm>
            </p:contentPart>
          </mc:Choice>
          <mc:Fallback xmlns="">
            <p:pic>
              <p:nvPicPr>
                <p:cNvPr id="8" name="Ink 7">
                  <a:extLst>
                    <a:ext uri="{FF2B5EF4-FFF2-40B4-BE49-F238E27FC236}">
                      <a16:creationId xmlns:a16="http://schemas.microsoft.com/office/drawing/2014/main" id="{04790EF1-60F0-05B4-6F8A-CC8F0EC77FAF}"/>
                    </a:ext>
                  </a:extLst>
                </p:cNvPr>
                <p:cNvPicPr/>
                <p:nvPr/>
              </p:nvPicPr>
              <p:blipFill>
                <a:blip r:embed="rId103"/>
                <a:stretch>
                  <a:fillRect/>
                </a:stretch>
              </p:blipFill>
              <p:spPr>
                <a:xfrm>
                  <a:off x="1293278" y="2618783"/>
                  <a:ext cx="75312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9" name="Ink 8">
                  <a:extLst>
                    <a:ext uri="{FF2B5EF4-FFF2-40B4-BE49-F238E27FC236}">
                      <a16:creationId xmlns:a16="http://schemas.microsoft.com/office/drawing/2014/main" id="{0800E301-C3F3-FECA-E731-2C21F2F1903A}"/>
                    </a:ext>
                  </a:extLst>
                </p14:cNvPr>
                <p14:cNvContentPartPr/>
                <p14:nvPr/>
              </p14:nvContentPartPr>
              <p14:xfrm>
                <a:off x="1855238" y="2537063"/>
                <a:ext cx="163440" cy="270360"/>
              </p14:xfrm>
            </p:contentPart>
          </mc:Choice>
          <mc:Fallback xmlns="">
            <p:pic>
              <p:nvPicPr>
                <p:cNvPr id="9" name="Ink 8">
                  <a:extLst>
                    <a:ext uri="{FF2B5EF4-FFF2-40B4-BE49-F238E27FC236}">
                      <a16:creationId xmlns:a16="http://schemas.microsoft.com/office/drawing/2014/main" id="{0800E301-C3F3-FECA-E731-2C21F2F1903A}"/>
                    </a:ext>
                  </a:extLst>
                </p:cNvPr>
                <p:cNvPicPr/>
                <p:nvPr/>
              </p:nvPicPr>
              <p:blipFill>
                <a:blip r:embed="rId105"/>
                <a:stretch>
                  <a:fillRect/>
                </a:stretch>
              </p:blipFill>
              <p:spPr>
                <a:xfrm>
                  <a:off x="1846238" y="2528063"/>
                  <a:ext cx="18108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0" name="Ink 9">
                  <a:extLst>
                    <a:ext uri="{FF2B5EF4-FFF2-40B4-BE49-F238E27FC236}">
                      <a16:creationId xmlns:a16="http://schemas.microsoft.com/office/drawing/2014/main" id="{E63274A7-85B8-7F44-6347-108F15D614E3}"/>
                    </a:ext>
                  </a:extLst>
                </p14:cNvPr>
                <p14:cNvContentPartPr/>
                <p14:nvPr/>
              </p14:nvContentPartPr>
              <p14:xfrm>
                <a:off x="2211998" y="2156903"/>
                <a:ext cx="1829160" cy="1231560"/>
              </p14:xfrm>
            </p:contentPart>
          </mc:Choice>
          <mc:Fallback xmlns="">
            <p:pic>
              <p:nvPicPr>
                <p:cNvPr id="10" name="Ink 9">
                  <a:extLst>
                    <a:ext uri="{FF2B5EF4-FFF2-40B4-BE49-F238E27FC236}">
                      <a16:creationId xmlns:a16="http://schemas.microsoft.com/office/drawing/2014/main" id="{E63274A7-85B8-7F44-6347-108F15D614E3}"/>
                    </a:ext>
                  </a:extLst>
                </p:cNvPr>
                <p:cNvPicPr/>
                <p:nvPr/>
              </p:nvPicPr>
              <p:blipFill>
                <a:blip r:embed="rId107"/>
                <a:stretch>
                  <a:fillRect/>
                </a:stretch>
              </p:blipFill>
              <p:spPr>
                <a:xfrm>
                  <a:off x="2203358" y="2148263"/>
                  <a:ext cx="1846800" cy="12492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1" name="Ink 10">
                  <a:extLst>
                    <a:ext uri="{FF2B5EF4-FFF2-40B4-BE49-F238E27FC236}">
                      <a16:creationId xmlns:a16="http://schemas.microsoft.com/office/drawing/2014/main" id="{B00D1219-5ABE-9D8A-BFC0-13C1A8691428}"/>
                    </a:ext>
                  </a:extLst>
                </p14:cNvPr>
                <p14:cNvContentPartPr/>
                <p14:nvPr/>
              </p14:nvContentPartPr>
              <p14:xfrm>
                <a:off x="2175638" y="1884023"/>
                <a:ext cx="2045520" cy="1240920"/>
              </p14:xfrm>
            </p:contentPart>
          </mc:Choice>
          <mc:Fallback xmlns="">
            <p:pic>
              <p:nvPicPr>
                <p:cNvPr id="11" name="Ink 10">
                  <a:extLst>
                    <a:ext uri="{FF2B5EF4-FFF2-40B4-BE49-F238E27FC236}">
                      <a16:creationId xmlns:a16="http://schemas.microsoft.com/office/drawing/2014/main" id="{B00D1219-5ABE-9D8A-BFC0-13C1A8691428}"/>
                    </a:ext>
                  </a:extLst>
                </p:cNvPr>
                <p:cNvPicPr/>
                <p:nvPr/>
              </p:nvPicPr>
              <p:blipFill>
                <a:blip r:embed="rId109"/>
                <a:stretch>
                  <a:fillRect/>
                </a:stretch>
              </p:blipFill>
              <p:spPr>
                <a:xfrm>
                  <a:off x="2166998" y="1875383"/>
                  <a:ext cx="2063160" cy="12585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2" name="Ink 11">
                  <a:extLst>
                    <a:ext uri="{FF2B5EF4-FFF2-40B4-BE49-F238E27FC236}">
                      <a16:creationId xmlns:a16="http://schemas.microsoft.com/office/drawing/2014/main" id="{A270575A-D69B-A483-81D6-9CE0CD2716DF}"/>
                    </a:ext>
                  </a:extLst>
                </p14:cNvPr>
                <p14:cNvContentPartPr/>
                <p14:nvPr/>
              </p14:nvContentPartPr>
              <p14:xfrm>
                <a:off x="2140718" y="3280103"/>
                <a:ext cx="2012040" cy="705240"/>
              </p14:xfrm>
            </p:contentPart>
          </mc:Choice>
          <mc:Fallback xmlns="">
            <p:pic>
              <p:nvPicPr>
                <p:cNvPr id="12" name="Ink 11">
                  <a:extLst>
                    <a:ext uri="{FF2B5EF4-FFF2-40B4-BE49-F238E27FC236}">
                      <a16:creationId xmlns:a16="http://schemas.microsoft.com/office/drawing/2014/main" id="{A270575A-D69B-A483-81D6-9CE0CD2716DF}"/>
                    </a:ext>
                  </a:extLst>
                </p:cNvPr>
                <p:cNvPicPr/>
                <p:nvPr/>
              </p:nvPicPr>
              <p:blipFill>
                <a:blip r:embed="rId111"/>
                <a:stretch>
                  <a:fillRect/>
                </a:stretch>
              </p:blipFill>
              <p:spPr>
                <a:xfrm>
                  <a:off x="2131718" y="3271103"/>
                  <a:ext cx="2029680" cy="72288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11" name="Ink 110">
                  <a:extLst>
                    <a:ext uri="{FF2B5EF4-FFF2-40B4-BE49-F238E27FC236}">
                      <a16:creationId xmlns:a16="http://schemas.microsoft.com/office/drawing/2014/main" id="{0D2C5E8A-8708-2047-4493-1985143D9BC7}"/>
                    </a:ext>
                  </a:extLst>
                </p14:cNvPr>
                <p14:cNvContentPartPr/>
                <p14:nvPr/>
              </p14:nvContentPartPr>
              <p14:xfrm>
                <a:off x="534038" y="3284063"/>
                <a:ext cx="181080" cy="348120"/>
              </p14:xfrm>
            </p:contentPart>
          </mc:Choice>
          <mc:Fallback xmlns="">
            <p:pic>
              <p:nvPicPr>
                <p:cNvPr id="111" name="Ink 110">
                  <a:extLst>
                    <a:ext uri="{FF2B5EF4-FFF2-40B4-BE49-F238E27FC236}">
                      <a16:creationId xmlns:a16="http://schemas.microsoft.com/office/drawing/2014/main" id="{0D2C5E8A-8708-2047-4493-1985143D9BC7}"/>
                    </a:ext>
                  </a:extLst>
                </p:cNvPr>
                <p:cNvPicPr/>
                <p:nvPr/>
              </p:nvPicPr>
              <p:blipFill>
                <a:blip r:embed="rId113"/>
                <a:stretch>
                  <a:fillRect/>
                </a:stretch>
              </p:blipFill>
              <p:spPr>
                <a:xfrm>
                  <a:off x="525038" y="3275423"/>
                  <a:ext cx="19872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12" name="Ink 111">
                  <a:extLst>
                    <a:ext uri="{FF2B5EF4-FFF2-40B4-BE49-F238E27FC236}">
                      <a16:creationId xmlns:a16="http://schemas.microsoft.com/office/drawing/2014/main" id="{26A64DF9-252A-D2DF-A97C-9F19ED2B5AEE}"/>
                    </a:ext>
                  </a:extLst>
                </p14:cNvPr>
                <p14:cNvContentPartPr/>
                <p14:nvPr/>
              </p14:nvContentPartPr>
              <p14:xfrm>
                <a:off x="582278" y="3389903"/>
                <a:ext cx="500760" cy="230760"/>
              </p14:xfrm>
            </p:contentPart>
          </mc:Choice>
          <mc:Fallback xmlns="">
            <p:pic>
              <p:nvPicPr>
                <p:cNvPr id="112" name="Ink 111">
                  <a:extLst>
                    <a:ext uri="{FF2B5EF4-FFF2-40B4-BE49-F238E27FC236}">
                      <a16:creationId xmlns:a16="http://schemas.microsoft.com/office/drawing/2014/main" id="{26A64DF9-252A-D2DF-A97C-9F19ED2B5AEE}"/>
                    </a:ext>
                  </a:extLst>
                </p:cNvPr>
                <p:cNvPicPr/>
                <p:nvPr/>
              </p:nvPicPr>
              <p:blipFill>
                <a:blip r:embed="rId115"/>
                <a:stretch>
                  <a:fillRect/>
                </a:stretch>
              </p:blipFill>
              <p:spPr>
                <a:xfrm>
                  <a:off x="573638" y="3381263"/>
                  <a:ext cx="51840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13" name="Ink 112">
                  <a:extLst>
                    <a:ext uri="{FF2B5EF4-FFF2-40B4-BE49-F238E27FC236}">
                      <a16:creationId xmlns:a16="http://schemas.microsoft.com/office/drawing/2014/main" id="{545F7ACC-D616-07F8-14BC-2078CE3C32DC}"/>
                    </a:ext>
                  </a:extLst>
                </p14:cNvPr>
                <p14:cNvContentPartPr/>
                <p14:nvPr/>
              </p14:nvContentPartPr>
              <p14:xfrm>
                <a:off x="1101398" y="3306743"/>
                <a:ext cx="197640" cy="208440"/>
              </p14:xfrm>
            </p:contentPart>
          </mc:Choice>
          <mc:Fallback xmlns="">
            <p:pic>
              <p:nvPicPr>
                <p:cNvPr id="113" name="Ink 112">
                  <a:extLst>
                    <a:ext uri="{FF2B5EF4-FFF2-40B4-BE49-F238E27FC236}">
                      <a16:creationId xmlns:a16="http://schemas.microsoft.com/office/drawing/2014/main" id="{545F7ACC-D616-07F8-14BC-2078CE3C32DC}"/>
                    </a:ext>
                  </a:extLst>
                </p:cNvPr>
                <p:cNvPicPr/>
                <p:nvPr/>
              </p:nvPicPr>
              <p:blipFill>
                <a:blip r:embed="rId117"/>
                <a:stretch>
                  <a:fillRect/>
                </a:stretch>
              </p:blipFill>
              <p:spPr>
                <a:xfrm>
                  <a:off x="1092758" y="3297743"/>
                  <a:ext cx="21528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14" name="Ink 113">
                  <a:extLst>
                    <a:ext uri="{FF2B5EF4-FFF2-40B4-BE49-F238E27FC236}">
                      <a16:creationId xmlns:a16="http://schemas.microsoft.com/office/drawing/2014/main" id="{67496F83-647C-5BC8-0D4C-4CE3A374E24C}"/>
                    </a:ext>
                  </a:extLst>
                </p14:cNvPr>
                <p14:cNvContentPartPr/>
                <p14:nvPr/>
              </p14:nvContentPartPr>
              <p14:xfrm>
                <a:off x="1314878" y="3308903"/>
                <a:ext cx="197640" cy="184680"/>
              </p14:xfrm>
            </p:contentPart>
          </mc:Choice>
          <mc:Fallback xmlns="">
            <p:pic>
              <p:nvPicPr>
                <p:cNvPr id="114" name="Ink 113">
                  <a:extLst>
                    <a:ext uri="{FF2B5EF4-FFF2-40B4-BE49-F238E27FC236}">
                      <a16:creationId xmlns:a16="http://schemas.microsoft.com/office/drawing/2014/main" id="{67496F83-647C-5BC8-0D4C-4CE3A374E24C}"/>
                    </a:ext>
                  </a:extLst>
                </p:cNvPr>
                <p:cNvPicPr/>
                <p:nvPr/>
              </p:nvPicPr>
              <p:blipFill>
                <a:blip r:embed="rId119"/>
                <a:stretch>
                  <a:fillRect/>
                </a:stretch>
              </p:blipFill>
              <p:spPr>
                <a:xfrm>
                  <a:off x="1306238" y="3299903"/>
                  <a:ext cx="21528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15" name="Ink 114">
                  <a:extLst>
                    <a:ext uri="{FF2B5EF4-FFF2-40B4-BE49-F238E27FC236}">
                      <a16:creationId xmlns:a16="http://schemas.microsoft.com/office/drawing/2014/main" id="{8E6E836E-5A79-4620-8112-F8683C5A4AB4}"/>
                    </a:ext>
                  </a:extLst>
                </p14:cNvPr>
                <p14:cNvContentPartPr/>
                <p14:nvPr/>
              </p14:nvContentPartPr>
              <p14:xfrm>
                <a:off x="1535918" y="3307823"/>
                <a:ext cx="176760" cy="136440"/>
              </p14:xfrm>
            </p:contentPart>
          </mc:Choice>
          <mc:Fallback xmlns="">
            <p:pic>
              <p:nvPicPr>
                <p:cNvPr id="115" name="Ink 114">
                  <a:extLst>
                    <a:ext uri="{FF2B5EF4-FFF2-40B4-BE49-F238E27FC236}">
                      <a16:creationId xmlns:a16="http://schemas.microsoft.com/office/drawing/2014/main" id="{8E6E836E-5A79-4620-8112-F8683C5A4AB4}"/>
                    </a:ext>
                  </a:extLst>
                </p:cNvPr>
                <p:cNvPicPr/>
                <p:nvPr/>
              </p:nvPicPr>
              <p:blipFill>
                <a:blip r:embed="rId121"/>
                <a:stretch>
                  <a:fillRect/>
                </a:stretch>
              </p:blipFill>
              <p:spPr>
                <a:xfrm>
                  <a:off x="1527278" y="3299183"/>
                  <a:ext cx="19440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16" name="Ink 115">
                  <a:extLst>
                    <a:ext uri="{FF2B5EF4-FFF2-40B4-BE49-F238E27FC236}">
                      <a16:creationId xmlns:a16="http://schemas.microsoft.com/office/drawing/2014/main" id="{F5AC5384-6005-EA7B-96F7-6DECB8BF12C6}"/>
                    </a:ext>
                  </a:extLst>
                </p14:cNvPr>
                <p14:cNvContentPartPr/>
                <p14:nvPr/>
              </p14:nvContentPartPr>
              <p14:xfrm>
                <a:off x="1741118" y="3294863"/>
                <a:ext cx="109800" cy="141120"/>
              </p14:xfrm>
            </p:contentPart>
          </mc:Choice>
          <mc:Fallback xmlns="">
            <p:pic>
              <p:nvPicPr>
                <p:cNvPr id="116" name="Ink 115">
                  <a:extLst>
                    <a:ext uri="{FF2B5EF4-FFF2-40B4-BE49-F238E27FC236}">
                      <a16:creationId xmlns:a16="http://schemas.microsoft.com/office/drawing/2014/main" id="{F5AC5384-6005-EA7B-96F7-6DECB8BF12C6}"/>
                    </a:ext>
                  </a:extLst>
                </p:cNvPr>
                <p:cNvPicPr/>
                <p:nvPr/>
              </p:nvPicPr>
              <p:blipFill>
                <a:blip r:embed="rId123"/>
                <a:stretch>
                  <a:fillRect/>
                </a:stretch>
              </p:blipFill>
              <p:spPr>
                <a:xfrm>
                  <a:off x="1732118" y="3285863"/>
                  <a:ext cx="12744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17" name="Ink 116">
                  <a:extLst>
                    <a:ext uri="{FF2B5EF4-FFF2-40B4-BE49-F238E27FC236}">
                      <a16:creationId xmlns:a16="http://schemas.microsoft.com/office/drawing/2014/main" id="{1E589591-3A6B-B718-A282-DC1F099F4FC3}"/>
                    </a:ext>
                  </a:extLst>
                </p14:cNvPr>
                <p14:cNvContentPartPr/>
                <p14:nvPr/>
              </p14:nvContentPartPr>
              <p14:xfrm>
                <a:off x="1766318" y="3273983"/>
                <a:ext cx="25200" cy="176040"/>
              </p14:xfrm>
            </p:contentPart>
          </mc:Choice>
          <mc:Fallback xmlns="">
            <p:pic>
              <p:nvPicPr>
                <p:cNvPr id="117" name="Ink 116">
                  <a:extLst>
                    <a:ext uri="{FF2B5EF4-FFF2-40B4-BE49-F238E27FC236}">
                      <a16:creationId xmlns:a16="http://schemas.microsoft.com/office/drawing/2014/main" id="{1E589591-3A6B-B718-A282-DC1F099F4FC3}"/>
                    </a:ext>
                  </a:extLst>
                </p:cNvPr>
                <p:cNvPicPr/>
                <p:nvPr/>
              </p:nvPicPr>
              <p:blipFill>
                <a:blip r:embed="rId125"/>
                <a:stretch>
                  <a:fillRect/>
                </a:stretch>
              </p:blipFill>
              <p:spPr>
                <a:xfrm>
                  <a:off x="1757318" y="3264983"/>
                  <a:ext cx="4284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18" name="Ink 117">
                  <a:extLst>
                    <a:ext uri="{FF2B5EF4-FFF2-40B4-BE49-F238E27FC236}">
                      <a16:creationId xmlns:a16="http://schemas.microsoft.com/office/drawing/2014/main" id="{2B553D7C-2B0C-1BB8-BF79-88AC38713325}"/>
                    </a:ext>
                  </a:extLst>
                </p14:cNvPr>
                <p14:cNvContentPartPr/>
                <p14:nvPr/>
              </p14:nvContentPartPr>
              <p14:xfrm>
                <a:off x="667958" y="3574943"/>
                <a:ext cx="1083240" cy="246240"/>
              </p14:xfrm>
            </p:contentPart>
          </mc:Choice>
          <mc:Fallback xmlns="">
            <p:pic>
              <p:nvPicPr>
                <p:cNvPr id="118" name="Ink 117">
                  <a:extLst>
                    <a:ext uri="{FF2B5EF4-FFF2-40B4-BE49-F238E27FC236}">
                      <a16:creationId xmlns:a16="http://schemas.microsoft.com/office/drawing/2014/main" id="{2B553D7C-2B0C-1BB8-BF79-88AC38713325}"/>
                    </a:ext>
                  </a:extLst>
                </p:cNvPr>
                <p:cNvPicPr/>
                <p:nvPr/>
              </p:nvPicPr>
              <p:blipFill>
                <a:blip r:embed="rId127"/>
                <a:stretch>
                  <a:fillRect/>
                </a:stretch>
              </p:blipFill>
              <p:spPr>
                <a:xfrm>
                  <a:off x="658958" y="3565943"/>
                  <a:ext cx="110088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20" name="Ink 119">
                  <a:extLst>
                    <a:ext uri="{FF2B5EF4-FFF2-40B4-BE49-F238E27FC236}">
                      <a16:creationId xmlns:a16="http://schemas.microsoft.com/office/drawing/2014/main" id="{D6C08870-BFD4-F1BF-A70F-6F1C39127A41}"/>
                    </a:ext>
                  </a:extLst>
                </p14:cNvPr>
                <p14:cNvContentPartPr/>
                <p14:nvPr/>
              </p14:nvContentPartPr>
              <p14:xfrm>
                <a:off x="2304518" y="1536263"/>
                <a:ext cx="274680" cy="385560"/>
              </p14:xfrm>
            </p:contentPart>
          </mc:Choice>
          <mc:Fallback xmlns="">
            <p:pic>
              <p:nvPicPr>
                <p:cNvPr id="120" name="Ink 119">
                  <a:extLst>
                    <a:ext uri="{FF2B5EF4-FFF2-40B4-BE49-F238E27FC236}">
                      <a16:creationId xmlns:a16="http://schemas.microsoft.com/office/drawing/2014/main" id="{D6C08870-BFD4-F1BF-A70F-6F1C39127A41}"/>
                    </a:ext>
                  </a:extLst>
                </p:cNvPr>
                <p:cNvPicPr/>
                <p:nvPr/>
              </p:nvPicPr>
              <p:blipFill>
                <a:blip r:embed="rId129"/>
                <a:stretch>
                  <a:fillRect/>
                </a:stretch>
              </p:blipFill>
              <p:spPr>
                <a:xfrm>
                  <a:off x="2295518" y="1527623"/>
                  <a:ext cx="292320" cy="4032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21" name="Ink 120">
                  <a:extLst>
                    <a:ext uri="{FF2B5EF4-FFF2-40B4-BE49-F238E27FC236}">
                      <a16:creationId xmlns:a16="http://schemas.microsoft.com/office/drawing/2014/main" id="{19F367DA-D9A1-A344-7214-191667A8456F}"/>
                    </a:ext>
                  </a:extLst>
                </p14:cNvPr>
                <p14:cNvContentPartPr/>
                <p14:nvPr/>
              </p14:nvContentPartPr>
              <p14:xfrm>
                <a:off x="2403158" y="1485863"/>
                <a:ext cx="354600" cy="330840"/>
              </p14:xfrm>
            </p:contentPart>
          </mc:Choice>
          <mc:Fallback xmlns="">
            <p:pic>
              <p:nvPicPr>
                <p:cNvPr id="121" name="Ink 120">
                  <a:extLst>
                    <a:ext uri="{FF2B5EF4-FFF2-40B4-BE49-F238E27FC236}">
                      <a16:creationId xmlns:a16="http://schemas.microsoft.com/office/drawing/2014/main" id="{19F367DA-D9A1-A344-7214-191667A8456F}"/>
                    </a:ext>
                  </a:extLst>
                </p:cNvPr>
                <p:cNvPicPr/>
                <p:nvPr/>
              </p:nvPicPr>
              <p:blipFill>
                <a:blip r:embed="rId131"/>
                <a:stretch>
                  <a:fillRect/>
                </a:stretch>
              </p:blipFill>
              <p:spPr>
                <a:xfrm>
                  <a:off x="2394518" y="1477223"/>
                  <a:ext cx="372240" cy="3484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22" name="Ink 121">
                  <a:extLst>
                    <a:ext uri="{FF2B5EF4-FFF2-40B4-BE49-F238E27FC236}">
                      <a16:creationId xmlns:a16="http://schemas.microsoft.com/office/drawing/2014/main" id="{A65C4571-1A7C-279E-53A6-155A60D86EA4}"/>
                    </a:ext>
                  </a:extLst>
                </p14:cNvPr>
                <p14:cNvContentPartPr/>
                <p14:nvPr/>
              </p14:nvContentPartPr>
              <p14:xfrm>
                <a:off x="2809958" y="1544903"/>
                <a:ext cx="361080" cy="188280"/>
              </p14:xfrm>
            </p:contentPart>
          </mc:Choice>
          <mc:Fallback xmlns="">
            <p:pic>
              <p:nvPicPr>
                <p:cNvPr id="122" name="Ink 121">
                  <a:extLst>
                    <a:ext uri="{FF2B5EF4-FFF2-40B4-BE49-F238E27FC236}">
                      <a16:creationId xmlns:a16="http://schemas.microsoft.com/office/drawing/2014/main" id="{A65C4571-1A7C-279E-53A6-155A60D86EA4}"/>
                    </a:ext>
                  </a:extLst>
                </p:cNvPr>
                <p:cNvPicPr/>
                <p:nvPr/>
              </p:nvPicPr>
              <p:blipFill>
                <a:blip r:embed="rId133"/>
                <a:stretch>
                  <a:fillRect/>
                </a:stretch>
              </p:blipFill>
              <p:spPr>
                <a:xfrm>
                  <a:off x="2800958" y="1535903"/>
                  <a:ext cx="37872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23" name="Ink 122">
                  <a:extLst>
                    <a:ext uri="{FF2B5EF4-FFF2-40B4-BE49-F238E27FC236}">
                      <a16:creationId xmlns:a16="http://schemas.microsoft.com/office/drawing/2014/main" id="{91A065C0-22C2-9212-78F3-191CBFE9687D}"/>
                    </a:ext>
                  </a:extLst>
                </p14:cNvPr>
                <p14:cNvContentPartPr/>
                <p14:nvPr/>
              </p14:nvContentPartPr>
              <p14:xfrm>
                <a:off x="3136838" y="1408823"/>
                <a:ext cx="19800" cy="25560"/>
              </p14:xfrm>
            </p:contentPart>
          </mc:Choice>
          <mc:Fallback xmlns="">
            <p:pic>
              <p:nvPicPr>
                <p:cNvPr id="123" name="Ink 122">
                  <a:extLst>
                    <a:ext uri="{FF2B5EF4-FFF2-40B4-BE49-F238E27FC236}">
                      <a16:creationId xmlns:a16="http://schemas.microsoft.com/office/drawing/2014/main" id="{91A065C0-22C2-9212-78F3-191CBFE9687D}"/>
                    </a:ext>
                  </a:extLst>
                </p:cNvPr>
                <p:cNvPicPr/>
                <p:nvPr/>
              </p:nvPicPr>
              <p:blipFill>
                <a:blip r:embed="rId135"/>
                <a:stretch>
                  <a:fillRect/>
                </a:stretch>
              </p:blipFill>
              <p:spPr>
                <a:xfrm>
                  <a:off x="3127838" y="1399823"/>
                  <a:ext cx="3744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24" name="Ink 123">
                  <a:extLst>
                    <a:ext uri="{FF2B5EF4-FFF2-40B4-BE49-F238E27FC236}">
                      <a16:creationId xmlns:a16="http://schemas.microsoft.com/office/drawing/2014/main" id="{0063CEA9-765C-7400-8ECF-DB7618244849}"/>
                    </a:ext>
                  </a:extLst>
                </p14:cNvPr>
                <p14:cNvContentPartPr/>
                <p14:nvPr/>
              </p14:nvContentPartPr>
              <p14:xfrm>
                <a:off x="3262838" y="1547063"/>
                <a:ext cx="154080" cy="124200"/>
              </p14:xfrm>
            </p:contentPart>
          </mc:Choice>
          <mc:Fallback xmlns="">
            <p:pic>
              <p:nvPicPr>
                <p:cNvPr id="124" name="Ink 123">
                  <a:extLst>
                    <a:ext uri="{FF2B5EF4-FFF2-40B4-BE49-F238E27FC236}">
                      <a16:creationId xmlns:a16="http://schemas.microsoft.com/office/drawing/2014/main" id="{0063CEA9-765C-7400-8ECF-DB7618244849}"/>
                    </a:ext>
                  </a:extLst>
                </p:cNvPr>
                <p:cNvPicPr/>
                <p:nvPr/>
              </p:nvPicPr>
              <p:blipFill>
                <a:blip r:embed="rId137"/>
                <a:stretch>
                  <a:fillRect/>
                </a:stretch>
              </p:blipFill>
              <p:spPr>
                <a:xfrm>
                  <a:off x="3253838" y="1538063"/>
                  <a:ext cx="17172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26" name="Ink 125">
                  <a:extLst>
                    <a:ext uri="{FF2B5EF4-FFF2-40B4-BE49-F238E27FC236}">
                      <a16:creationId xmlns:a16="http://schemas.microsoft.com/office/drawing/2014/main" id="{34FEB507-04DA-B0F0-B90E-49A3EF7A0182}"/>
                    </a:ext>
                  </a:extLst>
                </p14:cNvPr>
                <p14:cNvContentPartPr/>
                <p14:nvPr/>
              </p14:nvContentPartPr>
              <p14:xfrm>
                <a:off x="3754598" y="1524743"/>
                <a:ext cx="196920" cy="34560"/>
              </p14:xfrm>
            </p:contentPart>
          </mc:Choice>
          <mc:Fallback xmlns="">
            <p:pic>
              <p:nvPicPr>
                <p:cNvPr id="126" name="Ink 125">
                  <a:extLst>
                    <a:ext uri="{FF2B5EF4-FFF2-40B4-BE49-F238E27FC236}">
                      <a16:creationId xmlns:a16="http://schemas.microsoft.com/office/drawing/2014/main" id="{34FEB507-04DA-B0F0-B90E-49A3EF7A0182}"/>
                    </a:ext>
                  </a:extLst>
                </p:cNvPr>
                <p:cNvPicPr/>
                <p:nvPr/>
              </p:nvPicPr>
              <p:blipFill>
                <a:blip r:embed="rId139"/>
                <a:stretch>
                  <a:fillRect/>
                </a:stretch>
              </p:blipFill>
              <p:spPr>
                <a:xfrm>
                  <a:off x="3745598" y="1516103"/>
                  <a:ext cx="21456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27" name="Ink 126">
                  <a:extLst>
                    <a:ext uri="{FF2B5EF4-FFF2-40B4-BE49-F238E27FC236}">
                      <a16:creationId xmlns:a16="http://schemas.microsoft.com/office/drawing/2014/main" id="{4A7B3EAC-6C9F-FCC3-907D-9A906A59AFCB}"/>
                    </a:ext>
                  </a:extLst>
                </p14:cNvPr>
                <p14:cNvContentPartPr/>
                <p14:nvPr/>
              </p14:nvContentPartPr>
              <p14:xfrm>
                <a:off x="4246358" y="1387583"/>
                <a:ext cx="70560" cy="222120"/>
              </p14:xfrm>
            </p:contentPart>
          </mc:Choice>
          <mc:Fallback xmlns="">
            <p:pic>
              <p:nvPicPr>
                <p:cNvPr id="127" name="Ink 126">
                  <a:extLst>
                    <a:ext uri="{FF2B5EF4-FFF2-40B4-BE49-F238E27FC236}">
                      <a16:creationId xmlns:a16="http://schemas.microsoft.com/office/drawing/2014/main" id="{4A7B3EAC-6C9F-FCC3-907D-9A906A59AFCB}"/>
                    </a:ext>
                  </a:extLst>
                </p:cNvPr>
                <p:cNvPicPr/>
                <p:nvPr/>
              </p:nvPicPr>
              <p:blipFill>
                <a:blip r:embed="rId141"/>
                <a:stretch>
                  <a:fillRect/>
                </a:stretch>
              </p:blipFill>
              <p:spPr>
                <a:xfrm>
                  <a:off x="4237358" y="1378943"/>
                  <a:ext cx="8820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28" name="Ink 127">
                  <a:extLst>
                    <a:ext uri="{FF2B5EF4-FFF2-40B4-BE49-F238E27FC236}">
                      <a16:creationId xmlns:a16="http://schemas.microsoft.com/office/drawing/2014/main" id="{E926EA2C-D1DC-3329-0DC9-9E5FE8C8D735}"/>
                    </a:ext>
                  </a:extLst>
                </p14:cNvPr>
                <p14:cNvContentPartPr/>
                <p14:nvPr/>
              </p14:nvContentPartPr>
              <p14:xfrm>
                <a:off x="4182998" y="1597823"/>
                <a:ext cx="336960" cy="68400"/>
              </p14:xfrm>
            </p:contentPart>
          </mc:Choice>
          <mc:Fallback xmlns="">
            <p:pic>
              <p:nvPicPr>
                <p:cNvPr id="128" name="Ink 127">
                  <a:extLst>
                    <a:ext uri="{FF2B5EF4-FFF2-40B4-BE49-F238E27FC236}">
                      <a16:creationId xmlns:a16="http://schemas.microsoft.com/office/drawing/2014/main" id="{E926EA2C-D1DC-3329-0DC9-9E5FE8C8D735}"/>
                    </a:ext>
                  </a:extLst>
                </p:cNvPr>
                <p:cNvPicPr/>
                <p:nvPr/>
              </p:nvPicPr>
              <p:blipFill>
                <a:blip r:embed="rId143"/>
                <a:stretch>
                  <a:fillRect/>
                </a:stretch>
              </p:blipFill>
              <p:spPr>
                <a:xfrm>
                  <a:off x="4174358" y="1589183"/>
                  <a:ext cx="35460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29" name="Ink 128">
                  <a:extLst>
                    <a:ext uri="{FF2B5EF4-FFF2-40B4-BE49-F238E27FC236}">
                      <a16:creationId xmlns:a16="http://schemas.microsoft.com/office/drawing/2014/main" id="{3867666F-A228-C10E-9255-62EC10EBA606}"/>
                    </a:ext>
                  </a:extLst>
                </p14:cNvPr>
                <p14:cNvContentPartPr/>
                <p14:nvPr/>
              </p14:nvContentPartPr>
              <p14:xfrm>
                <a:off x="4173998" y="1382903"/>
                <a:ext cx="302040" cy="17280"/>
              </p14:xfrm>
            </p:contentPart>
          </mc:Choice>
          <mc:Fallback xmlns="">
            <p:pic>
              <p:nvPicPr>
                <p:cNvPr id="129" name="Ink 128">
                  <a:extLst>
                    <a:ext uri="{FF2B5EF4-FFF2-40B4-BE49-F238E27FC236}">
                      <a16:creationId xmlns:a16="http://schemas.microsoft.com/office/drawing/2014/main" id="{3867666F-A228-C10E-9255-62EC10EBA606}"/>
                    </a:ext>
                  </a:extLst>
                </p:cNvPr>
                <p:cNvPicPr/>
                <p:nvPr/>
              </p:nvPicPr>
              <p:blipFill>
                <a:blip r:embed="rId145"/>
                <a:stretch>
                  <a:fillRect/>
                </a:stretch>
              </p:blipFill>
              <p:spPr>
                <a:xfrm>
                  <a:off x="4164998" y="1373903"/>
                  <a:ext cx="31968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31" name="Ink 130">
                  <a:extLst>
                    <a:ext uri="{FF2B5EF4-FFF2-40B4-BE49-F238E27FC236}">
                      <a16:creationId xmlns:a16="http://schemas.microsoft.com/office/drawing/2014/main" id="{A4ABB3DD-A788-1BF7-D7E9-6947960B487E}"/>
                    </a:ext>
                  </a:extLst>
                </p14:cNvPr>
                <p14:cNvContentPartPr/>
                <p14:nvPr/>
              </p14:nvContentPartPr>
              <p14:xfrm>
                <a:off x="3920558" y="1433303"/>
                <a:ext cx="238680" cy="234000"/>
              </p14:xfrm>
            </p:contentPart>
          </mc:Choice>
          <mc:Fallback xmlns="">
            <p:pic>
              <p:nvPicPr>
                <p:cNvPr id="131" name="Ink 130">
                  <a:extLst>
                    <a:ext uri="{FF2B5EF4-FFF2-40B4-BE49-F238E27FC236}">
                      <a16:creationId xmlns:a16="http://schemas.microsoft.com/office/drawing/2014/main" id="{A4ABB3DD-A788-1BF7-D7E9-6947960B487E}"/>
                    </a:ext>
                  </a:extLst>
                </p:cNvPr>
                <p:cNvPicPr/>
                <p:nvPr/>
              </p:nvPicPr>
              <p:blipFill>
                <a:blip r:embed="rId147"/>
                <a:stretch>
                  <a:fillRect/>
                </a:stretch>
              </p:blipFill>
              <p:spPr>
                <a:xfrm>
                  <a:off x="3911918" y="1424663"/>
                  <a:ext cx="25632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32" name="Ink 131">
                  <a:extLst>
                    <a:ext uri="{FF2B5EF4-FFF2-40B4-BE49-F238E27FC236}">
                      <a16:creationId xmlns:a16="http://schemas.microsoft.com/office/drawing/2014/main" id="{5E70D204-74B3-B416-514E-9584BB6C2ECB}"/>
                    </a:ext>
                  </a:extLst>
                </p14:cNvPr>
                <p14:cNvContentPartPr/>
                <p14:nvPr/>
              </p14:nvContentPartPr>
              <p14:xfrm>
                <a:off x="4552358" y="1329983"/>
                <a:ext cx="244800" cy="273960"/>
              </p14:xfrm>
            </p:contentPart>
          </mc:Choice>
          <mc:Fallback xmlns="">
            <p:pic>
              <p:nvPicPr>
                <p:cNvPr id="132" name="Ink 131">
                  <a:extLst>
                    <a:ext uri="{FF2B5EF4-FFF2-40B4-BE49-F238E27FC236}">
                      <a16:creationId xmlns:a16="http://schemas.microsoft.com/office/drawing/2014/main" id="{5E70D204-74B3-B416-514E-9584BB6C2ECB}"/>
                    </a:ext>
                  </a:extLst>
                </p:cNvPr>
                <p:cNvPicPr/>
                <p:nvPr/>
              </p:nvPicPr>
              <p:blipFill>
                <a:blip r:embed="rId149"/>
                <a:stretch>
                  <a:fillRect/>
                </a:stretch>
              </p:blipFill>
              <p:spPr>
                <a:xfrm>
                  <a:off x="4543718" y="1321343"/>
                  <a:ext cx="26244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33" name="Ink 132">
                  <a:extLst>
                    <a:ext uri="{FF2B5EF4-FFF2-40B4-BE49-F238E27FC236}">
                      <a16:creationId xmlns:a16="http://schemas.microsoft.com/office/drawing/2014/main" id="{8BDB88E4-D6C6-5EDF-1E9D-3C8B3C4B5CE1}"/>
                    </a:ext>
                  </a:extLst>
                </p14:cNvPr>
                <p14:cNvContentPartPr/>
                <p14:nvPr/>
              </p14:nvContentPartPr>
              <p14:xfrm>
                <a:off x="3920558" y="1789343"/>
                <a:ext cx="151200" cy="46080"/>
              </p14:xfrm>
            </p:contentPart>
          </mc:Choice>
          <mc:Fallback xmlns="">
            <p:pic>
              <p:nvPicPr>
                <p:cNvPr id="133" name="Ink 132">
                  <a:extLst>
                    <a:ext uri="{FF2B5EF4-FFF2-40B4-BE49-F238E27FC236}">
                      <a16:creationId xmlns:a16="http://schemas.microsoft.com/office/drawing/2014/main" id="{8BDB88E4-D6C6-5EDF-1E9D-3C8B3C4B5CE1}"/>
                    </a:ext>
                  </a:extLst>
                </p:cNvPr>
                <p:cNvPicPr/>
                <p:nvPr/>
              </p:nvPicPr>
              <p:blipFill>
                <a:blip r:embed="rId151"/>
                <a:stretch>
                  <a:fillRect/>
                </a:stretch>
              </p:blipFill>
              <p:spPr>
                <a:xfrm>
                  <a:off x="3911558" y="1780343"/>
                  <a:ext cx="16884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34" name="Ink 133">
                  <a:extLst>
                    <a:ext uri="{FF2B5EF4-FFF2-40B4-BE49-F238E27FC236}">
                      <a16:creationId xmlns:a16="http://schemas.microsoft.com/office/drawing/2014/main" id="{C4710908-BD93-BB73-67E8-E1B69722A2F9}"/>
                    </a:ext>
                  </a:extLst>
                </p14:cNvPr>
                <p14:cNvContentPartPr/>
                <p14:nvPr/>
              </p14:nvContentPartPr>
              <p14:xfrm>
                <a:off x="4299998" y="1739303"/>
                <a:ext cx="202320" cy="25560"/>
              </p14:xfrm>
            </p:contentPart>
          </mc:Choice>
          <mc:Fallback xmlns="">
            <p:pic>
              <p:nvPicPr>
                <p:cNvPr id="134" name="Ink 133">
                  <a:extLst>
                    <a:ext uri="{FF2B5EF4-FFF2-40B4-BE49-F238E27FC236}">
                      <a16:creationId xmlns:a16="http://schemas.microsoft.com/office/drawing/2014/main" id="{C4710908-BD93-BB73-67E8-E1B69722A2F9}"/>
                    </a:ext>
                  </a:extLst>
                </p:cNvPr>
                <p:cNvPicPr/>
                <p:nvPr/>
              </p:nvPicPr>
              <p:blipFill>
                <a:blip r:embed="rId153"/>
                <a:stretch>
                  <a:fillRect/>
                </a:stretch>
              </p:blipFill>
              <p:spPr>
                <a:xfrm>
                  <a:off x="4290998" y="1730303"/>
                  <a:ext cx="21996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35" name="Ink 134">
                  <a:extLst>
                    <a:ext uri="{FF2B5EF4-FFF2-40B4-BE49-F238E27FC236}">
                      <a16:creationId xmlns:a16="http://schemas.microsoft.com/office/drawing/2014/main" id="{0DF8BAC6-4BDE-D391-37D8-529CBBE91617}"/>
                    </a:ext>
                  </a:extLst>
                </p14:cNvPr>
                <p14:cNvContentPartPr/>
                <p14:nvPr/>
              </p14:nvContentPartPr>
              <p14:xfrm>
                <a:off x="4709678" y="1706543"/>
                <a:ext cx="245160" cy="15840"/>
              </p14:xfrm>
            </p:contentPart>
          </mc:Choice>
          <mc:Fallback xmlns="">
            <p:pic>
              <p:nvPicPr>
                <p:cNvPr id="135" name="Ink 134">
                  <a:extLst>
                    <a:ext uri="{FF2B5EF4-FFF2-40B4-BE49-F238E27FC236}">
                      <a16:creationId xmlns:a16="http://schemas.microsoft.com/office/drawing/2014/main" id="{0DF8BAC6-4BDE-D391-37D8-529CBBE91617}"/>
                    </a:ext>
                  </a:extLst>
                </p:cNvPr>
                <p:cNvPicPr/>
                <p:nvPr/>
              </p:nvPicPr>
              <p:blipFill>
                <a:blip r:embed="rId155"/>
                <a:stretch>
                  <a:fillRect/>
                </a:stretch>
              </p:blipFill>
              <p:spPr>
                <a:xfrm>
                  <a:off x="4701038" y="1697903"/>
                  <a:ext cx="26280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37" name="Ink 136">
                  <a:extLst>
                    <a:ext uri="{FF2B5EF4-FFF2-40B4-BE49-F238E27FC236}">
                      <a16:creationId xmlns:a16="http://schemas.microsoft.com/office/drawing/2014/main" id="{ADA5E79B-4D04-6536-6E22-271201CC00C5}"/>
                    </a:ext>
                  </a:extLst>
                </p14:cNvPr>
                <p14:cNvContentPartPr/>
                <p14:nvPr/>
              </p14:nvContentPartPr>
              <p14:xfrm>
                <a:off x="3399638" y="2184983"/>
                <a:ext cx="1577160" cy="188640"/>
              </p14:xfrm>
            </p:contentPart>
          </mc:Choice>
          <mc:Fallback xmlns="">
            <p:pic>
              <p:nvPicPr>
                <p:cNvPr id="137" name="Ink 136">
                  <a:extLst>
                    <a:ext uri="{FF2B5EF4-FFF2-40B4-BE49-F238E27FC236}">
                      <a16:creationId xmlns:a16="http://schemas.microsoft.com/office/drawing/2014/main" id="{ADA5E79B-4D04-6536-6E22-271201CC00C5}"/>
                    </a:ext>
                  </a:extLst>
                </p:cNvPr>
                <p:cNvPicPr/>
                <p:nvPr/>
              </p:nvPicPr>
              <p:blipFill>
                <a:blip r:embed="rId157"/>
                <a:stretch>
                  <a:fillRect/>
                </a:stretch>
              </p:blipFill>
              <p:spPr>
                <a:xfrm>
                  <a:off x="3390638" y="2176343"/>
                  <a:ext cx="159480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38" name="Ink 137">
                  <a:extLst>
                    <a:ext uri="{FF2B5EF4-FFF2-40B4-BE49-F238E27FC236}">
                      <a16:creationId xmlns:a16="http://schemas.microsoft.com/office/drawing/2014/main" id="{9979A124-6410-32BF-EC36-BF4C1ACE8EBC}"/>
                    </a:ext>
                  </a:extLst>
                </p14:cNvPr>
                <p14:cNvContentPartPr/>
                <p14:nvPr/>
              </p14:nvContentPartPr>
              <p14:xfrm>
                <a:off x="4819838" y="2105783"/>
                <a:ext cx="190800" cy="213120"/>
              </p14:xfrm>
            </p:contentPart>
          </mc:Choice>
          <mc:Fallback xmlns="">
            <p:pic>
              <p:nvPicPr>
                <p:cNvPr id="138" name="Ink 137">
                  <a:extLst>
                    <a:ext uri="{FF2B5EF4-FFF2-40B4-BE49-F238E27FC236}">
                      <a16:creationId xmlns:a16="http://schemas.microsoft.com/office/drawing/2014/main" id="{9979A124-6410-32BF-EC36-BF4C1ACE8EBC}"/>
                    </a:ext>
                  </a:extLst>
                </p:cNvPr>
                <p:cNvPicPr/>
                <p:nvPr/>
              </p:nvPicPr>
              <p:blipFill>
                <a:blip r:embed="rId159"/>
                <a:stretch>
                  <a:fillRect/>
                </a:stretch>
              </p:blipFill>
              <p:spPr>
                <a:xfrm>
                  <a:off x="4810838" y="2097143"/>
                  <a:ext cx="20844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39" name="Ink 138">
                  <a:extLst>
                    <a:ext uri="{FF2B5EF4-FFF2-40B4-BE49-F238E27FC236}">
                      <a16:creationId xmlns:a16="http://schemas.microsoft.com/office/drawing/2014/main" id="{289A4F8D-5504-A70F-F938-E72FAB61EAFA}"/>
                    </a:ext>
                  </a:extLst>
                </p14:cNvPr>
                <p14:cNvContentPartPr/>
                <p14:nvPr/>
              </p14:nvContentPartPr>
              <p14:xfrm>
                <a:off x="5254358" y="1834703"/>
                <a:ext cx="1464120" cy="573480"/>
              </p14:xfrm>
            </p:contentPart>
          </mc:Choice>
          <mc:Fallback xmlns="">
            <p:pic>
              <p:nvPicPr>
                <p:cNvPr id="139" name="Ink 138">
                  <a:extLst>
                    <a:ext uri="{FF2B5EF4-FFF2-40B4-BE49-F238E27FC236}">
                      <a16:creationId xmlns:a16="http://schemas.microsoft.com/office/drawing/2014/main" id="{289A4F8D-5504-A70F-F938-E72FAB61EAFA}"/>
                    </a:ext>
                  </a:extLst>
                </p:cNvPr>
                <p:cNvPicPr/>
                <p:nvPr/>
              </p:nvPicPr>
              <p:blipFill>
                <a:blip r:embed="rId161"/>
                <a:stretch>
                  <a:fillRect/>
                </a:stretch>
              </p:blipFill>
              <p:spPr>
                <a:xfrm>
                  <a:off x="5245718" y="1826063"/>
                  <a:ext cx="1481760" cy="59112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40" name="Ink 139">
                  <a:extLst>
                    <a:ext uri="{FF2B5EF4-FFF2-40B4-BE49-F238E27FC236}">
                      <a16:creationId xmlns:a16="http://schemas.microsoft.com/office/drawing/2014/main" id="{BCCE75C4-4105-5A86-0AD8-3E51EFB6CB4C}"/>
                    </a:ext>
                  </a:extLst>
                </p14:cNvPr>
                <p14:cNvContentPartPr/>
                <p14:nvPr/>
              </p14:nvContentPartPr>
              <p14:xfrm>
                <a:off x="5312318" y="1658663"/>
                <a:ext cx="1606680" cy="564480"/>
              </p14:xfrm>
            </p:contentPart>
          </mc:Choice>
          <mc:Fallback xmlns="">
            <p:pic>
              <p:nvPicPr>
                <p:cNvPr id="140" name="Ink 139">
                  <a:extLst>
                    <a:ext uri="{FF2B5EF4-FFF2-40B4-BE49-F238E27FC236}">
                      <a16:creationId xmlns:a16="http://schemas.microsoft.com/office/drawing/2014/main" id="{BCCE75C4-4105-5A86-0AD8-3E51EFB6CB4C}"/>
                    </a:ext>
                  </a:extLst>
                </p:cNvPr>
                <p:cNvPicPr/>
                <p:nvPr/>
              </p:nvPicPr>
              <p:blipFill>
                <a:blip r:embed="rId163"/>
                <a:stretch>
                  <a:fillRect/>
                </a:stretch>
              </p:blipFill>
              <p:spPr>
                <a:xfrm>
                  <a:off x="5303678" y="1650023"/>
                  <a:ext cx="162432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42" name="Ink 141">
                  <a:extLst>
                    <a:ext uri="{FF2B5EF4-FFF2-40B4-BE49-F238E27FC236}">
                      <a16:creationId xmlns:a16="http://schemas.microsoft.com/office/drawing/2014/main" id="{D30B58E8-9A06-2FFF-3491-5C04131AF2D0}"/>
                    </a:ext>
                  </a:extLst>
                </p14:cNvPr>
                <p14:cNvContentPartPr/>
                <p14:nvPr/>
              </p14:nvContentPartPr>
              <p14:xfrm>
                <a:off x="4928918" y="1371023"/>
                <a:ext cx="907920" cy="315720"/>
              </p14:xfrm>
            </p:contentPart>
          </mc:Choice>
          <mc:Fallback xmlns="">
            <p:pic>
              <p:nvPicPr>
                <p:cNvPr id="142" name="Ink 141">
                  <a:extLst>
                    <a:ext uri="{FF2B5EF4-FFF2-40B4-BE49-F238E27FC236}">
                      <a16:creationId xmlns:a16="http://schemas.microsoft.com/office/drawing/2014/main" id="{D30B58E8-9A06-2FFF-3491-5C04131AF2D0}"/>
                    </a:ext>
                  </a:extLst>
                </p:cNvPr>
                <p:cNvPicPr/>
                <p:nvPr/>
              </p:nvPicPr>
              <p:blipFill>
                <a:blip r:embed="rId165"/>
                <a:stretch>
                  <a:fillRect/>
                </a:stretch>
              </p:blipFill>
              <p:spPr>
                <a:xfrm>
                  <a:off x="4919918" y="1362383"/>
                  <a:ext cx="925560" cy="3333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43" name="Ink 142">
                  <a:extLst>
                    <a:ext uri="{FF2B5EF4-FFF2-40B4-BE49-F238E27FC236}">
                      <a16:creationId xmlns:a16="http://schemas.microsoft.com/office/drawing/2014/main" id="{389BC41C-A91E-E069-7CDD-6989AE00D421}"/>
                    </a:ext>
                  </a:extLst>
                </p14:cNvPr>
                <p14:cNvContentPartPr/>
                <p14:nvPr/>
              </p14:nvContentPartPr>
              <p14:xfrm>
                <a:off x="5692838" y="1645703"/>
                <a:ext cx="179640" cy="52560"/>
              </p14:xfrm>
            </p:contentPart>
          </mc:Choice>
          <mc:Fallback xmlns="">
            <p:pic>
              <p:nvPicPr>
                <p:cNvPr id="143" name="Ink 142">
                  <a:extLst>
                    <a:ext uri="{FF2B5EF4-FFF2-40B4-BE49-F238E27FC236}">
                      <a16:creationId xmlns:a16="http://schemas.microsoft.com/office/drawing/2014/main" id="{389BC41C-A91E-E069-7CDD-6989AE00D421}"/>
                    </a:ext>
                  </a:extLst>
                </p:cNvPr>
                <p:cNvPicPr/>
                <p:nvPr/>
              </p:nvPicPr>
              <p:blipFill>
                <a:blip r:embed="rId167"/>
                <a:stretch>
                  <a:fillRect/>
                </a:stretch>
              </p:blipFill>
              <p:spPr>
                <a:xfrm>
                  <a:off x="5684198" y="1636703"/>
                  <a:ext cx="19728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45" name="Ink 144">
                  <a:extLst>
                    <a:ext uri="{FF2B5EF4-FFF2-40B4-BE49-F238E27FC236}">
                      <a16:creationId xmlns:a16="http://schemas.microsoft.com/office/drawing/2014/main" id="{6898C8E0-D43D-1D6F-F1ED-2111A1A8DEC3}"/>
                    </a:ext>
                  </a:extLst>
                </p14:cNvPr>
                <p14:cNvContentPartPr/>
                <p14:nvPr/>
              </p14:nvContentPartPr>
              <p14:xfrm>
                <a:off x="6108638" y="1235663"/>
                <a:ext cx="178560" cy="538920"/>
              </p14:xfrm>
            </p:contentPart>
          </mc:Choice>
          <mc:Fallback xmlns="">
            <p:pic>
              <p:nvPicPr>
                <p:cNvPr id="145" name="Ink 144">
                  <a:extLst>
                    <a:ext uri="{FF2B5EF4-FFF2-40B4-BE49-F238E27FC236}">
                      <a16:creationId xmlns:a16="http://schemas.microsoft.com/office/drawing/2014/main" id="{6898C8E0-D43D-1D6F-F1ED-2111A1A8DEC3}"/>
                    </a:ext>
                  </a:extLst>
                </p:cNvPr>
                <p:cNvPicPr/>
                <p:nvPr/>
              </p:nvPicPr>
              <p:blipFill>
                <a:blip r:embed="rId169"/>
                <a:stretch>
                  <a:fillRect/>
                </a:stretch>
              </p:blipFill>
              <p:spPr>
                <a:xfrm>
                  <a:off x="6099638" y="1226663"/>
                  <a:ext cx="196200" cy="55656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46" name="Ink 145">
                  <a:extLst>
                    <a:ext uri="{FF2B5EF4-FFF2-40B4-BE49-F238E27FC236}">
                      <a16:creationId xmlns:a16="http://schemas.microsoft.com/office/drawing/2014/main" id="{01AC9F1F-BD73-A598-E5FE-87E48AA82C99}"/>
                    </a:ext>
                  </a:extLst>
                </p14:cNvPr>
                <p14:cNvContentPartPr/>
                <p14:nvPr/>
              </p14:nvContentPartPr>
              <p14:xfrm>
                <a:off x="6081278" y="1516463"/>
                <a:ext cx="357840" cy="131400"/>
              </p14:xfrm>
            </p:contentPart>
          </mc:Choice>
          <mc:Fallback xmlns="">
            <p:pic>
              <p:nvPicPr>
                <p:cNvPr id="146" name="Ink 145">
                  <a:extLst>
                    <a:ext uri="{FF2B5EF4-FFF2-40B4-BE49-F238E27FC236}">
                      <a16:creationId xmlns:a16="http://schemas.microsoft.com/office/drawing/2014/main" id="{01AC9F1F-BD73-A598-E5FE-87E48AA82C99}"/>
                    </a:ext>
                  </a:extLst>
                </p:cNvPr>
                <p:cNvPicPr/>
                <p:nvPr/>
              </p:nvPicPr>
              <p:blipFill>
                <a:blip r:embed="rId171"/>
                <a:stretch>
                  <a:fillRect/>
                </a:stretch>
              </p:blipFill>
              <p:spPr>
                <a:xfrm>
                  <a:off x="6072638" y="1507463"/>
                  <a:ext cx="37548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47" name="Ink 146">
                  <a:extLst>
                    <a:ext uri="{FF2B5EF4-FFF2-40B4-BE49-F238E27FC236}">
                      <a16:creationId xmlns:a16="http://schemas.microsoft.com/office/drawing/2014/main" id="{3A10259A-872B-32F5-587A-4C7175C6F6DA}"/>
                    </a:ext>
                  </a:extLst>
                </p14:cNvPr>
                <p14:cNvContentPartPr/>
                <p14:nvPr/>
              </p14:nvContentPartPr>
              <p14:xfrm>
                <a:off x="6305198" y="1475063"/>
                <a:ext cx="51840" cy="142920"/>
              </p14:xfrm>
            </p:contentPart>
          </mc:Choice>
          <mc:Fallback xmlns="">
            <p:pic>
              <p:nvPicPr>
                <p:cNvPr id="147" name="Ink 146">
                  <a:extLst>
                    <a:ext uri="{FF2B5EF4-FFF2-40B4-BE49-F238E27FC236}">
                      <a16:creationId xmlns:a16="http://schemas.microsoft.com/office/drawing/2014/main" id="{3A10259A-872B-32F5-587A-4C7175C6F6DA}"/>
                    </a:ext>
                  </a:extLst>
                </p:cNvPr>
                <p:cNvPicPr/>
                <p:nvPr/>
              </p:nvPicPr>
              <p:blipFill>
                <a:blip r:embed="rId173"/>
                <a:stretch>
                  <a:fillRect/>
                </a:stretch>
              </p:blipFill>
              <p:spPr>
                <a:xfrm>
                  <a:off x="6296558" y="1466423"/>
                  <a:ext cx="6948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48" name="Ink 147">
                  <a:extLst>
                    <a:ext uri="{FF2B5EF4-FFF2-40B4-BE49-F238E27FC236}">
                      <a16:creationId xmlns:a16="http://schemas.microsoft.com/office/drawing/2014/main" id="{1C2FB271-120B-A8C1-2EE9-7EBB70316817}"/>
                    </a:ext>
                  </a:extLst>
                </p14:cNvPr>
                <p14:cNvContentPartPr/>
                <p14:nvPr/>
              </p14:nvContentPartPr>
              <p14:xfrm>
                <a:off x="6376838" y="1392983"/>
                <a:ext cx="156240" cy="142920"/>
              </p14:xfrm>
            </p:contentPart>
          </mc:Choice>
          <mc:Fallback xmlns="">
            <p:pic>
              <p:nvPicPr>
                <p:cNvPr id="148" name="Ink 147">
                  <a:extLst>
                    <a:ext uri="{FF2B5EF4-FFF2-40B4-BE49-F238E27FC236}">
                      <a16:creationId xmlns:a16="http://schemas.microsoft.com/office/drawing/2014/main" id="{1C2FB271-120B-A8C1-2EE9-7EBB70316817}"/>
                    </a:ext>
                  </a:extLst>
                </p:cNvPr>
                <p:cNvPicPr/>
                <p:nvPr/>
              </p:nvPicPr>
              <p:blipFill>
                <a:blip r:embed="rId175"/>
                <a:stretch>
                  <a:fillRect/>
                </a:stretch>
              </p:blipFill>
              <p:spPr>
                <a:xfrm>
                  <a:off x="6368198" y="1383983"/>
                  <a:ext cx="17388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49" name="Ink 148">
                  <a:extLst>
                    <a:ext uri="{FF2B5EF4-FFF2-40B4-BE49-F238E27FC236}">
                      <a16:creationId xmlns:a16="http://schemas.microsoft.com/office/drawing/2014/main" id="{39C320C4-9E0D-9D39-3743-483AC0694375}"/>
                    </a:ext>
                  </a:extLst>
                </p14:cNvPr>
                <p14:cNvContentPartPr/>
                <p14:nvPr/>
              </p14:nvContentPartPr>
              <p14:xfrm>
                <a:off x="6583478" y="1285343"/>
                <a:ext cx="316800" cy="338040"/>
              </p14:xfrm>
            </p:contentPart>
          </mc:Choice>
          <mc:Fallback xmlns="">
            <p:pic>
              <p:nvPicPr>
                <p:cNvPr id="149" name="Ink 148">
                  <a:extLst>
                    <a:ext uri="{FF2B5EF4-FFF2-40B4-BE49-F238E27FC236}">
                      <a16:creationId xmlns:a16="http://schemas.microsoft.com/office/drawing/2014/main" id="{39C320C4-9E0D-9D39-3743-483AC0694375}"/>
                    </a:ext>
                  </a:extLst>
                </p:cNvPr>
                <p:cNvPicPr/>
                <p:nvPr/>
              </p:nvPicPr>
              <p:blipFill>
                <a:blip r:embed="rId177"/>
                <a:stretch>
                  <a:fillRect/>
                </a:stretch>
              </p:blipFill>
              <p:spPr>
                <a:xfrm>
                  <a:off x="6574478" y="1276343"/>
                  <a:ext cx="334440" cy="35568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51" name="Ink 150">
                  <a:extLst>
                    <a:ext uri="{FF2B5EF4-FFF2-40B4-BE49-F238E27FC236}">
                      <a16:creationId xmlns:a16="http://schemas.microsoft.com/office/drawing/2014/main" id="{70B1CD60-0F80-6362-80D7-095B325C8F82}"/>
                    </a:ext>
                  </a:extLst>
                </p14:cNvPr>
                <p14:cNvContentPartPr/>
                <p14:nvPr/>
              </p14:nvContentPartPr>
              <p14:xfrm>
                <a:off x="5486198" y="1966103"/>
                <a:ext cx="48600" cy="233280"/>
              </p14:xfrm>
            </p:contentPart>
          </mc:Choice>
          <mc:Fallback xmlns="">
            <p:pic>
              <p:nvPicPr>
                <p:cNvPr id="151" name="Ink 150">
                  <a:extLst>
                    <a:ext uri="{FF2B5EF4-FFF2-40B4-BE49-F238E27FC236}">
                      <a16:creationId xmlns:a16="http://schemas.microsoft.com/office/drawing/2014/main" id="{70B1CD60-0F80-6362-80D7-095B325C8F82}"/>
                    </a:ext>
                  </a:extLst>
                </p:cNvPr>
                <p:cNvPicPr/>
                <p:nvPr/>
              </p:nvPicPr>
              <p:blipFill>
                <a:blip r:embed="rId179"/>
                <a:stretch>
                  <a:fillRect/>
                </a:stretch>
              </p:blipFill>
              <p:spPr>
                <a:xfrm>
                  <a:off x="5477558" y="1957463"/>
                  <a:ext cx="6624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52" name="Ink 151">
                  <a:extLst>
                    <a:ext uri="{FF2B5EF4-FFF2-40B4-BE49-F238E27FC236}">
                      <a16:creationId xmlns:a16="http://schemas.microsoft.com/office/drawing/2014/main" id="{1FC140C3-506C-95D5-9ED7-F756666E2E8E}"/>
                    </a:ext>
                  </a:extLst>
                </p14:cNvPr>
                <p14:cNvContentPartPr/>
                <p14:nvPr/>
              </p14:nvContentPartPr>
              <p14:xfrm>
                <a:off x="5472158" y="1947023"/>
                <a:ext cx="339840" cy="296280"/>
              </p14:xfrm>
            </p:contentPart>
          </mc:Choice>
          <mc:Fallback xmlns="">
            <p:pic>
              <p:nvPicPr>
                <p:cNvPr id="152" name="Ink 151">
                  <a:extLst>
                    <a:ext uri="{FF2B5EF4-FFF2-40B4-BE49-F238E27FC236}">
                      <a16:creationId xmlns:a16="http://schemas.microsoft.com/office/drawing/2014/main" id="{1FC140C3-506C-95D5-9ED7-F756666E2E8E}"/>
                    </a:ext>
                  </a:extLst>
                </p:cNvPr>
                <p:cNvPicPr/>
                <p:nvPr/>
              </p:nvPicPr>
              <p:blipFill>
                <a:blip r:embed="rId181"/>
                <a:stretch>
                  <a:fillRect/>
                </a:stretch>
              </p:blipFill>
              <p:spPr>
                <a:xfrm>
                  <a:off x="5463158" y="1938383"/>
                  <a:ext cx="35748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54" name="Ink 153">
                  <a:extLst>
                    <a:ext uri="{FF2B5EF4-FFF2-40B4-BE49-F238E27FC236}">
                      <a16:creationId xmlns:a16="http://schemas.microsoft.com/office/drawing/2014/main" id="{5DD92E60-2139-F4C5-6A27-9BB1D0A63D8D}"/>
                    </a:ext>
                  </a:extLst>
                </p14:cNvPr>
                <p14:cNvContentPartPr/>
                <p14:nvPr/>
              </p14:nvContentPartPr>
              <p14:xfrm>
                <a:off x="5949518" y="1935143"/>
                <a:ext cx="50400" cy="294120"/>
              </p14:xfrm>
            </p:contentPart>
          </mc:Choice>
          <mc:Fallback xmlns="">
            <p:pic>
              <p:nvPicPr>
                <p:cNvPr id="154" name="Ink 153">
                  <a:extLst>
                    <a:ext uri="{FF2B5EF4-FFF2-40B4-BE49-F238E27FC236}">
                      <a16:creationId xmlns:a16="http://schemas.microsoft.com/office/drawing/2014/main" id="{5DD92E60-2139-F4C5-6A27-9BB1D0A63D8D}"/>
                    </a:ext>
                  </a:extLst>
                </p:cNvPr>
                <p:cNvPicPr/>
                <p:nvPr/>
              </p:nvPicPr>
              <p:blipFill>
                <a:blip r:embed="rId183"/>
                <a:stretch>
                  <a:fillRect/>
                </a:stretch>
              </p:blipFill>
              <p:spPr>
                <a:xfrm>
                  <a:off x="5940878" y="1926143"/>
                  <a:ext cx="6804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55" name="Ink 154">
                  <a:extLst>
                    <a:ext uri="{FF2B5EF4-FFF2-40B4-BE49-F238E27FC236}">
                      <a16:creationId xmlns:a16="http://schemas.microsoft.com/office/drawing/2014/main" id="{7E097F52-52A2-4CCE-96E7-E5B03776A504}"/>
                    </a:ext>
                  </a:extLst>
                </p14:cNvPr>
                <p14:cNvContentPartPr/>
                <p14:nvPr/>
              </p14:nvContentPartPr>
              <p14:xfrm>
                <a:off x="5999558" y="2169863"/>
                <a:ext cx="413280" cy="53640"/>
              </p14:xfrm>
            </p:contentPart>
          </mc:Choice>
          <mc:Fallback xmlns="">
            <p:pic>
              <p:nvPicPr>
                <p:cNvPr id="155" name="Ink 154">
                  <a:extLst>
                    <a:ext uri="{FF2B5EF4-FFF2-40B4-BE49-F238E27FC236}">
                      <a16:creationId xmlns:a16="http://schemas.microsoft.com/office/drawing/2014/main" id="{7E097F52-52A2-4CCE-96E7-E5B03776A504}"/>
                    </a:ext>
                  </a:extLst>
                </p:cNvPr>
                <p:cNvPicPr/>
                <p:nvPr/>
              </p:nvPicPr>
              <p:blipFill>
                <a:blip r:embed="rId185"/>
                <a:stretch>
                  <a:fillRect/>
                </a:stretch>
              </p:blipFill>
              <p:spPr>
                <a:xfrm>
                  <a:off x="5990918" y="2161223"/>
                  <a:ext cx="43092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56" name="Ink 155">
                  <a:extLst>
                    <a:ext uri="{FF2B5EF4-FFF2-40B4-BE49-F238E27FC236}">
                      <a16:creationId xmlns:a16="http://schemas.microsoft.com/office/drawing/2014/main" id="{33B9AC12-794C-50E7-A42A-B84EB5AE1412}"/>
                    </a:ext>
                  </a:extLst>
                </p14:cNvPr>
                <p14:cNvContentPartPr/>
                <p14:nvPr/>
              </p14:nvContentPartPr>
              <p14:xfrm>
                <a:off x="5955998" y="1902743"/>
                <a:ext cx="455040" cy="245160"/>
              </p14:xfrm>
            </p:contentPart>
          </mc:Choice>
          <mc:Fallback xmlns="">
            <p:pic>
              <p:nvPicPr>
                <p:cNvPr id="156" name="Ink 155">
                  <a:extLst>
                    <a:ext uri="{FF2B5EF4-FFF2-40B4-BE49-F238E27FC236}">
                      <a16:creationId xmlns:a16="http://schemas.microsoft.com/office/drawing/2014/main" id="{33B9AC12-794C-50E7-A42A-B84EB5AE1412}"/>
                    </a:ext>
                  </a:extLst>
                </p:cNvPr>
                <p:cNvPicPr/>
                <p:nvPr/>
              </p:nvPicPr>
              <p:blipFill>
                <a:blip r:embed="rId187"/>
                <a:stretch>
                  <a:fillRect/>
                </a:stretch>
              </p:blipFill>
              <p:spPr>
                <a:xfrm>
                  <a:off x="5947358" y="1893743"/>
                  <a:ext cx="47268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58" name="Ink 157">
                  <a:extLst>
                    <a:ext uri="{FF2B5EF4-FFF2-40B4-BE49-F238E27FC236}">
                      <a16:creationId xmlns:a16="http://schemas.microsoft.com/office/drawing/2014/main" id="{72634A16-574A-8691-B9C8-5182C4113302}"/>
                    </a:ext>
                  </a:extLst>
                </p14:cNvPr>
                <p14:cNvContentPartPr/>
                <p14:nvPr/>
              </p14:nvContentPartPr>
              <p14:xfrm>
                <a:off x="5466398" y="3563063"/>
                <a:ext cx="189720" cy="296640"/>
              </p14:xfrm>
            </p:contentPart>
          </mc:Choice>
          <mc:Fallback xmlns="">
            <p:pic>
              <p:nvPicPr>
                <p:cNvPr id="158" name="Ink 157">
                  <a:extLst>
                    <a:ext uri="{FF2B5EF4-FFF2-40B4-BE49-F238E27FC236}">
                      <a16:creationId xmlns:a16="http://schemas.microsoft.com/office/drawing/2014/main" id="{72634A16-574A-8691-B9C8-5182C4113302}"/>
                    </a:ext>
                  </a:extLst>
                </p:cNvPr>
                <p:cNvPicPr/>
                <p:nvPr/>
              </p:nvPicPr>
              <p:blipFill>
                <a:blip r:embed="rId189"/>
                <a:stretch>
                  <a:fillRect/>
                </a:stretch>
              </p:blipFill>
              <p:spPr>
                <a:xfrm>
                  <a:off x="5457758" y="3554423"/>
                  <a:ext cx="20736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59" name="Ink 158">
                  <a:extLst>
                    <a:ext uri="{FF2B5EF4-FFF2-40B4-BE49-F238E27FC236}">
                      <a16:creationId xmlns:a16="http://schemas.microsoft.com/office/drawing/2014/main" id="{8BDBDCFC-6143-6519-D4C8-8EC89D9AF6C8}"/>
                    </a:ext>
                  </a:extLst>
                </p14:cNvPr>
                <p14:cNvContentPartPr/>
                <p14:nvPr/>
              </p14:nvContentPartPr>
              <p14:xfrm>
                <a:off x="8429558" y="4213583"/>
                <a:ext cx="198720" cy="253800"/>
              </p14:xfrm>
            </p:contentPart>
          </mc:Choice>
          <mc:Fallback xmlns="">
            <p:pic>
              <p:nvPicPr>
                <p:cNvPr id="159" name="Ink 158">
                  <a:extLst>
                    <a:ext uri="{FF2B5EF4-FFF2-40B4-BE49-F238E27FC236}">
                      <a16:creationId xmlns:a16="http://schemas.microsoft.com/office/drawing/2014/main" id="{8BDBDCFC-6143-6519-D4C8-8EC89D9AF6C8}"/>
                    </a:ext>
                  </a:extLst>
                </p:cNvPr>
                <p:cNvPicPr/>
                <p:nvPr/>
              </p:nvPicPr>
              <p:blipFill>
                <a:blip r:embed="rId191"/>
                <a:stretch>
                  <a:fillRect/>
                </a:stretch>
              </p:blipFill>
              <p:spPr>
                <a:xfrm>
                  <a:off x="8420558" y="4204943"/>
                  <a:ext cx="21636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60" name="Ink 159">
                  <a:extLst>
                    <a:ext uri="{FF2B5EF4-FFF2-40B4-BE49-F238E27FC236}">
                      <a16:creationId xmlns:a16="http://schemas.microsoft.com/office/drawing/2014/main" id="{5F5F8547-4E96-A42A-36E5-EC1DE0FB934A}"/>
                    </a:ext>
                  </a:extLst>
                </p14:cNvPr>
                <p14:cNvContentPartPr/>
                <p14:nvPr/>
              </p14:nvContentPartPr>
              <p14:xfrm>
                <a:off x="8649158" y="4228703"/>
                <a:ext cx="173520" cy="257400"/>
              </p14:xfrm>
            </p:contentPart>
          </mc:Choice>
          <mc:Fallback xmlns="">
            <p:pic>
              <p:nvPicPr>
                <p:cNvPr id="160" name="Ink 159">
                  <a:extLst>
                    <a:ext uri="{FF2B5EF4-FFF2-40B4-BE49-F238E27FC236}">
                      <a16:creationId xmlns:a16="http://schemas.microsoft.com/office/drawing/2014/main" id="{5F5F8547-4E96-A42A-36E5-EC1DE0FB934A}"/>
                    </a:ext>
                  </a:extLst>
                </p:cNvPr>
                <p:cNvPicPr/>
                <p:nvPr/>
              </p:nvPicPr>
              <p:blipFill>
                <a:blip r:embed="rId193"/>
                <a:stretch>
                  <a:fillRect/>
                </a:stretch>
              </p:blipFill>
              <p:spPr>
                <a:xfrm>
                  <a:off x="8640158" y="4220063"/>
                  <a:ext cx="191160" cy="27504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61" name="Ink 160">
                  <a:extLst>
                    <a:ext uri="{FF2B5EF4-FFF2-40B4-BE49-F238E27FC236}">
                      <a16:creationId xmlns:a16="http://schemas.microsoft.com/office/drawing/2014/main" id="{A168869C-778F-F146-E24E-B3FBAE874145}"/>
                    </a:ext>
                  </a:extLst>
                </p14:cNvPr>
                <p14:cNvContentPartPr/>
                <p14:nvPr/>
              </p14:nvContentPartPr>
              <p14:xfrm>
                <a:off x="8907998" y="4243103"/>
                <a:ext cx="209520" cy="230400"/>
              </p14:xfrm>
            </p:contentPart>
          </mc:Choice>
          <mc:Fallback xmlns="">
            <p:pic>
              <p:nvPicPr>
                <p:cNvPr id="161" name="Ink 160">
                  <a:extLst>
                    <a:ext uri="{FF2B5EF4-FFF2-40B4-BE49-F238E27FC236}">
                      <a16:creationId xmlns:a16="http://schemas.microsoft.com/office/drawing/2014/main" id="{A168869C-778F-F146-E24E-B3FBAE874145}"/>
                    </a:ext>
                  </a:extLst>
                </p:cNvPr>
                <p:cNvPicPr/>
                <p:nvPr/>
              </p:nvPicPr>
              <p:blipFill>
                <a:blip r:embed="rId195"/>
                <a:stretch>
                  <a:fillRect/>
                </a:stretch>
              </p:blipFill>
              <p:spPr>
                <a:xfrm>
                  <a:off x="8898998" y="4234103"/>
                  <a:ext cx="22716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62" name="Ink 161">
                  <a:extLst>
                    <a:ext uri="{FF2B5EF4-FFF2-40B4-BE49-F238E27FC236}">
                      <a16:creationId xmlns:a16="http://schemas.microsoft.com/office/drawing/2014/main" id="{D582D0AA-C720-8505-6C4F-EAA879040FD1}"/>
                    </a:ext>
                  </a:extLst>
                </p14:cNvPr>
                <p14:cNvContentPartPr/>
                <p14:nvPr/>
              </p14:nvContentPartPr>
              <p14:xfrm>
                <a:off x="6615878" y="3764663"/>
                <a:ext cx="4317480" cy="1095120"/>
              </p14:xfrm>
            </p:contentPart>
          </mc:Choice>
          <mc:Fallback xmlns="">
            <p:pic>
              <p:nvPicPr>
                <p:cNvPr id="162" name="Ink 161">
                  <a:extLst>
                    <a:ext uri="{FF2B5EF4-FFF2-40B4-BE49-F238E27FC236}">
                      <a16:creationId xmlns:a16="http://schemas.microsoft.com/office/drawing/2014/main" id="{D582D0AA-C720-8505-6C4F-EAA879040FD1}"/>
                    </a:ext>
                  </a:extLst>
                </p:cNvPr>
                <p:cNvPicPr/>
                <p:nvPr/>
              </p:nvPicPr>
              <p:blipFill>
                <a:blip r:embed="rId197"/>
                <a:stretch>
                  <a:fillRect/>
                </a:stretch>
              </p:blipFill>
              <p:spPr>
                <a:xfrm>
                  <a:off x="6607238" y="3756023"/>
                  <a:ext cx="4335120" cy="111276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63" name="Ink 162">
                  <a:extLst>
                    <a:ext uri="{FF2B5EF4-FFF2-40B4-BE49-F238E27FC236}">
                      <a16:creationId xmlns:a16="http://schemas.microsoft.com/office/drawing/2014/main" id="{B6A556DF-D949-F769-8579-8D5F9886658D}"/>
                    </a:ext>
                  </a:extLst>
                </p14:cNvPr>
                <p14:cNvContentPartPr/>
                <p14:nvPr/>
              </p14:nvContentPartPr>
              <p14:xfrm>
                <a:off x="5811638" y="3933143"/>
                <a:ext cx="1644120" cy="357480"/>
              </p14:xfrm>
            </p:contentPart>
          </mc:Choice>
          <mc:Fallback xmlns="">
            <p:pic>
              <p:nvPicPr>
                <p:cNvPr id="163" name="Ink 162">
                  <a:extLst>
                    <a:ext uri="{FF2B5EF4-FFF2-40B4-BE49-F238E27FC236}">
                      <a16:creationId xmlns:a16="http://schemas.microsoft.com/office/drawing/2014/main" id="{B6A556DF-D949-F769-8579-8D5F9886658D}"/>
                    </a:ext>
                  </a:extLst>
                </p:cNvPr>
                <p:cNvPicPr/>
                <p:nvPr/>
              </p:nvPicPr>
              <p:blipFill>
                <a:blip r:embed="rId199"/>
                <a:stretch>
                  <a:fillRect/>
                </a:stretch>
              </p:blipFill>
              <p:spPr>
                <a:xfrm>
                  <a:off x="5802998" y="3924503"/>
                  <a:ext cx="1661760" cy="37512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64" name="Ink 163">
                  <a:extLst>
                    <a:ext uri="{FF2B5EF4-FFF2-40B4-BE49-F238E27FC236}">
                      <a16:creationId xmlns:a16="http://schemas.microsoft.com/office/drawing/2014/main" id="{3FD237FB-06E7-BD3A-BEFC-7A501BB4BB09}"/>
                    </a:ext>
                  </a:extLst>
                </p14:cNvPr>
                <p14:cNvContentPartPr/>
                <p14:nvPr/>
              </p14:nvContentPartPr>
              <p14:xfrm>
                <a:off x="5594198" y="2256983"/>
                <a:ext cx="446040" cy="1144080"/>
              </p14:xfrm>
            </p:contentPart>
          </mc:Choice>
          <mc:Fallback xmlns="">
            <p:pic>
              <p:nvPicPr>
                <p:cNvPr id="164" name="Ink 163">
                  <a:extLst>
                    <a:ext uri="{FF2B5EF4-FFF2-40B4-BE49-F238E27FC236}">
                      <a16:creationId xmlns:a16="http://schemas.microsoft.com/office/drawing/2014/main" id="{3FD237FB-06E7-BD3A-BEFC-7A501BB4BB09}"/>
                    </a:ext>
                  </a:extLst>
                </p:cNvPr>
                <p:cNvPicPr/>
                <p:nvPr/>
              </p:nvPicPr>
              <p:blipFill>
                <a:blip r:embed="rId201"/>
                <a:stretch>
                  <a:fillRect/>
                </a:stretch>
              </p:blipFill>
              <p:spPr>
                <a:xfrm>
                  <a:off x="5585198" y="2247983"/>
                  <a:ext cx="463680" cy="116172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65" name="Ink 164">
                  <a:extLst>
                    <a:ext uri="{FF2B5EF4-FFF2-40B4-BE49-F238E27FC236}">
                      <a16:creationId xmlns:a16="http://schemas.microsoft.com/office/drawing/2014/main" id="{F56A0BD7-2A13-65CE-86D7-B8DA929B57CF}"/>
                    </a:ext>
                  </a:extLst>
                </p14:cNvPr>
                <p14:cNvContentPartPr/>
                <p14:nvPr/>
              </p14:nvContentPartPr>
              <p14:xfrm>
                <a:off x="5943398" y="2204063"/>
                <a:ext cx="145080" cy="195480"/>
              </p14:xfrm>
            </p:contentPart>
          </mc:Choice>
          <mc:Fallback xmlns="">
            <p:pic>
              <p:nvPicPr>
                <p:cNvPr id="165" name="Ink 164">
                  <a:extLst>
                    <a:ext uri="{FF2B5EF4-FFF2-40B4-BE49-F238E27FC236}">
                      <a16:creationId xmlns:a16="http://schemas.microsoft.com/office/drawing/2014/main" id="{F56A0BD7-2A13-65CE-86D7-B8DA929B57CF}"/>
                    </a:ext>
                  </a:extLst>
                </p:cNvPr>
                <p:cNvPicPr/>
                <p:nvPr/>
              </p:nvPicPr>
              <p:blipFill>
                <a:blip r:embed="rId203"/>
                <a:stretch>
                  <a:fillRect/>
                </a:stretch>
              </p:blipFill>
              <p:spPr>
                <a:xfrm>
                  <a:off x="5934398" y="2195423"/>
                  <a:ext cx="16272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67" name="Ink 166">
                  <a:extLst>
                    <a:ext uri="{FF2B5EF4-FFF2-40B4-BE49-F238E27FC236}">
                      <a16:creationId xmlns:a16="http://schemas.microsoft.com/office/drawing/2014/main" id="{3C249134-BAD6-EC93-1320-B05CA3A58CEE}"/>
                    </a:ext>
                  </a:extLst>
                </p14:cNvPr>
                <p14:cNvContentPartPr/>
                <p14:nvPr/>
              </p14:nvContentPartPr>
              <p14:xfrm>
                <a:off x="6556838" y="1920023"/>
                <a:ext cx="8280" cy="247680"/>
              </p14:xfrm>
            </p:contentPart>
          </mc:Choice>
          <mc:Fallback xmlns="">
            <p:pic>
              <p:nvPicPr>
                <p:cNvPr id="167" name="Ink 166">
                  <a:extLst>
                    <a:ext uri="{FF2B5EF4-FFF2-40B4-BE49-F238E27FC236}">
                      <a16:creationId xmlns:a16="http://schemas.microsoft.com/office/drawing/2014/main" id="{3C249134-BAD6-EC93-1320-B05CA3A58CEE}"/>
                    </a:ext>
                  </a:extLst>
                </p:cNvPr>
                <p:cNvPicPr/>
                <p:nvPr/>
              </p:nvPicPr>
              <p:blipFill>
                <a:blip r:embed="rId205"/>
                <a:stretch>
                  <a:fillRect/>
                </a:stretch>
              </p:blipFill>
              <p:spPr>
                <a:xfrm>
                  <a:off x="6548198" y="1911383"/>
                  <a:ext cx="2592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68" name="Ink 167">
                  <a:extLst>
                    <a:ext uri="{FF2B5EF4-FFF2-40B4-BE49-F238E27FC236}">
                      <a16:creationId xmlns:a16="http://schemas.microsoft.com/office/drawing/2014/main" id="{3FEE30C0-BE29-1A54-0437-839AFEB06273}"/>
                    </a:ext>
                  </a:extLst>
                </p14:cNvPr>
                <p14:cNvContentPartPr/>
                <p14:nvPr/>
              </p14:nvContentPartPr>
              <p14:xfrm>
                <a:off x="6563678" y="2133863"/>
                <a:ext cx="197640" cy="20880"/>
              </p14:xfrm>
            </p:contentPart>
          </mc:Choice>
          <mc:Fallback xmlns="">
            <p:pic>
              <p:nvPicPr>
                <p:cNvPr id="168" name="Ink 167">
                  <a:extLst>
                    <a:ext uri="{FF2B5EF4-FFF2-40B4-BE49-F238E27FC236}">
                      <a16:creationId xmlns:a16="http://schemas.microsoft.com/office/drawing/2014/main" id="{3FEE30C0-BE29-1A54-0437-839AFEB06273}"/>
                    </a:ext>
                  </a:extLst>
                </p:cNvPr>
                <p:cNvPicPr/>
                <p:nvPr/>
              </p:nvPicPr>
              <p:blipFill>
                <a:blip r:embed="rId207"/>
                <a:stretch>
                  <a:fillRect/>
                </a:stretch>
              </p:blipFill>
              <p:spPr>
                <a:xfrm>
                  <a:off x="6554678" y="2125223"/>
                  <a:ext cx="21528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69" name="Ink 168">
                  <a:extLst>
                    <a:ext uri="{FF2B5EF4-FFF2-40B4-BE49-F238E27FC236}">
                      <a16:creationId xmlns:a16="http://schemas.microsoft.com/office/drawing/2014/main" id="{5E784E43-0B33-4A8C-1D6A-E7DA335928A7}"/>
                    </a:ext>
                  </a:extLst>
                </p14:cNvPr>
                <p14:cNvContentPartPr/>
                <p14:nvPr/>
              </p14:nvContentPartPr>
              <p14:xfrm>
                <a:off x="6544598" y="1916063"/>
                <a:ext cx="261360" cy="221400"/>
              </p14:xfrm>
            </p:contentPart>
          </mc:Choice>
          <mc:Fallback xmlns="">
            <p:pic>
              <p:nvPicPr>
                <p:cNvPr id="169" name="Ink 168">
                  <a:extLst>
                    <a:ext uri="{FF2B5EF4-FFF2-40B4-BE49-F238E27FC236}">
                      <a16:creationId xmlns:a16="http://schemas.microsoft.com/office/drawing/2014/main" id="{5E784E43-0B33-4A8C-1D6A-E7DA335928A7}"/>
                    </a:ext>
                  </a:extLst>
                </p:cNvPr>
                <p:cNvPicPr/>
                <p:nvPr/>
              </p:nvPicPr>
              <p:blipFill>
                <a:blip r:embed="rId209"/>
                <a:stretch>
                  <a:fillRect/>
                </a:stretch>
              </p:blipFill>
              <p:spPr>
                <a:xfrm>
                  <a:off x="6535958" y="1907423"/>
                  <a:ext cx="27900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73" name="Ink 172">
                  <a:extLst>
                    <a:ext uri="{FF2B5EF4-FFF2-40B4-BE49-F238E27FC236}">
                      <a16:creationId xmlns:a16="http://schemas.microsoft.com/office/drawing/2014/main" id="{34B64E01-D27D-7A72-9CDB-113111FF3A5F}"/>
                    </a:ext>
                  </a:extLst>
                </p14:cNvPr>
                <p14:cNvContentPartPr/>
                <p14:nvPr/>
              </p14:nvContentPartPr>
              <p14:xfrm>
                <a:off x="3995798" y="1166543"/>
                <a:ext cx="38520" cy="173160"/>
              </p14:xfrm>
            </p:contentPart>
          </mc:Choice>
          <mc:Fallback xmlns="">
            <p:pic>
              <p:nvPicPr>
                <p:cNvPr id="173" name="Ink 172">
                  <a:extLst>
                    <a:ext uri="{FF2B5EF4-FFF2-40B4-BE49-F238E27FC236}">
                      <a16:creationId xmlns:a16="http://schemas.microsoft.com/office/drawing/2014/main" id="{34B64E01-D27D-7A72-9CDB-113111FF3A5F}"/>
                    </a:ext>
                  </a:extLst>
                </p:cNvPr>
                <p:cNvPicPr/>
                <p:nvPr/>
              </p:nvPicPr>
              <p:blipFill>
                <a:blip r:embed="rId211"/>
                <a:stretch>
                  <a:fillRect/>
                </a:stretch>
              </p:blipFill>
              <p:spPr>
                <a:xfrm>
                  <a:off x="3986798" y="1157903"/>
                  <a:ext cx="5616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74" name="Ink 173">
                  <a:extLst>
                    <a:ext uri="{FF2B5EF4-FFF2-40B4-BE49-F238E27FC236}">
                      <a16:creationId xmlns:a16="http://schemas.microsoft.com/office/drawing/2014/main" id="{6B7D005D-D1BA-A56C-AADA-03E8B91CC649}"/>
                    </a:ext>
                  </a:extLst>
                </p14:cNvPr>
                <p14:cNvContentPartPr/>
                <p14:nvPr/>
              </p14:nvContentPartPr>
              <p14:xfrm>
                <a:off x="3838118" y="961703"/>
                <a:ext cx="433080" cy="468000"/>
              </p14:xfrm>
            </p:contentPart>
          </mc:Choice>
          <mc:Fallback xmlns="">
            <p:pic>
              <p:nvPicPr>
                <p:cNvPr id="174" name="Ink 173">
                  <a:extLst>
                    <a:ext uri="{FF2B5EF4-FFF2-40B4-BE49-F238E27FC236}">
                      <a16:creationId xmlns:a16="http://schemas.microsoft.com/office/drawing/2014/main" id="{6B7D005D-D1BA-A56C-AADA-03E8B91CC649}"/>
                    </a:ext>
                  </a:extLst>
                </p:cNvPr>
                <p:cNvPicPr/>
                <p:nvPr/>
              </p:nvPicPr>
              <p:blipFill>
                <a:blip r:embed="rId213"/>
                <a:stretch>
                  <a:fillRect/>
                </a:stretch>
              </p:blipFill>
              <p:spPr>
                <a:xfrm>
                  <a:off x="3829478" y="952703"/>
                  <a:ext cx="450720" cy="48564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76" name="Ink 175">
                  <a:extLst>
                    <a:ext uri="{FF2B5EF4-FFF2-40B4-BE49-F238E27FC236}">
                      <a16:creationId xmlns:a16="http://schemas.microsoft.com/office/drawing/2014/main" id="{A05833F5-F7CA-805E-9131-412764C94B92}"/>
                    </a:ext>
                  </a:extLst>
                </p14:cNvPr>
                <p14:cNvContentPartPr/>
                <p14:nvPr/>
              </p14:nvContentPartPr>
              <p14:xfrm>
                <a:off x="6987398" y="1784663"/>
                <a:ext cx="115200" cy="199800"/>
              </p14:xfrm>
            </p:contentPart>
          </mc:Choice>
          <mc:Fallback xmlns="">
            <p:pic>
              <p:nvPicPr>
                <p:cNvPr id="176" name="Ink 175">
                  <a:extLst>
                    <a:ext uri="{FF2B5EF4-FFF2-40B4-BE49-F238E27FC236}">
                      <a16:creationId xmlns:a16="http://schemas.microsoft.com/office/drawing/2014/main" id="{A05833F5-F7CA-805E-9131-412764C94B92}"/>
                    </a:ext>
                  </a:extLst>
                </p:cNvPr>
                <p:cNvPicPr/>
                <p:nvPr/>
              </p:nvPicPr>
              <p:blipFill>
                <a:blip r:embed="rId215"/>
                <a:stretch>
                  <a:fillRect/>
                </a:stretch>
              </p:blipFill>
              <p:spPr>
                <a:xfrm>
                  <a:off x="6978758" y="1776023"/>
                  <a:ext cx="13284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77" name="Ink 176">
                  <a:extLst>
                    <a:ext uri="{FF2B5EF4-FFF2-40B4-BE49-F238E27FC236}">
                      <a16:creationId xmlns:a16="http://schemas.microsoft.com/office/drawing/2014/main" id="{77961EAA-EE34-54D6-5760-D91497CA7201}"/>
                    </a:ext>
                  </a:extLst>
                </p14:cNvPr>
                <p14:cNvContentPartPr/>
                <p14:nvPr/>
              </p14:nvContentPartPr>
              <p14:xfrm>
                <a:off x="7013318" y="1907783"/>
                <a:ext cx="784080" cy="2880"/>
              </p14:xfrm>
            </p:contentPart>
          </mc:Choice>
          <mc:Fallback xmlns="">
            <p:pic>
              <p:nvPicPr>
                <p:cNvPr id="177" name="Ink 176">
                  <a:extLst>
                    <a:ext uri="{FF2B5EF4-FFF2-40B4-BE49-F238E27FC236}">
                      <a16:creationId xmlns:a16="http://schemas.microsoft.com/office/drawing/2014/main" id="{77961EAA-EE34-54D6-5760-D91497CA7201}"/>
                    </a:ext>
                  </a:extLst>
                </p:cNvPr>
                <p:cNvPicPr/>
                <p:nvPr/>
              </p:nvPicPr>
              <p:blipFill>
                <a:blip r:embed="rId217"/>
                <a:stretch>
                  <a:fillRect/>
                </a:stretch>
              </p:blipFill>
              <p:spPr>
                <a:xfrm>
                  <a:off x="7004318" y="1898783"/>
                  <a:ext cx="80172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78" name="Ink 177">
                  <a:extLst>
                    <a:ext uri="{FF2B5EF4-FFF2-40B4-BE49-F238E27FC236}">
                      <a16:creationId xmlns:a16="http://schemas.microsoft.com/office/drawing/2014/main" id="{1FCAF6FA-CB35-3B28-1FCB-E239CEFDAC85}"/>
                    </a:ext>
                  </a:extLst>
                </p14:cNvPr>
                <p14:cNvContentPartPr/>
                <p14:nvPr/>
              </p14:nvContentPartPr>
              <p14:xfrm>
                <a:off x="7663838" y="1814183"/>
                <a:ext cx="156960" cy="193680"/>
              </p14:xfrm>
            </p:contentPart>
          </mc:Choice>
          <mc:Fallback xmlns="">
            <p:pic>
              <p:nvPicPr>
                <p:cNvPr id="178" name="Ink 177">
                  <a:extLst>
                    <a:ext uri="{FF2B5EF4-FFF2-40B4-BE49-F238E27FC236}">
                      <a16:creationId xmlns:a16="http://schemas.microsoft.com/office/drawing/2014/main" id="{1FCAF6FA-CB35-3B28-1FCB-E239CEFDAC85}"/>
                    </a:ext>
                  </a:extLst>
                </p:cNvPr>
                <p:cNvPicPr/>
                <p:nvPr/>
              </p:nvPicPr>
              <p:blipFill>
                <a:blip r:embed="rId219"/>
                <a:stretch>
                  <a:fillRect/>
                </a:stretch>
              </p:blipFill>
              <p:spPr>
                <a:xfrm>
                  <a:off x="7654838" y="1805183"/>
                  <a:ext cx="17460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80" name="Ink 179">
                  <a:extLst>
                    <a:ext uri="{FF2B5EF4-FFF2-40B4-BE49-F238E27FC236}">
                      <a16:creationId xmlns:a16="http://schemas.microsoft.com/office/drawing/2014/main" id="{4A38C919-EA20-6956-CC09-67ADBAD50CB1}"/>
                    </a:ext>
                  </a:extLst>
                </p14:cNvPr>
                <p14:cNvContentPartPr/>
                <p14:nvPr/>
              </p14:nvContentPartPr>
              <p14:xfrm>
                <a:off x="7242638" y="1478663"/>
                <a:ext cx="150120" cy="231120"/>
              </p14:xfrm>
            </p:contentPart>
          </mc:Choice>
          <mc:Fallback xmlns="">
            <p:pic>
              <p:nvPicPr>
                <p:cNvPr id="180" name="Ink 179">
                  <a:extLst>
                    <a:ext uri="{FF2B5EF4-FFF2-40B4-BE49-F238E27FC236}">
                      <a16:creationId xmlns:a16="http://schemas.microsoft.com/office/drawing/2014/main" id="{4A38C919-EA20-6956-CC09-67ADBAD50CB1}"/>
                    </a:ext>
                  </a:extLst>
                </p:cNvPr>
                <p:cNvPicPr/>
                <p:nvPr/>
              </p:nvPicPr>
              <p:blipFill>
                <a:blip r:embed="rId221"/>
                <a:stretch>
                  <a:fillRect/>
                </a:stretch>
              </p:blipFill>
              <p:spPr>
                <a:xfrm>
                  <a:off x="7233998" y="1469663"/>
                  <a:ext cx="16776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81" name="Ink 180">
                  <a:extLst>
                    <a:ext uri="{FF2B5EF4-FFF2-40B4-BE49-F238E27FC236}">
                      <a16:creationId xmlns:a16="http://schemas.microsoft.com/office/drawing/2014/main" id="{F222F901-1401-23E6-E9DC-ABE5FB9E7239}"/>
                    </a:ext>
                  </a:extLst>
                </p14:cNvPr>
                <p14:cNvContentPartPr/>
                <p14:nvPr/>
              </p14:nvContentPartPr>
              <p14:xfrm>
                <a:off x="7358918" y="1566503"/>
                <a:ext cx="106200" cy="117360"/>
              </p14:xfrm>
            </p:contentPart>
          </mc:Choice>
          <mc:Fallback xmlns="">
            <p:pic>
              <p:nvPicPr>
                <p:cNvPr id="181" name="Ink 180">
                  <a:extLst>
                    <a:ext uri="{FF2B5EF4-FFF2-40B4-BE49-F238E27FC236}">
                      <a16:creationId xmlns:a16="http://schemas.microsoft.com/office/drawing/2014/main" id="{F222F901-1401-23E6-E9DC-ABE5FB9E7239}"/>
                    </a:ext>
                  </a:extLst>
                </p:cNvPr>
                <p:cNvPicPr/>
                <p:nvPr/>
              </p:nvPicPr>
              <p:blipFill>
                <a:blip r:embed="rId223"/>
                <a:stretch>
                  <a:fillRect/>
                </a:stretch>
              </p:blipFill>
              <p:spPr>
                <a:xfrm>
                  <a:off x="7349918" y="1557503"/>
                  <a:ext cx="12384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82" name="Ink 181">
                  <a:extLst>
                    <a:ext uri="{FF2B5EF4-FFF2-40B4-BE49-F238E27FC236}">
                      <a16:creationId xmlns:a16="http://schemas.microsoft.com/office/drawing/2014/main" id="{B61C0AE1-7C21-CFE3-2297-484812370A70}"/>
                    </a:ext>
                  </a:extLst>
                </p14:cNvPr>
                <p14:cNvContentPartPr/>
                <p14:nvPr/>
              </p14:nvContentPartPr>
              <p14:xfrm>
                <a:off x="7484198" y="1551383"/>
                <a:ext cx="120600" cy="143640"/>
              </p14:xfrm>
            </p:contentPart>
          </mc:Choice>
          <mc:Fallback xmlns="">
            <p:pic>
              <p:nvPicPr>
                <p:cNvPr id="182" name="Ink 181">
                  <a:extLst>
                    <a:ext uri="{FF2B5EF4-FFF2-40B4-BE49-F238E27FC236}">
                      <a16:creationId xmlns:a16="http://schemas.microsoft.com/office/drawing/2014/main" id="{B61C0AE1-7C21-CFE3-2297-484812370A70}"/>
                    </a:ext>
                  </a:extLst>
                </p:cNvPr>
                <p:cNvPicPr/>
                <p:nvPr/>
              </p:nvPicPr>
              <p:blipFill>
                <a:blip r:embed="rId225"/>
                <a:stretch>
                  <a:fillRect/>
                </a:stretch>
              </p:blipFill>
              <p:spPr>
                <a:xfrm>
                  <a:off x="7475558" y="1542743"/>
                  <a:ext cx="13824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83" name="Ink 182">
                  <a:extLst>
                    <a:ext uri="{FF2B5EF4-FFF2-40B4-BE49-F238E27FC236}">
                      <a16:creationId xmlns:a16="http://schemas.microsoft.com/office/drawing/2014/main" id="{E1112139-76C5-2CB6-D0B6-3087619F0BFD}"/>
                    </a:ext>
                  </a:extLst>
                </p14:cNvPr>
                <p14:cNvContentPartPr/>
                <p14:nvPr/>
              </p14:nvContentPartPr>
              <p14:xfrm>
                <a:off x="7648718" y="1566143"/>
                <a:ext cx="89640" cy="94320"/>
              </p14:xfrm>
            </p:contentPart>
          </mc:Choice>
          <mc:Fallback xmlns="">
            <p:pic>
              <p:nvPicPr>
                <p:cNvPr id="183" name="Ink 182">
                  <a:extLst>
                    <a:ext uri="{FF2B5EF4-FFF2-40B4-BE49-F238E27FC236}">
                      <a16:creationId xmlns:a16="http://schemas.microsoft.com/office/drawing/2014/main" id="{E1112139-76C5-2CB6-D0B6-3087619F0BFD}"/>
                    </a:ext>
                  </a:extLst>
                </p:cNvPr>
                <p:cNvPicPr/>
                <p:nvPr/>
              </p:nvPicPr>
              <p:blipFill>
                <a:blip r:embed="rId227"/>
                <a:stretch>
                  <a:fillRect/>
                </a:stretch>
              </p:blipFill>
              <p:spPr>
                <a:xfrm>
                  <a:off x="7639718" y="1557503"/>
                  <a:ext cx="10728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84" name="Ink 183">
                  <a:extLst>
                    <a:ext uri="{FF2B5EF4-FFF2-40B4-BE49-F238E27FC236}">
                      <a16:creationId xmlns:a16="http://schemas.microsoft.com/office/drawing/2014/main" id="{952393C1-9155-C85C-6665-150BC23D15CD}"/>
                    </a:ext>
                  </a:extLst>
                </p14:cNvPr>
                <p14:cNvContentPartPr/>
                <p14:nvPr/>
              </p14:nvContentPartPr>
              <p14:xfrm>
                <a:off x="7784798" y="1464623"/>
                <a:ext cx="62280" cy="294120"/>
              </p14:xfrm>
            </p:contentPart>
          </mc:Choice>
          <mc:Fallback xmlns="">
            <p:pic>
              <p:nvPicPr>
                <p:cNvPr id="184" name="Ink 183">
                  <a:extLst>
                    <a:ext uri="{FF2B5EF4-FFF2-40B4-BE49-F238E27FC236}">
                      <a16:creationId xmlns:a16="http://schemas.microsoft.com/office/drawing/2014/main" id="{952393C1-9155-C85C-6665-150BC23D15CD}"/>
                    </a:ext>
                  </a:extLst>
                </p:cNvPr>
                <p:cNvPicPr/>
                <p:nvPr/>
              </p:nvPicPr>
              <p:blipFill>
                <a:blip r:embed="rId229"/>
                <a:stretch>
                  <a:fillRect/>
                </a:stretch>
              </p:blipFill>
              <p:spPr>
                <a:xfrm>
                  <a:off x="7775798" y="1455983"/>
                  <a:ext cx="7992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85" name="Ink 184">
                  <a:extLst>
                    <a:ext uri="{FF2B5EF4-FFF2-40B4-BE49-F238E27FC236}">
                      <a16:creationId xmlns:a16="http://schemas.microsoft.com/office/drawing/2014/main" id="{F5AC2CB1-8F09-F6DF-8D3B-969B7BD289CE}"/>
                    </a:ext>
                  </a:extLst>
                </p14:cNvPr>
                <p14:cNvContentPartPr/>
                <p14:nvPr/>
              </p14:nvContentPartPr>
              <p14:xfrm>
                <a:off x="7775078" y="1571903"/>
                <a:ext cx="94320" cy="113040"/>
              </p14:xfrm>
            </p:contentPart>
          </mc:Choice>
          <mc:Fallback xmlns="">
            <p:pic>
              <p:nvPicPr>
                <p:cNvPr id="185" name="Ink 184">
                  <a:extLst>
                    <a:ext uri="{FF2B5EF4-FFF2-40B4-BE49-F238E27FC236}">
                      <a16:creationId xmlns:a16="http://schemas.microsoft.com/office/drawing/2014/main" id="{F5AC2CB1-8F09-F6DF-8D3B-969B7BD289CE}"/>
                    </a:ext>
                  </a:extLst>
                </p:cNvPr>
                <p:cNvPicPr/>
                <p:nvPr/>
              </p:nvPicPr>
              <p:blipFill>
                <a:blip r:embed="rId231"/>
                <a:stretch>
                  <a:fillRect/>
                </a:stretch>
              </p:blipFill>
              <p:spPr>
                <a:xfrm>
                  <a:off x="7766438" y="1562903"/>
                  <a:ext cx="11196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87" name="Ink 186">
                  <a:extLst>
                    <a:ext uri="{FF2B5EF4-FFF2-40B4-BE49-F238E27FC236}">
                      <a16:creationId xmlns:a16="http://schemas.microsoft.com/office/drawing/2014/main" id="{7EC39A8E-199F-43B2-E0DB-949543D96E3B}"/>
                    </a:ext>
                  </a:extLst>
                </p14:cNvPr>
                <p14:cNvContentPartPr/>
                <p14:nvPr/>
              </p14:nvContentPartPr>
              <p14:xfrm>
                <a:off x="4872398" y="1061423"/>
                <a:ext cx="38160" cy="183240"/>
              </p14:xfrm>
            </p:contentPart>
          </mc:Choice>
          <mc:Fallback xmlns="">
            <p:pic>
              <p:nvPicPr>
                <p:cNvPr id="187" name="Ink 186">
                  <a:extLst>
                    <a:ext uri="{FF2B5EF4-FFF2-40B4-BE49-F238E27FC236}">
                      <a16:creationId xmlns:a16="http://schemas.microsoft.com/office/drawing/2014/main" id="{7EC39A8E-199F-43B2-E0DB-949543D96E3B}"/>
                    </a:ext>
                  </a:extLst>
                </p:cNvPr>
                <p:cNvPicPr/>
                <p:nvPr/>
              </p:nvPicPr>
              <p:blipFill>
                <a:blip r:embed="rId233"/>
                <a:stretch>
                  <a:fillRect/>
                </a:stretch>
              </p:blipFill>
              <p:spPr>
                <a:xfrm>
                  <a:off x="4863398" y="1052423"/>
                  <a:ext cx="5580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88" name="Ink 187">
                  <a:extLst>
                    <a:ext uri="{FF2B5EF4-FFF2-40B4-BE49-F238E27FC236}">
                      <a16:creationId xmlns:a16="http://schemas.microsoft.com/office/drawing/2014/main" id="{1E36C714-438B-34B7-4855-276FD83D1F02}"/>
                    </a:ext>
                  </a:extLst>
                </p14:cNvPr>
                <p14:cNvContentPartPr/>
                <p14:nvPr/>
              </p14:nvContentPartPr>
              <p14:xfrm>
                <a:off x="4680878" y="932903"/>
                <a:ext cx="448560" cy="413280"/>
              </p14:xfrm>
            </p:contentPart>
          </mc:Choice>
          <mc:Fallback xmlns="">
            <p:pic>
              <p:nvPicPr>
                <p:cNvPr id="188" name="Ink 187">
                  <a:extLst>
                    <a:ext uri="{FF2B5EF4-FFF2-40B4-BE49-F238E27FC236}">
                      <a16:creationId xmlns:a16="http://schemas.microsoft.com/office/drawing/2014/main" id="{1E36C714-438B-34B7-4855-276FD83D1F02}"/>
                    </a:ext>
                  </a:extLst>
                </p:cNvPr>
                <p:cNvPicPr/>
                <p:nvPr/>
              </p:nvPicPr>
              <p:blipFill>
                <a:blip r:embed="rId235"/>
                <a:stretch>
                  <a:fillRect/>
                </a:stretch>
              </p:blipFill>
              <p:spPr>
                <a:xfrm>
                  <a:off x="4672238" y="923903"/>
                  <a:ext cx="466200" cy="43092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90" name="Ink 189">
                  <a:extLst>
                    <a:ext uri="{FF2B5EF4-FFF2-40B4-BE49-F238E27FC236}">
                      <a16:creationId xmlns:a16="http://schemas.microsoft.com/office/drawing/2014/main" id="{5250AA9E-C278-A754-41B5-94661B4FEDBB}"/>
                    </a:ext>
                  </a:extLst>
                </p14:cNvPr>
                <p14:cNvContentPartPr/>
                <p14:nvPr/>
              </p14:nvContentPartPr>
              <p14:xfrm>
                <a:off x="7608758" y="1127303"/>
                <a:ext cx="188280" cy="145080"/>
              </p14:xfrm>
            </p:contentPart>
          </mc:Choice>
          <mc:Fallback xmlns="">
            <p:pic>
              <p:nvPicPr>
                <p:cNvPr id="190" name="Ink 189">
                  <a:extLst>
                    <a:ext uri="{FF2B5EF4-FFF2-40B4-BE49-F238E27FC236}">
                      <a16:creationId xmlns:a16="http://schemas.microsoft.com/office/drawing/2014/main" id="{5250AA9E-C278-A754-41B5-94661B4FEDBB}"/>
                    </a:ext>
                  </a:extLst>
                </p:cNvPr>
                <p:cNvPicPr/>
                <p:nvPr/>
              </p:nvPicPr>
              <p:blipFill>
                <a:blip r:embed="rId237"/>
                <a:stretch>
                  <a:fillRect/>
                </a:stretch>
              </p:blipFill>
              <p:spPr>
                <a:xfrm>
                  <a:off x="7600118" y="1118663"/>
                  <a:ext cx="20592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91" name="Ink 190">
                  <a:extLst>
                    <a:ext uri="{FF2B5EF4-FFF2-40B4-BE49-F238E27FC236}">
                      <a16:creationId xmlns:a16="http://schemas.microsoft.com/office/drawing/2014/main" id="{0D5BD9C1-4CD9-2F25-6901-175572249546}"/>
                    </a:ext>
                  </a:extLst>
                </p14:cNvPr>
                <p14:cNvContentPartPr/>
                <p14:nvPr/>
              </p14:nvContentPartPr>
              <p14:xfrm>
                <a:off x="7523798" y="1009583"/>
                <a:ext cx="456840" cy="364680"/>
              </p14:xfrm>
            </p:contentPart>
          </mc:Choice>
          <mc:Fallback xmlns="">
            <p:pic>
              <p:nvPicPr>
                <p:cNvPr id="191" name="Ink 190">
                  <a:extLst>
                    <a:ext uri="{FF2B5EF4-FFF2-40B4-BE49-F238E27FC236}">
                      <a16:creationId xmlns:a16="http://schemas.microsoft.com/office/drawing/2014/main" id="{0D5BD9C1-4CD9-2F25-6901-175572249546}"/>
                    </a:ext>
                  </a:extLst>
                </p:cNvPr>
                <p:cNvPicPr/>
                <p:nvPr/>
              </p:nvPicPr>
              <p:blipFill>
                <a:blip r:embed="rId239"/>
                <a:stretch>
                  <a:fillRect/>
                </a:stretch>
              </p:blipFill>
              <p:spPr>
                <a:xfrm>
                  <a:off x="7514798" y="1000943"/>
                  <a:ext cx="474480" cy="38232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93" name="Ink 192">
                  <a:extLst>
                    <a:ext uri="{FF2B5EF4-FFF2-40B4-BE49-F238E27FC236}">
                      <a16:creationId xmlns:a16="http://schemas.microsoft.com/office/drawing/2014/main" id="{4B9AF6EB-123F-EFC2-961C-93ED184D71AF}"/>
                    </a:ext>
                  </a:extLst>
                </p14:cNvPr>
                <p14:cNvContentPartPr/>
                <p14:nvPr/>
              </p14:nvContentPartPr>
              <p14:xfrm>
                <a:off x="4487558" y="4051223"/>
                <a:ext cx="1596960" cy="807840"/>
              </p14:xfrm>
            </p:contentPart>
          </mc:Choice>
          <mc:Fallback xmlns="">
            <p:pic>
              <p:nvPicPr>
                <p:cNvPr id="193" name="Ink 192">
                  <a:extLst>
                    <a:ext uri="{FF2B5EF4-FFF2-40B4-BE49-F238E27FC236}">
                      <a16:creationId xmlns:a16="http://schemas.microsoft.com/office/drawing/2014/main" id="{4B9AF6EB-123F-EFC2-961C-93ED184D71AF}"/>
                    </a:ext>
                  </a:extLst>
                </p:cNvPr>
                <p:cNvPicPr/>
                <p:nvPr/>
              </p:nvPicPr>
              <p:blipFill>
                <a:blip r:embed="rId241"/>
                <a:stretch>
                  <a:fillRect/>
                </a:stretch>
              </p:blipFill>
              <p:spPr>
                <a:xfrm>
                  <a:off x="4478558" y="4042223"/>
                  <a:ext cx="1614600" cy="82548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94" name="Ink 193">
                  <a:extLst>
                    <a:ext uri="{FF2B5EF4-FFF2-40B4-BE49-F238E27FC236}">
                      <a16:creationId xmlns:a16="http://schemas.microsoft.com/office/drawing/2014/main" id="{45DCA0AA-F597-8F0E-C810-971911DBBF5A}"/>
                    </a:ext>
                  </a:extLst>
                </p14:cNvPr>
                <p14:cNvContentPartPr/>
                <p14:nvPr/>
              </p14:nvContentPartPr>
              <p14:xfrm>
                <a:off x="4614998" y="3795983"/>
                <a:ext cx="181440" cy="292680"/>
              </p14:xfrm>
            </p:contentPart>
          </mc:Choice>
          <mc:Fallback xmlns="">
            <p:pic>
              <p:nvPicPr>
                <p:cNvPr id="194" name="Ink 193">
                  <a:extLst>
                    <a:ext uri="{FF2B5EF4-FFF2-40B4-BE49-F238E27FC236}">
                      <a16:creationId xmlns:a16="http://schemas.microsoft.com/office/drawing/2014/main" id="{45DCA0AA-F597-8F0E-C810-971911DBBF5A}"/>
                    </a:ext>
                  </a:extLst>
                </p:cNvPr>
                <p:cNvPicPr/>
                <p:nvPr/>
              </p:nvPicPr>
              <p:blipFill>
                <a:blip r:embed="rId243"/>
                <a:stretch>
                  <a:fillRect/>
                </a:stretch>
              </p:blipFill>
              <p:spPr>
                <a:xfrm>
                  <a:off x="4605998" y="3786983"/>
                  <a:ext cx="199080" cy="31032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95" name="Ink 194">
                  <a:extLst>
                    <a:ext uri="{FF2B5EF4-FFF2-40B4-BE49-F238E27FC236}">
                      <a16:creationId xmlns:a16="http://schemas.microsoft.com/office/drawing/2014/main" id="{B89144BC-3886-C437-8855-9E3065460463}"/>
                    </a:ext>
                  </a:extLst>
                </p14:cNvPr>
                <p14:cNvContentPartPr/>
                <p14:nvPr/>
              </p14:nvContentPartPr>
              <p14:xfrm>
                <a:off x="4841798" y="3805343"/>
                <a:ext cx="219240" cy="219600"/>
              </p14:xfrm>
            </p:contentPart>
          </mc:Choice>
          <mc:Fallback xmlns="">
            <p:pic>
              <p:nvPicPr>
                <p:cNvPr id="195" name="Ink 194">
                  <a:extLst>
                    <a:ext uri="{FF2B5EF4-FFF2-40B4-BE49-F238E27FC236}">
                      <a16:creationId xmlns:a16="http://schemas.microsoft.com/office/drawing/2014/main" id="{B89144BC-3886-C437-8855-9E3065460463}"/>
                    </a:ext>
                  </a:extLst>
                </p:cNvPr>
                <p:cNvPicPr/>
                <p:nvPr/>
              </p:nvPicPr>
              <p:blipFill>
                <a:blip r:embed="rId245"/>
                <a:stretch>
                  <a:fillRect/>
                </a:stretch>
              </p:blipFill>
              <p:spPr>
                <a:xfrm>
                  <a:off x="4832798" y="3796703"/>
                  <a:ext cx="23688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96" name="Ink 195">
                  <a:extLst>
                    <a:ext uri="{FF2B5EF4-FFF2-40B4-BE49-F238E27FC236}">
                      <a16:creationId xmlns:a16="http://schemas.microsoft.com/office/drawing/2014/main" id="{F30DA325-1E1B-704A-8E10-0F29211DF4E7}"/>
                    </a:ext>
                  </a:extLst>
                </p14:cNvPr>
                <p14:cNvContentPartPr/>
                <p14:nvPr/>
              </p14:nvContentPartPr>
              <p14:xfrm>
                <a:off x="4866278" y="4200263"/>
                <a:ext cx="590400" cy="464040"/>
              </p14:xfrm>
            </p:contentPart>
          </mc:Choice>
          <mc:Fallback xmlns="">
            <p:pic>
              <p:nvPicPr>
                <p:cNvPr id="196" name="Ink 195">
                  <a:extLst>
                    <a:ext uri="{FF2B5EF4-FFF2-40B4-BE49-F238E27FC236}">
                      <a16:creationId xmlns:a16="http://schemas.microsoft.com/office/drawing/2014/main" id="{F30DA325-1E1B-704A-8E10-0F29211DF4E7}"/>
                    </a:ext>
                  </a:extLst>
                </p:cNvPr>
                <p:cNvPicPr/>
                <p:nvPr/>
              </p:nvPicPr>
              <p:blipFill>
                <a:blip r:embed="rId247"/>
                <a:stretch>
                  <a:fillRect/>
                </a:stretch>
              </p:blipFill>
              <p:spPr>
                <a:xfrm>
                  <a:off x="4857278" y="4191623"/>
                  <a:ext cx="608040" cy="48168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98" name="Ink 197">
                  <a:extLst>
                    <a:ext uri="{FF2B5EF4-FFF2-40B4-BE49-F238E27FC236}">
                      <a16:creationId xmlns:a16="http://schemas.microsoft.com/office/drawing/2014/main" id="{1EBCEF4A-3924-4A5E-8E23-A7316BE85507}"/>
                    </a:ext>
                  </a:extLst>
                </p14:cNvPr>
                <p14:cNvContentPartPr/>
                <p14:nvPr/>
              </p14:nvContentPartPr>
              <p14:xfrm>
                <a:off x="5373518" y="4377383"/>
                <a:ext cx="360" cy="3960"/>
              </p14:xfrm>
            </p:contentPart>
          </mc:Choice>
          <mc:Fallback xmlns="">
            <p:pic>
              <p:nvPicPr>
                <p:cNvPr id="198" name="Ink 197">
                  <a:extLst>
                    <a:ext uri="{FF2B5EF4-FFF2-40B4-BE49-F238E27FC236}">
                      <a16:creationId xmlns:a16="http://schemas.microsoft.com/office/drawing/2014/main" id="{1EBCEF4A-3924-4A5E-8E23-A7316BE85507}"/>
                    </a:ext>
                  </a:extLst>
                </p:cNvPr>
                <p:cNvPicPr/>
                <p:nvPr/>
              </p:nvPicPr>
              <p:blipFill>
                <a:blip r:embed="rId249"/>
                <a:stretch>
                  <a:fillRect/>
                </a:stretch>
              </p:blipFill>
              <p:spPr>
                <a:xfrm>
                  <a:off x="5364518" y="4368743"/>
                  <a:ext cx="1800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200" name="Ink 199">
                  <a:extLst>
                    <a:ext uri="{FF2B5EF4-FFF2-40B4-BE49-F238E27FC236}">
                      <a16:creationId xmlns:a16="http://schemas.microsoft.com/office/drawing/2014/main" id="{7A5B921C-1500-BD20-9310-AC28B93D7B28}"/>
                    </a:ext>
                  </a:extLst>
                </p14:cNvPr>
                <p14:cNvContentPartPr/>
                <p14:nvPr/>
              </p14:nvContentPartPr>
              <p14:xfrm>
                <a:off x="5737478" y="2325383"/>
                <a:ext cx="3532320" cy="2105280"/>
              </p14:xfrm>
            </p:contentPart>
          </mc:Choice>
          <mc:Fallback xmlns="">
            <p:pic>
              <p:nvPicPr>
                <p:cNvPr id="200" name="Ink 199">
                  <a:extLst>
                    <a:ext uri="{FF2B5EF4-FFF2-40B4-BE49-F238E27FC236}">
                      <a16:creationId xmlns:a16="http://schemas.microsoft.com/office/drawing/2014/main" id="{7A5B921C-1500-BD20-9310-AC28B93D7B28}"/>
                    </a:ext>
                  </a:extLst>
                </p:cNvPr>
                <p:cNvPicPr/>
                <p:nvPr/>
              </p:nvPicPr>
              <p:blipFill>
                <a:blip r:embed="rId251"/>
                <a:stretch>
                  <a:fillRect/>
                </a:stretch>
              </p:blipFill>
              <p:spPr>
                <a:xfrm>
                  <a:off x="5728478" y="2316383"/>
                  <a:ext cx="3549960" cy="212292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201" name="Ink 200">
                  <a:extLst>
                    <a:ext uri="{FF2B5EF4-FFF2-40B4-BE49-F238E27FC236}">
                      <a16:creationId xmlns:a16="http://schemas.microsoft.com/office/drawing/2014/main" id="{7A8C1765-BA42-0AF8-8738-FBD50D571A22}"/>
                    </a:ext>
                  </a:extLst>
                </p14:cNvPr>
                <p14:cNvContentPartPr/>
                <p14:nvPr/>
              </p14:nvContentPartPr>
              <p14:xfrm>
                <a:off x="5667638" y="4220783"/>
                <a:ext cx="438480" cy="276840"/>
              </p14:xfrm>
            </p:contentPart>
          </mc:Choice>
          <mc:Fallback xmlns="">
            <p:pic>
              <p:nvPicPr>
                <p:cNvPr id="201" name="Ink 200">
                  <a:extLst>
                    <a:ext uri="{FF2B5EF4-FFF2-40B4-BE49-F238E27FC236}">
                      <a16:creationId xmlns:a16="http://schemas.microsoft.com/office/drawing/2014/main" id="{7A8C1765-BA42-0AF8-8738-FBD50D571A22}"/>
                    </a:ext>
                  </a:extLst>
                </p:cNvPr>
                <p:cNvPicPr/>
                <p:nvPr/>
              </p:nvPicPr>
              <p:blipFill>
                <a:blip r:embed="rId253"/>
                <a:stretch>
                  <a:fillRect/>
                </a:stretch>
              </p:blipFill>
              <p:spPr>
                <a:xfrm>
                  <a:off x="5658998" y="4212143"/>
                  <a:ext cx="45612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202" name="Ink 201">
                  <a:extLst>
                    <a:ext uri="{FF2B5EF4-FFF2-40B4-BE49-F238E27FC236}">
                      <a16:creationId xmlns:a16="http://schemas.microsoft.com/office/drawing/2014/main" id="{360D83AF-6D0F-8D03-EA42-1CF7AD7256BB}"/>
                    </a:ext>
                  </a:extLst>
                </p14:cNvPr>
                <p14:cNvContentPartPr/>
                <p14:nvPr/>
              </p14:nvContentPartPr>
              <p14:xfrm>
                <a:off x="6300518" y="3708143"/>
                <a:ext cx="344520" cy="99720"/>
              </p14:xfrm>
            </p:contentPart>
          </mc:Choice>
          <mc:Fallback xmlns="">
            <p:pic>
              <p:nvPicPr>
                <p:cNvPr id="202" name="Ink 201">
                  <a:extLst>
                    <a:ext uri="{FF2B5EF4-FFF2-40B4-BE49-F238E27FC236}">
                      <a16:creationId xmlns:a16="http://schemas.microsoft.com/office/drawing/2014/main" id="{360D83AF-6D0F-8D03-EA42-1CF7AD7256BB}"/>
                    </a:ext>
                  </a:extLst>
                </p:cNvPr>
                <p:cNvPicPr/>
                <p:nvPr/>
              </p:nvPicPr>
              <p:blipFill>
                <a:blip r:embed="rId255"/>
                <a:stretch>
                  <a:fillRect/>
                </a:stretch>
              </p:blipFill>
              <p:spPr>
                <a:xfrm>
                  <a:off x="6291518" y="3699503"/>
                  <a:ext cx="36216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203" name="Ink 202">
                  <a:extLst>
                    <a:ext uri="{FF2B5EF4-FFF2-40B4-BE49-F238E27FC236}">
                      <a16:creationId xmlns:a16="http://schemas.microsoft.com/office/drawing/2014/main" id="{3C2511A1-EB7A-A0A8-96F1-5C97C2E2FC52}"/>
                    </a:ext>
                  </a:extLst>
                </p14:cNvPr>
                <p14:cNvContentPartPr/>
                <p14:nvPr/>
              </p14:nvContentPartPr>
              <p14:xfrm>
                <a:off x="6442358" y="3713903"/>
                <a:ext cx="33840" cy="288360"/>
              </p14:xfrm>
            </p:contentPart>
          </mc:Choice>
          <mc:Fallback xmlns="">
            <p:pic>
              <p:nvPicPr>
                <p:cNvPr id="203" name="Ink 202">
                  <a:extLst>
                    <a:ext uri="{FF2B5EF4-FFF2-40B4-BE49-F238E27FC236}">
                      <a16:creationId xmlns:a16="http://schemas.microsoft.com/office/drawing/2014/main" id="{3C2511A1-EB7A-A0A8-96F1-5C97C2E2FC52}"/>
                    </a:ext>
                  </a:extLst>
                </p:cNvPr>
                <p:cNvPicPr/>
                <p:nvPr/>
              </p:nvPicPr>
              <p:blipFill>
                <a:blip r:embed="rId257"/>
                <a:stretch>
                  <a:fillRect/>
                </a:stretch>
              </p:blipFill>
              <p:spPr>
                <a:xfrm>
                  <a:off x="6433718" y="3704903"/>
                  <a:ext cx="51480" cy="30600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204" name="Ink 203">
                  <a:extLst>
                    <a:ext uri="{FF2B5EF4-FFF2-40B4-BE49-F238E27FC236}">
                      <a16:creationId xmlns:a16="http://schemas.microsoft.com/office/drawing/2014/main" id="{32EBC706-D75D-E9E7-F60B-4DACDBEF1247}"/>
                    </a:ext>
                  </a:extLst>
                </p14:cNvPr>
                <p14:cNvContentPartPr/>
                <p14:nvPr/>
              </p14:nvContentPartPr>
              <p14:xfrm>
                <a:off x="6594278" y="3855023"/>
                <a:ext cx="12600" cy="127800"/>
              </p14:xfrm>
            </p:contentPart>
          </mc:Choice>
          <mc:Fallback xmlns="">
            <p:pic>
              <p:nvPicPr>
                <p:cNvPr id="204" name="Ink 203">
                  <a:extLst>
                    <a:ext uri="{FF2B5EF4-FFF2-40B4-BE49-F238E27FC236}">
                      <a16:creationId xmlns:a16="http://schemas.microsoft.com/office/drawing/2014/main" id="{32EBC706-D75D-E9E7-F60B-4DACDBEF1247}"/>
                    </a:ext>
                  </a:extLst>
                </p:cNvPr>
                <p:cNvPicPr/>
                <p:nvPr/>
              </p:nvPicPr>
              <p:blipFill>
                <a:blip r:embed="rId259"/>
                <a:stretch>
                  <a:fillRect/>
                </a:stretch>
              </p:blipFill>
              <p:spPr>
                <a:xfrm>
                  <a:off x="6585638" y="3846383"/>
                  <a:ext cx="3024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205" name="Ink 204">
                  <a:extLst>
                    <a:ext uri="{FF2B5EF4-FFF2-40B4-BE49-F238E27FC236}">
                      <a16:creationId xmlns:a16="http://schemas.microsoft.com/office/drawing/2014/main" id="{54BE1117-47FA-4CFE-B5D1-1BDAFAEDEB17}"/>
                    </a:ext>
                  </a:extLst>
                </p14:cNvPr>
                <p14:cNvContentPartPr/>
                <p14:nvPr/>
              </p14:nvContentPartPr>
              <p14:xfrm>
                <a:off x="6619838" y="3753863"/>
                <a:ext cx="360" cy="29160"/>
              </p14:xfrm>
            </p:contentPart>
          </mc:Choice>
          <mc:Fallback xmlns="">
            <p:pic>
              <p:nvPicPr>
                <p:cNvPr id="205" name="Ink 204">
                  <a:extLst>
                    <a:ext uri="{FF2B5EF4-FFF2-40B4-BE49-F238E27FC236}">
                      <a16:creationId xmlns:a16="http://schemas.microsoft.com/office/drawing/2014/main" id="{54BE1117-47FA-4CFE-B5D1-1BDAFAEDEB17}"/>
                    </a:ext>
                  </a:extLst>
                </p:cNvPr>
                <p:cNvPicPr/>
                <p:nvPr/>
              </p:nvPicPr>
              <p:blipFill>
                <a:blip r:embed="rId261"/>
                <a:stretch>
                  <a:fillRect/>
                </a:stretch>
              </p:blipFill>
              <p:spPr>
                <a:xfrm>
                  <a:off x="6610838" y="3745223"/>
                  <a:ext cx="1800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206" name="Ink 205">
                  <a:extLst>
                    <a:ext uri="{FF2B5EF4-FFF2-40B4-BE49-F238E27FC236}">
                      <a16:creationId xmlns:a16="http://schemas.microsoft.com/office/drawing/2014/main" id="{84DF4E7D-F918-1752-6134-22B8BA1798D7}"/>
                    </a:ext>
                  </a:extLst>
                </p14:cNvPr>
                <p14:cNvContentPartPr/>
                <p14:nvPr/>
              </p14:nvContentPartPr>
              <p14:xfrm>
                <a:off x="6744758" y="3712463"/>
                <a:ext cx="19440" cy="229680"/>
              </p14:xfrm>
            </p:contentPart>
          </mc:Choice>
          <mc:Fallback xmlns="">
            <p:pic>
              <p:nvPicPr>
                <p:cNvPr id="206" name="Ink 205">
                  <a:extLst>
                    <a:ext uri="{FF2B5EF4-FFF2-40B4-BE49-F238E27FC236}">
                      <a16:creationId xmlns:a16="http://schemas.microsoft.com/office/drawing/2014/main" id="{84DF4E7D-F918-1752-6134-22B8BA1798D7}"/>
                    </a:ext>
                  </a:extLst>
                </p:cNvPr>
                <p:cNvPicPr/>
                <p:nvPr/>
              </p:nvPicPr>
              <p:blipFill>
                <a:blip r:embed="rId263"/>
                <a:stretch>
                  <a:fillRect/>
                </a:stretch>
              </p:blipFill>
              <p:spPr>
                <a:xfrm>
                  <a:off x="6735758" y="3703463"/>
                  <a:ext cx="3708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207" name="Ink 206">
                  <a:extLst>
                    <a:ext uri="{FF2B5EF4-FFF2-40B4-BE49-F238E27FC236}">
                      <a16:creationId xmlns:a16="http://schemas.microsoft.com/office/drawing/2014/main" id="{391FF8BC-6168-1D18-A43F-0DB5AE7D4630}"/>
                    </a:ext>
                  </a:extLst>
                </p14:cNvPr>
                <p14:cNvContentPartPr/>
                <p14:nvPr/>
              </p14:nvContentPartPr>
              <p14:xfrm>
                <a:off x="6863918" y="3746663"/>
                <a:ext cx="204840" cy="235800"/>
              </p14:xfrm>
            </p:contentPart>
          </mc:Choice>
          <mc:Fallback xmlns="">
            <p:pic>
              <p:nvPicPr>
                <p:cNvPr id="207" name="Ink 206">
                  <a:extLst>
                    <a:ext uri="{FF2B5EF4-FFF2-40B4-BE49-F238E27FC236}">
                      <a16:creationId xmlns:a16="http://schemas.microsoft.com/office/drawing/2014/main" id="{391FF8BC-6168-1D18-A43F-0DB5AE7D4630}"/>
                    </a:ext>
                  </a:extLst>
                </p:cNvPr>
                <p:cNvPicPr/>
                <p:nvPr/>
              </p:nvPicPr>
              <p:blipFill>
                <a:blip r:embed="rId265"/>
                <a:stretch>
                  <a:fillRect/>
                </a:stretch>
              </p:blipFill>
              <p:spPr>
                <a:xfrm>
                  <a:off x="6855278" y="3738023"/>
                  <a:ext cx="22248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7" name="Ink 16">
                  <a:extLst>
                    <a:ext uri="{FF2B5EF4-FFF2-40B4-BE49-F238E27FC236}">
                      <a16:creationId xmlns:a16="http://schemas.microsoft.com/office/drawing/2014/main" id="{53884242-80D9-60E1-FB64-984EAE7C113B}"/>
                    </a:ext>
                  </a:extLst>
                </p14:cNvPr>
                <p14:cNvContentPartPr/>
                <p14:nvPr/>
              </p14:nvContentPartPr>
              <p14:xfrm>
                <a:off x="5161838" y="5746823"/>
                <a:ext cx="436680" cy="454320"/>
              </p14:xfrm>
            </p:contentPart>
          </mc:Choice>
          <mc:Fallback xmlns="">
            <p:pic>
              <p:nvPicPr>
                <p:cNvPr id="17" name="Ink 16">
                  <a:extLst>
                    <a:ext uri="{FF2B5EF4-FFF2-40B4-BE49-F238E27FC236}">
                      <a16:creationId xmlns:a16="http://schemas.microsoft.com/office/drawing/2014/main" id="{53884242-80D9-60E1-FB64-984EAE7C113B}"/>
                    </a:ext>
                  </a:extLst>
                </p:cNvPr>
                <p:cNvPicPr/>
                <p:nvPr/>
              </p:nvPicPr>
              <p:blipFill>
                <a:blip r:embed="rId267"/>
                <a:stretch>
                  <a:fillRect/>
                </a:stretch>
              </p:blipFill>
              <p:spPr>
                <a:xfrm>
                  <a:off x="5152838" y="5738183"/>
                  <a:ext cx="454320" cy="47196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8" name="Ink 17">
                  <a:extLst>
                    <a:ext uri="{FF2B5EF4-FFF2-40B4-BE49-F238E27FC236}">
                      <a16:creationId xmlns:a16="http://schemas.microsoft.com/office/drawing/2014/main" id="{BA1899CB-C8D0-4458-8774-7497D1C2562A}"/>
                    </a:ext>
                  </a:extLst>
                </p14:cNvPr>
                <p14:cNvContentPartPr/>
                <p14:nvPr/>
              </p14:nvContentPartPr>
              <p14:xfrm>
                <a:off x="5542718" y="5786783"/>
                <a:ext cx="16920" cy="6840"/>
              </p14:xfrm>
            </p:contentPart>
          </mc:Choice>
          <mc:Fallback xmlns="">
            <p:pic>
              <p:nvPicPr>
                <p:cNvPr id="18" name="Ink 17">
                  <a:extLst>
                    <a:ext uri="{FF2B5EF4-FFF2-40B4-BE49-F238E27FC236}">
                      <a16:creationId xmlns:a16="http://schemas.microsoft.com/office/drawing/2014/main" id="{BA1899CB-C8D0-4458-8774-7497D1C2562A}"/>
                    </a:ext>
                  </a:extLst>
                </p:cNvPr>
                <p:cNvPicPr/>
                <p:nvPr/>
              </p:nvPicPr>
              <p:blipFill>
                <a:blip r:embed="rId269"/>
                <a:stretch>
                  <a:fillRect/>
                </a:stretch>
              </p:blipFill>
              <p:spPr>
                <a:xfrm>
                  <a:off x="5534078" y="5778143"/>
                  <a:ext cx="3456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9" name="Ink 18">
                  <a:extLst>
                    <a:ext uri="{FF2B5EF4-FFF2-40B4-BE49-F238E27FC236}">
                      <a16:creationId xmlns:a16="http://schemas.microsoft.com/office/drawing/2014/main" id="{B0432402-E989-97BB-79AF-CC32D5597797}"/>
                    </a:ext>
                  </a:extLst>
                </p14:cNvPr>
                <p14:cNvContentPartPr/>
                <p14:nvPr/>
              </p14:nvContentPartPr>
              <p14:xfrm>
                <a:off x="5260838" y="5146703"/>
                <a:ext cx="538200" cy="547560"/>
              </p14:xfrm>
            </p:contentPart>
          </mc:Choice>
          <mc:Fallback xmlns="">
            <p:pic>
              <p:nvPicPr>
                <p:cNvPr id="19" name="Ink 18">
                  <a:extLst>
                    <a:ext uri="{FF2B5EF4-FFF2-40B4-BE49-F238E27FC236}">
                      <a16:creationId xmlns:a16="http://schemas.microsoft.com/office/drawing/2014/main" id="{B0432402-E989-97BB-79AF-CC32D5597797}"/>
                    </a:ext>
                  </a:extLst>
                </p:cNvPr>
                <p:cNvPicPr/>
                <p:nvPr/>
              </p:nvPicPr>
              <p:blipFill>
                <a:blip r:embed="rId271"/>
                <a:stretch>
                  <a:fillRect/>
                </a:stretch>
              </p:blipFill>
              <p:spPr>
                <a:xfrm>
                  <a:off x="5251838" y="5138063"/>
                  <a:ext cx="555840" cy="56520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20" name="Ink 19">
                  <a:extLst>
                    <a:ext uri="{FF2B5EF4-FFF2-40B4-BE49-F238E27FC236}">
                      <a16:creationId xmlns:a16="http://schemas.microsoft.com/office/drawing/2014/main" id="{28E70AFB-1E5B-19CD-3904-DE084E20D2CD}"/>
                    </a:ext>
                  </a:extLst>
                </p14:cNvPr>
                <p14:cNvContentPartPr/>
                <p14:nvPr/>
              </p14:nvContentPartPr>
              <p14:xfrm>
                <a:off x="5283158" y="5591663"/>
                <a:ext cx="450360" cy="246240"/>
              </p14:xfrm>
            </p:contentPart>
          </mc:Choice>
          <mc:Fallback xmlns="">
            <p:pic>
              <p:nvPicPr>
                <p:cNvPr id="20" name="Ink 19">
                  <a:extLst>
                    <a:ext uri="{FF2B5EF4-FFF2-40B4-BE49-F238E27FC236}">
                      <a16:creationId xmlns:a16="http://schemas.microsoft.com/office/drawing/2014/main" id="{28E70AFB-1E5B-19CD-3904-DE084E20D2CD}"/>
                    </a:ext>
                  </a:extLst>
                </p:cNvPr>
                <p:cNvPicPr/>
                <p:nvPr/>
              </p:nvPicPr>
              <p:blipFill>
                <a:blip r:embed="rId273"/>
                <a:stretch>
                  <a:fillRect/>
                </a:stretch>
              </p:blipFill>
              <p:spPr>
                <a:xfrm>
                  <a:off x="5274158" y="5583023"/>
                  <a:ext cx="46800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21" name="Ink 20">
                  <a:extLst>
                    <a:ext uri="{FF2B5EF4-FFF2-40B4-BE49-F238E27FC236}">
                      <a16:creationId xmlns:a16="http://schemas.microsoft.com/office/drawing/2014/main" id="{F500A086-DB91-1CE5-23D8-DAEF888BAF88}"/>
                    </a:ext>
                  </a:extLst>
                </p14:cNvPr>
                <p14:cNvContentPartPr/>
                <p14:nvPr/>
              </p14:nvContentPartPr>
              <p14:xfrm>
                <a:off x="4548758" y="6000263"/>
                <a:ext cx="229680" cy="195480"/>
              </p14:xfrm>
            </p:contentPart>
          </mc:Choice>
          <mc:Fallback xmlns="">
            <p:pic>
              <p:nvPicPr>
                <p:cNvPr id="21" name="Ink 20">
                  <a:extLst>
                    <a:ext uri="{FF2B5EF4-FFF2-40B4-BE49-F238E27FC236}">
                      <a16:creationId xmlns:a16="http://schemas.microsoft.com/office/drawing/2014/main" id="{F500A086-DB91-1CE5-23D8-DAEF888BAF88}"/>
                    </a:ext>
                  </a:extLst>
                </p:cNvPr>
                <p:cNvPicPr/>
                <p:nvPr/>
              </p:nvPicPr>
              <p:blipFill>
                <a:blip r:embed="rId275"/>
                <a:stretch>
                  <a:fillRect/>
                </a:stretch>
              </p:blipFill>
              <p:spPr>
                <a:xfrm>
                  <a:off x="4540118" y="5991263"/>
                  <a:ext cx="24732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22" name="Ink 21">
                  <a:extLst>
                    <a:ext uri="{FF2B5EF4-FFF2-40B4-BE49-F238E27FC236}">
                      <a16:creationId xmlns:a16="http://schemas.microsoft.com/office/drawing/2014/main" id="{0429DA1E-44A6-D51E-1E6E-65B52AFAB581}"/>
                    </a:ext>
                  </a:extLst>
                </p14:cNvPr>
                <p14:cNvContentPartPr/>
                <p14:nvPr/>
              </p14:nvContentPartPr>
              <p14:xfrm>
                <a:off x="4554158" y="6187823"/>
                <a:ext cx="212760" cy="214200"/>
              </p14:xfrm>
            </p:contentPart>
          </mc:Choice>
          <mc:Fallback xmlns="">
            <p:pic>
              <p:nvPicPr>
                <p:cNvPr id="22" name="Ink 21">
                  <a:extLst>
                    <a:ext uri="{FF2B5EF4-FFF2-40B4-BE49-F238E27FC236}">
                      <a16:creationId xmlns:a16="http://schemas.microsoft.com/office/drawing/2014/main" id="{0429DA1E-44A6-D51E-1E6E-65B52AFAB581}"/>
                    </a:ext>
                  </a:extLst>
                </p:cNvPr>
                <p:cNvPicPr/>
                <p:nvPr/>
              </p:nvPicPr>
              <p:blipFill>
                <a:blip r:embed="rId277"/>
                <a:stretch>
                  <a:fillRect/>
                </a:stretch>
              </p:blipFill>
              <p:spPr>
                <a:xfrm>
                  <a:off x="4545518" y="6178823"/>
                  <a:ext cx="23040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61" name="Ink 60">
                  <a:extLst>
                    <a:ext uri="{FF2B5EF4-FFF2-40B4-BE49-F238E27FC236}">
                      <a16:creationId xmlns:a16="http://schemas.microsoft.com/office/drawing/2014/main" id="{66014400-203E-A112-9F36-49F437975074}"/>
                    </a:ext>
                  </a:extLst>
                </p14:cNvPr>
                <p14:cNvContentPartPr/>
                <p14:nvPr/>
              </p14:nvContentPartPr>
              <p14:xfrm>
                <a:off x="2887358" y="5823863"/>
                <a:ext cx="2160720" cy="145800"/>
              </p14:xfrm>
            </p:contentPart>
          </mc:Choice>
          <mc:Fallback xmlns="">
            <p:pic>
              <p:nvPicPr>
                <p:cNvPr id="61" name="Ink 60">
                  <a:extLst>
                    <a:ext uri="{FF2B5EF4-FFF2-40B4-BE49-F238E27FC236}">
                      <a16:creationId xmlns:a16="http://schemas.microsoft.com/office/drawing/2014/main" id="{66014400-203E-A112-9F36-49F437975074}"/>
                    </a:ext>
                  </a:extLst>
                </p:cNvPr>
                <p:cNvPicPr/>
                <p:nvPr/>
              </p:nvPicPr>
              <p:blipFill>
                <a:blip r:embed="rId279"/>
                <a:stretch>
                  <a:fillRect/>
                </a:stretch>
              </p:blipFill>
              <p:spPr>
                <a:xfrm>
                  <a:off x="2878718" y="5814863"/>
                  <a:ext cx="217836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62" name="Ink 61">
                  <a:extLst>
                    <a:ext uri="{FF2B5EF4-FFF2-40B4-BE49-F238E27FC236}">
                      <a16:creationId xmlns:a16="http://schemas.microsoft.com/office/drawing/2014/main" id="{0FFD22A9-5FDE-5894-8A7C-45CBE23843CB}"/>
                    </a:ext>
                  </a:extLst>
                </p14:cNvPr>
                <p14:cNvContentPartPr/>
                <p14:nvPr/>
              </p14:nvContentPartPr>
              <p14:xfrm>
                <a:off x="2812118" y="5860583"/>
                <a:ext cx="205920" cy="291960"/>
              </p14:xfrm>
            </p:contentPart>
          </mc:Choice>
          <mc:Fallback xmlns="">
            <p:pic>
              <p:nvPicPr>
                <p:cNvPr id="62" name="Ink 61">
                  <a:extLst>
                    <a:ext uri="{FF2B5EF4-FFF2-40B4-BE49-F238E27FC236}">
                      <a16:creationId xmlns:a16="http://schemas.microsoft.com/office/drawing/2014/main" id="{0FFD22A9-5FDE-5894-8A7C-45CBE23843CB}"/>
                    </a:ext>
                  </a:extLst>
                </p:cNvPr>
                <p:cNvPicPr/>
                <p:nvPr/>
              </p:nvPicPr>
              <p:blipFill>
                <a:blip r:embed="rId281"/>
                <a:stretch>
                  <a:fillRect/>
                </a:stretch>
              </p:blipFill>
              <p:spPr>
                <a:xfrm>
                  <a:off x="2803118" y="5851583"/>
                  <a:ext cx="22356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64" name="Ink 63">
                  <a:extLst>
                    <a:ext uri="{FF2B5EF4-FFF2-40B4-BE49-F238E27FC236}">
                      <a16:creationId xmlns:a16="http://schemas.microsoft.com/office/drawing/2014/main" id="{D8BFC447-6F94-CE77-0B26-4C8F4D56FE23}"/>
                    </a:ext>
                  </a:extLst>
                </p14:cNvPr>
                <p14:cNvContentPartPr/>
                <p14:nvPr/>
              </p14:nvContentPartPr>
              <p14:xfrm>
                <a:off x="516038" y="5775623"/>
                <a:ext cx="288720" cy="285840"/>
              </p14:xfrm>
            </p:contentPart>
          </mc:Choice>
          <mc:Fallback xmlns="">
            <p:pic>
              <p:nvPicPr>
                <p:cNvPr id="64" name="Ink 63">
                  <a:extLst>
                    <a:ext uri="{FF2B5EF4-FFF2-40B4-BE49-F238E27FC236}">
                      <a16:creationId xmlns:a16="http://schemas.microsoft.com/office/drawing/2014/main" id="{D8BFC447-6F94-CE77-0B26-4C8F4D56FE23}"/>
                    </a:ext>
                  </a:extLst>
                </p:cNvPr>
                <p:cNvPicPr/>
                <p:nvPr/>
              </p:nvPicPr>
              <p:blipFill>
                <a:blip r:embed="rId283"/>
                <a:stretch>
                  <a:fillRect/>
                </a:stretch>
              </p:blipFill>
              <p:spPr>
                <a:xfrm>
                  <a:off x="507398" y="5766983"/>
                  <a:ext cx="30636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65" name="Ink 64">
                  <a:extLst>
                    <a:ext uri="{FF2B5EF4-FFF2-40B4-BE49-F238E27FC236}">
                      <a16:creationId xmlns:a16="http://schemas.microsoft.com/office/drawing/2014/main" id="{9A43A013-7714-A9F7-6B8F-A1D168AC9C6A}"/>
                    </a:ext>
                  </a:extLst>
                </p14:cNvPr>
                <p14:cNvContentPartPr/>
                <p14:nvPr/>
              </p14:nvContentPartPr>
              <p14:xfrm>
                <a:off x="818798" y="5785343"/>
                <a:ext cx="337320" cy="293760"/>
              </p14:xfrm>
            </p:contentPart>
          </mc:Choice>
          <mc:Fallback xmlns="">
            <p:pic>
              <p:nvPicPr>
                <p:cNvPr id="65" name="Ink 64">
                  <a:extLst>
                    <a:ext uri="{FF2B5EF4-FFF2-40B4-BE49-F238E27FC236}">
                      <a16:creationId xmlns:a16="http://schemas.microsoft.com/office/drawing/2014/main" id="{9A43A013-7714-A9F7-6B8F-A1D168AC9C6A}"/>
                    </a:ext>
                  </a:extLst>
                </p:cNvPr>
                <p:cNvPicPr/>
                <p:nvPr/>
              </p:nvPicPr>
              <p:blipFill>
                <a:blip r:embed="rId285"/>
                <a:stretch>
                  <a:fillRect/>
                </a:stretch>
              </p:blipFill>
              <p:spPr>
                <a:xfrm>
                  <a:off x="810158" y="5776343"/>
                  <a:ext cx="35496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66" name="Ink 65">
                  <a:extLst>
                    <a:ext uri="{FF2B5EF4-FFF2-40B4-BE49-F238E27FC236}">
                      <a16:creationId xmlns:a16="http://schemas.microsoft.com/office/drawing/2014/main" id="{B0FCF435-33BD-8F56-CC96-E91CED7DABCA}"/>
                    </a:ext>
                  </a:extLst>
                </p14:cNvPr>
                <p14:cNvContentPartPr/>
                <p14:nvPr/>
              </p14:nvContentPartPr>
              <p14:xfrm>
                <a:off x="1233518" y="5860583"/>
                <a:ext cx="10440" cy="15480"/>
              </p14:xfrm>
            </p:contentPart>
          </mc:Choice>
          <mc:Fallback xmlns="">
            <p:pic>
              <p:nvPicPr>
                <p:cNvPr id="66" name="Ink 65">
                  <a:extLst>
                    <a:ext uri="{FF2B5EF4-FFF2-40B4-BE49-F238E27FC236}">
                      <a16:creationId xmlns:a16="http://schemas.microsoft.com/office/drawing/2014/main" id="{B0FCF435-33BD-8F56-CC96-E91CED7DABCA}"/>
                    </a:ext>
                  </a:extLst>
                </p:cNvPr>
                <p:cNvPicPr/>
                <p:nvPr/>
              </p:nvPicPr>
              <p:blipFill>
                <a:blip r:embed="rId287"/>
                <a:stretch>
                  <a:fillRect/>
                </a:stretch>
              </p:blipFill>
              <p:spPr>
                <a:xfrm>
                  <a:off x="1224878" y="5851943"/>
                  <a:ext cx="2808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67" name="Ink 66">
                  <a:extLst>
                    <a:ext uri="{FF2B5EF4-FFF2-40B4-BE49-F238E27FC236}">
                      <a16:creationId xmlns:a16="http://schemas.microsoft.com/office/drawing/2014/main" id="{82037AA8-0A76-CEDF-361B-E665FCF818DD}"/>
                    </a:ext>
                  </a:extLst>
                </p14:cNvPr>
                <p14:cNvContentPartPr/>
                <p14:nvPr/>
              </p14:nvContentPartPr>
              <p14:xfrm>
                <a:off x="1360958" y="5719823"/>
                <a:ext cx="110520" cy="180000"/>
              </p14:xfrm>
            </p:contentPart>
          </mc:Choice>
          <mc:Fallback xmlns="">
            <p:pic>
              <p:nvPicPr>
                <p:cNvPr id="67" name="Ink 66">
                  <a:extLst>
                    <a:ext uri="{FF2B5EF4-FFF2-40B4-BE49-F238E27FC236}">
                      <a16:creationId xmlns:a16="http://schemas.microsoft.com/office/drawing/2014/main" id="{82037AA8-0A76-CEDF-361B-E665FCF818DD}"/>
                    </a:ext>
                  </a:extLst>
                </p:cNvPr>
                <p:cNvPicPr/>
                <p:nvPr/>
              </p:nvPicPr>
              <p:blipFill>
                <a:blip r:embed="rId289"/>
                <a:stretch>
                  <a:fillRect/>
                </a:stretch>
              </p:blipFill>
              <p:spPr>
                <a:xfrm>
                  <a:off x="1351958" y="5711183"/>
                  <a:ext cx="12816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68" name="Ink 67">
                  <a:extLst>
                    <a:ext uri="{FF2B5EF4-FFF2-40B4-BE49-F238E27FC236}">
                      <a16:creationId xmlns:a16="http://schemas.microsoft.com/office/drawing/2014/main" id="{220A84E7-22AB-FABC-D2F1-B8A4A69D29A6}"/>
                    </a:ext>
                  </a:extLst>
                </p14:cNvPr>
                <p14:cNvContentPartPr/>
                <p14:nvPr/>
              </p14:nvContentPartPr>
              <p14:xfrm>
                <a:off x="1527278" y="5656463"/>
                <a:ext cx="439920" cy="195120"/>
              </p14:xfrm>
            </p:contentPart>
          </mc:Choice>
          <mc:Fallback xmlns="">
            <p:pic>
              <p:nvPicPr>
                <p:cNvPr id="68" name="Ink 67">
                  <a:extLst>
                    <a:ext uri="{FF2B5EF4-FFF2-40B4-BE49-F238E27FC236}">
                      <a16:creationId xmlns:a16="http://schemas.microsoft.com/office/drawing/2014/main" id="{220A84E7-22AB-FABC-D2F1-B8A4A69D29A6}"/>
                    </a:ext>
                  </a:extLst>
                </p:cNvPr>
                <p:cNvPicPr/>
                <p:nvPr/>
              </p:nvPicPr>
              <p:blipFill>
                <a:blip r:embed="rId291"/>
                <a:stretch>
                  <a:fillRect/>
                </a:stretch>
              </p:blipFill>
              <p:spPr>
                <a:xfrm>
                  <a:off x="1518278" y="5647463"/>
                  <a:ext cx="45756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69" name="Ink 68">
                  <a:extLst>
                    <a:ext uri="{FF2B5EF4-FFF2-40B4-BE49-F238E27FC236}">
                      <a16:creationId xmlns:a16="http://schemas.microsoft.com/office/drawing/2014/main" id="{09368670-8A2E-180D-4680-AFF20CA55CFB}"/>
                    </a:ext>
                  </a:extLst>
                </p14:cNvPr>
                <p14:cNvContentPartPr/>
                <p14:nvPr/>
              </p14:nvContentPartPr>
              <p14:xfrm>
                <a:off x="1512878" y="6031583"/>
                <a:ext cx="254160" cy="239040"/>
              </p14:xfrm>
            </p:contentPart>
          </mc:Choice>
          <mc:Fallback xmlns="">
            <p:pic>
              <p:nvPicPr>
                <p:cNvPr id="69" name="Ink 68">
                  <a:extLst>
                    <a:ext uri="{FF2B5EF4-FFF2-40B4-BE49-F238E27FC236}">
                      <a16:creationId xmlns:a16="http://schemas.microsoft.com/office/drawing/2014/main" id="{09368670-8A2E-180D-4680-AFF20CA55CFB}"/>
                    </a:ext>
                  </a:extLst>
                </p:cNvPr>
                <p:cNvPicPr/>
                <p:nvPr/>
              </p:nvPicPr>
              <p:blipFill>
                <a:blip r:embed="rId293"/>
                <a:stretch>
                  <a:fillRect/>
                </a:stretch>
              </p:blipFill>
              <p:spPr>
                <a:xfrm>
                  <a:off x="1504238" y="6022943"/>
                  <a:ext cx="27180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70" name="Ink 69">
                  <a:extLst>
                    <a:ext uri="{FF2B5EF4-FFF2-40B4-BE49-F238E27FC236}">
                      <a16:creationId xmlns:a16="http://schemas.microsoft.com/office/drawing/2014/main" id="{A198EB64-5DB2-E662-7F2F-B89C82EBA8D0}"/>
                    </a:ext>
                  </a:extLst>
                </p14:cNvPr>
                <p14:cNvContentPartPr/>
                <p14:nvPr/>
              </p14:nvContentPartPr>
              <p14:xfrm>
                <a:off x="1577678" y="6195383"/>
                <a:ext cx="214200" cy="219600"/>
              </p14:xfrm>
            </p:contentPart>
          </mc:Choice>
          <mc:Fallback xmlns="">
            <p:pic>
              <p:nvPicPr>
                <p:cNvPr id="70" name="Ink 69">
                  <a:extLst>
                    <a:ext uri="{FF2B5EF4-FFF2-40B4-BE49-F238E27FC236}">
                      <a16:creationId xmlns:a16="http://schemas.microsoft.com/office/drawing/2014/main" id="{A198EB64-5DB2-E662-7F2F-B89C82EBA8D0}"/>
                    </a:ext>
                  </a:extLst>
                </p:cNvPr>
                <p:cNvPicPr/>
                <p:nvPr/>
              </p:nvPicPr>
              <p:blipFill>
                <a:blip r:embed="rId295"/>
                <a:stretch>
                  <a:fillRect/>
                </a:stretch>
              </p:blipFill>
              <p:spPr>
                <a:xfrm>
                  <a:off x="1569038" y="6186383"/>
                  <a:ext cx="23184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72" name="Ink 71">
                  <a:extLst>
                    <a:ext uri="{FF2B5EF4-FFF2-40B4-BE49-F238E27FC236}">
                      <a16:creationId xmlns:a16="http://schemas.microsoft.com/office/drawing/2014/main" id="{6751CD62-0CD8-BF07-2BA9-D9B9F12B5DA9}"/>
                    </a:ext>
                  </a:extLst>
                </p14:cNvPr>
                <p14:cNvContentPartPr/>
                <p14:nvPr/>
              </p14:nvContentPartPr>
              <p14:xfrm>
                <a:off x="1429718" y="6015383"/>
                <a:ext cx="523800" cy="548640"/>
              </p14:xfrm>
            </p:contentPart>
          </mc:Choice>
          <mc:Fallback xmlns="">
            <p:pic>
              <p:nvPicPr>
                <p:cNvPr id="72" name="Ink 71">
                  <a:extLst>
                    <a:ext uri="{FF2B5EF4-FFF2-40B4-BE49-F238E27FC236}">
                      <a16:creationId xmlns:a16="http://schemas.microsoft.com/office/drawing/2014/main" id="{6751CD62-0CD8-BF07-2BA9-D9B9F12B5DA9}"/>
                    </a:ext>
                  </a:extLst>
                </p:cNvPr>
                <p:cNvPicPr/>
                <p:nvPr/>
              </p:nvPicPr>
              <p:blipFill>
                <a:blip r:embed="rId297"/>
                <a:stretch>
                  <a:fillRect/>
                </a:stretch>
              </p:blipFill>
              <p:spPr>
                <a:xfrm>
                  <a:off x="1420718" y="6006743"/>
                  <a:ext cx="541440" cy="56628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73" name="Ink 72">
                  <a:extLst>
                    <a:ext uri="{FF2B5EF4-FFF2-40B4-BE49-F238E27FC236}">
                      <a16:creationId xmlns:a16="http://schemas.microsoft.com/office/drawing/2014/main" id="{FF7BD401-CD3E-2093-FD3C-85A209F74BE6}"/>
                    </a:ext>
                  </a:extLst>
                </p14:cNvPr>
                <p14:cNvContentPartPr/>
                <p14:nvPr/>
              </p14:nvContentPartPr>
              <p14:xfrm>
                <a:off x="2124878" y="6172343"/>
                <a:ext cx="167400" cy="241560"/>
              </p14:xfrm>
            </p:contentPart>
          </mc:Choice>
          <mc:Fallback xmlns="">
            <p:pic>
              <p:nvPicPr>
                <p:cNvPr id="73" name="Ink 72">
                  <a:extLst>
                    <a:ext uri="{FF2B5EF4-FFF2-40B4-BE49-F238E27FC236}">
                      <a16:creationId xmlns:a16="http://schemas.microsoft.com/office/drawing/2014/main" id="{FF7BD401-CD3E-2093-FD3C-85A209F74BE6}"/>
                    </a:ext>
                  </a:extLst>
                </p:cNvPr>
                <p:cNvPicPr/>
                <p:nvPr/>
              </p:nvPicPr>
              <p:blipFill>
                <a:blip r:embed="rId299"/>
                <a:stretch>
                  <a:fillRect/>
                </a:stretch>
              </p:blipFill>
              <p:spPr>
                <a:xfrm>
                  <a:off x="2116238" y="6163703"/>
                  <a:ext cx="18504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75" name="Ink 74">
                  <a:extLst>
                    <a:ext uri="{FF2B5EF4-FFF2-40B4-BE49-F238E27FC236}">
                      <a16:creationId xmlns:a16="http://schemas.microsoft.com/office/drawing/2014/main" id="{9DBA473F-3E2E-1D7D-1385-84F0027AEC2A}"/>
                    </a:ext>
                  </a:extLst>
                </p14:cNvPr>
                <p14:cNvContentPartPr/>
                <p14:nvPr/>
              </p14:nvContentPartPr>
              <p14:xfrm>
                <a:off x="2046758" y="6421103"/>
                <a:ext cx="296640" cy="150120"/>
              </p14:xfrm>
            </p:contentPart>
          </mc:Choice>
          <mc:Fallback xmlns="">
            <p:pic>
              <p:nvPicPr>
                <p:cNvPr id="75" name="Ink 74">
                  <a:extLst>
                    <a:ext uri="{FF2B5EF4-FFF2-40B4-BE49-F238E27FC236}">
                      <a16:creationId xmlns:a16="http://schemas.microsoft.com/office/drawing/2014/main" id="{9DBA473F-3E2E-1D7D-1385-84F0027AEC2A}"/>
                    </a:ext>
                  </a:extLst>
                </p:cNvPr>
                <p:cNvPicPr/>
                <p:nvPr/>
              </p:nvPicPr>
              <p:blipFill>
                <a:blip r:embed="rId301"/>
                <a:stretch>
                  <a:fillRect/>
                </a:stretch>
              </p:blipFill>
              <p:spPr>
                <a:xfrm>
                  <a:off x="2037758" y="6412103"/>
                  <a:ext cx="31428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76" name="Ink 75">
                  <a:extLst>
                    <a:ext uri="{FF2B5EF4-FFF2-40B4-BE49-F238E27FC236}">
                      <a16:creationId xmlns:a16="http://schemas.microsoft.com/office/drawing/2014/main" id="{4F445499-F631-23E0-F405-7B2BE6126670}"/>
                    </a:ext>
                  </a:extLst>
                </p14:cNvPr>
                <p14:cNvContentPartPr/>
                <p14:nvPr/>
              </p14:nvContentPartPr>
              <p14:xfrm>
                <a:off x="2330078" y="6193223"/>
                <a:ext cx="140040" cy="271080"/>
              </p14:xfrm>
            </p:contentPart>
          </mc:Choice>
          <mc:Fallback xmlns="">
            <p:pic>
              <p:nvPicPr>
                <p:cNvPr id="76" name="Ink 75">
                  <a:extLst>
                    <a:ext uri="{FF2B5EF4-FFF2-40B4-BE49-F238E27FC236}">
                      <a16:creationId xmlns:a16="http://schemas.microsoft.com/office/drawing/2014/main" id="{4F445499-F631-23E0-F405-7B2BE6126670}"/>
                    </a:ext>
                  </a:extLst>
                </p:cNvPr>
                <p:cNvPicPr/>
                <p:nvPr/>
              </p:nvPicPr>
              <p:blipFill>
                <a:blip r:embed="rId303"/>
                <a:stretch>
                  <a:fillRect/>
                </a:stretch>
              </p:blipFill>
              <p:spPr>
                <a:xfrm>
                  <a:off x="2321438" y="6184223"/>
                  <a:ext cx="15768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77" name="Ink 76">
                  <a:extLst>
                    <a:ext uri="{FF2B5EF4-FFF2-40B4-BE49-F238E27FC236}">
                      <a16:creationId xmlns:a16="http://schemas.microsoft.com/office/drawing/2014/main" id="{EC2A70BF-0F17-58EC-20CA-83B47C753029}"/>
                    </a:ext>
                  </a:extLst>
                </p14:cNvPr>
                <p14:cNvContentPartPr/>
                <p14:nvPr/>
              </p14:nvContentPartPr>
              <p14:xfrm>
                <a:off x="2354558" y="6165863"/>
                <a:ext cx="319320" cy="264240"/>
              </p14:xfrm>
            </p:contentPart>
          </mc:Choice>
          <mc:Fallback xmlns="">
            <p:pic>
              <p:nvPicPr>
                <p:cNvPr id="77" name="Ink 76">
                  <a:extLst>
                    <a:ext uri="{FF2B5EF4-FFF2-40B4-BE49-F238E27FC236}">
                      <a16:creationId xmlns:a16="http://schemas.microsoft.com/office/drawing/2014/main" id="{EC2A70BF-0F17-58EC-20CA-83B47C753029}"/>
                    </a:ext>
                  </a:extLst>
                </p:cNvPr>
                <p:cNvPicPr/>
                <p:nvPr/>
              </p:nvPicPr>
              <p:blipFill>
                <a:blip r:embed="rId305"/>
                <a:stretch>
                  <a:fillRect/>
                </a:stretch>
              </p:blipFill>
              <p:spPr>
                <a:xfrm>
                  <a:off x="2345558" y="6156863"/>
                  <a:ext cx="33696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78" name="Ink 77">
                  <a:extLst>
                    <a:ext uri="{FF2B5EF4-FFF2-40B4-BE49-F238E27FC236}">
                      <a16:creationId xmlns:a16="http://schemas.microsoft.com/office/drawing/2014/main" id="{2AC662DD-731F-DD7C-901D-A1F0749F6412}"/>
                    </a:ext>
                  </a:extLst>
                </p14:cNvPr>
                <p14:cNvContentPartPr/>
                <p14:nvPr/>
              </p14:nvContentPartPr>
              <p14:xfrm>
                <a:off x="2000318" y="6521183"/>
                <a:ext cx="945360" cy="132840"/>
              </p14:xfrm>
            </p:contentPart>
          </mc:Choice>
          <mc:Fallback xmlns="">
            <p:pic>
              <p:nvPicPr>
                <p:cNvPr id="78" name="Ink 77">
                  <a:extLst>
                    <a:ext uri="{FF2B5EF4-FFF2-40B4-BE49-F238E27FC236}">
                      <a16:creationId xmlns:a16="http://schemas.microsoft.com/office/drawing/2014/main" id="{2AC662DD-731F-DD7C-901D-A1F0749F6412}"/>
                    </a:ext>
                  </a:extLst>
                </p:cNvPr>
                <p:cNvPicPr/>
                <p:nvPr/>
              </p:nvPicPr>
              <p:blipFill>
                <a:blip r:embed="rId307"/>
                <a:stretch>
                  <a:fillRect/>
                </a:stretch>
              </p:blipFill>
              <p:spPr>
                <a:xfrm>
                  <a:off x="1991318" y="6512543"/>
                  <a:ext cx="9630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80" name="Ink 79">
                  <a:extLst>
                    <a:ext uri="{FF2B5EF4-FFF2-40B4-BE49-F238E27FC236}">
                      <a16:creationId xmlns:a16="http://schemas.microsoft.com/office/drawing/2014/main" id="{5B1DA7E5-8A64-F1B8-972F-9E412C495E33}"/>
                    </a:ext>
                  </a:extLst>
                </p14:cNvPr>
                <p14:cNvContentPartPr/>
                <p14:nvPr/>
              </p14:nvContentPartPr>
              <p14:xfrm>
                <a:off x="3032078" y="6249023"/>
                <a:ext cx="48960" cy="261000"/>
              </p14:xfrm>
            </p:contentPart>
          </mc:Choice>
          <mc:Fallback xmlns="">
            <p:pic>
              <p:nvPicPr>
                <p:cNvPr id="80" name="Ink 79">
                  <a:extLst>
                    <a:ext uri="{FF2B5EF4-FFF2-40B4-BE49-F238E27FC236}">
                      <a16:creationId xmlns:a16="http://schemas.microsoft.com/office/drawing/2014/main" id="{5B1DA7E5-8A64-F1B8-972F-9E412C495E33}"/>
                    </a:ext>
                  </a:extLst>
                </p:cNvPr>
                <p:cNvPicPr/>
                <p:nvPr/>
              </p:nvPicPr>
              <p:blipFill>
                <a:blip r:embed="rId309"/>
                <a:stretch>
                  <a:fillRect/>
                </a:stretch>
              </p:blipFill>
              <p:spPr>
                <a:xfrm>
                  <a:off x="3023078" y="6240383"/>
                  <a:ext cx="6660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81" name="Ink 80">
                  <a:extLst>
                    <a:ext uri="{FF2B5EF4-FFF2-40B4-BE49-F238E27FC236}">
                      <a16:creationId xmlns:a16="http://schemas.microsoft.com/office/drawing/2014/main" id="{7772A51D-C366-F90C-F4B0-766A92481CAD}"/>
                    </a:ext>
                  </a:extLst>
                </p14:cNvPr>
                <p14:cNvContentPartPr/>
                <p14:nvPr/>
              </p14:nvContentPartPr>
              <p14:xfrm>
                <a:off x="2892758" y="6228143"/>
                <a:ext cx="269640" cy="279360"/>
              </p14:xfrm>
            </p:contentPart>
          </mc:Choice>
          <mc:Fallback xmlns="">
            <p:pic>
              <p:nvPicPr>
                <p:cNvPr id="81" name="Ink 80">
                  <a:extLst>
                    <a:ext uri="{FF2B5EF4-FFF2-40B4-BE49-F238E27FC236}">
                      <a16:creationId xmlns:a16="http://schemas.microsoft.com/office/drawing/2014/main" id="{7772A51D-C366-F90C-F4B0-766A92481CAD}"/>
                    </a:ext>
                  </a:extLst>
                </p:cNvPr>
                <p:cNvPicPr/>
                <p:nvPr/>
              </p:nvPicPr>
              <p:blipFill>
                <a:blip r:embed="rId311"/>
                <a:stretch>
                  <a:fillRect/>
                </a:stretch>
              </p:blipFill>
              <p:spPr>
                <a:xfrm>
                  <a:off x="2883758" y="6219143"/>
                  <a:ext cx="28728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82" name="Ink 81">
                  <a:extLst>
                    <a:ext uri="{FF2B5EF4-FFF2-40B4-BE49-F238E27FC236}">
                      <a16:creationId xmlns:a16="http://schemas.microsoft.com/office/drawing/2014/main" id="{83E80B45-A837-B505-D3D0-C73216BF84B9}"/>
                    </a:ext>
                  </a:extLst>
                </p14:cNvPr>
                <p14:cNvContentPartPr/>
                <p14:nvPr/>
              </p14:nvContentPartPr>
              <p14:xfrm>
                <a:off x="3188318" y="6315983"/>
                <a:ext cx="120240" cy="167760"/>
              </p14:xfrm>
            </p:contentPart>
          </mc:Choice>
          <mc:Fallback xmlns="">
            <p:pic>
              <p:nvPicPr>
                <p:cNvPr id="82" name="Ink 81">
                  <a:extLst>
                    <a:ext uri="{FF2B5EF4-FFF2-40B4-BE49-F238E27FC236}">
                      <a16:creationId xmlns:a16="http://schemas.microsoft.com/office/drawing/2014/main" id="{83E80B45-A837-B505-D3D0-C73216BF84B9}"/>
                    </a:ext>
                  </a:extLst>
                </p:cNvPr>
                <p:cNvPicPr/>
                <p:nvPr/>
              </p:nvPicPr>
              <p:blipFill>
                <a:blip r:embed="rId313"/>
                <a:stretch>
                  <a:fillRect/>
                </a:stretch>
              </p:blipFill>
              <p:spPr>
                <a:xfrm>
                  <a:off x="3179318" y="6306983"/>
                  <a:ext cx="13788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83" name="Ink 82">
                  <a:extLst>
                    <a:ext uri="{FF2B5EF4-FFF2-40B4-BE49-F238E27FC236}">
                      <a16:creationId xmlns:a16="http://schemas.microsoft.com/office/drawing/2014/main" id="{0B7BFB40-DA1C-EAA0-1AE8-D089378030F9}"/>
                    </a:ext>
                  </a:extLst>
                </p14:cNvPr>
                <p14:cNvContentPartPr/>
                <p14:nvPr/>
              </p14:nvContentPartPr>
              <p14:xfrm>
                <a:off x="3319358" y="6290783"/>
                <a:ext cx="123480" cy="144000"/>
              </p14:xfrm>
            </p:contentPart>
          </mc:Choice>
          <mc:Fallback xmlns="">
            <p:pic>
              <p:nvPicPr>
                <p:cNvPr id="83" name="Ink 82">
                  <a:extLst>
                    <a:ext uri="{FF2B5EF4-FFF2-40B4-BE49-F238E27FC236}">
                      <a16:creationId xmlns:a16="http://schemas.microsoft.com/office/drawing/2014/main" id="{0B7BFB40-DA1C-EAA0-1AE8-D089378030F9}"/>
                    </a:ext>
                  </a:extLst>
                </p:cNvPr>
                <p:cNvPicPr/>
                <p:nvPr/>
              </p:nvPicPr>
              <p:blipFill>
                <a:blip r:embed="rId315"/>
                <a:stretch>
                  <a:fillRect/>
                </a:stretch>
              </p:blipFill>
              <p:spPr>
                <a:xfrm>
                  <a:off x="3310718" y="6282143"/>
                  <a:ext cx="14112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84" name="Ink 83">
                  <a:extLst>
                    <a:ext uri="{FF2B5EF4-FFF2-40B4-BE49-F238E27FC236}">
                      <a16:creationId xmlns:a16="http://schemas.microsoft.com/office/drawing/2014/main" id="{F4A14C67-CE34-24FB-CDE1-301AF73889C2}"/>
                    </a:ext>
                  </a:extLst>
                </p14:cNvPr>
                <p14:cNvContentPartPr/>
                <p14:nvPr/>
              </p14:nvContentPartPr>
              <p14:xfrm>
                <a:off x="3488918" y="6271343"/>
                <a:ext cx="202320" cy="206280"/>
              </p14:xfrm>
            </p:contentPart>
          </mc:Choice>
          <mc:Fallback xmlns="">
            <p:pic>
              <p:nvPicPr>
                <p:cNvPr id="84" name="Ink 83">
                  <a:extLst>
                    <a:ext uri="{FF2B5EF4-FFF2-40B4-BE49-F238E27FC236}">
                      <a16:creationId xmlns:a16="http://schemas.microsoft.com/office/drawing/2014/main" id="{F4A14C67-CE34-24FB-CDE1-301AF73889C2}"/>
                    </a:ext>
                  </a:extLst>
                </p:cNvPr>
                <p:cNvPicPr/>
                <p:nvPr/>
              </p:nvPicPr>
              <p:blipFill>
                <a:blip r:embed="rId317"/>
                <a:stretch>
                  <a:fillRect/>
                </a:stretch>
              </p:blipFill>
              <p:spPr>
                <a:xfrm>
                  <a:off x="3479918" y="6262343"/>
                  <a:ext cx="21996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85" name="Ink 84">
                  <a:extLst>
                    <a:ext uri="{FF2B5EF4-FFF2-40B4-BE49-F238E27FC236}">
                      <a16:creationId xmlns:a16="http://schemas.microsoft.com/office/drawing/2014/main" id="{7C2C84F6-A685-60D3-B3A1-395ABF05BA3E}"/>
                    </a:ext>
                  </a:extLst>
                </p14:cNvPr>
                <p14:cNvContentPartPr/>
                <p14:nvPr/>
              </p14:nvContentPartPr>
              <p14:xfrm>
                <a:off x="3726158" y="6202943"/>
                <a:ext cx="48960" cy="249480"/>
              </p14:xfrm>
            </p:contentPart>
          </mc:Choice>
          <mc:Fallback xmlns="">
            <p:pic>
              <p:nvPicPr>
                <p:cNvPr id="85" name="Ink 84">
                  <a:extLst>
                    <a:ext uri="{FF2B5EF4-FFF2-40B4-BE49-F238E27FC236}">
                      <a16:creationId xmlns:a16="http://schemas.microsoft.com/office/drawing/2014/main" id="{7C2C84F6-A685-60D3-B3A1-395ABF05BA3E}"/>
                    </a:ext>
                  </a:extLst>
                </p:cNvPr>
                <p:cNvPicPr/>
                <p:nvPr/>
              </p:nvPicPr>
              <p:blipFill>
                <a:blip r:embed="rId319"/>
                <a:stretch>
                  <a:fillRect/>
                </a:stretch>
              </p:blipFill>
              <p:spPr>
                <a:xfrm>
                  <a:off x="3717518" y="6193943"/>
                  <a:ext cx="6660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86" name="Ink 85">
                  <a:extLst>
                    <a:ext uri="{FF2B5EF4-FFF2-40B4-BE49-F238E27FC236}">
                      <a16:creationId xmlns:a16="http://schemas.microsoft.com/office/drawing/2014/main" id="{7100FAF5-98A1-85A2-AFA4-2F056D40D80F}"/>
                    </a:ext>
                  </a:extLst>
                </p14:cNvPr>
                <p14:cNvContentPartPr/>
                <p14:nvPr/>
              </p14:nvContentPartPr>
              <p14:xfrm>
                <a:off x="3802838" y="6278543"/>
                <a:ext cx="230760" cy="252360"/>
              </p14:xfrm>
            </p:contentPart>
          </mc:Choice>
          <mc:Fallback xmlns="">
            <p:pic>
              <p:nvPicPr>
                <p:cNvPr id="86" name="Ink 85">
                  <a:extLst>
                    <a:ext uri="{FF2B5EF4-FFF2-40B4-BE49-F238E27FC236}">
                      <a16:creationId xmlns:a16="http://schemas.microsoft.com/office/drawing/2014/main" id="{7100FAF5-98A1-85A2-AFA4-2F056D40D80F}"/>
                    </a:ext>
                  </a:extLst>
                </p:cNvPr>
                <p:cNvPicPr/>
                <p:nvPr/>
              </p:nvPicPr>
              <p:blipFill>
                <a:blip r:embed="rId321"/>
                <a:stretch>
                  <a:fillRect/>
                </a:stretch>
              </p:blipFill>
              <p:spPr>
                <a:xfrm>
                  <a:off x="3794198" y="6269543"/>
                  <a:ext cx="24840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87" name="Ink 86">
                  <a:extLst>
                    <a:ext uri="{FF2B5EF4-FFF2-40B4-BE49-F238E27FC236}">
                      <a16:creationId xmlns:a16="http://schemas.microsoft.com/office/drawing/2014/main" id="{8B0EA69B-158C-CF00-2A0B-773DFC3BCA8D}"/>
                    </a:ext>
                  </a:extLst>
                </p14:cNvPr>
                <p14:cNvContentPartPr/>
                <p14:nvPr/>
              </p14:nvContentPartPr>
              <p14:xfrm>
                <a:off x="4033238" y="6290063"/>
                <a:ext cx="112320" cy="115920"/>
              </p14:xfrm>
            </p:contentPart>
          </mc:Choice>
          <mc:Fallback xmlns="">
            <p:pic>
              <p:nvPicPr>
                <p:cNvPr id="87" name="Ink 86">
                  <a:extLst>
                    <a:ext uri="{FF2B5EF4-FFF2-40B4-BE49-F238E27FC236}">
                      <a16:creationId xmlns:a16="http://schemas.microsoft.com/office/drawing/2014/main" id="{8B0EA69B-158C-CF00-2A0B-773DFC3BCA8D}"/>
                    </a:ext>
                  </a:extLst>
                </p:cNvPr>
                <p:cNvPicPr/>
                <p:nvPr/>
              </p:nvPicPr>
              <p:blipFill>
                <a:blip r:embed="rId323"/>
                <a:stretch>
                  <a:fillRect/>
                </a:stretch>
              </p:blipFill>
              <p:spPr>
                <a:xfrm>
                  <a:off x="4024598" y="6281063"/>
                  <a:ext cx="12996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88" name="Ink 87">
                  <a:extLst>
                    <a:ext uri="{FF2B5EF4-FFF2-40B4-BE49-F238E27FC236}">
                      <a16:creationId xmlns:a16="http://schemas.microsoft.com/office/drawing/2014/main" id="{17CAC4DA-F40B-64E5-723B-7F3D358AF90D}"/>
                    </a:ext>
                  </a:extLst>
                </p14:cNvPr>
                <p14:cNvContentPartPr/>
                <p14:nvPr/>
              </p14:nvContentPartPr>
              <p14:xfrm>
                <a:off x="4139798" y="6246863"/>
                <a:ext cx="187560" cy="195120"/>
              </p14:xfrm>
            </p:contentPart>
          </mc:Choice>
          <mc:Fallback xmlns="">
            <p:pic>
              <p:nvPicPr>
                <p:cNvPr id="88" name="Ink 87">
                  <a:extLst>
                    <a:ext uri="{FF2B5EF4-FFF2-40B4-BE49-F238E27FC236}">
                      <a16:creationId xmlns:a16="http://schemas.microsoft.com/office/drawing/2014/main" id="{17CAC4DA-F40B-64E5-723B-7F3D358AF90D}"/>
                    </a:ext>
                  </a:extLst>
                </p:cNvPr>
                <p:cNvPicPr/>
                <p:nvPr/>
              </p:nvPicPr>
              <p:blipFill>
                <a:blip r:embed="rId325"/>
                <a:stretch>
                  <a:fillRect/>
                </a:stretch>
              </p:blipFill>
              <p:spPr>
                <a:xfrm>
                  <a:off x="4130798" y="6238223"/>
                  <a:ext cx="20520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89" name="Ink 88">
                  <a:extLst>
                    <a:ext uri="{FF2B5EF4-FFF2-40B4-BE49-F238E27FC236}">
                      <a16:creationId xmlns:a16="http://schemas.microsoft.com/office/drawing/2014/main" id="{88F71804-F086-DACF-2EA6-DBBDBD11752B}"/>
                    </a:ext>
                  </a:extLst>
                </p14:cNvPr>
                <p14:cNvContentPartPr/>
                <p14:nvPr/>
              </p14:nvContentPartPr>
              <p14:xfrm>
                <a:off x="3021638" y="6374663"/>
                <a:ext cx="1532880" cy="220680"/>
              </p14:xfrm>
            </p:contentPart>
          </mc:Choice>
          <mc:Fallback xmlns="">
            <p:pic>
              <p:nvPicPr>
                <p:cNvPr id="89" name="Ink 88">
                  <a:extLst>
                    <a:ext uri="{FF2B5EF4-FFF2-40B4-BE49-F238E27FC236}">
                      <a16:creationId xmlns:a16="http://schemas.microsoft.com/office/drawing/2014/main" id="{88F71804-F086-DACF-2EA6-DBBDBD11752B}"/>
                    </a:ext>
                  </a:extLst>
                </p:cNvPr>
                <p:cNvPicPr/>
                <p:nvPr/>
              </p:nvPicPr>
              <p:blipFill>
                <a:blip r:embed="rId327"/>
                <a:stretch>
                  <a:fillRect/>
                </a:stretch>
              </p:blipFill>
              <p:spPr>
                <a:xfrm>
                  <a:off x="3012998" y="6365663"/>
                  <a:ext cx="155052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209" name="Ink 208">
                  <a:extLst>
                    <a:ext uri="{FF2B5EF4-FFF2-40B4-BE49-F238E27FC236}">
                      <a16:creationId xmlns:a16="http://schemas.microsoft.com/office/drawing/2014/main" id="{7A5CE273-4AC9-85B1-25B5-F68CC1508237}"/>
                    </a:ext>
                  </a:extLst>
                </p14:cNvPr>
                <p14:cNvContentPartPr/>
                <p14:nvPr/>
              </p14:nvContentPartPr>
              <p14:xfrm>
                <a:off x="5244638" y="6325343"/>
                <a:ext cx="382320" cy="26280"/>
              </p14:xfrm>
            </p:contentPart>
          </mc:Choice>
          <mc:Fallback xmlns="">
            <p:pic>
              <p:nvPicPr>
                <p:cNvPr id="209" name="Ink 208">
                  <a:extLst>
                    <a:ext uri="{FF2B5EF4-FFF2-40B4-BE49-F238E27FC236}">
                      <a16:creationId xmlns:a16="http://schemas.microsoft.com/office/drawing/2014/main" id="{7A5CE273-4AC9-85B1-25B5-F68CC1508237}"/>
                    </a:ext>
                  </a:extLst>
                </p:cNvPr>
                <p:cNvPicPr/>
                <p:nvPr/>
              </p:nvPicPr>
              <p:blipFill>
                <a:blip r:embed="rId329"/>
                <a:stretch>
                  <a:fillRect/>
                </a:stretch>
              </p:blipFill>
              <p:spPr>
                <a:xfrm>
                  <a:off x="5235998" y="6316703"/>
                  <a:ext cx="39996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210" name="Ink 209">
                  <a:extLst>
                    <a:ext uri="{FF2B5EF4-FFF2-40B4-BE49-F238E27FC236}">
                      <a16:creationId xmlns:a16="http://schemas.microsoft.com/office/drawing/2014/main" id="{248F5533-CFEC-502A-451A-15385BA822F7}"/>
                    </a:ext>
                  </a:extLst>
                </p14:cNvPr>
                <p14:cNvContentPartPr/>
                <p14:nvPr/>
              </p14:nvContentPartPr>
              <p14:xfrm>
                <a:off x="5260838" y="6594623"/>
                <a:ext cx="355680" cy="31320"/>
              </p14:xfrm>
            </p:contentPart>
          </mc:Choice>
          <mc:Fallback xmlns="">
            <p:pic>
              <p:nvPicPr>
                <p:cNvPr id="210" name="Ink 209">
                  <a:extLst>
                    <a:ext uri="{FF2B5EF4-FFF2-40B4-BE49-F238E27FC236}">
                      <a16:creationId xmlns:a16="http://schemas.microsoft.com/office/drawing/2014/main" id="{248F5533-CFEC-502A-451A-15385BA822F7}"/>
                    </a:ext>
                  </a:extLst>
                </p:cNvPr>
                <p:cNvPicPr/>
                <p:nvPr/>
              </p:nvPicPr>
              <p:blipFill>
                <a:blip r:embed="rId331"/>
                <a:stretch>
                  <a:fillRect/>
                </a:stretch>
              </p:blipFill>
              <p:spPr>
                <a:xfrm>
                  <a:off x="5251838" y="6585983"/>
                  <a:ext cx="37332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212" name="Ink 211">
                  <a:extLst>
                    <a:ext uri="{FF2B5EF4-FFF2-40B4-BE49-F238E27FC236}">
                      <a16:creationId xmlns:a16="http://schemas.microsoft.com/office/drawing/2014/main" id="{4CA7E256-F298-7062-88C1-473229C3185E}"/>
                    </a:ext>
                  </a:extLst>
                </p14:cNvPr>
                <p14:cNvContentPartPr/>
                <p14:nvPr/>
              </p14:nvContentPartPr>
              <p14:xfrm>
                <a:off x="4213598" y="1665863"/>
                <a:ext cx="1440" cy="2880"/>
              </p14:xfrm>
            </p:contentPart>
          </mc:Choice>
          <mc:Fallback xmlns="">
            <p:pic>
              <p:nvPicPr>
                <p:cNvPr id="212" name="Ink 211">
                  <a:extLst>
                    <a:ext uri="{FF2B5EF4-FFF2-40B4-BE49-F238E27FC236}">
                      <a16:creationId xmlns:a16="http://schemas.microsoft.com/office/drawing/2014/main" id="{4CA7E256-F298-7062-88C1-473229C3185E}"/>
                    </a:ext>
                  </a:extLst>
                </p:cNvPr>
                <p:cNvPicPr/>
                <p:nvPr/>
              </p:nvPicPr>
              <p:blipFill>
                <a:blip r:embed="rId333"/>
                <a:stretch>
                  <a:fillRect/>
                </a:stretch>
              </p:blipFill>
              <p:spPr>
                <a:xfrm>
                  <a:off x="4204958" y="1656863"/>
                  <a:ext cx="1908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214" name="Ink 213">
                  <a:extLst>
                    <a:ext uri="{FF2B5EF4-FFF2-40B4-BE49-F238E27FC236}">
                      <a16:creationId xmlns:a16="http://schemas.microsoft.com/office/drawing/2014/main" id="{3427C58D-B031-346C-26E2-BFAAAC2C0EAE}"/>
                    </a:ext>
                  </a:extLst>
                </p14:cNvPr>
                <p14:cNvContentPartPr/>
                <p14:nvPr/>
              </p14:nvContentPartPr>
              <p14:xfrm>
                <a:off x="6839078" y="6532343"/>
                <a:ext cx="141840" cy="19080"/>
              </p14:xfrm>
            </p:contentPart>
          </mc:Choice>
          <mc:Fallback xmlns="">
            <p:pic>
              <p:nvPicPr>
                <p:cNvPr id="214" name="Ink 213">
                  <a:extLst>
                    <a:ext uri="{FF2B5EF4-FFF2-40B4-BE49-F238E27FC236}">
                      <a16:creationId xmlns:a16="http://schemas.microsoft.com/office/drawing/2014/main" id="{3427C58D-B031-346C-26E2-BFAAAC2C0EAE}"/>
                    </a:ext>
                  </a:extLst>
                </p:cNvPr>
                <p:cNvPicPr/>
                <p:nvPr/>
              </p:nvPicPr>
              <p:blipFill>
                <a:blip r:embed="rId335"/>
                <a:stretch>
                  <a:fillRect/>
                </a:stretch>
              </p:blipFill>
              <p:spPr>
                <a:xfrm>
                  <a:off x="6830438" y="6523343"/>
                  <a:ext cx="15948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336">
              <p14:nvContentPartPr>
                <p14:cNvPr id="215" name="Ink 214">
                  <a:extLst>
                    <a:ext uri="{FF2B5EF4-FFF2-40B4-BE49-F238E27FC236}">
                      <a16:creationId xmlns:a16="http://schemas.microsoft.com/office/drawing/2014/main" id="{40884EF3-98D6-0CDD-FDF9-C43E1DF69F86}"/>
                    </a:ext>
                  </a:extLst>
                </p14:cNvPr>
                <p14:cNvContentPartPr/>
                <p14:nvPr/>
              </p14:nvContentPartPr>
              <p14:xfrm>
                <a:off x="6975518" y="6635663"/>
                <a:ext cx="134280" cy="8280"/>
              </p14:xfrm>
            </p:contentPart>
          </mc:Choice>
          <mc:Fallback xmlns="">
            <p:pic>
              <p:nvPicPr>
                <p:cNvPr id="215" name="Ink 214">
                  <a:extLst>
                    <a:ext uri="{FF2B5EF4-FFF2-40B4-BE49-F238E27FC236}">
                      <a16:creationId xmlns:a16="http://schemas.microsoft.com/office/drawing/2014/main" id="{40884EF3-98D6-0CDD-FDF9-C43E1DF69F86}"/>
                    </a:ext>
                  </a:extLst>
                </p:cNvPr>
                <p:cNvPicPr/>
                <p:nvPr/>
              </p:nvPicPr>
              <p:blipFill>
                <a:blip r:embed="rId337"/>
                <a:stretch>
                  <a:fillRect/>
                </a:stretch>
              </p:blipFill>
              <p:spPr>
                <a:xfrm>
                  <a:off x="6966518" y="6626663"/>
                  <a:ext cx="15192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338">
              <p14:nvContentPartPr>
                <p14:cNvPr id="216" name="Ink 215">
                  <a:extLst>
                    <a:ext uri="{FF2B5EF4-FFF2-40B4-BE49-F238E27FC236}">
                      <a16:creationId xmlns:a16="http://schemas.microsoft.com/office/drawing/2014/main" id="{27991C7C-D40F-FA40-3ABF-8924C69BDA91}"/>
                    </a:ext>
                  </a:extLst>
                </p14:cNvPr>
                <p14:cNvContentPartPr/>
                <p14:nvPr/>
              </p14:nvContentPartPr>
              <p14:xfrm>
                <a:off x="8716118" y="6580223"/>
                <a:ext cx="84960" cy="9000"/>
              </p14:xfrm>
            </p:contentPart>
          </mc:Choice>
          <mc:Fallback xmlns="">
            <p:pic>
              <p:nvPicPr>
                <p:cNvPr id="216" name="Ink 215">
                  <a:extLst>
                    <a:ext uri="{FF2B5EF4-FFF2-40B4-BE49-F238E27FC236}">
                      <a16:creationId xmlns:a16="http://schemas.microsoft.com/office/drawing/2014/main" id="{27991C7C-D40F-FA40-3ABF-8924C69BDA91}"/>
                    </a:ext>
                  </a:extLst>
                </p:cNvPr>
                <p:cNvPicPr/>
                <p:nvPr/>
              </p:nvPicPr>
              <p:blipFill>
                <a:blip r:embed="rId339"/>
                <a:stretch>
                  <a:fillRect/>
                </a:stretch>
              </p:blipFill>
              <p:spPr>
                <a:xfrm>
                  <a:off x="8707478" y="6571223"/>
                  <a:ext cx="10260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340">
              <p14:nvContentPartPr>
                <p14:cNvPr id="217" name="Ink 216">
                  <a:extLst>
                    <a:ext uri="{FF2B5EF4-FFF2-40B4-BE49-F238E27FC236}">
                      <a16:creationId xmlns:a16="http://schemas.microsoft.com/office/drawing/2014/main" id="{01EF48D7-829D-5E22-C6CC-910DE7B2FBCF}"/>
                    </a:ext>
                  </a:extLst>
                </p14:cNvPr>
                <p14:cNvContentPartPr/>
                <p14:nvPr/>
              </p14:nvContentPartPr>
              <p14:xfrm>
                <a:off x="8775158" y="6669863"/>
                <a:ext cx="135720" cy="43920"/>
              </p14:xfrm>
            </p:contentPart>
          </mc:Choice>
          <mc:Fallback xmlns="">
            <p:pic>
              <p:nvPicPr>
                <p:cNvPr id="217" name="Ink 216">
                  <a:extLst>
                    <a:ext uri="{FF2B5EF4-FFF2-40B4-BE49-F238E27FC236}">
                      <a16:creationId xmlns:a16="http://schemas.microsoft.com/office/drawing/2014/main" id="{01EF48D7-829D-5E22-C6CC-910DE7B2FBCF}"/>
                    </a:ext>
                  </a:extLst>
                </p:cNvPr>
                <p:cNvPicPr/>
                <p:nvPr/>
              </p:nvPicPr>
              <p:blipFill>
                <a:blip r:embed="rId341"/>
                <a:stretch>
                  <a:fillRect/>
                </a:stretch>
              </p:blipFill>
              <p:spPr>
                <a:xfrm>
                  <a:off x="8766158" y="6661223"/>
                  <a:ext cx="15336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342">
              <p14:nvContentPartPr>
                <p14:cNvPr id="53" name="Ink 52">
                  <a:extLst>
                    <a:ext uri="{FF2B5EF4-FFF2-40B4-BE49-F238E27FC236}">
                      <a16:creationId xmlns:a16="http://schemas.microsoft.com/office/drawing/2014/main" id="{BEE0E4F5-A8E6-3FD7-E97C-45ACA708A70E}"/>
                    </a:ext>
                  </a:extLst>
                </p14:cNvPr>
                <p14:cNvContentPartPr/>
                <p14:nvPr/>
              </p14:nvContentPartPr>
              <p14:xfrm>
                <a:off x="10403078" y="6132023"/>
                <a:ext cx="217080" cy="269280"/>
              </p14:xfrm>
            </p:contentPart>
          </mc:Choice>
          <mc:Fallback xmlns="">
            <p:pic>
              <p:nvPicPr>
                <p:cNvPr id="53" name="Ink 52">
                  <a:extLst>
                    <a:ext uri="{FF2B5EF4-FFF2-40B4-BE49-F238E27FC236}">
                      <a16:creationId xmlns:a16="http://schemas.microsoft.com/office/drawing/2014/main" id="{BEE0E4F5-A8E6-3FD7-E97C-45ACA708A70E}"/>
                    </a:ext>
                  </a:extLst>
                </p:cNvPr>
                <p:cNvPicPr/>
                <p:nvPr/>
              </p:nvPicPr>
              <p:blipFill>
                <a:blip r:embed="rId343"/>
                <a:stretch>
                  <a:fillRect/>
                </a:stretch>
              </p:blipFill>
              <p:spPr>
                <a:xfrm>
                  <a:off x="10394078" y="6123023"/>
                  <a:ext cx="23472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344">
              <p14:nvContentPartPr>
                <p14:cNvPr id="54" name="Ink 53">
                  <a:extLst>
                    <a:ext uri="{FF2B5EF4-FFF2-40B4-BE49-F238E27FC236}">
                      <a16:creationId xmlns:a16="http://schemas.microsoft.com/office/drawing/2014/main" id="{6D626933-7631-98B0-A40F-27DBC101B325}"/>
                    </a:ext>
                  </a:extLst>
                </p14:cNvPr>
                <p14:cNvContentPartPr/>
                <p14:nvPr/>
              </p14:nvContentPartPr>
              <p14:xfrm>
                <a:off x="10350158" y="6375383"/>
                <a:ext cx="248040" cy="250200"/>
              </p14:xfrm>
            </p:contentPart>
          </mc:Choice>
          <mc:Fallback xmlns="">
            <p:pic>
              <p:nvPicPr>
                <p:cNvPr id="54" name="Ink 53">
                  <a:extLst>
                    <a:ext uri="{FF2B5EF4-FFF2-40B4-BE49-F238E27FC236}">
                      <a16:creationId xmlns:a16="http://schemas.microsoft.com/office/drawing/2014/main" id="{6D626933-7631-98B0-A40F-27DBC101B325}"/>
                    </a:ext>
                  </a:extLst>
                </p:cNvPr>
                <p:cNvPicPr/>
                <p:nvPr/>
              </p:nvPicPr>
              <p:blipFill>
                <a:blip r:embed="rId345"/>
                <a:stretch>
                  <a:fillRect/>
                </a:stretch>
              </p:blipFill>
              <p:spPr>
                <a:xfrm>
                  <a:off x="10341158" y="6366743"/>
                  <a:ext cx="26568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57" name="Ink 56">
                  <a:extLst>
                    <a:ext uri="{FF2B5EF4-FFF2-40B4-BE49-F238E27FC236}">
                      <a16:creationId xmlns:a16="http://schemas.microsoft.com/office/drawing/2014/main" id="{00D98DA6-FA14-DD83-927F-AF6F47F4DCCD}"/>
                    </a:ext>
                  </a:extLst>
                </p14:cNvPr>
                <p14:cNvContentPartPr/>
                <p14:nvPr/>
              </p14:nvContentPartPr>
              <p14:xfrm>
                <a:off x="10866038" y="6273143"/>
                <a:ext cx="266400" cy="173520"/>
              </p14:xfrm>
            </p:contentPart>
          </mc:Choice>
          <mc:Fallback xmlns="">
            <p:pic>
              <p:nvPicPr>
                <p:cNvPr id="57" name="Ink 56">
                  <a:extLst>
                    <a:ext uri="{FF2B5EF4-FFF2-40B4-BE49-F238E27FC236}">
                      <a16:creationId xmlns:a16="http://schemas.microsoft.com/office/drawing/2014/main" id="{00D98DA6-FA14-DD83-927F-AF6F47F4DCCD}"/>
                    </a:ext>
                  </a:extLst>
                </p:cNvPr>
                <p:cNvPicPr/>
                <p:nvPr/>
              </p:nvPicPr>
              <p:blipFill>
                <a:blip r:embed="rId347"/>
                <a:stretch>
                  <a:fillRect/>
                </a:stretch>
              </p:blipFill>
              <p:spPr>
                <a:xfrm>
                  <a:off x="10857038" y="6264503"/>
                  <a:ext cx="28404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58" name="Ink 57">
                  <a:extLst>
                    <a:ext uri="{FF2B5EF4-FFF2-40B4-BE49-F238E27FC236}">
                      <a16:creationId xmlns:a16="http://schemas.microsoft.com/office/drawing/2014/main" id="{9B2E8B21-F8E2-9524-06B7-2A962BBB8948}"/>
                    </a:ext>
                  </a:extLst>
                </p14:cNvPr>
                <p14:cNvContentPartPr/>
                <p14:nvPr/>
              </p14:nvContentPartPr>
              <p14:xfrm>
                <a:off x="11154758" y="6293663"/>
                <a:ext cx="119160" cy="137520"/>
              </p14:xfrm>
            </p:contentPart>
          </mc:Choice>
          <mc:Fallback xmlns="">
            <p:pic>
              <p:nvPicPr>
                <p:cNvPr id="58" name="Ink 57">
                  <a:extLst>
                    <a:ext uri="{FF2B5EF4-FFF2-40B4-BE49-F238E27FC236}">
                      <a16:creationId xmlns:a16="http://schemas.microsoft.com/office/drawing/2014/main" id="{9B2E8B21-F8E2-9524-06B7-2A962BBB8948}"/>
                    </a:ext>
                  </a:extLst>
                </p:cNvPr>
                <p:cNvPicPr/>
                <p:nvPr/>
              </p:nvPicPr>
              <p:blipFill>
                <a:blip r:embed="rId349"/>
                <a:stretch>
                  <a:fillRect/>
                </a:stretch>
              </p:blipFill>
              <p:spPr>
                <a:xfrm>
                  <a:off x="11146118" y="6284663"/>
                  <a:ext cx="13680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350">
              <p14:nvContentPartPr>
                <p14:cNvPr id="59" name="Ink 58">
                  <a:extLst>
                    <a:ext uri="{FF2B5EF4-FFF2-40B4-BE49-F238E27FC236}">
                      <a16:creationId xmlns:a16="http://schemas.microsoft.com/office/drawing/2014/main" id="{85AC6B91-EC9F-33B7-1DF1-22B77F9699A5}"/>
                    </a:ext>
                  </a:extLst>
                </p14:cNvPr>
                <p14:cNvContentPartPr/>
                <p14:nvPr/>
              </p14:nvContentPartPr>
              <p14:xfrm>
                <a:off x="11295878" y="6222383"/>
                <a:ext cx="511200" cy="203400"/>
              </p14:xfrm>
            </p:contentPart>
          </mc:Choice>
          <mc:Fallback xmlns="">
            <p:pic>
              <p:nvPicPr>
                <p:cNvPr id="59" name="Ink 58">
                  <a:extLst>
                    <a:ext uri="{FF2B5EF4-FFF2-40B4-BE49-F238E27FC236}">
                      <a16:creationId xmlns:a16="http://schemas.microsoft.com/office/drawing/2014/main" id="{85AC6B91-EC9F-33B7-1DF1-22B77F9699A5}"/>
                    </a:ext>
                  </a:extLst>
                </p:cNvPr>
                <p:cNvPicPr/>
                <p:nvPr/>
              </p:nvPicPr>
              <p:blipFill>
                <a:blip r:embed="rId351"/>
                <a:stretch>
                  <a:fillRect/>
                </a:stretch>
              </p:blipFill>
              <p:spPr>
                <a:xfrm>
                  <a:off x="11286878" y="6213383"/>
                  <a:ext cx="52884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218" name="Ink 217">
                  <a:extLst>
                    <a:ext uri="{FF2B5EF4-FFF2-40B4-BE49-F238E27FC236}">
                      <a16:creationId xmlns:a16="http://schemas.microsoft.com/office/drawing/2014/main" id="{78F26182-7963-2883-5407-B1E7075B5DFE}"/>
                    </a:ext>
                  </a:extLst>
                </p14:cNvPr>
                <p14:cNvContentPartPr/>
                <p14:nvPr/>
              </p14:nvContentPartPr>
              <p14:xfrm>
                <a:off x="10863158" y="6601823"/>
                <a:ext cx="85320" cy="30960"/>
              </p14:xfrm>
            </p:contentPart>
          </mc:Choice>
          <mc:Fallback xmlns="">
            <p:pic>
              <p:nvPicPr>
                <p:cNvPr id="218" name="Ink 217">
                  <a:extLst>
                    <a:ext uri="{FF2B5EF4-FFF2-40B4-BE49-F238E27FC236}">
                      <a16:creationId xmlns:a16="http://schemas.microsoft.com/office/drawing/2014/main" id="{78F26182-7963-2883-5407-B1E7075B5DFE}"/>
                    </a:ext>
                  </a:extLst>
                </p:cNvPr>
                <p:cNvPicPr/>
                <p:nvPr/>
              </p:nvPicPr>
              <p:blipFill>
                <a:blip r:embed="rId353"/>
                <a:stretch>
                  <a:fillRect/>
                </a:stretch>
              </p:blipFill>
              <p:spPr>
                <a:xfrm>
                  <a:off x="10854518" y="6592823"/>
                  <a:ext cx="10296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219" name="Ink 218">
                  <a:extLst>
                    <a:ext uri="{FF2B5EF4-FFF2-40B4-BE49-F238E27FC236}">
                      <a16:creationId xmlns:a16="http://schemas.microsoft.com/office/drawing/2014/main" id="{FA2B8881-6520-0B0E-7557-BFC7104BC47B}"/>
                    </a:ext>
                  </a:extLst>
                </p14:cNvPr>
                <p14:cNvContentPartPr/>
                <p14:nvPr/>
              </p14:nvContentPartPr>
              <p14:xfrm>
                <a:off x="10871078" y="6651143"/>
                <a:ext cx="109080" cy="65880"/>
              </p14:xfrm>
            </p:contentPart>
          </mc:Choice>
          <mc:Fallback xmlns="">
            <p:pic>
              <p:nvPicPr>
                <p:cNvPr id="219" name="Ink 218">
                  <a:extLst>
                    <a:ext uri="{FF2B5EF4-FFF2-40B4-BE49-F238E27FC236}">
                      <a16:creationId xmlns:a16="http://schemas.microsoft.com/office/drawing/2014/main" id="{FA2B8881-6520-0B0E-7557-BFC7104BC47B}"/>
                    </a:ext>
                  </a:extLst>
                </p:cNvPr>
                <p:cNvPicPr/>
                <p:nvPr/>
              </p:nvPicPr>
              <p:blipFill>
                <a:blip r:embed="rId355"/>
                <a:stretch>
                  <a:fillRect/>
                </a:stretch>
              </p:blipFill>
              <p:spPr>
                <a:xfrm>
                  <a:off x="10862078" y="6642143"/>
                  <a:ext cx="12672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222" name="Ink 221">
                  <a:extLst>
                    <a:ext uri="{FF2B5EF4-FFF2-40B4-BE49-F238E27FC236}">
                      <a16:creationId xmlns:a16="http://schemas.microsoft.com/office/drawing/2014/main" id="{8BE46986-85BA-D7BE-D9E6-CD91669FE880}"/>
                    </a:ext>
                  </a:extLst>
                </p14:cNvPr>
                <p14:cNvContentPartPr/>
                <p14:nvPr/>
              </p14:nvContentPartPr>
              <p14:xfrm>
                <a:off x="4490438" y="4677623"/>
                <a:ext cx="495000" cy="814320"/>
              </p14:xfrm>
            </p:contentPart>
          </mc:Choice>
          <mc:Fallback xmlns="">
            <p:pic>
              <p:nvPicPr>
                <p:cNvPr id="222" name="Ink 221">
                  <a:extLst>
                    <a:ext uri="{FF2B5EF4-FFF2-40B4-BE49-F238E27FC236}">
                      <a16:creationId xmlns:a16="http://schemas.microsoft.com/office/drawing/2014/main" id="{8BE46986-85BA-D7BE-D9E6-CD91669FE880}"/>
                    </a:ext>
                  </a:extLst>
                </p:cNvPr>
                <p:cNvPicPr/>
                <p:nvPr/>
              </p:nvPicPr>
              <p:blipFill>
                <a:blip r:embed="rId357"/>
                <a:stretch>
                  <a:fillRect/>
                </a:stretch>
              </p:blipFill>
              <p:spPr>
                <a:xfrm>
                  <a:off x="4481438" y="4668983"/>
                  <a:ext cx="512640" cy="831960"/>
                </a:xfrm>
                <a:prstGeom prst="rect">
                  <a:avLst/>
                </a:prstGeom>
              </p:spPr>
            </p:pic>
          </mc:Fallback>
        </mc:AlternateContent>
        <mc:AlternateContent xmlns:mc="http://schemas.openxmlformats.org/markup-compatibility/2006" xmlns:p14="http://schemas.microsoft.com/office/powerpoint/2010/main">
          <mc:Choice Requires="p14">
            <p:contentPart p14:bwMode="auto" r:id="rId358">
              <p14:nvContentPartPr>
                <p14:cNvPr id="223" name="Ink 222">
                  <a:extLst>
                    <a:ext uri="{FF2B5EF4-FFF2-40B4-BE49-F238E27FC236}">
                      <a16:creationId xmlns:a16="http://schemas.microsoft.com/office/drawing/2014/main" id="{C9B0778C-6C3E-1520-5DDE-66548DD61388}"/>
                    </a:ext>
                  </a:extLst>
                </p14:cNvPr>
                <p14:cNvContentPartPr/>
                <p14:nvPr/>
              </p14:nvContentPartPr>
              <p14:xfrm>
                <a:off x="4853678" y="5310863"/>
                <a:ext cx="153000" cy="233280"/>
              </p14:xfrm>
            </p:contentPart>
          </mc:Choice>
          <mc:Fallback xmlns="">
            <p:pic>
              <p:nvPicPr>
                <p:cNvPr id="223" name="Ink 222">
                  <a:extLst>
                    <a:ext uri="{FF2B5EF4-FFF2-40B4-BE49-F238E27FC236}">
                      <a16:creationId xmlns:a16="http://schemas.microsoft.com/office/drawing/2014/main" id="{C9B0778C-6C3E-1520-5DDE-66548DD61388}"/>
                    </a:ext>
                  </a:extLst>
                </p:cNvPr>
                <p:cNvPicPr/>
                <p:nvPr/>
              </p:nvPicPr>
              <p:blipFill>
                <a:blip r:embed="rId359"/>
                <a:stretch>
                  <a:fillRect/>
                </a:stretch>
              </p:blipFill>
              <p:spPr>
                <a:xfrm>
                  <a:off x="4844678" y="5302223"/>
                  <a:ext cx="17064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360">
              <p14:nvContentPartPr>
                <p14:cNvPr id="224" name="Ink 223">
                  <a:extLst>
                    <a:ext uri="{FF2B5EF4-FFF2-40B4-BE49-F238E27FC236}">
                      <a16:creationId xmlns:a16="http://schemas.microsoft.com/office/drawing/2014/main" id="{8F059C4F-7F63-B88F-C268-79D3F25E6E69}"/>
                    </a:ext>
                  </a:extLst>
                </p14:cNvPr>
                <p14:cNvContentPartPr/>
                <p14:nvPr/>
              </p14:nvContentPartPr>
              <p14:xfrm>
                <a:off x="3900038" y="5332463"/>
                <a:ext cx="288360" cy="380520"/>
              </p14:xfrm>
            </p:contentPart>
          </mc:Choice>
          <mc:Fallback xmlns="">
            <p:pic>
              <p:nvPicPr>
                <p:cNvPr id="224" name="Ink 223">
                  <a:extLst>
                    <a:ext uri="{FF2B5EF4-FFF2-40B4-BE49-F238E27FC236}">
                      <a16:creationId xmlns:a16="http://schemas.microsoft.com/office/drawing/2014/main" id="{8F059C4F-7F63-B88F-C268-79D3F25E6E69}"/>
                    </a:ext>
                  </a:extLst>
                </p:cNvPr>
                <p:cNvPicPr/>
                <p:nvPr/>
              </p:nvPicPr>
              <p:blipFill>
                <a:blip r:embed="rId361"/>
                <a:stretch>
                  <a:fillRect/>
                </a:stretch>
              </p:blipFill>
              <p:spPr>
                <a:xfrm>
                  <a:off x="3891398" y="5323823"/>
                  <a:ext cx="306000" cy="398160"/>
                </a:xfrm>
                <a:prstGeom prst="rect">
                  <a:avLst/>
                </a:prstGeom>
              </p:spPr>
            </p:pic>
          </mc:Fallback>
        </mc:AlternateContent>
        <mc:AlternateContent xmlns:mc="http://schemas.openxmlformats.org/markup-compatibility/2006" xmlns:p14="http://schemas.microsoft.com/office/powerpoint/2010/main">
          <mc:Choice Requires="p14">
            <p:contentPart p14:bwMode="auto" r:id="rId362">
              <p14:nvContentPartPr>
                <p14:cNvPr id="225" name="Ink 224">
                  <a:extLst>
                    <a:ext uri="{FF2B5EF4-FFF2-40B4-BE49-F238E27FC236}">
                      <a16:creationId xmlns:a16="http://schemas.microsoft.com/office/drawing/2014/main" id="{CFDC3983-DBD2-FC4E-13A8-6CAA1A2D2DE1}"/>
                    </a:ext>
                  </a:extLst>
                </p14:cNvPr>
                <p14:cNvContentPartPr/>
                <p14:nvPr/>
              </p14:nvContentPartPr>
              <p14:xfrm>
                <a:off x="4197398" y="5422823"/>
                <a:ext cx="42840" cy="26280"/>
              </p14:xfrm>
            </p:contentPart>
          </mc:Choice>
          <mc:Fallback xmlns="">
            <p:pic>
              <p:nvPicPr>
                <p:cNvPr id="225" name="Ink 224">
                  <a:extLst>
                    <a:ext uri="{FF2B5EF4-FFF2-40B4-BE49-F238E27FC236}">
                      <a16:creationId xmlns:a16="http://schemas.microsoft.com/office/drawing/2014/main" id="{CFDC3983-DBD2-FC4E-13A8-6CAA1A2D2DE1}"/>
                    </a:ext>
                  </a:extLst>
                </p:cNvPr>
                <p:cNvPicPr/>
                <p:nvPr/>
              </p:nvPicPr>
              <p:blipFill>
                <a:blip r:embed="rId363"/>
                <a:stretch>
                  <a:fillRect/>
                </a:stretch>
              </p:blipFill>
              <p:spPr>
                <a:xfrm>
                  <a:off x="4188758" y="5414183"/>
                  <a:ext cx="6048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364">
              <p14:nvContentPartPr>
                <p14:cNvPr id="226" name="Ink 225">
                  <a:extLst>
                    <a:ext uri="{FF2B5EF4-FFF2-40B4-BE49-F238E27FC236}">
                      <a16:creationId xmlns:a16="http://schemas.microsoft.com/office/drawing/2014/main" id="{6B18035C-64E9-D29A-A993-B4C6A07AEBBD}"/>
                    </a:ext>
                  </a:extLst>
                </p14:cNvPr>
                <p14:cNvContentPartPr/>
                <p14:nvPr/>
              </p14:nvContentPartPr>
              <p14:xfrm>
                <a:off x="4241678" y="5517503"/>
                <a:ext cx="212760" cy="181440"/>
              </p14:xfrm>
            </p:contentPart>
          </mc:Choice>
          <mc:Fallback xmlns="">
            <p:pic>
              <p:nvPicPr>
                <p:cNvPr id="226" name="Ink 225">
                  <a:extLst>
                    <a:ext uri="{FF2B5EF4-FFF2-40B4-BE49-F238E27FC236}">
                      <a16:creationId xmlns:a16="http://schemas.microsoft.com/office/drawing/2014/main" id="{6B18035C-64E9-D29A-A993-B4C6A07AEBBD}"/>
                    </a:ext>
                  </a:extLst>
                </p:cNvPr>
                <p:cNvPicPr/>
                <p:nvPr/>
              </p:nvPicPr>
              <p:blipFill>
                <a:blip r:embed="rId365"/>
                <a:stretch>
                  <a:fillRect/>
                </a:stretch>
              </p:blipFill>
              <p:spPr>
                <a:xfrm>
                  <a:off x="4232678" y="5508863"/>
                  <a:ext cx="23040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366">
              <p14:nvContentPartPr>
                <p14:cNvPr id="227" name="Ink 226">
                  <a:extLst>
                    <a:ext uri="{FF2B5EF4-FFF2-40B4-BE49-F238E27FC236}">
                      <a16:creationId xmlns:a16="http://schemas.microsoft.com/office/drawing/2014/main" id="{2CAC9F17-5306-C2B5-C8A4-AEC59B79996D}"/>
                    </a:ext>
                  </a:extLst>
                </p14:cNvPr>
                <p14:cNvContentPartPr/>
                <p14:nvPr/>
              </p14:nvContentPartPr>
              <p14:xfrm>
                <a:off x="4464878" y="5468183"/>
                <a:ext cx="83520" cy="280080"/>
              </p14:xfrm>
            </p:contentPart>
          </mc:Choice>
          <mc:Fallback xmlns="">
            <p:pic>
              <p:nvPicPr>
                <p:cNvPr id="227" name="Ink 226">
                  <a:extLst>
                    <a:ext uri="{FF2B5EF4-FFF2-40B4-BE49-F238E27FC236}">
                      <a16:creationId xmlns:a16="http://schemas.microsoft.com/office/drawing/2014/main" id="{2CAC9F17-5306-C2B5-C8A4-AEC59B79996D}"/>
                    </a:ext>
                  </a:extLst>
                </p:cNvPr>
                <p:cNvPicPr/>
                <p:nvPr/>
              </p:nvPicPr>
              <p:blipFill>
                <a:blip r:embed="rId367"/>
                <a:stretch>
                  <a:fillRect/>
                </a:stretch>
              </p:blipFill>
              <p:spPr>
                <a:xfrm>
                  <a:off x="4455878" y="5459183"/>
                  <a:ext cx="10116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68">
              <p14:nvContentPartPr>
                <p14:cNvPr id="229" name="Ink 228">
                  <a:extLst>
                    <a:ext uri="{FF2B5EF4-FFF2-40B4-BE49-F238E27FC236}">
                      <a16:creationId xmlns:a16="http://schemas.microsoft.com/office/drawing/2014/main" id="{603FD957-77EB-0A4D-C677-A83C52217351}"/>
                    </a:ext>
                  </a:extLst>
                </p14:cNvPr>
                <p14:cNvContentPartPr/>
                <p14:nvPr/>
              </p14:nvContentPartPr>
              <p14:xfrm>
                <a:off x="4625798" y="3442463"/>
                <a:ext cx="200160" cy="259200"/>
              </p14:xfrm>
            </p:contentPart>
          </mc:Choice>
          <mc:Fallback xmlns="">
            <p:pic>
              <p:nvPicPr>
                <p:cNvPr id="229" name="Ink 228">
                  <a:extLst>
                    <a:ext uri="{FF2B5EF4-FFF2-40B4-BE49-F238E27FC236}">
                      <a16:creationId xmlns:a16="http://schemas.microsoft.com/office/drawing/2014/main" id="{603FD957-77EB-0A4D-C677-A83C52217351}"/>
                    </a:ext>
                  </a:extLst>
                </p:cNvPr>
                <p:cNvPicPr/>
                <p:nvPr/>
              </p:nvPicPr>
              <p:blipFill>
                <a:blip r:embed="rId369"/>
                <a:stretch>
                  <a:fillRect/>
                </a:stretch>
              </p:blipFill>
              <p:spPr>
                <a:xfrm>
                  <a:off x="4616798" y="3433463"/>
                  <a:ext cx="21780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370">
              <p14:nvContentPartPr>
                <p14:cNvPr id="230" name="Ink 229">
                  <a:extLst>
                    <a:ext uri="{FF2B5EF4-FFF2-40B4-BE49-F238E27FC236}">
                      <a16:creationId xmlns:a16="http://schemas.microsoft.com/office/drawing/2014/main" id="{B57511F1-54E9-6044-EB4B-FCC198A92E7C}"/>
                    </a:ext>
                  </a:extLst>
                </p14:cNvPr>
                <p14:cNvContentPartPr/>
                <p14:nvPr/>
              </p14:nvContentPartPr>
              <p14:xfrm>
                <a:off x="4413758" y="3339863"/>
                <a:ext cx="493920" cy="503640"/>
              </p14:xfrm>
            </p:contentPart>
          </mc:Choice>
          <mc:Fallback xmlns="">
            <p:pic>
              <p:nvPicPr>
                <p:cNvPr id="230" name="Ink 229">
                  <a:extLst>
                    <a:ext uri="{FF2B5EF4-FFF2-40B4-BE49-F238E27FC236}">
                      <a16:creationId xmlns:a16="http://schemas.microsoft.com/office/drawing/2014/main" id="{B57511F1-54E9-6044-EB4B-FCC198A92E7C}"/>
                    </a:ext>
                  </a:extLst>
                </p:cNvPr>
                <p:cNvPicPr/>
                <p:nvPr/>
              </p:nvPicPr>
              <p:blipFill>
                <a:blip r:embed="rId371"/>
                <a:stretch>
                  <a:fillRect/>
                </a:stretch>
              </p:blipFill>
              <p:spPr>
                <a:xfrm>
                  <a:off x="4405118" y="3330863"/>
                  <a:ext cx="511560" cy="521280"/>
                </a:xfrm>
                <a:prstGeom prst="rect">
                  <a:avLst/>
                </a:prstGeom>
              </p:spPr>
            </p:pic>
          </mc:Fallback>
        </mc:AlternateContent>
        <mc:AlternateContent xmlns:mc="http://schemas.openxmlformats.org/markup-compatibility/2006" xmlns:p14="http://schemas.microsoft.com/office/powerpoint/2010/main">
          <mc:Choice Requires="p14">
            <p:contentPart p14:bwMode="auto" r:id="rId372">
              <p14:nvContentPartPr>
                <p14:cNvPr id="232" name="Ink 231">
                  <a:extLst>
                    <a:ext uri="{FF2B5EF4-FFF2-40B4-BE49-F238E27FC236}">
                      <a16:creationId xmlns:a16="http://schemas.microsoft.com/office/drawing/2014/main" id="{86494AF3-8C58-22E7-60E1-839EB10CA720}"/>
                    </a:ext>
                  </a:extLst>
                </p14:cNvPr>
                <p14:cNvContentPartPr/>
                <p14:nvPr/>
              </p14:nvContentPartPr>
              <p14:xfrm>
                <a:off x="6939158" y="3358583"/>
                <a:ext cx="159480" cy="280080"/>
              </p14:xfrm>
            </p:contentPart>
          </mc:Choice>
          <mc:Fallback xmlns="">
            <p:pic>
              <p:nvPicPr>
                <p:cNvPr id="232" name="Ink 231">
                  <a:extLst>
                    <a:ext uri="{FF2B5EF4-FFF2-40B4-BE49-F238E27FC236}">
                      <a16:creationId xmlns:a16="http://schemas.microsoft.com/office/drawing/2014/main" id="{86494AF3-8C58-22E7-60E1-839EB10CA720}"/>
                    </a:ext>
                  </a:extLst>
                </p:cNvPr>
                <p:cNvPicPr/>
                <p:nvPr/>
              </p:nvPicPr>
              <p:blipFill>
                <a:blip r:embed="rId373"/>
                <a:stretch>
                  <a:fillRect/>
                </a:stretch>
              </p:blipFill>
              <p:spPr>
                <a:xfrm>
                  <a:off x="6930518" y="3349583"/>
                  <a:ext cx="17712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74">
              <p14:nvContentPartPr>
                <p14:cNvPr id="233" name="Ink 232">
                  <a:extLst>
                    <a:ext uri="{FF2B5EF4-FFF2-40B4-BE49-F238E27FC236}">
                      <a16:creationId xmlns:a16="http://schemas.microsoft.com/office/drawing/2014/main" id="{018BC092-104A-CD33-2DF0-D7870C83DDA3}"/>
                    </a:ext>
                  </a:extLst>
                </p14:cNvPr>
                <p14:cNvContentPartPr/>
                <p14:nvPr/>
              </p14:nvContentPartPr>
              <p14:xfrm>
                <a:off x="6845558" y="3233303"/>
                <a:ext cx="486360" cy="495000"/>
              </p14:xfrm>
            </p:contentPart>
          </mc:Choice>
          <mc:Fallback xmlns="">
            <p:pic>
              <p:nvPicPr>
                <p:cNvPr id="233" name="Ink 232">
                  <a:extLst>
                    <a:ext uri="{FF2B5EF4-FFF2-40B4-BE49-F238E27FC236}">
                      <a16:creationId xmlns:a16="http://schemas.microsoft.com/office/drawing/2014/main" id="{018BC092-104A-CD33-2DF0-D7870C83DDA3}"/>
                    </a:ext>
                  </a:extLst>
                </p:cNvPr>
                <p:cNvPicPr/>
                <p:nvPr/>
              </p:nvPicPr>
              <p:blipFill>
                <a:blip r:embed="rId375"/>
                <a:stretch>
                  <a:fillRect/>
                </a:stretch>
              </p:blipFill>
              <p:spPr>
                <a:xfrm>
                  <a:off x="6836918" y="3224303"/>
                  <a:ext cx="504000" cy="512640"/>
                </a:xfrm>
                <a:prstGeom prst="rect">
                  <a:avLst/>
                </a:prstGeom>
              </p:spPr>
            </p:pic>
          </mc:Fallback>
        </mc:AlternateContent>
        <mc:AlternateContent xmlns:mc="http://schemas.openxmlformats.org/markup-compatibility/2006" xmlns:p14="http://schemas.microsoft.com/office/powerpoint/2010/main">
          <mc:Choice Requires="p14">
            <p:contentPart p14:bwMode="auto" r:id="rId376">
              <p14:nvContentPartPr>
                <p14:cNvPr id="235" name="Ink 234">
                  <a:extLst>
                    <a:ext uri="{FF2B5EF4-FFF2-40B4-BE49-F238E27FC236}">
                      <a16:creationId xmlns:a16="http://schemas.microsoft.com/office/drawing/2014/main" id="{2650CD30-0405-DFD8-7210-2D9F4E07FEA2}"/>
                    </a:ext>
                  </a:extLst>
                </p14:cNvPr>
                <p14:cNvContentPartPr/>
                <p14:nvPr/>
              </p14:nvContentPartPr>
              <p14:xfrm>
                <a:off x="4102358" y="5099543"/>
                <a:ext cx="5760" cy="17640"/>
              </p14:xfrm>
            </p:contentPart>
          </mc:Choice>
          <mc:Fallback xmlns="">
            <p:pic>
              <p:nvPicPr>
                <p:cNvPr id="235" name="Ink 234">
                  <a:extLst>
                    <a:ext uri="{FF2B5EF4-FFF2-40B4-BE49-F238E27FC236}">
                      <a16:creationId xmlns:a16="http://schemas.microsoft.com/office/drawing/2014/main" id="{2650CD30-0405-DFD8-7210-2D9F4E07FEA2}"/>
                    </a:ext>
                  </a:extLst>
                </p:cNvPr>
                <p:cNvPicPr/>
                <p:nvPr/>
              </p:nvPicPr>
              <p:blipFill>
                <a:blip r:embed="rId377"/>
                <a:stretch>
                  <a:fillRect/>
                </a:stretch>
              </p:blipFill>
              <p:spPr>
                <a:xfrm>
                  <a:off x="4093358" y="5090903"/>
                  <a:ext cx="2340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378">
              <p14:nvContentPartPr>
                <p14:cNvPr id="236" name="Ink 235">
                  <a:extLst>
                    <a:ext uri="{FF2B5EF4-FFF2-40B4-BE49-F238E27FC236}">
                      <a16:creationId xmlns:a16="http://schemas.microsoft.com/office/drawing/2014/main" id="{5C1371E4-C507-EED2-1AC9-550CBC11C0EB}"/>
                    </a:ext>
                  </a:extLst>
                </p14:cNvPr>
                <p14:cNvContentPartPr/>
                <p14:nvPr/>
              </p14:nvContentPartPr>
              <p14:xfrm>
                <a:off x="5331398" y="2223503"/>
                <a:ext cx="99360" cy="230760"/>
              </p14:xfrm>
            </p:contentPart>
          </mc:Choice>
          <mc:Fallback xmlns="">
            <p:pic>
              <p:nvPicPr>
                <p:cNvPr id="236" name="Ink 235">
                  <a:extLst>
                    <a:ext uri="{FF2B5EF4-FFF2-40B4-BE49-F238E27FC236}">
                      <a16:creationId xmlns:a16="http://schemas.microsoft.com/office/drawing/2014/main" id="{5C1371E4-C507-EED2-1AC9-550CBC11C0EB}"/>
                    </a:ext>
                  </a:extLst>
                </p:cNvPr>
                <p:cNvPicPr/>
                <p:nvPr/>
              </p:nvPicPr>
              <p:blipFill>
                <a:blip r:embed="rId379"/>
                <a:stretch>
                  <a:fillRect/>
                </a:stretch>
              </p:blipFill>
              <p:spPr>
                <a:xfrm>
                  <a:off x="5322398" y="2214863"/>
                  <a:ext cx="11700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380">
              <p14:nvContentPartPr>
                <p14:cNvPr id="237" name="Ink 236">
                  <a:extLst>
                    <a:ext uri="{FF2B5EF4-FFF2-40B4-BE49-F238E27FC236}">
                      <a16:creationId xmlns:a16="http://schemas.microsoft.com/office/drawing/2014/main" id="{0907FF4E-EC65-D98C-B1FF-7158A9469E4A}"/>
                    </a:ext>
                  </a:extLst>
                </p14:cNvPr>
                <p14:cNvContentPartPr/>
                <p14:nvPr/>
              </p14:nvContentPartPr>
              <p14:xfrm>
                <a:off x="5354438" y="2243303"/>
                <a:ext cx="117000" cy="36360"/>
              </p14:xfrm>
            </p:contentPart>
          </mc:Choice>
          <mc:Fallback xmlns="">
            <p:pic>
              <p:nvPicPr>
                <p:cNvPr id="237" name="Ink 236">
                  <a:extLst>
                    <a:ext uri="{FF2B5EF4-FFF2-40B4-BE49-F238E27FC236}">
                      <a16:creationId xmlns:a16="http://schemas.microsoft.com/office/drawing/2014/main" id="{0907FF4E-EC65-D98C-B1FF-7158A9469E4A}"/>
                    </a:ext>
                  </a:extLst>
                </p:cNvPr>
                <p:cNvPicPr/>
                <p:nvPr/>
              </p:nvPicPr>
              <p:blipFill>
                <a:blip r:embed="rId381"/>
                <a:stretch>
                  <a:fillRect/>
                </a:stretch>
              </p:blipFill>
              <p:spPr>
                <a:xfrm>
                  <a:off x="5345798" y="2234663"/>
                  <a:ext cx="13464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382">
              <p14:nvContentPartPr>
                <p14:cNvPr id="238" name="Ink 237">
                  <a:extLst>
                    <a:ext uri="{FF2B5EF4-FFF2-40B4-BE49-F238E27FC236}">
                      <a16:creationId xmlns:a16="http://schemas.microsoft.com/office/drawing/2014/main" id="{9EC08D11-E606-2FB6-95BA-0763EC550F09}"/>
                    </a:ext>
                  </a:extLst>
                </p14:cNvPr>
                <p14:cNvContentPartPr/>
                <p14:nvPr/>
              </p14:nvContentPartPr>
              <p14:xfrm>
                <a:off x="5216558" y="2133143"/>
                <a:ext cx="387720" cy="468720"/>
              </p14:xfrm>
            </p:contentPart>
          </mc:Choice>
          <mc:Fallback xmlns="">
            <p:pic>
              <p:nvPicPr>
                <p:cNvPr id="238" name="Ink 237">
                  <a:extLst>
                    <a:ext uri="{FF2B5EF4-FFF2-40B4-BE49-F238E27FC236}">
                      <a16:creationId xmlns:a16="http://schemas.microsoft.com/office/drawing/2014/main" id="{9EC08D11-E606-2FB6-95BA-0763EC550F09}"/>
                    </a:ext>
                  </a:extLst>
                </p:cNvPr>
                <p:cNvPicPr/>
                <p:nvPr/>
              </p:nvPicPr>
              <p:blipFill>
                <a:blip r:embed="rId383"/>
                <a:stretch>
                  <a:fillRect/>
                </a:stretch>
              </p:blipFill>
              <p:spPr>
                <a:xfrm>
                  <a:off x="5207918" y="2124143"/>
                  <a:ext cx="405360" cy="486360"/>
                </a:xfrm>
                <a:prstGeom prst="rect">
                  <a:avLst/>
                </a:prstGeom>
              </p:spPr>
            </p:pic>
          </mc:Fallback>
        </mc:AlternateContent>
        <mc:AlternateContent xmlns:mc="http://schemas.openxmlformats.org/markup-compatibility/2006" xmlns:p14="http://schemas.microsoft.com/office/powerpoint/2010/main">
          <mc:Choice Requires="p14">
            <p:contentPart p14:bwMode="auto" r:id="rId384">
              <p14:nvContentPartPr>
                <p14:cNvPr id="240" name="Ink 239">
                  <a:extLst>
                    <a:ext uri="{FF2B5EF4-FFF2-40B4-BE49-F238E27FC236}">
                      <a16:creationId xmlns:a16="http://schemas.microsoft.com/office/drawing/2014/main" id="{3D2B77FA-D764-2864-38D4-BBAD41D099D5}"/>
                    </a:ext>
                  </a:extLst>
                </p14:cNvPr>
                <p14:cNvContentPartPr/>
                <p14:nvPr/>
              </p14:nvContentPartPr>
              <p14:xfrm>
                <a:off x="4747838" y="5620823"/>
                <a:ext cx="155520" cy="197640"/>
              </p14:xfrm>
            </p:contentPart>
          </mc:Choice>
          <mc:Fallback xmlns="">
            <p:pic>
              <p:nvPicPr>
                <p:cNvPr id="240" name="Ink 239">
                  <a:extLst>
                    <a:ext uri="{FF2B5EF4-FFF2-40B4-BE49-F238E27FC236}">
                      <a16:creationId xmlns:a16="http://schemas.microsoft.com/office/drawing/2014/main" id="{3D2B77FA-D764-2864-38D4-BBAD41D099D5}"/>
                    </a:ext>
                  </a:extLst>
                </p:cNvPr>
                <p:cNvPicPr/>
                <p:nvPr/>
              </p:nvPicPr>
              <p:blipFill>
                <a:blip r:embed="rId385"/>
                <a:stretch>
                  <a:fillRect/>
                </a:stretch>
              </p:blipFill>
              <p:spPr>
                <a:xfrm>
                  <a:off x="4739198" y="5612183"/>
                  <a:ext cx="17316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386">
              <p14:nvContentPartPr>
                <p14:cNvPr id="241" name="Ink 240">
                  <a:extLst>
                    <a:ext uri="{FF2B5EF4-FFF2-40B4-BE49-F238E27FC236}">
                      <a16:creationId xmlns:a16="http://schemas.microsoft.com/office/drawing/2014/main" id="{365FF9C3-8804-A2B8-2A1F-E43B1D271B71}"/>
                    </a:ext>
                  </a:extLst>
                </p14:cNvPr>
                <p14:cNvContentPartPr/>
                <p14:nvPr/>
              </p14:nvContentPartPr>
              <p14:xfrm>
                <a:off x="4674038" y="5373503"/>
                <a:ext cx="459360" cy="575640"/>
              </p14:xfrm>
            </p:contentPart>
          </mc:Choice>
          <mc:Fallback xmlns="">
            <p:pic>
              <p:nvPicPr>
                <p:cNvPr id="241" name="Ink 240">
                  <a:extLst>
                    <a:ext uri="{FF2B5EF4-FFF2-40B4-BE49-F238E27FC236}">
                      <a16:creationId xmlns:a16="http://schemas.microsoft.com/office/drawing/2014/main" id="{365FF9C3-8804-A2B8-2A1F-E43B1D271B71}"/>
                    </a:ext>
                  </a:extLst>
                </p:cNvPr>
                <p:cNvPicPr/>
                <p:nvPr/>
              </p:nvPicPr>
              <p:blipFill>
                <a:blip r:embed="rId387"/>
                <a:stretch>
                  <a:fillRect/>
                </a:stretch>
              </p:blipFill>
              <p:spPr>
                <a:xfrm>
                  <a:off x="4665398" y="5364863"/>
                  <a:ext cx="477000" cy="593280"/>
                </a:xfrm>
                <a:prstGeom prst="rect">
                  <a:avLst/>
                </a:prstGeom>
              </p:spPr>
            </p:pic>
          </mc:Fallback>
        </mc:AlternateContent>
      </p:grpSp>
    </p:spTree>
    <p:extLst>
      <p:ext uri="{BB962C8B-B14F-4D97-AF65-F5344CB8AC3E}">
        <p14:creationId xmlns:p14="http://schemas.microsoft.com/office/powerpoint/2010/main" val="3104140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C77B3-8FFE-8E0C-3E4E-DDF220D411CA}"/>
              </a:ext>
            </a:extLst>
          </p:cNvPr>
          <p:cNvSpPr>
            <a:spLocks noGrp="1"/>
          </p:cNvSpPr>
          <p:nvPr>
            <p:ph type="title"/>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85F21C27-CDB7-8302-3122-32A08A903E18}"/>
                  </a:ext>
                </a:extLst>
              </p14:cNvPr>
              <p14:cNvContentPartPr/>
              <p14:nvPr/>
            </p14:nvContentPartPr>
            <p14:xfrm>
              <a:off x="3970238" y="3093623"/>
              <a:ext cx="464040" cy="38160"/>
            </p14:xfrm>
          </p:contentPart>
        </mc:Choice>
        <mc:Fallback xmlns="">
          <p:pic>
            <p:nvPicPr>
              <p:cNvPr id="15" name="Ink 14">
                <a:extLst>
                  <a:ext uri="{FF2B5EF4-FFF2-40B4-BE49-F238E27FC236}">
                    <a16:creationId xmlns:a16="http://schemas.microsoft.com/office/drawing/2014/main" id="{85F21C27-CDB7-8302-3122-32A08A903E18}"/>
                  </a:ext>
                </a:extLst>
              </p:cNvPr>
              <p:cNvPicPr/>
              <p:nvPr/>
            </p:nvPicPr>
            <p:blipFill>
              <a:blip r:embed="rId3"/>
              <a:stretch>
                <a:fillRect/>
              </a:stretch>
            </p:blipFill>
            <p:spPr>
              <a:xfrm>
                <a:off x="3961598" y="3084623"/>
                <a:ext cx="48168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5" name="Ink 64">
                <a:extLst>
                  <a:ext uri="{FF2B5EF4-FFF2-40B4-BE49-F238E27FC236}">
                    <a16:creationId xmlns:a16="http://schemas.microsoft.com/office/drawing/2014/main" id="{1CD98A61-1284-3119-965C-D89982965789}"/>
                  </a:ext>
                </a:extLst>
              </p14:cNvPr>
              <p14:cNvContentPartPr/>
              <p14:nvPr/>
            </p14:nvContentPartPr>
            <p14:xfrm>
              <a:off x="2285798" y="2334023"/>
              <a:ext cx="1679760" cy="801000"/>
            </p14:xfrm>
          </p:contentPart>
        </mc:Choice>
        <mc:Fallback xmlns="">
          <p:pic>
            <p:nvPicPr>
              <p:cNvPr id="65" name="Ink 64">
                <a:extLst>
                  <a:ext uri="{FF2B5EF4-FFF2-40B4-BE49-F238E27FC236}">
                    <a16:creationId xmlns:a16="http://schemas.microsoft.com/office/drawing/2014/main" id="{1CD98A61-1284-3119-965C-D89982965789}"/>
                  </a:ext>
                </a:extLst>
              </p:cNvPr>
              <p:cNvPicPr/>
              <p:nvPr/>
            </p:nvPicPr>
            <p:blipFill>
              <a:blip r:embed="rId5"/>
              <a:stretch>
                <a:fillRect/>
              </a:stretch>
            </p:blipFill>
            <p:spPr>
              <a:xfrm>
                <a:off x="2276798" y="2325023"/>
                <a:ext cx="1697400" cy="818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5" name="Ink 24">
                <a:extLst>
                  <a:ext uri="{FF2B5EF4-FFF2-40B4-BE49-F238E27FC236}">
                    <a16:creationId xmlns:a16="http://schemas.microsoft.com/office/drawing/2014/main" id="{650E0F45-C54C-7E03-71D3-B9439AFB0628}"/>
                  </a:ext>
                </a:extLst>
              </p14:cNvPr>
              <p14:cNvContentPartPr/>
              <p14:nvPr/>
            </p14:nvContentPartPr>
            <p14:xfrm>
              <a:off x="406958" y="4927823"/>
              <a:ext cx="360" cy="1440"/>
            </p14:xfrm>
          </p:contentPart>
        </mc:Choice>
        <mc:Fallback xmlns="">
          <p:pic>
            <p:nvPicPr>
              <p:cNvPr id="25" name="Ink 24">
                <a:extLst>
                  <a:ext uri="{FF2B5EF4-FFF2-40B4-BE49-F238E27FC236}">
                    <a16:creationId xmlns:a16="http://schemas.microsoft.com/office/drawing/2014/main" id="{650E0F45-C54C-7E03-71D3-B9439AFB0628}"/>
                  </a:ext>
                </a:extLst>
              </p:cNvPr>
              <p:cNvPicPr/>
              <p:nvPr/>
            </p:nvPicPr>
            <p:blipFill>
              <a:blip r:embed="rId7"/>
              <a:stretch>
                <a:fillRect/>
              </a:stretch>
            </p:blipFill>
            <p:spPr>
              <a:xfrm>
                <a:off x="398318" y="4919183"/>
                <a:ext cx="1800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6" name="Ink 25">
                <a:extLst>
                  <a:ext uri="{FF2B5EF4-FFF2-40B4-BE49-F238E27FC236}">
                    <a16:creationId xmlns:a16="http://schemas.microsoft.com/office/drawing/2014/main" id="{53545FB6-102B-8F4F-3628-18B4941CFBBF}"/>
                  </a:ext>
                </a:extLst>
              </p14:cNvPr>
              <p14:cNvContentPartPr/>
              <p14:nvPr/>
            </p14:nvContentPartPr>
            <p14:xfrm>
              <a:off x="289958" y="4983983"/>
              <a:ext cx="877320" cy="567000"/>
            </p14:xfrm>
          </p:contentPart>
        </mc:Choice>
        <mc:Fallback xmlns="">
          <p:pic>
            <p:nvPicPr>
              <p:cNvPr id="26" name="Ink 25">
                <a:extLst>
                  <a:ext uri="{FF2B5EF4-FFF2-40B4-BE49-F238E27FC236}">
                    <a16:creationId xmlns:a16="http://schemas.microsoft.com/office/drawing/2014/main" id="{53545FB6-102B-8F4F-3628-18B4941CFBBF}"/>
                  </a:ext>
                </a:extLst>
              </p:cNvPr>
              <p:cNvPicPr/>
              <p:nvPr/>
            </p:nvPicPr>
            <p:blipFill>
              <a:blip r:embed="rId9"/>
              <a:stretch>
                <a:fillRect/>
              </a:stretch>
            </p:blipFill>
            <p:spPr>
              <a:xfrm>
                <a:off x="281318" y="4974983"/>
                <a:ext cx="894960" cy="584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7" name="Ink 26">
                <a:extLst>
                  <a:ext uri="{FF2B5EF4-FFF2-40B4-BE49-F238E27FC236}">
                    <a16:creationId xmlns:a16="http://schemas.microsoft.com/office/drawing/2014/main" id="{27230CC5-9459-5D0F-7728-CC0323ECAE4D}"/>
                  </a:ext>
                </a:extLst>
              </p14:cNvPr>
              <p14:cNvContentPartPr/>
              <p14:nvPr/>
            </p14:nvContentPartPr>
            <p14:xfrm>
              <a:off x="429638" y="4870583"/>
              <a:ext cx="711000" cy="494640"/>
            </p14:xfrm>
          </p:contentPart>
        </mc:Choice>
        <mc:Fallback xmlns="">
          <p:pic>
            <p:nvPicPr>
              <p:cNvPr id="27" name="Ink 26">
                <a:extLst>
                  <a:ext uri="{FF2B5EF4-FFF2-40B4-BE49-F238E27FC236}">
                    <a16:creationId xmlns:a16="http://schemas.microsoft.com/office/drawing/2014/main" id="{27230CC5-9459-5D0F-7728-CC0323ECAE4D}"/>
                  </a:ext>
                </a:extLst>
              </p:cNvPr>
              <p:cNvPicPr/>
              <p:nvPr/>
            </p:nvPicPr>
            <p:blipFill>
              <a:blip r:embed="rId11"/>
              <a:stretch>
                <a:fillRect/>
              </a:stretch>
            </p:blipFill>
            <p:spPr>
              <a:xfrm>
                <a:off x="420638" y="4861943"/>
                <a:ext cx="728640" cy="512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8" name="Ink 27">
                <a:extLst>
                  <a:ext uri="{FF2B5EF4-FFF2-40B4-BE49-F238E27FC236}">
                    <a16:creationId xmlns:a16="http://schemas.microsoft.com/office/drawing/2014/main" id="{8A34764D-3078-F1E0-C03C-636754EE30B1}"/>
                  </a:ext>
                </a:extLst>
              </p14:cNvPr>
              <p14:cNvContentPartPr/>
              <p14:nvPr/>
            </p14:nvContentPartPr>
            <p14:xfrm>
              <a:off x="1297238" y="4960223"/>
              <a:ext cx="564840" cy="459360"/>
            </p14:xfrm>
          </p:contentPart>
        </mc:Choice>
        <mc:Fallback xmlns="">
          <p:pic>
            <p:nvPicPr>
              <p:cNvPr id="28" name="Ink 27">
                <a:extLst>
                  <a:ext uri="{FF2B5EF4-FFF2-40B4-BE49-F238E27FC236}">
                    <a16:creationId xmlns:a16="http://schemas.microsoft.com/office/drawing/2014/main" id="{8A34764D-3078-F1E0-C03C-636754EE30B1}"/>
                  </a:ext>
                </a:extLst>
              </p:cNvPr>
              <p:cNvPicPr/>
              <p:nvPr/>
            </p:nvPicPr>
            <p:blipFill>
              <a:blip r:embed="rId13"/>
              <a:stretch>
                <a:fillRect/>
              </a:stretch>
            </p:blipFill>
            <p:spPr>
              <a:xfrm>
                <a:off x="1288238" y="4951223"/>
                <a:ext cx="582480" cy="477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9" name="Ink 28">
                <a:extLst>
                  <a:ext uri="{FF2B5EF4-FFF2-40B4-BE49-F238E27FC236}">
                    <a16:creationId xmlns:a16="http://schemas.microsoft.com/office/drawing/2014/main" id="{E8C05D5D-F360-AB6B-C87D-E50532C55677}"/>
                  </a:ext>
                </a:extLst>
              </p14:cNvPr>
              <p14:cNvContentPartPr/>
              <p14:nvPr/>
            </p14:nvContentPartPr>
            <p14:xfrm>
              <a:off x="1299038" y="4784183"/>
              <a:ext cx="833040" cy="610920"/>
            </p14:xfrm>
          </p:contentPart>
        </mc:Choice>
        <mc:Fallback xmlns="">
          <p:pic>
            <p:nvPicPr>
              <p:cNvPr id="29" name="Ink 28">
                <a:extLst>
                  <a:ext uri="{FF2B5EF4-FFF2-40B4-BE49-F238E27FC236}">
                    <a16:creationId xmlns:a16="http://schemas.microsoft.com/office/drawing/2014/main" id="{E8C05D5D-F360-AB6B-C87D-E50532C55677}"/>
                  </a:ext>
                </a:extLst>
              </p:cNvPr>
              <p:cNvPicPr/>
              <p:nvPr/>
            </p:nvPicPr>
            <p:blipFill>
              <a:blip r:embed="rId15"/>
              <a:stretch>
                <a:fillRect/>
              </a:stretch>
            </p:blipFill>
            <p:spPr>
              <a:xfrm>
                <a:off x="1290398" y="4775183"/>
                <a:ext cx="850680" cy="628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0" name="Ink 29">
                <a:extLst>
                  <a:ext uri="{FF2B5EF4-FFF2-40B4-BE49-F238E27FC236}">
                    <a16:creationId xmlns:a16="http://schemas.microsoft.com/office/drawing/2014/main" id="{E1E5413F-B21C-4E85-5F56-302FFFBBCD38}"/>
                  </a:ext>
                </a:extLst>
              </p14:cNvPr>
              <p14:cNvContentPartPr/>
              <p14:nvPr/>
            </p14:nvContentPartPr>
            <p14:xfrm>
              <a:off x="2224958" y="4652423"/>
              <a:ext cx="994680" cy="729000"/>
            </p14:xfrm>
          </p:contentPart>
        </mc:Choice>
        <mc:Fallback xmlns="">
          <p:pic>
            <p:nvPicPr>
              <p:cNvPr id="30" name="Ink 29">
                <a:extLst>
                  <a:ext uri="{FF2B5EF4-FFF2-40B4-BE49-F238E27FC236}">
                    <a16:creationId xmlns:a16="http://schemas.microsoft.com/office/drawing/2014/main" id="{E1E5413F-B21C-4E85-5F56-302FFFBBCD38}"/>
                  </a:ext>
                </a:extLst>
              </p:cNvPr>
              <p:cNvPicPr/>
              <p:nvPr/>
            </p:nvPicPr>
            <p:blipFill>
              <a:blip r:embed="rId17"/>
              <a:stretch>
                <a:fillRect/>
              </a:stretch>
            </p:blipFill>
            <p:spPr>
              <a:xfrm>
                <a:off x="2215958" y="4643783"/>
                <a:ext cx="1012320" cy="746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1" name="Ink 30">
                <a:extLst>
                  <a:ext uri="{FF2B5EF4-FFF2-40B4-BE49-F238E27FC236}">
                    <a16:creationId xmlns:a16="http://schemas.microsoft.com/office/drawing/2014/main" id="{2477482E-CBD5-0A6C-3FD2-EA7486598DD3}"/>
                  </a:ext>
                </a:extLst>
              </p14:cNvPr>
              <p14:cNvContentPartPr/>
              <p14:nvPr/>
            </p14:nvContentPartPr>
            <p14:xfrm>
              <a:off x="971438" y="4307543"/>
              <a:ext cx="406800" cy="285840"/>
            </p14:xfrm>
          </p:contentPart>
        </mc:Choice>
        <mc:Fallback xmlns="">
          <p:pic>
            <p:nvPicPr>
              <p:cNvPr id="31" name="Ink 30">
                <a:extLst>
                  <a:ext uri="{FF2B5EF4-FFF2-40B4-BE49-F238E27FC236}">
                    <a16:creationId xmlns:a16="http://schemas.microsoft.com/office/drawing/2014/main" id="{2477482E-CBD5-0A6C-3FD2-EA7486598DD3}"/>
                  </a:ext>
                </a:extLst>
              </p:cNvPr>
              <p:cNvPicPr/>
              <p:nvPr/>
            </p:nvPicPr>
            <p:blipFill>
              <a:blip r:embed="rId19"/>
              <a:stretch>
                <a:fillRect/>
              </a:stretch>
            </p:blipFill>
            <p:spPr>
              <a:xfrm>
                <a:off x="962798" y="4298543"/>
                <a:ext cx="42444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2" name="Ink 31">
                <a:extLst>
                  <a:ext uri="{FF2B5EF4-FFF2-40B4-BE49-F238E27FC236}">
                    <a16:creationId xmlns:a16="http://schemas.microsoft.com/office/drawing/2014/main" id="{F2DB65E5-CDC3-E036-F73C-A09E675F9772}"/>
                  </a:ext>
                </a:extLst>
              </p14:cNvPr>
              <p14:cNvContentPartPr/>
              <p14:nvPr/>
            </p14:nvContentPartPr>
            <p14:xfrm>
              <a:off x="1365278" y="4471703"/>
              <a:ext cx="3960" cy="360"/>
            </p14:xfrm>
          </p:contentPart>
        </mc:Choice>
        <mc:Fallback xmlns="">
          <p:pic>
            <p:nvPicPr>
              <p:cNvPr id="32" name="Ink 31">
                <a:extLst>
                  <a:ext uri="{FF2B5EF4-FFF2-40B4-BE49-F238E27FC236}">
                    <a16:creationId xmlns:a16="http://schemas.microsoft.com/office/drawing/2014/main" id="{F2DB65E5-CDC3-E036-F73C-A09E675F9772}"/>
                  </a:ext>
                </a:extLst>
              </p:cNvPr>
              <p:cNvPicPr/>
              <p:nvPr/>
            </p:nvPicPr>
            <p:blipFill>
              <a:blip r:embed="rId7"/>
              <a:stretch>
                <a:fillRect/>
              </a:stretch>
            </p:blipFill>
            <p:spPr>
              <a:xfrm>
                <a:off x="1356638" y="4462703"/>
                <a:ext cx="21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3" name="Ink 32">
                <a:extLst>
                  <a:ext uri="{FF2B5EF4-FFF2-40B4-BE49-F238E27FC236}">
                    <a16:creationId xmlns:a16="http://schemas.microsoft.com/office/drawing/2014/main" id="{880022EF-1F8D-F3F3-5533-C2B568A27A51}"/>
                  </a:ext>
                </a:extLst>
              </p14:cNvPr>
              <p14:cNvContentPartPr/>
              <p14:nvPr/>
            </p14:nvContentPartPr>
            <p14:xfrm>
              <a:off x="1408838" y="4461623"/>
              <a:ext cx="30240" cy="3960"/>
            </p14:xfrm>
          </p:contentPart>
        </mc:Choice>
        <mc:Fallback xmlns="">
          <p:pic>
            <p:nvPicPr>
              <p:cNvPr id="33" name="Ink 32">
                <a:extLst>
                  <a:ext uri="{FF2B5EF4-FFF2-40B4-BE49-F238E27FC236}">
                    <a16:creationId xmlns:a16="http://schemas.microsoft.com/office/drawing/2014/main" id="{880022EF-1F8D-F3F3-5533-C2B568A27A51}"/>
                  </a:ext>
                </a:extLst>
              </p:cNvPr>
              <p:cNvPicPr/>
              <p:nvPr/>
            </p:nvPicPr>
            <p:blipFill>
              <a:blip r:embed="rId22"/>
              <a:stretch>
                <a:fillRect/>
              </a:stretch>
            </p:blipFill>
            <p:spPr>
              <a:xfrm>
                <a:off x="1400198" y="4452623"/>
                <a:ext cx="4788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4" name="Ink 33">
                <a:extLst>
                  <a:ext uri="{FF2B5EF4-FFF2-40B4-BE49-F238E27FC236}">
                    <a16:creationId xmlns:a16="http://schemas.microsoft.com/office/drawing/2014/main" id="{93ECDD2C-71A0-5A87-235F-58EA16A2A089}"/>
                  </a:ext>
                </a:extLst>
              </p14:cNvPr>
              <p14:cNvContentPartPr/>
              <p14:nvPr/>
            </p14:nvContentPartPr>
            <p14:xfrm>
              <a:off x="1445198" y="4265783"/>
              <a:ext cx="205920" cy="298440"/>
            </p14:xfrm>
          </p:contentPart>
        </mc:Choice>
        <mc:Fallback xmlns="">
          <p:pic>
            <p:nvPicPr>
              <p:cNvPr id="34" name="Ink 33">
                <a:extLst>
                  <a:ext uri="{FF2B5EF4-FFF2-40B4-BE49-F238E27FC236}">
                    <a16:creationId xmlns:a16="http://schemas.microsoft.com/office/drawing/2014/main" id="{93ECDD2C-71A0-5A87-235F-58EA16A2A089}"/>
                  </a:ext>
                </a:extLst>
              </p:cNvPr>
              <p:cNvPicPr/>
              <p:nvPr/>
            </p:nvPicPr>
            <p:blipFill>
              <a:blip r:embed="rId24"/>
              <a:stretch>
                <a:fillRect/>
              </a:stretch>
            </p:blipFill>
            <p:spPr>
              <a:xfrm>
                <a:off x="1436558" y="4257143"/>
                <a:ext cx="223560" cy="316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5" name="Ink 34">
                <a:extLst>
                  <a:ext uri="{FF2B5EF4-FFF2-40B4-BE49-F238E27FC236}">
                    <a16:creationId xmlns:a16="http://schemas.microsoft.com/office/drawing/2014/main" id="{3FD75219-B747-E2B6-5BEF-62A8DF5A2517}"/>
                  </a:ext>
                </a:extLst>
              </p14:cNvPr>
              <p14:cNvContentPartPr/>
              <p14:nvPr/>
            </p14:nvContentPartPr>
            <p14:xfrm>
              <a:off x="1716638" y="4407623"/>
              <a:ext cx="259200" cy="279000"/>
            </p14:xfrm>
          </p:contentPart>
        </mc:Choice>
        <mc:Fallback xmlns="">
          <p:pic>
            <p:nvPicPr>
              <p:cNvPr id="35" name="Ink 34">
                <a:extLst>
                  <a:ext uri="{FF2B5EF4-FFF2-40B4-BE49-F238E27FC236}">
                    <a16:creationId xmlns:a16="http://schemas.microsoft.com/office/drawing/2014/main" id="{3FD75219-B747-E2B6-5BEF-62A8DF5A2517}"/>
                  </a:ext>
                </a:extLst>
              </p:cNvPr>
              <p:cNvPicPr/>
              <p:nvPr/>
            </p:nvPicPr>
            <p:blipFill>
              <a:blip r:embed="rId26"/>
              <a:stretch>
                <a:fillRect/>
              </a:stretch>
            </p:blipFill>
            <p:spPr>
              <a:xfrm>
                <a:off x="1707998" y="4398623"/>
                <a:ext cx="27684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6" name="Ink 35">
                <a:extLst>
                  <a:ext uri="{FF2B5EF4-FFF2-40B4-BE49-F238E27FC236}">
                    <a16:creationId xmlns:a16="http://schemas.microsoft.com/office/drawing/2014/main" id="{AAA838B8-6752-AA5B-BC67-56DC34C0A803}"/>
                  </a:ext>
                </a:extLst>
              </p14:cNvPr>
              <p14:cNvContentPartPr/>
              <p14:nvPr/>
            </p14:nvContentPartPr>
            <p14:xfrm>
              <a:off x="1133078" y="4626863"/>
              <a:ext cx="614160" cy="63720"/>
            </p14:xfrm>
          </p:contentPart>
        </mc:Choice>
        <mc:Fallback xmlns="">
          <p:pic>
            <p:nvPicPr>
              <p:cNvPr id="36" name="Ink 35">
                <a:extLst>
                  <a:ext uri="{FF2B5EF4-FFF2-40B4-BE49-F238E27FC236}">
                    <a16:creationId xmlns:a16="http://schemas.microsoft.com/office/drawing/2014/main" id="{AAA838B8-6752-AA5B-BC67-56DC34C0A803}"/>
                  </a:ext>
                </a:extLst>
              </p:cNvPr>
              <p:cNvPicPr/>
              <p:nvPr/>
            </p:nvPicPr>
            <p:blipFill>
              <a:blip r:embed="rId28"/>
              <a:stretch>
                <a:fillRect/>
              </a:stretch>
            </p:blipFill>
            <p:spPr>
              <a:xfrm>
                <a:off x="1124078" y="4617863"/>
                <a:ext cx="63180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8" name="Ink 37">
                <a:extLst>
                  <a:ext uri="{FF2B5EF4-FFF2-40B4-BE49-F238E27FC236}">
                    <a16:creationId xmlns:a16="http://schemas.microsoft.com/office/drawing/2014/main" id="{2F7EDFBC-882F-7D70-49BD-290D5570E48B}"/>
                  </a:ext>
                </a:extLst>
              </p14:cNvPr>
              <p14:cNvContentPartPr/>
              <p14:nvPr/>
            </p14:nvContentPartPr>
            <p14:xfrm>
              <a:off x="613238" y="5126903"/>
              <a:ext cx="165960" cy="148680"/>
            </p14:xfrm>
          </p:contentPart>
        </mc:Choice>
        <mc:Fallback xmlns="">
          <p:pic>
            <p:nvPicPr>
              <p:cNvPr id="38" name="Ink 37">
                <a:extLst>
                  <a:ext uri="{FF2B5EF4-FFF2-40B4-BE49-F238E27FC236}">
                    <a16:creationId xmlns:a16="http://schemas.microsoft.com/office/drawing/2014/main" id="{2F7EDFBC-882F-7D70-49BD-290D5570E48B}"/>
                  </a:ext>
                </a:extLst>
              </p:cNvPr>
              <p:cNvPicPr/>
              <p:nvPr/>
            </p:nvPicPr>
            <p:blipFill>
              <a:blip r:embed="rId30"/>
              <a:stretch>
                <a:fillRect/>
              </a:stretch>
            </p:blipFill>
            <p:spPr>
              <a:xfrm>
                <a:off x="604598" y="5118263"/>
                <a:ext cx="18360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9" name="Ink 38">
                <a:extLst>
                  <a:ext uri="{FF2B5EF4-FFF2-40B4-BE49-F238E27FC236}">
                    <a16:creationId xmlns:a16="http://schemas.microsoft.com/office/drawing/2014/main" id="{42E63E83-C231-347F-34C2-68BBDBDAC06C}"/>
                  </a:ext>
                </a:extLst>
              </p14:cNvPr>
              <p14:cNvContentPartPr/>
              <p14:nvPr/>
            </p14:nvContentPartPr>
            <p14:xfrm>
              <a:off x="1710158" y="5064263"/>
              <a:ext cx="198000" cy="122400"/>
            </p14:xfrm>
          </p:contentPart>
        </mc:Choice>
        <mc:Fallback xmlns="">
          <p:pic>
            <p:nvPicPr>
              <p:cNvPr id="39" name="Ink 38">
                <a:extLst>
                  <a:ext uri="{FF2B5EF4-FFF2-40B4-BE49-F238E27FC236}">
                    <a16:creationId xmlns:a16="http://schemas.microsoft.com/office/drawing/2014/main" id="{42E63E83-C231-347F-34C2-68BBDBDAC06C}"/>
                  </a:ext>
                </a:extLst>
              </p:cNvPr>
              <p:cNvPicPr/>
              <p:nvPr/>
            </p:nvPicPr>
            <p:blipFill>
              <a:blip r:embed="rId32"/>
              <a:stretch>
                <a:fillRect/>
              </a:stretch>
            </p:blipFill>
            <p:spPr>
              <a:xfrm>
                <a:off x="1701158" y="5055623"/>
                <a:ext cx="21564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0" name="Ink 39">
                <a:extLst>
                  <a:ext uri="{FF2B5EF4-FFF2-40B4-BE49-F238E27FC236}">
                    <a16:creationId xmlns:a16="http://schemas.microsoft.com/office/drawing/2014/main" id="{3FB2D8DC-9A20-A2BC-5000-997A9C1D8C2C}"/>
                  </a:ext>
                </a:extLst>
              </p14:cNvPr>
              <p14:cNvContentPartPr/>
              <p14:nvPr/>
            </p14:nvContentPartPr>
            <p14:xfrm>
              <a:off x="2824358" y="4904423"/>
              <a:ext cx="191160" cy="135360"/>
            </p14:xfrm>
          </p:contentPart>
        </mc:Choice>
        <mc:Fallback xmlns="">
          <p:pic>
            <p:nvPicPr>
              <p:cNvPr id="40" name="Ink 39">
                <a:extLst>
                  <a:ext uri="{FF2B5EF4-FFF2-40B4-BE49-F238E27FC236}">
                    <a16:creationId xmlns:a16="http://schemas.microsoft.com/office/drawing/2014/main" id="{3FB2D8DC-9A20-A2BC-5000-997A9C1D8C2C}"/>
                  </a:ext>
                </a:extLst>
              </p:cNvPr>
              <p:cNvPicPr/>
              <p:nvPr/>
            </p:nvPicPr>
            <p:blipFill>
              <a:blip r:embed="rId34"/>
              <a:stretch>
                <a:fillRect/>
              </a:stretch>
            </p:blipFill>
            <p:spPr>
              <a:xfrm>
                <a:off x="2815358" y="4895783"/>
                <a:ext cx="20880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78" name="Ink 77">
                <a:extLst>
                  <a:ext uri="{FF2B5EF4-FFF2-40B4-BE49-F238E27FC236}">
                    <a16:creationId xmlns:a16="http://schemas.microsoft.com/office/drawing/2014/main" id="{0A707CE0-F9D4-917F-EB40-1BDBAC1D195A}"/>
                  </a:ext>
                </a:extLst>
              </p14:cNvPr>
              <p14:cNvContentPartPr/>
              <p14:nvPr/>
            </p14:nvContentPartPr>
            <p14:xfrm>
              <a:off x="5502038" y="3559103"/>
              <a:ext cx="486720" cy="23400"/>
            </p14:xfrm>
          </p:contentPart>
        </mc:Choice>
        <mc:Fallback xmlns="">
          <p:pic>
            <p:nvPicPr>
              <p:cNvPr id="78" name="Ink 77">
                <a:extLst>
                  <a:ext uri="{FF2B5EF4-FFF2-40B4-BE49-F238E27FC236}">
                    <a16:creationId xmlns:a16="http://schemas.microsoft.com/office/drawing/2014/main" id="{0A707CE0-F9D4-917F-EB40-1BDBAC1D195A}"/>
                  </a:ext>
                </a:extLst>
              </p:cNvPr>
              <p:cNvPicPr/>
              <p:nvPr/>
            </p:nvPicPr>
            <p:blipFill>
              <a:blip r:embed="rId36"/>
              <a:stretch>
                <a:fillRect/>
              </a:stretch>
            </p:blipFill>
            <p:spPr>
              <a:xfrm>
                <a:off x="5493398" y="3550463"/>
                <a:ext cx="504360" cy="41040"/>
              </a:xfrm>
              <a:prstGeom prst="rect">
                <a:avLst/>
              </a:prstGeom>
            </p:spPr>
          </p:pic>
        </mc:Fallback>
      </mc:AlternateContent>
      <p:grpSp>
        <p:nvGrpSpPr>
          <p:cNvPr id="119" name="Group 118">
            <a:extLst>
              <a:ext uri="{FF2B5EF4-FFF2-40B4-BE49-F238E27FC236}">
                <a16:creationId xmlns:a16="http://schemas.microsoft.com/office/drawing/2014/main" id="{71CFFEE3-0E36-C7C7-E1F8-3B9189D2CE0B}"/>
              </a:ext>
            </a:extLst>
          </p:cNvPr>
          <p:cNvGrpSpPr/>
          <p:nvPr/>
        </p:nvGrpSpPr>
        <p:grpSpPr>
          <a:xfrm>
            <a:off x="969638" y="990863"/>
            <a:ext cx="10773000" cy="2374920"/>
            <a:chOff x="969638" y="990863"/>
            <a:chExt cx="10773000" cy="2374920"/>
          </a:xfrm>
        </p:grpSpPr>
        <mc:AlternateContent xmlns:mc="http://schemas.openxmlformats.org/markup-compatibility/2006" xmlns:p14="http://schemas.microsoft.com/office/powerpoint/2010/main">
          <mc:Choice Requires="p14">
            <p:contentPart p14:bwMode="auto" r:id="rId37">
              <p14:nvContentPartPr>
                <p14:cNvPr id="3" name="Ink 2">
                  <a:extLst>
                    <a:ext uri="{FF2B5EF4-FFF2-40B4-BE49-F238E27FC236}">
                      <a16:creationId xmlns:a16="http://schemas.microsoft.com/office/drawing/2014/main" id="{2FD81B87-599F-490A-9550-D0CB75D9821C}"/>
                    </a:ext>
                  </a:extLst>
                </p14:cNvPr>
                <p14:cNvContentPartPr/>
                <p14:nvPr/>
              </p14:nvContentPartPr>
              <p14:xfrm>
                <a:off x="969638" y="1549223"/>
                <a:ext cx="3020400" cy="1816560"/>
              </p14:xfrm>
            </p:contentPart>
          </mc:Choice>
          <mc:Fallback xmlns="">
            <p:pic>
              <p:nvPicPr>
                <p:cNvPr id="3" name="Ink 2">
                  <a:extLst>
                    <a:ext uri="{FF2B5EF4-FFF2-40B4-BE49-F238E27FC236}">
                      <a16:creationId xmlns:a16="http://schemas.microsoft.com/office/drawing/2014/main" id="{2FD81B87-599F-490A-9550-D0CB75D9821C}"/>
                    </a:ext>
                  </a:extLst>
                </p:cNvPr>
                <p:cNvPicPr/>
                <p:nvPr/>
              </p:nvPicPr>
              <p:blipFill>
                <a:blip r:embed="rId38"/>
                <a:stretch>
                  <a:fillRect/>
                </a:stretch>
              </p:blipFill>
              <p:spPr>
                <a:xfrm>
                  <a:off x="960998" y="1540223"/>
                  <a:ext cx="3038040" cy="18342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 name="Ink 3">
                  <a:extLst>
                    <a:ext uri="{FF2B5EF4-FFF2-40B4-BE49-F238E27FC236}">
                      <a16:creationId xmlns:a16="http://schemas.microsoft.com/office/drawing/2014/main" id="{F36F3A33-EDB6-DD71-003B-42B8E78AEAC8}"/>
                    </a:ext>
                  </a:extLst>
                </p14:cNvPr>
                <p14:cNvContentPartPr/>
                <p14:nvPr/>
              </p14:nvContentPartPr>
              <p14:xfrm>
                <a:off x="1020398" y="1358423"/>
                <a:ext cx="3591000" cy="1885680"/>
              </p14:xfrm>
            </p:contentPart>
          </mc:Choice>
          <mc:Fallback xmlns="">
            <p:pic>
              <p:nvPicPr>
                <p:cNvPr id="4" name="Ink 3">
                  <a:extLst>
                    <a:ext uri="{FF2B5EF4-FFF2-40B4-BE49-F238E27FC236}">
                      <a16:creationId xmlns:a16="http://schemas.microsoft.com/office/drawing/2014/main" id="{F36F3A33-EDB6-DD71-003B-42B8E78AEAC8}"/>
                    </a:ext>
                  </a:extLst>
                </p:cNvPr>
                <p:cNvPicPr/>
                <p:nvPr/>
              </p:nvPicPr>
              <p:blipFill>
                <a:blip r:embed="rId40"/>
                <a:stretch>
                  <a:fillRect/>
                </a:stretch>
              </p:blipFill>
              <p:spPr>
                <a:xfrm>
                  <a:off x="1011758" y="1349423"/>
                  <a:ext cx="3608640" cy="19033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6" name="Ink 5">
                  <a:extLst>
                    <a:ext uri="{FF2B5EF4-FFF2-40B4-BE49-F238E27FC236}">
                      <a16:creationId xmlns:a16="http://schemas.microsoft.com/office/drawing/2014/main" id="{463FF1D5-7119-18FC-1E3B-840DBB107806}"/>
                    </a:ext>
                  </a:extLst>
                </p14:cNvPr>
                <p14:cNvContentPartPr/>
                <p14:nvPr/>
              </p14:nvContentPartPr>
              <p14:xfrm>
                <a:off x="1379678" y="1104983"/>
                <a:ext cx="247680" cy="298800"/>
              </p14:xfrm>
            </p:contentPart>
          </mc:Choice>
          <mc:Fallback xmlns="">
            <p:pic>
              <p:nvPicPr>
                <p:cNvPr id="6" name="Ink 5">
                  <a:extLst>
                    <a:ext uri="{FF2B5EF4-FFF2-40B4-BE49-F238E27FC236}">
                      <a16:creationId xmlns:a16="http://schemas.microsoft.com/office/drawing/2014/main" id="{463FF1D5-7119-18FC-1E3B-840DBB107806}"/>
                    </a:ext>
                  </a:extLst>
                </p:cNvPr>
                <p:cNvPicPr/>
                <p:nvPr/>
              </p:nvPicPr>
              <p:blipFill>
                <a:blip r:embed="rId42"/>
                <a:stretch>
                  <a:fillRect/>
                </a:stretch>
              </p:blipFill>
              <p:spPr>
                <a:xfrm>
                  <a:off x="1370678" y="1095983"/>
                  <a:ext cx="265320" cy="3164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7" name="Ink 6">
                  <a:extLst>
                    <a:ext uri="{FF2B5EF4-FFF2-40B4-BE49-F238E27FC236}">
                      <a16:creationId xmlns:a16="http://schemas.microsoft.com/office/drawing/2014/main" id="{7A15378C-6F74-C96C-555A-8DA7BDEE83C0}"/>
                    </a:ext>
                  </a:extLst>
                </p14:cNvPr>
                <p14:cNvContentPartPr/>
                <p14:nvPr/>
              </p14:nvContentPartPr>
              <p14:xfrm>
                <a:off x="1697198" y="1166903"/>
                <a:ext cx="207720" cy="193680"/>
              </p14:xfrm>
            </p:contentPart>
          </mc:Choice>
          <mc:Fallback xmlns="">
            <p:pic>
              <p:nvPicPr>
                <p:cNvPr id="7" name="Ink 6">
                  <a:extLst>
                    <a:ext uri="{FF2B5EF4-FFF2-40B4-BE49-F238E27FC236}">
                      <a16:creationId xmlns:a16="http://schemas.microsoft.com/office/drawing/2014/main" id="{7A15378C-6F74-C96C-555A-8DA7BDEE83C0}"/>
                    </a:ext>
                  </a:extLst>
                </p:cNvPr>
                <p:cNvPicPr/>
                <p:nvPr/>
              </p:nvPicPr>
              <p:blipFill>
                <a:blip r:embed="rId44"/>
                <a:stretch>
                  <a:fillRect/>
                </a:stretch>
              </p:blipFill>
              <p:spPr>
                <a:xfrm>
                  <a:off x="1688558" y="1158263"/>
                  <a:ext cx="22536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8" name="Ink 7">
                  <a:extLst>
                    <a:ext uri="{FF2B5EF4-FFF2-40B4-BE49-F238E27FC236}">
                      <a16:creationId xmlns:a16="http://schemas.microsoft.com/office/drawing/2014/main" id="{8CE0A1D5-51CB-2DCF-29BD-67C9CBEE3ADF}"/>
                    </a:ext>
                  </a:extLst>
                </p14:cNvPr>
                <p14:cNvContentPartPr/>
                <p14:nvPr/>
              </p14:nvContentPartPr>
              <p14:xfrm>
                <a:off x="2006078" y="1027583"/>
                <a:ext cx="34200" cy="303120"/>
              </p14:xfrm>
            </p:contentPart>
          </mc:Choice>
          <mc:Fallback xmlns="">
            <p:pic>
              <p:nvPicPr>
                <p:cNvPr id="8" name="Ink 7">
                  <a:extLst>
                    <a:ext uri="{FF2B5EF4-FFF2-40B4-BE49-F238E27FC236}">
                      <a16:creationId xmlns:a16="http://schemas.microsoft.com/office/drawing/2014/main" id="{8CE0A1D5-51CB-2DCF-29BD-67C9CBEE3ADF}"/>
                    </a:ext>
                  </a:extLst>
                </p:cNvPr>
                <p:cNvPicPr/>
                <p:nvPr/>
              </p:nvPicPr>
              <p:blipFill>
                <a:blip r:embed="rId46"/>
                <a:stretch>
                  <a:fillRect/>
                </a:stretch>
              </p:blipFill>
              <p:spPr>
                <a:xfrm>
                  <a:off x="1997438" y="1018943"/>
                  <a:ext cx="5184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9" name="Ink 8">
                  <a:extLst>
                    <a:ext uri="{FF2B5EF4-FFF2-40B4-BE49-F238E27FC236}">
                      <a16:creationId xmlns:a16="http://schemas.microsoft.com/office/drawing/2014/main" id="{8870972E-D980-B92F-5C53-72B3EF2D9744}"/>
                    </a:ext>
                  </a:extLst>
                </p14:cNvPr>
                <p14:cNvContentPartPr/>
                <p14:nvPr/>
              </p14:nvContentPartPr>
              <p14:xfrm>
                <a:off x="2016518" y="1128383"/>
                <a:ext cx="307080" cy="200160"/>
              </p14:xfrm>
            </p:contentPart>
          </mc:Choice>
          <mc:Fallback xmlns="">
            <p:pic>
              <p:nvPicPr>
                <p:cNvPr id="9" name="Ink 8">
                  <a:extLst>
                    <a:ext uri="{FF2B5EF4-FFF2-40B4-BE49-F238E27FC236}">
                      <a16:creationId xmlns:a16="http://schemas.microsoft.com/office/drawing/2014/main" id="{8870972E-D980-B92F-5C53-72B3EF2D9744}"/>
                    </a:ext>
                  </a:extLst>
                </p:cNvPr>
                <p:cNvPicPr/>
                <p:nvPr/>
              </p:nvPicPr>
              <p:blipFill>
                <a:blip r:embed="rId48"/>
                <a:stretch>
                  <a:fillRect/>
                </a:stretch>
              </p:blipFill>
              <p:spPr>
                <a:xfrm>
                  <a:off x="2007518" y="1119743"/>
                  <a:ext cx="32472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0" name="Ink 9">
                  <a:extLst>
                    <a:ext uri="{FF2B5EF4-FFF2-40B4-BE49-F238E27FC236}">
                      <a16:creationId xmlns:a16="http://schemas.microsoft.com/office/drawing/2014/main" id="{A1510A6C-80C5-1887-7DA4-3C789CABC147}"/>
                    </a:ext>
                  </a:extLst>
                </p14:cNvPr>
                <p14:cNvContentPartPr/>
                <p14:nvPr/>
              </p14:nvContentPartPr>
              <p14:xfrm>
                <a:off x="2359598" y="1001663"/>
                <a:ext cx="39240" cy="308520"/>
              </p14:xfrm>
            </p:contentPart>
          </mc:Choice>
          <mc:Fallback xmlns="">
            <p:pic>
              <p:nvPicPr>
                <p:cNvPr id="10" name="Ink 9">
                  <a:extLst>
                    <a:ext uri="{FF2B5EF4-FFF2-40B4-BE49-F238E27FC236}">
                      <a16:creationId xmlns:a16="http://schemas.microsoft.com/office/drawing/2014/main" id="{A1510A6C-80C5-1887-7DA4-3C789CABC147}"/>
                    </a:ext>
                  </a:extLst>
                </p:cNvPr>
                <p:cNvPicPr/>
                <p:nvPr/>
              </p:nvPicPr>
              <p:blipFill>
                <a:blip r:embed="rId50"/>
                <a:stretch>
                  <a:fillRect/>
                </a:stretch>
              </p:blipFill>
              <p:spPr>
                <a:xfrm>
                  <a:off x="2350958" y="993023"/>
                  <a:ext cx="5688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1" name="Ink 10">
                  <a:extLst>
                    <a:ext uri="{FF2B5EF4-FFF2-40B4-BE49-F238E27FC236}">
                      <a16:creationId xmlns:a16="http://schemas.microsoft.com/office/drawing/2014/main" id="{6B919F68-31DC-5D86-C722-39934453B173}"/>
                    </a:ext>
                  </a:extLst>
                </p14:cNvPr>
                <p14:cNvContentPartPr/>
                <p14:nvPr/>
              </p14:nvContentPartPr>
              <p14:xfrm>
                <a:off x="2516918" y="1120823"/>
                <a:ext cx="406080" cy="439560"/>
              </p14:xfrm>
            </p:contentPart>
          </mc:Choice>
          <mc:Fallback xmlns="">
            <p:pic>
              <p:nvPicPr>
                <p:cNvPr id="11" name="Ink 10">
                  <a:extLst>
                    <a:ext uri="{FF2B5EF4-FFF2-40B4-BE49-F238E27FC236}">
                      <a16:creationId xmlns:a16="http://schemas.microsoft.com/office/drawing/2014/main" id="{6B919F68-31DC-5D86-C722-39934453B173}"/>
                    </a:ext>
                  </a:extLst>
                </p:cNvPr>
                <p:cNvPicPr/>
                <p:nvPr/>
              </p:nvPicPr>
              <p:blipFill>
                <a:blip r:embed="rId52"/>
                <a:stretch>
                  <a:fillRect/>
                </a:stretch>
              </p:blipFill>
              <p:spPr>
                <a:xfrm>
                  <a:off x="2507918" y="1111823"/>
                  <a:ext cx="423720" cy="4572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2" name="Ink 11">
                  <a:extLst>
                    <a:ext uri="{FF2B5EF4-FFF2-40B4-BE49-F238E27FC236}">
                      <a16:creationId xmlns:a16="http://schemas.microsoft.com/office/drawing/2014/main" id="{774797B8-FD25-30A8-64C4-F60DDCB1EDE6}"/>
                    </a:ext>
                  </a:extLst>
                </p14:cNvPr>
                <p14:cNvContentPartPr/>
                <p14:nvPr/>
              </p14:nvContentPartPr>
              <p14:xfrm>
                <a:off x="3043598" y="1271303"/>
                <a:ext cx="1800" cy="1440"/>
              </p14:xfrm>
            </p:contentPart>
          </mc:Choice>
          <mc:Fallback xmlns="">
            <p:pic>
              <p:nvPicPr>
                <p:cNvPr id="12" name="Ink 11">
                  <a:extLst>
                    <a:ext uri="{FF2B5EF4-FFF2-40B4-BE49-F238E27FC236}">
                      <a16:creationId xmlns:a16="http://schemas.microsoft.com/office/drawing/2014/main" id="{774797B8-FD25-30A8-64C4-F60DDCB1EDE6}"/>
                    </a:ext>
                  </a:extLst>
                </p:cNvPr>
                <p:cNvPicPr/>
                <p:nvPr/>
              </p:nvPicPr>
              <p:blipFill>
                <a:blip r:embed="rId7"/>
                <a:stretch>
                  <a:fillRect/>
                </a:stretch>
              </p:blipFill>
              <p:spPr>
                <a:xfrm>
                  <a:off x="3034958" y="1262663"/>
                  <a:ext cx="1944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6" name="Ink 15">
                  <a:extLst>
                    <a:ext uri="{FF2B5EF4-FFF2-40B4-BE49-F238E27FC236}">
                      <a16:creationId xmlns:a16="http://schemas.microsoft.com/office/drawing/2014/main" id="{B9E8C8C5-2FCD-6DF2-82C1-FD44F9B053D3}"/>
                    </a:ext>
                  </a:extLst>
                </p14:cNvPr>
                <p14:cNvContentPartPr/>
                <p14:nvPr/>
              </p14:nvContentPartPr>
              <p14:xfrm>
                <a:off x="4308998" y="3125303"/>
                <a:ext cx="116280" cy="72000"/>
              </p14:xfrm>
            </p:contentPart>
          </mc:Choice>
          <mc:Fallback xmlns="">
            <p:pic>
              <p:nvPicPr>
                <p:cNvPr id="16" name="Ink 15">
                  <a:extLst>
                    <a:ext uri="{FF2B5EF4-FFF2-40B4-BE49-F238E27FC236}">
                      <a16:creationId xmlns:a16="http://schemas.microsoft.com/office/drawing/2014/main" id="{B9E8C8C5-2FCD-6DF2-82C1-FD44F9B053D3}"/>
                    </a:ext>
                  </a:extLst>
                </p:cNvPr>
                <p:cNvPicPr/>
                <p:nvPr/>
              </p:nvPicPr>
              <p:blipFill>
                <a:blip r:embed="rId55"/>
                <a:stretch>
                  <a:fillRect/>
                </a:stretch>
              </p:blipFill>
              <p:spPr>
                <a:xfrm>
                  <a:off x="4299998" y="3116303"/>
                  <a:ext cx="13392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7" name="Ink 16">
                  <a:extLst>
                    <a:ext uri="{FF2B5EF4-FFF2-40B4-BE49-F238E27FC236}">
                      <a16:creationId xmlns:a16="http://schemas.microsoft.com/office/drawing/2014/main" id="{80692C8E-36DF-22E8-38E4-E3CD30E314C4}"/>
                    </a:ext>
                  </a:extLst>
                </p14:cNvPr>
                <p14:cNvContentPartPr/>
                <p14:nvPr/>
              </p14:nvContentPartPr>
              <p14:xfrm>
                <a:off x="4407278" y="3087503"/>
                <a:ext cx="39960" cy="61920"/>
              </p14:xfrm>
            </p:contentPart>
          </mc:Choice>
          <mc:Fallback xmlns="">
            <p:pic>
              <p:nvPicPr>
                <p:cNvPr id="17" name="Ink 16">
                  <a:extLst>
                    <a:ext uri="{FF2B5EF4-FFF2-40B4-BE49-F238E27FC236}">
                      <a16:creationId xmlns:a16="http://schemas.microsoft.com/office/drawing/2014/main" id="{80692C8E-36DF-22E8-38E4-E3CD30E314C4}"/>
                    </a:ext>
                  </a:extLst>
                </p:cNvPr>
                <p:cNvPicPr/>
                <p:nvPr/>
              </p:nvPicPr>
              <p:blipFill>
                <a:blip r:embed="rId57"/>
                <a:stretch>
                  <a:fillRect/>
                </a:stretch>
              </p:blipFill>
              <p:spPr>
                <a:xfrm>
                  <a:off x="4398278" y="3078863"/>
                  <a:ext cx="5760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8" name="Ink 17">
                  <a:extLst>
                    <a:ext uri="{FF2B5EF4-FFF2-40B4-BE49-F238E27FC236}">
                      <a16:creationId xmlns:a16="http://schemas.microsoft.com/office/drawing/2014/main" id="{33040552-4364-7F05-7AD6-F0441FB95D3F}"/>
                    </a:ext>
                  </a:extLst>
                </p14:cNvPr>
                <p14:cNvContentPartPr/>
                <p14:nvPr/>
              </p14:nvContentPartPr>
              <p14:xfrm>
                <a:off x="4371278" y="3119543"/>
                <a:ext cx="93960" cy="47880"/>
              </p14:xfrm>
            </p:contentPart>
          </mc:Choice>
          <mc:Fallback xmlns="">
            <p:pic>
              <p:nvPicPr>
                <p:cNvPr id="18" name="Ink 17">
                  <a:extLst>
                    <a:ext uri="{FF2B5EF4-FFF2-40B4-BE49-F238E27FC236}">
                      <a16:creationId xmlns:a16="http://schemas.microsoft.com/office/drawing/2014/main" id="{33040552-4364-7F05-7AD6-F0441FB95D3F}"/>
                    </a:ext>
                  </a:extLst>
                </p:cNvPr>
                <p:cNvPicPr/>
                <p:nvPr/>
              </p:nvPicPr>
              <p:blipFill>
                <a:blip r:embed="rId59"/>
                <a:stretch>
                  <a:fillRect/>
                </a:stretch>
              </p:blipFill>
              <p:spPr>
                <a:xfrm>
                  <a:off x="4362638" y="3110543"/>
                  <a:ext cx="11160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9" name="Ink 18">
                  <a:extLst>
                    <a:ext uri="{FF2B5EF4-FFF2-40B4-BE49-F238E27FC236}">
                      <a16:creationId xmlns:a16="http://schemas.microsoft.com/office/drawing/2014/main" id="{49C89227-DB95-9D7A-8A7E-3B182567904C}"/>
                    </a:ext>
                  </a:extLst>
                </p14:cNvPr>
                <p14:cNvContentPartPr/>
                <p14:nvPr/>
              </p14:nvContentPartPr>
              <p14:xfrm>
                <a:off x="4377758" y="3125303"/>
                <a:ext cx="6480" cy="12960"/>
              </p14:xfrm>
            </p:contentPart>
          </mc:Choice>
          <mc:Fallback xmlns="">
            <p:pic>
              <p:nvPicPr>
                <p:cNvPr id="19" name="Ink 18">
                  <a:extLst>
                    <a:ext uri="{FF2B5EF4-FFF2-40B4-BE49-F238E27FC236}">
                      <a16:creationId xmlns:a16="http://schemas.microsoft.com/office/drawing/2014/main" id="{49C89227-DB95-9D7A-8A7E-3B182567904C}"/>
                    </a:ext>
                  </a:extLst>
                </p:cNvPr>
                <p:cNvPicPr/>
                <p:nvPr/>
              </p:nvPicPr>
              <p:blipFill>
                <a:blip r:embed="rId61"/>
                <a:stretch>
                  <a:fillRect/>
                </a:stretch>
              </p:blipFill>
              <p:spPr>
                <a:xfrm>
                  <a:off x="4368758" y="3116303"/>
                  <a:ext cx="2412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0" name="Ink 19">
                  <a:extLst>
                    <a:ext uri="{FF2B5EF4-FFF2-40B4-BE49-F238E27FC236}">
                      <a16:creationId xmlns:a16="http://schemas.microsoft.com/office/drawing/2014/main" id="{F78ADAEA-5B09-39DD-A3C1-2C18C7339404}"/>
                    </a:ext>
                  </a:extLst>
                </p14:cNvPr>
                <p14:cNvContentPartPr/>
                <p14:nvPr/>
              </p14:nvContentPartPr>
              <p14:xfrm>
                <a:off x="4374158" y="3137543"/>
                <a:ext cx="3960" cy="360"/>
              </p14:xfrm>
            </p:contentPart>
          </mc:Choice>
          <mc:Fallback xmlns="">
            <p:pic>
              <p:nvPicPr>
                <p:cNvPr id="20" name="Ink 19">
                  <a:extLst>
                    <a:ext uri="{FF2B5EF4-FFF2-40B4-BE49-F238E27FC236}">
                      <a16:creationId xmlns:a16="http://schemas.microsoft.com/office/drawing/2014/main" id="{F78ADAEA-5B09-39DD-A3C1-2C18C7339404}"/>
                    </a:ext>
                  </a:extLst>
                </p:cNvPr>
                <p:cNvPicPr/>
                <p:nvPr/>
              </p:nvPicPr>
              <p:blipFill>
                <a:blip r:embed="rId7"/>
                <a:stretch>
                  <a:fillRect/>
                </a:stretch>
              </p:blipFill>
              <p:spPr>
                <a:xfrm>
                  <a:off x="4365518" y="3128903"/>
                  <a:ext cx="21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1" name="Ink 20">
                  <a:extLst>
                    <a:ext uri="{FF2B5EF4-FFF2-40B4-BE49-F238E27FC236}">
                      <a16:creationId xmlns:a16="http://schemas.microsoft.com/office/drawing/2014/main" id="{E3E94614-F3D7-9F84-CA78-49CAE50FFC57}"/>
                    </a:ext>
                  </a:extLst>
                </p14:cNvPr>
                <p14:cNvContentPartPr/>
                <p14:nvPr/>
              </p14:nvContentPartPr>
              <p14:xfrm>
                <a:off x="4359038" y="3099023"/>
                <a:ext cx="42120" cy="79920"/>
              </p14:xfrm>
            </p:contentPart>
          </mc:Choice>
          <mc:Fallback xmlns="">
            <p:pic>
              <p:nvPicPr>
                <p:cNvPr id="21" name="Ink 20">
                  <a:extLst>
                    <a:ext uri="{FF2B5EF4-FFF2-40B4-BE49-F238E27FC236}">
                      <a16:creationId xmlns:a16="http://schemas.microsoft.com/office/drawing/2014/main" id="{E3E94614-F3D7-9F84-CA78-49CAE50FFC57}"/>
                    </a:ext>
                  </a:extLst>
                </p:cNvPr>
                <p:cNvPicPr/>
                <p:nvPr/>
              </p:nvPicPr>
              <p:blipFill>
                <a:blip r:embed="rId64"/>
                <a:stretch>
                  <a:fillRect/>
                </a:stretch>
              </p:blipFill>
              <p:spPr>
                <a:xfrm>
                  <a:off x="4350038" y="3090383"/>
                  <a:ext cx="5976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2" name="Ink 21">
                  <a:extLst>
                    <a:ext uri="{FF2B5EF4-FFF2-40B4-BE49-F238E27FC236}">
                      <a16:creationId xmlns:a16="http://schemas.microsoft.com/office/drawing/2014/main" id="{1A0A4FBF-357C-344A-4B49-936B0A01BD1A}"/>
                    </a:ext>
                  </a:extLst>
                </p14:cNvPr>
                <p14:cNvContentPartPr/>
                <p14:nvPr/>
              </p14:nvContentPartPr>
              <p14:xfrm>
                <a:off x="4365158" y="3125303"/>
                <a:ext cx="360" cy="49320"/>
              </p14:xfrm>
            </p:contentPart>
          </mc:Choice>
          <mc:Fallback xmlns="">
            <p:pic>
              <p:nvPicPr>
                <p:cNvPr id="22" name="Ink 21">
                  <a:extLst>
                    <a:ext uri="{FF2B5EF4-FFF2-40B4-BE49-F238E27FC236}">
                      <a16:creationId xmlns:a16="http://schemas.microsoft.com/office/drawing/2014/main" id="{1A0A4FBF-357C-344A-4B49-936B0A01BD1A}"/>
                    </a:ext>
                  </a:extLst>
                </p:cNvPr>
                <p:cNvPicPr/>
                <p:nvPr/>
              </p:nvPicPr>
              <p:blipFill>
                <a:blip r:embed="rId66"/>
                <a:stretch>
                  <a:fillRect/>
                </a:stretch>
              </p:blipFill>
              <p:spPr>
                <a:xfrm>
                  <a:off x="4356518" y="3116303"/>
                  <a:ext cx="1800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3" name="Ink 22">
                  <a:extLst>
                    <a:ext uri="{FF2B5EF4-FFF2-40B4-BE49-F238E27FC236}">
                      <a16:creationId xmlns:a16="http://schemas.microsoft.com/office/drawing/2014/main" id="{BE1DB430-FD51-38B8-322E-977CDC286082}"/>
                    </a:ext>
                  </a:extLst>
                </p14:cNvPr>
                <p14:cNvContentPartPr/>
                <p14:nvPr/>
              </p14:nvContentPartPr>
              <p14:xfrm>
                <a:off x="4317278" y="3113783"/>
                <a:ext cx="17280" cy="18000"/>
              </p14:xfrm>
            </p:contentPart>
          </mc:Choice>
          <mc:Fallback xmlns="">
            <p:pic>
              <p:nvPicPr>
                <p:cNvPr id="23" name="Ink 22">
                  <a:extLst>
                    <a:ext uri="{FF2B5EF4-FFF2-40B4-BE49-F238E27FC236}">
                      <a16:creationId xmlns:a16="http://schemas.microsoft.com/office/drawing/2014/main" id="{BE1DB430-FD51-38B8-322E-977CDC286082}"/>
                    </a:ext>
                  </a:extLst>
                </p:cNvPr>
                <p:cNvPicPr/>
                <p:nvPr/>
              </p:nvPicPr>
              <p:blipFill>
                <a:blip r:embed="rId68"/>
                <a:stretch>
                  <a:fillRect/>
                </a:stretch>
              </p:blipFill>
              <p:spPr>
                <a:xfrm>
                  <a:off x="4308638" y="3104783"/>
                  <a:ext cx="3492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2" name="Ink 41">
                  <a:extLst>
                    <a:ext uri="{FF2B5EF4-FFF2-40B4-BE49-F238E27FC236}">
                      <a16:creationId xmlns:a16="http://schemas.microsoft.com/office/drawing/2014/main" id="{3F55B252-5BF3-F841-58BF-2DF95CD9C062}"/>
                    </a:ext>
                  </a:extLst>
                </p14:cNvPr>
                <p14:cNvContentPartPr/>
                <p14:nvPr/>
              </p14:nvContentPartPr>
              <p14:xfrm>
                <a:off x="1435118" y="1823183"/>
                <a:ext cx="888480" cy="521640"/>
              </p14:xfrm>
            </p:contentPart>
          </mc:Choice>
          <mc:Fallback xmlns="">
            <p:pic>
              <p:nvPicPr>
                <p:cNvPr id="42" name="Ink 41">
                  <a:extLst>
                    <a:ext uri="{FF2B5EF4-FFF2-40B4-BE49-F238E27FC236}">
                      <a16:creationId xmlns:a16="http://schemas.microsoft.com/office/drawing/2014/main" id="{3F55B252-5BF3-F841-58BF-2DF95CD9C062}"/>
                    </a:ext>
                  </a:extLst>
                </p:cNvPr>
                <p:cNvPicPr/>
                <p:nvPr/>
              </p:nvPicPr>
              <p:blipFill>
                <a:blip r:embed="rId70"/>
                <a:stretch>
                  <a:fillRect/>
                </a:stretch>
              </p:blipFill>
              <p:spPr>
                <a:xfrm>
                  <a:off x="1426478" y="1814543"/>
                  <a:ext cx="906120" cy="5392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3" name="Ink 42">
                  <a:extLst>
                    <a:ext uri="{FF2B5EF4-FFF2-40B4-BE49-F238E27FC236}">
                      <a16:creationId xmlns:a16="http://schemas.microsoft.com/office/drawing/2014/main" id="{3D357277-13A8-46F0-FED4-A80433A7BCBD}"/>
                    </a:ext>
                  </a:extLst>
                </p14:cNvPr>
                <p14:cNvContentPartPr/>
                <p14:nvPr/>
              </p14:nvContentPartPr>
              <p14:xfrm>
                <a:off x="1511798" y="1803383"/>
                <a:ext cx="1036440" cy="516240"/>
              </p14:xfrm>
            </p:contentPart>
          </mc:Choice>
          <mc:Fallback xmlns="">
            <p:pic>
              <p:nvPicPr>
                <p:cNvPr id="43" name="Ink 42">
                  <a:extLst>
                    <a:ext uri="{FF2B5EF4-FFF2-40B4-BE49-F238E27FC236}">
                      <a16:creationId xmlns:a16="http://schemas.microsoft.com/office/drawing/2014/main" id="{3D357277-13A8-46F0-FED4-A80433A7BCBD}"/>
                    </a:ext>
                  </a:extLst>
                </p:cNvPr>
                <p:cNvPicPr/>
                <p:nvPr/>
              </p:nvPicPr>
              <p:blipFill>
                <a:blip r:embed="rId72"/>
                <a:stretch>
                  <a:fillRect/>
                </a:stretch>
              </p:blipFill>
              <p:spPr>
                <a:xfrm>
                  <a:off x="1502798" y="1794743"/>
                  <a:ext cx="1054080" cy="5338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4" name="Ink 43">
                  <a:extLst>
                    <a:ext uri="{FF2B5EF4-FFF2-40B4-BE49-F238E27FC236}">
                      <a16:creationId xmlns:a16="http://schemas.microsoft.com/office/drawing/2014/main" id="{FFC472A1-9346-2E6A-7B00-0D3610CB2011}"/>
                    </a:ext>
                  </a:extLst>
                </p14:cNvPr>
                <p14:cNvContentPartPr/>
                <p14:nvPr/>
              </p14:nvContentPartPr>
              <p14:xfrm>
                <a:off x="1646798" y="2398823"/>
                <a:ext cx="1234800" cy="240480"/>
              </p14:xfrm>
            </p:contentPart>
          </mc:Choice>
          <mc:Fallback xmlns="">
            <p:pic>
              <p:nvPicPr>
                <p:cNvPr id="44" name="Ink 43">
                  <a:extLst>
                    <a:ext uri="{FF2B5EF4-FFF2-40B4-BE49-F238E27FC236}">
                      <a16:creationId xmlns:a16="http://schemas.microsoft.com/office/drawing/2014/main" id="{FFC472A1-9346-2E6A-7B00-0D3610CB2011}"/>
                    </a:ext>
                  </a:extLst>
                </p:cNvPr>
                <p:cNvPicPr/>
                <p:nvPr/>
              </p:nvPicPr>
              <p:blipFill>
                <a:blip r:embed="rId74"/>
                <a:stretch>
                  <a:fillRect/>
                </a:stretch>
              </p:blipFill>
              <p:spPr>
                <a:xfrm>
                  <a:off x="1638158" y="2389823"/>
                  <a:ext cx="125244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5" name="Ink 44">
                  <a:extLst>
                    <a:ext uri="{FF2B5EF4-FFF2-40B4-BE49-F238E27FC236}">
                      <a16:creationId xmlns:a16="http://schemas.microsoft.com/office/drawing/2014/main" id="{F12FD707-71AE-A97D-A185-DE10E6D0B805}"/>
                    </a:ext>
                  </a:extLst>
                </p14:cNvPr>
                <p14:cNvContentPartPr/>
                <p14:nvPr/>
              </p14:nvContentPartPr>
              <p14:xfrm>
                <a:off x="2498558" y="1929023"/>
                <a:ext cx="521280" cy="630720"/>
              </p14:xfrm>
            </p:contentPart>
          </mc:Choice>
          <mc:Fallback xmlns="">
            <p:pic>
              <p:nvPicPr>
                <p:cNvPr id="45" name="Ink 44">
                  <a:extLst>
                    <a:ext uri="{FF2B5EF4-FFF2-40B4-BE49-F238E27FC236}">
                      <a16:creationId xmlns:a16="http://schemas.microsoft.com/office/drawing/2014/main" id="{F12FD707-71AE-A97D-A185-DE10E6D0B805}"/>
                    </a:ext>
                  </a:extLst>
                </p:cNvPr>
                <p:cNvPicPr/>
                <p:nvPr/>
              </p:nvPicPr>
              <p:blipFill>
                <a:blip r:embed="rId76"/>
                <a:stretch>
                  <a:fillRect/>
                </a:stretch>
              </p:blipFill>
              <p:spPr>
                <a:xfrm>
                  <a:off x="2489918" y="1920023"/>
                  <a:ext cx="538920" cy="6483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6" name="Ink 45">
                  <a:extLst>
                    <a:ext uri="{FF2B5EF4-FFF2-40B4-BE49-F238E27FC236}">
                      <a16:creationId xmlns:a16="http://schemas.microsoft.com/office/drawing/2014/main" id="{17A2BF9E-D7DA-7633-44A3-528ABD789BC9}"/>
                    </a:ext>
                  </a:extLst>
                </p14:cNvPr>
                <p14:cNvContentPartPr/>
                <p14:nvPr/>
              </p14:nvContentPartPr>
              <p14:xfrm>
                <a:off x="1953878" y="2654063"/>
                <a:ext cx="1460160" cy="234360"/>
              </p14:xfrm>
            </p:contentPart>
          </mc:Choice>
          <mc:Fallback xmlns="">
            <p:pic>
              <p:nvPicPr>
                <p:cNvPr id="46" name="Ink 45">
                  <a:extLst>
                    <a:ext uri="{FF2B5EF4-FFF2-40B4-BE49-F238E27FC236}">
                      <a16:creationId xmlns:a16="http://schemas.microsoft.com/office/drawing/2014/main" id="{17A2BF9E-D7DA-7633-44A3-528ABD789BC9}"/>
                    </a:ext>
                  </a:extLst>
                </p:cNvPr>
                <p:cNvPicPr/>
                <p:nvPr/>
              </p:nvPicPr>
              <p:blipFill>
                <a:blip r:embed="rId78"/>
                <a:stretch>
                  <a:fillRect/>
                </a:stretch>
              </p:blipFill>
              <p:spPr>
                <a:xfrm>
                  <a:off x="1945238" y="2645063"/>
                  <a:ext cx="147780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47" name="Ink 46">
                  <a:extLst>
                    <a:ext uri="{FF2B5EF4-FFF2-40B4-BE49-F238E27FC236}">
                      <a16:creationId xmlns:a16="http://schemas.microsoft.com/office/drawing/2014/main" id="{3E6E1D68-01DF-E8D4-F7FA-062B56B53701}"/>
                    </a:ext>
                  </a:extLst>
                </p14:cNvPr>
                <p14:cNvContentPartPr/>
                <p14:nvPr/>
              </p14:nvContentPartPr>
              <p14:xfrm>
                <a:off x="2984558" y="2132063"/>
                <a:ext cx="597600" cy="762840"/>
              </p14:xfrm>
            </p:contentPart>
          </mc:Choice>
          <mc:Fallback xmlns="">
            <p:pic>
              <p:nvPicPr>
                <p:cNvPr id="47" name="Ink 46">
                  <a:extLst>
                    <a:ext uri="{FF2B5EF4-FFF2-40B4-BE49-F238E27FC236}">
                      <a16:creationId xmlns:a16="http://schemas.microsoft.com/office/drawing/2014/main" id="{3E6E1D68-01DF-E8D4-F7FA-062B56B53701}"/>
                    </a:ext>
                  </a:extLst>
                </p:cNvPr>
                <p:cNvPicPr/>
                <p:nvPr/>
              </p:nvPicPr>
              <p:blipFill>
                <a:blip r:embed="rId80"/>
                <a:stretch>
                  <a:fillRect/>
                </a:stretch>
              </p:blipFill>
              <p:spPr>
                <a:xfrm>
                  <a:off x="2975918" y="2123063"/>
                  <a:ext cx="615240" cy="7804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49" name="Ink 48">
                  <a:extLst>
                    <a:ext uri="{FF2B5EF4-FFF2-40B4-BE49-F238E27FC236}">
                      <a16:creationId xmlns:a16="http://schemas.microsoft.com/office/drawing/2014/main" id="{F723321B-BE28-BE7E-E101-A5007A03FC21}"/>
                    </a:ext>
                  </a:extLst>
                </p14:cNvPr>
                <p14:cNvContentPartPr/>
                <p14:nvPr/>
              </p14:nvContentPartPr>
              <p14:xfrm>
                <a:off x="3188318" y="1017143"/>
                <a:ext cx="118800" cy="323280"/>
              </p14:xfrm>
            </p:contentPart>
          </mc:Choice>
          <mc:Fallback xmlns="">
            <p:pic>
              <p:nvPicPr>
                <p:cNvPr id="49" name="Ink 48">
                  <a:extLst>
                    <a:ext uri="{FF2B5EF4-FFF2-40B4-BE49-F238E27FC236}">
                      <a16:creationId xmlns:a16="http://schemas.microsoft.com/office/drawing/2014/main" id="{F723321B-BE28-BE7E-E101-A5007A03FC21}"/>
                    </a:ext>
                  </a:extLst>
                </p:cNvPr>
                <p:cNvPicPr/>
                <p:nvPr/>
              </p:nvPicPr>
              <p:blipFill>
                <a:blip r:embed="rId82"/>
                <a:stretch>
                  <a:fillRect/>
                </a:stretch>
              </p:blipFill>
              <p:spPr>
                <a:xfrm>
                  <a:off x="3179678" y="1008503"/>
                  <a:ext cx="136440" cy="3409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51" name="Ink 50">
                  <a:extLst>
                    <a:ext uri="{FF2B5EF4-FFF2-40B4-BE49-F238E27FC236}">
                      <a16:creationId xmlns:a16="http://schemas.microsoft.com/office/drawing/2014/main" id="{7365B902-C1D7-0122-8070-FC27B57B129C}"/>
                    </a:ext>
                  </a:extLst>
                </p14:cNvPr>
                <p14:cNvContentPartPr/>
                <p14:nvPr/>
              </p14:nvContentPartPr>
              <p14:xfrm>
                <a:off x="3370838" y="1014623"/>
                <a:ext cx="208080" cy="275400"/>
              </p14:xfrm>
            </p:contentPart>
          </mc:Choice>
          <mc:Fallback xmlns="">
            <p:pic>
              <p:nvPicPr>
                <p:cNvPr id="51" name="Ink 50">
                  <a:extLst>
                    <a:ext uri="{FF2B5EF4-FFF2-40B4-BE49-F238E27FC236}">
                      <a16:creationId xmlns:a16="http://schemas.microsoft.com/office/drawing/2014/main" id="{7365B902-C1D7-0122-8070-FC27B57B129C}"/>
                    </a:ext>
                  </a:extLst>
                </p:cNvPr>
                <p:cNvPicPr/>
                <p:nvPr/>
              </p:nvPicPr>
              <p:blipFill>
                <a:blip r:embed="rId84"/>
                <a:stretch>
                  <a:fillRect/>
                </a:stretch>
              </p:blipFill>
              <p:spPr>
                <a:xfrm>
                  <a:off x="3361838" y="1005623"/>
                  <a:ext cx="22572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2" name="Ink 51">
                  <a:extLst>
                    <a:ext uri="{FF2B5EF4-FFF2-40B4-BE49-F238E27FC236}">
                      <a16:creationId xmlns:a16="http://schemas.microsoft.com/office/drawing/2014/main" id="{926BCF31-4EE3-6544-DEE8-77AF9A59A18E}"/>
                    </a:ext>
                  </a:extLst>
                </p14:cNvPr>
                <p14:cNvContentPartPr/>
                <p14:nvPr/>
              </p14:nvContentPartPr>
              <p14:xfrm>
                <a:off x="3681518" y="1019303"/>
                <a:ext cx="47880" cy="229320"/>
              </p14:xfrm>
            </p:contentPart>
          </mc:Choice>
          <mc:Fallback xmlns="">
            <p:pic>
              <p:nvPicPr>
                <p:cNvPr id="52" name="Ink 51">
                  <a:extLst>
                    <a:ext uri="{FF2B5EF4-FFF2-40B4-BE49-F238E27FC236}">
                      <a16:creationId xmlns:a16="http://schemas.microsoft.com/office/drawing/2014/main" id="{926BCF31-4EE3-6544-DEE8-77AF9A59A18E}"/>
                    </a:ext>
                  </a:extLst>
                </p:cNvPr>
                <p:cNvPicPr/>
                <p:nvPr/>
              </p:nvPicPr>
              <p:blipFill>
                <a:blip r:embed="rId86"/>
                <a:stretch>
                  <a:fillRect/>
                </a:stretch>
              </p:blipFill>
              <p:spPr>
                <a:xfrm>
                  <a:off x="3672518" y="1010303"/>
                  <a:ext cx="6552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53" name="Ink 52">
                  <a:extLst>
                    <a:ext uri="{FF2B5EF4-FFF2-40B4-BE49-F238E27FC236}">
                      <a16:creationId xmlns:a16="http://schemas.microsoft.com/office/drawing/2014/main" id="{91886653-CC23-C937-195E-FB3128582247}"/>
                    </a:ext>
                  </a:extLst>
                </p14:cNvPr>
                <p14:cNvContentPartPr/>
                <p14:nvPr/>
              </p14:nvContentPartPr>
              <p14:xfrm>
                <a:off x="3632918" y="1020023"/>
                <a:ext cx="290160" cy="280440"/>
              </p14:xfrm>
            </p:contentPart>
          </mc:Choice>
          <mc:Fallback xmlns="">
            <p:pic>
              <p:nvPicPr>
                <p:cNvPr id="53" name="Ink 52">
                  <a:extLst>
                    <a:ext uri="{FF2B5EF4-FFF2-40B4-BE49-F238E27FC236}">
                      <a16:creationId xmlns:a16="http://schemas.microsoft.com/office/drawing/2014/main" id="{91886653-CC23-C937-195E-FB3128582247}"/>
                    </a:ext>
                  </a:extLst>
                </p:cNvPr>
                <p:cNvPicPr/>
                <p:nvPr/>
              </p:nvPicPr>
              <p:blipFill>
                <a:blip r:embed="rId88"/>
                <a:stretch>
                  <a:fillRect/>
                </a:stretch>
              </p:blipFill>
              <p:spPr>
                <a:xfrm>
                  <a:off x="3624278" y="1011023"/>
                  <a:ext cx="307800"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54" name="Ink 53">
                  <a:extLst>
                    <a:ext uri="{FF2B5EF4-FFF2-40B4-BE49-F238E27FC236}">
                      <a16:creationId xmlns:a16="http://schemas.microsoft.com/office/drawing/2014/main" id="{FB81273F-D4AF-39ED-DB94-90E8B8A1990B}"/>
                    </a:ext>
                  </a:extLst>
                </p14:cNvPr>
                <p14:cNvContentPartPr/>
                <p14:nvPr/>
              </p14:nvContentPartPr>
              <p14:xfrm>
                <a:off x="3944678" y="1004543"/>
                <a:ext cx="142920" cy="319680"/>
              </p14:xfrm>
            </p:contentPart>
          </mc:Choice>
          <mc:Fallback xmlns="">
            <p:pic>
              <p:nvPicPr>
                <p:cNvPr id="54" name="Ink 53">
                  <a:extLst>
                    <a:ext uri="{FF2B5EF4-FFF2-40B4-BE49-F238E27FC236}">
                      <a16:creationId xmlns:a16="http://schemas.microsoft.com/office/drawing/2014/main" id="{FB81273F-D4AF-39ED-DB94-90E8B8A1990B}"/>
                    </a:ext>
                  </a:extLst>
                </p:cNvPr>
                <p:cNvPicPr/>
                <p:nvPr/>
              </p:nvPicPr>
              <p:blipFill>
                <a:blip r:embed="rId90"/>
                <a:stretch>
                  <a:fillRect/>
                </a:stretch>
              </p:blipFill>
              <p:spPr>
                <a:xfrm>
                  <a:off x="3936038" y="995543"/>
                  <a:ext cx="160560" cy="33732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56" name="Ink 55">
                  <a:extLst>
                    <a:ext uri="{FF2B5EF4-FFF2-40B4-BE49-F238E27FC236}">
                      <a16:creationId xmlns:a16="http://schemas.microsoft.com/office/drawing/2014/main" id="{F8528BCA-20BD-7E51-7C03-275FF177B1F0}"/>
                    </a:ext>
                  </a:extLst>
                </p14:cNvPr>
                <p14:cNvContentPartPr/>
                <p14:nvPr/>
              </p14:nvContentPartPr>
              <p14:xfrm>
                <a:off x="4436438" y="1004183"/>
                <a:ext cx="54360" cy="308160"/>
              </p14:xfrm>
            </p:contentPart>
          </mc:Choice>
          <mc:Fallback xmlns="">
            <p:pic>
              <p:nvPicPr>
                <p:cNvPr id="56" name="Ink 55">
                  <a:extLst>
                    <a:ext uri="{FF2B5EF4-FFF2-40B4-BE49-F238E27FC236}">
                      <a16:creationId xmlns:a16="http://schemas.microsoft.com/office/drawing/2014/main" id="{F8528BCA-20BD-7E51-7C03-275FF177B1F0}"/>
                    </a:ext>
                  </a:extLst>
                </p:cNvPr>
                <p:cNvPicPr/>
                <p:nvPr/>
              </p:nvPicPr>
              <p:blipFill>
                <a:blip r:embed="rId92"/>
                <a:stretch>
                  <a:fillRect/>
                </a:stretch>
              </p:blipFill>
              <p:spPr>
                <a:xfrm>
                  <a:off x="4427438" y="995183"/>
                  <a:ext cx="72000" cy="3258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57" name="Ink 56">
                  <a:extLst>
                    <a:ext uri="{FF2B5EF4-FFF2-40B4-BE49-F238E27FC236}">
                      <a16:creationId xmlns:a16="http://schemas.microsoft.com/office/drawing/2014/main" id="{11E11044-DB4F-222C-D828-092A479B2729}"/>
                    </a:ext>
                  </a:extLst>
                </p14:cNvPr>
                <p14:cNvContentPartPr/>
                <p14:nvPr/>
              </p14:nvContentPartPr>
              <p14:xfrm>
                <a:off x="4646678" y="1056743"/>
                <a:ext cx="7200" cy="172440"/>
              </p14:xfrm>
            </p:contentPart>
          </mc:Choice>
          <mc:Fallback xmlns="">
            <p:pic>
              <p:nvPicPr>
                <p:cNvPr id="57" name="Ink 56">
                  <a:extLst>
                    <a:ext uri="{FF2B5EF4-FFF2-40B4-BE49-F238E27FC236}">
                      <a16:creationId xmlns:a16="http://schemas.microsoft.com/office/drawing/2014/main" id="{11E11044-DB4F-222C-D828-092A479B2729}"/>
                    </a:ext>
                  </a:extLst>
                </p:cNvPr>
                <p:cNvPicPr/>
                <p:nvPr/>
              </p:nvPicPr>
              <p:blipFill>
                <a:blip r:embed="rId94"/>
                <a:stretch>
                  <a:fillRect/>
                </a:stretch>
              </p:blipFill>
              <p:spPr>
                <a:xfrm>
                  <a:off x="4637678" y="1047743"/>
                  <a:ext cx="2484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58" name="Ink 57">
                  <a:extLst>
                    <a:ext uri="{FF2B5EF4-FFF2-40B4-BE49-F238E27FC236}">
                      <a16:creationId xmlns:a16="http://schemas.microsoft.com/office/drawing/2014/main" id="{6971D9D6-331A-6885-FC76-9B71016620CC}"/>
                    </a:ext>
                  </a:extLst>
                </p14:cNvPr>
                <p14:cNvContentPartPr/>
                <p14:nvPr/>
              </p14:nvContentPartPr>
              <p14:xfrm>
                <a:off x="4627958" y="1003823"/>
                <a:ext cx="67680" cy="60840"/>
              </p14:xfrm>
            </p:contentPart>
          </mc:Choice>
          <mc:Fallback xmlns="">
            <p:pic>
              <p:nvPicPr>
                <p:cNvPr id="58" name="Ink 57">
                  <a:extLst>
                    <a:ext uri="{FF2B5EF4-FFF2-40B4-BE49-F238E27FC236}">
                      <a16:creationId xmlns:a16="http://schemas.microsoft.com/office/drawing/2014/main" id="{6971D9D6-331A-6885-FC76-9B71016620CC}"/>
                    </a:ext>
                  </a:extLst>
                </p:cNvPr>
                <p:cNvPicPr/>
                <p:nvPr/>
              </p:nvPicPr>
              <p:blipFill>
                <a:blip r:embed="rId96"/>
                <a:stretch>
                  <a:fillRect/>
                </a:stretch>
              </p:blipFill>
              <p:spPr>
                <a:xfrm>
                  <a:off x="4619318" y="994823"/>
                  <a:ext cx="8532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59" name="Ink 58">
                  <a:extLst>
                    <a:ext uri="{FF2B5EF4-FFF2-40B4-BE49-F238E27FC236}">
                      <a16:creationId xmlns:a16="http://schemas.microsoft.com/office/drawing/2014/main" id="{BB0825F8-52C1-8C67-D8F3-127CBF73353B}"/>
                    </a:ext>
                  </a:extLst>
                </p14:cNvPr>
                <p14:cNvContentPartPr/>
                <p14:nvPr/>
              </p14:nvContentPartPr>
              <p14:xfrm>
                <a:off x="4647758" y="1165463"/>
                <a:ext cx="94680" cy="16200"/>
              </p14:xfrm>
            </p:contentPart>
          </mc:Choice>
          <mc:Fallback xmlns="">
            <p:pic>
              <p:nvPicPr>
                <p:cNvPr id="59" name="Ink 58">
                  <a:extLst>
                    <a:ext uri="{FF2B5EF4-FFF2-40B4-BE49-F238E27FC236}">
                      <a16:creationId xmlns:a16="http://schemas.microsoft.com/office/drawing/2014/main" id="{BB0825F8-52C1-8C67-D8F3-127CBF73353B}"/>
                    </a:ext>
                  </a:extLst>
                </p:cNvPr>
                <p:cNvPicPr/>
                <p:nvPr/>
              </p:nvPicPr>
              <p:blipFill>
                <a:blip r:embed="rId98"/>
                <a:stretch>
                  <a:fillRect/>
                </a:stretch>
              </p:blipFill>
              <p:spPr>
                <a:xfrm>
                  <a:off x="4639118" y="1156463"/>
                  <a:ext cx="11232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60" name="Ink 59">
                  <a:extLst>
                    <a:ext uri="{FF2B5EF4-FFF2-40B4-BE49-F238E27FC236}">
                      <a16:creationId xmlns:a16="http://schemas.microsoft.com/office/drawing/2014/main" id="{22E322E5-9C57-74C8-3250-BE19A06C7AF5}"/>
                    </a:ext>
                  </a:extLst>
                </p14:cNvPr>
                <p14:cNvContentPartPr/>
                <p14:nvPr/>
              </p14:nvContentPartPr>
              <p14:xfrm>
                <a:off x="4821278" y="1094543"/>
                <a:ext cx="32760" cy="103680"/>
              </p14:xfrm>
            </p:contentPart>
          </mc:Choice>
          <mc:Fallback xmlns="">
            <p:pic>
              <p:nvPicPr>
                <p:cNvPr id="60" name="Ink 59">
                  <a:extLst>
                    <a:ext uri="{FF2B5EF4-FFF2-40B4-BE49-F238E27FC236}">
                      <a16:creationId xmlns:a16="http://schemas.microsoft.com/office/drawing/2014/main" id="{22E322E5-9C57-74C8-3250-BE19A06C7AF5}"/>
                    </a:ext>
                  </a:extLst>
                </p:cNvPr>
                <p:cNvPicPr/>
                <p:nvPr/>
              </p:nvPicPr>
              <p:blipFill>
                <a:blip r:embed="rId100"/>
                <a:stretch>
                  <a:fillRect/>
                </a:stretch>
              </p:blipFill>
              <p:spPr>
                <a:xfrm>
                  <a:off x="4812278" y="1085543"/>
                  <a:ext cx="5040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61" name="Ink 60">
                  <a:extLst>
                    <a:ext uri="{FF2B5EF4-FFF2-40B4-BE49-F238E27FC236}">
                      <a16:creationId xmlns:a16="http://schemas.microsoft.com/office/drawing/2014/main" id="{E0D6B0AA-1B2B-CB3E-633E-28050D8F6AB2}"/>
                    </a:ext>
                  </a:extLst>
                </p14:cNvPr>
                <p14:cNvContentPartPr/>
                <p14:nvPr/>
              </p14:nvContentPartPr>
              <p14:xfrm>
                <a:off x="4980038" y="1043063"/>
                <a:ext cx="124920" cy="207360"/>
              </p14:xfrm>
            </p:contentPart>
          </mc:Choice>
          <mc:Fallback xmlns="">
            <p:pic>
              <p:nvPicPr>
                <p:cNvPr id="61" name="Ink 60">
                  <a:extLst>
                    <a:ext uri="{FF2B5EF4-FFF2-40B4-BE49-F238E27FC236}">
                      <a16:creationId xmlns:a16="http://schemas.microsoft.com/office/drawing/2014/main" id="{E0D6B0AA-1B2B-CB3E-633E-28050D8F6AB2}"/>
                    </a:ext>
                  </a:extLst>
                </p:cNvPr>
                <p:cNvPicPr/>
                <p:nvPr/>
              </p:nvPicPr>
              <p:blipFill>
                <a:blip r:embed="rId102"/>
                <a:stretch>
                  <a:fillRect/>
                </a:stretch>
              </p:blipFill>
              <p:spPr>
                <a:xfrm>
                  <a:off x="4971038" y="1034423"/>
                  <a:ext cx="14256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62" name="Ink 61">
                  <a:extLst>
                    <a:ext uri="{FF2B5EF4-FFF2-40B4-BE49-F238E27FC236}">
                      <a16:creationId xmlns:a16="http://schemas.microsoft.com/office/drawing/2014/main" id="{F5B53F36-1503-5871-DFB4-96A7DAEB28A0}"/>
                    </a:ext>
                  </a:extLst>
                </p14:cNvPr>
                <p14:cNvContentPartPr/>
                <p14:nvPr/>
              </p14:nvContentPartPr>
              <p14:xfrm>
                <a:off x="5235638" y="1042703"/>
                <a:ext cx="100800" cy="249480"/>
              </p14:xfrm>
            </p:contentPart>
          </mc:Choice>
          <mc:Fallback xmlns="">
            <p:pic>
              <p:nvPicPr>
                <p:cNvPr id="62" name="Ink 61">
                  <a:extLst>
                    <a:ext uri="{FF2B5EF4-FFF2-40B4-BE49-F238E27FC236}">
                      <a16:creationId xmlns:a16="http://schemas.microsoft.com/office/drawing/2014/main" id="{F5B53F36-1503-5871-DFB4-96A7DAEB28A0}"/>
                    </a:ext>
                  </a:extLst>
                </p:cNvPr>
                <p:cNvPicPr/>
                <p:nvPr/>
              </p:nvPicPr>
              <p:blipFill>
                <a:blip r:embed="rId104"/>
                <a:stretch>
                  <a:fillRect/>
                </a:stretch>
              </p:blipFill>
              <p:spPr>
                <a:xfrm>
                  <a:off x="5226998" y="1033703"/>
                  <a:ext cx="11844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63" name="Ink 62">
                  <a:extLst>
                    <a:ext uri="{FF2B5EF4-FFF2-40B4-BE49-F238E27FC236}">
                      <a16:creationId xmlns:a16="http://schemas.microsoft.com/office/drawing/2014/main" id="{DBA2F8D6-43AE-74A2-A8ED-EA5700479827}"/>
                    </a:ext>
                  </a:extLst>
                </p14:cNvPr>
                <p14:cNvContentPartPr/>
                <p14:nvPr/>
              </p14:nvContentPartPr>
              <p14:xfrm>
                <a:off x="5327438" y="990863"/>
                <a:ext cx="105120" cy="344160"/>
              </p14:xfrm>
            </p:contentPart>
          </mc:Choice>
          <mc:Fallback xmlns="">
            <p:pic>
              <p:nvPicPr>
                <p:cNvPr id="63" name="Ink 62">
                  <a:extLst>
                    <a:ext uri="{FF2B5EF4-FFF2-40B4-BE49-F238E27FC236}">
                      <a16:creationId xmlns:a16="http://schemas.microsoft.com/office/drawing/2014/main" id="{DBA2F8D6-43AE-74A2-A8ED-EA5700479827}"/>
                    </a:ext>
                  </a:extLst>
                </p:cNvPr>
                <p:cNvPicPr/>
                <p:nvPr/>
              </p:nvPicPr>
              <p:blipFill>
                <a:blip r:embed="rId106"/>
                <a:stretch>
                  <a:fillRect/>
                </a:stretch>
              </p:blipFill>
              <p:spPr>
                <a:xfrm>
                  <a:off x="5318798" y="981863"/>
                  <a:ext cx="12276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67" name="Ink 66">
                  <a:extLst>
                    <a:ext uri="{FF2B5EF4-FFF2-40B4-BE49-F238E27FC236}">
                      <a16:creationId xmlns:a16="http://schemas.microsoft.com/office/drawing/2014/main" id="{557FD1E7-5143-68CF-B0E6-D98E552E72E6}"/>
                    </a:ext>
                  </a:extLst>
                </p14:cNvPr>
                <p14:cNvContentPartPr/>
                <p14:nvPr/>
              </p14:nvContentPartPr>
              <p14:xfrm>
                <a:off x="6081998" y="1824623"/>
                <a:ext cx="219240" cy="279000"/>
              </p14:xfrm>
            </p:contentPart>
          </mc:Choice>
          <mc:Fallback xmlns="">
            <p:pic>
              <p:nvPicPr>
                <p:cNvPr id="67" name="Ink 66">
                  <a:extLst>
                    <a:ext uri="{FF2B5EF4-FFF2-40B4-BE49-F238E27FC236}">
                      <a16:creationId xmlns:a16="http://schemas.microsoft.com/office/drawing/2014/main" id="{557FD1E7-5143-68CF-B0E6-D98E552E72E6}"/>
                    </a:ext>
                  </a:extLst>
                </p:cNvPr>
                <p:cNvPicPr/>
                <p:nvPr/>
              </p:nvPicPr>
              <p:blipFill>
                <a:blip r:embed="rId108"/>
                <a:stretch>
                  <a:fillRect/>
                </a:stretch>
              </p:blipFill>
              <p:spPr>
                <a:xfrm>
                  <a:off x="6073358" y="1815623"/>
                  <a:ext cx="23688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68" name="Ink 67">
                  <a:extLst>
                    <a:ext uri="{FF2B5EF4-FFF2-40B4-BE49-F238E27FC236}">
                      <a16:creationId xmlns:a16="http://schemas.microsoft.com/office/drawing/2014/main" id="{40CD73B2-E9A8-7113-C71E-03B7BC2A6685}"/>
                    </a:ext>
                  </a:extLst>
                </p14:cNvPr>
                <p14:cNvContentPartPr/>
                <p14:nvPr/>
              </p14:nvContentPartPr>
              <p14:xfrm>
                <a:off x="6136358" y="1955303"/>
                <a:ext cx="139680" cy="48960"/>
              </p14:xfrm>
            </p:contentPart>
          </mc:Choice>
          <mc:Fallback xmlns="">
            <p:pic>
              <p:nvPicPr>
                <p:cNvPr id="68" name="Ink 67">
                  <a:extLst>
                    <a:ext uri="{FF2B5EF4-FFF2-40B4-BE49-F238E27FC236}">
                      <a16:creationId xmlns:a16="http://schemas.microsoft.com/office/drawing/2014/main" id="{40CD73B2-E9A8-7113-C71E-03B7BC2A6685}"/>
                    </a:ext>
                  </a:extLst>
                </p:cNvPr>
                <p:cNvPicPr/>
                <p:nvPr/>
              </p:nvPicPr>
              <p:blipFill>
                <a:blip r:embed="rId110"/>
                <a:stretch>
                  <a:fillRect/>
                </a:stretch>
              </p:blipFill>
              <p:spPr>
                <a:xfrm>
                  <a:off x="6127358" y="1946303"/>
                  <a:ext cx="15732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69" name="Ink 68">
                  <a:extLst>
                    <a:ext uri="{FF2B5EF4-FFF2-40B4-BE49-F238E27FC236}">
                      <a16:creationId xmlns:a16="http://schemas.microsoft.com/office/drawing/2014/main" id="{AB3BF51D-AA7A-A2E9-1A21-6B12F7FC64DC}"/>
                    </a:ext>
                  </a:extLst>
                </p14:cNvPr>
                <p14:cNvContentPartPr/>
                <p14:nvPr/>
              </p14:nvContentPartPr>
              <p14:xfrm>
                <a:off x="6397358" y="1960343"/>
                <a:ext cx="9720" cy="128880"/>
              </p14:xfrm>
            </p:contentPart>
          </mc:Choice>
          <mc:Fallback xmlns="">
            <p:pic>
              <p:nvPicPr>
                <p:cNvPr id="69" name="Ink 68">
                  <a:extLst>
                    <a:ext uri="{FF2B5EF4-FFF2-40B4-BE49-F238E27FC236}">
                      <a16:creationId xmlns:a16="http://schemas.microsoft.com/office/drawing/2014/main" id="{AB3BF51D-AA7A-A2E9-1A21-6B12F7FC64DC}"/>
                    </a:ext>
                  </a:extLst>
                </p:cNvPr>
                <p:cNvPicPr/>
                <p:nvPr/>
              </p:nvPicPr>
              <p:blipFill>
                <a:blip r:embed="rId112"/>
                <a:stretch>
                  <a:fillRect/>
                </a:stretch>
              </p:blipFill>
              <p:spPr>
                <a:xfrm>
                  <a:off x="6388718" y="1951343"/>
                  <a:ext cx="2736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70" name="Ink 69">
                  <a:extLst>
                    <a:ext uri="{FF2B5EF4-FFF2-40B4-BE49-F238E27FC236}">
                      <a16:creationId xmlns:a16="http://schemas.microsoft.com/office/drawing/2014/main" id="{B0FF7DEB-BCCB-7218-253D-4C97E872914F}"/>
                    </a:ext>
                  </a:extLst>
                </p14:cNvPr>
                <p14:cNvContentPartPr/>
                <p14:nvPr/>
              </p14:nvContentPartPr>
              <p14:xfrm>
                <a:off x="6550358" y="1885823"/>
                <a:ext cx="101160" cy="131760"/>
              </p14:xfrm>
            </p:contentPart>
          </mc:Choice>
          <mc:Fallback xmlns="">
            <p:pic>
              <p:nvPicPr>
                <p:cNvPr id="70" name="Ink 69">
                  <a:extLst>
                    <a:ext uri="{FF2B5EF4-FFF2-40B4-BE49-F238E27FC236}">
                      <a16:creationId xmlns:a16="http://schemas.microsoft.com/office/drawing/2014/main" id="{B0FF7DEB-BCCB-7218-253D-4C97E872914F}"/>
                    </a:ext>
                  </a:extLst>
                </p:cNvPr>
                <p:cNvPicPr/>
                <p:nvPr/>
              </p:nvPicPr>
              <p:blipFill>
                <a:blip r:embed="rId114"/>
                <a:stretch>
                  <a:fillRect/>
                </a:stretch>
              </p:blipFill>
              <p:spPr>
                <a:xfrm>
                  <a:off x="6541718" y="1877183"/>
                  <a:ext cx="11880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71" name="Ink 70">
                  <a:extLst>
                    <a:ext uri="{FF2B5EF4-FFF2-40B4-BE49-F238E27FC236}">
                      <a16:creationId xmlns:a16="http://schemas.microsoft.com/office/drawing/2014/main" id="{36578A1E-D30F-58CD-8C7C-F1FD3C21F929}"/>
                    </a:ext>
                  </a:extLst>
                </p14:cNvPr>
                <p14:cNvContentPartPr/>
                <p14:nvPr/>
              </p14:nvContentPartPr>
              <p14:xfrm>
                <a:off x="6757358" y="1882943"/>
                <a:ext cx="162720" cy="114120"/>
              </p14:xfrm>
            </p:contentPart>
          </mc:Choice>
          <mc:Fallback xmlns="">
            <p:pic>
              <p:nvPicPr>
                <p:cNvPr id="71" name="Ink 70">
                  <a:extLst>
                    <a:ext uri="{FF2B5EF4-FFF2-40B4-BE49-F238E27FC236}">
                      <a16:creationId xmlns:a16="http://schemas.microsoft.com/office/drawing/2014/main" id="{36578A1E-D30F-58CD-8C7C-F1FD3C21F929}"/>
                    </a:ext>
                  </a:extLst>
                </p:cNvPr>
                <p:cNvPicPr/>
                <p:nvPr/>
              </p:nvPicPr>
              <p:blipFill>
                <a:blip r:embed="rId116"/>
                <a:stretch>
                  <a:fillRect/>
                </a:stretch>
              </p:blipFill>
              <p:spPr>
                <a:xfrm>
                  <a:off x="6748718" y="1874303"/>
                  <a:ext cx="18036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72" name="Ink 71">
                  <a:extLst>
                    <a:ext uri="{FF2B5EF4-FFF2-40B4-BE49-F238E27FC236}">
                      <a16:creationId xmlns:a16="http://schemas.microsoft.com/office/drawing/2014/main" id="{5242F4E2-5709-DDDC-A8D2-25D945F458C6}"/>
                    </a:ext>
                  </a:extLst>
                </p14:cNvPr>
                <p14:cNvContentPartPr/>
                <p14:nvPr/>
              </p14:nvContentPartPr>
              <p14:xfrm>
                <a:off x="7119878" y="1859543"/>
                <a:ext cx="164880" cy="144360"/>
              </p14:xfrm>
            </p:contentPart>
          </mc:Choice>
          <mc:Fallback xmlns="">
            <p:pic>
              <p:nvPicPr>
                <p:cNvPr id="72" name="Ink 71">
                  <a:extLst>
                    <a:ext uri="{FF2B5EF4-FFF2-40B4-BE49-F238E27FC236}">
                      <a16:creationId xmlns:a16="http://schemas.microsoft.com/office/drawing/2014/main" id="{5242F4E2-5709-DDDC-A8D2-25D945F458C6}"/>
                    </a:ext>
                  </a:extLst>
                </p:cNvPr>
                <p:cNvPicPr/>
                <p:nvPr/>
              </p:nvPicPr>
              <p:blipFill>
                <a:blip r:embed="rId118"/>
                <a:stretch>
                  <a:fillRect/>
                </a:stretch>
              </p:blipFill>
              <p:spPr>
                <a:xfrm>
                  <a:off x="7111238" y="1850903"/>
                  <a:ext cx="18252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73" name="Ink 72">
                  <a:extLst>
                    <a:ext uri="{FF2B5EF4-FFF2-40B4-BE49-F238E27FC236}">
                      <a16:creationId xmlns:a16="http://schemas.microsoft.com/office/drawing/2014/main" id="{78485A7F-276B-70FB-BCCA-F0C57A866AE7}"/>
                    </a:ext>
                  </a:extLst>
                </p14:cNvPr>
                <p14:cNvContentPartPr/>
                <p14:nvPr/>
              </p14:nvContentPartPr>
              <p14:xfrm>
                <a:off x="6110078" y="2088503"/>
                <a:ext cx="1396800" cy="147960"/>
              </p14:xfrm>
            </p:contentPart>
          </mc:Choice>
          <mc:Fallback xmlns="">
            <p:pic>
              <p:nvPicPr>
                <p:cNvPr id="73" name="Ink 72">
                  <a:extLst>
                    <a:ext uri="{FF2B5EF4-FFF2-40B4-BE49-F238E27FC236}">
                      <a16:creationId xmlns:a16="http://schemas.microsoft.com/office/drawing/2014/main" id="{78485A7F-276B-70FB-BCCA-F0C57A866AE7}"/>
                    </a:ext>
                  </a:extLst>
                </p:cNvPr>
                <p:cNvPicPr/>
                <p:nvPr/>
              </p:nvPicPr>
              <p:blipFill>
                <a:blip r:embed="rId120"/>
                <a:stretch>
                  <a:fillRect/>
                </a:stretch>
              </p:blipFill>
              <p:spPr>
                <a:xfrm>
                  <a:off x="6101438" y="2079863"/>
                  <a:ext cx="141444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79" name="Ink 78">
                  <a:extLst>
                    <a:ext uri="{FF2B5EF4-FFF2-40B4-BE49-F238E27FC236}">
                      <a16:creationId xmlns:a16="http://schemas.microsoft.com/office/drawing/2014/main" id="{AC974672-F0C4-8EC5-5559-FF8EC73AD2CA}"/>
                    </a:ext>
                  </a:extLst>
                </p14:cNvPr>
                <p14:cNvContentPartPr/>
                <p14:nvPr/>
              </p14:nvContentPartPr>
              <p14:xfrm>
                <a:off x="8562398" y="1018223"/>
                <a:ext cx="246240" cy="423360"/>
              </p14:xfrm>
            </p:contentPart>
          </mc:Choice>
          <mc:Fallback xmlns="">
            <p:pic>
              <p:nvPicPr>
                <p:cNvPr id="79" name="Ink 78">
                  <a:extLst>
                    <a:ext uri="{FF2B5EF4-FFF2-40B4-BE49-F238E27FC236}">
                      <a16:creationId xmlns:a16="http://schemas.microsoft.com/office/drawing/2014/main" id="{AC974672-F0C4-8EC5-5559-FF8EC73AD2CA}"/>
                    </a:ext>
                  </a:extLst>
                </p:cNvPr>
                <p:cNvPicPr/>
                <p:nvPr/>
              </p:nvPicPr>
              <p:blipFill>
                <a:blip r:embed="rId122"/>
                <a:stretch>
                  <a:fillRect/>
                </a:stretch>
              </p:blipFill>
              <p:spPr>
                <a:xfrm>
                  <a:off x="8553398" y="1009583"/>
                  <a:ext cx="263880" cy="44100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80" name="Ink 79">
                  <a:extLst>
                    <a:ext uri="{FF2B5EF4-FFF2-40B4-BE49-F238E27FC236}">
                      <a16:creationId xmlns:a16="http://schemas.microsoft.com/office/drawing/2014/main" id="{FA518F53-4B41-BC0A-E41B-50FDD8F9EEA0}"/>
                    </a:ext>
                  </a:extLst>
                </p14:cNvPr>
                <p14:cNvContentPartPr/>
                <p14:nvPr/>
              </p14:nvContentPartPr>
              <p14:xfrm>
                <a:off x="8899718" y="1134503"/>
                <a:ext cx="163080" cy="220680"/>
              </p14:xfrm>
            </p:contentPart>
          </mc:Choice>
          <mc:Fallback xmlns="">
            <p:pic>
              <p:nvPicPr>
                <p:cNvPr id="80" name="Ink 79">
                  <a:extLst>
                    <a:ext uri="{FF2B5EF4-FFF2-40B4-BE49-F238E27FC236}">
                      <a16:creationId xmlns:a16="http://schemas.microsoft.com/office/drawing/2014/main" id="{FA518F53-4B41-BC0A-E41B-50FDD8F9EEA0}"/>
                    </a:ext>
                  </a:extLst>
                </p:cNvPr>
                <p:cNvPicPr/>
                <p:nvPr/>
              </p:nvPicPr>
              <p:blipFill>
                <a:blip r:embed="rId124"/>
                <a:stretch>
                  <a:fillRect/>
                </a:stretch>
              </p:blipFill>
              <p:spPr>
                <a:xfrm>
                  <a:off x="8890718" y="1125503"/>
                  <a:ext cx="18072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81" name="Ink 80">
                  <a:extLst>
                    <a:ext uri="{FF2B5EF4-FFF2-40B4-BE49-F238E27FC236}">
                      <a16:creationId xmlns:a16="http://schemas.microsoft.com/office/drawing/2014/main" id="{A8793BCA-47D2-9C74-BD76-953240F221FE}"/>
                    </a:ext>
                  </a:extLst>
                </p14:cNvPr>
                <p14:cNvContentPartPr/>
                <p14:nvPr/>
              </p14:nvContentPartPr>
              <p14:xfrm>
                <a:off x="9192758" y="1090583"/>
                <a:ext cx="720000" cy="391680"/>
              </p14:xfrm>
            </p:contentPart>
          </mc:Choice>
          <mc:Fallback xmlns="">
            <p:pic>
              <p:nvPicPr>
                <p:cNvPr id="81" name="Ink 80">
                  <a:extLst>
                    <a:ext uri="{FF2B5EF4-FFF2-40B4-BE49-F238E27FC236}">
                      <a16:creationId xmlns:a16="http://schemas.microsoft.com/office/drawing/2014/main" id="{A8793BCA-47D2-9C74-BD76-953240F221FE}"/>
                    </a:ext>
                  </a:extLst>
                </p:cNvPr>
                <p:cNvPicPr/>
                <p:nvPr/>
              </p:nvPicPr>
              <p:blipFill>
                <a:blip r:embed="rId126"/>
                <a:stretch>
                  <a:fillRect/>
                </a:stretch>
              </p:blipFill>
              <p:spPr>
                <a:xfrm>
                  <a:off x="9183758" y="1081583"/>
                  <a:ext cx="737640" cy="40932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82" name="Ink 81">
                  <a:extLst>
                    <a:ext uri="{FF2B5EF4-FFF2-40B4-BE49-F238E27FC236}">
                      <a16:creationId xmlns:a16="http://schemas.microsoft.com/office/drawing/2014/main" id="{5077AA85-E74E-79D2-1477-8D6FB0B22319}"/>
                    </a:ext>
                  </a:extLst>
                </p14:cNvPr>
                <p14:cNvContentPartPr/>
                <p14:nvPr/>
              </p14:nvContentPartPr>
              <p14:xfrm>
                <a:off x="7954358" y="1306223"/>
                <a:ext cx="454320" cy="15480"/>
              </p14:xfrm>
            </p:contentPart>
          </mc:Choice>
          <mc:Fallback xmlns="">
            <p:pic>
              <p:nvPicPr>
                <p:cNvPr id="82" name="Ink 81">
                  <a:extLst>
                    <a:ext uri="{FF2B5EF4-FFF2-40B4-BE49-F238E27FC236}">
                      <a16:creationId xmlns:a16="http://schemas.microsoft.com/office/drawing/2014/main" id="{5077AA85-E74E-79D2-1477-8D6FB0B22319}"/>
                    </a:ext>
                  </a:extLst>
                </p:cNvPr>
                <p:cNvPicPr/>
                <p:nvPr/>
              </p:nvPicPr>
              <p:blipFill>
                <a:blip r:embed="rId128"/>
                <a:stretch>
                  <a:fillRect/>
                </a:stretch>
              </p:blipFill>
              <p:spPr>
                <a:xfrm>
                  <a:off x="7945358" y="1297583"/>
                  <a:ext cx="47196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83" name="Ink 82">
                  <a:extLst>
                    <a:ext uri="{FF2B5EF4-FFF2-40B4-BE49-F238E27FC236}">
                      <a16:creationId xmlns:a16="http://schemas.microsoft.com/office/drawing/2014/main" id="{8E477E95-36F9-D297-1B46-3D332B6CE4A4}"/>
                    </a:ext>
                  </a:extLst>
                </p14:cNvPr>
                <p14:cNvContentPartPr/>
                <p14:nvPr/>
              </p14:nvContentPartPr>
              <p14:xfrm>
                <a:off x="7921958" y="1383983"/>
                <a:ext cx="3237840" cy="1511280"/>
              </p14:xfrm>
            </p:contentPart>
          </mc:Choice>
          <mc:Fallback xmlns="">
            <p:pic>
              <p:nvPicPr>
                <p:cNvPr id="83" name="Ink 82">
                  <a:extLst>
                    <a:ext uri="{FF2B5EF4-FFF2-40B4-BE49-F238E27FC236}">
                      <a16:creationId xmlns:a16="http://schemas.microsoft.com/office/drawing/2014/main" id="{8E477E95-36F9-D297-1B46-3D332B6CE4A4}"/>
                    </a:ext>
                  </a:extLst>
                </p:cNvPr>
                <p:cNvPicPr/>
                <p:nvPr/>
              </p:nvPicPr>
              <p:blipFill>
                <a:blip r:embed="rId130"/>
                <a:stretch>
                  <a:fillRect/>
                </a:stretch>
              </p:blipFill>
              <p:spPr>
                <a:xfrm>
                  <a:off x="7912958" y="1374983"/>
                  <a:ext cx="3255480" cy="15289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84" name="Ink 83">
                  <a:extLst>
                    <a:ext uri="{FF2B5EF4-FFF2-40B4-BE49-F238E27FC236}">
                      <a16:creationId xmlns:a16="http://schemas.microsoft.com/office/drawing/2014/main" id="{84E1E118-9670-21AC-4F3E-657AAB24C9A9}"/>
                    </a:ext>
                  </a:extLst>
                </p14:cNvPr>
                <p14:cNvContentPartPr/>
                <p14:nvPr/>
              </p14:nvContentPartPr>
              <p14:xfrm>
                <a:off x="10137398" y="1226663"/>
                <a:ext cx="1605240" cy="1576440"/>
              </p14:xfrm>
            </p:contentPart>
          </mc:Choice>
          <mc:Fallback xmlns="">
            <p:pic>
              <p:nvPicPr>
                <p:cNvPr id="84" name="Ink 83">
                  <a:extLst>
                    <a:ext uri="{FF2B5EF4-FFF2-40B4-BE49-F238E27FC236}">
                      <a16:creationId xmlns:a16="http://schemas.microsoft.com/office/drawing/2014/main" id="{84E1E118-9670-21AC-4F3E-657AAB24C9A9}"/>
                    </a:ext>
                  </a:extLst>
                </p:cNvPr>
                <p:cNvPicPr/>
                <p:nvPr/>
              </p:nvPicPr>
              <p:blipFill>
                <a:blip r:embed="rId132"/>
                <a:stretch>
                  <a:fillRect/>
                </a:stretch>
              </p:blipFill>
              <p:spPr>
                <a:xfrm>
                  <a:off x="10128758" y="1218023"/>
                  <a:ext cx="1622880" cy="159408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86" name="Ink 85">
                  <a:extLst>
                    <a:ext uri="{FF2B5EF4-FFF2-40B4-BE49-F238E27FC236}">
                      <a16:creationId xmlns:a16="http://schemas.microsoft.com/office/drawing/2014/main" id="{9BABD9F3-29D4-B5FC-A535-7ECE03C9CB8E}"/>
                    </a:ext>
                  </a:extLst>
                </p14:cNvPr>
                <p14:cNvContentPartPr/>
                <p14:nvPr/>
              </p14:nvContentPartPr>
              <p14:xfrm>
                <a:off x="8400038" y="1747223"/>
                <a:ext cx="272160" cy="280800"/>
              </p14:xfrm>
            </p:contentPart>
          </mc:Choice>
          <mc:Fallback xmlns="">
            <p:pic>
              <p:nvPicPr>
                <p:cNvPr id="86" name="Ink 85">
                  <a:extLst>
                    <a:ext uri="{FF2B5EF4-FFF2-40B4-BE49-F238E27FC236}">
                      <a16:creationId xmlns:a16="http://schemas.microsoft.com/office/drawing/2014/main" id="{9BABD9F3-29D4-B5FC-A535-7ECE03C9CB8E}"/>
                    </a:ext>
                  </a:extLst>
                </p:cNvPr>
                <p:cNvPicPr/>
                <p:nvPr/>
              </p:nvPicPr>
              <p:blipFill>
                <a:blip r:embed="rId134"/>
                <a:stretch>
                  <a:fillRect/>
                </a:stretch>
              </p:blipFill>
              <p:spPr>
                <a:xfrm>
                  <a:off x="8391038" y="1738223"/>
                  <a:ext cx="28980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87" name="Ink 86">
                  <a:extLst>
                    <a:ext uri="{FF2B5EF4-FFF2-40B4-BE49-F238E27FC236}">
                      <a16:creationId xmlns:a16="http://schemas.microsoft.com/office/drawing/2014/main" id="{FA45C880-C9BD-35C8-02F9-A48DE5C4A1F3}"/>
                    </a:ext>
                  </a:extLst>
                </p14:cNvPr>
                <p14:cNvContentPartPr/>
                <p14:nvPr/>
              </p14:nvContentPartPr>
              <p14:xfrm>
                <a:off x="8681198" y="1741463"/>
                <a:ext cx="344520" cy="308160"/>
              </p14:xfrm>
            </p:contentPart>
          </mc:Choice>
          <mc:Fallback xmlns="">
            <p:pic>
              <p:nvPicPr>
                <p:cNvPr id="87" name="Ink 86">
                  <a:extLst>
                    <a:ext uri="{FF2B5EF4-FFF2-40B4-BE49-F238E27FC236}">
                      <a16:creationId xmlns:a16="http://schemas.microsoft.com/office/drawing/2014/main" id="{FA45C880-C9BD-35C8-02F9-A48DE5C4A1F3}"/>
                    </a:ext>
                  </a:extLst>
                </p:cNvPr>
                <p:cNvPicPr/>
                <p:nvPr/>
              </p:nvPicPr>
              <p:blipFill>
                <a:blip r:embed="rId136"/>
                <a:stretch>
                  <a:fillRect/>
                </a:stretch>
              </p:blipFill>
              <p:spPr>
                <a:xfrm>
                  <a:off x="8672558" y="1732463"/>
                  <a:ext cx="362160" cy="3258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88" name="Ink 87">
                  <a:extLst>
                    <a:ext uri="{FF2B5EF4-FFF2-40B4-BE49-F238E27FC236}">
                      <a16:creationId xmlns:a16="http://schemas.microsoft.com/office/drawing/2014/main" id="{67FE5DF5-5710-5CF9-BDEB-BCA7AE32A457}"/>
                    </a:ext>
                  </a:extLst>
                </p14:cNvPr>
                <p14:cNvContentPartPr/>
                <p14:nvPr/>
              </p14:nvContentPartPr>
              <p14:xfrm>
                <a:off x="9087998" y="1816703"/>
                <a:ext cx="322920" cy="194040"/>
              </p14:xfrm>
            </p:contentPart>
          </mc:Choice>
          <mc:Fallback xmlns="">
            <p:pic>
              <p:nvPicPr>
                <p:cNvPr id="88" name="Ink 87">
                  <a:extLst>
                    <a:ext uri="{FF2B5EF4-FFF2-40B4-BE49-F238E27FC236}">
                      <a16:creationId xmlns:a16="http://schemas.microsoft.com/office/drawing/2014/main" id="{67FE5DF5-5710-5CF9-BDEB-BCA7AE32A457}"/>
                    </a:ext>
                  </a:extLst>
                </p:cNvPr>
                <p:cNvPicPr/>
                <p:nvPr/>
              </p:nvPicPr>
              <p:blipFill>
                <a:blip r:embed="rId138"/>
                <a:stretch>
                  <a:fillRect/>
                </a:stretch>
              </p:blipFill>
              <p:spPr>
                <a:xfrm>
                  <a:off x="9079358" y="1808063"/>
                  <a:ext cx="34056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89" name="Ink 88">
                  <a:extLst>
                    <a:ext uri="{FF2B5EF4-FFF2-40B4-BE49-F238E27FC236}">
                      <a16:creationId xmlns:a16="http://schemas.microsoft.com/office/drawing/2014/main" id="{6565769B-DFAC-AFC6-568A-973ECB10C7FE}"/>
                    </a:ext>
                  </a:extLst>
                </p14:cNvPr>
                <p14:cNvContentPartPr/>
                <p14:nvPr/>
              </p14:nvContentPartPr>
              <p14:xfrm>
                <a:off x="9550238" y="1651463"/>
                <a:ext cx="179280" cy="369000"/>
              </p14:xfrm>
            </p:contentPart>
          </mc:Choice>
          <mc:Fallback xmlns="">
            <p:pic>
              <p:nvPicPr>
                <p:cNvPr id="89" name="Ink 88">
                  <a:extLst>
                    <a:ext uri="{FF2B5EF4-FFF2-40B4-BE49-F238E27FC236}">
                      <a16:creationId xmlns:a16="http://schemas.microsoft.com/office/drawing/2014/main" id="{6565769B-DFAC-AFC6-568A-973ECB10C7FE}"/>
                    </a:ext>
                  </a:extLst>
                </p:cNvPr>
                <p:cNvPicPr/>
                <p:nvPr/>
              </p:nvPicPr>
              <p:blipFill>
                <a:blip r:embed="rId140"/>
                <a:stretch>
                  <a:fillRect/>
                </a:stretch>
              </p:blipFill>
              <p:spPr>
                <a:xfrm>
                  <a:off x="9541598" y="1642823"/>
                  <a:ext cx="196920" cy="3866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90" name="Ink 89">
                  <a:extLst>
                    <a:ext uri="{FF2B5EF4-FFF2-40B4-BE49-F238E27FC236}">
                      <a16:creationId xmlns:a16="http://schemas.microsoft.com/office/drawing/2014/main" id="{E07D26D0-B057-C548-69AD-660346108FDE}"/>
                    </a:ext>
                  </a:extLst>
                </p14:cNvPr>
                <p14:cNvContentPartPr/>
                <p14:nvPr/>
              </p14:nvContentPartPr>
              <p14:xfrm>
                <a:off x="9725918" y="1817423"/>
                <a:ext cx="138240" cy="198720"/>
              </p14:xfrm>
            </p:contentPart>
          </mc:Choice>
          <mc:Fallback xmlns="">
            <p:pic>
              <p:nvPicPr>
                <p:cNvPr id="90" name="Ink 89">
                  <a:extLst>
                    <a:ext uri="{FF2B5EF4-FFF2-40B4-BE49-F238E27FC236}">
                      <a16:creationId xmlns:a16="http://schemas.microsoft.com/office/drawing/2014/main" id="{E07D26D0-B057-C548-69AD-660346108FDE}"/>
                    </a:ext>
                  </a:extLst>
                </p:cNvPr>
                <p:cNvPicPr/>
                <p:nvPr/>
              </p:nvPicPr>
              <p:blipFill>
                <a:blip r:embed="rId142"/>
                <a:stretch>
                  <a:fillRect/>
                </a:stretch>
              </p:blipFill>
              <p:spPr>
                <a:xfrm>
                  <a:off x="9717278" y="1808423"/>
                  <a:ext cx="15588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91" name="Ink 90">
                  <a:extLst>
                    <a:ext uri="{FF2B5EF4-FFF2-40B4-BE49-F238E27FC236}">
                      <a16:creationId xmlns:a16="http://schemas.microsoft.com/office/drawing/2014/main" id="{860B49AB-1B18-9C4C-DB00-46EE554F2CB0}"/>
                    </a:ext>
                  </a:extLst>
                </p14:cNvPr>
                <p14:cNvContentPartPr/>
                <p14:nvPr/>
              </p14:nvContentPartPr>
              <p14:xfrm>
                <a:off x="9816998" y="1815263"/>
                <a:ext cx="164160" cy="266400"/>
              </p14:xfrm>
            </p:contentPart>
          </mc:Choice>
          <mc:Fallback xmlns="">
            <p:pic>
              <p:nvPicPr>
                <p:cNvPr id="91" name="Ink 90">
                  <a:extLst>
                    <a:ext uri="{FF2B5EF4-FFF2-40B4-BE49-F238E27FC236}">
                      <a16:creationId xmlns:a16="http://schemas.microsoft.com/office/drawing/2014/main" id="{860B49AB-1B18-9C4C-DB00-46EE554F2CB0}"/>
                    </a:ext>
                  </a:extLst>
                </p:cNvPr>
                <p:cNvPicPr/>
                <p:nvPr/>
              </p:nvPicPr>
              <p:blipFill>
                <a:blip r:embed="rId144"/>
                <a:stretch>
                  <a:fillRect/>
                </a:stretch>
              </p:blipFill>
              <p:spPr>
                <a:xfrm>
                  <a:off x="9808358" y="1806623"/>
                  <a:ext cx="18180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92" name="Ink 91">
                  <a:extLst>
                    <a:ext uri="{FF2B5EF4-FFF2-40B4-BE49-F238E27FC236}">
                      <a16:creationId xmlns:a16="http://schemas.microsoft.com/office/drawing/2014/main" id="{5231A450-75A1-B726-7AC7-23A6DE8BD90E}"/>
                    </a:ext>
                  </a:extLst>
                </p14:cNvPr>
                <p14:cNvContentPartPr/>
                <p14:nvPr/>
              </p14:nvContentPartPr>
              <p14:xfrm>
                <a:off x="10152518" y="1797263"/>
                <a:ext cx="286560" cy="172440"/>
              </p14:xfrm>
            </p:contentPart>
          </mc:Choice>
          <mc:Fallback xmlns="">
            <p:pic>
              <p:nvPicPr>
                <p:cNvPr id="92" name="Ink 91">
                  <a:extLst>
                    <a:ext uri="{FF2B5EF4-FFF2-40B4-BE49-F238E27FC236}">
                      <a16:creationId xmlns:a16="http://schemas.microsoft.com/office/drawing/2014/main" id="{5231A450-75A1-B726-7AC7-23A6DE8BD90E}"/>
                    </a:ext>
                  </a:extLst>
                </p:cNvPr>
                <p:cNvPicPr/>
                <p:nvPr/>
              </p:nvPicPr>
              <p:blipFill>
                <a:blip r:embed="rId146"/>
                <a:stretch>
                  <a:fillRect/>
                </a:stretch>
              </p:blipFill>
              <p:spPr>
                <a:xfrm>
                  <a:off x="10143878" y="1788263"/>
                  <a:ext cx="30420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94" name="Ink 93">
                  <a:extLst>
                    <a:ext uri="{FF2B5EF4-FFF2-40B4-BE49-F238E27FC236}">
                      <a16:creationId xmlns:a16="http://schemas.microsoft.com/office/drawing/2014/main" id="{D70FF6C1-97BE-9DF6-4B68-51BC55AA2861}"/>
                    </a:ext>
                  </a:extLst>
                </p14:cNvPr>
                <p14:cNvContentPartPr/>
                <p14:nvPr/>
              </p14:nvContentPartPr>
              <p14:xfrm>
                <a:off x="8331998" y="2209463"/>
                <a:ext cx="284400" cy="326520"/>
              </p14:xfrm>
            </p:contentPart>
          </mc:Choice>
          <mc:Fallback xmlns="">
            <p:pic>
              <p:nvPicPr>
                <p:cNvPr id="94" name="Ink 93">
                  <a:extLst>
                    <a:ext uri="{FF2B5EF4-FFF2-40B4-BE49-F238E27FC236}">
                      <a16:creationId xmlns:a16="http://schemas.microsoft.com/office/drawing/2014/main" id="{D70FF6C1-97BE-9DF6-4B68-51BC55AA2861}"/>
                    </a:ext>
                  </a:extLst>
                </p:cNvPr>
                <p:cNvPicPr/>
                <p:nvPr/>
              </p:nvPicPr>
              <p:blipFill>
                <a:blip r:embed="rId148"/>
                <a:stretch>
                  <a:fillRect/>
                </a:stretch>
              </p:blipFill>
              <p:spPr>
                <a:xfrm>
                  <a:off x="8323358" y="2200823"/>
                  <a:ext cx="302040" cy="34416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95" name="Ink 94">
                  <a:extLst>
                    <a:ext uri="{FF2B5EF4-FFF2-40B4-BE49-F238E27FC236}">
                      <a16:creationId xmlns:a16="http://schemas.microsoft.com/office/drawing/2014/main" id="{87EF5600-061F-7022-B714-E4018AF6489F}"/>
                    </a:ext>
                  </a:extLst>
                </p14:cNvPr>
                <p14:cNvContentPartPr/>
                <p14:nvPr/>
              </p14:nvContentPartPr>
              <p14:xfrm>
                <a:off x="8679398" y="2202983"/>
                <a:ext cx="247320" cy="302760"/>
              </p14:xfrm>
            </p:contentPart>
          </mc:Choice>
          <mc:Fallback xmlns="">
            <p:pic>
              <p:nvPicPr>
                <p:cNvPr id="95" name="Ink 94">
                  <a:extLst>
                    <a:ext uri="{FF2B5EF4-FFF2-40B4-BE49-F238E27FC236}">
                      <a16:creationId xmlns:a16="http://schemas.microsoft.com/office/drawing/2014/main" id="{87EF5600-061F-7022-B714-E4018AF6489F}"/>
                    </a:ext>
                  </a:extLst>
                </p:cNvPr>
                <p:cNvPicPr/>
                <p:nvPr/>
              </p:nvPicPr>
              <p:blipFill>
                <a:blip r:embed="rId150"/>
                <a:stretch>
                  <a:fillRect/>
                </a:stretch>
              </p:blipFill>
              <p:spPr>
                <a:xfrm>
                  <a:off x="8670758" y="2193983"/>
                  <a:ext cx="264960" cy="32040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96" name="Ink 95">
                  <a:extLst>
                    <a:ext uri="{FF2B5EF4-FFF2-40B4-BE49-F238E27FC236}">
                      <a16:creationId xmlns:a16="http://schemas.microsoft.com/office/drawing/2014/main" id="{37DE1BBA-CD32-7404-FBC6-9B0C609E5A80}"/>
                    </a:ext>
                  </a:extLst>
                </p14:cNvPr>
                <p14:cNvContentPartPr/>
                <p14:nvPr/>
              </p14:nvContentPartPr>
              <p14:xfrm>
                <a:off x="9024278" y="2336543"/>
                <a:ext cx="284760" cy="189360"/>
              </p14:xfrm>
            </p:contentPart>
          </mc:Choice>
          <mc:Fallback xmlns="">
            <p:pic>
              <p:nvPicPr>
                <p:cNvPr id="96" name="Ink 95">
                  <a:extLst>
                    <a:ext uri="{FF2B5EF4-FFF2-40B4-BE49-F238E27FC236}">
                      <a16:creationId xmlns:a16="http://schemas.microsoft.com/office/drawing/2014/main" id="{37DE1BBA-CD32-7404-FBC6-9B0C609E5A80}"/>
                    </a:ext>
                  </a:extLst>
                </p:cNvPr>
                <p:cNvPicPr/>
                <p:nvPr/>
              </p:nvPicPr>
              <p:blipFill>
                <a:blip r:embed="rId152"/>
                <a:stretch>
                  <a:fillRect/>
                </a:stretch>
              </p:blipFill>
              <p:spPr>
                <a:xfrm>
                  <a:off x="9015638" y="2327543"/>
                  <a:ext cx="30240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97" name="Ink 96">
                  <a:extLst>
                    <a:ext uri="{FF2B5EF4-FFF2-40B4-BE49-F238E27FC236}">
                      <a16:creationId xmlns:a16="http://schemas.microsoft.com/office/drawing/2014/main" id="{D1181C25-4C5A-16D1-864F-876E2EC02948}"/>
                    </a:ext>
                  </a:extLst>
                </p14:cNvPr>
                <p14:cNvContentPartPr/>
                <p14:nvPr/>
              </p14:nvContentPartPr>
              <p14:xfrm>
                <a:off x="9486518" y="2245463"/>
                <a:ext cx="421200" cy="414000"/>
              </p14:xfrm>
            </p:contentPart>
          </mc:Choice>
          <mc:Fallback xmlns="">
            <p:pic>
              <p:nvPicPr>
                <p:cNvPr id="97" name="Ink 96">
                  <a:extLst>
                    <a:ext uri="{FF2B5EF4-FFF2-40B4-BE49-F238E27FC236}">
                      <a16:creationId xmlns:a16="http://schemas.microsoft.com/office/drawing/2014/main" id="{D1181C25-4C5A-16D1-864F-876E2EC02948}"/>
                    </a:ext>
                  </a:extLst>
                </p:cNvPr>
                <p:cNvPicPr/>
                <p:nvPr/>
              </p:nvPicPr>
              <p:blipFill>
                <a:blip r:embed="rId154"/>
                <a:stretch>
                  <a:fillRect/>
                </a:stretch>
              </p:blipFill>
              <p:spPr>
                <a:xfrm>
                  <a:off x="9477878" y="2236823"/>
                  <a:ext cx="438840" cy="43164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98" name="Ink 97">
                  <a:extLst>
                    <a:ext uri="{FF2B5EF4-FFF2-40B4-BE49-F238E27FC236}">
                      <a16:creationId xmlns:a16="http://schemas.microsoft.com/office/drawing/2014/main" id="{F3C01A70-CDD2-F2CC-0317-DC5F2D98C28F}"/>
                    </a:ext>
                  </a:extLst>
                </p14:cNvPr>
                <p14:cNvContentPartPr/>
                <p14:nvPr/>
              </p14:nvContentPartPr>
              <p14:xfrm>
                <a:off x="10020398" y="2301263"/>
                <a:ext cx="136440" cy="192600"/>
              </p14:xfrm>
            </p:contentPart>
          </mc:Choice>
          <mc:Fallback xmlns="">
            <p:pic>
              <p:nvPicPr>
                <p:cNvPr id="98" name="Ink 97">
                  <a:extLst>
                    <a:ext uri="{FF2B5EF4-FFF2-40B4-BE49-F238E27FC236}">
                      <a16:creationId xmlns:a16="http://schemas.microsoft.com/office/drawing/2014/main" id="{F3C01A70-CDD2-F2CC-0317-DC5F2D98C28F}"/>
                    </a:ext>
                  </a:extLst>
                </p:cNvPr>
                <p:cNvPicPr/>
                <p:nvPr/>
              </p:nvPicPr>
              <p:blipFill>
                <a:blip r:embed="rId156"/>
                <a:stretch>
                  <a:fillRect/>
                </a:stretch>
              </p:blipFill>
              <p:spPr>
                <a:xfrm>
                  <a:off x="10011398" y="2292623"/>
                  <a:ext cx="15408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99" name="Ink 98">
                  <a:extLst>
                    <a:ext uri="{FF2B5EF4-FFF2-40B4-BE49-F238E27FC236}">
                      <a16:creationId xmlns:a16="http://schemas.microsoft.com/office/drawing/2014/main" id="{5598781A-3C8C-A962-AAD8-1AF254AAFDAA}"/>
                    </a:ext>
                  </a:extLst>
                </p14:cNvPr>
                <p14:cNvContentPartPr/>
                <p14:nvPr/>
              </p14:nvContentPartPr>
              <p14:xfrm>
                <a:off x="10296158" y="2341943"/>
                <a:ext cx="185760" cy="6480"/>
              </p14:xfrm>
            </p:contentPart>
          </mc:Choice>
          <mc:Fallback xmlns="">
            <p:pic>
              <p:nvPicPr>
                <p:cNvPr id="99" name="Ink 98">
                  <a:extLst>
                    <a:ext uri="{FF2B5EF4-FFF2-40B4-BE49-F238E27FC236}">
                      <a16:creationId xmlns:a16="http://schemas.microsoft.com/office/drawing/2014/main" id="{5598781A-3C8C-A962-AAD8-1AF254AAFDAA}"/>
                    </a:ext>
                  </a:extLst>
                </p:cNvPr>
                <p:cNvPicPr/>
                <p:nvPr/>
              </p:nvPicPr>
              <p:blipFill>
                <a:blip r:embed="rId158"/>
                <a:stretch>
                  <a:fillRect/>
                </a:stretch>
              </p:blipFill>
              <p:spPr>
                <a:xfrm>
                  <a:off x="10287158" y="2333303"/>
                  <a:ext cx="20340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00" name="Ink 99">
                  <a:extLst>
                    <a:ext uri="{FF2B5EF4-FFF2-40B4-BE49-F238E27FC236}">
                      <a16:creationId xmlns:a16="http://schemas.microsoft.com/office/drawing/2014/main" id="{4676CBD7-B365-DD42-FBF0-5157EC38B800}"/>
                    </a:ext>
                  </a:extLst>
                </p14:cNvPr>
                <p14:cNvContentPartPr/>
                <p14:nvPr/>
              </p14:nvContentPartPr>
              <p14:xfrm>
                <a:off x="10428638" y="2241143"/>
                <a:ext cx="110160" cy="231840"/>
              </p14:xfrm>
            </p:contentPart>
          </mc:Choice>
          <mc:Fallback xmlns="">
            <p:pic>
              <p:nvPicPr>
                <p:cNvPr id="100" name="Ink 99">
                  <a:extLst>
                    <a:ext uri="{FF2B5EF4-FFF2-40B4-BE49-F238E27FC236}">
                      <a16:creationId xmlns:a16="http://schemas.microsoft.com/office/drawing/2014/main" id="{4676CBD7-B365-DD42-FBF0-5157EC38B800}"/>
                    </a:ext>
                  </a:extLst>
                </p:cNvPr>
                <p:cNvPicPr/>
                <p:nvPr/>
              </p:nvPicPr>
              <p:blipFill>
                <a:blip r:embed="rId160"/>
                <a:stretch>
                  <a:fillRect/>
                </a:stretch>
              </p:blipFill>
              <p:spPr>
                <a:xfrm>
                  <a:off x="10419638" y="2232143"/>
                  <a:ext cx="12780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02" name="Ink 101">
                  <a:extLst>
                    <a:ext uri="{FF2B5EF4-FFF2-40B4-BE49-F238E27FC236}">
                      <a16:creationId xmlns:a16="http://schemas.microsoft.com/office/drawing/2014/main" id="{F26AB2EC-F348-2440-811B-9960A5D495DB}"/>
                    </a:ext>
                  </a:extLst>
                </p14:cNvPr>
                <p14:cNvContentPartPr/>
                <p14:nvPr/>
              </p14:nvContentPartPr>
              <p14:xfrm>
                <a:off x="8280158" y="2744063"/>
                <a:ext cx="253080" cy="318240"/>
              </p14:xfrm>
            </p:contentPart>
          </mc:Choice>
          <mc:Fallback xmlns="">
            <p:pic>
              <p:nvPicPr>
                <p:cNvPr id="102" name="Ink 101">
                  <a:extLst>
                    <a:ext uri="{FF2B5EF4-FFF2-40B4-BE49-F238E27FC236}">
                      <a16:creationId xmlns:a16="http://schemas.microsoft.com/office/drawing/2014/main" id="{F26AB2EC-F348-2440-811B-9960A5D495DB}"/>
                    </a:ext>
                  </a:extLst>
                </p:cNvPr>
                <p:cNvPicPr/>
                <p:nvPr/>
              </p:nvPicPr>
              <p:blipFill>
                <a:blip r:embed="rId162"/>
                <a:stretch>
                  <a:fillRect/>
                </a:stretch>
              </p:blipFill>
              <p:spPr>
                <a:xfrm>
                  <a:off x="8271158" y="2735063"/>
                  <a:ext cx="27072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03" name="Ink 102">
                  <a:extLst>
                    <a:ext uri="{FF2B5EF4-FFF2-40B4-BE49-F238E27FC236}">
                      <a16:creationId xmlns:a16="http://schemas.microsoft.com/office/drawing/2014/main" id="{F883693D-9EBE-7F97-A668-6190BE7A2D94}"/>
                    </a:ext>
                  </a:extLst>
                </p14:cNvPr>
                <p14:cNvContentPartPr/>
                <p14:nvPr/>
              </p14:nvContentPartPr>
              <p14:xfrm>
                <a:off x="8587238" y="2784023"/>
                <a:ext cx="447840" cy="241200"/>
              </p14:xfrm>
            </p:contentPart>
          </mc:Choice>
          <mc:Fallback xmlns="">
            <p:pic>
              <p:nvPicPr>
                <p:cNvPr id="103" name="Ink 102">
                  <a:extLst>
                    <a:ext uri="{FF2B5EF4-FFF2-40B4-BE49-F238E27FC236}">
                      <a16:creationId xmlns:a16="http://schemas.microsoft.com/office/drawing/2014/main" id="{F883693D-9EBE-7F97-A668-6190BE7A2D94}"/>
                    </a:ext>
                  </a:extLst>
                </p:cNvPr>
                <p:cNvPicPr/>
                <p:nvPr/>
              </p:nvPicPr>
              <p:blipFill>
                <a:blip r:embed="rId164"/>
                <a:stretch>
                  <a:fillRect/>
                </a:stretch>
              </p:blipFill>
              <p:spPr>
                <a:xfrm>
                  <a:off x="8578238" y="2775383"/>
                  <a:ext cx="46548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05" name="Ink 104">
                  <a:extLst>
                    <a:ext uri="{FF2B5EF4-FFF2-40B4-BE49-F238E27FC236}">
                      <a16:creationId xmlns:a16="http://schemas.microsoft.com/office/drawing/2014/main" id="{88F868C1-C437-8D69-E8CF-A9DA130EABF9}"/>
                    </a:ext>
                  </a:extLst>
                </p14:cNvPr>
                <p14:cNvContentPartPr/>
                <p14:nvPr/>
              </p14:nvContentPartPr>
              <p14:xfrm>
                <a:off x="10325678" y="2800223"/>
                <a:ext cx="152280" cy="31320"/>
              </p14:xfrm>
            </p:contentPart>
          </mc:Choice>
          <mc:Fallback xmlns="">
            <p:pic>
              <p:nvPicPr>
                <p:cNvPr id="105" name="Ink 104">
                  <a:extLst>
                    <a:ext uri="{FF2B5EF4-FFF2-40B4-BE49-F238E27FC236}">
                      <a16:creationId xmlns:a16="http://schemas.microsoft.com/office/drawing/2014/main" id="{88F868C1-C437-8D69-E8CF-A9DA130EABF9}"/>
                    </a:ext>
                  </a:extLst>
                </p:cNvPr>
                <p:cNvPicPr/>
                <p:nvPr/>
              </p:nvPicPr>
              <p:blipFill>
                <a:blip r:embed="rId166"/>
                <a:stretch>
                  <a:fillRect/>
                </a:stretch>
              </p:blipFill>
              <p:spPr>
                <a:xfrm>
                  <a:off x="10316678" y="2791223"/>
                  <a:ext cx="16992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06" name="Ink 105">
                  <a:extLst>
                    <a:ext uri="{FF2B5EF4-FFF2-40B4-BE49-F238E27FC236}">
                      <a16:creationId xmlns:a16="http://schemas.microsoft.com/office/drawing/2014/main" id="{714888A6-8FCC-52AB-3D3E-7569286FED37}"/>
                    </a:ext>
                  </a:extLst>
                </p14:cNvPr>
                <p14:cNvContentPartPr/>
                <p14:nvPr/>
              </p14:nvContentPartPr>
              <p14:xfrm>
                <a:off x="10434398" y="2697983"/>
                <a:ext cx="123480" cy="209880"/>
              </p14:xfrm>
            </p:contentPart>
          </mc:Choice>
          <mc:Fallback xmlns="">
            <p:pic>
              <p:nvPicPr>
                <p:cNvPr id="106" name="Ink 105">
                  <a:extLst>
                    <a:ext uri="{FF2B5EF4-FFF2-40B4-BE49-F238E27FC236}">
                      <a16:creationId xmlns:a16="http://schemas.microsoft.com/office/drawing/2014/main" id="{714888A6-8FCC-52AB-3D3E-7569286FED37}"/>
                    </a:ext>
                  </a:extLst>
                </p:cNvPr>
                <p:cNvPicPr/>
                <p:nvPr/>
              </p:nvPicPr>
              <p:blipFill>
                <a:blip r:embed="rId168"/>
                <a:stretch>
                  <a:fillRect/>
                </a:stretch>
              </p:blipFill>
              <p:spPr>
                <a:xfrm>
                  <a:off x="10425758" y="2688983"/>
                  <a:ext cx="14112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08" name="Ink 107">
                  <a:extLst>
                    <a:ext uri="{FF2B5EF4-FFF2-40B4-BE49-F238E27FC236}">
                      <a16:creationId xmlns:a16="http://schemas.microsoft.com/office/drawing/2014/main" id="{999DD881-8C33-1254-5CB6-AE79F01CD616}"/>
                    </a:ext>
                  </a:extLst>
                </p14:cNvPr>
                <p14:cNvContentPartPr/>
                <p14:nvPr/>
              </p14:nvContentPartPr>
              <p14:xfrm>
                <a:off x="10639598" y="1671623"/>
                <a:ext cx="32760" cy="344880"/>
              </p14:xfrm>
            </p:contentPart>
          </mc:Choice>
          <mc:Fallback xmlns="">
            <p:pic>
              <p:nvPicPr>
                <p:cNvPr id="108" name="Ink 107">
                  <a:extLst>
                    <a:ext uri="{FF2B5EF4-FFF2-40B4-BE49-F238E27FC236}">
                      <a16:creationId xmlns:a16="http://schemas.microsoft.com/office/drawing/2014/main" id="{999DD881-8C33-1254-5CB6-AE79F01CD616}"/>
                    </a:ext>
                  </a:extLst>
                </p:cNvPr>
                <p:cNvPicPr/>
                <p:nvPr/>
              </p:nvPicPr>
              <p:blipFill>
                <a:blip r:embed="rId170"/>
                <a:stretch>
                  <a:fillRect/>
                </a:stretch>
              </p:blipFill>
              <p:spPr>
                <a:xfrm>
                  <a:off x="10630598" y="1662983"/>
                  <a:ext cx="50400" cy="36252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09" name="Ink 108">
                  <a:extLst>
                    <a:ext uri="{FF2B5EF4-FFF2-40B4-BE49-F238E27FC236}">
                      <a16:creationId xmlns:a16="http://schemas.microsoft.com/office/drawing/2014/main" id="{8FD10F51-9104-B956-1FF1-3FB1B88477A6}"/>
                    </a:ext>
                  </a:extLst>
                </p14:cNvPr>
                <p14:cNvContentPartPr/>
                <p14:nvPr/>
              </p14:nvContentPartPr>
              <p14:xfrm>
                <a:off x="10642478" y="1620863"/>
                <a:ext cx="364680" cy="408960"/>
              </p14:xfrm>
            </p:contentPart>
          </mc:Choice>
          <mc:Fallback xmlns="">
            <p:pic>
              <p:nvPicPr>
                <p:cNvPr id="109" name="Ink 108">
                  <a:extLst>
                    <a:ext uri="{FF2B5EF4-FFF2-40B4-BE49-F238E27FC236}">
                      <a16:creationId xmlns:a16="http://schemas.microsoft.com/office/drawing/2014/main" id="{8FD10F51-9104-B956-1FF1-3FB1B88477A6}"/>
                    </a:ext>
                  </a:extLst>
                </p:cNvPr>
                <p:cNvPicPr/>
                <p:nvPr/>
              </p:nvPicPr>
              <p:blipFill>
                <a:blip r:embed="rId172"/>
                <a:stretch>
                  <a:fillRect/>
                </a:stretch>
              </p:blipFill>
              <p:spPr>
                <a:xfrm>
                  <a:off x="10633478" y="1612223"/>
                  <a:ext cx="382320" cy="4266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10" name="Ink 109">
                  <a:extLst>
                    <a:ext uri="{FF2B5EF4-FFF2-40B4-BE49-F238E27FC236}">
                      <a16:creationId xmlns:a16="http://schemas.microsoft.com/office/drawing/2014/main" id="{AB466F57-0797-A89A-AB76-0200670BF25A}"/>
                    </a:ext>
                  </a:extLst>
                </p14:cNvPr>
                <p14:cNvContentPartPr/>
                <p14:nvPr/>
              </p14:nvContentPartPr>
              <p14:xfrm>
                <a:off x="11047838" y="1663703"/>
                <a:ext cx="32040" cy="334080"/>
              </p14:xfrm>
            </p:contentPart>
          </mc:Choice>
          <mc:Fallback xmlns="">
            <p:pic>
              <p:nvPicPr>
                <p:cNvPr id="110" name="Ink 109">
                  <a:extLst>
                    <a:ext uri="{FF2B5EF4-FFF2-40B4-BE49-F238E27FC236}">
                      <a16:creationId xmlns:a16="http://schemas.microsoft.com/office/drawing/2014/main" id="{AB466F57-0797-A89A-AB76-0200670BF25A}"/>
                    </a:ext>
                  </a:extLst>
                </p:cNvPr>
                <p:cNvPicPr/>
                <p:nvPr/>
              </p:nvPicPr>
              <p:blipFill>
                <a:blip r:embed="rId174"/>
                <a:stretch>
                  <a:fillRect/>
                </a:stretch>
              </p:blipFill>
              <p:spPr>
                <a:xfrm>
                  <a:off x="11038838" y="1654703"/>
                  <a:ext cx="49680" cy="35172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11" name="Ink 110">
                  <a:extLst>
                    <a:ext uri="{FF2B5EF4-FFF2-40B4-BE49-F238E27FC236}">
                      <a16:creationId xmlns:a16="http://schemas.microsoft.com/office/drawing/2014/main" id="{3DCDAB3D-9E4F-1AB8-CBA5-5E0E53389B3B}"/>
                    </a:ext>
                  </a:extLst>
                </p14:cNvPr>
                <p14:cNvContentPartPr/>
                <p14:nvPr/>
              </p14:nvContentPartPr>
              <p14:xfrm>
                <a:off x="11056118" y="1602503"/>
                <a:ext cx="332280" cy="408600"/>
              </p14:xfrm>
            </p:contentPart>
          </mc:Choice>
          <mc:Fallback xmlns="">
            <p:pic>
              <p:nvPicPr>
                <p:cNvPr id="111" name="Ink 110">
                  <a:extLst>
                    <a:ext uri="{FF2B5EF4-FFF2-40B4-BE49-F238E27FC236}">
                      <a16:creationId xmlns:a16="http://schemas.microsoft.com/office/drawing/2014/main" id="{3DCDAB3D-9E4F-1AB8-CBA5-5E0E53389B3B}"/>
                    </a:ext>
                  </a:extLst>
                </p:cNvPr>
                <p:cNvPicPr/>
                <p:nvPr/>
              </p:nvPicPr>
              <p:blipFill>
                <a:blip r:embed="rId176"/>
                <a:stretch>
                  <a:fillRect/>
                </a:stretch>
              </p:blipFill>
              <p:spPr>
                <a:xfrm>
                  <a:off x="11047118" y="1593863"/>
                  <a:ext cx="349920" cy="42624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13" name="Ink 112">
                  <a:extLst>
                    <a:ext uri="{FF2B5EF4-FFF2-40B4-BE49-F238E27FC236}">
                      <a16:creationId xmlns:a16="http://schemas.microsoft.com/office/drawing/2014/main" id="{B8417D24-9F34-ADC6-A021-0FC6AD2DA2D2}"/>
                    </a:ext>
                  </a:extLst>
                </p14:cNvPr>
                <p14:cNvContentPartPr/>
                <p14:nvPr/>
              </p14:nvContentPartPr>
              <p14:xfrm>
                <a:off x="3986078" y="1295063"/>
                <a:ext cx="6728760" cy="1160280"/>
              </p14:xfrm>
            </p:contentPart>
          </mc:Choice>
          <mc:Fallback xmlns="">
            <p:pic>
              <p:nvPicPr>
                <p:cNvPr id="113" name="Ink 112">
                  <a:extLst>
                    <a:ext uri="{FF2B5EF4-FFF2-40B4-BE49-F238E27FC236}">
                      <a16:creationId xmlns:a16="http://schemas.microsoft.com/office/drawing/2014/main" id="{B8417D24-9F34-ADC6-A021-0FC6AD2DA2D2}"/>
                    </a:ext>
                  </a:extLst>
                </p:cNvPr>
                <p:cNvPicPr/>
                <p:nvPr/>
              </p:nvPicPr>
              <p:blipFill>
                <a:blip r:embed="rId178"/>
                <a:stretch>
                  <a:fillRect/>
                </a:stretch>
              </p:blipFill>
              <p:spPr>
                <a:xfrm>
                  <a:off x="3977438" y="1286063"/>
                  <a:ext cx="6746400" cy="117792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14" name="Ink 113">
                  <a:extLst>
                    <a:ext uri="{FF2B5EF4-FFF2-40B4-BE49-F238E27FC236}">
                      <a16:creationId xmlns:a16="http://schemas.microsoft.com/office/drawing/2014/main" id="{34FB1D70-106B-9270-AFD7-316506BE3DEA}"/>
                    </a:ext>
                  </a:extLst>
                </p14:cNvPr>
                <p14:cNvContentPartPr/>
                <p14:nvPr/>
              </p14:nvContentPartPr>
              <p14:xfrm>
                <a:off x="10645358" y="1446263"/>
                <a:ext cx="81720" cy="150120"/>
              </p14:xfrm>
            </p:contentPart>
          </mc:Choice>
          <mc:Fallback xmlns="">
            <p:pic>
              <p:nvPicPr>
                <p:cNvPr id="114" name="Ink 113">
                  <a:extLst>
                    <a:ext uri="{FF2B5EF4-FFF2-40B4-BE49-F238E27FC236}">
                      <a16:creationId xmlns:a16="http://schemas.microsoft.com/office/drawing/2014/main" id="{34FB1D70-106B-9270-AFD7-316506BE3DEA}"/>
                    </a:ext>
                  </a:extLst>
                </p:cNvPr>
                <p:cNvPicPr/>
                <p:nvPr/>
              </p:nvPicPr>
              <p:blipFill>
                <a:blip r:embed="rId180"/>
                <a:stretch>
                  <a:fillRect/>
                </a:stretch>
              </p:blipFill>
              <p:spPr>
                <a:xfrm>
                  <a:off x="10636718" y="1437263"/>
                  <a:ext cx="9936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15" name="Ink 114">
                  <a:extLst>
                    <a:ext uri="{FF2B5EF4-FFF2-40B4-BE49-F238E27FC236}">
                      <a16:creationId xmlns:a16="http://schemas.microsoft.com/office/drawing/2014/main" id="{B8DFA7DE-13B6-64D7-6CFB-DC82B5AE1598}"/>
                    </a:ext>
                  </a:extLst>
                </p14:cNvPr>
                <p14:cNvContentPartPr/>
                <p14:nvPr/>
              </p14:nvContentPartPr>
              <p14:xfrm>
                <a:off x="10488038" y="2196143"/>
                <a:ext cx="600120" cy="360720"/>
              </p14:xfrm>
            </p:contentPart>
          </mc:Choice>
          <mc:Fallback xmlns="">
            <p:pic>
              <p:nvPicPr>
                <p:cNvPr id="115" name="Ink 114">
                  <a:extLst>
                    <a:ext uri="{FF2B5EF4-FFF2-40B4-BE49-F238E27FC236}">
                      <a16:creationId xmlns:a16="http://schemas.microsoft.com/office/drawing/2014/main" id="{B8DFA7DE-13B6-64D7-6CFB-DC82B5AE1598}"/>
                    </a:ext>
                  </a:extLst>
                </p:cNvPr>
                <p:cNvPicPr/>
                <p:nvPr/>
              </p:nvPicPr>
              <p:blipFill>
                <a:blip r:embed="rId182"/>
                <a:stretch>
                  <a:fillRect/>
                </a:stretch>
              </p:blipFill>
              <p:spPr>
                <a:xfrm>
                  <a:off x="10479038" y="2187503"/>
                  <a:ext cx="617760" cy="37836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16" name="Ink 115">
                  <a:extLst>
                    <a:ext uri="{FF2B5EF4-FFF2-40B4-BE49-F238E27FC236}">
                      <a16:creationId xmlns:a16="http://schemas.microsoft.com/office/drawing/2014/main" id="{DA23D14E-F736-1BEF-CFB4-93210FDB118B}"/>
                    </a:ext>
                  </a:extLst>
                </p14:cNvPr>
                <p14:cNvContentPartPr/>
                <p14:nvPr/>
              </p14:nvContentPartPr>
              <p14:xfrm>
                <a:off x="11110118" y="2172383"/>
                <a:ext cx="403560" cy="339120"/>
              </p14:xfrm>
            </p:contentPart>
          </mc:Choice>
          <mc:Fallback xmlns="">
            <p:pic>
              <p:nvPicPr>
                <p:cNvPr id="116" name="Ink 115">
                  <a:extLst>
                    <a:ext uri="{FF2B5EF4-FFF2-40B4-BE49-F238E27FC236}">
                      <a16:creationId xmlns:a16="http://schemas.microsoft.com/office/drawing/2014/main" id="{DA23D14E-F736-1BEF-CFB4-93210FDB118B}"/>
                    </a:ext>
                  </a:extLst>
                </p:cNvPr>
                <p:cNvPicPr/>
                <p:nvPr/>
              </p:nvPicPr>
              <p:blipFill>
                <a:blip r:embed="rId184"/>
                <a:stretch>
                  <a:fillRect/>
                </a:stretch>
              </p:blipFill>
              <p:spPr>
                <a:xfrm>
                  <a:off x="11101118" y="2163383"/>
                  <a:ext cx="421200" cy="35676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17" name="Ink 116">
                  <a:extLst>
                    <a:ext uri="{FF2B5EF4-FFF2-40B4-BE49-F238E27FC236}">
                      <a16:creationId xmlns:a16="http://schemas.microsoft.com/office/drawing/2014/main" id="{F067D8D9-44C2-01DF-0C55-3BDA8BBBE1E7}"/>
                    </a:ext>
                  </a:extLst>
                </p14:cNvPr>
                <p14:cNvContentPartPr/>
                <p14:nvPr/>
              </p14:nvContentPartPr>
              <p14:xfrm>
                <a:off x="10629158" y="2691143"/>
                <a:ext cx="474840" cy="362160"/>
              </p14:xfrm>
            </p:contentPart>
          </mc:Choice>
          <mc:Fallback xmlns="">
            <p:pic>
              <p:nvPicPr>
                <p:cNvPr id="117" name="Ink 116">
                  <a:extLst>
                    <a:ext uri="{FF2B5EF4-FFF2-40B4-BE49-F238E27FC236}">
                      <a16:creationId xmlns:a16="http://schemas.microsoft.com/office/drawing/2014/main" id="{F067D8D9-44C2-01DF-0C55-3BDA8BBBE1E7}"/>
                    </a:ext>
                  </a:extLst>
                </p:cNvPr>
                <p:cNvPicPr/>
                <p:nvPr/>
              </p:nvPicPr>
              <p:blipFill>
                <a:blip r:embed="rId186"/>
                <a:stretch>
                  <a:fillRect/>
                </a:stretch>
              </p:blipFill>
              <p:spPr>
                <a:xfrm>
                  <a:off x="10620518" y="2682143"/>
                  <a:ext cx="49248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18" name="Ink 117">
                  <a:extLst>
                    <a:ext uri="{FF2B5EF4-FFF2-40B4-BE49-F238E27FC236}">
                      <a16:creationId xmlns:a16="http://schemas.microsoft.com/office/drawing/2014/main" id="{AF6A69D1-A5DC-0C13-DA54-E1D3049EA9EE}"/>
                    </a:ext>
                  </a:extLst>
                </p14:cNvPr>
                <p14:cNvContentPartPr/>
                <p14:nvPr/>
              </p14:nvContentPartPr>
              <p14:xfrm>
                <a:off x="11259878" y="2678903"/>
                <a:ext cx="295200" cy="364320"/>
              </p14:xfrm>
            </p:contentPart>
          </mc:Choice>
          <mc:Fallback xmlns="">
            <p:pic>
              <p:nvPicPr>
                <p:cNvPr id="118" name="Ink 117">
                  <a:extLst>
                    <a:ext uri="{FF2B5EF4-FFF2-40B4-BE49-F238E27FC236}">
                      <a16:creationId xmlns:a16="http://schemas.microsoft.com/office/drawing/2014/main" id="{AF6A69D1-A5DC-0C13-DA54-E1D3049EA9EE}"/>
                    </a:ext>
                  </a:extLst>
                </p:cNvPr>
                <p:cNvPicPr/>
                <p:nvPr/>
              </p:nvPicPr>
              <p:blipFill>
                <a:blip r:embed="rId188"/>
                <a:stretch>
                  <a:fillRect/>
                </a:stretch>
              </p:blipFill>
              <p:spPr>
                <a:xfrm>
                  <a:off x="11250878" y="2670263"/>
                  <a:ext cx="312840" cy="381960"/>
                </a:xfrm>
                <a:prstGeom prst="rect">
                  <a:avLst/>
                </a:prstGeom>
              </p:spPr>
            </p:pic>
          </mc:Fallback>
        </mc:AlternateContent>
      </p:grpSp>
      <p:grpSp>
        <p:nvGrpSpPr>
          <p:cNvPr id="139" name="Group 138">
            <a:extLst>
              <a:ext uri="{FF2B5EF4-FFF2-40B4-BE49-F238E27FC236}">
                <a16:creationId xmlns:a16="http://schemas.microsoft.com/office/drawing/2014/main" id="{7A616A09-FB63-BD1B-3454-9CCD4CACC913}"/>
              </a:ext>
            </a:extLst>
          </p:cNvPr>
          <p:cNvGrpSpPr/>
          <p:nvPr/>
        </p:nvGrpSpPr>
        <p:grpSpPr>
          <a:xfrm>
            <a:off x="5493398" y="3502943"/>
            <a:ext cx="2570400" cy="2400120"/>
            <a:chOff x="5493398" y="3502943"/>
            <a:chExt cx="2570400" cy="2400120"/>
          </a:xfrm>
        </p:grpSpPr>
        <mc:AlternateContent xmlns:mc="http://schemas.openxmlformats.org/markup-compatibility/2006" xmlns:p14="http://schemas.microsoft.com/office/powerpoint/2010/main">
          <mc:Choice Requires="p14">
            <p:contentPart p14:bwMode="auto" r:id="rId189">
              <p14:nvContentPartPr>
                <p14:cNvPr id="75" name="Ink 74">
                  <a:extLst>
                    <a:ext uri="{FF2B5EF4-FFF2-40B4-BE49-F238E27FC236}">
                      <a16:creationId xmlns:a16="http://schemas.microsoft.com/office/drawing/2014/main" id="{453E355E-4191-5356-534C-D1EDA864B7B3}"/>
                    </a:ext>
                  </a:extLst>
                </p14:cNvPr>
                <p14:cNvContentPartPr/>
                <p14:nvPr/>
              </p14:nvContentPartPr>
              <p14:xfrm>
                <a:off x="5493398" y="3569903"/>
                <a:ext cx="2203560" cy="2333160"/>
              </p14:xfrm>
            </p:contentPart>
          </mc:Choice>
          <mc:Fallback xmlns="">
            <p:pic>
              <p:nvPicPr>
                <p:cNvPr id="75" name="Ink 74">
                  <a:extLst>
                    <a:ext uri="{FF2B5EF4-FFF2-40B4-BE49-F238E27FC236}">
                      <a16:creationId xmlns:a16="http://schemas.microsoft.com/office/drawing/2014/main" id="{453E355E-4191-5356-534C-D1EDA864B7B3}"/>
                    </a:ext>
                  </a:extLst>
                </p:cNvPr>
                <p:cNvPicPr/>
                <p:nvPr/>
              </p:nvPicPr>
              <p:blipFill>
                <a:blip r:embed="rId190"/>
                <a:stretch>
                  <a:fillRect/>
                </a:stretch>
              </p:blipFill>
              <p:spPr>
                <a:xfrm>
                  <a:off x="5484758" y="3560903"/>
                  <a:ext cx="2221200" cy="235080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76" name="Ink 75">
                  <a:extLst>
                    <a:ext uri="{FF2B5EF4-FFF2-40B4-BE49-F238E27FC236}">
                      <a16:creationId xmlns:a16="http://schemas.microsoft.com/office/drawing/2014/main" id="{43889899-B996-E641-3821-C90E128EB112}"/>
                    </a:ext>
                  </a:extLst>
                </p14:cNvPr>
                <p14:cNvContentPartPr/>
                <p14:nvPr/>
              </p14:nvContentPartPr>
              <p14:xfrm>
                <a:off x="5883638" y="3502943"/>
                <a:ext cx="2180160" cy="2386800"/>
              </p14:xfrm>
            </p:contentPart>
          </mc:Choice>
          <mc:Fallback xmlns="">
            <p:pic>
              <p:nvPicPr>
                <p:cNvPr id="76" name="Ink 75">
                  <a:extLst>
                    <a:ext uri="{FF2B5EF4-FFF2-40B4-BE49-F238E27FC236}">
                      <a16:creationId xmlns:a16="http://schemas.microsoft.com/office/drawing/2014/main" id="{43889899-B996-E641-3821-C90E128EB112}"/>
                    </a:ext>
                  </a:extLst>
                </p:cNvPr>
                <p:cNvPicPr/>
                <p:nvPr/>
              </p:nvPicPr>
              <p:blipFill>
                <a:blip r:embed="rId192"/>
                <a:stretch>
                  <a:fillRect/>
                </a:stretch>
              </p:blipFill>
              <p:spPr>
                <a:xfrm>
                  <a:off x="5874998" y="3493943"/>
                  <a:ext cx="2197800" cy="240444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20" name="Ink 119">
                  <a:extLst>
                    <a:ext uri="{FF2B5EF4-FFF2-40B4-BE49-F238E27FC236}">
                      <a16:creationId xmlns:a16="http://schemas.microsoft.com/office/drawing/2014/main" id="{5A41BF63-C01C-5213-4B1D-BB516E2BAB9D}"/>
                    </a:ext>
                  </a:extLst>
                </p14:cNvPr>
                <p14:cNvContentPartPr/>
                <p14:nvPr/>
              </p14:nvContentPartPr>
              <p14:xfrm>
                <a:off x="5710118" y="3869783"/>
                <a:ext cx="320040" cy="38160"/>
              </p14:xfrm>
            </p:contentPart>
          </mc:Choice>
          <mc:Fallback xmlns="">
            <p:pic>
              <p:nvPicPr>
                <p:cNvPr id="120" name="Ink 119">
                  <a:extLst>
                    <a:ext uri="{FF2B5EF4-FFF2-40B4-BE49-F238E27FC236}">
                      <a16:creationId xmlns:a16="http://schemas.microsoft.com/office/drawing/2014/main" id="{5A41BF63-C01C-5213-4B1D-BB516E2BAB9D}"/>
                    </a:ext>
                  </a:extLst>
                </p:cNvPr>
                <p:cNvPicPr/>
                <p:nvPr/>
              </p:nvPicPr>
              <p:blipFill>
                <a:blip r:embed="rId194"/>
                <a:stretch>
                  <a:fillRect/>
                </a:stretch>
              </p:blipFill>
              <p:spPr>
                <a:xfrm>
                  <a:off x="5701118" y="3861143"/>
                  <a:ext cx="33768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21" name="Ink 120">
                  <a:extLst>
                    <a:ext uri="{FF2B5EF4-FFF2-40B4-BE49-F238E27FC236}">
                      <a16:creationId xmlns:a16="http://schemas.microsoft.com/office/drawing/2014/main" id="{4BB0C252-71BA-8724-8536-F79D275BD014}"/>
                    </a:ext>
                  </a:extLst>
                </p14:cNvPr>
                <p14:cNvContentPartPr/>
                <p14:nvPr/>
              </p14:nvContentPartPr>
              <p14:xfrm>
                <a:off x="5686718" y="4110983"/>
                <a:ext cx="1091160" cy="373320"/>
              </p14:xfrm>
            </p:contentPart>
          </mc:Choice>
          <mc:Fallback xmlns="">
            <p:pic>
              <p:nvPicPr>
                <p:cNvPr id="121" name="Ink 120">
                  <a:extLst>
                    <a:ext uri="{FF2B5EF4-FFF2-40B4-BE49-F238E27FC236}">
                      <a16:creationId xmlns:a16="http://schemas.microsoft.com/office/drawing/2014/main" id="{4BB0C252-71BA-8724-8536-F79D275BD014}"/>
                    </a:ext>
                  </a:extLst>
                </p:cNvPr>
                <p:cNvPicPr/>
                <p:nvPr/>
              </p:nvPicPr>
              <p:blipFill>
                <a:blip r:embed="rId196"/>
                <a:stretch>
                  <a:fillRect/>
                </a:stretch>
              </p:blipFill>
              <p:spPr>
                <a:xfrm>
                  <a:off x="5677718" y="4102343"/>
                  <a:ext cx="1108800" cy="39096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22" name="Ink 121">
                  <a:extLst>
                    <a:ext uri="{FF2B5EF4-FFF2-40B4-BE49-F238E27FC236}">
                      <a16:creationId xmlns:a16="http://schemas.microsoft.com/office/drawing/2014/main" id="{4CF37058-8E22-3068-953A-2182BDEDE86D}"/>
                    </a:ext>
                  </a:extLst>
                </p14:cNvPr>
                <p14:cNvContentPartPr/>
                <p14:nvPr/>
              </p14:nvContentPartPr>
              <p14:xfrm>
                <a:off x="5773118" y="4047263"/>
                <a:ext cx="1271520" cy="369720"/>
              </p14:xfrm>
            </p:contentPart>
          </mc:Choice>
          <mc:Fallback xmlns="">
            <p:pic>
              <p:nvPicPr>
                <p:cNvPr id="122" name="Ink 121">
                  <a:extLst>
                    <a:ext uri="{FF2B5EF4-FFF2-40B4-BE49-F238E27FC236}">
                      <a16:creationId xmlns:a16="http://schemas.microsoft.com/office/drawing/2014/main" id="{4CF37058-8E22-3068-953A-2182BDEDE86D}"/>
                    </a:ext>
                  </a:extLst>
                </p:cNvPr>
                <p:cNvPicPr/>
                <p:nvPr/>
              </p:nvPicPr>
              <p:blipFill>
                <a:blip r:embed="rId198"/>
                <a:stretch>
                  <a:fillRect/>
                </a:stretch>
              </p:blipFill>
              <p:spPr>
                <a:xfrm>
                  <a:off x="5764478" y="4038263"/>
                  <a:ext cx="128916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23" name="Ink 122">
                  <a:extLst>
                    <a:ext uri="{FF2B5EF4-FFF2-40B4-BE49-F238E27FC236}">
                      <a16:creationId xmlns:a16="http://schemas.microsoft.com/office/drawing/2014/main" id="{E5E402BF-8AAD-F285-26CF-DC2A70601349}"/>
                    </a:ext>
                  </a:extLst>
                </p14:cNvPr>
                <p14:cNvContentPartPr/>
                <p14:nvPr/>
              </p14:nvContentPartPr>
              <p14:xfrm>
                <a:off x="5862758" y="4227263"/>
                <a:ext cx="111600" cy="102600"/>
              </p14:xfrm>
            </p:contentPart>
          </mc:Choice>
          <mc:Fallback xmlns="">
            <p:pic>
              <p:nvPicPr>
                <p:cNvPr id="123" name="Ink 122">
                  <a:extLst>
                    <a:ext uri="{FF2B5EF4-FFF2-40B4-BE49-F238E27FC236}">
                      <a16:creationId xmlns:a16="http://schemas.microsoft.com/office/drawing/2014/main" id="{E5E402BF-8AAD-F285-26CF-DC2A70601349}"/>
                    </a:ext>
                  </a:extLst>
                </p:cNvPr>
                <p:cNvPicPr/>
                <p:nvPr/>
              </p:nvPicPr>
              <p:blipFill>
                <a:blip r:embed="rId200"/>
                <a:stretch>
                  <a:fillRect/>
                </a:stretch>
              </p:blipFill>
              <p:spPr>
                <a:xfrm>
                  <a:off x="5854118" y="4218263"/>
                  <a:ext cx="12924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24" name="Ink 123">
                  <a:extLst>
                    <a:ext uri="{FF2B5EF4-FFF2-40B4-BE49-F238E27FC236}">
                      <a16:creationId xmlns:a16="http://schemas.microsoft.com/office/drawing/2014/main" id="{8934775F-734C-20B6-A830-0BBB28BCB6D5}"/>
                    </a:ext>
                  </a:extLst>
                </p14:cNvPr>
                <p14:cNvContentPartPr/>
                <p14:nvPr/>
              </p14:nvContentPartPr>
              <p14:xfrm>
                <a:off x="6073358" y="4208183"/>
                <a:ext cx="102960" cy="110880"/>
              </p14:xfrm>
            </p:contentPart>
          </mc:Choice>
          <mc:Fallback xmlns="">
            <p:pic>
              <p:nvPicPr>
                <p:cNvPr id="124" name="Ink 123">
                  <a:extLst>
                    <a:ext uri="{FF2B5EF4-FFF2-40B4-BE49-F238E27FC236}">
                      <a16:creationId xmlns:a16="http://schemas.microsoft.com/office/drawing/2014/main" id="{8934775F-734C-20B6-A830-0BBB28BCB6D5}"/>
                    </a:ext>
                  </a:extLst>
                </p:cNvPr>
                <p:cNvPicPr/>
                <p:nvPr/>
              </p:nvPicPr>
              <p:blipFill>
                <a:blip r:embed="rId202"/>
                <a:stretch>
                  <a:fillRect/>
                </a:stretch>
              </p:blipFill>
              <p:spPr>
                <a:xfrm>
                  <a:off x="6064718" y="4199183"/>
                  <a:ext cx="12060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25" name="Ink 124">
                  <a:extLst>
                    <a:ext uri="{FF2B5EF4-FFF2-40B4-BE49-F238E27FC236}">
                      <a16:creationId xmlns:a16="http://schemas.microsoft.com/office/drawing/2014/main" id="{02B349F2-74C2-E9AE-1CF4-3C5163747E6A}"/>
                    </a:ext>
                  </a:extLst>
                </p14:cNvPr>
                <p14:cNvContentPartPr/>
                <p14:nvPr/>
              </p14:nvContentPartPr>
              <p14:xfrm>
                <a:off x="6275678" y="4207463"/>
                <a:ext cx="120600" cy="113760"/>
              </p14:xfrm>
            </p:contentPart>
          </mc:Choice>
          <mc:Fallback xmlns="">
            <p:pic>
              <p:nvPicPr>
                <p:cNvPr id="125" name="Ink 124">
                  <a:extLst>
                    <a:ext uri="{FF2B5EF4-FFF2-40B4-BE49-F238E27FC236}">
                      <a16:creationId xmlns:a16="http://schemas.microsoft.com/office/drawing/2014/main" id="{02B349F2-74C2-E9AE-1CF4-3C5163747E6A}"/>
                    </a:ext>
                  </a:extLst>
                </p:cNvPr>
                <p:cNvPicPr/>
                <p:nvPr/>
              </p:nvPicPr>
              <p:blipFill>
                <a:blip r:embed="rId204"/>
                <a:stretch>
                  <a:fillRect/>
                </a:stretch>
              </p:blipFill>
              <p:spPr>
                <a:xfrm>
                  <a:off x="6266678" y="4198463"/>
                  <a:ext cx="13824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26" name="Ink 125">
                  <a:extLst>
                    <a:ext uri="{FF2B5EF4-FFF2-40B4-BE49-F238E27FC236}">
                      <a16:creationId xmlns:a16="http://schemas.microsoft.com/office/drawing/2014/main" id="{B9A7A8E9-F27A-AF58-36D6-7ECF7B07DD59}"/>
                    </a:ext>
                  </a:extLst>
                </p14:cNvPr>
                <p14:cNvContentPartPr/>
                <p14:nvPr/>
              </p14:nvContentPartPr>
              <p14:xfrm>
                <a:off x="6483398" y="4188743"/>
                <a:ext cx="154080" cy="115920"/>
              </p14:xfrm>
            </p:contentPart>
          </mc:Choice>
          <mc:Fallback xmlns="">
            <p:pic>
              <p:nvPicPr>
                <p:cNvPr id="126" name="Ink 125">
                  <a:extLst>
                    <a:ext uri="{FF2B5EF4-FFF2-40B4-BE49-F238E27FC236}">
                      <a16:creationId xmlns:a16="http://schemas.microsoft.com/office/drawing/2014/main" id="{B9A7A8E9-F27A-AF58-36D6-7ECF7B07DD59}"/>
                    </a:ext>
                  </a:extLst>
                </p:cNvPr>
                <p:cNvPicPr/>
                <p:nvPr/>
              </p:nvPicPr>
              <p:blipFill>
                <a:blip r:embed="rId206"/>
                <a:stretch>
                  <a:fillRect/>
                </a:stretch>
              </p:blipFill>
              <p:spPr>
                <a:xfrm>
                  <a:off x="6474758" y="4179743"/>
                  <a:ext cx="17172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27" name="Ink 126">
                  <a:extLst>
                    <a:ext uri="{FF2B5EF4-FFF2-40B4-BE49-F238E27FC236}">
                      <a16:creationId xmlns:a16="http://schemas.microsoft.com/office/drawing/2014/main" id="{4A7334C8-926D-085A-C51B-0178BE735E95}"/>
                    </a:ext>
                  </a:extLst>
                </p14:cNvPr>
                <p14:cNvContentPartPr/>
                <p14:nvPr/>
              </p14:nvContentPartPr>
              <p14:xfrm>
                <a:off x="6700838" y="4186583"/>
                <a:ext cx="131760" cy="105120"/>
              </p14:xfrm>
            </p:contentPart>
          </mc:Choice>
          <mc:Fallback xmlns="">
            <p:pic>
              <p:nvPicPr>
                <p:cNvPr id="127" name="Ink 126">
                  <a:extLst>
                    <a:ext uri="{FF2B5EF4-FFF2-40B4-BE49-F238E27FC236}">
                      <a16:creationId xmlns:a16="http://schemas.microsoft.com/office/drawing/2014/main" id="{4A7334C8-926D-085A-C51B-0178BE735E95}"/>
                    </a:ext>
                  </a:extLst>
                </p:cNvPr>
                <p:cNvPicPr/>
                <p:nvPr/>
              </p:nvPicPr>
              <p:blipFill>
                <a:blip r:embed="rId208"/>
                <a:stretch>
                  <a:fillRect/>
                </a:stretch>
              </p:blipFill>
              <p:spPr>
                <a:xfrm>
                  <a:off x="6692198" y="4177943"/>
                  <a:ext cx="14940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29" name="Ink 128">
                  <a:extLst>
                    <a:ext uri="{FF2B5EF4-FFF2-40B4-BE49-F238E27FC236}">
                      <a16:creationId xmlns:a16="http://schemas.microsoft.com/office/drawing/2014/main" id="{3796461E-10D9-BB9F-3768-BDE025FF4F96}"/>
                    </a:ext>
                  </a:extLst>
                </p14:cNvPr>
                <p14:cNvContentPartPr/>
                <p14:nvPr/>
              </p14:nvContentPartPr>
              <p14:xfrm>
                <a:off x="5792918" y="4641263"/>
                <a:ext cx="237960" cy="18720"/>
              </p14:xfrm>
            </p:contentPart>
          </mc:Choice>
          <mc:Fallback xmlns="">
            <p:pic>
              <p:nvPicPr>
                <p:cNvPr id="129" name="Ink 128">
                  <a:extLst>
                    <a:ext uri="{FF2B5EF4-FFF2-40B4-BE49-F238E27FC236}">
                      <a16:creationId xmlns:a16="http://schemas.microsoft.com/office/drawing/2014/main" id="{3796461E-10D9-BB9F-3768-BDE025FF4F96}"/>
                    </a:ext>
                  </a:extLst>
                </p:cNvPr>
                <p:cNvPicPr/>
                <p:nvPr/>
              </p:nvPicPr>
              <p:blipFill>
                <a:blip r:embed="rId210"/>
                <a:stretch>
                  <a:fillRect/>
                </a:stretch>
              </p:blipFill>
              <p:spPr>
                <a:xfrm>
                  <a:off x="5784278" y="4632623"/>
                  <a:ext cx="25560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30" name="Ink 129">
                  <a:extLst>
                    <a:ext uri="{FF2B5EF4-FFF2-40B4-BE49-F238E27FC236}">
                      <a16:creationId xmlns:a16="http://schemas.microsoft.com/office/drawing/2014/main" id="{420F03E1-318A-0387-B39A-A3B9E1A1B255}"/>
                    </a:ext>
                  </a:extLst>
                </p14:cNvPr>
                <p14:cNvContentPartPr/>
                <p14:nvPr/>
              </p14:nvContentPartPr>
              <p14:xfrm>
                <a:off x="5682758" y="4894703"/>
                <a:ext cx="1137960" cy="291600"/>
              </p14:xfrm>
            </p:contentPart>
          </mc:Choice>
          <mc:Fallback xmlns="">
            <p:pic>
              <p:nvPicPr>
                <p:cNvPr id="130" name="Ink 129">
                  <a:extLst>
                    <a:ext uri="{FF2B5EF4-FFF2-40B4-BE49-F238E27FC236}">
                      <a16:creationId xmlns:a16="http://schemas.microsoft.com/office/drawing/2014/main" id="{420F03E1-318A-0387-B39A-A3B9E1A1B255}"/>
                    </a:ext>
                  </a:extLst>
                </p:cNvPr>
                <p:cNvPicPr/>
                <p:nvPr/>
              </p:nvPicPr>
              <p:blipFill>
                <a:blip r:embed="rId212"/>
                <a:stretch>
                  <a:fillRect/>
                </a:stretch>
              </p:blipFill>
              <p:spPr>
                <a:xfrm>
                  <a:off x="5674118" y="4885703"/>
                  <a:ext cx="115560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31" name="Ink 130">
                  <a:extLst>
                    <a:ext uri="{FF2B5EF4-FFF2-40B4-BE49-F238E27FC236}">
                      <a16:creationId xmlns:a16="http://schemas.microsoft.com/office/drawing/2014/main" id="{991AB233-665F-9FBE-3C0D-160EFD65899F}"/>
                    </a:ext>
                  </a:extLst>
                </p14:cNvPr>
                <p14:cNvContentPartPr/>
                <p14:nvPr/>
              </p14:nvContentPartPr>
              <p14:xfrm>
                <a:off x="5589158" y="4861583"/>
                <a:ext cx="2190600" cy="338400"/>
              </p14:xfrm>
            </p:contentPart>
          </mc:Choice>
          <mc:Fallback xmlns="">
            <p:pic>
              <p:nvPicPr>
                <p:cNvPr id="131" name="Ink 130">
                  <a:extLst>
                    <a:ext uri="{FF2B5EF4-FFF2-40B4-BE49-F238E27FC236}">
                      <a16:creationId xmlns:a16="http://schemas.microsoft.com/office/drawing/2014/main" id="{991AB233-665F-9FBE-3C0D-160EFD65899F}"/>
                    </a:ext>
                  </a:extLst>
                </p:cNvPr>
                <p:cNvPicPr/>
                <p:nvPr/>
              </p:nvPicPr>
              <p:blipFill>
                <a:blip r:embed="rId214"/>
                <a:stretch>
                  <a:fillRect/>
                </a:stretch>
              </p:blipFill>
              <p:spPr>
                <a:xfrm>
                  <a:off x="5580158" y="4852943"/>
                  <a:ext cx="2208240" cy="35604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32" name="Ink 131">
                  <a:extLst>
                    <a:ext uri="{FF2B5EF4-FFF2-40B4-BE49-F238E27FC236}">
                      <a16:creationId xmlns:a16="http://schemas.microsoft.com/office/drawing/2014/main" id="{9A9BF20B-AF94-9368-8882-32BC465F5A3C}"/>
                    </a:ext>
                  </a:extLst>
                </p14:cNvPr>
                <p14:cNvContentPartPr/>
                <p14:nvPr/>
              </p14:nvContentPartPr>
              <p14:xfrm>
                <a:off x="5936558" y="5009903"/>
                <a:ext cx="131040" cy="94680"/>
              </p14:xfrm>
            </p:contentPart>
          </mc:Choice>
          <mc:Fallback xmlns="">
            <p:pic>
              <p:nvPicPr>
                <p:cNvPr id="132" name="Ink 131">
                  <a:extLst>
                    <a:ext uri="{FF2B5EF4-FFF2-40B4-BE49-F238E27FC236}">
                      <a16:creationId xmlns:a16="http://schemas.microsoft.com/office/drawing/2014/main" id="{9A9BF20B-AF94-9368-8882-32BC465F5A3C}"/>
                    </a:ext>
                  </a:extLst>
                </p:cNvPr>
                <p:cNvPicPr/>
                <p:nvPr/>
              </p:nvPicPr>
              <p:blipFill>
                <a:blip r:embed="rId216"/>
                <a:stretch>
                  <a:fillRect/>
                </a:stretch>
              </p:blipFill>
              <p:spPr>
                <a:xfrm>
                  <a:off x="5927918" y="5000903"/>
                  <a:ext cx="14868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33" name="Ink 132">
                  <a:extLst>
                    <a:ext uri="{FF2B5EF4-FFF2-40B4-BE49-F238E27FC236}">
                      <a16:creationId xmlns:a16="http://schemas.microsoft.com/office/drawing/2014/main" id="{4DFF1335-30A5-1EB0-9387-12F0E53D94CF}"/>
                    </a:ext>
                  </a:extLst>
                </p14:cNvPr>
                <p14:cNvContentPartPr/>
                <p14:nvPr/>
              </p14:nvContentPartPr>
              <p14:xfrm>
                <a:off x="6150398" y="4999103"/>
                <a:ext cx="150480" cy="93240"/>
              </p14:xfrm>
            </p:contentPart>
          </mc:Choice>
          <mc:Fallback xmlns="">
            <p:pic>
              <p:nvPicPr>
                <p:cNvPr id="133" name="Ink 132">
                  <a:extLst>
                    <a:ext uri="{FF2B5EF4-FFF2-40B4-BE49-F238E27FC236}">
                      <a16:creationId xmlns:a16="http://schemas.microsoft.com/office/drawing/2014/main" id="{4DFF1335-30A5-1EB0-9387-12F0E53D94CF}"/>
                    </a:ext>
                  </a:extLst>
                </p:cNvPr>
                <p:cNvPicPr/>
                <p:nvPr/>
              </p:nvPicPr>
              <p:blipFill>
                <a:blip r:embed="rId218"/>
                <a:stretch>
                  <a:fillRect/>
                </a:stretch>
              </p:blipFill>
              <p:spPr>
                <a:xfrm>
                  <a:off x="6141398" y="4990463"/>
                  <a:ext cx="16812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34" name="Ink 133">
                  <a:extLst>
                    <a:ext uri="{FF2B5EF4-FFF2-40B4-BE49-F238E27FC236}">
                      <a16:creationId xmlns:a16="http://schemas.microsoft.com/office/drawing/2014/main" id="{AEC71FE7-DCE0-FA98-DBAE-B52ECE587823}"/>
                    </a:ext>
                  </a:extLst>
                </p14:cNvPr>
                <p14:cNvContentPartPr/>
                <p14:nvPr/>
              </p14:nvContentPartPr>
              <p14:xfrm>
                <a:off x="6420038" y="4999823"/>
                <a:ext cx="137160" cy="79560"/>
              </p14:xfrm>
            </p:contentPart>
          </mc:Choice>
          <mc:Fallback xmlns="">
            <p:pic>
              <p:nvPicPr>
                <p:cNvPr id="134" name="Ink 133">
                  <a:extLst>
                    <a:ext uri="{FF2B5EF4-FFF2-40B4-BE49-F238E27FC236}">
                      <a16:creationId xmlns:a16="http://schemas.microsoft.com/office/drawing/2014/main" id="{AEC71FE7-DCE0-FA98-DBAE-B52ECE587823}"/>
                    </a:ext>
                  </a:extLst>
                </p:cNvPr>
                <p:cNvPicPr/>
                <p:nvPr/>
              </p:nvPicPr>
              <p:blipFill>
                <a:blip r:embed="rId220"/>
                <a:stretch>
                  <a:fillRect/>
                </a:stretch>
              </p:blipFill>
              <p:spPr>
                <a:xfrm>
                  <a:off x="6411038" y="4990823"/>
                  <a:ext cx="15480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35" name="Ink 134">
                  <a:extLst>
                    <a:ext uri="{FF2B5EF4-FFF2-40B4-BE49-F238E27FC236}">
                      <a16:creationId xmlns:a16="http://schemas.microsoft.com/office/drawing/2014/main" id="{4D12EA9C-3078-AD8F-80DC-5D8CEECAA6E0}"/>
                    </a:ext>
                  </a:extLst>
                </p14:cNvPr>
                <p14:cNvContentPartPr/>
                <p14:nvPr/>
              </p14:nvContentPartPr>
              <p14:xfrm>
                <a:off x="6668438" y="4978943"/>
                <a:ext cx="146160" cy="83880"/>
              </p14:xfrm>
            </p:contentPart>
          </mc:Choice>
          <mc:Fallback xmlns="">
            <p:pic>
              <p:nvPicPr>
                <p:cNvPr id="135" name="Ink 134">
                  <a:extLst>
                    <a:ext uri="{FF2B5EF4-FFF2-40B4-BE49-F238E27FC236}">
                      <a16:creationId xmlns:a16="http://schemas.microsoft.com/office/drawing/2014/main" id="{4D12EA9C-3078-AD8F-80DC-5D8CEECAA6E0}"/>
                    </a:ext>
                  </a:extLst>
                </p:cNvPr>
                <p:cNvPicPr/>
                <p:nvPr/>
              </p:nvPicPr>
              <p:blipFill>
                <a:blip r:embed="rId222"/>
                <a:stretch>
                  <a:fillRect/>
                </a:stretch>
              </p:blipFill>
              <p:spPr>
                <a:xfrm>
                  <a:off x="6659798" y="4969943"/>
                  <a:ext cx="16380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36" name="Ink 135">
                  <a:extLst>
                    <a:ext uri="{FF2B5EF4-FFF2-40B4-BE49-F238E27FC236}">
                      <a16:creationId xmlns:a16="http://schemas.microsoft.com/office/drawing/2014/main" id="{6AEF1B03-82CE-25AF-D157-CDB23766DE58}"/>
                    </a:ext>
                  </a:extLst>
                </p14:cNvPr>
                <p14:cNvContentPartPr/>
                <p14:nvPr/>
              </p14:nvContentPartPr>
              <p14:xfrm>
                <a:off x="6934838" y="4978943"/>
                <a:ext cx="137880" cy="101160"/>
              </p14:xfrm>
            </p:contentPart>
          </mc:Choice>
          <mc:Fallback xmlns="">
            <p:pic>
              <p:nvPicPr>
                <p:cNvPr id="136" name="Ink 135">
                  <a:extLst>
                    <a:ext uri="{FF2B5EF4-FFF2-40B4-BE49-F238E27FC236}">
                      <a16:creationId xmlns:a16="http://schemas.microsoft.com/office/drawing/2014/main" id="{6AEF1B03-82CE-25AF-D157-CDB23766DE58}"/>
                    </a:ext>
                  </a:extLst>
                </p:cNvPr>
                <p:cNvPicPr/>
                <p:nvPr/>
              </p:nvPicPr>
              <p:blipFill>
                <a:blip r:embed="rId224"/>
                <a:stretch>
                  <a:fillRect/>
                </a:stretch>
              </p:blipFill>
              <p:spPr>
                <a:xfrm>
                  <a:off x="6925838" y="4969943"/>
                  <a:ext cx="15552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37" name="Ink 136">
                  <a:extLst>
                    <a:ext uri="{FF2B5EF4-FFF2-40B4-BE49-F238E27FC236}">
                      <a16:creationId xmlns:a16="http://schemas.microsoft.com/office/drawing/2014/main" id="{0ADCA9E9-A988-9B62-5212-C23DA07599C9}"/>
                    </a:ext>
                  </a:extLst>
                </p14:cNvPr>
                <p14:cNvContentPartPr/>
                <p14:nvPr/>
              </p14:nvContentPartPr>
              <p14:xfrm>
                <a:off x="7177118" y="5003423"/>
                <a:ext cx="124920" cy="95400"/>
              </p14:xfrm>
            </p:contentPart>
          </mc:Choice>
          <mc:Fallback xmlns="">
            <p:pic>
              <p:nvPicPr>
                <p:cNvPr id="137" name="Ink 136">
                  <a:extLst>
                    <a:ext uri="{FF2B5EF4-FFF2-40B4-BE49-F238E27FC236}">
                      <a16:creationId xmlns:a16="http://schemas.microsoft.com/office/drawing/2014/main" id="{0ADCA9E9-A988-9B62-5212-C23DA07599C9}"/>
                    </a:ext>
                  </a:extLst>
                </p:cNvPr>
                <p:cNvPicPr/>
                <p:nvPr/>
              </p:nvPicPr>
              <p:blipFill>
                <a:blip r:embed="rId226"/>
                <a:stretch>
                  <a:fillRect/>
                </a:stretch>
              </p:blipFill>
              <p:spPr>
                <a:xfrm>
                  <a:off x="7168118" y="4994783"/>
                  <a:ext cx="14256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38" name="Ink 137">
                  <a:extLst>
                    <a:ext uri="{FF2B5EF4-FFF2-40B4-BE49-F238E27FC236}">
                      <a16:creationId xmlns:a16="http://schemas.microsoft.com/office/drawing/2014/main" id="{1A419012-53BC-D894-485D-F0FFEA88E293}"/>
                    </a:ext>
                  </a:extLst>
                </p14:cNvPr>
                <p14:cNvContentPartPr/>
                <p14:nvPr/>
              </p14:nvContentPartPr>
              <p14:xfrm>
                <a:off x="7379078" y="5017823"/>
                <a:ext cx="136800" cy="103680"/>
              </p14:xfrm>
            </p:contentPart>
          </mc:Choice>
          <mc:Fallback xmlns="">
            <p:pic>
              <p:nvPicPr>
                <p:cNvPr id="138" name="Ink 137">
                  <a:extLst>
                    <a:ext uri="{FF2B5EF4-FFF2-40B4-BE49-F238E27FC236}">
                      <a16:creationId xmlns:a16="http://schemas.microsoft.com/office/drawing/2014/main" id="{1A419012-53BC-D894-485D-F0FFEA88E293}"/>
                    </a:ext>
                  </a:extLst>
                </p:cNvPr>
                <p:cNvPicPr/>
                <p:nvPr/>
              </p:nvPicPr>
              <p:blipFill>
                <a:blip r:embed="rId228"/>
                <a:stretch>
                  <a:fillRect/>
                </a:stretch>
              </p:blipFill>
              <p:spPr>
                <a:xfrm>
                  <a:off x="7370078" y="5008823"/>
                  <a:ext cx="154440" cy="121320"/>
                </a:xfrm>
                <a:prstGeom prst="rect">
                  <a:avLst/>
                </a:prstGeom>
              </p:spPr>
            </p:pic>
          </mc:Fallback>
        </mc:AlternateContent>
      </p:grpSp>
    </p:spTree>
    <p:extLst>
      <p:ext uri="{BB962C8B-B14F-4D97-AF65-F5344CB8AC3E}">
        <p14:creationId xmlns:p14="http://schemas.microsoft.com/office/powerpoint/2010/main" val="579764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16EE01-9A17-9526-70E5-BC9113631AE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1ECD81E-1BE3-5A7C-FFA5-20E403A1AE6E}"/>
              </a:ext>
            </a:extLst>
          </p:cNvPr>
          <p:cNvSpPr txBox="1"/>
          <p:nvPr/>
        </p:nvSpPr>
        <p:spPr>
          <a:xfrm>
            <a:off x="9664615" y="6550224"/>
            <a:ext cx="2524210" cy="307776"/>
          </a:xfrm>
          <a:prstGeom prst="rect">
            <a:avLst/>
          </a:prstGeom>
          <a:noFill/>
        </p:spPr>
        <p:txBody>
          <a:bodyPr wrap="square" lIns="121899" tIns="60949" rIns="121899" bIns="60949">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28753520-6E15-1DF4-0D41-EA56A4CF4D1D}"/>
              </a:ext>
            </a:extLst>
          </p:cNvPr>
          <p:cNvPicPr>
            <a:picLocks noChangeAspect="1"/>
          </p:cNvPicPr>
          <p:nvPr/>
        </p:nvPicPr>
        <p:blipFill>
          <a:blip r:embed="rId2" cstate="print"/>
          <a:stretch>
            <a:fillRect/>
          </a:stretch>
        </p:blipFill>
        <p:spPr>
          <a:xfrm>
            <a:off x="11691527" y="70369"/>
            <a:ext cx="456414" cy="450920"/>
          </a:xfrm>
          <a:prstGeom prst="rect">
            <a:avLst/>
          </a:prstGeom>
        </p:spPr>
      </p:pic>
      <p:sp>
        <p:nvSpPr>
          <p:cNvPr id="6" name="TextBox 5">
            <a:extLst>
              <a:ext uri="{FF2B5EF4-FFF2-40B4-BE49-F238E27FC236}">
                <a16:creationId xmlns:a16="http://schemas.microsoft.com/office/drawing/2014/main" id="{2D98A2EC-8104-D2F8-55AD-36A90A22A1D7}"/>
              </a:ext>
            </a:extLst>
          </p:cNvPr>
          <p:cNvSpPr txBox="1"/>
          <p:nvPr/>
        </p:nvSpPr>
        <p:spPr>
          <a:xfrm>
            <a:off x="116700" y="6560282"/>
            <a:ext cx="505103" cy="292366"/>
          </a:xfrm>
          <a:prstGeom prst="rect">
            <a:avLst/>
          </a:prstGeom>
          <a:noFill/>
        </p:spPr>
        <p:txBody>
          <a:bodyPr wrap="square" lIns="121899" tIns="60949" rIns="121899" bIns="60949" rtlCol="0">
            <a:spAutoFit/>
          </a:bodyPr>
          <a:lstStyle/>
          <a:p>
            <a:r>
              <a:rPr lang="en-US" sz="1100" dirty="0"/>
              <a:t>11</a:t>
            </a:r>
            <a:endParaRPr lang="en-IN" sz="1100" dirty="0"/>
          </a:p>
        </p:txBody>
      </p:sp>
      <p:pic>
        <p:nvPicPr>
          <p:cNvPr id="8" name="Picture 7">
            <a:extLst>
              <a:ext uri="{FF2B5EF4-FFF2-40B4-BE49-F238E27FC236}">
                <a16:creationId xmlns:a16="http://schemas.microsoft.com/office/drawing/2014/main" id="{80B1DC13-4AE9-98A6-7376-44A7D38143A9}"/>
              </a:ext>
            </a:extLst>
          </p:cNvPr>
          <p:cNvPicPr>
            <a:picLocks noChangeAspect="1"/>
          </p:cNvPicPr>
          <p:nvPr/>
        </p:nvPicPr>
        <p:blipFill>
          <a:blip r:embed="rId3"/>
          <a:stretch>
            <a:fillRect/>
          </a:stretch>
        </p:blipFill>
        <p:spPr>
          <a:xfrm>
            <a:off x="109143" y="1412776"/>
            <a:ext cx="11970537" cy="3690790"/>
          </a:xfrm>
          <a:prstGeom prst="rect">
            <a:avLst/>
          </a:prstGeom>
        </p:spPr>
      </p:pic>
    </p:spTree>
    <p:extLst>
      <p:ext uri="{BB962C8B-B14F-4D97-AF65-F5344CB8AC3E}">
        <p14:creationId xmlns:p14="http://schemas.microsoft.com/office/powerpoint/2010/main" val="3534431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065CA-7746-3282-90E5-05C9D4542BD0}"/>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19B62DDB-ACF0-CC81-9D60-C0B050329336}"/>
              </a:ext>
            </a:extLst>
          </p:cNvPr>
          <p:cNvSpPr txBox="1">
            <a:spLocks/>
          </p:cNvSpPr>
          <p:nvPr/>
        </p:nvSpPr>
        <p:spPr>
          <a:xfrm>
            <a:off x="141079" y="140515"/>
            <a:ext cx="11137885" cy="513831"/>
          </a:xfrm>
          <a:prstGeom prst="rect">
            <a:avLst/>
          </a:prstGeom>
        </p:spPr>
        <p:txBody>
          <a:bodyPr lIns="121899" tIns="60949" rIns="121899" bIns="60949">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Cooper Black" panose="0208090404030B020404" pitchFamily="18" charset="0"/>
                <a:cs typeface="Times New Roman" panose="02020603050405020304" pitchFamily="18" charset="0"/>
              </a:rPr>
              <a:t>How to be Fast</a:t>
            </a:r>
            <a:endParaRPr lang="en-IN" sz="3200" dirty="0">
              <a:latin typeface="Cooper Black" panose="0208090404030B0204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FCB023E-94D4-26C8-26BC-60603B4B54F6}"/>
              </a:ext>
            </a:extLst>
          </p:cNvPr>
          <p:cNvSpPr txBox="1"/>
          <p:nvPr/>
        </p:nvSpPr>
        <p:spPr>
          <a:xfrm>
            <a:off x="9664615" y="6550224"/>
            <a:ext cx="2524210" cy="307776"/>
          </a:xfrm>
          <a:prstGeom prst="rect">
            <a:avLst/>
          </a:prstGeom>
          <a:noFill/>
        </p:spPr>
        <p:txBody>
          <a:bodyPr wrap="square" lIns="121899" tIns="60949" rIns="121899" bIns="60949">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4DEA6E61-E436-FFE6-F36B-4844AE6ECEFA}"/>
              </a:ext>
            </a:extLst>
          </p:cNvPr>
          <p:cNvPicPr>
            <a:picLocks noChangeAspect="1"/>
          </p:cNvPicPr>
          <p:nvPr/>
        </p:nvPicPr>
        <p:blipFill>
          <a:blip r:embed="rId2" cstate="print"/>
          <a:stretch>
            <a:fillRect/>
          </a:stretch>
        </p:blipFill>
        <p:spPr>
          <a:xfrm>
            <a:off x="11691527" y="70369"/>
            <a:ext cx="456414" cy="450920"/>
          </a:xfrm>
          <a:prstGeom prst="rect">
            <a:avLst/>
          </a:prstGeom>
        </p:spPr>
      </p:pic>
      <p:sp>
        <p:nvSpPr>
          <p:cNvPr id="6" name="TextBox 5">
            <a:extLst>
              <a:ext uri="{FF2B5EF4-FFF2-40B4-BE49-F238E27FC236}">
                <a16:creationId xmlns:a16="http://schemas.microsoft.com/office/drawing/2014/main" id="{FEED10FC-B7DE-5CC5-2B2C-166CE2792217}"/>
              </a:ext>
            </a:extLst>
          </p:cNvPr>
          <p:cNvSpPr txBox="1"/>
          <p:nvPr/>
        </p:nvSpPr>
        <p:spPr>
          <a:xfrm>
            <a:off x="116700" y="6560282"/>
            <a:ext cx="505103" cy="292366"/>
          </a:xfrm>
          <a:prstGeom prst="rect">
            <a:avLst/>
          </a:prstGeom>
          <a:noFill/>
        </p:spPr>
        <p:txBody>
          <a:bodyPr wrap="square" lIns="121899" tIns="60949" rIns="121899" bIns="60949" rtlCol="0">
            <a:spAutoFit/>
          </a:bodyPr>
          <a:lstStyle/>
          <a:p>
            <a:r>
              <a:rPr lang="en-US" sz="1100" dirty="0"/>
              <a:t>11</a:t>
            </a:r>
            <a:endParaRPr lang="en-IN" sz="1100" dirty="0"/>
          </a:p>
        </p:txBody>
      </p:sp>
      <p:pic>
        <p:nvPicPr>
          <p:cNvPr id="8" name="Picture 7">
            <a:extLst>
              <a:ext uri="{FF2B5EF4-FFF2-40B4-BE49-F238E27FC236}">
                <a16:creationId xmlns:a16="http://schemas.microsoft.com/office/drawing/2014/main" id="{E443696E-2468-E31F-808C-02E3EB209D15}"/>
              </a:ext>
            </a:extLst>
          </p:cNvPr>
          <p:cNvPicPr>
            <a:picLocks noChangeAspect="1"/>
          </p:cNvPicPr>
          <p:nvPr/>
        </p:nvPicPr>
        <p:blipFill>
          <a:blip r:embed="rId3"/>
          <a:srcRect t="2172"/>
          <a:stretch/>
        </p:blipFill>
        <p:spPr>
          <a:xfrm>
            <a:off x="141079" y="1723164"/>
            <a:ext cx="11847431" cy="3816424"/>
          </a:xfrm>
          <a:prstGeom prst="rect">
            <a:avLst/>
          </a:prstGeom>
        </p:spPr>
      </p:pic>
    </p:spTree>
    <p:extLst>
      <p:ext uri="{BB962C8B-B14F-4D97-AF65-F5344CB8AC3E}">
        <p14:creationId xmlns:p14="http://schemas.microsoft.com/office/powerpoint/2010/main" val="740713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411EF-D8F6-2BF9-F488-F8F1F726CC1E}"/>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2B5BAEB8-02BC-AA23-7434-DEACD75598F2}"/>
              </a:ext>
            </a:extLst>
          </p:cNvPr>
          <p:cNvSpPr txBox="1">
            <a:spLocks/>
          </p:cNvSpPr>
          <p:nvPr/>
        </p:nvSpPr>
        <p:spPr>
          <a:xfrm>
            <a:off x="141079" y="140515"/>
            <a:ext cx="11137885" cy="513831"/>
          </a:xfrm>
          <a:prstGeom prst="rect">
            <a:avLst/>
          </a:prstGeom>
        </p:spPr>
        <p:txBody>
          <a:bodyPr lIns="121899" tIns="60949" rIns="121899" bIns="60949">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Cooper Black" panose="0208090404030B020404" pitchFamily="18" charset="0"/>
                <a:cs typeface="Times New Roman" panose="02020603050405020304" pitchFamily="18" charset="0"/>
              </a:rPr>
              <a:t>Clean Core</a:t>
            </a:r>
            <a:endParaRPr lang="en-IN" sz="3200"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1AC9D2B-7F43-D98C-6878-5CB0D3EDA362}"/>
              </a:ext>
            </a:extLst>
          </p:cNvPr>
          <p:cNvSpPr txBox="1"/>
          <p:nvPr/>
        </p:nvSpPr>
        <p:spPr>
          <a:xfrm>
            <a:off x="177646" y="654346"/>
            <a:ext cx="11486844" cy="2893077"/>
          </a:xfrm>
          <a:prstGeom prst="rect">
            <a:avLst/>
          </a:prstGeom>
          <a:noFill/>
        </p:spPr>
        <p:txBody>
          <a:bodyPr wrap="square" lIns="121899" tIns="60949" rIns="121899" bIns="60949" rtlCol="0">
            <a:spAutoFit/>
          </a:bodyPr>
          <a:lstStyle/>
          <a:p>
            <a:r>
              <a:rPr lang="en-IN" sz="1800" dirty="0"/>
              <a:t>Clean means up-to-date, documented, unmodified, consistent, efficient and upgrade ready. </a:t>
            </a:r>
          </a:p>
          <a:p>
            <a:endParaRPr lang="en-IN" sz="1800" dirty="0"/>
          </a:p>
          <a:p>
            <a:r>
              <a:rPr lang="en-IN" sz="1800" dirty="0"/>
              <a:t>S/4HANA Cloud Private Edition =&gt; S/4HANA On-premise – GUI Access, Full Control on system, upgrade when customer want, postpone upgrades, SPRO Access, Full access to system code like ECC – 85-90%</a:t>
            </a:r>
          </a:p>
          <a:p>
            <a:endParaRPr lang="en-IN" sz="1800" dirty="0"/>
          </a:p>
          <a:p>
            <a:r>
              <a:rPr lang="en-IN" sz="1800" dirty="0"/>
              <a:t>S/4HANA Cloud Public Edition =&gt; Shared environment, Infra is owned by SAP, not have full control and code, No SAPGUI access, only through browser, Force upgrade (always up to date) -10~15%</a:t>
            </a:r>
          </a:p>
          <a:p>
            <a:endParaRPr lang="en-IN" sz="1800" dirty="0"/>
          </a:p>
          <a:p>
            <a:r>
              <a:rPr lang="en-IN" sz="1800" dirty="0"/>
              <a:t>Capabilities of clean core depend on Software stack.</a:t>
            </a:r>
          </a:p>
          <a:p>
            <a:r>
              <a:rPr lang="en-IN" sz="1800" dirty="0"/>
              <a:t>Bundle for Rise/Grow with SAP – ERP (Core S/4HANA), BTP (BTPEA), SAC, DS…</a:t>
            </a:r>
          </a:p>
        </p:txBody>
      </p:sp>
      <p:sp>
        <p:nvSpPr>
          <p:cNvPr id="4" name="TextBox 3">
            <a:extLst>
              <a:ext uri="{FF2B5EF4-FFF2-40B4-BE49-F238E27FC236}">
                <a16:creationId xmlns:a16="http://schemas.microsoft.com/office/drawing/2014/main" id="{E5A6ADF3-A0E7-870E-4211-1EF26725A11A}"/>
              </a:ext>
            </a:extLst>
          </p:cNvPr>
          <p:cNvSpPr txBox="1"/>
          <p:nvPr/>
        </p:nvSpPr>
        <p:spPr>
          <a:xfrm>
            <a:off x="9664615" y="6550224"/>
            <a:ext cx="2524210" cy="307776"/>
          </a:xfrm>
          <a:prstGeom prst="rect">
            <a:avLst/>
          </a:prstGeom>
          <a:noFill/>
        </p:spPr>
        <p:txBody>
          <a:bodyPr wrap="square" lIns="121899" tIns="60949" rIns="121899" bIns="60949">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134CE41-285C-29E2-5410-D11DE9E8818D}"/>
              </a:ext>
            </a:extLst>
          </p:cNvPr>
          <p:cNvPicPr>
            <a:picLocks noChangeAspect="1"/>
          </p:cNvPicPr>
          <p:nvPr/>
        </p:nvPicPr>
        <p:blipFill>
          <a:blip r:embed="rId2" cstate="print"/>
          <a:stretch>
            <a:fillRect/>
          </a:stretch>
        </p:blipFill>
        <p:spPr>
          <a:xfrm>
            <a:off x="11691527" y="70369"/>
            <a:ext cx="456414" cy="450920"/>
          </a:xfrm>
          <a:prstGeom prst="rect">
            <a:avLst/>
          </a:prstGeom>
        </p:spPr>
      </p:pic>
      <p:sp>
        <p:nvSpPr>
          <p:cNvPr id="6" name="TextBox 5">
            <a:extLst>
              <a:ext uri="{FF2B5EF4-FFF2-40B4-BE49-F238E27FC236}">
                <a16:creationId xmlns:a16="http://schemas.microsoft.com/office/drawing/2014/main" id="{83E2D4AC-F301-A187-85CF-BCC28100527B}"/>
              </a:ext>
            </a:extLst>
          </p:cNvPr>
          <p:cNvSpPr txBox="1"/>
          <p:nvPr/>
        </p:nvSpPr>
        <p:spPr>
          <a:xfrm>
            <a:off x="116700" y="6560282"/>
            <a:ext cx="505103" cy="292366"/>
          </a:xfrm>
          <a:prstGeom prst="rect">
            <a:avLst/>
          </a:prstGeom>
          <a:noFill/>
        </p:spPr>
        <p:txBody>
          <a:bodyPr wrap="square" lIns="121899" tIns="60949" rIns="121899" bIns="60949" rtlCol="0">
            <a:spAutoFit/>
          </a:bodyPr>
          <a:lstStyle/>
          <a:p>
            <a:r>
              <a:rPr lang="en-US" sz="1100" dirty="0"/>
              <a:t>11</a:t>
            </a:r>
            <a:endParaRPr lang="en-IN" sz="1100" dirty="0"/>
          </a:p>
        </p:txBody>
      </p:sp>
    </p:spTree>
    <p:extLst>
      <p:ext uri="{BB962C8B-B14F-4D97-AF65-F5344CB8AC3E}">
        <p14:creationId xmlns:p14="http://schemas.microsoft.com/office/powerpoint/2010/main" val="974156412"/>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8068</TotalTime>
  <Words>546</Words>
  <Application>Microsoft Office PowerPoint</Application>
  <PresentationFormat>Custom</PresentationFormat>
  <Paragraphs>80</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72</vt:lpstr>
      <vt:lpstr>Amasis MT Pro Black</vt:lpstr>
      <vt:lpstr>Arial</vt:lpstr>
      <vt:lpstr>Arial Black</vt:lpstr>
      <vt:lpstr>Calibri</vt:lpstr>
      <vt:lpstr>Cooper Black</vt:lpstr>
      <vt:lpstr>Segoe UI</vt:lpstr>
      <vt:lpstr>Segoe UI Light</vt:lpstr>
      <vt:lpstr>Office Theme</vt:lpstr>
      <vt:lpstr>SAP BTP Extension Suite Training</vt:lpstr>
      <vt:lpstr>PowerPoint Presentation</vt:lpstr>
      <vt:lpstr>Agenda – Day 14</vt:lpstr>
      <vt:lpstr>SAP Build Work Zone?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305</cp:revision>
  <dcterms:created xsi:type="dcterms:W3CDTF">2013-09-12T13:05:01Z</dcterms:created>
  <dcterms:modified xsi:type="dcterms:W3CDTF">2025-05-06T08:35:04Z</dcterms:modified>
</cp:coreProperties>
</file>