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6" r:id="rId2"/>
    <p:sldId id="4122" r:id="rId3"/>
    <p:sldId id="277" r:id="rId4"/>
    <p:sldId id="4785" r:id="rId5"/>
    <p:sldId id="4793" r:id="rId6"/>
    <p:sldId id="4794" r:id="rId7"/>
    <p:sldId id="4787" r:id="rId8"/>
    <p:sldId id="4788" r:id="rId9"/>
    <p:sldId id="4827" r:id="rId10"/>
    <p:sldId id="4829" r:id="rId11"/>
    <p:sldId id="4825" r:id="rId12"/>
    <p:sldId id="4826" r:id="rId13"/>
    <p:sldId id="4791" r:id="rId14"/>
    <p:sldId id="4828" r:id="rId15"/>
    <p:sldId id="4789" r:id="rId16"/>
    <p:sldId id="4790" r:id="rId17"/>
    <p:sldId id="4795" r:id="rId18"/>
    <p:sldId id="4796" r:id="rId19"/>
    <p:sldId id="4821" r:id="rId20"/>
    <p:sldId id="4822" r:id="rId21"/>
    <p:sldId id="4823" r:id="rId22"/>
    <p:sldId id="4824" r:id="rId23"/>
    <p:sldId id="282" r:id="rId24"/>
    <p:sldId id="280" r:id="rId25"/>
    <p:sldId id="4711"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5.774"/>
    </inkml:context>
    <inkml:brush xml:id="br0">
      <inkml:brushProperty name="width" value="0.05" units="cm"/>
      <inkml:brushProperty name="height" value="0.05" units="cm"/>
      <inkml:brushProperty name="color" value="#FFFFFF"/>
    </inkml:brush>
  </inkml:definitions>
  <inkml:trace contextRef="#ctx0" brushRef="#br0">243 3 24575,'0'0'0,"1"0"0,-1 0 0,0 0 0,0 0 0,0-1 0,0 1 0,0 0 0,0 0 0,0 0 0,1 0 0,-1 0 0,0 0 0,0-1 0,0 1 0,0 0 0,1 0 0,-1 0 0,0 0 0,0 0 0,0 0 0,0 0 0,1 0 0,-1 0 0,0 0 0,0 0 0,0 0 0,0 0 0,1 0 0,-1 0 0,0 0 0,0 0 0,0 0 0,1 0 0,-1 0 0,0 0 0,0 0 0,0 0 0,0 0 0,1 1 0,-1-1 0,0 0 0,0 0 0,0 0 0,0 0 0,0 0 0,0 0 0,1 1 0,-1-1 0,4 13 0,-3 18 0,-10 54 0,-23 99 0,13-78 0,-154 611 0,166-698 0,4-13 0,1 0 0,0 1 0,0-1 0,0 1 0,1-1 0,-1 1 0,2-1 0,-1 1 0,1 0 0,0 9 0,1-16 0,-1 1 0,1 0 0,0-1 0,-1 1 0,1-1 0,-1 1 0,1-1 0,0 1 0,0-1 0,-1 1 0,1-1 0,0 0 0,0 1 0,-1-1 0,1 0 0,0 0 0,0 0 0,0 1 0,-1-1 0,1 0 0,0 0 0,0 0 0,0 0 0,-1-1 0,1 1 0,0 0 0,0 0 0,0 0 0,-1-1 0,1 1 0,1-1 0,30-10 0,-28 9 0,47-19 0,1 3 0,99-23 0,299-14 0,3 33 0,-346 18 0,200-2 0,-305 6 0,-8 1 0,-18 1 0,14-1 0,-1 0 0,1-1 0,-14-1 0,24 1 0,0-1 0,0 1 0,0 0 0,-1 0 0,1 0 0,0 0 0,0-1 0,0 1 0,-1 0 0,1 0 0,0 0 0,0-1 0,0 1 0,0 0 0,0 0 0,0-1 0,-1 1 0,1 0 0,0 0 0,0-1 0,0 1 0,0 0 0,0 0 0,0-1 0,0 1 0,0 0 0,0 0 0,0-1 0,0 1 0,0 0 0,0 0 0,1-1 0,-1 1 0,0 0 0,0 0 0,0-1 0,0 1 0,0 0 0,0 0 0,1-1 0,-1 1 0,0 0 0,0 0 0,0 0 0,0-1 0,1 1 0,-1 0 0,0 0 0,0 0 0,1 0 0,-1 0 0,0 0 0,1-1 0,12-10 0,54-35 0,32-24 0,284-279 0,-203 166 0,-130 128 0,61-89 0,-106 137 41,19-34 247,-23 40-351,-1-1 0,1 1 1,0 0-1,-1-1 0,1 1 0,-1 0 1,0-1-1,1 1 0,-1-1 0,0 1 1,0 0-1,0-1 0,0 1 0,0-1 1,0 1-1,0-1 0,-1 1 1,1-1-1,0 1 0,-1 0 0,1-1 1,-1 1-1,1 0 0,-1-1 0,0 1 1,-1-1-1,-6-4-6763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0.842"/>
    </inkml:context>
    <inkml:brush xml:id="br0">
      <inkml:brushProperty name="width" value="0.05" units="cm"/>
      <inkml:brushProperty name="height" value="0.05" units="cm"/>
      <inkml:brushProperty name="color" value="#FFFFFF"/>
    </inkml:brush>
  </inkml:definitions>
  <inkml:trace contextRef="#ctx0" brushRef="#br0">96 86 24575,'1'-20'0,"-1"14"0,1 1 0,-1-1 0,0 0 0,0 0 0,-1 1 0,0-1 0,0 0 0,0 1 0,-4-10 0,2 16 0,0 7 0,-2 11 0,-5 48 0,0 126 0,6-75 0,3-94 0,-2 40 0,-3-1 0,-17 82 0,22-141 0,0-1 0,0 1 0,0-1 0,0 1 0,-1-1 0,1 0 0,-1 1 0,-3 4 0,5-8 0,0 0 0,0 0 0,0 0 0,-1 1 0,1-1 0,0 0 0,0 0 0,0 0 0,0 0 0,0 0 0,0 0 0,0 0 0,0 0 0,0 0 0,0 1 0,0-1 0,0 0 0,-1 0 0,1 0 0,0 0 0,0 0 0,0 0 0,0 0 0,0 0 0,0 0 0,0 0 0,-1 0 0,1 0 0,0 0 0,0 0 0,0 0 0,0 0 0,0 0 0,0 0 0,0 0 0,-1 0 0,1 0 0,0 0 0,0 0 0,0 0 0,0 0 0,0 0 0,0 0 0,0 0 0,0 0 0,-1-1 0,1 1 0,0 0 0,0 0 0,0 0 0,0 0 0,0 0 0,-1-9 0,4-11 0,4-1 0,1 1 0,0 0 0,1 1 0,2-1 0,15-22 0,-17 28 0,1 1 0,1 1 0,0 0 0,1 0 0,0 1 0,0 0 0,24-14 0,-32 22 0,0 1 0,0 0 0,1 0 0,-1 0 0,1 0 0,-1 1 0,1 0 0,0 0 0,-1 0 0,1 0 0,10 1 0,-13 0 0,1 1 0,0-1 0,0 1 0,-1 0 0,1 0 0,0 0 0,-1 0 0,1 0 0,-1 1 0,0-1 0,1 1 0,-1-1 0,0 1 0,0 0 0,0 0 0,0 0 0,0 0 0,0 0 0,-1 1 0,1-1 0,-1 0 0,2 4 0,1 2 0,0 0 0,-1 1 0,0 0 0,-1 0 0,0 0 0,0 0 0,0 9 0,-1 65 0,-2-61 0,1 0 0,5 39 0,-5-59 0,0-1 0,1 0 0,-1 1 0,0-1 0,1 1 0,-1-1 0,0 0 0,1 1 0,0-1 0,-1 0 0,1 0 0,0 1 0,0-1 0,0 0 0,0 0 0,0 0 0,0 0 0,0 0 0,0 0 0,1 1 0,-1-2 0,0 0 0,0 0 0,1 1 0,-1-1 0,0 0 0,0 0 0,0 0 0,0 0 0,1 0 0,-1 0 0,0-1 0,0 1 0,0 0 0,0-1 0,0 1 0,0-1 0,0 1 0,0-1 0,2 0 0,3-3 0,0-1 0,0 0 0,-1 0 0,1 0 0,-1 0 0,5-8 0,17-26 0,-2-2 0,30-62 0,-20 33 0,-35 69 0,17-26 0,-10 22 0,-5 19 0,-6 24 0,-5 62 0,9-88 0,1 0 0,-1 0 0,2 1 0,0-1 0,0 0 0,5 11 0,-6-19-124,0-1 0,1 0 0,-1 0 0,1 0 0,0 0 0,0 0-1,0-1 1,0 1 0,0-1 0,3 3 0,7 4-6702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8.504"/>
    </inkml:context>
    <inkml:brush xml:id="br0">
      <inkml:brushProperty name="width" value="0.05" units="cm"/>
      <inkml:brushProperty name="height" value="0.05" units="cm"/>
      <inkml:brushProperty name="color" value="#FFFFFF"/>
    </inkml:brush>
  </inkml:definitions>
  <inkml:trace contextRef="#ctx0" brushRef="#br0">311 230 24575,'7'-4'0,"-1"0"0,-1 0 0,1 0 0,0-1 0,-1 1 0,0-1 0,0-1 0,-1 1 0,1-1 0,4-8 0,-17 35 0,-5 30 0,10-40 0,-60 338 0,12-54 0,41-261 0,8-27 0,-1 0 0,1 0 0,0 1 0,1-1 0,0 1 0,0-1 0,0 10 0,1-16 0,1 0 0,-1 0 0,0-1 0,0 1 0,1 0 0,-1-1 0,1 1 0,-1 0 0,0-1 0,1 1 0,-1 0 0,1-1 0,0 1 0,-1-1 0,1 1 0,-1-1 0,1 1 0,0-1 0,0 1 0,-1-1 0,1 0 0,0 1 0,-1-1 0,1 0 0,0 0 0,0 0 0,0 1 0,-1-1 0,1 0 0,0 0 0,0 0 0,0 0 0,-1 0 0,2-1 0,34-5 0,-26 4 0,78-13 0,2 3 0,-1 5 0,1 3 0,0 5 0,0 3 0,167 30 0,-91 2 0,-165-35 0,0-1 0,0 0 0,0 0 0,0 0 0,-1 0 0,1 0 0,0 0 0,0 0 0,0 0 0,0 0 0,0 0 0,0-1 0,-1 1 0,1 0 0,0 0 0,0-1 0,0 1 0,0-1 0,-1 1 0,1-1 0,0 1 0,-1-1 0,1 1 0,0-1 0,-1 0 0,1 1 0,0-1 0,-1 0 0,1 0 0,-1 1 0,0-1 0,1 0 0,-1 0 0,0 0 0,1 1 0,-1-1 0,0 0 0,0 0 0,0 0 0,1 0 0,-1 0 0,0 0 0,0 0 0,0 1 0,-1-1 0,1 0 0,0-1 0,-1-8 0,-1-1 0,0 1 0,-5-16 0,1 5 0,0-18 0,2-1 0,2 0 0,1 0 0,2 1 0,2-1 0,9-45 0,1 25 0,2 0 0,2 2 0,33-75 0,-28 87 0,3 0 0,57-80 0,-81 125 0,-1 1 0,1-1 0,0 0 0,-1 0 0,1 0 0,0 0 0,-1 1 0,1-1 0,-1 0 0,0 0 0,1 0 0,-1 0 0,0 0 0,1 0 0,-1 0 0,0 0 0,0 0 0,0 0 0,0 0 0,0 0 0,0 0 0,0 0 0,0 0 0,0-1 0,-1 1 0,1 0 0,0 1 0,-1-1 0,1 0 0,-1-2 0,-2 1 0,1 0 0,0 1 0,-1-1 0,1 1 0,-1-1 0,1 1 0,-1 0 0,0 0 0,0 0 0,-4-1 0,-33-6 0,-1 1 0,-68-1 0,77 6 0,-774-11 0,588 14 0,181-1 0,12-1 0,1 2 0,-1 0 0,-47 9 0,71-10 0,0 0 0,0 0 0,0 0 0,0 1 0,0-1 0,0 0 0,0 0 0,0 1 0,1-1 0,-1 1 0,0-1 0,0 1 0,0-1 0,0 1 0,1-1 0,-1 1 0,0 0 0,1-1 0,-1 1 0,-1 1 0,3-1 0,-1-1 0,0 1 0,0 0 0,0-1 0,1 1 0,-1-1 0,0 1 0,1-1 0,-1 1 0,0-1 0,1 1 0,-1-1 0,1 0 0,-1 1 0,1-1 0,-1 1 0,1-1 0,-1 0 0,1 0 0,-1 1 0,1-1 0,-1 0 0,2 1 0,40 12 0,-4-5-1365,-1-1-5461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30.368"/>
    </inkml:context>
    <inkml:brush xml:id="br0">
      <inkml:brushProperty name="width" value="0.05" units="cm"/>
      <inkml:brushProperty name="height" value="0.05" units="cm"/>
      <inkml:brushProperty name="color" value="#FFFFFF"/>
    </inkml:brush>
  </inkml:definitions>
  <inkml:trace contextRef="#ctx0" brushRef="#br0">275 23 24575,'2'-1'0,"1"1"0,0-1 0,-1 0 0,1 0 0,-1 0 0,0 0 0,1 0 0,2-2 0,16-7 0,-11 9 0,-1 0 0,0 1 0,0-1 0,1 2 0,-1 0 0,0 0 0,0 0 0,0 1 0,0 1 0,0-1 0,0 2 0,-1-1 0,1 1 0,-1 0 0,9 7 0,3 1 0,-1 2 0,-1 0 0,0 2 0,30 32 0,-31-28 0,-1 1 0,0 1 0,-2 0 0,-1 1 0,0 1 0,-2 0 0,-1 0 0,14 49 0,-17-41 0,-1 1 0,-1 1 0,-2-1 0,-1 1 0,-2 0 0,-6 48 0,-1-32 0,-3-1 0,-2-1 0,-2 1 0,-2-2 0,-2 0 0,-2-1 0,-2-1 0,-2-1 0,-46 62 0,43-70 0,-1-1 0,-3-2 0,0-1 0,-67 51 0,74-65 0,0-2 0,-2-1 0,0 0 0,0-2 0,-1-1 0,-1-1 0,0-2 0,-40 9 0,65-18-170,0 1-1,0-1 0,-1 1 1,1-1-1,0 0 0,0 0 1,-6-2-1,-1-1-6655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30.658"/>
    </inkml:context>
    <inkml:brush xml:id="br0">
      <inkml:brushProperty name="width" value="0.05" units="cm"/>
      <inkml:brushProperty name="height" value="0.05" units="cm"/>
      <inkml:brushProperty name="color" value="#FFFFFF"/>
    </inkml:brush>
  </inkml:definitions>
  <inkml:trace contextRef="#ctx0" brushRef="#br0">133 1 24575,'-24'44'0,"14"-22"0,-63 152 0,67-157 0,1 0 0,1 1 0,0 0 0,1-1 0,1 1 0,1 0 0,1 0 0,2 23 0,-1-34 13,0 0 1,1 0-1,0 1 0,0-1 0,1-1 0,0 1 0,0 0 0,0-1 0,1 1 1,0-1-1,0 0 0,10 10 0,-7-9 6,1-1 0,-1 0 0,1 0 0,0-1 0,1 0 0,-1 0 0,1-1 0,16 5 0,4-1-304,0-2 1,0-1-1,0-1 1,1-2-1,37-1 1,-23-2-6542</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38.279"/>
    </inkml:context>
    <inkml:brush xml:id="br0">
      <inkml:brushProperty name="width" value="0.05" units="cm"/>
      <inkml:brushProperty name="height" value="0.05" units="cm"/>
      <inkml:brushProperty name="color" value="#FFFFFF"/>
    </inkml:brush>
  </inkml:definitions>
  <inkml:trace contextRef="#ctx0" brushRef="#br0">239 110 24575,'-3'-3'0,"-1"-1"0,2 0 0,-1 1 0,0-1 0,1 0 0,0-1 0,0 1 0,0 0 0,0 0 0,1-1 0,-2-8 0,2 11 0,1 0 0,0 1 0,0-1 0,0 1 0,0-1 0,0 0 0,0 1 0,0-1 0,1 0 0,-1 1 0,1-1 0,-1 1 0,1-1 0,-1 1 0,1-1 0,0 1 0,0-1 0,0 1 0,0 0 0,0-1 0,0 1 0,0 0 0,0 0 0,0 0 0,1 0 0,-1 0 0,0 0 0,1 0 0,-1 0 0,1 0 0,-1 1 0,1-1 0,-1 1 0,1-1 0,0 1 0,2-1 0,14-2 0,-1 1 0,1 1 0,0 1 0,0 0 0,35 6 0,89 25 0,-121-26 0,95 26-65,0 5 0,-3 5 0,-1 5 0,-2 5 0,157 99 0,-191-99 21,-3 2 1,-2 3 0,-3 4-1,-2 3 1,-4 2 0,-2 3-1,-3 2 1,51 84-1,-51-58 47,-5 3 0,-4 1 0,-5 3 0,-4 1 0,-5 3 0,41 218 0,-56-186-45,-5 0 1,-7 0-1,-6 1 1,-6 0-1,-27 163 1,3-135-208,-7-1-1,-7-2 1,-7-2 0,-79 173 0,66-199 269,-6-3 1,-7-3-1,-4-3 0,-185 221 0,120-192-246,-6-7 1,-253 194-1,-382 199 2045,773-533-1405,11-8-360,-1 0 1,1 0-1,-1 0 0,0 0 1,0 0-1,1-1 1,-1 1-1,0-1 0,0 0 1,-5 2-1,8-6-54,0 0 0,1 1 0,-1-1 0,1 0 0,0 1 0,0-1 0,0 0 0,2-4 0,-2 5 0,9-21-1365,-1 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38.557"/>
    </inkml:context>
    <inkml:brush xml:id="br0">
      <inkml:brushProperty name="width" value="0.05" units="cm"/>
      <inkml:brushProperty name="height" value="0.05" units="cm"/>
      <inkml:brushProperty name="color" value="#FFFFFF"/>
    </inkml:brush>
  </inkml:definitions>
  <inkml:trace contextRef="#ctx0" brushRef="#br0">121 7 24575,'0'0'0,"0"0"0,0 0 0,0-1 0,0 1 0,0 0 0,0 0 0,0-1 0,0 1 0,0 0 0,0 0 0,0 0 0,0-1 0,0 1 0,0 0 0,0 0 0,0 0 0,0-1 0,0 1 0,0 0 0,0 0 0,1 0 0,-1-1 0,0 1 0,0 0 0,0 0 0,0 0 0,0 0 0,1 0 0,-1-1 0,0 1 0,0 0 0,0 0 0,1 0 0,-1 0 0,0 0 0,0 0 0,0 0 0,1 0 0,-1 0 0,0 0 0,0 0 0,0 0 0,1 0 0,-1 0 0,0 0 0,0 0 0,1 0 0,-1 0 0,0 0 0,1 0 0,-1 1 0,0-1 0,1 0 0,-1 1 0,0-1 0,1 0 0,-1 1 0,0-1 0,0 0 0,1 1 0,-1-1 0,0 1 0,0-1 0,0 0 0,0 1 0,0-1 0,1 1 0,-1-1 0,0 1 0,0-1 0,0 0 0,0 1 0,0-1 0,0 1 0,0-1 0,-1 1 0,1 0 0,-9 36 0,-2 0 0,-23 50 0,-5 16 0,37-96 0,-6 17 0,0 1 0,2 0 0,1 1 0,-3 35 0,8-55 0,0 1 0,0-1 0,1 1 0,-1-1 0,1 1 0,1-1 0,-1 1 0,1-1 0,0 0 0,1 0 0,-1 0 0,1 0 0,1 0 0,-1-1 0,1 1 0,0-1 0,0 0 0,0 0 0,1 0 0,0-1 0,0 1 0,8 5 0,2-1 64,1-1-1,0 0 0,0-1 1,25 8-1,70 12-706,-68-17-396,-8-2-5787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39.633"/>
    </inkml:context>
    <inkml:brush xml:id="br0">
      <inkml:brushProperty name="width" value="0.05" units="cm"/>
      <inkml:brushProperty name="height" value="0.05" units="cm"/>
      <inkml:brushProperty name="color" value="#FFFFFF"/>
    </inkml:brush>
  </inkml:definitions>
  <inkml:trace contextRef="#ctx0" brushRef="#br0">660 117 24575,'2'-1'0,"-1"0"0,0 0 0,0 0 0,0 0 0,0-1 0,0 1 0,0 0 0,-1-1 0,1 1 0,0 0 0,-1-1 0,1 1 0,-1-1 0,1 1 0,-1-1 0,0 1 0,1-1 0,-1 1 0,0-1 0,0 1 0,0-3 0,-1 1 0,0 1 0,0 0 0,0-1 0,0 1 0,0 0 0,0 0 0,0-1 0,-1 1 0,1 0 0,-1 0 0,1 1 0,-3-3 0,-3-2 0,0 1 0,0-1 0,0 2 0,-1-1 0,0 1 0,-12-5 0,8 5 0,0 1 0,-1 0 0,1 1 0,-1 0 0,1 1 0,-1 1 0,0 0 0,1 1 0,-1 0 0,0 1 0,1 0 0,-14 5 0,-1 1 0,0 1 0,1 2 0,0 1 0,-33 20 0,37-18 0,0 1 0,1 1 0,1 1 0,1 0 0,0 2 0,1 0 0,-27 40 0,37-47 0,0 0 0,1 0 0,0 1 0,1 0 0,0 1 0,1-1 0,1 1 0,0 0 0,1 0 0,1 0 0,0 0 0,0 1 0,2-1 0,0 1 0,3 25 0,-2-32 0,1-1 0,1 1 0,-1 0 0,1-1 0,0 1 0,1-1 0,0 0 0,0 0 0,0 0 0,1-1 0,0 0 0,1 0 0,6 7 0,-2-5 0,0 0 0,0-1 0,1-1 0,-1 0 0,1 0 0,1-1 0,21 7 0,3-3 0,1-2 0,-1-2 0,1-1 0,64-1 0,-74-3 0,124-5 0,-134 2-1365,-5-1-5461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40.054"/>
    </inkml:context>
    <inkml:brush xml:id="br0">
      <inkml:brushProperty name="width" value="0.05" units="cm"/>
      <inkml:brushProperty name="height" value="0.05" units="cm"/>
      <inkml:brushProperty name="color" value="#FFFFFF"/>
    </inkml:brush>
  </inkml:definitions>
  <inkml:trace contextRef="#ctx0" brushRef="#br0">89 4 24575,'0'0'0,"0"0"0,0 0 0,1-1 0,-1 1 0,0 0 0,0 0 0,0 0 0,0-1 0,1 1 0,-1 0 0,0 0 0,0 0 0,0 0 0,1 0 0,-1-1 0,0 1 0,0 0 0,1 0 0,-1 0 0,0 0 0,0 0 0,0 0 0,1 0 0,-1 0 0,0 0 0,0 0 0,1 0 0,-1 0 0,0 0 0,0 0 0,1 0 0,-1 0 0,0 0 0,0 0 0,1 0 0,-1 1 0,0-1 0,0 0 0,1 0 0,-1 0 0,0 0 0,3 13 0,-5 18 0,-55 201 0,53-210 30,-11 46-727,-6 84-1,20-129-6128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40.627"/>
    </inkml:context>
    <inkml:brush xml:id="br0">
      <inkml:brushProperty name="width" value="0.05" units="cm"/>
      <inkml:brushProperty name="height" value="0.05" units="cm"/>
      <inkml:brushProperty name="color" value="#FFFFFF"/>
    </inkml:brush>
  </inkml:definitions>
  <inkml:trace contextRef="#ctx0" brushRef="#br0">465 180 24575,'3'-1'0,"1"1"0,-1-1 0,0 0 0,0 0 0,0 0 0,0 0 0,0 0 0,0-1 0,0 0 0,0 1 0,0-1 0,0 0 0,-1 0 0,1-1 0,-1 1 0,0 0 0,0-1 0,0 1 0,3-5 0,2-3 0,-1-1 0,0 0 0,8-19 0,-13 27 0,0 1 0,0-1 0,0 1 0,0-1 0,-1 0 0,1 1 0,-1-1 0,0 0 0,1 1 0,-1-1 0,-1 0 0,1 1 0,0-1 0,-2-4 0,2 5 0,-1 0 0,0 1 0,0-1 0,0 0 0,-1 1 0,1-1 0,0 1 0,-1-1 0,1 1 0,-1 0 0,1 0 0,-1 0 0,1-1 0,-1 1 0,0 1 0,0-1 0,0 0 0,1 0 0,-1 1 0,-4-2 0,-20-2 0,0 1 0,-1 1 0,1 1 0,-1 1 0,-37 6 0,63-6 0,-20 2 0,-1 1 0,1 0 0,-1 2 0,2 1 0,-31 11 0,44-13 0,0-1 0,0 1 0,1 0 0,-1 0 0,1 1 0,0 0 0,0 0 0,-6 8 0,9-10 0,0 1 0,1 0 0,-1 0 0,1 0 0,0 0 0,0 0 0,1 1 0,-1-1 0,1 0 0,0 1 0,0-1 0,0 1 0,1 0 0,-1 8 0,2-5 0,0 0 0,1 0 0,0 0 0,0 0 0,0 0 0,1 0 0,0-1 0,1 0 0,0 1 0,0-1 0,0-1 0,7 8 0,7 8 0,1 0 0,24 19 0,50 39 0,-47-42 0,68 72 0,-109-104 0,0 1 0,0-1 0,0 1 0,-1 0 0,0 1 0,5 12 0,-8-18 0,0 0 0,-1 0 0,1 0 0,-1 0 0,1 0 0,-1 0 0,0 0 0,0 0 0,0 0 0,0 0 0,0 0 0,0 0 0,-1 0 0,1 0 0,-1 0 0,1 0 0,-1 0 0,0 0 0,0 0 0,1 0 0,-2 0 0,1-1 0,0 1 0,0 0 0,0-1 0,-1 1 0,1-1 0,-1 1 0,1-1 0,-1 0 0,0 0 0,-1 2 0,-5 1 0,-1-1 0,1 0 0,0 0 0,-1-1 0,1 0 0,-1 0 0,0-1 0,1 0 0,-1-1 0,-15 0 0,-5-3 0,-54-10 0,57 7-195,-1-2 0,2 0 0,-1-2 0,1 0 0,1-2 0,-38-24 0,23 8-6631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41.220"/>
    </inkml:context>
    <inkml:brush xml:id="br0">
      <inkml:brushProperty name="width" value="0.05" units="cm"/>
      <inkml:brushProperty name="height" value="0.05" units="cm"/>
      <inkml:brushProperty name="color" value="#FFFFFF"/>
    </inkml:brush>
  </inkml:definitions>
  <inkml:trace contextRef="#ctx0" brushRef="#br0">3127 331 24575,'-15'-13'0,"0"0"0,0 1 0,-1 1 0,-24-13 0,-75-31 0,102 49 0,-79-32-118,-2 5 0,-1 3 0,-1 5-1,-163-22 1,115 32-79,-1 6 0,-230 16 0,269 3 197,1 4 0,0 4 0,1 5 0,-100 37 0,131-34 0,2 4 0,1 2 0,2 3 0,1 4 0,3 2 0,-77 63 0,102-70-22,2 2 1,1 1-1,2 2 0,2 2 1,2 1-1,1 1 0,3 1 1,1 1-1,2 2 0,3 0 1,1 1-1,-21 89 0,30-92 4,3 0-1,1 0 0,2 1 0,2 0 0,2 0 1,2-1-1,2 1 0,2-1 0,2 1 1,2-2-1,2 0 0,2 0 0,2-1 0,34 67 1,-27-70-9,2-2 1,2 0-1,1-1 1,2-2-1,61 57 1,-44-52-72,2-2-1,1-2 1,102 53 0,-57-44-101,2-5 0,2-4 0,2-4 1,196 35-1,-144-43-12,2-7 1,0-6-1,0-8 0,0-6 1,1-7-1,288-57 1,-353 46 205,-2-4 0,-1-3 0,-2-5 0,0-4 0,154-91 0,-192 96 1,-1-2-1,-1-3 1,-3-1 0,49-54 0,-61 55 2,-2 0 1,-1-2-1,-2-1 1,-2-1-1,32-76 1,-42 81 2,-1 0-1,-2 0 1,-2-1 0,-2-1 0,-1 1 0,-1-1 0,-3 0-1,0 0 1,-3 0 0,-1 0 0,-2 0 0,-2 0 0,-1 1 0,-2 0-1,-2 0 1,-1 1 0,-1 0 0,-24-42 0,7 25 43,-2 1-1,-3 1 1,-2 2 0,-2 2 0,-2 1 0,-2 2-1,-2 2 1,-1 2 0,-3 2 0,-94-56 0,77 57 62,-2 2 0,-2 4 0,0 3 0,-2 3 0,-1 3 0,-1 3 0,0 4 0,-103-9 0,79 18 89,10 4-5208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28.155"/>
    </inkml:context>
    <inkml:brush xml:id="br0">
      <inkml:brushProperty name="width" value="0.05" units="cm"/>
      <inkml:brushProperty name="height" value="0.05" units="cm"/>
      <inkml:brushProperty name="color" value="#FFFFFF"/>
    </inkml:brush>
  </inkml:definitions>
  <inkml:trace contextRef="#ctx0" brushRef="#br0">4 1 24575,'-3'0'0,"2"0"0,4 0 0,8 0 0,4 0 0,6 0 0,6 0 0,3 3 0,3 1 0,5-1 0,4 3 0,8 0 0,4-1 0,4 2 0,-8-1-8191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1.013"/>
    </inkml:context>
    <inkml:brush xml:id="br0">
      <inkml:brushProperty name="width" value="0.05" units="cm"/>
      <inkml:brushProperty name="height" value="0.05" units="cm"/>
      <inkml:brushProperty name="color" value="#FFFFFF"/>
    </inkml:brush>
  </inkml:definitions>
  <inkml:trace contextRef="#ctx0" brushRef="#br0">1 72 24575,'0'-3'0,"0"-4"0,0-4 0,0-2 0,3 0 0,1 0 0,2 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28.370"/>
    </inkml:context>
    <inkml:brush xml:id="br0">
      <inkml:brushProperty name="width" value="0.05" units="cm"/>
      <inkml:brushProperty name="height" value="0.05" units="cm"/>
      <inkml:brushProperty name="color" value="#FFFFFF"/>
    </inkml:brush>
  </inkml:definitions>
  <inkml:trace contextRef="#ctx0" brushRef="#br0">1 0 24575,'24'9'0,"0"-2"0,1-1 0,0-1 0,0-1 0,1-1 0,25 0 0,77-4 147,303 10-1659,-343-1-5314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28.541"/>
    </inkml:context>
    <inkml:brush xml:id="br0">
      <inkml:brushProperty name="width" value="0.05" units="cm"/>
      <inkml:brushProperty name="height" value="0.05" units="cm"/>
      <inkml:brushProperty name="color" value="#FFFFFF"/>
    </inkml:brush>
  </inkml:definitions>
  <inkml:trace contextRef="#ctx0" brushRef="#br0">0 1 24575,'9'0'0,"12"0"0,8 3 0,2 0 0,-1 1 0,-3-1 0,-3-1 0,0-1 0,6 0 0,8-1 0,14 0 0,15 0 0,20 0 0,-5 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28.743"/>
    </inkml:context>
    <inkml:brush xml:id="br0">
      <inkml:brushProperty name="width" value="0.05" units="cm"/>
      <inkml:brushProperty name="height" value="0.05" units="cm"/>
      <inkml:brushProperty name="color" value="#FFFFFF"/>
    </inkml:brush>
  </inkml:definitions>
  <inkml:trace contextRef="#ctx0" brushRef="#br0">1 0 24575,'339'33'15,"-190"-21"-167,406 41-524,163 14 657,0-25 62,-545-38-1136,-111-4-5216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1.167"/>
    </inkml:context>
    <inkml:brush xml:id="br0">
      <inkml:brushProperty name="width" value="0.05" units="cm"/>
      <inkml:brushProperty name="height" value="0.05" units="cm"/>
      <inkml:brushProperty name="color" value="#FFFFFF"/>
    </inkml:brush>
  </inkml:definitions>
  <inkml:trace contextRef="#ctx0" brushRef="#br0">62 1873 24575,'-4'-6'0,"0"1"0,1-1 0,0 0 0,0 0 0,1 0 0,-1 0 0,1-1 0,1 1 0,-1-1 0,1 1 0,0-11 0,-3-5 0,-8-59-49,3-1 0,3 0-1,4 0 1,4 0 0,3 0-1,26-130 1,-15 139 6,3 0 0,3 2 0,3 1 0,4 0-1,2 3 1,3 0 0,63-90 0,-69 119 43,1 0 0,2 2 0,2 2 0,1 0 0,2 3 0,1 1 0,56-35 0,-66 49 0,1 1 0,0 1 0,0 2 0,2 1 0,-1 1 0,1 1 0,1 2 0,0 1 0,0 2 0,0 0 0,0 3 0,38 1 0,-61 1 14,41 5 360,-46-6-352,0 1 0,0 0-1,-1 0 1,1 0-1,0 0 1,0 0-1,-1 0 1,1 1-1,-1-1 1,1 1 0,-1 0-1,0 0 1,3 3-1,-4-4-63,-1-1-1,1 1 0,-1 0 1,0-1-1,1 1 0,-1 0 1,0 0-1,0 0 0,1-1 1,-1 1-1,0 0 0,0 0 1,0 0-1,0 0 0,0-1 1,0 1-1,0 0 0,0 0 1,-1 0-1,1-1 0,0 1 1,0 0-1,-1 0 0,1-1 1,0 1-1,-1 0 0,1 0 1,-1-1-1,1 1 0,-1 0 1,0 0-1,-10 10-6783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1.697"/>
    </inkml:context>
    <inkml:brush xml:id="br0">
      <inkml:brushProperty name="width" value="0.05" units="cm"/>
      <inkml:brushProperty name="height" value="0.05" units="cm"/>
      <inkml:brushProperty name="color" value="#FFFFFF"/>
    </inkml:brush>
  </inkml:definitions>
  <inkml:trace contextRef="#ctx0" brushRef="#br0">453 219 24575,'6'-29'0,"-5"26"0,0 0 0,0-1 0,0 1 0,0 0 0,-1-1 0,0 1 0,1 0 0,-1-1 0,-1-5 0,-1 1 0,0 0 0,-1 1 0,0-1 0,0 0 0,-1 1 0,0 0 0,0 0 0,0 0 0,-1 0 0,0 1 0,-1 0 0,0 0 0,1 0 0,-2 1 0,-11-9 0,12 10 0,0 0 0,0 0 0,0 1 0,-1-1 0,1 2 0,-1-1 0,0 1 0,0 0 0,0 0 0,0 1 0,0 0 0,0 0 0,0 1 0,0-1 0,0 2 0,-1-1 0,1 1 0,-10 2 0,6 1 0,0 0 0,0 1 0,0 0 0,1 1 0,0 0 0,0 1 0,0 0 0,1 0 0,-13 14 0,11-9 0,-1 2 0,2 0 0,0 0 0,1 1 0,-15 31 0,13-20 0,2 0 0,1 0 0,1 1 0,1 1 0,1-1 0,1 1 0,1 55 0,5-56 0,0 0 0,2-1 0,1 1 0,1-1 0,2 0 0,0 0 0,23 46 0,-14-40 0,2 0 0,1-1 0,2 0 0,1-2 0,31 31 0,-20-27 0,-8-9 0,26 34 0,-46-51 0,-1 1 0,1-1 0,-2 1 0,1-1 0,-1 1 0,-1 1 0,1-1 0,-1 0 0,-1 1 0,2 9 0,-3-13-72,-1 0 1,0 0-1,-1 1 0,1-1 0,-1 0 0,0 0 0,-1 0 0,1 1 1,-1-1-1,0-1 0,0 1 0,0 0 0,-1 0 0,1-1 0,-1 1 1,-1-1-1,1 0 0,-7 7 0,-16 14-6754</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2.038"/>
    </inkml:context>
    <inkml:brush xml:id="br0">
      <inkml:brushProperty name="width" value="0.05" units="cm"/>
      <inkml:brushProperty name="height" value="0.05" units="cm"/>
      <inkml:brushProperty name="color" value="#FFFFFF"/>
    </inkml:brush>
  </inkml:definitions>
  <inkml:trace contextRef="#ctx0" brushRef="#br0">1 261 24575,'23'-27'0,"-19"22"0,-1 0 0,1 1 0,0-1 0,1 1 0,-1 0 0,1 0 0,-1 0 0,1 1 0,6-4 0,4 1 0,1-1 0,-1 2 0,1 0 0,21-4 0,71-6 0,-41 6 0,-50 7 0,128-24 0,-120 20 0,0-1 0,0-1 0,37-18 0,-54 22 0,-2 0 0,1-1 0,0 1 0,-1-2 0,0 1 0,0-1 0,8-10 0,-14 15 0,1 1 0,-1-1 0,0 1 0,0 0 0,1-1 0,-1 1 0,0-1 0,0 1 0,1 0 0,-1-1 0,0 1 0,1 0 0,-1 0 0,0-1 0,1 1 0,-1 0 0,1 0 0,-1-1 0,1 1 0,-1 0 0,0 0 0,1 0 0,-1 0 0,1 0 0,-1 0 0,1 0 0,-1 0 0,1 0 0,-1 0 0,0 0 0,1 0 0,-1 0 0,1 0 0,-1 0 0,1 0 0,-1 0 0,1 1 0,-1-1 0,0 0 0,1 0 0,-1 1 0,0-1 0,1 0 0,-1 0 0,1 1 0,-1-1 0,0 0 0,0 1 0,1-1 0,-1 1 0,0-1 0,0 0 0,1 1 0,-1-1 0,0 1 0,0-1 0,0 0 0,0 1 0,0-1 0,0 1 0,1-1 0,-1 1 0,0 0 0,7 37 0,-6-30 0,56 245-1365,-51-234-5461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2.179"/>
    </inkml:context>
    <inkml:brush xml:id="br0">
      <inkml:brushProperty name="width" value="0.05" units="cm"/>
      <inkml:brushProperty name="height" value="0.05" units="cm"/>
      <inkml:brushProperty name="color" value="#FFFFFF"/>
    </inkml:brush>
  </inkml:definitions>
  <inkml:trace contextRef="#ctx0" brushRef="#br0">34 134 24575,'-3'-9'0,"0"-8"0,-4-8 0,0-3 0,1 1 0,2 8 0,1 10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2.925"/>
    </inkml:context>
    <inkml:brush xml:id="br0">
      <inkml:brushProperty name="width" value="0.05" units="cm"/>
      <inkml:brushProperty name="height" value="0.05" units="cm"/>
      <inkml:brushProperty name="color" value="#FFFFFF"/>
    </inkml:brush>
  </inkml:definitions>
  <inkml:trace contextRef="#ctx0" brushRef="#br0">2 241 24575,'-1'19'0,"0"14"0,5 56 0,-3-80 0,-1-1 0,2 0 0,-1 0 0,1 0 0,1 0 0,-1 0 0,1 0 0,1 0 0,-1-1 0,1 0 0,1 0 0,-1 0 0,11 12 0,-13-17 0,0 0 0,0-1 0,0 1 0,0 0 0,1-1 0,-1 0 0,0 1 0,1-1 0,-1 0 0,1 0 0,-1-1 0,1 1 0,0 0 0,-1-1 0,1 1 0,0-1 0,-1 0 0,1 0 0,0 0 0,2-1 0,-2 0 0,1 0 0,-1 0 0,0 0 0,0-1 0,0 0 0,0 1 0,0-1 0,0 0 0,-1 0 0,1-1 0,-1 1 0,1 0 0,3-6 0,-1 1 0,-1 0 0,0 0 0,0 0 0,0 0 0,-1-1 0,0 1 0,-1-1 0,1 0 0,-1 0 0,-1 0 0,0 0 0,1-12 0,-3 10 0,0-1 0,-1 1 0,0 0 0,-1 0 0,0 0 0,0 0 0,-1 0 0,0 1 0,-1-1 0,0 1 0,-1 1 0,-8-12 0,-2 2 0,-1 0 0,0 0 0,-39-29 0,55 47 0,1 0 0,0 0 0,-1 0 0,1 0 0,0 0 0,0 0 0,-1 0 0,1-1 0,0 1 0,0 0 0,0 0 0,-1 0 0,1-1 0,0 1 0,0 0 0,0 0 0,0 0 0,-1-1 0,1 1 0,0 0 0,0 0 0,0-1 0,0 1 0,0 0 0,0-1 0,0 1 0,0 0 0,0 0 0,0-1 0,0 1 0,0 0 0,0-1 0,0 1 0,0 0 0,10-3 0,16 6 0,18 5 0,0-2 0,0-2 0,79-3 0,-85-7 0,-34 5 0,0 0 0,0 0 0,0 0 0,0 0 0,0 1 0,1-1 0,-1 1 0,0 0 0,0 1 0,0-1 0,0 1 0,1-1 0,-1 1 0,0 1 0,0-1 0,0 0 0,-1 1 0,1 0 0,4 2 0,4 6 0,-1-1 0,1 2 0,-1 0 0,-1 0 0,16 23 0,38 70 0,-51-80 0,26 48 0,-36-65 0,-8-13 0,-9-16 0,9 7 0,-1 0 0,2-1 0,0 0 0,1 1 0,1-1 0,0 0 0,1-1 0,0 1 0,2 0 0,0 0 0,5-27 0,-3 31 0,-1-1 0,2 1 0,0 0 0,0 0 0,1 0 0,0 1 0,1 0 0,1 0 0,0 0 0,0 1 0,1 0 0,0 0 0,1 1 0,0 0 0,13-11 0,-19 18 0,0 0 0,1 0 0,-1 0 0,0 0 0,1 0 0,-1 1 0,1-1 0,-1 1 0,1 0 0,0 0 0,-1 1 0,1-1 0,0 1 0,0 0 0,-1-1 0,1 2 0,0-1 0,0 0 0,0 1 0,-1 0 0,5 1 0,-3 0 0,0 1 0,0 0 0,0 0 0,0 0 0,-1 1 0,1-1 0,-1 1 0,0 0 0,0 1 0,-1-1 0,1 1 0,-1-1 0,4 7 0,9 20-27,-2-1 0,0 2 0,8 33 0,-6-21-1230,-7-20-5569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3.081"/>
    </inkml:context>
    <inkml:brush xml:id="br0">
      <inkml:brushProperty name="width" value="0.05" units="cm"/>
      <inkml:brushProperty name="height" value="0.05" units="cm"/>
      <inkml:brushProperty name="color" value="#FFFFFF"/>
    </inkml:brush>
  </inkml:definitions>
  <inkml:trace contextRef="#ctx0" brushRef="#br0">9 70 24575,'0'-6'0,"0"-7"0,0-6 0,-3 2 0,-1 6 0,3 7 0,2 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3.667"/>
    </inkml:context>
    <inkml:brush xml:id="br0">
      <inkml:brushProperty name="width" value="0.05" units="cm"/>
      <inkml:brushProperty name="height" value="0.05" units="cm"/>
      <inkml:brushProperty name="color" value="#FFFFFF"/>
    </inkml:brush>
  </inkml:definitions>
  <inkml:trace contextRef="#ctx0" brushRef="#br0">158 521 24575,'1'-7'0,"0"1"0,0 0 0,1 0 0,0 0 0,0 0 0,1 0 0,-1 0 0,8-11 0,-6 9 0,1 0 0,-2 0 0,5-13 0,-6 16 0,-1-1 0,0 1 0,0-1 0,-1 0 0,0 1 0,0-1 0,-1-9 0,1 14 0,0 0 0,0-1 0,-1 1 0,1 0 0,-1 0 0,1-1 0,-1 1 0,1 0 0,-1 0 0,0 0 0,1 0 0,-1 0 0,0 0 0,0 0 0,0 0 0,0 0 0,0 0 0,0 0 0,0 1 0,0-1 0,0 0 0,0 1 0,-1-1 0,1 1 0,0-1 0,0 1 0,-1 0 0,1-1 0,0 1 0,-1 0 0,1 0 0,0 0 0,0 0 0,-1 0 0,1 0 0,0 0 0,-1 0 0,1 1 0,-2 0 0,-3 0 0,1 1 0,-1 0 0,1 1 0,0 0 0,-1 0 0,1 0 0,0 0 0,1 1 0,-1-1 0,0 1 0,1 0 0,-4 6 0,-6 6 0,1 0 0,-12 20 0,19-25 0,0 1 0,0-1 0,1 1 0,0 0 0,1 0 0,1 1 0,0-1 0,-3 26 0,6-33 0,0 0 0,0 0 0,0-1 0,1 1 0,-1 0 0,1 0 0,1 0 0,-1-1 0,1 1 0,-1-1 0,5 8 0,-4-9 0,0 0 0,0-1 0,1 1 0,-1 0 0,1-1 0,0 1 0,-1-1 0,1 0 0,0 0 0,1 0 0,-1 0 0,0-1 0,0 1 0,1-1 0,-1 0 0,1 0 0,4 1 0,1-1 0,0 0 0,0-1 0,0 1 0,0-2 0,0 1 0,0-1 0,0-1 0,0 0 0,0 0 0,0-1 0,-1 0 0,1 0 0,-1-1 0,0 0 0,0 0 0,11-9 0,-8 6 0,-1-1 0,0-1 0,-1 0 0,0 0 0,0 0 0,-1-1 0,0-1 0,-1 1 0,0-1 0,-1-1 0,6-13 0,-4 0 0,0-1 0,-2 1 0,-1-2 0,0 1 0,-3-1 0,0 1 0,-2-33 0,-4-4 0,-23-116 0,22 157 0,3 18 0,1 11 0,1 14 0,21 126 0,74 266 0,-67-330-1365,-16-53-5461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1.676"/>
    </inkml:context>
    <inkml:brush xml:id="br0">
      <inkml:brushProperty name="width" value="0.05" units="cm"/>
      <inkml:brushProperty name="height" value="0.05" units="cm"/>
      <inkml:brushProperty name="color" value="#FFFFFF"/>
    </inkml:brush>
  </inkml:definitions>
  <inkml:trace contextRef="#ctx0" brushRef="#br0">298 534 24575,'1'-1'0,"0"0"0,0-1 0,0 1 0,-1 0 0,1-1 0,-1 1 0,1 0 0,-1-1 0,1 1 0,-1-1 0,0 1 0,1-1 0,-1 1 0,0-1 0,0 1 0,0-1 0,0 1 0,-1-1 0,1 1 0,0-1 0,-1 1 0,1 0 0,-1-1 0,1 1 0,-1-1 0,0 1 0,1 0 0,-1 0 0,0-1 0,0 1 0,0 0 0,0 0 0,-2-2 0,-3-3 0,0-1 0,0 1 0,-1 1 0,-9-8 0,8 8 0,0 0 0,0 1 0,0 0 0,-1 1 0,0-1 0,1 2 0,-1-1 0,0 1 0,0 0 0,0 1 0,0 0 0,-1 1 0,-16 1 0,21-1 0,0 1 0,0 0 0,0 0 0,0 0 0,0 1 0,0 0 0,1 0 0,-1 0 0,1 1 0,-1-1 0,1 1 0,0 0 0,0 0 0,0 0 0,0 1 0,1 0 0,-1-1 0,1 1 0,0 0 0,0 1 0,1-1 0,-1 0 0,1 1 0,0-1 0,0 1 0,-2 6 0,1 2 0,1 0 0,0 1 0,1-1 0,1 0 0,-1 1 0,2-1 0,0 1 0,1-1 0,0 0 0,1 0 0,1 0 0,0 0 0,11 24 0,-10-25 0,2 0 0,0 0 0,0 0 0,1 0 0,0-1 0,1-1 0,0 0 0,1 0 0,0 0 0,1-1 0,-1-1 0,2 0 0,16 10 0,-22-16 0,0 1 0,-1-1 0,1 0 0,0 0 0,0-1 0,0 0 0,0 0 0,1 0 0,-1-1 0,0 0 0,0 0 0,0 0 0,12-3 0,-11 1 0,1 0 0,0-1 0,-1 0 0,0-1 0,0 0 0,0 0 0,0 0 0,-1-1 0,10-8 0,0-3 0,-1 0 0,-1-1 0,-1-1 0,0-1 0,-1 0 0,16-36 0,-4 0 0,-2-1 0,-3-1 0,17-83 0,-22 61 0,-3 0 0,0-83 0,-12 130 0,-2 21 0,3 11 0,0 0 0,0 0 0,0 0 0,0 0 0,0 0 0,-1 0 0,1 0 0,0 0 0,0 0 0,0 0 0,0 0 0,0 0 0,-1 0 0,1 0 0,0 0 0,0 0 0,0 0 0,0 0 0,0 1 0,0-1 0,-1 0 0,1 0 0,0 0 0,0 0 0,0 0 0,0 0 0,0 0 0,0 0 0,0 1 0,0-1 0,-1 0 0,1 0 0,0 0 0,0 0 0,0 0 0,0 0 0,0 1 0,0-1 0,0 0 0,0 0 0,0 0 0,0 0 0,0 0 0,0 1 0,0-1 0,0 0 0,0 0 0,0 0 0,0 0 0,0 0 0,0 1 0,0-1 0,0 0 0,0 0 0,1 0 0,-6 27 0,1 0 0,1 1 0,2 44 0,1-31 0,-1 108 0,20 176 0,-17-312 0,3 24 0,-5-35 0,0 0 0,1 0 0,0 0 0,-1 0 0,1 0 0,0 0 0,0 0 0,0 0 0,0 0 0,0-1 0,1 1 0,1 3 0,-2-5 0,0 0 0,0 0 0,-1 0 0,1 0 0,0 0 0,-1 0 0,1 0 0,0 0 0,-1 0 0,1-1 0,0 1 0,-1 0 0,1 0 0,-1-1 0,1 1 0,0 0 0,-1-1 0,1 1 0,-1 0 0,1-1 0,-1 1 0,1-1 0,-1 1 0,1-1 0,-1 1 0,1-1 0,-1 0 0,0 1 0,1-1 0,-1 0 0,17-23 0,-15 20 0,35-57 0,-16 26 0,1 0 0,44-51 0,-62 81 0,1 0 0,0 1 0,0 0 0,0 0 0,0 0 0,1 0 0,9-3 0,-14 6 0,1 0 0,-1 1 0,1-1 0,-1 1 0,1-1 0,0 1 0,-1 0 0,1-1 0,-1 1 0,1 0 0,0 0 0,-1 0 0,1 1 0,0-1 0,-1 0 0,1 1 0,-1-1 0,1 1 0,0-1 0,-1 1 0,1 0 0,-1-1 0,0 1 0,1 0 0,-1 0 0,0 0 0,1 0 0,-1 0 0,0 1 0,0-1 0,0 0 0,0 1 0,0-1 0,0 0 0,0 3 0,6 10 0,-2 0 0,1 1 0,-2-1 0,0 1 0,3 29 0,-4-21 0,13 39 0,-15-57-68,0 0 0,1 0-1,0-1 1,0 1 0,0 0 0,1-1-1,-1 0 1,1 1 0,0-1 0,1 0-1,-1 0 1,1-1 0,-1 1 0,1-1-1,0 0 1,0 0 0,1 0-1,-1 0 1,6 2 0,9 0-6758</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4.021"/>
    </inkml:context>
    <inkml:brush xml:id="br0">
      <inkml:brushProperty name="width" value="0.05" units="cm"/>
      <inkml:brushProperty name="height" value="0.05" units="cm"/>
      <inkml:brushProperty name="color" value="#FFFFFF"/>
    </inkml:brush>
  </inkml:definitions>
  <inkml:trace contextRef="#ctx0" brushRef="#br0">1 327 24575,'0'-2'0,"0"1"0,0-1 0,1 1 0,-1-1 0,0 1 0,1-1 0,0 1 0,-1-1 0,1 1 0,0 0 0,0-1 0,-1 1 0,1 0 0,0 0 0,0 0 0,1-1 0,-1 1 0,0 0 0,0 0 0,0 1 0,1-1 0,-1 0 0,1 0 0,-1 0 0,0 1 0,1-1 0,-1 1 0,1-1 0,-1 1 0,1 0 0,2-1 0,8 0 0,1 0 0,-1 0 0,15 1 0,-5 1 0,-11-2 0,-1 0 0,1 0 0,-1-1 0,0 0 0,0 0 0,0-1 0,0-1 0,0 0 0,11-7 0,-17 9 0,-1 0 0,0 0 0,1-1 0,-1 1 0,0-1 0,-1 0 0,1 0 0,-1 0 0,1-1 0,-1 1 0,0 0 0,0-1 0,0 0 0,0 1 0,-1-1 0,0 0 0,0 0 0,0 0 0,0 0 0,0 0 0,-1 0 0,1 0 0,-1 0 0,0 0 0,-1 0 0,1 0 0,-2-4 0,0-2 0,-1 0 0,0 1 0,0-1 0,-1 1 0,0 0 0,-1 0 0,0 1 0,0-1 0,-10-10 0,11 14 0,0 0 0,0 1 0,0-1 0,-1 1 0,0 0 0,0 0 0,0 1 0,0-1 0,0 1 0,-1 0 0,0 1 0,1-1 0,-1 1 0,0 0 0,0 1 0,-8-2 0,12 3 0,-1 0 0,0 0 0,1 0 0,-1 0 0,0 1 0,1-1 0,-1 1 0,1-1 0,-1 1 0,0 0 0,1 0 0,0 0 0,-1 0 0,1 1 0,0-1 0,0 1 0,-1-1 0,-1 4 0,1-2 0,0 1 0,0 0 0,0 0 0,1 0 0,-1 0 0,1 0 0,0 1 0,1-1 0,-3 8 0,1 5 0,0 1 0,0 0 0,2 0 0,1 24 0,1-24 49,0 0 0,1 0 0,1 0-1,0 0 1,2-1 0,9 27 0,-9-33-205,0-1 1,1 1 0,0-1 0,1 0 0,0 0 0,0-1 0,1 0-1,0 0 1,1-1 0,16 13 0,4-1-6671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4.363"/>
    </inkml:context>
    <inkml:brush xml:id="br0">
      <inkml:brushProperty name="width" value="0.05" units="cm"/>
      <inkml:brushProperty name="height" value="0.05" units="cm"/>
      <inkml:brushProperty name="color" value="#FFFFFF"/>
    </inkml:brush>
  </inkml:definitions>
  <inkml:trace contextRef="#ctx0" brushRef="#br0">4 421 24575,'-3'-130'0,"3"130"0,-1 0 0,1 0 0,0 0 0,0-1 0,0 1 0,0 0 0,0 0 0,0 0 0,0-1 0,0 1 0,0 0 0,0 0 0,0 0 0,0 0 0,0-1 0,0 1 0,0 0 0,0 0 0,0 0 0,0 0 0,0-1 0,0 1 0,0 0 0,1 0 0,-1 0 0,0 0 0,0-1 0,0 1 0,0 0 0,0 0 0,0 0 0,1 0 0,-1 0 0,0 0 0,0-1 0,0 1 0,0 0 0,0 0 0,1 0 0,-1 0 0,0 0 0,0 0 0,0 0 0,0 0 0,1 0 0,-1 0 0,0 0 0,7 9 0,7 21 0,-13-27 0,23 57 0,23 51 0,-39-94 0,1-1 0,1 0 0,0 0 0,17 18 0,-25-32 0,-1 0 0,1 0 0,0-1 0,-1 1 0,1 0 0,0-1 0,0 0 0,1 1 0,-1-1 0,0 0 0,0 0 0,1 0 0,-1 0 0,0 0 0,1-1 0,4 2 0,-5-3 0,0 1 0,0 0 0,0-1 0,0 1 0,-1-1 0,1 0 0,0 1 0,0-1 0,0 0 0,-1 0 0,1 0 0,-1-1 0,1 1 0,-1 0 0,1 0 0,-1-1 0,0 1 0,1-1 0,-1 1 0,0-1 0,0 0 0,1-2 0,5-9 0,0-1 0,-1-1 0,0 1 0,6-28 0,8-64 0,-15 76 0,5-34 0,31-218 0,-39 269 0,-2 15 0,-3 22 0,-4 15-1365,-1 3-5461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6.006"/>
    </inkml:context>
    <inkml:brush xml:id="br0">
      <inkml:brushProperty name="width" value="0.05" units="cm"/>
      <inkml:brushProperty name="height" value="0.05" units="cm"/>
      <inkml:brushProperty name="color" value="#FFFFFF"/>
    </inkml:brush>
  </inkml:definitions>
  <inkml:trace contextRef="#ctx0" brushRef="#br0">196 3050 24575,'0'1'0,"1"0"0,-1-1 0,0 1 0,0 0 0,0 0 0,0-1 0,0 1 0,0 0 0,0 0 0,0-1 0,-1 1 0,1 0 0,0 0 0,0-1 0,-1 1 0,1 0 0,0 0 0,-1-1 0,1 1 0,-1 0 0,1-1 0,0 1 0,-1-1 0,0 1 0,1-1 0,-1 1 0,1-1 0,-1 1 0,0-1 0,0 1 0,-1-1 0,1 0 0,0 0 0,-1 0 0,1-1 0,0 1 0,-1-1 0,1 1 0,0-1 0,0 1 0,-1-1 0,1 1 0,0-1 0,0 0 0,0 0 0,-2-1 0,-4-4 0,0-1 0,0 0 0,-10-14 0,5 2 0,2 0 0,0-1 0,1 0 0,0-1 0,-4-22 0,-22-111 0,22 74 0,-3-139 0,22-82 0,31-93 0,20 2 0,-25 183 0,-12-11 0,-14 130 0,19-98 0,38-100 0,-41 216 0,3 0 0,53-105 0,-70 154-1365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6.958"/>
    </inkml:context>
    <inkml:brush xml:id="br0">
      <inkml:brushProperty name="width" value="0.05" units="cm"/>
      <inkml:brushProperty name="height" value="0.05" units="cm"/>
      <inkml:brushProperty name="color" value="#FFFFFF"/>
    </inkml:brush>
  </inkml:definitions>
  <inkml:trace contextRef="#ctx0" brushRef="#br0">357 297 24575,'-3'-3'0,"1"1"0,-1 0 0,0 0 0,0-1 0,0 2 0,1-1 0,-7-2 0,8 4 0,0-1 0,1 1 0,-1 0 0,0 0 0,1 0 0,-1 0 0,0 0 0,0 0 0,1 0 0,-1 1 0,0-1 0,1 0 0,-1 0 0,0 0 0,1 1 0,-1-1 0,0 0 0,1 1 0,-1-1 0,1 1 0,-1-1 0,0 0 0,1 1 0,-1-1 0,1 1 0,-1 0 0,1-1 0,0 1 0,-1-1 0,1 1 0,0 0 0,-1-1 0,1 1 0,0 0 0,0-1 0,-1 1 0,1 0 0,0-1 0,0 1 0,0 0 0,0 0 0,0 1 0,-21 114 0,-13 60 0,-92 229 0,12-44 0,113-358 0,-2 8 0,0 0 0,1 1 0,-1 18 0,3-27 0,-1-1 0,1 0 0,0 0 0,1 1 0,-1-1 0,0 0 0,1 0 0,-1 0 0,1 0 0,-1 1 0,1-1 0,0 0 0,0 0 0,0 0 0,0 0 0,1-1 0,-1 1 0,0 0 0,1 0 0,-1-1 0,1 1 0,0-1 0,-1 1 0,1-1 0,0 0 0,2 1 0,1 0 0,0 0 0,0-1 0,0 1 0,0-1 0,1-1 0,-1 1 0,0-1 0,10 0 0,45-9 0,-30 4 0,1034-90-2348,7 77-1,-244 12 1890,-1-40 1594,-662 32 1430,-160 13-2438,0 1 0,-1-1 0,1 1 0,0-1 0,0-1 0,7-2-1,-11 4-111,1 0-1,0-1 0,-1 1 0,1-1 0,-1 1 1,1-1-1,-1 1 0,1-1 0,-1 0 0,1 1 1,-1-1-1,1 0 0,-1 1 0,0-1 0,1 0 1,-1 1-1,0-1 0,0 0 0,1 0 0,-1 1 1,0-1-1,0 0 0,0 0 0,0 1 0,0-1 1,0 0-1,0 0 0,0 0 0,-1 1 0,1-1 1,0 0-1,0 1 0,-1-1 0,1 0 0,0 0 1,-1 1-1,1-1 0,0 0 0,-2 0 0,-12-22-14,-2 1 0,-1 1 0,-25-26 0,-17-21 0,39 40 0,2 0 0,0-2 0,2 0 0,2 0 0,1-2 0,1 0 0,-14-58 0,7-11 0,-8-126 0,26 217 0,-1-20 0,-2 0 0,-1 0 0,-2 1 0,-10-31 0,14 50 0,-1 1 0,0 0 0,-1 0 0,0 1 0,0-1 0,-1 1 0,0 0 0,0 0 0,-1 1 0,0 0 0,0 0 0,0 1 0,-1 0 0,0 0 0,-1 1 0,-11-7 0,-13-1 0,-1 1 0,0 1 0,-66-11 0,-110-4 0,-338-4-1469,-3 24-201,497 6 1650,-719 9 31,3 57-145,662-50-309,-1 4 0,-136 46 0,183-44-3137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7.551"/>
    </inkml:context>
    <inkml:brush xml:id="br0">
      <inkml:brushProperty name="width" value="0.05" units="cm"/>
      <inkml:brushProperty name="height" value="0.05" units="cm"/>
      <inkml:brushProperty name="color" value="#FFFFFF"/>
    </inkml:brush>
  </inkml:definitions>
  <inkml:trace contextRef="#ctx0" brushRef="#br0">277 546 24575,'13'-13'0,"0"-1"0,-1 0 0,-1-1 0,0-1 0,-1 1 0,0-2 0,-2 1 0,0-1 0,-1-1 0,5-18 0,-11 33 0,0 1 0,0-1 0,-1 1 0,1-1 0,-1 1 0,0-1 0,0 0 0,0 1 0,0-1 0,0 1 0,0-1 0,-1 0 0,1 1 0,-1-1 0,0 1 0,0-1 0,0 1 0,0 0 0,-3-5 0,2 5 0,0 0 0,0 0 0,0 0 0,-1 0 0,1 0 0,-1 1 0,0-1 0,1 1 0,-1 0 0,0-1 0,0 1 0,0 1 0,0-1 0,-4-1 0,-4 1 0,0 0 0,0 1 0,0 0 0,0 1 0,0 0 0,0 0 0,0 1 0,-12 5 0,6-1 0,1 0 0,0 2 0,0 0 0,1 1 0,1 0 0,-1 1 0,1 1 0,1 0 0,-17 19 0,23-23 0,1-1 0,0 2 0,0-1 0,1 1 0,0 0 0,0 0 0,1 0 0,0 1 0,0-1 0,1 1 0,0 0 0,1 0 0,0 0 0,1 1 0,-1-1 0,2 0 0,-1 1 0,1-1 0,2 11 0,-2-17 0,1 0 0,-1 0 0,1 0 0,0 0 0,0 0 0,0 0 0,1 0 0,-1-1 0,1 1 0,-1-1 0,1 1 0,0-1 0,0 1 0,0-1 0,0 0 0,1 0 0,-1 0 0,3 2 0,-1-2 0,-1-1 0,1 1 0,0-1 0,0 0 0,0 0 0,0 0 0,0 0 0,0-1 0,0 1 0,0-1 0,0 0 0,5-1 0,1 0 0,0-1 0,0 0 0,0-1 0,0 0 0,-1-1 0,1 1 0,-1-2 0,0 0 0,0 0 0,8-7 0,1-3 0,-1 0 0,-1-2 0,-1 0 0,-1-1 0,0 0 0,-1-1 0,-1 0 0,-1-1 0,16-39 0,-5-1 0,-3-1 0,15-79 0,-16 28 0,-20 266 0,3-74 0,-2-3-455,4-1 0,15 97 0,-12-142-6371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7.955"/>
    </inkml:context>
    <inkml:brush xml:id="br0">
      <inkml:brushProperty name="width" value="0.05" units="cm"/>
      <inkml:brushProperty name="height" value="0.05" units="cm"/>
      <inkml:brushProperty name="color" value="#FFFFFF"/>
    </inkml:brush>
  </inkml:definitions>
  <inkml:trace contextRef="#ctx0" brushRef="#br0">15 188 24575,'42'0'0,"78"-10"0,-105 7 0,-1 0 0,1 0 0,-1-2 0,0 0 0,0 0 0,0-1 0,-1-1 0,22-15 0,-32 20 0,-1 0 0,1 0 0,0 0 0,-1 0 0,0-1 0,0 1 0,0-1 0,0 1 0,0-1 0,0 0 0,-1 0 0,1 0 0,-1 0 0,0 0 0,2-6 0,-3 7 0,0 0 0,0 0 0,0 0 0,0 0 0,-1 0 0,1 0 0,-1 0 0,1 0 0,-1 0 0,0 0 0,0 0 0,0 0 0,0 0 0,0 0 0,0 0 0,0 1 0,0-1 0,-1 1 0,1-1 0,-1 1 0,1-1 0,-1 1 0,0 0 0,0 0 0,-3-2 0,-2-1 0,-1 0 0,0 1 0,-1 0 0,1 0 0,0 1 0,-1 0 0,1 1 0,-1 0 0,0 0 0,1 1 0,-1 0 0,0 0 0,0 1 0,1 0 0,-1 1 0,1 0 0,-1 0 0,1 1 0,-9 3 0,7-1 0,-1-1 0,1 1 0,1 0 0,-1 1 0,1 0 0,0 1 0,0 0 0,0 0 0,1 1 0,1 0 0,-1 1 0,1-1 0,1 1 0,-9 15 0,12-18 0,1 0 0,-1 0 0,1 0 0,1 0 0,-1 0 0,1 1 0,0-1 0,0 1 0,1-1 0,0 0 0,0 1 0,1-1 0,0 1 0,0-1 0,0 0 0,1 1 0,0-1 0,0 0 0,0 0 0,1 0 0,5 9 0,-3-8 0,0 0 0,1 0 0,0 0 0,0-1 0,0 0 0,1 0 0,0 0 0,0-1 0,1 0 0,-1-1 0,1 1 0,0-1 0,0-1 0,0 0 0,12 3 0,4-1-114,1-1 1,-1-1-1,1-1 0,0-2 0,-1 0 1,1-1-1,0-2 0,-1-1 0,0 0 1,1-2-1,34-13 0,-14 1-6712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8.308"/>
    </inkml:context>
    <inkml:brush xml:id="br0">
      <inkml:brushProperty name="width" value="0.05" units="cm"/>
      <inkml:brushProperty name="height" value="0.05" units="cm"/>
      <inkml:brushProperty name="color" value="#FFFFFF"/>
    </inkml:brush>
  </inkml:definitions>
  <inkml:trace contextRef="#ctx0" brushRef="#br0">220 84 24575,'3'-3'0,"-1"0"0,1 0 0,-1-1 0,0 1 0,0-1 0,0 0 0,0 1 0,0-1 0,-1 0 0,0 0 0,0 0 0,0 0 0,0-5 0,-1 8 0,1 0 0,-1 0 0,0 0 0,-1-1 0,1 1 0,0 0 0,0 0 0,0 0 0,-1 0 0,1 0 0,-1 0 0,1 0 0,0 0 0,-1 0 0,0 0 0,1 0 0,-1 0 0,0 0 0,-1-1 0,1 1 0,-1 0 0,1 0 0,0 1 0,-1-1 0,1 1 0,-1-1 0,1 1 0,-1 0 0,1-1 0,-1 1 0,0 0 0,1 0 0,-1 0 0,1 0 0,-1 0 0,1 1 0,-1-1 0,-2 1 0,-6 2 0,0 1 0,0-1 0,1 2 0,-1-1 0,1 1 0,0 1 0,1 0 0,-1 0 0,-10 10 0,9-6 0,0 0 0,0 1 0,1 0 0,1 0 0,-1 1 0,-8 18 0,15-27 0,0 1 0,1 0 0,-1 0 0,1 0 0,0 0 0,0 0 0,0 0 0,0 0 0,1 1 0,-1-1 0,1 0 0,0 0 0,1 1 0,-1-1 0,1 0 0,0 0 0,0 0 0,1 4 0,1-2 0,0-1 0,0 0 0,1 0 0,-1 0 0,1 0 0,0 0 0,1-1 0,-1 1 0,1-1 0,0 0 0,10 5 0,13 8 0,37 15 0,-40-20 0,0 0 0,30 22 0,-53-33 0,-1 0 0,0-1 0,1 1 0,-1 0 0,0 1 0,0-1 0,1 0 0,-1 0 0,0 0 0,0 1 0,0-1 0,-1 1 0,1-1 0,0 0 0,0 1 0,-1 0 0,1-1 0,-1 1 0,0-1 0,1 1 0,-1 0 0,0-1 0,0 4 0,0-4 0,-1 1 0,1-1 0,-1 0 0,0 1 0,0-1 0,0 0 0,0 0 0,0 1 0,0-1 0,0 0 0,0 0 0,0 0 0,-1 0 0,1 0 0,0-1 0,0 1 0,-1 0 0,1 0 0,-1-1 0,1 1 0,-1-1 0,1 1 0,-1-1 0,1 0 0,-2 0 0,-13 3-97,1 0-1,-1-2 1,1 0-1,-1 0 1,1-2-1,-1 0 1,1-1-1,-1 0 1,1-1-1,0-1 1,0-1-1,0 0 0,-27-14 1,16 2-6729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8.528"/>
    </inkml:context>
    <inkml:brush xml:id="br0">
      <inkml:brushProperty name="width" value="0.05" units="cm"/>
      <inkml:brushProperty name="height" value="0.05" units="cm"/>
      <inkml:brushProperty name="color" value="#FFFFFF"/>
    </inkml:brush>
  </inkml:definitions>
  <inkml:trace contextRef="#ctx0" brushRef="#br0">1 6 24575,'1'-1'0,"1"0"0,0 1 0,-1-1 0,1 0 0,0 1 0,-1-1 0,1 1 0,0 0 0,-1-1 0,1 1 0,0 0 0,0 0 0,-1 0 0,1 0 0,0 0 0,0 1 0,-1-1 0,1 1 0,0-1 0,-1 1 0,1-1 0,0 1 0,-1 0 0,1 0 0,-1 0 0,1 0 0,-1 0 0,0 0 0,1 0 0,-1 0 0,0 1 0,0-1 0,0 0 0,0 1 0,0-1 0,2 4 0,2 5 0,0 1 0,0 0 0,-1 0 0,4 18 0,-4-15 0,33 105 196,-14-47-716,-2 0-1,16 106 1,-35-154-6306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48.680"/>
    </inkml:context>
    <inkml:brush xml:id="br0">
      <inkml:brushProperty name="width" value="0.05" units="cm"/>
      <inkml:brushProperty name="height" value="0.05" units="cm"/>
      <inkml:brushProperty name="color" value="#FFFFFF"/>
    </inkml:brush>
  </inkml:definitions>
  <inkml:trace contextRef="#ctx0" brushRef="#br0">0 121 24575,'0'-6'0,"3"-5"0,4-3 0,4-3 0,6 2 0,5 1 0,9 2 0,7 4 0,10 2 0,5 1 0,5-1 0,2 3 0,-9 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0.260"/>
    </inkml:context>
    <inkml:brush xml:id="br0">
      <inkml:brushProperty name="width" value="0.05" units="cm"/>
      <inkml:brushProperty name="height" value="0.05" units="cm"/>
      <inkml:brushProperty name="color" value="#FFFFFF"/>
    </inkml:brush>
  </inkml:definitions>
  <inkml:trace contextRef="#ctx0" brushRef="#br0">244 4479 24575,'1'0'0,"0"0"0,0 0 0,0 0 0,0-1 0,0 1 0,0 0 0,0 0 0,0-1 0,0 1 0,0-1 0,0 1 0,0-1 0,0 1 0,0-1 0,0 1 0,-1-1 0,1 0 0,0 1 0,0-1 0,-1 0 0,1 0 0,-1 0 0,1 0 0,0 1 0,-1-1 0,0 0 0,1 0 0,-1 0 0,1 0 0,-1 0 0,0 0 0,0 0 0,0 0 0,0 0 0,1 0 0,-1 0 0,-1-1 0,1 0 0,0-7 0,-1 0 0,-1 0 0,-3-15 0,2 11 0,-17-118 0,6 23 0,-27-112 0,-41-256 0,51 267 0,-31-256 0,55 22 0,55 7 0,-23 259 0,3-142 0,-19 174 0,43-220 0,-39 313 0,3 0 0,2 0 0,2 2 0,52-93 0,22 8 0,-31 49 0,61-85 0,-115 161 0,1 0 0,0 1 0,1 0 0,0 0 0,0 1 0,1 1 0,22-12 0,-6 4 0,56-34-1365,-75 43-5461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2.034"/>
    </inkml:context>
    <inkml:brush xml:id="br0">
      <inkml:brushProperty name="width" value="0.05" units="cm"/>
      <inkml:brushProperty name="height" value="0.05" units="cm"/>
      <inkml:brushProperty name="color" value="#FFFFFF"/>
    </inkml:brush>
  </inkml:definitions>
  <inkml:trace contextRef="#ctx0" brushRef="#br0">141 1 24575,'-4'0'0,"-16"-1"0,0 1 0,0 1 0,0 1 0,-37 9 0,85-8 0,217 2-220,171 5-603,-63 8 622,669 19-1801,-903-36 1680,135-18 0,-189 5-395,-22-2-2867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2.216"/>
    </inkml:context>
    <inkml:brush xml:id="br0">
      <inkml:brushProperty name="width" value="0.05" units="cm"/>
      <inkml:brushProperty name="height" value="0.05" units="cm"/>
      <inkml:brushProperty name="color" value="#FFFFFF"/>
    </inkml:brush>
  </inkml:definitions>
  <inkml:trace contextRef="#ctx0" brushRef="#br0">1 1033 24575,'10'1'0,"1"0"0,0 1 0,0 0 0,20 7 0,-18-4 0,0-2 0,0 0 0,16 2 0,296-1 0,1-28 0,-284 20 0,496-62 0,-8-56 0,-460 100 0,-1-3 0,-2-2 0,0-4 0,-2-3 0,-2-2 0,-1-3 0,-2-3 0,-2-3 0,101-100 0,-3-46 0,-46 50 0,-95 122 161,-10 12-379,1 0 0,0 0 0,0 0 0,0 1 0,1 0 0,12-9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2.992"/>
    </inkml:context>
    <inkml:brush xml:id="br0">
      <inkml:brushProperty name="width" value="0.05" units="cm"/>
      <inkml:brushProperty name="height" value="0.05" units="cm"/>
      <inkml:brushProperty name="color" value="#FFFFFF"/>
    </inkml:brush>
  </inkml:definitions>
  <inkml:trace contextRef="#ctx0" brushRef="#br0">20 210 24575,'-2'0'0,"-8"2"0,6 14 0,0 256 0,7-153 0,-3 2 0,-1-202 0,5-188 0,0 209 0,3 0 0,20-85 0,-25 135 0,1 1 0,0-1 0,0 1 0,1 0 0,1-1 0,-1 2 0,2-1 0,7-10 0,-11 16 0,1 0 0,0 1 0,0-1 0,0 1 0,0-1 0,0 1 0,0 0 0,0 0 0,1 1 0,-1-1 0,1 1 0,-1-1 0,1 1 0,0 0 0,-1 1 0,1-1 0,0 1 0,0-1 0,-1 1 0,1 0 0,0 0 0,0 1 0,0-1 0,5 2 0,3 2 0,-1 0 0,0 0 0,0 1 0,0 0 0,0 1 0,-1 0 0,0 1 0,-1 0 0,1 0 0,-1 1 0,0 1 0,-1-1 0,8 11 0,-12-13 0,0 0 0,0 0 0,0 1 0,-1-1 0,0 1 0,0-1 0,-1 1 0,0 0 0,3 14 0,-5-15 0,1-1 0,-1 0 0,0 0 0,-1 1 0,1-1 0,-1 0 0,0 0 0,-1 0 0,1 0 0,-1 0 0,0 0 0,0 0 0,0 0 0,-7 8 0,1-3 0,-1 0 0,-1 0 0,1-1 0,-2 0 0,1-1 0,-1 0 0,-1 0 0,1-2 0,-1 1 0,0-1 0,-1-1 0,1 0 0,-1-1 0,-25 5 0,19-8-1365,5-2-5461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3.342"/>
    </inkml:context>
    <inkml:brush xml:id="br0">
      <inkml:brushProperty name="width" value="0.05" units="cm"/>
      <inkml:brushProperty name="height" value="0.05" units="cm"/>
      <inkml:brushProperty name="color" value="#FFFFFF"/>
    </inkml:brush>
  </inkml:definitions>
  <inkml:trace contextRef="#ctx0" brushRef="#br0">0 91 24575,'7'1'0,"-1"0"0,1 0 0,-1 0 0,0 1 0,0 0 0,1 0 0,-1 1 0,0 0 0,-1 0 0,1 0 0,-1 1 0,1 0 0,-1 0 0,0 0 0,5 6 0,8 9 0,-1 0 0,21 31 0,-29-36 0,1 0 0,-2 1 0,0 0 0,-1 1 0,0-1 0,-2 1 0,1 1 0,-2-1 0,0 1 0,-1 0 0,1 26 0,-11-11 0,0-21 0,6-11 0,1 0 0,0 0 0,-1 0 0,1 0 0,-1 0 0,1 0 0,0 0 0,-1 0 0,1 0 0,-1 0 0,1 0 0,0 0 0,-1 0 0,1 0 0,0-1 0,-1 1 0,1 0 0,0 0 0,-1-1 0,1 1 0,0 0 0,-1 0 0,1-1 0,0 1 0,0 0 0,-1-1 0,1 1 0,0 0 0,0-1 0,0 1 0,0 0 0,-1-1 0,-1-4 0,0 1 0,0-1 0,1 1 0,-1-1 0,1 0 0,0 0 0,0 0 0,1 1 0,-1-7 0,4-46 0,0 37 34,1 0 1,0 1-1,2-1 0,0 1 0,2 0 0,0 1 0,1 0 0,0 0 0,20-26 1,-19 30-178,1 0 1,1 0 0,0 1 0,0 1-1,2 0 1,-1 1 0,1 0 0,1 1 0,0 1-1,1 0 1,19-8 0,-12 10-6684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3.750"/>
    </inkml:context>
    <inkml:brush xml:id="br0">
      <inkml:brushProperty name="width" value="0.05" units="cm"/>
      <inkml:brushProperty name="height" value="0.05" units="cm"/>
      <inkml:brushProperty name="color" value="#FFFFFF"/>
    </inkml:brush>
  </inkml:definitions>
  <inkml:trace contextRef="#ctx0" brushRef="#br0">0 186 24575,'6'0'0,"-1"1"0,1 0 0,-1 0 0,0 0 0,6 3 0,21 4 0,-21-7 0,1 0 0,0 0 0,-1-2 0,1 1 0,0-1 0,22-6 0,-31 7 0,-1-1 0,1 0 0,0 0 0,0 0 0,-1-1 0,1 1 0,-1-1 0,1 1 0,-1-1 0,0 0 0,1 0 0,-1 0 0,0 0 0,0 0 0,0 0 0,-1-1 0,1 1 0,-1 0 0,1-1 0,-1 0 0,0 1 0,0-1 0,0 0 0,0 0 0,0 1 0,0-1 0,-1 0 0,0 0 0,1 0 0,-1 0 0,0 0 0,-1 0 0,0-3 0,0 0 0,0 1 0,-1-1 0,1 1 0,-2-1 0,1 1 0,0 0 0,-1 0 0,0 0 0,0 0 0,-1 1 0,-7-9 0,6 7 0,0 1 0,-1 0 0,1 0 0,-1 1 0,0 0 0,0 0 0,-1 0 0,-12-5 0,17 9 0,0-1 0,0 0 0,0 1 0,0 0 0,0-1 0,0 1 0,0 0 0,0 0 0,0 0 0,0 0 0,0 1 0,0-1 0,1 0 0,-1 1 0,0 0 0,0-1 0,0 1 0,0 0 0,-2 1 0,1 1 0,0-1 0,0 1 0,0-1 0,0 1 0,0 0 0,1 0 0,0 0 0,-1 1 0,-1 4 0,-2 5 0,0-1 0,2 1 0,-1 1 0,-3 22 0,5-18 0,0 1 0,2-1 0,0 0 0,1 0 0,1 1 0,1-1 0,1 0 0,0 0 0,6 20 0,-7-31 0,1 1 0,0-1 0,0 0 0,0 1 0,1-1 0,0-1 0,0 1 0,1-1 0,0 1 0,0-1 0,1-1 0,-1 1 0,1-1 0,0 0 0,1 0 0,-1-1 0,1 0 0,0 0 0,0 0 0,0-1 0,0 0 0,1 0 0,11 2 0,19-2-1365,-3-4-5461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4.096"/>
    </inkml:context>
    <inkml:brush xml:id="br0">
      <inkml:brushProperty name="width" value="0.05" units="cm"/>
      <inkml:brushProperty name="height" value="0.05" units="cm"/>
      <inkml:brushProperty name="color" value="#FFFFFF"/>
    </inkml:brush>
  </inkml:definitions>
  <inkml:trace contextRef="#ctx0" brushRef="#br0">11 186 24575,'1'-30'0,"0"19"0,-1 0 0,0 0 0,0 0 0,-1 0 0,0 1 0,-1-1 0,-6-20 0,17 89 0,-5-42 0,23 94 0,-22-94 0,1 0 0,0-1 0,1 0 0,15 24 0,-20-36 0,-1 0 0,1-1 0,0 0 0,0 1 0,0-1 0,0 0 0,0 0 0,1 0 0,-1 0 0,0-1 0,1 1 0,0 0 0,-1-1 0,1 0 0,0 0 0,0 0 0,-1 0 0,1 0 0,0 0 0,0-1 0,4 1 0,-4-2 0,1 1 0,-1-1 0,1 0 0,-1 0 0,1 0 0,-1 0 0,1-1 0,-1 1 0,0-1 0,0 0 0,0 0 0,0 0 0,0 0 0,0-1 0,0 1 0,-1-1 0,3-3 0,2-3 0,0-1 0,0 1 0,-1-1 0,-1-1 0,0 1 0,5-14 0,19-71 0,-23 73 0,20-97 0,-19 105 342,-7 14-389,0-1 1,0 1 0,1 0 0,-1 0 0,0 0 0,1-1 0,-1 1 0,0 0-1,0 0 1,1 0 0,-1 0 0,0-1 0,1 1 0,-1 0 0,0 0 0,1 0-1,-1 0 1,0 0 0,1 0 0,-1 0 0,0 0 0,1 0 0,-1 0 0,0 0-1,1 0 1,-1 0 0,0 0 0,1 0 0,-1 1 0,0-1 0,1 0 0,-1 0-1,0 0 1,0 0 0,1 1 0,-1-1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4.312"/>
    </inkml:context>
    <inkml:brush xml:id="br0">
      <inkml:brushProperty name="width" value="0.05" units="cm"/>
      <inkml:brushProperty name="height" value="0.05" units="cm"/>
      <inkml:brushProperty name="color" value="#FFFFFF"/>
    </inkml:brush>
  </inkml:definitions>
  <inkml:trace contextRef="#ctx0" brushRef="#br0">1 1 24575,'0'3'0,"0"3"0,0 5 0,0 6 0,0 2 0,0 5 0,0 4 0,0 6 0,0 3 0,0 1 0,0-2 0,0-2 0,0-4 0,0-4 0,0-3 0,0-6-8191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4.450"/>
    </inkml:context>
    <inkml:brush xml:id="br0">
      <inkml:brushProperty name="width" value="0.05" units="cm"/>
      <inkml:brushProperty name="height" value="0.05" units="cm"/>
      <inkml:brushProperty name="color" value="#FFFFFF"/>
    </inkml:brush>
  </inkml:definitions>
  <inkml:trace contextRef="#ctx0" brushRef="#br0">0 149 24575,'0'-8'0,"0"-10"0,0-7 0,0-5 0,0-1 0,0 8 0,0 11 0,0 10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5.370"/>
    </inkml:context>
    <inkml:brush xml:id="br0">
      <inkml:brushProperty name="width" value="0.05" units="cm"/>
      <inkml:brushProperty name="height" value="0.05" units="cm"/>
      <inkml:brushProperty name="color" value="#FFFFFF"/>
    </inkml:brush>
  </inkml:definitions>
  <inkml:trace contextRef="#ctx0" brushRef="#br0">10 198 24575,'-5'16'0,"5"-15"0,-1 0 0,1 0 0,-1-1 0,1 1 0,-1 0 0,1 0 0,0 0 0,-1 0 0,1 0 0,0 0 0,0-1 0,0 1 0,0 0 0,0 0 0,0 0 0,0 0 0,0 0 0,0 0 0,0 0 0,0 0 0,1 0 0,-1 0 0,0-1 0,1 1 0,-1 0 0,1 0 0,0 1 0,0 0 0,1 0 0,-1 0 0,1 0 0,-1 0 0,1 0 0,0-1 0,0 1 0,0-1 0,0 1 0,0-1 0,0 0 0,0 0 0,1 0 0,-1 0 0,0 0 0,1 0 0,-1 0 0,4 0 0,-2-1 0,0 0 0,0 0 0,1 0 0,-1-1 0,0 1 0,0-1 0,0 0 0,1 0 0,-1 0 0,4-3 0,-1 1 0,1-1 0,-1 0 0,0 0 0,-1-1 0,1 0 0,-1 0 0,0 0 0,0-1 0,0 0 0,8-12 0,-9 9 0,-1 0 0,0 0 0,0 0 0,-1-1 0,0 1 0,3-18 0,-5 22 0,-1 0 0,1-1 0,-1 1 0,0-1 0,0 1 0,0-1 0,-1 1 0,0-1 0,0 1 0,0-1 0,-1 1 0,1 0 0,-5-8 0,5 12 0,1 0 0,-1 0 0,1 0 0,-1 0 0,0 0 0,0 0 0,1 0 0,-1 0 0,0 0 0,0 1 0,0-1 0,0 0 0,0 1 0,0-1 0,0 1 0,0-1 0,0 1 0,0-1 0,0 1 0,0 0 0,-1-1 0,1 1 0,0 0 0,0 0 0,-2 0 0,1 1 0,0-1 0,0 1 0,0 0 0,0-1 0,0 1 0,0 0 0,0 1 0,0-1 0,0 0 0,1 0 0,-1 1 0,-2 2 0,-3 4 0,0 1 0,0-1 0,1 1 0,-7 15 0,3-4 0,1 0 0,2 0 0,0 1 0,0 0 0,2 0 0,-2 24 0,5-37 0,1 1 0,1-1 0,0 1 0,0-1 0,0 1 0,1-1 0,0 1 0,1-1 0,0 0 0,0 0 0,1 0 0,0 0 0,1 0 0,-1 0 0,1-1 0,1 1 0,0-1 0,8 10 0,-9-14 0,0 1 0,0-1 0,0 0 0,1-1 0,-1 1 0,1-1 0,-1 0 0,1 0 0,0 0 0,0-1 0,0 1 0,0-1 0,0-1 0,0 1 0,0-1 0,0 1 0,0-1 0,0-1 0,0 1 0,0-1 0,0 0 0,0 0 0,0 0 0,7-4 0,0 1 0,0-1 0,0-1 0,0 0 0,-1-1 0,0 0 0,0-1 0,-1 0 0,13-13 0,8-15 0,-1-2 0,-2 0 0,-2-2 0,24-49 0,-3 6 0,-46 81 0,0 0 0,0 1 0,1-1 0,-1 0 0,0 1 0,1-1 0,-1 0 0,4-1 0,0 4 0,-5 13 0,-14 67 0,7-46 0,-3 39 0,8-58 0,2 0 0,0 0 0,0 0 0,6 30 0,-5-43 0,0 0 0,0 1 0,0-1 0,0 0 0,1 0 0,-1 0 0,1 0 0,0 0 0,0-1 0,0 1 0,0 0 0,0-1 0,3 3 0,-3-4 0,1 1 0,-1-1 0,0 0 0,1 0 0,-1 0 0,1 0 0,-1 0 0,1-1 0,0 1 0,-1-1 0,1 1 0,-1-1 0,1 0 0,0 0 0,-1-1 0,1 1 0,0 0 0,-1-1 0,4-1 0,1 0 0,0-1 0,-1 0 0,1 0 0,-1 0 0,0-1 0,0 0 0,0-1 0,0 1 0,-1-1 0,9-10 0,5-6 0,21-32 0,-10 2 0,-24 39 0,0 1 0,1-1 0,1 1 0,0 0 0,0 1 0,13-12 0,-20 21 0,0 0 0,-1 1 0,1-1 0,-1 1 0,1-1 0,0 1 0,-1-1 0,1 1 0,0 0 0,-1-1 0,1 1 0,0 0 0,0 0 0,0 0 0,-1-1 0,1 1 0,0 0 0,0 0 0,-1 0 0,1 0 0,0 0 0,0 0 0,0 0 0,-1 1 0,1-1 0,0 0 0,0 0 0,-1 1 0,1-1 0,0 0 0,0 1 0,-1-1 0,1 1 0,0-1 0,-1 0 0,1 1 0,-1 0 0,1-1 0,-1 1 0,1-1 0,-1 1 0,1 0 0,-1-1 0,1 1 0,-1 0 0,0 0 0,1-1 0,-1 1 0,0 0 0,0 0 0,0-1 0,1 2 0,1 7 0,1 1 0,-1-1 0,1 15 0,-3-17 0,7 62 0,7 44 0,-12-98 0,2-1 0,0 0 0,1 0 0,0-1 0,13 24 0,-16-34 0,-1 0 0,1 0 0,0 0 0,0 0 0,1 0 0,-1-1 0,0 0 0,1 1 0,0-1 0,-1 0 0,1 0 0,0 0 0,0 0 0,0-1 0,0 1 0,0-1 0,1 0 0,4 1 0,-3-1 0,-1-1 0,1 0 0,-1 0 0,1 0 0,0-1 0,-1 0 0,1 1 0,-1-2 0,1 1 0,-1 0 0,0-1 0,5-3 0,9-5 0,-2 0 0,1-2 0,-2 0 0,1-1 0,14-17 0,-8 8 0,-1-2 0,-1 0 0,21-35 0,-32 44 0,0 1 0,-2-1 0,0-1 0,-1 1 0,0-1 0,-1 0 0,5-31 0,-9 42 0,-1 1 0,0-1 0,0 0 0,0 0 0,0 0 0,-1 0 0,1 1 0,-1-1 0,-1 0 0,1 1 0,0-1 0,-1 1 0,0-1 0,0 1 0,-1 0 0,1-1 0,-6-5 0,4 5 0,-1 1 0,0 0 0,0 0 0,-1 0 0,1 0 0,-1 1 0,1 0 0,-1 0 0,0 1 0,0 0 0,-1 0 0,-9-2 0,-27-3-1365,2 3-5461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6.207"/>
    </inkml:context>
    <inkml:brush xml:id="br0">
      <inkml:brushProperty name="width" value="0.05" units="cm"/>
      <inkml:brushProperty name="height" value="0.05" units="cm"/>
      <inkml:brushProperty name="color" value="#FFFFFF"/>
    </inkml:brush>
  </inkml:definitions>
  <inkml:trace contextRef="#ctx0" brushRef="#br0">0 1306 24575,'13'6'0,"0"0"0,-1-1 0,2-1 0,-1 0 0,0-1 0,1 0 0,-1-1 0,1-1 0,23 0 0,-24-2 0,1 0 0,-1-1 0,1 0 0,-1-1 0,0-1 0,1 0 0,-2-1 0,22-11 0,-17 6 0,0-1 0,-1 0 0,0-1 0,-1-1 0,18-19 0,4-12 0,-1-3 0,-2-1 0,29-54 0,316-602 0,-367 678 0,-1-1 0,11-44 0,-18 57 0,-2 0 0,0 0 0,0 0 0,-1-1 0,-1 1 0,-1 0 0,-2-17 0,3 31-57,0-1 0,0 0 1,0 1-1,0-1 0,0 0 0,0 0 0,0 1 0,-1-1 0,1 1 0,0-1 0,0 0 1,-1 1-1,1-1 0,0 1 0,-1-1 0,1 0 0,-1 1 0,1-1 0,-1 1 1,1-1-1,-1 1 0,1 0 0,-1-1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57.451"/>
    </inkml:context>
    <inkml:brush xml:id="br0">
      <inkml:brushProperty name="width" value="0.05" units="cm"/>
      <inkml:brushProperty name="height" value="0.05" units="cm"/>
      <inkml:brushProperty name="color" value="#FFFFFF"/>
    </inkml:brush>
  </inkml:definitions>
  <inkml:trace contextRef="#ctx0" brushRef="#br0">176 351 24575,'-10'-15'0,"-5"-3"0,14 18 0,1 0 0,0 0 0,0 0 0,0 0 0,-1 0 0,1 0 0,0 0 0,0 0 0,0 0 0,-1 0 0,1 0 0,0 0 0,0 0 0,-1 0 0,1 0 0,0 0 0,0 0 0,0 0 0,-1 0 0,1 0 0,0 0 0,0 0 0,0 1 0,-1-1 0,1 0 0,0 0 0,0 0 0,0 0 0,0 0 0,0 0 0,-1 1 0,1-1 0,0 0 0,0 0 0,0 0 0,0 1 0,0-1 0,0 0 0,0 0 0,0 0 0,-1 1 0,1-1 0,0 0 0,0 0 0,0 0 0,0 1 0,0-1 0,0 0 0,-1 14 0,1-13 0,-4 130 0,-3 35 0,-85 437 0,79-547 0,3 0 0,-6 112 0,16-164 0,0 0 0,0 1 0,1-1 0,-1 0 0,1 0 0,0 0 0,0 0 0,0 0 0,0 0 0,1-1 0,0 1 0,0 0 0,0-1 0,0 1 0,0-1 0,4 4 0,-3-4 0,0-1 0,0 0 0,0 0 0,0 0 0,1-1 0,-1 1 0,0-1 0,1 0 0,0 1 0,-1-2 0,1 1 0,-1 0 0,1-1 0,0 0 0,0 1 0,-1-2 0,8 0 0,21-3 0,-1-2 0,46-14 0,23-6 0,-50 19 0,0 2 0,1 2 0,66 4 0,153 27 0,-203-20 0,-43-5 0,544 62-282,2-30 16,-485-33 266,22 1 0,164-17 0,-253 12 54,0-1 1,0-1 0,-1 0 0,31-13 0,-44 15-43,1 1 0,-1-2 0,0 1 0,0-1 0,0 1-1,0-1 1,0 0 0,-1 0 0,1-1 0,-1 1 0,0-1 0,0 0 0,0 0 0,0 0 0,0 0 0,-1 0 0,0 0 0,0-1 0,0 1-1,-1-1 1,0 0 0,2-6 0,0-40-12,-5-78 0,0 40 0,30-342 0,36 4 0,-27 195 0,-25 175 0,-8 42 0,-1 0 0,0 0 0,-1-1 0,1-22 0,-3 36 0,-1 1 0,1-1 0,0 1 0,-1-1 0,1 1 0,-1-1 0,1 1 0,-1-1 0,0 1 0,1 0 0,-1-1 0,0 1 0,0 0 0,0 0 0,0 0 0,0-1 0,0 1 0,0 0 0,-1 1 0,1-1 0,0 0 0,-1 0 0,1 0 0,0 1 0,-1-1 0,1 1 0,-1-1 0,1 1 0,-1-1 0,1 1 0,-1 0 0,1 0 0,-1 0 0,-2 0 0,-6 0 0,-1 0 0,1 1 0,-21 3 0,22-2 0,-170 19 0,-212-1 0,333-19 0,-598 4-347,2-1 1,154 41 461,491-44-17,-29 7 225,36-8-314,0 0 0,0 1 1,1-1-1,-1 1 0,0 0 0,1 0 1,-1 0-1,0-1 0,1 1 0,0 1 1,-1-1-1,1 0 0,-1 0 0,1 0 1,0 1-1,-1 1 0,1-3-61,1 1-1,0 0 1,0-1-1,0 1 1,0 0-1,0-1 1,-1 1-1,1-1 1,0 1-1,1 0 1,-1-1-1,0 1 1,0-1-1,0 1 1,0 0-1,0-1 1,1 1-1,-1-1 1,0 1-1,0 0 1,1-1-1,-1 1 0,0-1 1,1 1-1,0 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2.479"/>
    </inkml:context>
    <inkml:brush xml:id="br0">
      <inkml:brushProperty name="width" value="0.05" units="cm"/>
      <inkml:brushProperty name="height" value="0.05" units="cm"/>
      <inkml:brushProperty name="color" value="#FFFFFF"/>
    </inkml:brush>
  </inkml:definitions>
  <inkml:trace contextRef="#ctx0" brushRef="#br0">29 187 24575,'-4'-6'0,"0"-1"0,1 0 0,0-1 0,0 1 0,0 0 0,1-1 0,0 0 0,-1-14 0,3 19 0,-1-1 0,1 1 0,0 0 0,0 0 0,0-1 0,0 1 0,1 0 0,-1 0 0,1-1 0,0 1 0,0 0 0,0 0 0,0 0 0,1 0 0,-1 0 0,1 0 0,3-4 0,-1 3 0,-1 0 0,1 1 0,0 0 0,0 0 0,0 0 0,0 1 0,0-1 0,1 1 0,-1 0 0,10-3 0,-1 2 0,-1 0 0,1 1 0,1 0 0,-1 1 0,0 1 0,0 0 0,0 1 0,15 2 0,-18-2 0,0 2 0,-1-1 0,1 1 0,0 0 0,-1 1 0,0 0 0,0 1 0,0 0 0,0 0 0,13 12 0,-17-12 0,0 0 0,0 0 0,0 0 0,-1 1 0,0 0 0,0 0 0,-1 0 0,0 0 0,0 1 0,0-1 0,-1 1 0,0 0 0,0-1 0,0 1 0,-1 0 0,0 9 0,0-1 43,-2-1 0,0 1-1,0-1 1,-2 1 0,0-1-1,0 0 1,-9 21 0,-2 0-897,-31 54 1,18-43-5973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3.098"/>
    </inkml:context>
    <inkml:brush xml:id="br0">
      <inkml:brushProperty name="width" value="0.05" units="cm"/>
      <inkml:brushProperty name="height" value="0.05" units="cm"/>
      <inkml:brushProperty name="color" value="#FFFFFF"/>
    </inkml:brush>
  </inkml:definitions>
  <inkml:trace contextRef="#ctx0" brushRef="#br0">264 415 24575,'10'0'0,"-3"1"0,1-1 0,0 0 0,-1-1 0,15-3 0,-21 4 0,0 0 0,0 0 0,0-1 0,-1 1 0,1 0 0,0-1 0,0 1 0,0-1 0,0 1 0,-1-1 0,1 1 0,0-1 0,0 1 0,-1-1 0,1 0 0,0 0 0,-1 1 0,1-1 0,-1 0 0,1 0 0,-1 0 0,1 0 0,-1 1 0,0-1 0,1 0 0,-1 0 0,0 0 0,0 0 0,0 0 0,0 0 0,0 0 0,0 0 0,0 0 0,0 0 0,0 0 0,0 0 0,0 0 0,0 1 0,-1-1 0,1 0 0,0 0 0,-1 0 0,1 0 0,-1 0 0,1 0 0,-1 1 0,0-2 0,-3-5 0,0 1 0,-1-1 0,1 1 0,-1 0 0,0 0 0,-1 1 0,1-1 0,-1 1 0,0 0 0,-1 1 0,1 0 0,-1 0 0,0 0 0,0 1 0,0 0 0,0 0 0,-1 0 0,-8-1 0,9 3 0,1 0 0,-1 0 0,1 1 0,-1-1 0,1 2 0,-1-1 0,1 1 0,-1 0 0,1 0 0,-1 0 0,1 1 0,-1 0 0,1 0 0,0 1 0,0 0 0,1 0 0,-1 0 0,0 1 0,1 0 0,0 0 0,-8 8 0,5-2 0,0 0 0,0 1 0,1 0 0,0 1 0,1 0 0,1 0 0,0 0 0,0 0 0,1 1 0,-4 25 0,7-31 0,0-1 0,1 1 0,0-1 0,0 1 0,0-1 0,1 1 0,0 0 0,0-1 0,1 0 0,3 11 0,-3-13 0,0 0 0,1-1 0,-1 1 0,0 0 0,1-1 0,0 0 0,0 1 0,0-1 0,0 0 0,1-1 0,-1 1 0,1-1 0,0 1 0,-1-1 0,1 0 0,0 0 0,6 1 0,-2 0 0,0-1 0,1 0 0,-1-1 0,0 0 0,1-1 0,-1 1 0,1-1 0,-1-1 0,1 0 0,-1 0 0,1-1 0,-1 0 0,0 0 0,0-1 0,0 0 0,0 0 0,0-1 0,-1 0 0,0 0 0,14-11 0,2-4 0,0-1 0,-1-1 0,-2-1 0,28-38 0,14-28 0,82-157 0,-99 163 0,-30 60 0,-15 22 0,0 0 0,0 0 0,0 0 0,0 0 0,1-1 0,-1 1 0,0 0 0,0 0 0,0 0 0,0 0 0,0 0 0,0 0 0,1 0 0,-1 0 0,0 0 0,0 0 0,0 0 0,0 0 0,0 0 0,1 0 0,-1 0 0,0 0 0,0 0 0,0 0 0,0 0 0,0 0 0,1 0 0,-1 0 0,0 0 0,0 0 0,0 0 0,0 0 0,0 0 0,1 0 0,-1 1 0,0-1 0,0 0 0,0 0 0,0 0 0,0 0 0,0 0 0,0 0 0,0 0 0,1 1 0,-1-1 0,0 0 0,0 0 0,0 0 0,0 0 0,0 0 0,0 1 0,0-1 0,0 0 0,0 0 0,0 0 0,0 0 0,0 0 0,0 1 0,0-1 0,0 0 0,0 6 0,0 0 0,-1 0 0,0 0 0,0 0 0,-3 9 0,-14 51 66,-16 56-781,-25 165-1,55-255-6110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3.934"/>
    </inkml:context>
    <inkml:brush xml:id="br0">
      <inkml:brushProperty name="width" value="0.05" units="cm"/>
      <inkml:brushProperty name="height" value="0.05" units="cm"/>
      <inkml:brushProperty name="color" value="#FFFFFF"/>
    </inkml:brush>
  </inkml:definitions>
  <inkml:trace contextRef="#ctx0" brushRef="#br0">0 291 24575,'31'-38'0,"-25"28"0,1 1 0,0 0 0,1 1 0,10-10 0,-16 16 0,0 0 0,1 1 0,-1-1 0,0 1 0,1-1 0,-1 1 0,1 0 0,0 0 0,-1 0 0,1 1 0,0-1 0,0 0 0,-1 1 0,1 0 0,0 0 0,0 0 0,0 0 0,0 0 0,-1 0 0,1 1 0,5 1 0,42 17 0,-36-13 0,0 0 0,0-1 0,0-1 0,1 0 0,15 1 0,-26-5 0,0 1 0,1-1 0,-1-1 0,0 1 0,1-1 0,-1 0 0,0 1 0,0-2 0,0 1 0,0 0 0,0-1 0,0 0 0,0 0 0,0 0 0,-1-1 0,1 1 0,-1-1 0,1 0 0,-1 0 0,0 0 0,0 0 0,3-4 0,-3 2 0,-1 0 0,1 0 0,-1 0 0,0 0 0,0 0 0,0-1 0,-1 1 0,0-1 0,0 1 0,0-1 0,-1 1 0,1-1 0,-1 0 0,-1 1 0,1-1 0,-1 1 0,0-1 0,0 1 0,-1-1 0,-2-5 0,3 7 0,-1 0 0,1-1 0,-1 1 0,0 0 0,0 0 0,0 1 0,-1-1 0,0 0 0,1 1 0,-1 0 0,0-1 0,-1 1 0,1 0 0,0 1 0,-1-1 0,0 0 0,1 1 0,-1 0 0,0 0 0,0 0 0,-1 1 0,1-1 0,0 1 0,0 0 0,-8-1 0,9 2 0,0 0 0,-1 1 0,1-1 0,0 1 0,-1-1 0,1 1 0,0 0 0,0 0 0,0 1 0,0-1 0,0 1 0,0-1 0,-5 4 0,3-1 0,0 1 0,0 0 0,1 0 0,-1 0 0,1 0 0,-5 8 0,0 3 0,0 0 0,2 1 0,0 0 0,-5 18 0,7-21 0,2 0 0,0 1 0,0-1 0,1 0 0,1 1 0,1-1 0,0 1 0,0-1 0,4 17 0,-3-25 0,0 0 0,1 1 0,0-1 0,1 0 0,-1 0 0,1 0 0,0-1 0,1 1 0,-1 0 0,1-1 0,0 0 0,1 0 0,-1 0 0,1-1 0,0 0 0,0 1 0,0-2 0,0 1 0,1-1 0,0 1 0,0-1 0,8 2 0,-4-2 0,-1 0 0,1-1 0,0-1 0,0 1 0,0-2 0,0 1 0,0-1 0,0-1 0,0 0 0,0 0 0,-1-1 0,1-1 0,0 1 0,-1-1 0,1-1 0,-1 0 0,0 0 0,0-1 0,-1 0 0,10-7 0,-4 2 0,-1-1 0,1 0 0,-2-1 0,0 0 0,0-1 0,-1 0 0,-1-1 0,0 0 0,0-1 0,12-29 0,-16 25 0,5-30 0,-8 38 0,-3 10 0,0 2 0,-2 122 0,27 230 0,-21-320 0,-1-14 0,-1 1 0,-1-1 0,0 0 0,-3 21 0,-1-36 0,-1-8 0,-3-11 0,2-3 0,0-1 0,1-1 0,1 1 0,-1-26 0,3-83 0,1 109 0,1-27 0,12-76 0,-9 103 0,0 1 0,1-1 0,1 1 0,0 0 0,1 0 0,18-29 0,-23 43 0,1 0 0,0 0 0,0 0 0,0 0 0,1 1 0,-1-1 0,1 1 0,0 0 0,0 0 0,0 0 0,0 0 0,0 1 0,6-3 0,-7 5 0,0-1 0,-1 0 0,1 1 0,0 0 0,0 0 0,-1 0 0,1 0 0,0 0 0,0 0 0,-1 1 0,1-1 0,0 1 0,-1 0 0,1 0 0,-1 0 0,1 0 0,-1 0 0,1 0 0,-1 1 0,0-1 0,0 1 0,1 0 0,-1-1 0,0 1 0,1 3 0,2-1 0,-1 2 0,0-1 0,0 0 0,-1 1 0,1 0 0,-1-1 0,-1 1 0,1 0 0,-1 1 0,0-1 0,0 0 0,-1 1 0,1-1 0,-2 1 0,1 0 0,-1-1 0,0 1 0,0-1 0,-1 1 0,0-1 0,0 1 0,0-1 0,-1 1 0,0-1 0,0 0 0,-1 0 0,1 0 0,-2 0 0,1 0 0,0 0 0,-1-1 0,0 0 0,0 0 0,-1 0 0,0 0 0,0-1 0,0 1 0,0-1 0,0-1 0,-1 1 0,0-1 0,1 0 0,-1 0 0,-1 0 0,-8 2 0,13-5 25,0 1-1,0-1 0,0 1 1,-1-1-1,1 0 1,0 1-1,0-1 0,-1 0 1,1-1-1,0 1 0,0 0 1,0 0-1,-5-2 1,6 1-103,0 0 0,-1 0 1,1 0-1,0 1 1,0-1-1,0-1 1,-1 1-1,1 0 0,0 0 1,1 0-1,-1 0 1,0-1-1,0 1 1,0 0-1,1-1 0,-1 1 1,1-1-1,-1 1 1,1-1-1,0 1 1,-1-2-1,-1-11-6748</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4.137"/>
    </inkml:context>
    <inkml:brush xml:id="br0">
      <inkml:brushProperty name="width" value="0.05" units="cm"/>
      <inkml:brushProperty name="height" value="0.05" units="cm"/>
      <inkml:brushProperty name="color" value="#FFFFFF"/>
    </inkml:brush>
  </inkml:definitions>
  <inkml:trace contextRef="#ctx0" brushRef="#br0">1 57 24575,'12'-10'0,"0"0"0,1 1 0,25-14 0,-37 22 0,0 1 0,-1 0 0,1-1 0,0 1 0,-1-1 0,1 1 0,0 0 0,0-1 0,-1 1 0,1 0 0,0 0 0,0 0 0,0 0 0,-1 0 0,1 0 0,0 0 0,0 0 0,0 0 0,0 0 0,-1 0 0,1 0 0,0 1 0,0-1 0,-1 0 0,1 0 0,0 1 0,0-1 0,-1 1 0,1-1 0,0 1 0,-1-1 0,1 1 0,0-1 0,-1 1 0,1-1 0,-1 1 0,1 0 0,-1-1 0,0 1 0,1 0 0,-1 0 0,1-1 0,-1 1 0,0 0 0,0 0 0,1-1 0,-1 1 0,0 0 0,0 0 0,0 0 0,0 1 0,1 6 0,0 1 0,-1 0 0,-1 15 0,1-18 0,-8 77 165,-21 91 1,-4 35-1862,30-175-5130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5.084"/>
    </inkml:context>
    <inkml:brush xml:id="br0">
      <inkml:brushProperty name="width" value="0.05" units="cm"/>
      <inkml:brushProperty name="height" value="0.05" units="cm"/>
      <inkml:brushProperty name="color" value="#FFFFFF"/>
    </inkml:brush>
  </inkml:definitions>
  <inkml:trace contextRef="#ctx0" brushRef="#br0">56 25 24575,'2'-6'0,"2"-9"0,-6 12 0,-5 6 0,4 1 0,0-1 0,-1 1 0,1-1 0,0 1 0,1 0 0,-1 0 0,1 1 0,0-1 0,0 0 0,0 1 0,0-1 0,-1 7 0,-1 6 0,1 0 0,-2 17 0,-1 68 0,6-89 0,0-1 0,2 1 0,-1 0 0,2-1 0,6 24 0,-8-34 0,0 1 0,0-1 0,0 0 0,0 1 0,0-1 0,0 0 0,0 0 0,1 0 0,-1 0 0,1 0 0,0 0 0,-1 0 0,1-1 0,0 1 0,0-1 0,0 1 0,0-1 0,1 0 0,-1 1 0,0-1 0,0 0 0,1-1 0,-1 1 0,0 0 0,1-1 0,-1 1 0,1-1 0,-1 0 0,1 0 0,-1 0 0,1 0 0,-1 0 0,4-1 0,0 0 0,0-1 0,-1 0 0,1-1 0,-1 1 0,0-1 0,0 0 0,0 0 0,0 0 0,0-1 0,-1 0 0,1 0 0,-1 0 0,4-6 0,2-3 0,-1-1 0,-1 0 0,0 0 0,-1-1 0,-1 0 0,0-1 0,-1 1 0,-1-1 0,0 0 0,-1 0 0,-1 0 0,0-1 0,-2-25 0,1 39 0,-2 0 0,1 0 0,0 0 0,-1 0 0,1 0 0,-1 0 0,0 0 0,0 0 0,0 0 0,0 1 0,-1-1 0,1 0 0,-1 1 0,0-1 0,1 1 0,-1-1 0,0 1 0,-1 0 0,-3-3 0,5 3 0,-1 1 0,0 1 0,-1-1 0,1 0 0,0 0 0,0 1 0,0-1 0,0 1 0,0 0 0,-1 0 0,1 0 0,0 0 0,0 0 0,0 0 0,-1 0 0,1 1 0,0-1 0,0 1 0,0-1 0,0 1 0,0 0 0,0 0 0,0 0 0,0 0 0,0 0 0,0 1 0,-2 1 0,0 0 0,1 1 0,0-1 0,-1 1 0,1-1 0,0 1 0,1 0 0,-1 0 0,1 0 0,0 0 0,0 1 0,0-1 0,0 1 0,1-1 0,0 1 0,0-1 0,-1 9 0,2-10 0,0 0 0,-1 0 0,1 0 0,1 0 0,-1 0 0,0 0 0,1 0 0,0 0 0,-1 0 0,1 0 0,0 0 0,1-1 0,-1 1 0,0 0 0,1-1 0,-1 1 0,1-1 0,0 1 0,0-1 0,0 0 0,0 0 0,0 0 0,1 0 0,-1 0 0,1 0 0,-1-1 0,4 2 0,4 1 0,0-1 0,1 0 0,-1-1 0,0 0 0,1 0 0,0-1 0,-1-1 0,1 0 0,0 0 0,-1-1 0,1 0 0,-1-1 0,1-1 0,11-3 0,1-2 0,0 0 0,-1-2 0,-1 0 0,1-2 0,22-16 0,-38 24 0,-4 2 0,0 0 0,0 0 0,1 0 0,-1 1 0,0-1 0,1 1 0,-1 0 0,0 0 0,1 0 0,0 0 0,-1 0 0,1 0 0,3 0 0,-6 3 0,0 1 0,0-1 0,-1 1 0,1-1 0,-1 1 0,1-1 0,-1 1 0,-2 3 0,2-2 0,-1 4 0,0 0 0,0 0 0,1 0 0,0 0 0,0 0 0,1 0 0,1 11 0,-1-16 0,1 0 0,-1-1 0,1 1 0,0-1 0,-1 1 0,1-1 0,1 1 0,-1-1 0,0 0 0,0 1 0,1-1 0,0 0 0,-1 0 0,1 0 0,0 0 0,0-1 0,0 1 0,0 0 0,0-1 0,0 1 0,1-1 0,-1 0 0,0 0 0,1 0 0,-1 0 0,5 1 0,1 0 0,0-1 0,0 1 0,0-2 0,0 1 0,0-1 0,0-1 0,0 0 0,-1 0 0,1 0 0,0-1 0,0 0 0,0 0 0,-1-1 0,0 0 0,1 0 0,-1-1 0,0 0 0,0 0 0,7-7 0,-1 1 0,-1-1 0,0-1 0,-1 1 0,0-2 0,-1 0 0,0 0 0,-1-1 0,10-21 0,-17 31 0,12-21 0,-7 21 0,-7 4 0,1 1 0,-1-1 0,0 0 0,1 1 0,-1-1 0,0 1 0,1-1 0,-1 1 0,0-1 0,1 1 0,-1-1 0,0 1 0,0-1 0,0 1 0,0-1 0,1 1 0,-1-1 0,0 1 0,0-1 0,0 2 0,3 37 0,-3 66 0,-1-46 0,1 124 0,-5 245 0,4-413 0,-2 37 0,-11 66 0,12-104 0,-1-1 0,-1 0 0,0 0 0,0 0 0,-1-1 0,-1 1 0,0-1 0,-1-1 0,0 1 0,-12 13 0,16-21 0,0-1 0,0 0 0,0 0 0,-1 0 0,1 0 0,-1 0 0,0-1 0,0 0 0,0 0 0,0 0 0,0 0 0,0-1 0,-1 1 0,1-1 0,0 0 0,-1 0 0,1-1 0,-1 1 0,1-1 0,-1 0 0,1 0 0,-1-1 0,1 1 0,-6-2 0,3-1 0,1 1 0,-1-1 0,1 0 0,0 0 0,0-1 0,0 0 0,1 0 0,-1 0 0,1-1 0,0 0 0,0 0 0,0 0 0,1 0 0,0-1 0,-4-6 0,1 0 0,1 0 0,0 0 0,1-1 0,0 0 0,0 0 0,2 0 0,0-1 0,0 1 0,1-1 0,1 0 0,0 1 0,1-1 0,1 0 0,0 0 0,1 1 0,0-1 0,1 1 0,0-1 0,1 1 0,1 0 0,7-14 0,-2 7 0,0 0 0,2 2 0,0-1 0,2 2 0,-1-1 0,2 2 0,0 0 0,1 1 0,1 0 0,0 2 0,1 0 0,30-17 0,-22 17 0,1 1 0,0 1 0,0 2 0,1 0 0,0 2 0,1 1 0,-1 2 0,40-2 0,-63 5 0,0 2 0,0-1 0,0 0 0,0 1 0,0 0 0,0 0 0,0 1 0,7 2 0,-12-4 0,1 1 0,-1-1 0,1 0 0,0 1 0,-1-1 0,1 1 0,-1-1 0,1 1 0,-1-1 0,1 1 0,-1-1 0,1 1 0,-1-1 0,0 1 0,1-1 0,-1 1 0,0 0 0,1-1 0,-1 1 0,0 0 0,0-1 0,0 1 0,0 0 0,1 1 0,-2-1 0,1 1 0,-1-1 0,1 1 0,-1-1 0,0 0 0,0 1 0,1-1 0,-1 0 0,0 1 0,0-1 0,0 0 0,0 0 0,-1 0 0,1 0 0,0 0 0,-2 1 0,-16 12-1365,-1-1-5461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8.796"/>
    </inkml:context>
    <inkml:brush xml:id="br0">
      <inkml:brushProperty name="width" value="0.05" units="cm"/>
      <inkml:brushProperty name="height" value="0.05" units="cm"/>
      <inkml:brushProperty name="color" value="#FFFFFF"/>
    </inkml:brush>
  </inkml:definitions>
  <inkml:trace contextRef="#ctx0" brushRef="#br0">297 178 24575,'15'-28'0,"-8"14"0,1 0 0,6-21 0,-12 32 0,-1-1 0,0 1 0,-1 0 0,1-1 0,-1 1 0,1 0 0,-1-1 0,0 1 0,0-1 0,0 1 0,-1 0 0,1-1 0,-1 1 0,0-1 0,0 1 0,-2-5 0,2 6 0,0 0 0,0 1 0,0-1 0,0 1 0,-1-1 0,1 1 0,0-1 0,-1 1 0,1 0 0,-1 0 0,1 0 0,-1 0 0,1 0 0,-1 0 0,0 0 0,1 0 0,-1 1 0,0-1 0,-3 0 0,2 1 0,-1-1 0,0 1 0,0 0 0,1 1 0,-1-1 0,0 1 0,1-1 0,-1 1 0,-5 2 0,-2 2 0,0 0 0,0 1 0,0 0 0,1 1 0,-11 8 0,4 0 0,0 0 0,1 2 0,0 0 0,2 0 0,0 1 0,1 1 0,-22 41 0,27-43 0,0 1 0,1 0 0,1 0 0,1 1 0,0 0 0,2 0 0,0 0 0,1 1 0,1 34 0,1-46 0,1 1 0,0-1 0,1 1 0,0-1 0,0 0 0,1 0 0,0 1 0,0-2 0,1 1 0,0 0 0,0-1 0,1 0 0,0 0 0,0 0 0,1-1 0,0 1 0,0-1 0,9 7 0,-6-7 0,1 0 0,0-1 0,0 1 0,0-2 0,1 1 0,0-2 0,0 1 0,0-2 0,0 1 0,0-1 0,0-1 0,0 0 0,16-1 0,-8-1 0,-1-2 0,0 1 0,1-2 0,-1 0 0,-1-2 0,1 0 0,-1-1 0,0 0 0,29-18 0,-24 11 0,-1-1 0,-1-1 0,0 0 0,-1-2 0,0 0 0,22-31 0,-36 43 0,-1-1 0,0 1 0,0-1 0,2-8 0,-5 14 0,-1-1 0,1 1 0,-1 0 0,1 0 0,-1 0 0,0-1 0,0 1 0,0 0 0,0 0 0,0-1 0,0 1 0,0 0 0,0 0 0,-1-3 0,1 4 0,-1-1 0,1 1 0,-1-1 0,1 1 0,-1-1 0,1 1 0,-1-1 0,0 1 0,1-1 0,-1 1 0,1 0 0,-1 0 0,0-1 0,1 1 0,-1 0 0,0 0 0,0 0 0,1 0 0,-1-1 0,0 1 0,1 0 0,-1 0 0,0 0 0,1 1 0,-1-1 0,0 0 0,0 0 0,0 1 0,-3 0 0,0 0 0,0 1 0,0-1 0,1 1 0,-1 0 0,1 0 0,-1 1 0,1-1 0,0 1 0,0-1 0,0 1 0,0 0 0,-4 6 0,-1 2 0,0 0 0,-11 22 0,16-28 0,1 1 0,-1-1 0,1 1 0,1-1 0,-1 1 0,1-1 0,0 1 0,0 0 0,0 0 0,1-1 0,0 1 0,0 0 0,1 6 0,0-8 0,1 0 0,-1 0 0,0 0 0,1 0 0,0 0 0,0-1 0,0 1 0,0-1 0,1 1 0,0-1 0,-1 0 0,1 0 0,0 0 0,0 0 0,1-1 0,-1 1 0,0-1 0,8 4 0,-3-3 0,0 0 0,0 0 0,0-1 0,0 0 0,0 0 0,1-1 0,-1-1 0,0 1 0,1-1 0,-1 0 0,0-1 0,0 0 0,1 0 0,-1-1 0,0 0 0,0-1 0,0 0 0,0 0 0,-1 0 0,1-1 0,-1 0 0,7-5 0,-9 5 0,0 0 0,0 1 0,-1-2 0,1 1 0,-1 0 0,0-1 0,0 0 0,-1 0 0,1 0 0,-1 0 0,0-1 0,-1 1 0,4-8 0,-5 8 0,0 0 0,0 0 0,-1 0 0,1-1 0,-1 1 0,0 0 0,0 0 0,-1 0 0,0 0 0,0 0 0,0 0 0,0 0 0,-1 0 0,1 1 0,-1-1 0,-1 0 0,-4-7 0,-2-2 0,-1 0 0,0 1 0,-20-20 0,25 28 0,0 0 0,-1 0 0,0 0 0,0 1 0,0 0 0,-1 0 0,1 1 0,-1-1 0,0 1 0,-10-2 0,16 4 0,0 1 0,1 0 0,-1-1 0,0 1 0,0 0 0,1 0 0,-1 0 0,0-1 0,0 1 0,0 0 0,1 0 0,-1 0 0,0 0 0,0 1 0,0-1 0,1 0 0,-1 0 0,0 0 0,0 1 0,0-1 0,1 0 0,-1 1 0,0-1 0,1 1 0,-1-1 0,0 1 0,1-1 0,-1 1 0,1-1 0,-1 1 0,0-1 0,1 1 0,0 0 0,-1-1 0,1 1 0,-1 0 0,1 0 0,0-1 0,-1 1 0,1 0 0,0 0 0,0 0 0,0-1 0,0 3 0,0-1 0,0 0 0,0 0 0,1 0 0,-1 0 0,1 0 0,-1 0 0,1-1 0,0 1 0,0 0 0,0 0 0,0 0 0,0-1 0,0 1 0,1 0 0,-1-1 0,0 1 0,3 1 0,1 0 0,0 0 0,1 0 0,-1-1 0,1 1 0,0-1 0,-1-1 0,1 1 0,0-1 0,0 0 0,0 0 0,9 0 0,1-1 0,-1-1 0,1 0 0,20-4 0,39-17 0,-57 16 0,0 0 0,1 1 0,27-3 0,-44 8 0,1-1 0,-1 1 0,1 0 0,-1 1 0,1-1 0,-1 0 0,0 1 0,1-1 0,-1 1 0,0 0 0,1 0 0,-1 0 0,0 0 0,0 0 0,0 0 0,0 0 0,0 1 0,2 1 0,-1 0 0,-1 0 0,1 0 0,-1 1 0,0-1 0,0 0 0,0 1 0,0-1 0,-1 1 0,1 0 0,0 4 0,1 9 0,0-1 0,-1 0 0,-1 1 0,-1 19 0,0-32 0,-1 5 0,1 0 0,1 0 0,0 0 0,0 0 0,1 0 0,3 10 0,-5-19 0,0 1 0,0-1 0,0 0 0,0 0 0,0 0 0,0 0 0,0 1 0,0-1 0,0 0 0,0 0 0,0 0 0,0 0 0,0 0 0,0 1 0,1-1 0,-1 0 0,0 0 0,0 0 0,0 0 0,0 0 0,0 0 0,0 0 0,1 0 0,-1 0 0,0 1 0,0-1 0,0 0 0,0 0 0,0 0 0,1 0 0,-1 0 0,0 0 0,0 0 0,0 0 0,0 0 0,0 0 0,1 0 0,-1 0 0,0 0 0,0 0 0,0 0 0,0 0 0,1 0 0,-1 0 0,0 0 0,0-1 0,0 1 0,0 0 0,0 0 0,0 0 0,1 0 0,-1 0 0,0 0 0,0 0 0,0 0 0,0-1 0,0 1 0,0 0 0,0 0 0,0 0 0,1 0 0,-1 0 0,0-1 0,0 1 0,0 0 0,0 0 0,0 0 0,5-13 0,-4 12 0,18-46 0,2 1 0,46-73 0,-64 115 0,-1 0 0,1 1 0,0-1 0,0 0 0,1 1 0,-1 0 0,1-1 0,5-2 0,-8 5 0,-1 1 0,1 0 0,0-1 0,0 1 0,0 0 0,-1-1 0,1 1 0,0 0 0,0 0 0,0 0 0,0 0 0,-1 0 0,1 0 0,0 0 0,0 0 0,0 0 0,0 0 0,0 1 0,-1-1 0,2 0 0,0 1 0,-1 0 0,0 0 0,0 0 0,0 0 0,0 1 0,0-1 0,0 0 0,0 0 0,0 0 0,0 1 0,0-1 0,-1 1 0,1-1 0,-1 0 0,2 3 0,0 6 0,1 1 0,-1-1 0,0 14 0,-2-18 0,1 0 0,-1 1 0,1-1 0,0 0 0,0 0 0,1 0 0,0 0 0,0 0 0,1 0 0,-1 0 0,1-1 0,0 1 0,7 7 0,-8-11 0,-1-1 0,1 1 0,0-1 0,0 0 0,1 0 0,-1 0 0,0 0 0,0 0 0,0 0 0,1-1 0,-1 1 0,0-1 0,1 1 0,-1-1 0,1 0 0,-1 0 0,0 0 0,1 0 0,-1-1 0,0 1 0,1-1 0,-1 1 0,0-1 0,1 0 0,-1 0 0,0 0 0,0 0 0,4-2 0,2-2 0,-1 0 0,1-1 0,-1 1 0,0-1 0,-1-1 0,9-9 0,-6 5 0,-1-1 0,0-1 0,-1 0 0,-1 0 0,0 0 0,0-1 0,-2 0 0,1 0 0,-2 0 0,0 0 0,0-1 0,0-24 0,-4 36 0,1-1 0,-1 0 0,1 1 0,-1-1 0,0 1 0,-1-1 0,1 1 0,0 0 0,-3-4 0,4 6 0,-1 1 0,1-1 0,-1 0 0,1 1 0,-1-1 0,1 1 0,-1-1 0,1 1 0,-1-1 0,1 1 0,-1-1 0,0 1 0,1-1 0,-1 1 0,0 0 0,0-1 0,1 1 0,-1 0 0,-1-1 0,1 2 0,1-1 0,-1 0 0,0 0 0,0 0 0,0 1 0,1-1 0,-1 1 0,0-1 0,0 0 0,1 1 0,-1-1 0,0 1 0,1 0 0,-1-1 0,0 1 0,1-1 0,-1 1 0,1 0 0,-1-1 0,1 1 0,0 0 0,-1 1 0,-1 1 0,1 1 0,-1 0 0,1 0 0,0 0 0,0 0 0,1 0 0,-1 0 0,1 0 0,0 0 0,0 0 0,0 0 0,0 0 0,1 0 0,0 0 0,-1 0 0,2 0 0,1 6 0,3 5 0,1 0 0,0-1 0,10 16 0,-7-15 0,24 25 0,-26-32 0,0 1 0,-1 0 0,0 0 0,-1 0 0,1 1 0,-2 0 0,7 15 0,-11-24 8,-1 1 0,0-1 0,1 0 0,-1 1 0,0-1 0,0 0 0,1 1 0,-1-1 0,0 1 0,-1-1 0,1 0-1,0 1 1,0-1 0,-1 1 0,1-1 0,0 0 0,-1 1 0,1-1 0,-1 0 0,0 0 0,1 1 0,-1-1 0,0 0 0,0 0 0,0 0 0,0 0 0,0 0-1,0 0 1,0 0 0,0 0 0,0-1 0,0 1 0,-1 0 0,1-1 0,0 1 0,-1 0 0,1-1 0,0 0 0,-1 1 0,1-1 0,0 0 0,-2 0 0,-4 2-252,-1-1 0,1-1 0,-1 1 0,1-1 1,-1-1-1,-9-1 0,-3-2-6582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9.150"/>
    </inkml:context>
    <inkml:brush xml:id="br0">
      <inkml:brushProperty name="width" value="0.05" units="cm"/>
      <inkml:brushProperty name="height" value="0.05" units="cm"/>
      <inkml:brushProperty name="color" value="#FFFFFF"/>
    </inkml:brush>
  </inkml:definitions>
  <inkml:trace contextRef="#ctx0" brushRef="#br0">1 63 24575,'6'-1'0,"-6"1"0,1-1 0,-1 1 0,0 0 0,1 0 0,-1 0 0,0 0 0,0 0 0,1 0 0,-1 0 0,0 0 0,1 0 0,-1 0 0,0 0 0,0 0 0,1 0 0,-1 0 0,0 1 0,0-1 0,1 0 0,-1 0 0,0 0 0,0 0 0,1 0 0,-1 1 0,0-1 0,0 0 0,1 0 0,-1 0 0,0 1 0,0-1 0,0 0 0,0 0 0,1 0 0,-1 1 0,0-1 0,0 0 0,0 1 0,0-1 0,0 0 0,0 0 0,0 1 0,0-1 0,0 0 0,0 0 0,0 1 0,0-1 0,0 0 0,0 1 0,0-1 0,0 0 0,0 0 0,0 1 0,0-1 0,2 21 0,1 35 0,-3-40 0,1 1 0,0-1 0,1 0 0,4 18 0,-4-28 0,0 0 0,0 0 0,1 0 0,0 0 0,0-1 0,0 1 0,0-1 0,1 0 0,9 10 0,-12-13 0,1-1 0,0 1 0,0-1 0,0 0 0,0 0 0,0 1 0,0-1 0,0 0 0,0-1 0,1 1 0,-1 0 0,0-1 0,0 1 0,1-1 0,-1 0 0,0 1 0,1-1 0,-1 0 0,1-1 0,-1 1 0,0 0 0,1-1 0,-1 1 0,0-1 0,0 0 0,0 0 0,1 0 0,-1 0 0,0 0 0,3-2 0,1-2 0,1 0 0,-1 0 0,0-1 0,0 0 0,-1 0 0,0-1 0,0 1 0,0-1 0,-1 0 0,0-1 0,-1 1 0,1-1 0,-1 1 0,3-13 0,2-12 0,-1-1 0,3-37 0,-9 65 0,0-4-341,0 0 0,-1 0-1,0-14 1,-3 7-6485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09.959"/>
    </inkml:context>
    <inkml:brush xml:id="br0">
      <inkml:brushProperty name="width" value="0.05" units="cm"/>
      <inkml:brushProperty name="height" value="0.05" units="cm"/>
      <inkml:brushProperty name="color" value="#FFFFFF"/>
    </inkml:brush>
  </inkml:definitions>
  <inkml:trace contextRef="#ctx0" brushRef="#br0">11 172 24575,'0'6'0,"0"40"0,-11 88 0,38-171 0,55-90 0,-70 110 0,1 2 0,1-1 0,0 2 0,1 0 0,23-16 0,-37 29 0,0 0 0,0 0 0,0 0 0,0 0 0,1 1 0,-1-1 0,0 0 0,1 1 0,-1-1 0,1 1 0,-1-1 0,0 1 0,1 0 0,-1 0 0,1-1 0,-1 1 0,1 0 0,-1 0 0,4 1 0,-5 0 0,1-1 0,0 1 0,0 0 0,0-1 0,0 1 0,0 0 0,-1 0 0,1 0 0,0-1 0,0 1 0,-1 0 0,1 0 0,-1 0 0,1 0 0,-1 0 0,1 0 0,-1 0 0,0 1 0,0-1 0,1 1 0,0 9 0,0 0 0,-1 0 0,0 0 0,-2 14 0,1-10 0,-1 38 0,2-53 0,0 1 0,0-1 0,0 0 0,0 1 0,0-1 0,0 0 0,0 0 0,0 1 0,0-1 0,0 0 0,1 1 0,-1-1 0,0 0 0,0 1 0,0-1 0,0 0 0,1 0 0,-1 1 0,0-1 0,0 0 0,1 0 0,-1 1 0,0-1 0,0 0 0,1 0 0,-1 0 0,0 0 0,0 1 0,1-1 0,-1 0 0,0 0 0,1 0 0,-1 0 0,0 0 0,1 0 0,-1 0 0,0 0 0,1 0 0,-1 0 0,0 0 0,1 0 0,-1 0 0,0 0 0,0 0 0,1 0 0,-1 0 0,0 0 0,1-1 0,-1 1 0,0 0 0,1 0 0,-1 0 0,0-1 0,19-12 0,-16 10 0,10-7 0,1-2 0,0 1 0,17-10 0,-27 18 0,0 1 0,-1 0 0,1 1 0,0-1 0,1 0 0,-1 1 0,0 0 0,0 0 0,0 0 0,1 1 0,-1 0 0,0-1 0,1 1 0,5 1 0,-8 0 0,0 0 0,0 0 0,0 0 0,0 0 0,0 0 0,-1 0 0,1 0 0,0 1 0,0-1 0,-1 1 0,1-1 0,-1 1 0,1 0 0,-1-1 0,0 1 0,0 0 0,0 0 0,0 0 0,0 0 0,0 0 0,0 0 0,-1 0 0,1 3 0,3 8 0,-1 1 0,1 23 0,-1-12 0,-2-20 0,0 0 0,0 0 0,0-1 0,1 1 0,0 0 0,0-1 0,0 1 0,1-1 0,-1 0 0,1 0 0,6 7 0,-7-9 0,0 0 0,0-1 0,0 1 0,0-1 0,0 0 0,0 0 0,0 0 0,0 0 0,1 0 0,-1 0 0,0 0 0,1-1 0,-1 1 0,0-1 0,1 0 0,-1 0 0,1 0 0,-1 0 0,1 0 0,-1 0 0,0-1 0,1 1 0,-1-1 0,1 1 0,3-3 0,10-4 0,-1 0 0,0-1 0,-1-1 0,0-1 0,0 0 0,-1 0 0,0-1 0,-1-1 0,16-18 0,-15 13 0,0-1 0,0 0 0,-2-1 0,0 0 0,-1-1 0,12-37 0,-20 52 0,-1-1 0,0 1 0,0-1 0,0 1 0,-1-1 0,1 1 0,-1-1 0,-1-6 0,0 11 0,1 0 0,0 0 0,0 0 0,0 0 0,-1 0 0,1 1 0,0-1 0,-1 0 0,1 0 0,-1 0 0,1 0 0,-1 1 0,1-1 0,-1 0 0,0 1 0,1-1 0,-1 0 0,0 1 0,1-1 0,-1 1 0,-1-2 0,0 2 0,1 0 0,-1 0 0,1 0 0,-1 0 0,0 0 0,1 0 0,-1 0 0,1 1 0,0-1 0,-1 0 0,1 1 0,-1 0 0,1-1 0,-1 1 0,1 0 0,0-1 0,0 1 0,-2 1 0,-5 4 0,1 0 0,1 0 0,-1 1 0,1-1 0,0 1 0,1 1 0,-1-1 0,1 1 0,1 0 0,0 0 0,0 0 0,0 1 0,1-1 0,0 1 0,1 0 0,0 0 0,0 0 0,1 0 0,0 0 0,1 0 0,1 11 0,-1-12 0,1 0 0,0 0 0,0-1 0,1 1 0,0 0 0,1-1 0,-1 1 0,2-1 0,-1 0 0,1 0 0,5 7 0,-6-9 0,1 0 0,0-1 0,0 0 0,1 1 0,0-2 0,-1 1 0,1 0 0,0-1 0,1 0 0,-1 0 0,0-1 0,1 1 0,0-1 0,0 0 0,9 1 0,15 1-1365,-2-2-5461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0.177"/>
    </inkml:context>
    <inkml:brush xml:id="br0">
      <inkml:brushProperty name="width" value="0.05" units="cm"/>
      <inkml:brushProperty name="height" value="0.05" units="cm"/>
      <inkml:brushProperty name="color" value="#FFFFFF"/>
    </inkml:brush>
  </inkml:definitions>
  <inkml:trace contextRef="#ctx0" brushRef="#br0">62 55 24575,'-3'-3'0,"-3"-4"0,-2-4 0,-2-2 0,-2 0 0,1 6 0,2 6 0,6 7 0,6 6 0,6 3 0,1 2 0,2 1 0,-1 1 0,0-3 0,-1-8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26.211"/>
    </inkml:context>
    <inkml:brush xml:id="br0">
      <inkml:brushProperty name="width" value="0.05" units="cm"/>
      <inkml:brushProperty name="height" value="0.05" units="cm"/>
      <inkml:brushProperty name="color" value="#FFFFFF"/>
    </inkml:brush>
  </inkml:definitions>
  <inkml:trace contextRef="#ctx0" brushRef="#br0">0 1 24575,'0'3'0,"0"4"0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0.210"/>
    </inkml:context>
    <inkml:brush xml:id="br0">
      <inkml:brushProperty name="width" value="0.05" units="cm"/>
      <inkml:brushProperty name="height" value="0.05" units="cm"/>
      <inkml:brushProperty name="color" value="#FFFFFF"/>
    </inkml:brush>
  </inkml:definitions>
  <inkml:trace contextRef="#ctx0" brushRef="#br0">1 469 24575,'1'-13'0,"1"1"0,0-1 0,1 1 0,0 0 0,1 0 0,0 0 0,11-19 0,-15 30 0,0 1 0,0-1 0,0 1 0,1-1 0,-1 1 0,0-1 0,0 1 0,1 0 0,-1-1 0,0 1 0,1-1 0,-1 1 0,0-1 0,1 1 0,-1 0 0,0-1 0,1 1 0,-1 0 0,1 0 0,-1-1 0,1 1 0,-1 0 0,1 0 0,-1-1 0,1 1 0,-1 0 0,1 0 0,-1 0 0,1 0 0,-1 0 0,1 0 0,0 0 0,0 1 0,0-1 0,0 1 0,0 0 0,0 0 0,-1 0 0,1 0 0,0 0 0,-1-1 0,1 1 0,-1 0 0,1 1 0,-1-1 0,1 0 0,-1 1 0,10 41 0,-7 23 0,-2 0 0,-3 0 0,-3 0 0,-18 86 0,19-136 0,2-21 0,1-26 0,4-34 0,3 0 0,2 1 0,3 0 0,34-107 0,-31 125 0,3 1 0,23-45 0,-31 72 0,1 0 0,1 0 0,1 1 0,0 1 0,1 0 0,1 1 0,22-19 0,-32 30 0,0 1 0,1 0 0,0-1 0,0 2 0,0-1 0,0 0 0,0 1 0,0 0 0,1 0 0,-1 1 0,1 0 0,-1 0 0,1 0 0,0 0 0,-1 1 0,1 0 0,0 0 0,-1 0 0,1 1 0,0 0 0,-1 0 0,1 1 0,-1-1 0,0 1 0,1 0 0,-1 1 0,0-1 0,0 1 0,0 0 0,-1 0 0,1 1 0,-1-1 0,1 1 0,-1 0 0,0 0 0,-1 1 0,1-1 0,-1 1 0,0-1 0,0 1 0,0 0 0,2 8 0,0 0 0,-1 1 0,0-1 0,-2 1 0,1 0 0,-2 0 0,1 0 0,-2 0 0,0 0 0,-1 0 0,0 0 0,-1 0 0,-1 0 0,0-1 0,-1 1 0,0-1 0,-1 1 0,-10 18 0,5-12 0,-1-2 0,0 0 0,-1 0 0,-1-1 0,0 0 0,-2-1 0,0-1 0,0 0 0,-2-2 0,-34 24 0,15-18 0,37-18 0,7 0 0,12-3 0,134-15 0,-135 16 0,0 2 0,-1 0 0,1 0 0,0 2 0,-1 0 0,23 8 0,-36-9 0,1 0 0,-1 0 0,0 1 0,0-1 0,0 1 0,0 1 0,0-1 0,-1 1 0,0-1 0,8 9 0,-11-10 0,1 0 0,-1 0 0,0 0 0,1 1 0,-1-1 0,0 0 0,0 1 0,0-1 0,-1 1 0,1-1 0,-1 1 0,1-1 0,-1 1 0,0 0 0,0-1 0,0 1 0,0-1 0,0 1 0,-1-1 0,1 1 0,-1-1 0,0 1 0,0-1 0,0 1 0,0-1 0,-1 3 0,-3 3 0,0-1 0,-1 0 0,0 0 0,0 0 0,0 0 0,-1-1 0,0 0 0,0-1 0,-1 0 0,0 0 0,1 0 0,-16 5 0,2-1 0,-1-1 0,0-1 0,-42 8 0,46-11-170,-1-1-1,0-1 0,0-1 1,0-1-1,0 0 0,-1-2 1,-22-4-1,13-2-6655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2.615"/>
    </inkml:context>
    <inkml:brush xml:id="br0">
      <inkml:brushProperty name="width" value="0.05" units="cm"/>
      <inkml:brushProperty name="height" value="0.05" units="cm"/>
      <inkml:brushProperty name="color" value="#FFFFFF"/>
    </inkml:brush>
  </inkml:definitions>
  <inkml:trace contextRef="#ctx0" brushRef="#br0">0 1 24575,'0'5'0,"0"9"0,3 5 0,4 1 0,4-2 0,6-1 0,3-4 0,1-4 0,0-3 0,2-6 0,0-3 0,-3-1-8191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0.613"/>
    </inkml:context>
    <inkml:brush xml:id="br0">
      <inkml:brushProperty name="width" value="0.05" units="cm"/>
      <inkml:brushProperty name="height" value="0.05" units="cm"/>
      <inkml:brushProperty name="color" value="#FFFFFF"/>
    </inkml:brush>
  </inkml:definitions>
  <inkml:trace contextRef="#ctx0" brushRef="#br0">1 268 24575,'5'-3'0,"3"-1"0,0 0 0,0 1 0,1 0 0,-1 0 0,9-2 0,-15 5 0,-1 0 0,1 0 0,-1 0 0,0-1 0,1 1 0,-1 0 0,0 1 0,1-1 0,-1 0 0,0 0 0,1 1 0,-1-1 0,0 0 0,1 1 0,-1-1 0,0 1 0,0 0 0,0-1 0,1 1 0,-1 0 0,0 0 0,0 0 0,0 0 0,0 0 0,0 0 0,-1 0 0,1 0 0,0 0 0,0 0 0,-1 0 0,1 1 0,-1-1 0,1 0 0,-1 0 0,1 1 0,-1-1 0,0 0 0,1 1 0,-1-1 0,0 2 0,0 11 0,0-1 0,-1 1 0,0-1 0,-1 1 0,0-1 0,-5 14 0,-4 24 0,1 8 0,4-26 0,1 0 0,-1 63 0,10-78 0,-4-18 0,0 0 0,0 1 0,0-1 0,0 0 0,1 0 0,-1 0 0,0 0 0,0 0 0,0 0 0,0 1 0,1-1 0,-1 0 0,0 0 0,0 0 0,1 0 0,-1 0 0,0 0 0,0 0 0,0 0 0,1 0 0,-1 0 0,0 0 0,0 0 0,1 0 0,-1 0 0,0 0 0,0 0 0,0 0 0,1 0 0,-1-1 0,0 1 0,0 0 0,0 0 0,1 0 0,-1 0 0,0 0 0,0-1 0,2-1 0,0 0 0,0 0 0,0 0 0,0-1 0,-1 1 0,1-1 0,-1 1 0,0-1 0,1-3 0,34-115 0,-10 29 0,-7 32 0,33-95 0,-39 121 0,2 0 0,26-43 0,-36 69 0,0 0 0,0 1 0,1 0 0,0 0 0,0 0 0,12-10 0,-16 16 0,-1 0 0,1 0 0,0 0 0,-1 0 0,1 0 0,0 0 0,0 0 0,-1 1 0,1-1 0,0 1 0,0-1 0,0 1 0,0 0 0,0 0 0,0 0 0,0 0 0,0 0 0,0 0 0,-1 0 0,1 1 0,0-1 0,0 1 0,0-1 0,0 1 0,-1 0 0,1 0 0,0 0 0,0 0 0,-1 0 0,1 0 0,-1 0 0,1 0 0,-1 1 0,0-1 0,1 1 0,-1-1 0,0 1 0,1 1 0,5 7 0,0 1 0,-1 0 0,0 0 0,0 0 0,-2 1 0,1 0 0,2 13 0,16 92 0,-19-95 0,1 13 40,18 121 249,-21-126-712,0-1-1,-2 1 1,-5 36-1,1-43-6402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1.126"/>
    </inkml:context>
    <inkml:brush xml:id="br0">
      <inkml:brushProperty name="width" value="0.05" units="cm"/>
      <inkml:brushProperty name="height" value="0.05" units="cm"/>
      <inkml:brushProperty name="color" value="#FFFFFF"/>
    </inkml:brush>
  </inkml:definitions>
  <inkml:trace contextRef="#ctx0" brushRef="#br0">1 577 24575,'0'-15'0,"-1"4"0,1 0 0,1 1 0,0-1 0,4-19 0,-4 27 0,0 0 0,0 0 0,1 0 0,0-1 0,-1 1 0,1 1 0,0-1 0,0 0 0,0 0 0,1 1 0,-1-1 0,1 1 0,-1 0 0,1 0 0,0 0 0,0 0 0,0 0 0,0 0 0,4-1 0,14-3 0,-1 0 0,2 1 0,-1 1 0,38-2 0,-12 1 0,19-3 0,82-13 0,-123 16 0,0-1 0,0-1 0,41-19 0,-59 23 0,1-2 0,0 1 0,-1-1 0,0 0 0,0-1 0,0 1 0,-1-1 0,0-1 0,0 1 0,0-1 0,-1 0 0,0-1 0,0 1 0,-1-1 0,0 0 0,5-13 0,-6 9 0,0 0 0,0 0 0,-1-1 0,-1 1 0,0 0 0,-1-1 0,0 1 0,-1-1 0,0 1 0,-1-1 0,-4-13 0,6 23 0,-1 1 0,1-1 0,-1 1 0,0-1 0,0 1 0,0-1 0,0 1 0,0 0 0,-1 0 0,1-1 0,-1 1 0,1 0 0,-1 0 0,0 0 0,0 1 0,0-1 0,0 0 0,0 1 0,0-1 0,-1 1 0,1 0 0,0 0 0,-1 0 0,1 0 0,-1 0 0,-3-1 0,2 2 0,-1 0 0,0 0 0,1 0 0,-1 1 0,0-1 0,0 1 0,1 0 0,-1 1 0,1-1 0,-1 1 0,1-1 0,0 2 0,-8 4 0,5-3 0,0 1 0,0 0 0,1 1 0,-1 0 0,1 0 0,1 0 0,-1 0 0,1 1 0,0 0 0,1 0 0,0 1 0,-5 9 0,7-11 0,0 1 0,-1-1 0,2 1 0,-1 0 0,1-1 0,0 1 0,1 0 0,-1 0 0,1 0 0,1-1 0,-1 1 0,1 0 0,0 0 0,1-1 0,3 12 0,2-3 0,0 0 0,1-1 0,1 0 0,0 0 0,1-1 0,0-1 0,22 22 0,96 70 0,-49-43 0,-74-57 0,-1 0 0,0 0 0,0 0 0,0 0 0,0 1 0,6 9 0,-10-13 0,1 0 0,-1 0 0,0 0 0,1 0 0,-1 0 0,0 0 0,0 0 0,1 0 0,-1 1 0,0-1 0,0 0 0,0 0 0,0 0 0,-1 0 0,1 0 0,0 0 0,0 0 0,-1 1 0,1-1 0,0 0 0,-1 0 0,1 0 0,-1 0 0,1 0 0,-1-1 0,0 1 0,0 0 0,1 0 0,-1 0 0,0 0 0,0-1 0,0 1 0,0 0 0,0-1 0,1 1 0,-1-1 0,0 1 0,-1-1 0,1 1 0,0-1 0,0 0 0,-1 1 0,-9 3 0,-1-1 0,1 0 0,-1-1 0,0 0 0,0 0 0,-13-1 0,2-1 0,1-1 0,-31-5 0,38 3-136,0-1-1,0 0 1,1-1-1,-1-1 1,1 0-1,0-1 1,1 0-1,-1-1 0,-15-13 1,18 13-6690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6.78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9.117"/>
    </inkml:context>
    <inkml:brush xml:id="br0">
      <inkml:brushProperty name="width" value="0.05" units="cm"/>
      <inkml:brushProperty name="height" value="0.05" units="cm"/>
      <inkml:brushProperty name="color" value="#FFFFFF"/>
    </inkml:brush>
  </inkml:definitions>
  <inkml:trace contextRef="#ctx0" brushRef="#br0">5479 625 24575,'-4'-5'0,"0"1"0,1-1 0,0 0 0,-4-8 0,-12-16 0,8 18 0,0 1 0,0 0 0,-1 1 0,0 0 0,-1 1 0,0 0 0,0 1 0,-1 0 0,0 1 0,-23-6 0,-16-2 0,-87-11 0,75 15 0,-1282-177 0,1149 163 0,-1069-97 0,1113 108 0,-5 0 0,-854-46 0,929 58 0,0 4 0,0 4 0,-156 33 0,234-39 0,0 1 0,0-1 0,0 1 0,1 1 0,-1-1 0,1 1 0,0 0 0,0 0 0,0 0 0,0 1 0,0-1 0,1 1 0,-1 1 0,1-1 0,0 0 0,0 1 0,1 0 0,0 0 0,-1 0 0,2 0 0,-1 1 0,1-1 0,-1 1 0,1 0 0,1-1 0,-1 1 0,1 0 0,0 0 0,0 9 0,-6 140 0,-2 32 0,-55 310 0,28-257 0,-25 153 0,-18 139 0,71-474 0,4-36 0,0 1 0,2 1 0,1-1 0,2 31 0,-1-51 0,1 1 0,0-1 0,0 1 0,0-1 0,0 0 0,0 1 0,1-1 0,-1 0 0,1 0 0,0 0 0,0 0 0,0 0 0,0 0 0,1-1 0,-1 1 0,1-1 0,0 0 0,-1 1 0,1-1 0,0-1 0,0 1 0,0 0 0,1-1 0,-1 1 0,0-1 0,5 1 0,7 2 0,1-1 0,0-1 0,0-1 0,26 0 0,-27-1 0,194 0 33,213 7-242,638 85-1901,-1 38-564,-677-81 2372,-132-17 226,583 70-727,-1-34 564,-505-62 4063,-323-6-3717,6 0 210,1-1 0,-1 0 0,0-1 0,15-3 1,-23 5-297,-1-1 0,0 1 1,1-1-1,-1 1 1,1-1-1,-1 1 0,0-1 1,0 0-1,1 0 1,-1 1-1,0-1 0,0 0 1,0 0-1,0 0 1,0 0-1,0-1 0,0 1 1,0 0-1,0 0 1,-1-1-1,1 1 0,0 0 1,-1-1-1,1 1 1,-1 0-1,0-1 0,1 1 1,-1-1-1,0 1 0,0-1 1,0 1-1,0 0 1,0-1-1,0 1 0,0-1 1,0 1-1,-1-1 1,1 1-1,-2-3 0,-5-12-39,-1-1-1,0 1 0,-20-26 0,9 13-1263,-2-5-5544</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9.554"/>
    </inkml:context>
    <inkml:brush xml:id="br0">
      <inkml:brushProperty name="width" value="0.05" units="cm"/>
      <inkml:brushProperty name="height" value="0.05" units="cm"/>
      <inkml:brushProperty name="color" value="#FFFFFF"/>
    </inkml:brush>
  </inkml:definitions>
  <inkml:trace contextRef="#ctx0" brushRef="#br0">172 42 24575,'1'-11'0,"0"-16"0,-3 24 0,-1 15 0,-5 47 0,-3 104 0,8-86 0,-7 124 0,-46 713 0,-4-213 0,40-530 0,22-151 171,-2-20-168,0 0 1,0 0-1,0 0 1,0 0-1,0 0 1,0 0-1,1 1 1,-1-1-1,0 0 1,0 0-1,0 0 1,0 0-1,0 0 1,1 0-1,-1 0 1,0 0-1,0 0 1,0 0-1,0 0 1,1 0-1,-1 0 1,0 0-1,0 0 0,0 0 1,0 0-1,0 0 1,1 0-1,-1 0 1,0 0-1,0 0 1,0 0-1,0 0 1,1 0-1,-1 0 1,0 0-1,0 0 1,0-1-1,0 1 1,0 0-1,0 0 1,1 0-1,-1 0 1,0 0-1,0 0 1,0-1-1,0 1 1,0 0-1,0 0 1,2-3-218,0 0 1,0 0 0,0-1-1,-1 1 1,1 0 0,-1-1-1,1-4 1,3-15-6613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0.531"/>
    </inkml:context>
    <inkml:brush xml:id="br0">
      <inkml:brushProperty name="width" value="0.05" units="cm"/>
      <inkml:brushProperty name="height" value="0.05" units="cm"/>
      <inkml:brushProperty name="color" value="#FFFFFF"/>
    </inkml:brush>
  </inkml:definitions>
  <inkml:trace contextRef="#ctx0" brushRef="#br0">56 191 24575,'-8'-20'0,"2"12"0,6 8 0,0 0 0,-1 0 0,1 1 0,0-1 0,0 0 0,0 0 0,0 0 0,-1 0 0,1 0 0,0 0 0,0 0 0,0 0 0,0 0 0,0 0 0,-1 0 0,1 1 0,0-1 0,0 0 0,0 0 0,0 0 0,0 0 0,0 0 0,0 1 0,-1-1 0,1 0 0,0 0 0,0 0 0,0 0 0,0 0 0,0 1 0,0-1 0,0 0 0,0 0 0,0 0 0,0 1 0,0-1 0,0 0 0,0 0 0,0 0 0,0 0 0,0 1 0,0-1 0,0 0 0,-2 243 0,4-129 0,-3-42 0,3 80 0,0-130 0,-2-22 0,0 1 0,0 0 0,0 0 0,0-1 0,0 1 0,1 0 0,-1 0 0,0-1 0,0 1 0,0 0 0,1-1 0,-1 1 0,0 0 0,1 0 0,-1-1 0,1 1 0,-1-1 0,1 1 0,-1 0 0,1-1 0,-1 1 0,2 0 0,-2-2 0,1 1 0,-1-1 0,1 0 0,-1 0 0,0 1 0,1-1 0,-1 0 0,0 0 0,0 1 0,0-1 0,1 0 0,-1 0 0,0 0 0,0 0 0,0 1 0,0-1 0,0 0 0,-1 0 0,1-1 0,-3-22 0,2 19 0,-9-67 0,-21-173 0,26 186 0,4 0 0,6-70 0,-4 115 0,1 0 0,0 0 0,1 0 0,1 0 0,0 1 0,1 0 0,9-18 0,-12 28 0,0-1 0,0 1 0,0 0 0,0 0 0,1 0 0,-1 0 0,1 0 0,0 0 0,0 1 0,0-1 0,0 1 0,0 0 0,0 0 0,1 0 0,-1 0 0,1 1 0,0-1 0,-1 1 0,1 0 0,0 0 0,0 0 0,0 1 0,-1-1 0,1 1 0,0 0 0,0 0 0,0 1 0,0-1 0,0 1 0,7 1 0,8 4 0,-1 1 0,1 0 0,-2 1 0,1 1 0,-1 1 0,0 1 0,-1 0 0,0 1 0,-1 0 0,0 2 0,-1 0 0,18 23 0,-30-35 0,0 1 0,0-1 0,-1 1 0,1 0 0,-1-1 0,0 1 0,0 0 0,0 0 0,0-1 0,-1 1 0,1 0 0,-1 0 0,1 0 0,-1 0 0,0 0 0,0 0 0,0 0 0,-1 0 0,1 0 0,-1 0 0,0 0 0,1 0 0,-1-1 0,-2 4 0,0 0 0,-1 0 0,0 0 0,-1-1 0,1 0 0,-1 0 0,0 0 0,-1 0 0,1-1 0,-8 5 0,-14 8 0,0-2 0,-42 17 0,1-2 0,44-13 0,23-17 0,1 1 0,-1-1 0,1 1 0,0-1 0,0 0 0,-1 1 0,1-1 0,0 1 0,0-1 0,-1 1 0,1-1 0,0 1 0,0 0 0,0-1 0,0 1 0,0-1 0,0 1 0,0-1 0,0 1 0,0-1 0,0 1 0,0-1 0,0 1 0,0 0 0,0-1 0,0 1 0,1-1 0,-1 1 0,0-1 0,0 1 0,1-1 0,-1 1 0,0-1 0,1 0 0,-1 1 0,0-1 0,1 1 0,-1-1 0,1 0 0,-1 1 0,0-1 0,1 0 0,-1 0 0,1 1 0,-1-1 0,1 0 0,-1 0 0,2 1 0,12 6 0,1-1 0,0-1 0,21 6 0,-17-6 0,31 14 0,-37-13 0,1 1 0,-1 1 0,0 0 0,0 1 0,-1 0 0,0 1 0,11 12 0,-20-19 0,-1 0 0,1 0 0,0 1 0,-1-1 0,0 1 0,1 0 0,-1-1 0,-1 1 0,1 0 0,-1 0 0,1 0 0,-1 1 0,0-1 0,-1 0 0,1 0 0,-1 0 0,0 1 0,0-1 0,0 0 0,0 0 0,-1 1 0,1-1 0,-1 0 0,-1 0 0,1 0 0,0 0 0,-1 0 0,0 0 0,-4 7 0,0-3 0,0 0 0,-1-1 0,1 0 0,-1 0 0,-1 0 0,0-1 0,1 0 0,-2-1 0,-13 8 0,7-5 0,0-2 0,0 0 0,0 0 0,-1-2 0,-16 4 0,23-7-195,1 0 0,-1 0 0,1-1 0,-1 0 0,1-1 0,-10-1 0,-8-4-6631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0.914"/>
    </inkml:context>
    <inkml:brush xml:id="br0">
      <inkml:brushProperty name="width" value="0.05" units="cm"/>
      <inkml:brushProperty name="height" value="0.05" units="cm"/>
      <inkml:brushProperty name="color" value="#FFFFFF"/>
    </inkml:brush>
  </inkml:definitions>
  <inkml:trace contextRef="#ctx0" brushRef="#br0">11 2 24575,'0'0'0,"-1"0"0,1 0 0,0 0 0,-1-1 0,1 1 0,0 0 0,-1 0 0,1 0 0,0 0 0,-1 0 0,1 0 0,0 0 0,-1 0 0,1 0 0,0 0 0,0 0 0,-1 0 0,1 0 0,0 0 0,-1 0 0,1 0 0,0 1 0,-1-1 0,1 0 0,0 0 0,-1 0 0,1 0 0,0 1 0,0-1 0,-1 0 0,1 0 0,0 1 0,0-1 0,0 0 0,-1 0 0,1 1 0,13 6 0,26 4 0,78 13 0,216 16 0,-319-39 0,-10 0 0,1 0 0,0 0 0,-1-1 0,1 0 0,0 0 0,-1 0 0,1-1 0,0 1 0,-1-1 0,1 0 0,7-4 0,-12 5 0,1 0 0,-1 0 0,0-1 0,0 1 0,0 0 0,0-1 0,1 1 0,-1 0 0,0-1 0,0 1 0,0 0 0,0-1 0,0 1 0,0 0 0,0-1 0,0 1 0,0 0 0,0-1 0,0 1 0,0-1 0,0 1 0,0 0 0,0-1 0,-1 1 0,1 0 0,0-1 0,0 1 0,0 0 0,0 0 0,-1-1 0,1 1 0,0 0 0,0-1 0,-1 1 0,1 0 0,0 0 0,0 0 0,-1-1 0,1 1 0,0 0 0,-1 0 0,1 0 0,0 0 0,-1 0 0,1-1 0,-1 1 0,-16-9 0,17 9 0,-21-10 0,-1 2 0,-32-9 0,47 15 0,0 0 0,0 1 0,0 0 0,1 0 0,-1 1 0,0 0 0,0 0 0,0 1 0,0 0 0,0 0 0,0 0 0,-11 5 0,14-4 0,0 0 0,0 1 0,1 0 0,-1 0 0,1 0 0,0 0 0,0 0 0,0 1 0,0-1 0,1 1 0,-1 0 0,-2 6 0,-3 7 0,-10 30 0,15-38 0,-13 42-273,1 1 0,3 0 0,2 1 0,-5 104 0,14-126-6553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2.918"/>
    </inkml:context>
    <inkml:brush xml:id="br0">
      <inkml:brushProperty name="width" value="0.05" units="cm"/>
      <inkml:brushProperty name="height" value="0.05" units="cm"/>
      <inkml:brushProperty name="color" value="#FFFFFF"/>
    </inkml:brush>
  </inkml:definitions>
  <inkml:trace contextRef="#ctx0" brushRef="#br0">12 1 24575,'-1'0'0,"1"0"0,-1 0 0,1 0 0,-1 0 0,1 0 0,-1 0 0,1 1 0,-1-1 0,1 0 0,-1 0 0,1 1 0,-1-1 0,1 0 0,0 0 0,-1 1 0,1-1 0,-1 1 0,1-1 0,0 0 0,-1 1 0,1-1 0,0 1 0,0-1 0,-1 1 0,1-1 0,0 1 0,0-1 0,0 1 0,0-1 0,-1 1 0,1-1 0,0 1 0,0-1 0,0 1 0,0-1 0,0 1 0,0 0 0,1-1 0,-1 1 0,0-1 0,0 1 0,0 0 0,9 24 0,3-5 0,1 0 0,1-1 0,24 26 0,56 47 0,-66-66 0,467 412-820,-342-306 689,-140-121 131,475 402 0,23-33 0,-438-332 156,2-2 0,3-4 0,1-4-1,143 49 1,-220-86-248,0 0 0,0-1 0,1 1 0,-1-1 0,0 1 0,1-1 1,-1 0-1,0 1 0,1-1 0,-1-1 0,0 1 0,5-1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4.505"/>
    </inkml:context>
    <inkml:brush xml:id="br0">
      <inkml:brushProperty name="width" value="0.05" units="cm"/>
      <inkml:brushProperty name="height" value="0.05" units="cm"/>
      <inkml:brushProperty name="color" value="#FFFFFF"/>
    </inkml:brush>
  </inkml:definitions>
  <inkml:trace contextRef="#ctx0" brushRef="#br0">1 0 24575,'7'9'0,"8"3"0,70 46 0,207 126 0,189 34-465,18-36-1,-246-100 466,399 73 0,-449-123 0,1-8 0,320-4 0,-423-24-14,-1-4-1,145-30 0,-194 27 34,0-3 0,-1-2 0,-1-2 0,0-3-1,-2-1 1,66-43 0,-104 60-66,0 0-1,-1-1 1,0 0-1,0 0 1,-1-1-1,0 0 1,0-1-1,-1 1 1,1-1-1,5-11 1,-7 4-6779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5.126"/>
    </inkml:context>
    <inkml:brush xml:id="br0">
      <inkml:brushProperty name="width" value="0.05" units="cm"/>
      <inkml:brushProperty name="height" value="0.05" units="cm"/>
      <inkml:brushProperty name="color" value="#FFFFFF"/>
    </inkml:brush>
  </inkml:definitions>
  <inkml:trace contextRef="#ctx0" brushRef="#br0">679 310 24575,'2'-2'0,"-1"0"0,1 0 0,-1 0 0,1-1 0,-1 1 0,0 0 0,0-1 0,0 0 0,0 1 0,0-1 0,-1 1 0,1-1 0,-1 0 0,0 1 0,1-1 0,-1 0 0,-1 0 0,1 1 0,0-1 0,-1 0 0,1 1 0,-2-4 0,0-2 0,-1 0 0,0-1 0,0 1 0,-1 1 0,-7-13 0,-1 3 0,-1-1 0,0 2 0,-2 0 0,0 1 0,0 0 0,-22-15 0,26 23 0,1 0 0,-1 0 0,0 1 0,0 0 0,-1 0 0,0 2 0,0-1 0,0 2 0,0 0 0,-1 0 0,-22-1 0,29 3 0,0 2 0,-1-1 0,1 1 0,0 0 0,-1 1 0,1-1 0,0 1 0,0 0 0,0 1 0,1-1 0,-1 1 0,-8 6 0,7-4 0,0 1 0,0 0 0,1 1 0,0-1 0,0 1 0,0 0 0,1 1 0,-5 8 0,2 0 0,1-1 0,1 1 0,0 0 0,1 0 0,1 1 0,0 0 0,1-1 0,-1 35 0,4-45 0,0 1 0,1 0 0,0-1 0,0 1 0,0-1 0,1 1 0,0-1 0,0 0 0,1 1 0,-1-1 0,1-1 0,1 1 0,-1 0 0,1-1 0,0 1 0,7 6 0,-7-9 0,-1 0 0,1 0 0,0 0 0,0-1 0,0 1 0,0-1 0,0 0 0,0 0 0,1 0 0,-1-1 0,1 0 0,-1 0 0,1 0 0,-1 0 0,1-1 0,0 1 0,-1-1 0,1-1 0,0 1 0,-1-1 0,1 1 0,0-1 0,-1 0 0,6-3 0,-5 2 0,1 0 0,0-1 0,-1 0 0,0 0 0,0 0 0,0-1 0,0 1 0,0-1 0,-1-1 0,0 1 0,6-7 0,1-4 0,-1-1 0,11-23 0,-16 28 0,-4 10 0,-1 1 0,0-1 0,0 0 0,1 0 0,-1 0 0,1 1 0,-1-1 0,1 0 0,-1 0 0,1 1 0,0-1 0,-1 0 0,1 1 0,0-1 0,-1 1 0,1-1 0,0 1 0,0-1 0,-1 1 0,1 0 0,2-1 0,-3 1 0,1 0 0,-1 0 0,1 1 0,0-1 0,-1 0 0,1 1 0,-1-1 0,1 1 0,-1-1 0,1 0 0,-1 1 0,1-1 0,-1 1 0,1-1 0,-1 1 0,0 0 0,1-1 0,-1 1 0,0-1 0,1 1 0,-1 1 0,4 8 0,-1 0 0,3 19 0,-5-20 0,69 329 0,-69-331 0,62 334 0,-63-333 0,1 0 0,-1 1 0,0-1 0,0 0 0,-1 0 0,-4 17 0,4-22 0,0 0 0,0-1 0,0 1 0,-1 0 0,1 0 0,-1-1 0,1 1 0,-1-1 0,0 0 0,0 1 0,0-1 0,-1 0 0,1 0 0,0 0 0,-1-1 0,1 1 0,-1-1 0,1 1 0,-1-1 0,0 0 0,0 0 0,-3 1 0,-4 0 0,-1 0 0,0-1 0,0 0 0,0-1 0,0-1 0,0 1 0,0-2 0,1 1 0,-1-1 0,0-1 0,-13-5 0,-11-5 0,-63-34 0,65 29 0,1-2 0,0-1 0,-45-40 0,64 49 0,0 0 0,1-1 0,0-1 0,1 0 0,1-1 0,0 1 0,1-2 0,0 0 0,-10-29 0,17 40 0,0-1 0,1 1 0,0-1 0,0 0 0,0 1 0,1-1 0,0 0 0,0 0 0,0 0 0,1 1 0,0-1 0,2-7 0,-2 9 0,1 0 0,0-1 0,0 1 0,0 0 0,1 0 0,-1 0 0,1 0 0,0 1 0,0-1 0,1 1 0,-1 0 0,1-1 0,-1 2 0,1-1 0,6-3 0,4-2 0,2 1 0,-1 1 0,1 0 0,0 1 0,31-5 0,87-6 0,-106 14 0,103-9-1365,-77 5-5461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3.848"/>
    </inkml:context>
    <inkml:brush xml:id="br0">
      <inkml:brushProperty name="width" value="0.05" units="cm"/>
      <inkml:brushProperty name="height" value="0.05" units="cm"/>
      <inkml:brushProperty name="color" value="#FFFFFF"/>
    </inkml:brush>
  </inkml:definitions>
  <inkml:trace contextRef="#ctx0" brushRef="#br0">151 18 24575,'-36'-1'0,"-68"-9"0,94 7 0,17 1 0,21 0 0,370 10 0,-144 1 0,-188-8-1365,-14-1-5461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5.348"/>
    </inkml:context>
    <inkml:brush xml:id="br0">
      <inkml:brushProperty name="width" value="0.05" units="cm"/>
      <inkml:brushProperty name="height" value="0.05" units="cm"/>
      <inkml:brushProperty name="color" value="#FFFFFF"/>
    </inkml:brush>
  </inkml:definitions>
  <inkml:trace contextRef="#ctx0" brushRef="#br0">0 58 24575,'5'-14'0,"-3"9"0,0-1 0,0 1 0,0 0 0,6-10 0,-8 15 0,1-1 0,-1 1 0,1-1 0,-1 0 0,1 1 0,-1-1 0,1 1 0,-1 0 0,1-1 0,-1 1 0,1-1 0,0 1 0,-1 0 0,1-1 0,-1 1 0,1 0 0,0 0 0,0 0 0,-1-1 0,1 1 0,0 0 0,-1 0 0,1 0 0,0 0 0,-1 0 0,1 0 0,0 0 0,0 1 0,-1-1 0,1 0 0,0 0 0,-1 0 0,1 1 0,-1-1 0,1 0 0,0 1 0,-1-1 0,1 1 0,-1-1 0,1 0 0,-1 1 0,1-1 0,-1 1 0,1 0 0,0 0 0,2 3 0,1 0 0,-1 1 0,-1-1 0,1 0 0,-1 1 0,1 0 0,-1 0 0,2 7 0,10 46 0,-11-43 0,23 129 0,7 30 0,-27-149-1365,1-8-5461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5.487"/>
    </inkml:context>
    <inkml:brush xml:id="br0">
      <inkml:brushProperty name="width" value="0.05" units="cm"/>
      <inkml:brushProperty name="height" value="0.05" units="cm"/>
      <inkml:brushProperty name="color" value="#FFFFFF"/>
    </inkml:brush>
  </inkml:definitions>
  <inkml:trace contextRef="#ctx0" brushRef="#br0">30 256 24575,'0'-12'0,"-3"-15"0,-1-13 0,0-5 0,1 2 0,1 3 0,-3 11 0,1 13 0,0 12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6.075"/>
    </inkml:context>
    <inkml:brush xml:id="br0">
      <inkml:brushProperty name="width" value="0.05" units="cm"/>
      <inkml:brushProperty name="height" value="0.05" units="cm"/>
      <inkml:brushProperty name="color" value="#FFFFFF"/>
    </inkml:brush>
  </inkml:definitions>
  <inkml:trace contextRef="#ctx0" brushRef="#br0">51 139 24575,'1'0'0,"0"-1"0,1 1 0,-1 0 0,0 0 0,0 0 0,1-1 0,-1 1 0,0-1 0,0 1 0,0-1 0,0 1 0,1-1 0,-1 0 0,0 1 0,0-1 0,0 0 0,0 0 0,-1 0 0,1 0 0,0 0 0,1-2 0,0 0 0,0 0 0,-1 0 0,0 0 0,0-1 0,0 1 0,0-1 0,0 1 0,0-4 0,0-3 0,-1 1 0,0 0 0,0-1 0,-1 1 0,-2-15 0,2 23 0,1 0 0,0-1 0,-1 1 0,1-1 0,-1 1 0,1 0 0,-1-1 0,0 1 0,0 0 0,1 0 0,-3-3 0,3 4 0,-1 0 0,1 0 0,0 0 0,-1-1 0,1 1 0,0 0 0,-1 0 0,1 0 0,0 0 0,0 0 0,-1 0 0,1 0 0,0 0 0,-1 0 0,1 0 0,0 0 0,-1 0 0,1 0 0,0 0 0,-1 0 0,1 0 0,0 0 0,-1 0 0,1 0 0,0 1 0,0-1 0,-1 0 0,1 0 0,0 0 0,-1 0 0,1 1 0,0-1 0,-2 3 0,0-1 0,0 1 0,0 0 0,0-1 0,1 1 0,-1 0 0,1 0 0,0 0 0,-1 5 0,-13 52 0,4 1 0,2 1 0,-2 117 0,10-143 0,1 0 0,3 1 0,0-1 0,18 69 0,-17-91 0,1 0 0,0-1 0,1 0 0,0 0 0,2 0 0,13 19 0,-15-25 0,0 0 0,0-1 0,1 1 0,0-1 0,0 0 0,1-1 0,-1 0 0,1 0 0,0-1 0,1 0 0,11 4 0,-13-5-50,1-1-1,-1-1 1,0 0-1,0 0 0,1 0 1,-1-1-1,1 0 1,-1 0-1,0-1 1,1 0-1,-1 0 0,0-1 1,0 0-1,0 0 1,0-1-1,0 1 1,0-2-1,-1 1 0,1-1 1,-1 0-1,0 0 1,0-1-1,-1 1 1,1-1-1,-1-1 1,9-10-1,9-16-6775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6.200"/>
    </inkml:context>
    <inkml:brush xml:id="br0">
      <inkml:brushProperty name="width" value="0.05" units="cm"/>
      <inkml:brushProperty name="height" value="0.05" units="cm"/>
      <inkml:brushProperty name="color" value="#FFFFFF"/>
    </inkml:brush>
  </inkml:definitions>
  <inkml:trace contextRef="#ctx0" brushRef="#br0">153 17 24575,'-6'-3'0,"-8"-1"0,-7 0 0,-6 2 0,-2-1 0,2 2 0,7 3 0,12 2 0,8-1 0,12 0 0,8 0 0,8-2 0,-2 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6.663"/>
    </inkml:context>
    <inkml:brush xml:id="br0">
      <inkml:brushProperty name="width" value="0.05" units="cm"/>
      <inkml:brushProperty name="height" value="0.05" units="cm"/>
      <inkml:brushProperty name="color" value="#FFFFFF"/>
    </inkml:brush>
  </inkml:definitions>
  <inkml:trace contextRef="#ctx0" brushRef="#br0">2021 416 24575,'-1'-10'0,"0"-1"0,0 0 0,-2 1 0,1-1 0,-1 1 0,0-1 0,-1 1 0,0 0 0,-8-12 0,1 3 0,-1 1 0,-1 1 0,-23-27 0,16 25-17,-1 0 0,-1 2-1,0 0 1,-1 2 0,0 0 0,-2 2-1,1 1 1,-2 0 0,0 2-1,0 1 1,-49-10 0,24 10-47,0 2-1,0 2 1,-1 2 0,1 3 0,-77 9 0,62 0-9,1 2 0,0 4 1,1 2-1,0 4 1,2 2-1,1 2 0,0 4 1,3 1-1,-65 46 1,81-46 26,2 1 1,1 1 0,1 3-1,2 1 1,2 2 0,1 1-1,2 1 1,2 2 0,2 1-1,1 1 1,3 2 0,-28 73 0,37-76 24,2 0 0,1 1 1,3 0-1,1 1 0,3 0 1,1 0-1,3 0 1,6 65-1,-2-81 2,1 1-1,2-1 1,0 0-1,2-1 1,2 0 0,0 0-1,2-1 1,0 0-1,2-2 1,1 1 0,1-2-1,1 0 1,37 36-1,-32-39 12,1 0 0,1-2 0,1-1-1,1-1 1,56 26 0,-42-26 39,1-2-1,0-2 1,76 13 0,-36-15-231,0-5 1,1-2-1,-1-5 1,96-12-1,-92 3 166,-1-4 1,0-3-1,-2-4 1,0-4-1,149-67 1,-184 68 34,0-2 1,-2-2-1,-1-2 1,-1-2-1,-2-2 1,-1-1-1,-2-3 1,-1-1-1,-2-1 1,45-69-1,-55 69 9,-3-1 0,-1-2 1,-2 0-1,-2 0 0,-2-2 0,-2 0 0,-2-1 0,11-82 1,-21 98 7,-1 0 1,-1 0-1,-1 0 1,-2 0-1,-1 0 1,-10-37 0,7 44 0,-1 0 0,-1 0 0,0 1 0,-2 0 0,-1 1 0,0 1 0,-2 0 0,-23-28 0,15 25 150,0 1 1,-2 1 0,0 2-1,-1 0 1,-1 1 0,0 2-1,-1 1 1,-42-17 0,34 18 41,-1 2 0,0 1-1,-1 2 1,0 2 0,-1 1 0,-59-1 0,83 7-426,-1 0 1,1 1-1,0 1 1,-1 0-1,-20 7 1,0 4-6612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7.278"/>
    </inkml:context>
    <inkml:brush xml:id="br0">
      <inkml:brushProperty name="width" value="0.05" units="cm"/>
      <inkml:brushProperty name="height" value="0.05" units="cm"/>
      <inkml:brushProperty name="color" value="#FFFFFF"/>
    </inkml:brush>
  </inkml:definitions>
  <inkml:trace contextRef="#ctx0" brushRef="#br0">209 216 24575,'-15'-16'0,"-23"-33"0,8 9 0,30 39 0,-1 0 0,1 1 0,-1-1 0,1 0 0,-1 0 0,1 1 0,-1-1 0,0 0 0,1 1 0,-1-1 0,0 0 0,0 1 0,0-1 0,1 1 0,-1-1 0,0 1 0,0 0 0,0-1 0,0 1 0,0 0 0,0 0 0,0 0 0,0-1 0,1 1 0,-1 0 0,0 0 0,0 0 0,0 1 0,0-1 0,0 0 0,0 0 0,0 0 0,0 1 0,0-1 0,0 0 0,0 1 0,1-1 0,-1 1 0,0-1 0,0 1 0,1-1 0,-1 1 0,0 0 0,0-1 0,1 1 0,-1 0 0,1 0 0,-1-1 0,1 1 0,-1 0 0,1 0 0,-1 0 0,1 1 0,-5 8 0,0-1 0,1 1 0,-4 19 0,6-22 0,-14 45 0,2 1 0,2 0 0,-8 96 0,20-139 0,1 0 0,0 0 0,0 0 0,1-1 0,0 1 0,0 0 0,1-1 0,5 11 0,-7-18 0,-1 0 0,1 0 0,0 1 0,0-1 0,1 0 0,-1-1 0,0 1 0,1 0 0,-1 0 0,1-1 0,0 1 0,-1 0 0,1-1 0,0 0 0,0 1 0,0-1 0,0 0 0,0 0 0,0 0 0,0 0 0,1-1 0,-1 1 0,0-1 0,0 1 0,1-1 0,-1 0 0,0 1 0,0-1 0,1 0 0,-1-1 0,0 1 0,1 0 0,-1-1 0,0 1 0,0-1 0,1 0 0,-1 0 0,0 0 0,0 0 0,2-1 0,2-2 0,0 0 0,-1 0 0,0 0 0,0 0 0,0-1 0,0 0 0,-1 0 0,0-1 0,4-5 0,31-57 0,-30 51 0,60-142 0,-54 123 0,-14 33 0,0 0 0,0 0 0,0 0 0,0 0 0,1 1 0,0-1 0,-1 1 0,1-1 0,4-3 0,-6 5 0,1 1 0,-1 0 0,0 0 0,0 0 0,1 0 0,-1 0 0,0 0 0,0 0 0,1 0 0,-1 0 0,0 0 0,1 0 0,-1 0 0,0 0 0,0 0 0,1 0 0,-1 0 0,0 0 0,0 0 0,1 0 0,-1 0 0,0 0 0,0 0 0,0 1 0,1-1 0,-1 0 0,0 0 0,0 0 0,0 0 0,1 1 0,-1-1 0,0 0 0,0 0 0,0 0 0,0 1 0,1-1 0,6 21 0,-1 12 0,1-1 0,2 1 0,1-1 0,17 36 0,-22-59 0,0-1 0,0 1 0,0-1 0,1 0 0,1-1 0,-1 0 0,1 0 0,10 8 0,-12-11 0,1 0 0,0-1 0,0 1 0,1-1 0,-1-1 0,1 1 0,-1-1 0,1 0 0,0 0 0,-1-1 0,1 0 0,0-1 0,7 1 0,-7-1 0,-1-1 0,1 1 0,-1-1 0,0 0 0,1-1 0,-1 1 0,0-1 0,0-1 0,0 1 0,0-1 0,0 0 0,6-5 0,-4 2 0,-1 0 0,0 0 0,0-1 0,0 0 0,-1 0 0,0-1 0,8-12 0,-5 2 0,0 1 0,-1-1 0,-1 0 0,0-1 0,-2 0 0,0 0 0,3-31 0,-6 31 0,-1-1 0,-1 1 0,-1 0 0,0-1 0,-2 1 0,-8-33 0,9 43 0,0 1 0,-1 0 0,0 1 0,0-1 0,-1 0 0,0 1 0,0 0 0,-1 0 0,0 0 0,0 1 0,-1-1 0,1 1 0,-1 0 0,-1 1 0,1 0 0,-1 0 0,0 0 0,-8-4 0,-5 2-1365,2 4-5461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7.635"/>
    </inkml:context>
    <inkml:brush xml:id="br0">
      <inkml:brushProperty name="width" value="0.05" units="cm"/>
      <inkml:brushProperty name="height" value="0.05" units="cm"/>
      <inkml:brushProperty name="color" value="#FFFFFF"/>
    </inkml:brush>
  </inkml:definitions>
  <inkml:trace contextRef="#ctx0" brushRef="#br0">1 44 24575,'0'-44'0,"10"99"0,-2 309 0,-9-269 0,1-81 0,0-4 0,0 0 0,0 0 0,-1 0 0,0-1 0,-4 14 0,4-21 0,1-4 0,0-7 0,5-17 0,3 4 0,1 0 0,0 1 0,2 0 0,18-26 0,-23 38 0,1-1 0,0 1 0,1 0 0,0 1 0,1 0 0,0 0 0,0 1 0,0 0 0,1 1 0,16-9 0,-24 14 0,1-1 0,0 1 0,-1 0 0,1 0 0,0 0 0,0 1 0,0-1 0,0 1 0,-1-1 0,1 1 0,0 0 0,0 0 0,0 0 0,0 1 0,0-1 0,0 1 0,0-1 0,-1 1 0,1 0 0,0 0 0,0 0 0,-1 1 0,1-1 0,-1 1 0,1-1 0,-1 1 0,0 0 0,0 0 0,1 0 0,-1 0 0,0 0 0,-1 0 0,1 1 0,0-1 0,-1 1 0,1-1 0,-1 1 0,0 0 0,0-1 0,1 5 0,2 7 49,0 1 0,-1-1 0,-1 1-1,0 0 1,-1 0 0,-1 22 0,-2-9-618,-2 0 0,-9 41 0,0-21-6257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8.053"/>
    </inkml:context>
    <inkml:brush xml:id="br0">
      <inkml:brushProperty name="width" value="0.05" units="cm"/>
      <inkml:brushProperty name="height" value="0.05" units="cm"/>
      <inkml:brushProperty name="color" value="#FFFFFF"/>
    </inkml:brush>
  </inkml:definitions>
  <inkml:trace contextRef="#ctx0" brushRef="#br0">221 190 24575,'-5'-3'0,"1"1"0,0-1 0,0 0 0,0 0 0,0-1 0,1 1 0,-1-1 0,1 0 0,0 0 0,0 0 0,0 0 0,0-1 0,-3-8 0,5 11 0,1 1 0,-1-1 0,1 0 0,-1 0 0,1 0 0,0 0 0,-1 1 0,1-1 0,0 0 0,0 0 0,1 0 0,-1 0 0,0 0 0,1 0 0,-1 1 0,1-1 0,-1 0 0,1 0 0,0 1 0,0-1 0,0 0 0,0 1 0,0-1 0,0 1 0,0-1 0,0 1 0,1-1 0,-1 1 0,0 0 0,1 0 0,-1 0 0,1 0 0,0 0 0,-1 0 0,1 0 0,0 0 0,-1 1 0,1-1 0,2 0 0,-1 0 0,0 1 0,0-1 0,0 1 0,0 0 0,0 0 0,1 0 0,-1 0 0,0 0 0,0 1 0,0-1 0,0 1 0,0 0 0,0 0 0,-1 0 0,1 0 0,0 1 0,0-1 0,-1 1 0,1-1 0,-1 1 0,1 0 0,-1 0 0,0 0 0,0 0 0,0 1 0,0-1 0,3 5 0,-4-6 0,1 1 0,-1 0 0,0 0 0,0 0 0,0 0 0,0 1 0,0-1 0,0 0 0,0 0 0,-1 1 0,1-1 0,-1 0 0,1 1 0,-1-1 0,0 1 0,0-1 0,0 0 0,-1 1 0,1-1 0,0 0 0,-1 1 0,0-1 0,1 0 0,-1 0 0,0 1 0,0-1 0,0 0 0,-1 0 0,1 0 0,0 0 0,-1 0 0,1 0 0,-1-1 0,0 1 0,-2 2 0,-2-1 0,0 1 0,0-1 0,-1-1 0,1 1 0,0-1 0,-1 0 0,0-1 0,1 1 0,-1-1 0,0-1 0,0 1 0,0-1 0,1 0 0,-1-1 0,0 1 0,0-1 0,1-1 0,-9-2 0,5 2 0,0-2 0,1 1 0,-1-1 0,0-1 0,1 1 0,0-2 0,0 1 0,1-1 0,-1-1 0,1 1 0,-8-11 0,14 16 0,0-1 0,1 0 0,-1 0 0,1 0 0,-1-1 0,1 1 0,0 0 0,0 0 0,0-1 0,0 1 0,0 0 0,1-1 0,-1 1 0,1-1 0,-1 1 0,1-1 0,0 1 0,0-1 0,0 0 0,0 1 0,1-3 0,0 2 0,1-1 0,-1 1 0,1 0 0,-1 0 0,1 0 0,0 0 0,0 1 0,1-1 0,-1 0 0,0 1 0,1-1 0,-1 1 0,6-3 0,-1 0 0,0 1 0,1 0 0,-1 0 0,1 1 0,-1 0 0,1 0 0,0 1 0,0 0 0,0 1 0,1 0 0,-1 0 0,12 0 0,-16 2-57,0 0 0,0 0 1,0 0-1,0 0 0,-1 1 0,1-1 0,0 1 0,-1 0 0,1 0 0,-1 1 0,1-1 1,-1 1-1,0 0 0,0-1 0,0 1 0,-1 1 0,1-1 0,-1 0 0,1 1 1,-1-1-1,0 1 0,0 0 0,1 4 0,4 8-6769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8.300"/>
    </inkml:context>
    <inkml:brush xml:id="br0">
      <inkml:brushProperty name="width" value="0.05" units="cm"/>
      <inkml:brushProperty name="height" value="0.05" units="cm"/>
      <inkml:brushProperty name="color" value="#FFFFFF"/>
    </inkml:brush>
  </inkml:definitions>
  <inkml:trace contextRef="#ctx0" brushRef="#br0">269 1 24575,'2'0'0,"0"0"0,0 0 0,0 0 0,-1 0 0,1 1 0,0-1 0,0 1 0,-1-1 0,1 1 0,0 0 0,-1 0 0,1 0 0,-1 0 0,1 0 0,-1 0 0,1 0 0,-1 0 0,0 0 0,1 1 0,0 1 0,0 0 0,0 0 0,0 1 0,0 0 0,0-1 0,-1 1 0,0 0 0,0 0 0,2 7 0,-2 4 0,0 0 0,-1 0 0,-2 29 0,-2-16 43,0 1 0,-2-1-1,-1 0 1,-2 0 0,0-1-1,-2 0 1,-23 41 0,22-48-199,0-1 1,-1-1 0,-1 0 0,-1-1 0,-1 0 0,0-2 0,-1 1-1,-1-2 1,0-1 0,-23 14 0,-2-4-6671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8.548"/>
    </inkml:context>
    <inkml:brush xml:id="br0">
      <inkml:brushProperty name="width" value="0.05" units="cm"/>
      <inkml:brushProperty name="height" value="0.05" units="cm"/>
      <inkml:brushProperty name="color" value="#FFFFFF"/>
    </inkml:brush>
  </inkml:definitions>
  <inkml:trace contextRef="#ctx0" brushRef="#br0">168 1 24575,'2'0'0,"0"1"0,0-1 0,0 1 0,0-1 0,0 1 0,0 0 0,0 0 0,-1 0 0,1 0 0,0 0 0,0 1 0,-1-1 0,1 0 0,-1 1 0,1-1 0,-1 1 0,0 0 0,0-1 0,2 4 0,19 36 0,-21-39 0,6 14 0,-2 1 0,0-1 0,0 1 0,-2 1 0,0-1 0,-1 0 0,0 1 0,-2-1 0,0 1 0,-1-1 0,-1 1 0,0-1 0,-1 0 0,-1 0 0,-1 0 0,0 0 0,-2-1 0,1 0 0,-2 0 0,0-1 0,-16 22 0,12-22-170,0-1-1,-1-1 0,-1 0 1,0-1-1,-1-1 0,0 0 1,-24 12-1,-9 1-6655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5.020"/>
    </inkml:context>
    <inkml:brush xml:id="br0">
      <inkml:brushProperty name="width" value="0.05" units="cm"/>
      <inkml:brushProperty name="height" value="0.05" units="cm"/>
      <inkml:brushProperty name="color" value="#FFFFFF"/>
    </inkml:brush>
  </inkml:definitions>
  <inkml:trace contextRef="#ctx0" brushRef="#br0">208 259 24575,'5'-3'0,"-1"0"0,0 0 0,1 1 0,-1 0 0,1 0 0,0 0 0,-1 0 0,1 1 0,6-2 0,16-5 0,-17 4 0,11-5 0,-1 0 0,0-1 0,19-13 0,-35 20 0,0 0 0,1 0 0,-1 0 0,-1 0 0,1-1 0,-1 0 0,1 1 0,-1-1 0,0-1 0,0 1 0,-1 0 0,1-1 0,-1 1 0,0-1 0,0 0 0,-1 0 0,1 0 0,-1 0 0,1-6 0,-2 8 0,0 0 0,-1 0 0,1 0 0,-1 0 0,1 0 0,-1 0 0,0 0 0,0 0 0,0 0 0,-1 0 0,1 0 0,-1 0 0,1 1 0,-1-1 0,0 1 0,0-1 0,0 1 0,0 0 0,-1 0 0,1 0 0,-1 0 0,1 0 0,-1 0 0,1 1 0,-1-1 0,0 1 0,0 0 0,-5-2 0,-2 0 0,-1 0 0,1 1 0,-1-1 0,0 2 0,0 0 0,1 0 0,-13 2 0,5 0 0,1 2 0,-1 0 0,1 1 0,0 0 0,0 2 0,0 0 0,1 1 0,0 0 0,0 2 0,-26 18 0,33-21 0,1 1 0,0 0 0,1 0 0,0 1 0,0 0 0,0 0 0,1 1 0,-8 15 0,11-17 0,0-1 0,0 1 0,1 0 0,0 1 0,0-1 0,1 0 0,0 1 0,0-1 0,1 0 0,0 1 0,0-1 0,1 1 0,1 8 0,0-8 0,1 1 0,0-1 0,0 0 0,0 0 0,1-1 0,1 1 0,-1-1 0,1 0 0,0 0 0,1 0 0,-1-1 0,1 1 0,1-2 0,-1 1 0,1-1 0,13 9 0,8 2 0,1-1 0,0-2 0,33 11 0,-52-20 0,-9-4 0,0 1 0,1-1 0,-1 1 0,0-1 0,0 1 0,0-1 0,0 1 0,0-1 0,0 1 0,0 0 0,0 0 0,0 0 0,-1-1 0,2 3 0,-2-3 0,0 0 0,0 1 0,1-1 0,-1 0 0,0 1 0,0-1 0,0 0 0,-1 1 0,1-1 0,0 0 0,0 1 0,0-1 0,0 0 0,0 1 0,0-1 0,0 0 0,-1 1 0,1-1 0,0 0 0,0 1 0,0-1 0,-1 0 0,1 0 0,0 1 0,0-1 0,-1 0 0,1 0 0,0 1 0,0-1 0,-1 0 0,-5 3 0,0 0 0,0 0 0,0-1 0,-7 2 0,-2 2 0,10-4 0,-27 11 0,-54 30 0,79-38 0,0-1 0,-1 1 0,1 1 0,1-1 0,-1 1 0,1 0 0,0 1 0,1-1 0,-1 1 0,1 1 0,0-1 0,-6 14 0,10-18 0,0 0 0,0 0 0,0 0 0,0 0 0,1 1 0,-1-1 0,1 0 0,0 0 0,0 1 0,0-1 0,1 0 0,-1 0 0,1 1 0,-1-1 0,1 0 0,0 0 0,0 0 0,0 0 0,1 0 0,-1 0 0,1 0 0,0 0 0,0-1 0,0 1 0,0-1 0,0 1 0,0-1 0,1 0 0,-1 0 0,1 0 0,0 0 0,5 3 0,2 0 0,1 1 0,0-2 0,0 0 0,0 0 0,0-1 0,1 0 0,22 2 0,-12-4-455,0-1 0,38-4 0,-11-2-6371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8.779"/>
    </inkml:context>
    <inkml:brush xml:id="br0">
      <inkml:brushProperty name="width" value="0.05" units="cm"/>
      <inkml:brushProperty name="height" value="0.05" units="cm"/>
      <inkml:brushProperty name="color" value="#FFFFFF"/>
    </inkml:brush>
  </inkml:definitions>
  <inkml:trace contextRef="#ctx0" brushRef="#br0">418 0 24575,'3'3'0,"7"4"0,4 7 0,1 6 0,-3 7 0,-3 7 0,-7 6 0,-6 9 0,-8 8 0,-9 8 0,-8 6 0,-10 5 0,-12 5 0,-12 3 0,-13-1 0,-21-2 0,7-16-8191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9.867"/>
    </inkml:context>
    <inkml:brush xml:id="br0">
      <inkml:brushProperty name="width" value="0.05" units="cm"/>
      <inkml:brushProperty name="height" value="0.05" units="cm"/>
      <inkml:brushProperty name="color" value="#FFFFFF"/>
    </inkml:brush>
  </inkml:definitions>
  <inkml:trace contextRef="#ctx0" brushRef="#br0">27 17 24575,'-14'-8'0,"1"2"0,14 4 0,7 2 0,19 2 0,-1 2 0,42 10 0,-15-2 0,1-1 0,423 98 0,-388-83 0,-2 4 0,-1 3 0,108 60 0,-92-32 0,-2 5 0,159 138 0,154 189 0,-317-297 0,151 167 0,-197-202 0,-4 2 0,63 109 0,-65-89 0,-4 2 0,-4 2 0,-3 2 0,-4 0 0,-5 2 0,18 126 0,-30-108 0,3 23 0,-7-98-1365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0.303"/>
    </inkml:context>
    <inkml:brush xml:id="br0">
      <inkml:brushProperty name="width" value="0.05" units="cm"/>
      <inkml:brushProperty name="height" value="0.05" units="cm"/>
      <inkml:brushProperty name="color" value="#FFFFFF"/>
    </inkml:brush>
  </inkml:definitions>
  <inkml:trace contextRef="#ctx0" brushRef="#br0">1 7 24575,'0'0'0,"0"0"0,0 0 0,-1-1 0,1 1 0,0 0 0,0 0 0,0 0 0,0 0 0,0-1 0,0 1 0,0 0 0,0 0 0,0 0 0,0 0 0,0-1 0,0 1 0,0 0 0,0 0 0,0 0 0,0-1 0,0 1 0,0 0 0,0 0 0,0 0 0,1 0 0,-1-1 0,0 1 0,0 0 0,0 0 0,0 0 0,0 0 0,0 0 0,0-1 0,1 1 0,-1 0 0,0 0 0,0 0 0,0 0 0,0 0 0,0 0 0,1 0 0,-1 0 0,0 0 0,0 0 0,0 0 0,1-1 0,-1 1 0,0 0 0,0 0 0,0 0 0,0 0 0,1 0 0,-1 0 0,0 1 0,0-1 0,0 0 0,1 0 0,-1 0 0,0 0 0,0 0 0,0 0 0,1 0 0,6 11 0,-1 26 0,-5-28 0,1 1 0,-1-1 0,2 0 0,3 9 0,-5-14 0,1-1 0,-1 0 0,1 0 0,0 0 0,1 0 0,-1 0 0,0 0 0,1-1 0,0 1 0,-1-1 0,1 1 0,0-1 0,0 0 0,5 2 0,1 0 0,0 1 0,0-2 0,0 1 0,1-1 0,-1-1 0,1 0 0,0 0 0,0-1 0,0 0 0,0 0 0,0-1 0,0-1 0,0 0 0,0 0 0,-1-1 0,1 0 0,0-1 0,-1 0 0,1 0 0,-1-1 0,0 0 0,0-1 0,-1 0 0,1 0 0,-1-1 0,0 0 0,-1 0 0,1-1 0,-1 0 0,0-1 0,-1 1 0,0-1 0,7-13 0,-6 3 342,-6 13-684,-7 11-1023,1 3-5461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0.658"/>
    </inkml:context>
    <inkml:brush xml:id="br0">
      <inkml:brushProperty name="width" value="0.05" units="cm"/>
      <inkml:brushProperty name="height" value="0.05" units="cm"/>
      <inkml:brushProperty name="color" value="#FFFFFF"/>
    </inkml:brush>
  </inkml:definitions>
  <inkml:trace contextRef="#ctx0" brushRef="#br0">343 35 24575,'-4'-1'0,"0"0"0,0 0 0,1 0 0,-1-1 0,1 1 0,-1-1 0,-4-3 0,-10-4 0,11 7 0,0 0 0,-1 0 0,1 0 0,0 1 0,-1 0 0,1 0 0,-1 1 0,0 0 0,1 0 0,-1 1 0,1 0 0,-1 0 0,1 1 0,0 0 0,0 0 0,-1 1 0,-8 4 0,6-1 0,1 0 0,-1 1 0,1 0 0,0 1 0,0 0 0,1 0 0,0 1 0,1 0 0,-1 0 0,-7 16 0,8-14 0,1 0 0,0 1 0,1-1 0,0 1 0,1 0 0,0 1 0,1-1 0,0 1 0,0 14 0,3-21 0,-1-1 0,2 1 0,-1 0 0,0-1 0,1 1 0,0 0 0,1-1 0,-1 1 0,1-1 0,0 1 0,1-1 0,-1 0 0,1 0 0,0 0 0,0 0 0,1-1 0,-1 1 0,1-1 0,0 0 0,0 0 0,0 0 0,9 6 0,-2-4 0,0 0 0,0-1 0,0 0 0,1-1 0,-1 0 0,1-1 0,0 0 0,23 1 0,-3-1 0,0-2 0,38-4 0,-46 1-455,1-1 0,43-13 0,-22 0-6371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0.891"/>
    </inkml:context>
    <inkml:brush xml:id="br0">
      <inkml:brushProperty name="width" value="0.05" units="cm"/>
      <inkml:brushProperty name="height" value="0.05" units="cm"/>
      <inkml:brushProperty name="color" value="#FFFFFF"/>
    </inkml:brush>
  </inkml:definitions>
  <inkml:trace contextRef="#ctx0" brushRef="#br0">1 0 24575,'0'3'0,"0"4"0,0 4 0,0 5 0,0 4 0,0 4 0,0 4 0,0 3 0,0 2 0,0 1 0,0 2 0,0-1 0,0-2 0,0-7-8191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1.215"/>
    </inkml:context>
    <inkml:brush xml:id="br0">
      <inkml:brushProperty name="width" value="0.05" units="cm"/>
      <inkml:brushProperty name="height" value="0.05" units="cm"/>
      <inkml:brushProperty name="color" value="#FFFFFF"/>
    </inkml:brush>
  </inkml:definitions>
  <inkml:trace contextRef="#ctx0" brushRef="#br0">184 29 24575,'0'-3'0,"0"-4"0,0-3 0,0 2 0,0 9 0,-3 10 0,-4 9 0,-4 7 0,-5 8 0,-4 6 0,-1 3 0,0 3 0,1 1 0,0 0 0,1-3 0,4-4 0,4-8-8191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1.511"/>
    </inkml:context>
    <inkml:brush xml:id="br0">
      <inkml:brushProperty name="width" value="0.05" units="cm"/>
      <inkml:brushProperty name="height" value="0.05" units="cm"/>
      <inkml:brushProperty name="color" value="#FFFFFF"/>
    </inkml:brush>
  </inkml:definitions>
  <inkml:trace contextRef="#ctx0" brushRef="#br0">206 51 24575,'-1'-1'0,"1"0"0,0 0 0,-1 0 0,1 0 0,-1 0 0,1 0 0,-1 0 0,1 0 0,-1 0 0,0 0 0,1 0 0,-1 0 0,0 1 0,0-1 0,0 0 0,0 0 0,0 1 0,0-1 0,1 1 0,-3-2 0,-25-10 0,22 9 0,-1 0 0,0 0 0,0 1 0,0 0 0,-1 0 0,1 0 0,-1 1 0,-8-1 0,13 2 0,1 1 0,-1-1 0,1 0 0,-1 1 0,1-1 0,-1 1 0,1 0 0,0-1 0,-1 1 0,1 0 0,0 1 0,0-1 0,-1 0 0,1 1 0,0-1 0,0 1 0,1 0 0,-1-1 0,0 1 0,1 0 0,-1 0 0,1 0 0,-1 0 0,1 0 0,-2 4 0,-3 7 0,1 0 0,0 0 0,1 1 0,0-1 0,1 1 0,0 0 0,1 0 0,1 1 0,0 16 0,1-26 0,1 0 0,-1 0 0,1 0 0,0 0 0,0 0 0,0 0 0,1 0 0,-1-1 0,1 1 0,0 0 0,1-1 0,-1 1 0,1-1 0,0 0 0,0 0 0,0 0 0,1 0 0,-1-1 0,1 1 0,0-1 0,0 0 0,0 0 0,1 0 0,-1-1 0,1 0 0,-1 1 0,1-1 0,8 2 0,0-2-273,-1 1 0,0-2 0,1 0 0,19 0 0,9-4-6553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1.962"/>
    </inkml:context>
    <inkml:brush xml:id="br0">
      <inkml:brushProperty name="width" value="0.05" units="cm"/>
      <inkml:brushProperty name="height" value="0.05" units="cm"/>
      <inkml:brushProperty name="color" value="#FFFFFF"/>
    </inkml:brush>
  </inkml:definitions>
  <inkml:trace contextRef="#ctx0" brushRef="#br0">318 41 24575,'-2'-1'0,"-1"1"0,0 0 0,1 0 0,-1 0 0,1 1 0,-1-1 0,1 0 0,-1 1 0,0 0 0,1-1 0,0 1 0,-1 0 0,1 1 0,0-1 0,-1 0 0,1 1 0,0-1 0,0 1 0,0-1 0,0 1 0,0 0 0,1 0 0,-1 0 0,0 0 0,1 0 0,-1 0 0,1 1 0,0-1 0,0 0 0,0 1 0,0-1 0,0 1 0,1-1 0,-1 1 0,1-1 0,-1 5 0,-2 22 0,2 0 0,0 0 0,5 33 0,-1 43 0,-4-92 0,0 0 0,-1-1 0,0 1 0,-1 0 0,-8 22 0,11-34 0,0 0 0,0-1 0,0 1 0,-1 0 0,1-1 0,0 1 0,-1 0 0,1 0 0,0-1 0,-1 1 0,1-1 0,-1 1 0,1 0 0,-1-1 0,1 1 0,-1-1 0,0 1 0,0 0 0,-3-11 0,5-24 0,7-7 0,1 0 0,3 1 0,20-49 0,-22 66 0,0 1 0,2 0 0,1 1 0,0 0 0,2 1 0,32-35 0,-45 53 0,1 0 0,-1 0 0,0-1 0,1 2 0,-1-1 0,1 0 0,-1 1 0,1-1 0,0 1 0,0 0 0,0-1 0,0 2 0,0-1 0,0 0 0,0 0 0,0 1 0,0 0 0,6 0 0,-6 0 0,0 1 0,0 0 0,0 0 0,0 0 0,0 1 0,-1-1 0,1 1 0,0-1 0,-1 1 0,1 0 0,-1 0 0,1 0 0,-1 1 0,0-1 0,0 0 0,0 1 0,0-1 0,2 6 0,2 3 0,-1 0 0,0 1 0,0 0 0,-1 0 0,-1 0 0,0 0 0,-1 1 0,2 21 0,-3-19 0,-1 0 0,-1-1 0,0 1 0,0 0 0,-2 0 0,0-1 0,-6 17 0,7-23 0,-2-1 0,1 1 0,-1-1 0,0 0 0,-1 0 0,0 0 0,0-1 0,0 0 0,-1 0 0,0 0 0,-12 9 0,9-8 0,-2-1 0,1 0 0,-1-1 0,0 0 0,0-1 0,0 0 0,-17 3 0,0-2 0,1-2 0,-1-1 0,0-1 0,0-1 0,1-1 0,-37-7 0,-5-6-1365,7-2-5461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2.505"/>
    </inkml:context>
    <inkml:brush xml:id="br0">
      <inkml:brushProperty name="width" value="0.05" units="cm"/>
      <inkml:brushProperty name="height" value="0.05" units="cm"/>
      <inkml:brushProperty name="color" value="#FFFFFF"/>
    </inkml:brush>
  </inkml:definitions>
  <inkml:trace contextRef="#ctx0" brushRef="#br0">2292 97 24575,'-12'-8'0,"-1"2"0,0-1 0,0 2 0,-25-8 0,-60-9 0,79 18 0,-62-9-78,1 3-1,-1 4 1,-1 3 0,-146 15-1,94 6-52,1 5 1,-145 46-1,159-33 131,-204 91 0,271-102 0,0 3 0,2 2 0,2 2 0,0 3 0,3 1 0,-43 44 0,70-62 0,1 2 0,0 0 0,2 1 0,1 0 0,0 1 0,2 1 0,0 0 0,-9 29 0,15-35 0,1 1 0,1 0 0,1-1 0,1 1 0,0 0 0,1 1 0,1-1 0,1 0 0,0 0 0,1 0 0,2 0 0,6 25 0,0-17-27,0 1-1,2-2 1,1 1 0,1-2-1,1 1 1,1-2 0,2 0-1,0-2 1,27 27 0,-2-8-100,1-3 0,3-1 0,77 46 1,-46-38 80,2-4 0,2-2 0,1-5 0,2-3 0,1-4 0,1-3 0,96 11 0,-106-24-9,0-4 0,0-3 0,1-4 0,-1-3 0,0-3 0,-1-4 0,1-3 0,112-36 0,-116 24 64,0-4 0,-2-2-1,-2-4 1,90-61 0,-103 57-101,-1-3 0,-2-2 0,-2-3 0,-2-2 0,48-62 0,-75 82 77,0-1-1,-2 0 1,-1-1-1,-2-2 1,-1 1-1,-2-2 1,10-36 0,-19 52 26,-1 0 0,0 0 0,-2-1 0,0 1 0,-1-1 0,-1 0 0,-1 1 1,-1-1-1,0 1 0,-2-1 0,0 1 0,-1 0 0,-1 1 0,-16-36 0,6 25 77,-1 2-1,-2 0 1,-1 1-1,0 1 1,-2 0-1,-1 2 0,-1 1 1,-45-33-1,23 23-99,-2 2 0,-1 2-1,-1 3 1,-64-24 0,72 34 297,-2 1 0,1 2 0,-1 3 0,-82-8-1,101 15-340,1 2-1,-1 0 0,1 2 1,0 1-1,0 0 0,0 2 1,0 1-1,0 1 0,1 1 1,-32 16-1,11 1-6769</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2.927"/>
    </inkml:context>
    <inkml:brush xml:id="br0">
      <inkml:brushProperty name="width" value="0.05" units="cm"/>
      <inkml:brushProperty name="height" value="0.05" units="cm"/>
      <inkml:brushProperty name="color" value="#FFFFFF"/>
    </inkml:brush>
  </inkml:definitions>
  <inkml:trace contextRef="#ctx0" brushRef="#br0">328 192 24575,'6'-6'0,"0"-1"0,0 0 0,-1 0 0,0 0 0,0-1 0,-1 1 0,6-15 0,-9 18 0,1 0 0,-1-1 0,0 1 0,0 0 0,0 0 0,-1 0 0,0-1 0,1 1 0,-2 0 0,1-1 0,0 1 0,-1 0 0,0 0 0,0 0 0,0 0 0,0-1 0,-1 1 0,-2-4 0,2 5 0,0 1 0,0-1 0,0 0 0,-1 1 0,1-1 0,-1 1 0,1 0 0,-1 0 0,0 0 0,0 0 0,0 0 0,0 1 0,0-1 0,-1 1 0,1 0 0,0 0 0,-1 0 0,1 0 0,0 1 0,-1 0 0,1-1 0,-1 1 0,1 0 0,-5 1 0,-3 0 0,0 1 0,0 0 0,0 0 0,1 1 0,0 0 0,-17 8 0,12-3 0,1 0 0,-1 1 0,1 0 0,1 1 0,-1 1 0,2 0 0,0 1 0,0 0 0,1 1 0,0 0 0,1 1 0,-12 22 0,18-28 0,0 0 0,1 0 0,0 0 0,0 0 0,0 0 0,1 1 0,1-1 0,-1 1 0,1-1 0,1 1 0,0 0 0,0 0 0,0-1 0,1 1 0,1 0 0,-1-1 0,1 0 0,1 1 0,0-1 0,0 0 0,0 0 0,1 0 0,0 0 0,1-1 0,10 13 0,-8-11 29,2 0-1,-1-1 1,1 0-1,1 0 0,-1-1 1,1-1-1,0 1 1,1-2-1,-1 1 1,1-2-1,14 5 1,-6-3-314,1-1 1,-1-1-1,1-1 1,0-1-1,37-1 1,-7-3-6542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5.509"/>
    </inkml:context>
    <inkml:brush xml:id="br0">
      <inkml:brushProperty name="width" value="0.05" units="cm"/>
      <inkml:brushProperty name="height" value="0.05" units="cm"/>
      <inkml:brushProperty name="color" value="#FFFFFF"/>
    </inkml:brush>
  </inkml:definitions>
  <inkml:trace contextRef="#ctx0" brushRef="#br0">222 381 24575,'1'0'0,"0"0"0,-1-1 0,1 1 0,0 0 0,0-1 0,-1 1 0,1-1 0,0 1 0,-1-1 0,1 1 0,0-1 0,-1 1 0,1-1 0,-1 0 0,1 1 0,-1-1 0,1 0 0,-1 0 0,0 1 0,1-1 0,-1 0 0,0 0 0,1 1 0,-1-1 0,0 0 0,0 0 0,0 0 0,0 0 0,0 0 0,1-2 0,-1 0 0,0 0 0,0 0 0,0 0 0,0 1 0,0-1 0,-1-4 0,0 6 0,1 0 0,0 0 0,-1 0 0,1 0 0,-1 0 0,0 0 0,1 0 0,-1 0 0,0 0 0,0 0 0,1 0 0,-1 0 0,0 1 0,0-1 0,0 0 0,0 1 0,0-1 0,0 1 0,0-1 0,0 1 0,-2-1 0,0 0 0,0 1 0,1 0 0,-1 0 0,1 0 0,-1 0 0,0 0 0,1 0 0,-1 1 0,-3 0 0,-3 2 0,0 1 0,1-1 0,-1 1 0,-11 8 0,6-2 0,0 0 0,0 1 0,2 1 0,-20 21 0,27-27 0,0 0 0,0 0 0,1 0 0,0 1 0,1-1 0,-1 1 0,1 0 0,0 0 0,1 0 0,0 1 0,0-1 0,1 0 0,-1 9 0,1-13 0,2 1 0,-1-1 0,0 0 0,1 1 0,-1-1 0,1 0 0,0 0 0,0 1 0,0-1 0,0 0 0,1 0 0,-1 0 0,1 0 0,0-1 0,0 1 0,2 2 0,0-1 0,0 0 0,0-1 0,0 0 0,1 0 0,-1 0 0,1 0 0,-1-1 0,1 0 0,7 3 0,2-1 0,0-1 0,1 0 0,0-1 0,-1 0 0,1-1 0,20-2 0,-11 0 0,0-2 0,0-1 0,-1-1 0,0-1 0,0-1 0,0-1 0,-1-1 0,25-13 0,-35 16 0,-1-1 0,1 0 0,-2-1 0,1 0 0,-1-1 0,0 0 0,-1 0 0,0-1 0,-1 0 0,0-1 0,0 0 0,-1 0 0,0-1 0,-1 0 0,-1 0 0,6-16 0,-6 5 0,0-1 0,-2 1 0,0-1 0,-2-40 0,-4 16 0,-10-61 0,11 98 0,0 1 0,0 0 0,-7-17 0,9 27 0,0 0 0,0 0 0,0-1 0,0 1 0,0 0 0,0 0 0,0-1 0,0 1 0,0 0 0,-1 0 0,1-1 0,0 1 0,0 0 0,0 0 0,0 0 0,0 0 0,-1-1 0,1 1 0,0 0 0,0 0 0,0 0 0,0 0 0,-1-1 0,1 1 0,0 0 0,0 0 0,-1 0 0,1 0 0,0 0 0,0 0 0,-1 0 0,1 0 0,0 0 0,-1 0 0,-3 8 0,1 15 0,1 24 0,1 0 0,3-1 0,2 1 0,1-1 0,3 0 0,2 0 0,1-1 0,3 0 0,31 69 0,-43-109-195,1 0 0,0 0 0,0-1 0,0 1 0,1-1 0,7 8 0,2-2-6631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3.271"/>
    </inkml:context>
    <inkml:brush xml:id="br0">
      <inkml:brushProperty name="width" value="0.05" units="cm"/>
      <inkml:brushProperty name="height" value="0.05" units="cm"/>
      <inkml:brushProperty name="color" value="#FFFFFF"/>
    </inkml:brush>
  </inkml:definitions>
  <inkml:trace contextRef="#ctx0" brushRef="#br0">21 87 24575,'-2'-2'0,"0"0"0,0 0 0,0 0 0,0-1 0,0 1 0,1-1 0,-1 1 0,1-1 0,0 0 0,-2-4 0,3 7 0,0-1 0,0 0 0,-1 1 0,1-1 0,0 1 0,1-1 0,-1 0 0,0 1 0,0-1 0,0 0 0,0 1 0,0-1 0,0 1 0,1-1 0,-1 1 0,0-1 0,1 0 0,-1 1 0,0-1 0,1 0 0,0 0 0,1 0 0,-1 1 0,0-1 0,0 0 0,0 1 0,1-1 0,-1 1 0,0-1 0,0 1 0,1-1 0,-1 1 0,3 0 0,18-2 0,0 1 0,26 3 0,-29-1 0,0-1 0,0 0 0,28-4 0,-47 4 0,1 0 0,0 0 0,0-1 0,0 1 0,-1 0 0,1 0 0,0-1 0,0 1 0,-1 0 0,1-1 0,0 1 0,0 0 0,-1-1 0,1 1 0,-1-1 0,1 1 0,1-2 0,-2 2 0,0-1 0,0 1 0,0 0 0,0-1 0,0 1 0,0-1 0,0 1 0,0 0 0,0-1 0,-1 1 0,1 0 0,0-1 0,0 1 0,0 0 0,0-1 0,0 1 0,-1 0 0,1 0 0,0-1 0,0 1 0,-1 0 0,1 0 0,0-1 0,0 1 0,-1 0 0,0-1 0,-1-1 0,-1 1 0,0-1 0,0 1 0,0-1 0,0 1 0,-6-2 0,4 2 0,1 0 0,-1 0 0,1 1 0,-1 0 0,1-1 0,-1 2 0,1-1 0,-1 0 0,1 1 0,-1 0 0,1 0 0,-1 0 0,1 1 0,0-1 0,-7 4 0,6-1 0,0-1 0,1 1 0,-1 0 0,1 0 0,0 1 0,-1-1 0,2 1 0,-1 0 0,1 0 0,0 0 0,-4 8 0,-3 10 0,0 1 0,1 1 0,2-1 0,-7 37 0,6-14 0,-1 71 0,8-105-170,2 0-1,-1 0 0,1 0 1,1 0-1,1 0 0,0-1 1,5 15-1,3-2-6655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3.625"/>
    </inkml:context>
    <inkml:brush xml:id="br0">
      <inkml:brushProperty name="width" value="0.05" units="cm"/>
      <inkml:brushProperty name="height" value="0.05" units="cm"/>
      <inkml:brushProperty name="color" value="#FFFFFF"/>
    </inkml:brush>
  </inkml:definitions>
  <inkml:trace contextRef="#ctx0" brushRef="#br0">465 157 24575,'4'-4'0,"-1"0"0,0 0 0,0 0 0,0 0 0,0 0 0,-1-1 0,0 0 0,0 1 0,0-1 0,2-9 0,-3 12 0,-1 0 0,1-1 0,-1 1 0,0 0 0,0-1 0,0 1 0,0 0 0,0-1 0,-1 1 0,1 0 0,-1-1 0,1 1 0,-1 0 0,0-1 0,0 1 0,0 0 0,0 0 0,0 0 0,0 0 0,-1 0 0,1 0 0,-1 0 0,1 1 0,-1-1 0,-2-1 0,-5-3 0,1 1 0,-1 0 0,-1 1 0,1-1 0,-1 2 0,1 0 0,-1 0 0,0 0 0,-17-1 0,18 3 0,1 0 0,-1 1 0,0 0 0,1 0 0,-1 1 0,0 0 0,1 1 0,-1 0 0,1 0 0,-1 1 0,-12 6 0,18-8 0,-1 2 0,1-1 0,0 0 0,0 1 0,0 0 0,0-1 0,0 1 0,0 0 0,1 0 0,0 1 0,-1-1 0,1 1 0,1-1 0,-4 7 0,3-3 0,0 0 0,1 0 0,-1-1 0,1 1 0,1 0 0,0 0 0,0 14 0,3-4 0,-1-1 0,2 1 0,0-1 0,1 0 0,1 0 0,10 19 0,87 138 0,-102-171 0,0-1 0,0 1 0,0-1 0,0 1 0,0 0 0,0-1 0,0 1 0,-1 0 0,1-1 0,0 1 0,-1 0 0,0 0 0,1 0 0,-1 0 0,0-1 0,0 5 0,0-6 0,-1 1 0,1-1 0,0 1 0,0-1 0,-1 1 0,1-1 0,-1 1 0,1-1 0,0 0 0,-1 1 0,1-1 0,-1 0 0,1 1 0,-1-1 0,1 0 0,-1 0 0,1 1 0,-1-1 0,1 0 0,-2 0 0,-20 1 0,-21-8-73,0-3 0,0-1 0,-49-20 0,49 16-1000,-13-4-5753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54.105"/>
    </inkml:context>
    <inkml:brush xml:id="br0">
      <inkml:brushProperty name="width" value="0.05" units="cm"/>
      <inkml:brushProperty name="height" value="0.05" units="cm"/>
      <inkml:brushProperty name="color" value="#FFFFFF"/>
    </inkml:brush>
  </inkml:definitions>
  <inkml:trace contextRef="#ctx0" brushRef="#br0">2107 298 24575,'-11'-9'0,"0"1"0,0 0 0,-1 1 0,0 1 0,-25-11 0,14 8 0,-47-20 0,-1 3 0,-83-19 0,-154-14 0,212 46-48,-138-1-1,165 15-22,-1 2 0,-122 24 0,145-16 28,0 2 0,0 1 1,2 3-1,-76 39 0,87-36 30,0 1-1,2 1 0,1 2 0,0 1 0,2 2 0,-38 44 0,48-48 31,1 1-1,1 0 1,1 2-1,2 0 1,0 0-1,2 1 1,1 1-1,-14 54 1,20-59 22,1 0 0,1 0 0,1 1 0,1-1 0,1 0 0,1 1 0,2-1 0,0 0 0,1 0 0,1 0 0,15 40 0,-4-28-40,1 0 0,2 0 0,1-2 0,2-1 0,1 0 0,1-2 0,2-1 0,1-1 0,1-1 0,61 45 0,-38-37-91,2-2-1,1-2 1,2-3 0,1-2-1,0-2 1,69 17 0,-69-26 92,1-2 0,1-3 0,0-3 0,0-2 0,0-3 0,0-2 0,1-3 0,-1-2 0,0-3 0,-1-3 0,0-2 0,-1-2 0,0-3 0,-2-3 0,0-2 0,-1-2 0,-2-3 0,92-63 0,-92 51 0,-2-1 0,-1-3 0,67-79 0,-91 92 0,-1 0 0,-2-2 0,-1 0 0,-1-2 0,-2 0 0,-2-1 0,15-45 0,-26 62-1,-1 1 0,0 0 1,-1-1-1,-1 0 1,-1 0-1,-1 0 0,0 1 1,-2-1-1,0 0 1,-1 0-1,0 1 0,-2 0 1,0-1-1,-1 2 0,-1-1 1,-1 1-1,0 0 1,-1 0-1,-1 1 0,-1 1 1,-21-26-1,4 12-53,-1 2 0,-1 1 0,-2 1-1,0 2 1,-2 1 0,-62-31 0,19 19-51,-1 2 1,-97-24-1,56 25-463,-147-17-1,168 36-5117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0.044"/>
    </inkml:context>
    <inkml:brush xml:id="br0">
      <inkml:brushProperty name="width" value="0.05" units="cm"/>
      <inkml:brushProperty name="height" value="0.05" units="cm"/>
      <inkml:brushProperty name="color" value="#FFFFFF"/>
    </inkml:brush>
  </inkml:definitions>
  <inkml:trace contextRef="#ctx0" brushRef="#br0">143 0 24575,'8'10'0,"-1"1"0,-1-1 0,0 1 0,0 0 0,-1 1 0,-1-1 0,0 1 0,3 16 0,-3-16 0,14 57-92,-4 0 0,-2 1-1,4 120 1,-29 215-277,-82 328 369,65-534 0,-58 333 738,87-526-738,0 0 0,1 1 0,-1-1 0,1 0 0,1 0 0,-1 0 0,2 7 0,-1-10 0,-1-1 0,1 0 0,0 1 0,0-1 0,0 0 0,1 0 0,-1 1 0,0-1 0,1 0 0,-1 0 0,1-1 0,0 1 0,0 0 0,-1-1 0,1 1 0,0-1 0,0 1 0,1-1 0,-1 0 0,4 2 0,9 2 0,0-1 0,1-1 0,-1 0 0,1-1 0,0-1 0,32-1 0,-19 0 0,433-8-665,-165-1-185,1283 40-3570,0 73 585,-47 30 3254,641 45-206,-1565-158 3760,-595-21-2674,8 0 387,0-1 0,-1 0 0,42-9 0,-59 9-537,0 0 0,0 0 0,0-1 0,0 1 0,0-1-1,0 0 1,0 0 0,0 0 0,-1 0 0,1-1 0,-1 0 0,0 0 0,1 1 0,-1-2 0,-1 1-1,1 0 1,0-1 0,-1 1 0,0-1 0,1 0 0,-2 0 0,1 1 0,0-1 0,-1-1 0,2-7 0,-2 1-31,0 0 1,-1 0 0,0 0-1,-1 0 1,-3-17 0,-17-59 330,8 35-360,-35-177-89,11-1 0,-9-298 0,44 483 0,-10-346 0,34 0 0,-11 326 0,-5 29 0,3-55 0,-9 88 0,0 0 0,-1 0 0,1 0 0,0 1 0,-1-1 0,0 0 0,0 0 0,0 1 0,0-1 0,0 0 0,0 1 0,-1 0 0,1-1 0,-1 1 0,1 0 0,-1-1 0,0 1 0,0 0 0,0 0 0,0 1 0,-1-1 0,1 0 0,0 1 0,-1-1 0,1 1 0,-1 0 0,1 0 0,-5-2 0,-8-1 0,1 1 0,-1 0 0,0 1 0,-20-1 0,16 2 0,-634-47-1795,176 15 153,-1419-127-1006,-1028-71-1434,1067 160 2688,1357 82 4510,406-4-2862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0.618"/>
    </inkml:context>
    <inkml:brush xml:id="br0">
      <inkml:brushProperty name="width" value="0.05" units="cm"/>
      <inkml:brushProperty name="height" value="0.05" units="cm"/>
      <inkml:brushProperty name="color" value="#FFFFFF"/>
    </inkml:brush>
  </inkml:definitions>
  <inkml:trace contextRef="#ctx0" brushRef="#br0">455 328 24575,'19'-1'0,"0"-1"0,0 0 0,-1-2 0,1 0 0,-1-1 0,25-10 0,-5-1 0,66-38 0,-81 40 0,41-33 0,-58 41 0,1 1 0,-1-1 0,0-1 0,-1 1 0,1-1 0,-1 0 0,-1 0 0,1-1 0,-1 1 0,4-10 0,-8 15 0,1 0 0,0 0 0,-1 0 0,0 0 0,1 0 0,-1 0 0,0 0 0,0 0 0,0 0 0,0 0 0,0 0 0,-1 0 0,1 0 0,-1 0 0,1 1 0,-1-1 0,1 0 0,-1 0 0,0 0 0,-2-2 0,1 1 0,0 1 0,-1 0 0,1-1 0,0 1 0,-1 0 0,0 1 0,0-1 0,1 0 0,-1 1 0,0 0 0,-5-2 0,-6-1 0,0 1 0,-1 0 0,1 1 0,-23 0 0,-21 4 0,-1 2 0,1 2 0,0 3 0,1 3 0,0 2 0,-82 32 0,112-36 0,1 1 0,-27 16 0,46-24 0,1 1 0,0 0 0,0 0 0,1 1 0,-1-1 0,1 1 0,0 0 0,1 1 0,-1-1 0,1 1 0,0 0 0,0 0 0,-5 12 0,8-15 0,1 0 0,-1 0 0,1 0 0,-1 1 0,1-1 0,0 0 0,0 0 0,1 1 0,-1-1 0,1 0 0,-1 0 0,1 0 0,0 0 0,0 0 0,1 0 0,-1 0 0,1 0 0,-1 0 0,1 0 0,0-1 0,0 1 0,0-1 0,4 4 0,3 4 0,1-2 0,0 1 0,1-1 0,17 9 0,9 4 0,2-2 0,44 16 0,86 20 0,51 21 0,-211-72 0,-1-1 0,-1 1 0,1 1 0,13 9 0,-20-13 0,0 0 0,0-1 0,0 1 0,0 0 0,0 0 0,0 0 0,-1 0 0,1 0 0,0 0 0,-1 0 0,1 0 0,0 0 0,-1 0 0,1 0 0,-1 0 0,0 0 0,1 0 0,-1 1 0,0-1 0,0 0 0,0 0 0,0 0 0,0 1 0,0-1 0,0 0 0,0 0 0,0 0 0,0 1 0,-1-1 0,1 0 0,0 0 0,-1 0 0,1 0 0,-1 0 0,0 0 0,1 0 0,-1 0 0,0 0 0,1 0 0,-1 0 0,0 0 0,0 0 0,0 0 0,-1 0 0,-3 3 0,-1 0 0,1 0 0,-1-1 0,0 1 0,0-1 0,0-1 0,0 1 0,-10 2 0,-56 8 0,65-12 0,-59 8 0,1-3 0,-1-2 0,0-4 0,0-2 0,-107-19 0,158 18 86,0-1-1,0 0 0,-16-8 1,26 10-218,0 0 1,1-1 0,-1 0-1,1 0 1,-1 0 0,1 0 0,0-1-1,0 1 1,0-1 0,1 0 0,0-1-1,-4-4 1,-6-21-6695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0.821"/>
    </inkml:context>
    <inkml:brush xml:id="br0">
      <inkml:brushProperty name="width" value="0.05" units="cm"/>
      <inkml:brushProperty name="height" value="0.05" units="cm"/>
      <inkml:brushProperty name="color" value="#FFFFFF"/>
    </inkml:brush>
  </inkml:definitions>
  <inkml:trace contextRef="#ctx0" brushRef="#br0">1 46 24575,'51'-14'0,"74"-16"0,-122 30 0,1-1 0,-1 1 0,1 0 0,-1 0 0,0 0 0,1 0 0,-1 0 0,5 2 0,-7-2 0,0 0 0,0 1 0,0-1 0,0 1 0,0-1 0,0 1 0,0-1 0,-1 1 0,1 0 0,0-1 0,-1 1 0,1 0 0,0-1 0,-1 1 0,1 0 0,-1 0 0,1 0 0,-1 0 0,1 0 0,-1 0 0,1-1 0,-1 1 0,0 0 0,0 0 0,0 0 0,1 0 0,-1 0 0,0 0 0,0 0 0,0 0 0,0 0 0,-1 2 0,-2 15 0,-1 0 0,-1 0 0,-1 0 0,-9 19 0,0 4 0,-31 83 149,-30 88-18,64-170-542,2 0-1,1 1 1,-3 48 0,10-52-6415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1.211"/>
    </inkml:context>
    <inkml:brush xml:id="br0">
      <inkml:brushProperty name="width" value="0.05" units="cm"/>
      <inkml:brushProperty name="height" value="0.05" units="cm"/>
      <inkml:brushProperty name="color" value="#FFFFFF"/>
    </inkml:brush>
  </inkml:definitions>
  <inkml:trace contextRef="#ctx0" brushRef="#br0">3 22 24575,'0'-22'0,"0"36"0,0 39 0,-1 11 0,0-18 0,7 77 0,-5-116 0,0 0 0,1 0 0,0 0 0,0 0 0,1-1 0,0 1 0,0-1 0,0 1 0,1-1 0,-1 0 0,2-1 0,-1 1 0,1-1 0,7 8 0,-8-10 0,-1-1 0,1 1 0,-1-1 0,1 0 0,0 0 0,0 0 0,0-1 0,0 1 0,0-1 0,1 0 0,-1 0 0,0-1 0,0 1 0,1-1 0,-1 0 0,0 0 0,1 0 0,-1 0 0,0-1 0,0 0 0,1 0 0,-1 0 0,0-1 0,0 1 0,4-3 0,1-1 0,0 0 0,0 0 0,-1-1 0,0-1 0,0 1 0,0-1 0,-1 0 0,0-1 0,0 0 0,-1 0 0,0-1 0,8-14 0,2-10 0,-1-1 0,13-44 0,2-3 0,-26 76 0,-3 12 0,-2 14 0,-9 56-341,4 1 0,3 0-1,7 82 1,0-128-6485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1.739"/>
    </inkml:context>
    <inkml:brush xml:id="br0">
      <inkml:brushProperty name="width" value="0.05" units="cm"/>
      <inkml:brushProperty name="height" value="0.05" units="cm"/>
      <inkml:brushProperty name="color" value="#FFFFFF"/>
    </inkml:brush>
  </inkml:definitions>
  <inkml:trace contextRef="#ctx0" brushRef="#br0">125 0 24575,'8'0'0,"6"2"0,-13-2 0,-1 1 0,0 0 0,1-1 0,-1 1 0,0 0 0,0-1 0,0 1 0,1 0 0,-1-1 0,0 1 0,0 0 0,0-1 0,0 1 0,0 0 0,0 0 0,0-1 0,-1 1 0,1 0 0,0-1 0,0 1 0,0 0 0,-1-1 0,1 1 0,-1 1 0,-7 17 0,-18 34 0,0-3 0,6-5 0,-22 51 0,36-81 0,2-1 0,0 1 0,0 0 0,-1 25 0,4-39 0,1 0 0,0-1 0,0 1 0,0 0 0,0 0 0,-1 0 0,1 0 0,0 0 0,0-1 0,1 1 0,-1 0 0,0 0 0,0 0 0,0 0 0,0 0 0,1-1 0,-1 1 0,0 0 0,1 0 0,-1-1 0,1 1 0,-1 0 0,1 0 0,-1-1 0,1 1 0,0-1 0,-1 1 0,1 0 0,0-1 0,-1 1 0,1-1 0,0 1 0,1 0 0,-1-2 0,1 1 0,-1 0 0,0-1 0,1 1 0,-1-1 0,0 1 0,1-1 0,-1 0 0,0 1 0,0-1 0,0 0 0,0 0 0,0 0 0,0 0 0,0 0 0,0 0 0,0 0 0,0 0 0,0-1 0,1-1 0,32-62 0,-26 48 0,0 1 0,2 0 0,12-17 0,-18 27 0,1 1 0,0 0 0,0 0 0,0 0 0,1 1 0,-1 0 0,1 0 0,0 0 0,0 1 0,1 0 0,-1 0 0,8-2 0,21-3 0,0 0 0,0 3 0,38-2 0,-30 4 0,58-13 0,-95 15 0,0 0 0,0-1 0,0 0 0,0-1 0,-1 1 0,1-1 0,-1 0 0,0 0 0,0-1 0,8-5 0,-11 6 0,1 0 0,0-1 0,-1 1 0,0 0 0,0-1 0,0 1 0,0-1 0,0 0 0,-1 0 0,0 1 0,0-1 0,0 0 0,0 0 0,0 0 0,-1 0 0,0-8 0,-1-13 0,1 25 0,0 0 0,0 0 0,0 0 0,0 0 0,0 0 0,0 0 0,0 0 0,0 0 0,0 0 0,0 0 0,0 0 0,0 0 0,0 0 0,0 0 0,0 0 0,0 0 0,0 0 0,-1 0 0,1 0 0,0 0 0,0 0 0,0 0 0,0 0 0,0 0 0,0 0 0,0 0 0,0 0 0,0 0 0,0 0 0,0 0 0,0 0 0,0 0 0,0 0 0,0 0 0,0 0 0,0 0 0,0 0 0,0 0 0,0 0 0,-1 0 0,-1 16 0,-11 160 0,13-137 0,1 0 0,10 59 0,-2-52-1365,1-8-5461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2.123"/>
    </inkml:context>
    <inkml:brush xml:id="br0">
      <inkml:brushProperty name="width" value="0.05" units="cm"/>
      <inkml:brushProperty name="height" value="0.05" units="cm"/>
      <inkml:brushProperty name="color" value="#FFFFFF"/>
    </inkml:brush>
  </inkml:definitions>
  <inkml:trace contextRef="#ctx0" brushRef="#br0">70 317 24575,'-1'-9'0,"-2"8"0,-6 17 0,-8 27 0,8-17 0,1 0 0,1 1 0,1 0 0,-4 38 0,10-65 0,0-1 0,1 1 0,-1 0 0,0 0 0,0 0 0,0 0 0,0-1 0,0 1 0,0 0 0,0 0 0,0 0 0,1 0 0,-1 0 0,0-1 0,0 1 0,0 0 0,0 0 0,0 0 0,1 0 0,-1 0 0,0 0 0,0 0 0,0 0 0,0 0 0,1 0 0,-1 0 0,0 0 0,0 0 0,0 0 0,0 0 0,1 0 0,-1 0 0,0 0 0,0 0 0,0 0 0,1 0 0,-1 0 0,0 0 0,0 0 0,0 0 0,0 0 0,1 0 0,-1 0 0,0 0 0,0 0 0,0 1 0,0-1 0,0 0 0,0 0 0,1 0 0,-1 0 0,0 0 0,0 0 0,0 1 0,0-1 0,0 0 0,0 0 0,0 0 0,0 0 0,0 1 0,0-1 0,1 0 0,-1 0 0,0 0 0,0 1 0,0-1 0,0 0 0,0 0 0,11-12 0,-11 12 0,29-40 0,-2-2 0,25-52 0,-4 7 0,-20 39 0,38-61 0,-56 94 0,0 1 0,2 0 0,-1 1 0,25-22 0,-34 34 0,-1-1 0,1 1 0,0 0 0,0 0 0,0 0 0,-1-1 0,1 1 0,0 1 0,0-1 0,1 0 0,-1 1 0,0-1 0,0 1 0,0-1 0,0 1 0,0 0 0,1 0 0,1 0 0,-2 1 0,0-1 0,-1 1 0,1 0 0,-1-1 0,1 1 0,-1 0 0,1 0 0,-1 0 0,1 0 0,-1 0 0,0 1 0,1-1 0,-1 0 0,0 1 0,0-1 0,0 1 0,1 2 0,2 4 0,-1 1 0,0 0 0,0 0 0,-1 0 0,0 0 0,2 17 0,1 273 0,-4-46 0,2-201-1365,0-10-5461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2.758"/>
    </inkml:context>
    <inkml:brush xml:id="br0">
      <inkml:brushProperty name="width" value="0.05" units="cm"/>
      <inkml:brushProperty name="height" value="0.05" units="cm"/>
      <inkml:brushProperty name="color" value="#FFFFFF"/>
    </inkml:brush>
  </inkml:definitions>
  <inkml:trace contextRef="#ctx0" brushRef="#br0">28 253 24575,'-27'-34'0,"27"34"0,0-1 0,0 1 0,0 0 0,0 0 0,0-1 0,0 1 0,0 0 0,0 0 0,0-1 0,0 1 0,0 0 0,0 0 0,0-1 0,0 1 0,0 0 0,0 0 0,1-1 0,-1 1 0,0 0 0,0 0 0,0 0 0,0-1 0,0 1 0,1 0 0,-1 0 0,0 0 0,0 0 0,0-1 0,1 1 0,-1 0 0,0 0 0,0 0 0,0 0 0,1 0 0,-1 0 0,0 0 0,0-1 0,1 1 0,-1 0 0,0 0 0,0 0 0,1 0 0,-1 0 0,0 0 0,0 0 0,1 0 0,-1 0 0,16 0 0,-14 0 0,39 2 0,30 0 0,80-7 0,-129 3 0,-1-1 0,1-1 0,-1-1 0,0-1 0,0-1 0,-1 0 0,0-2 0,21-12 0,-25 11 0,-11 6 0,1 0 0,-1 1 0,1-1 0,0 2 0,0-1 0,10-3 0,-15 6 0,0 0 0,-1 0 0,1 0 0,0 0 0,-1 0 0,1 0 0,0 0 0,-1 0 0,1 0 0,-1 0 0,1 0 0,0 1 0,-1-1 0,1 0 0,-1 0 0,1 1 0,0-1 0,-1 0 0,1 1 0,-1-1 0,1 1 0,-1-1 0,1 0 0,-1 1 0,1 0 0,5 19 0,-7 24 0,1-42 0,-9 53 0,-1 0 0,-4-1 0,-29 80 0,35-118 0,7-27 0,7-27 0,-5 32 0,13-47 0,22-54 0,-30 92 0,0 0 0,1 1 0,1 1 0,0-1 0,1 1 0,0 1 0,1-1 0,18-16 0,-26 27 0,0 0 0,1 0 0,-1 0 0,0 0 0,0 1 0,1-1 0,-1 1 0,1 0 0,-1 0 0,1 0 0,0 0 0,0 0 0,-1 0 0,1 1 0,0-1 0,0 1 0,0 0 0,-1 0 0,1 0 0,0 0 0,0 0 0,0 1 0,0-1 0,-1 1 0,1 0 0,0 0 0,-1 0 0,1 0 0,0 0 0,-1 0 0,0 1 0,1 0 0,-1-1 0,0 1 0,0 0 0,0 0 0,0 0 0,2 3 0,4 4 0,-1 0 0,0 0 0,-1 1 0,0 0 0,-1 0 0,6 16 0,20 71 0,-10-29 0,-11-35 0,-6-19 0,1-1 0,0 1 0,0-1 0,1 0 0,14 22 0,-19-34 0,0 1 0,0-1 0,1 0 0,-1 1 0,0-1 0,0 0 0,1 0 0,-1 0 0,1 0 0,-1 0 0,1 0 0,-1 0 0,1-1 0,0 1 0,-1 0 0,1-1 0,0 0 0,-1 1 0,1-1 0,3 0 0,-2 0 0,0-1 0,0 1 0,-1-1 0,1 0 0,-1 0 0,1 0 0,0 0 0,-1 0 0,0 0 0,1-1 0,-1 0 0,2-1 0,5-5 0,0-1 0,-1 0 0,0 0 0,12-19 0,13-28 0,-4-1 0,-1-1 0,-3-1 0,25-92 0,-47 139 0,0 6 0,-1 0 0,0 1 0,-1-1 0,0 0 0,0 0 0,0 0 0,0 0 0,-1 0 0,0 0 0,-1-10 0,1 16 0,0 0 0,-1-1 0,1 1 0,0 0 0,0 0 0,0 0 0,0 0 0,0 0 0,0-1 0,0 1 0,-1 0 0,1 0 0,0 0 0,0 0 0,0 0 0,0 0 0,-1 0 0,1 0 0,0-1 0,0 1 0,0 0 0,0 0 0,-1 0 0,1 0 0,0 0 0,0 0 0,0 0 0,0 0 0,-1 0 0,1 0 0,0 0 0,0 0 0,0 0 0,-1 1 0,1-1 0,0 0 0,0 0 0,0 0 0,0 0 0,-1 0 0,1 0 0,0 0 0,0 0 0,0 0 0,0 1 0,0-1 0,0 0 0,-1 0 0,1 0 0,0 0 0,0 1 0,-7 7 0,0 4-124,1 1 0,0 0 0,1 0 0,0 0 0,1 0 0,1 1-1,0 0 1,1-1 0,0 1 0,1 15 0,1 6-6702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5.692"/>
    </inkml:context>
    <inkml:brush xml:id="br0">
      <inkml:brushProperty name="width" value="0.05" units="cm"/>
      <inkml:brushProperty name="height" value="0.05" units="cm"/>
      <inkml:brushProperty name="color" value="#FFFFFF"/>
    </inkml:brush>
  </inkml:definitions>
  <inkml:trace contextRef="#ctx0" brushRef="#br0">1 54 24575,'0'-2'0,"0"-5"0,3-4 0,1-2 0,2 0 0,2 5 0,-2 8 0,-2 6 0,-1 9 0,-1 3 0,-2 3 0,1 1 0,-2-2 0,1 0 0,0 0 0,-1-2 0,1-3-8191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3.130"/>
    </inkml:context>
    <inkml:brush xml:id="br0">
      <inkml:brushProperty name="width" value="0.05" units="cm"/>
      <inkml:brushProperty name="height" value="0.05" units="cm"/>
      <inkml:brushProperty name="color" value="#FFFFFF"/>
    </inkml:brush>
  </inkml:definitions>
  <inkml:trace contextRef="#ctx0" brushRef="#br0">71 240 24575,'13'-14'0,"2"-1"0,-15 15 0,1 0 0,-1-1 0,1 1 0,-1 0 0,0-1 0,1 1 0,-1 0 0,1-1 0,-1 1 0,1 0 0,-1 0 0,1 0 0,-1-1 0,1 1 0,-1 0 0,1 0 0,-1 0 0,1 0 0,-1 0 0,1 0 0,-1 0 0,1 0 0,-1 0 0,1 0 0,0 1 0,0-1 0,-1 1 0,0-1 0,1 1 0,-1-1 0,0 1 0,1 0 0,-1-1 0,0 1 0,0-1 0,0 1 0,1 0 0,-1-1 0,0 1 0,0 0 0,0-1 0,0 1 0,0 0 0,0-1 0,0 1 0,-1 0 0,1-1 0,0 1 0,0-1 0,0 1 0,-1 1 0,-8 19 0,7-16 0,-85 222 0,86-225 0,1 0 0,-3 5 0,0 1 0,0 1 0,1-1 0,-1 11 0,22-48 0,40-114 0,6-13 0,-62 151 0,50-94 0,-46 87 0,1 1 0,0 0 0,1 1 0,0 0 0,0 0 0,13-9 0,-20 17 0,0 0 0,1 0 0,-1 1 0,1-1 0,-1 1 0,1 0 0,0 0 0,-1 0 0,1 0 0,0 0 0,0 0 0,0 1 0,0-1 0,0 1 0,0 0 0,0 0 0,0 0 0,4 1 0,-4 0 0,0 0 0,0 0 0,0 1 0,0-1 0,0 1 0,-1-1 0,1 1 0,-1 0 0,1 0 0,-1 1 0,0-1 0,0 0 0,0 1 0,0-1 0,0 1 0,0 0 0,1 2 0,5 12 0,-1-1 0,-1 1 0,0 1 0,-1-1 0,-1 1 0,0 0 0,1 21 0,-1 129 0,-5-137-682,-8 46-1,0-37-6143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3.268"/>
    </inkml:context>
    <inkml:brush xml:id="br0">
      <inkml:brushProperty name="width" value="0.05" units="cm"/>
      <inkml:brushProperty name="height" value="0.05" units="cm"/>
      <inkml:brushProperty name="color" value="#FFFFFF"/>
    </inkml:brush>
  </inkml:definitions>
  <inkml:trace contextRef="#ctx0" brushRef="#br0">1 142 24575,'0'-6'0,"0"-5"0,3-6 0,4-4 0,9 2 0,12 2 0,12 3 0,11 4 0,9 1 0,6 2 0,4 2 0,-1 2 0,-4 1 0,-13 2-8191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2.011"/>
    </inkml:context>
    <inkml:brush xml:id="br0">
      <inkml:brushProperty name="width" value="0.05" units="cm"/>
      <inkml:brushProperty name="height" value="0.05" units="cm"/>
      <inkml:brushProperty name="color" value="#FFFFFF"/>
    </inkml:brush>
  </inkml:definitions>
  <inkml:trace contextRef="#ctx0" brushRef="#br0">1 256 24575,'24'-24'0,"-2"-1"0,0-1 0,-1-1 0,-2-1 0,-1-1 0,18-39 0,-19 43 0,-17 24 0,0 1 0,0 0 0,1 0 0,-1 0 0,0-1 0,0 1 0,0 0 0,1 0 0,-1 0 0,0 0 0,0 0 0,0-1 0,1 1 0,-1 0 0,0 0 0,0 0 0,1 0 0,-1 0 0,0 0 0,0 0 0,1 0 0,-1 0 0,0 0 0,0 0 0,1 0 0,-1 0 0,0 0 0,0 0 0,1 0 0,-1 0 0,0 0 0,0 0 0,0 0 0,1 1 0,0 0 0,-1 0 0,1 0 0,-1 0 0,1 0 0,-1 0 0,0 0 0,0 0 0,1 1 0,-1-1 0,0 0 0,0 0 0,0 0 0,0 2 0,-7 102 0,0-27 0,6-11-455,2 0 0,16 101 0,-11-130-6371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2.527"/>
    </inkml:context>
    <inkml:brush xml:id="br0">
      <inkml:brushProperty name="width" value="0.05" units="cm"/>
      <inkml:brushProperty name="height" value="0.05" units="cm"/>
      <inkml:brushProperty name="color" value="#FFFFFF"/>
    </inkml:brush>
  </inkml:definitions>
  <inkml:trace contextRef="#ctx0" brushRef="#br0">482 91 24575,'0'-1'0,"-1"-1"0,1 1 0,-1-1 0,1 1 0,-1-1 0,0 1 0,0 0 0,1-1 0,-1 1 0,0 0 0,0 0 0,0-1 0,0 1 0,-1 0 0,1 0 0,0 0 0,0 0 0,-1 1 0,1-1 0,0 0 0,-1 0 0,-2 0 0,-33-12 0,21 10 0,-1 0 0,1 1 0,-1 1 0,0 1 0,1 0 0,-1 1 0,1 1 0,-1 1 0,-19 5 0,17-3 0,0 1 0,1 1 0,-1 0 0,2 2 0,-1 0 0,1 1 0,-24 18 0,35-23 0,0 0 0,1 1 0,-1-1 0,1 1 0,0 0 0,1 0 0,-1 0 0,1 1 0,0 0 0,1 0 0,0 0 0,-4 10 0,6-13 0,0 1 0,1 0 0,-1 0 0,1 0 0,0 0 0,0 0 0,0 0 0,1 0 0,-1 0 0,1 0 0,1 0 0,-1-1 0,1 1 0,0 0 0,0-1 0,0 1 0,0-1 0,1 0 0,0 1 0,3 3 0,1 0 0,1 0 0,0 0 0,1-1 0,-1 0 0,1-1 0,1 0 0,-1 0 0,1-1 0,16 7 0,1-2 0,-1-2 0,47 10 0,-30-12 0,0-1 0,0-2 0,0-2 0,69-7 0,-53-2 0,0-2 0,103-32 0,-127 30 0,-1-1 0,40-21 0,-61 26 0,0 1 0,0-2 0,0 0 0,-1 0 0,-1-1 0,0-1 0,0 0 0,9-12 0,-17 19 0,0 0 0,-1 0 0,1 0 0,-1 0 0,0-1 0,0 1 0,0-1 0,-1 0 0,1 1 0,-1-1 0,0 0 0,-1 0 0,1 0 0,-1 1 0,0-1 0,0 0 0,-1 0 0,1 0 0,-1 0 0,-3-8 0,2 7 0,-1 0 0,0 0 0,0 1 0,-1-1 0,1 1 0,-1 0 0,0 0 0,-1 0 0,1 1 0,-1-1 0,0 1 0,0 0 0,-1 0 0,1 1 0,-8-4 0,-6-2 0,0 2 0,-1 0 0,0 1 0,0 1 0,0 0 0,-1 2 0,-24-1 0,-148 4 0,185 0 0,-47 4-1365,8 1-5461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2.839"/>
    </inkml:context>
    <inkml:brush xml:id="br0">
      <inkml:brushProperty name="width" value="0.05" units="cm"/>
      <inkml:brushProperty name="height" value="0.05" units="cm"/>
      <inkml:brushProperty name="color" value="#FFFFFF"/>
    </inkml:brush>
  </inkml:definitions>
  <inkml:trace contextRef="#ctx0" brushRef="#br0">85 0 24575,'-1'1'0,"1"-1"0,-1 0 0,0 0 0,1 0 0,-1 1 0,1-1 0,-1 0 0,1 1 0,-1-1 0,1 0 0,-1 1 0,1-1 0,-1 1 0,1-1 0,-1 1 0,1-1 0,-1 1 0,1-1 0,0 1 0,-1-1 0,1 1 0,0 0 0,0-1 0,-1 2 0,-5 18 0,5-14 0,-13 52 0,3 0 0,-5 92 0,-6 36 0,21-182-227,1 0-1,-1 1 1,1-1-1,0 0 1,0 7-1,3 0-6598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3.309"/>
    </inkml:context>
    <inkml:brush xml:id="br0">
      <inkml:brushProperty name="width" value="0.05" units="cm"/>
      <inkml:brushProperty name="height" value="0.05" units="cm"/>
      <inkml:brushProperty name="color" value="#FFFFFF"/>
    </inkml:brush>
  </inkml:definitions>
  <inkml:trace contextRef="#ctx0" brushRef="#br0">983 0 24575,'7'0'0,"0"0"0,0 0 0,0 0 0,-1 1 0,1 0 0,0 0 0,7 2 0,-11-2 0,-1 1 0,0-1 0,0 0 0,0 0 0,0 1 0,0 0 0,0-1 0,0 1 0,0 0 0,0 0 0,-1 0 0,1 0 0,-1 0 0,0 0 0,0 0 0,1 0 0,-1 1 0,-1-1 0,1 0 0,1 5 0,2 12 0,0 0 0,-2 0 0,0 0 0,-1 33 0,-13 80 0,8-95 0,-35 192 0,39-228 0,0 1 0,0-1 0,0 0 0,-1 0 0,1 0 0,0 0 0,0 0 0,-1 0 0,1-1 0,-1 1 0,1 0 0,-1 0 0,1 0 0,-1 0 0,1 0 0,-1 0 0,0-1 0,0 1 0,1 0 0,-1-1 0,0 1 0,0 0 0,0-1 0,1 1 0,-1-1 0,0 1 0,0-1 0,0 0 0,0 1 0,0-1 0,0 0 0,0 0 0,0 0 0,0 0 0,0 1 0,0-1 0,-2-1 0,-1 0 0,-1-1 0,0 1 0,1-1 0,-1-1 0,1 1 0,-7-5 0,-6-3 0,-12-4 0,0 2 0,-1 0 0,-1 3 0,1 0 0,-2 2 0,-45-5 0,-196 0 0,243 12 0,-19 0 0,-246 3 0,286-3 0,5 0 0,0 0 0,0 0 0,0 0 0,0 1 0,0 0 0,0 0 0,0 0 0,-4 2 0,7 1-1365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3.959"/>
    </inkml:context>
    <inkml:brush xml:id="br0">
      <inkml:brushProperty name="width" value="0.05" units="cm"/>
      <inkml:brushProperty name="height" value="0.05" units="cm"/>
      <inkml:brushProperty name="color" value="#FFFFFF"/>
    </inkml:brush>
  </inkml:definitions>
  <inkml:trace contextRef="#ctx0" brushRef="#br0">55 301 24575,'9'-17'0,"-9"15"0,0 1 0,1 0 0,-1-1 0,1 1 0,-1 0 0,1 0 0,0-1 0,0 1 0,-1 0 0,1 0 0,0 0 0,0 0 0,0 0 0,0 0 0,2-1 0,-3 2 0,0 0 0,1 0 0,-1 0 0,0 0 0,1 0 0,-1 0 0,0 0 0,1 1 0,-1-1 0,0 0 0,1 0 0,-1 0 0,0 0 0,0 0 0,1 0 0,-1 1 0,0-1 0,1 0 0,-1 0 0,0 1 0,0-1 0,1 0 0,-1 0 0,0 1 0,0-1 0,0 0 0,0 0 0,1 1 0,-1-1 0,0 0 0,0 1 0,0-1 0,0 0 0,0 1 0,0-1 0,0 0 0,0 1 0,0-1 0,0 0 0,0 1 0,3 17 0,-3-17 0,3 274 0,-5-150 0,3-101 0,0 8 0,-1-32 0,0 0 0,0 0 0,0 0 0,0 0 0,0 0 0,-1 0 0,1 0 0,0 0 0,0 0 0,0 0 0,0 0 0,0 0 0,0 0 0,0 0 0,0 0 0,0 0 0,0 0 0,0 0 0,0 0 0,0 0 0,0 0 0,0 0 0,0 0 0,0 0 0,0 0 0,0 0 0,0 0 0,-1 0 0,-2-19 0,-31-157 0,17 97 0,3-1 0,-6-144 0,20 215 0,0-1 0,1 1 0,0 0 0,0 0 0,1 0 0,1 0 0,-1 0 0,1 1 0,1-1 0,6-12 0,-7 17 0,0-1 0,1 1 0,-1 0 0,1 0 0,0 1 0,0-1 0,0 1 0,0-1 0,1 1 0,-1 1 0,1-1 0,0 1 0,-1 0 0,1 0 0,1 0 0,-1 0 0,0 1 0,0 0 0,7-1 0,3 1 0,0 1 0,0 0 0,0 1 0,0 1 0,0 0 0,0 1 0,0 1 0,26 9 0,-24-6 0,-1 1 0,0 0 0,0 1 0,0 0 0,-1 2 0,-1-1 0,14 14 0,-25-21 0,1 1 0,-1-1 0,0 1 0,0-1 0,0 1 0,-1 0 0,1 0 0,-1 0 0,0 0 0,0 0 0,-1 1 0,1-1 0,-1 1 0,0-1 0,0 1 0,0 5 0,-1-6 0,-1 1 0,1-1 0,-1 0 0,0 1 0,0-1 0,-1 0 0,1 1 0,-1-1 0,0 0 0,0 0 0,0 0 0,-1-1 0,1 1 0,-1 0 0,0-1 0,-6 6 0,-2 1 59,-1 0 0,0 0 0,-1-1-1,-23 12 1,-61 24-404,40-20-969,26-10-5512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4.335"/>
    </inkml:context>
    <inkml:brush xml:id="br0">
      <inkml:brushProperty name="width" value="0.05" units="cm"/>
      <inkml:brushProperty name="height" value="0.05" units="cm"/>
      <inkml:brushProperty name="color" value="#FFFFFF"/>
    </inkml:brush>
  </inkml:definitions>
  <inkml:trace contextRef="#ctx0" brushRef="#br0">0 177 24575,'0'-2'0,"0"0"0,1 0 0,-1 0 0,0 0 0,0 0 0,1 0 0,-1 0 0,1 0 0,0 0 0,0 0 0,-1 1 0,1-1 0,0 0 0,0 1 0,1-1 0,-1 0 0,0 1 0,0-1 0,1 1 0,-1 0 0,1-1 0,-1 1 0,1 0 0,0 0 0,0 0 0,-1 0 0,1 0 0,0 1 0,0-1 0,0 0 0,3 0 0,-2 1 0,0 0 0,0-1 0,0 1 0,0 0 0,0 0 0,0 1 0,-1-1 0,1 1 0,0-1 0,0 1 0,0 0 0,-1 0 0,1 0 0,0 1 0,-1-1 0,1 0 0,-1 1 0,0 0 0,1 0 0,-1-1 0,3 5 0,2 3 0,-1 0 0,0 1 0,-1 0 0,0 0 0,0 0 0,-1 1 0,0 0 0,-1 0 0,3 14 0,-3-3 0,0 1 0,-1-1 0,-2 40 0,-1-59 0,1 1 0,0-1 0,-1 0 0,0 0 0,0 1 0,0-1 0,0 0 0,0 0 0,-1 0 0,1 0 0,-1-1 0,0 1 0,0 0 0,-3 3 0,4-5 0,0 0 0,0-1 0,0 1 0,0-1 0,0 1 0,0 0 0,0-1 0,0 0 0,0 1 0,0-1 0,0 1 0,0-1 0,0 0 0,0 0 0,0 0 0,0 0 0,0 0 0,-2 0 0,2 0 0,-1-1 0,0 1 0,1-1 0,-1 0 0,0 1 0,1-1 0,-1 0 0,1 0 0,0 0 0,-1 0 0,1 0 0,0 0 0,-1-1 0,1 1 0,-1-2 0,-1-1 0,0-1 0,1 0 0,-1 0 0,1 0 0,0 0 0,0 0 0,1-1 0,0 1 0,0 0 0,0-1 0,0 1 0,1-1 0,0 1 0,0-1 0,0 1 0,1-1 0,0 1 0,0 0 0,3-9 0,3-8 0,0 1 0,2 0 0,15-28 0,-12 28 86,1 0-1,0 0 0,32-34 1,-35 45-300,0-1 1,1 1 0,0 1-1,1 0 1,0 1 0,0 0-1,25-11 1,-16 11-6613</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5.159"/>
    </inkml:context>
    <inkml:brush xml:id="br0">
      <inkml:brushProperty name="width" value="0.05" units="cm"/>
      <inkml:brushProperty name="height" value="0.05" units="cm"/>
      <inkml:brushProperty name="color" value="#FFFFFF"/>
    </inkml:brush>
  </inkml:definitions>
  <inkml:trace contextRef="#ctx0" brushRef="#br0">141 430 24575,'1'0'0,"-1"0"0,0 0 0,1 0 0,-1 0 0,1 0 0,-1 0 0,0 0 0,1 0 0,-1 0 0,1 0 0,-1-1 0,0 1 0,1 0 0,-1 0 0,0 0 0,1 0 0,-1-1 0,0 1 0,1 0 0,-1 0 0,0-1 0,1 1 0,-1 0 0,0-1 0,0 1 0,1 0 0,-1-1 0,0 1 0,0 0 0,0-1 0,1 1 0,-1 0 0,0-1 0,0 1 0,0-1 0,0 1 0,0 0 0,0-1 0,0 1 0,0-1 0,0 1 0,0 0 0,0-1 0,0 1 0,0 0 0,0-1 0,0 1 0,-1-1 0,1 1 0,0-2 0,-1 1 0,1 0 0,-1 0 0,1 0 0,-1 0 0,1 0 0,-1 0 0,0 0 0,0 0 0,1 0 0,-1 0 0,0 1 0,0-1 0,0 0 0,0 0 0,-1 0 0,-2 0 0,1 1 0,0-1 0,-1 1 0,1-1 0,0 1 0,-1 1 0,1-1 0,0 0 0,-1 1 0,1-1 0,0 1 0,-1 0 0,1 0 0,0 0 0,0 1 0,0-1 0,0 1 0,0 0 0,0 0 0,1 0 0,-1 0 0,-2 3 0,-1 0 0,0 0 0,1 0 0,-1 1 0,2 0 0,-1 0 0,1 0 0,-1 1 0,-5 13 0,7-12 0,1-1 0,0 2 0,0-1 0,1 0 0,0 0 0,0 0 0,1 1 0,0-1 0,1 0 0,0 0 0,0 1 0,3 8 0,-4-13 0,2-1 0,-1 1 0,0 0 0,1 0 0,0-1 0,-1 1 0,1-1 0,1 1 0,-1-1 0,0 0 0,1 0 0,0 0 0,0 0 0,0-1 0,0 1 0,0-1 0,0 0 0,1 1 0,-1-1 0,1-1 0,-1 1 0,1-1 0,0 1 0,0-1 0,0 0 0,7 1 0,-8-2 0,-1 0 0,1 0 0,0 0 0,-1 0 0,1-1 0,-1 1 0,1 0 0,0-1 0,-1 0 0,1 0 0,-1 0 0,0 0 0,1 0 0,-1 0 0,0-1 0,0 1 0,0-1 0,0 0 0,0 1 0,0-1 0,0 0 0,0 0 0,-1 0 0,1 0 0,-1 0 0,1-1 0,-1 1 0,0 0 0,0-1 0,0 1 0,0-1 0,-1 1 0,1-1 0,0-2 0,1-5 0,-1 0 0,0-1 0,0 1 0,-1 0 0,0 0 0,-1 0 0,-3-16 0,-8-13 0,9 32 0,1 0 0,-1 0 0,1 0 0,1 0 0,-1 0 0,1 0 0,0-1 0,1 1 0,0 0 0,1-12 0,-1 18 0,1-1 0,0 1 0,0 0 0,0-1 0,0 1 0,0 0 0,0 0 0,0-1 0,0 1 0,0 0 0,1 0 0,-1 0 0,0 1 0,1-1 0,-1 0 0,1 0 0,-1 1 0,1-1 0,-1 1 0,1-1 0,2 0 0,41-4 0,-32 4 0,142-7 0,-95 7 0,86-12 0,-123 6 0,-19 2 0,-14 0 0,2 4 0,0-1 0,0 2 0,0-1 0,0 1 0,0 0 0,0 1 0,0-1 0,0 2 0,0-1 0,0 1 0,0 0 0,0 1 0,-9 4 0,11-3 0,0 0 0,1-1 0,-1 2 0,1-1 0,0 1 0,0-1 0,1 1 0,-1 1 0,1-1 0,0 1 0,1-1 0,-1 1 0,1 0 0,0 1 0,1-1 0,-3 9 0,1-2 0,1 1 0,0-1 0,1 1 0,1 0 0,0-1 0,1 1 0,1 0 0,0 0 0,4 20 0,-3-27 0,0-1 0,0 0 0,0 0 0,0 0 0,1-1 0,0 1 0,0-1 0,1 1 0,-1-1 0,6 5 0,-6-7 0,0 0 0,0 0 0,1-1 0,-1 1 0,1-1 0,0 0 0,-1 0 0,1 0 0,0-1 0,0 1 0,0-1 0,1 0 0,-1 0 0,0 0 0,0-1 0,6 1 0,-3-1 0,0-1 0,0 0 0,0 0 0,0 0 0,0-1 0,0 0 0,-1 0 0,1-1 0,-1 0 0,0 0 0,1-1 0,-2 1 0,1-1 0,0-1 0,9-8 0,-5 3 0,0-1 0,0 0 0,-2-1 0,1 0 0,-1 0 0,10-23 0,-4 2 0,-2 0 0,-1-1 0,-2 0 0,9-61 0,-13 50 0,-1 0 0,-3 0 0,-6-58 0,5 94 0,0 5 0,0-1 0,-1 1 0,1 0 0,-1-1 0,0 1 0,0 0 0,0 0 0,0 0 0,-1 0 0,1 0 0,-1 0 0,0 0 0,-4-6 0,5 10 0,1 0 0,-1 0 0,1 0 0,-1-1 0,1 1 0,-1 0 0,1 0 0,0 0 0,-1 0 0,1 0 0,-1 0 0,1 0 0,-1 0 0,1 0 0,-1 0 0,1 0 0,-1 0 0,1 0 0,-1 0 0,1 0 0,-1 0 0,1 1 0,0-1 0,-1 0 0,1 0 0,-1 1 0,1-1 0,0 0 0,-1 0 0,1 1 0,-1-1 0,1 0 0,0 1 0,0-1 0,-1 1 0,1-1 0,0 0 0,0 1 0,-1-1 0,1 1 0,0 0 0,-10 20 0,9-20 0,-8 27 0,0 1 0,2-1 0,1 2 0,2-1 0,1 0 0,0 50 0,5-44 0,0 0 0,3 0 0,1 0 0,1-1 0,16 44 0,-2-30-1365,-12-33-5461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5.871"/>
    </inkml:context>
    <inkml:brush xml:id="br0">
      <inkml:brushProperty name="width" value="0.05" units="cm"/>
      <inkml:brushProperty name="height" value="0.05" units="cm"/>
      <inkml:brushProperty name="color" value="#FFFFFF"/>
    </inkml:brush>
  </inkml:definitions>
  <inkml:trace contextRef="#ctx0" brushRef="#br0">261 541 24575,'2'0'0,"0"-1"0,-1 1 0,1-1 0,-1 0 0,1 1 0,-1-1 0,1 0 0,-1 0 0,1 0 0,-1 0 0,0 0 0,1 0 0,-1 0 0,0 0 0,0 0 0,0-1 0,0 1 0,0 0 0,0-1 0,-1 1 0,2-3 0,13-34 0,-13 28 0,0 0 0,0 0 0,-1 0 0,0 0 0,-1-1 0,0 1 0,-1 0 0,0-1 0,-1 1 0,0 0 0,-5-15 0,6 21 0,0 0 0,-1 1 0,1-1 0,-1 1 0,0-1 0,0 1 0,0 0 0,0 0 0,-1 0 0,1 0 0,-1 0 0,0 1 0,1-1 0,-2 1 0,1-1 0,0 1 0,0 0 0,0 0 0,-1 1 0,1-1 0,-1 1 0,0-1 0,1 1 0,-1 0 0,0 1 0,0-1 0,0 1 0,1-1 0,-1 1 0,0 0 0,0 1 0,0-1 0,-6 2 0,1 0 0,1 1 0,-1 0 0,1 1 0,-1 0 0,1 0 0,0 1 0,1 0 0,-1 0 0,1 1 0,0 0 0,0 0 0,1 1 0,0 0 0,0 0 0,-7 11 0,3-3 0,2 0 0,-1 0 0,2 0 0,0 1 0,1 1 0,0-1 0,-3 23 0,7-33 0,1 1 0,1-1 0,-1 0 0,1 1 0,0-1 0,0 0 0,1 1 0,0-1 0,0 0 0,0 0 0,4 9 0,-3-12 0,-1 0 0,1 0 0,-1 0 0,1-1 0,0 1 0,0-1 0,0 0 0,1 1 0,-1-1 0,0 0 0,1 0 0,0 0 0,-1-1 0,1 1 0,0-1 0,0 1 0,0-1 0,0 0 0,0 0 0,0 0 0,0-1 0,0 1 0,0-1 0,6 1 0,1-1 0,-1-1 0,1 0 0,0 0 0,0-1 0,0 0 0,-1-1 0,1 0 0,-1-1 0,0 0 0,0 0 0,0-1 0,-1 0 0,1 0 0,-1-1 0,-1 0 0,10-9 0,1-3 0,-1 0 0,-1 0 0,0-2 0,-2 0 0,17-31 0,-16 21 0,-1 0 0,-2-2 0,-1 0 0,-2 0 0,-1 0 0,-1-1 0,-2-1 0,-2 1 0,-1-1 0,-2-38 0,0 68 0,0 1 0,-1 0 0,1-1 0,-1 1 0,0 0 0,0 0 0,0 0 0,-3-6 0,4 9 0,0 0 0,0-1 0,-1 1 0,1-1 0,0 1 0,-1 0 0,1-1 0,0 1 0,-1 0 0,1 0 0,0-1 0,-1 1 0,1 0 0,0 0 0,-1 0 0,1-1 0,-1 1 0,1 0 0,-1 0 0,1 0 0,0 0 0,-1 0 0,1 0 0,-1 0 0,0 0 0,0 0 0,0 1 0,0-1 0,0 1 0,0-1 0,0 1 0,0 0 0,0-1 0,0 1 0,0 0 0,1 0 0,-1-1 0,0 1 0,0 0 0,1 0 0,-1 1 0,-5 8 0,0 0 0,1 0 0,1 1 0,0-1 0,0 1 0,-3 21 0,-7 69 0,4 76 342,11-156-586,0 0 0,1 0 0,1 0 0,1-1 1,1 1-1,11 27 0,-3-20-6582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6.098"/>
    </inkml:context>
    <inkml:brush xml:id="br0">
      <inkml:brushProperty name="width" value="0.05" units="cm"/>
      <inkml:brushProperty name="height" value="0.05" units="cm"/>
      <inkml:brushProperty name="color" value="#FFFFFF"/>
    </inkml:brush>
  </inkml:definitions>
  <inkml:trace contextRef="#ctx0" brushRef="#br0">13 215 24575,'-2'-2'0,"1"-1"0,-1 1 0,1-1 0,0 1 0,0-1 0,0 1 0,0-1 0,0 0 0,1 0 0,-1 0 0,1 1 0,-1-1 0,1 0 0,0 0 0,0 0 0,1 0 0,-1 0 0,0 1 0,1-1 0,0 0 0,0 0 0,0 1 0,0-1 0,0 0 0,0 1 0,1-1 0,-1 1 0,1 0 0,2-4 0,2 1 0,0 0 0,1 0 0,-1 0 0,1 1 0,0 0 0,0 0 0,0 1 0,0 0 0,1 0 0,10-2 0,14-3 0,39-3 0,-56 9 0,301-25-504,4 18-188,-225 8 631,300-2 61,289-10 0,-615 7-1155,-19 0-4624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5.830"/>
    </inkml:context>
    <inkml:brush xml:id="br0">
      <inkml:brushProperty name="width" value="0.05" units="cm"/>
      <inkml:brushProperty name="height" value="0.05" units="cm"/>
      <inkml:brushProperty name="color" value="#FFFFFF"/>
    </inkml:brush>
  </inkml:definitions>
  <inkml:trace contextRef="#ctx0" brushRef="#br0">0 114 24575,'0'-6'0,"0"-8"0,0-7 0,0-4 0,0 0 0,0 7 0,0 13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17.114"/>
    </inkml:context>
    <inkml:brush xml:id="br0">
      <inkml:brushProperty name="width" value="0.05" units="cm"/>
      <inkml:brushProperty name="height" value="0.05" units="cm"/>
      <inkml:brushProperty name="color" value="#FFFFFF"/>
    </inkml:brush>
  </inkml:definitions>
  <inkml:trace contextRef="#ctx0" brushRef="#br0">247 377 24575,'3'-8'0,"0"0"0,-1 0 0,0 0 0,0 0 0,-1-1 0,0 1 0,-1 0 0,1-1 0,-2 1 0,1 0 0,-1-1 0,-3-12 0,3 18 0,0 0 0,0-1 0,0 1 0,0 0 0,-1 0 0,1 0 0,-1 0 0,0 1 0,0-1 0,0 0 0,0 1 0,-1-1 0,1 1 0,-4-3 0,3 4 0,1-1 0,-1 1 0,1 0 0,-1 0 0,0 0 0,1 1 0,-1-1 0,0 1 0,0-1 0,1 1 0,-1 0 0,0 0 0,0 0 0,0 1 0,1-1 0,-1 1 0,0-1 0,0 1 0,-4 2 0,-2 0 0,0 1 0,-1 1 0,1 0 0,1 0 0,-1 0 0,1 1 0,0 1 0,0-1 0,1 1 0,0 1 0,0-1 0,1 1 0,0 0 0,-8 15 0,7-11 0,1 1 0,0 0 0,1 1 0,1-1 0,0 1 0,1 0 0,0 0 0,1 0 0,-1 26 0,3-35 0,0 0 0,1 0 0,-1 0 0,1-1 0,0 1 0,0 0 0,0-1 0,1 1 0,-1-1 0,1 1 0,0-1 0,1 0 0,-1 0 0,1 0 0,0 0 0,0 0 0,6 6 0,-5-7 0,0 0 0,1 0 0,-1 0 0,1-1 0,0 1 0,0-1 0,0 0 0,0-1 0,0 1 0,0-1 0,1 0 0,-1 0 0,0-1 0,1 1 0,7-2 0,-5 1 0,-1 0 0,1-1 0,-1 0 0,0-1 0,1 1 0,-1-2 0,0 1 0,0-1 0,0 0 0,0 0 0,-1-1 0,1 1 0,-1-2 0,8-6 0,-7 5 0,-1-1 0,0 0 0,0-1 0,-1 1 0,0-1 0,0 0 0,-1-1 0,0 1 0,0-1 0,5-18 0,-5 12 0,0 2 0,0 0 0,3-26 0,-7 39 0,0 0 0,0 1 0,0-1 0,0 0 0,-1 0 0,1 0 0,0 0 0,0 0 0,0 0 0,0 0 0,0 0 0,0 0 0,0 0 0,0 0 0,0 0 0,0 0 0,0 0 0,0 0 0,0 0 0,0 0 0,0 0 0,0 0 0,0 0 0,0 0 0,0 0 0,0 0 0,-1 0 0,1 0 0,0 0 0,0 0 0,0 0 0,0 0 0,0 0 0,0 0 0,0 0 0,0 0 0,0 0 0,0 0 0,0 0 0,0 0 0,0 0 0,0 0 0,0 0 0,0-1 0,0 1 0,0 0 0,0 0 0,0 0 0,0 0 0,0 0 0,0 0 0,0 0 0,0 0 0,0 0 0,0 0 0,0 0 0,0 0 0,0 0 0,0 0 0,0 0 0,-6 7 0,-4 10 0,7-11 0,1 1 0,0 0 0,0 0 0,1-1 0,-1 1 0,1 0 0,1 1 0,-1-1 0,1 0 0,1 0 0,1 9 0,-2-13 0,1-1 0,0 1 0,0 0 0,0 0 0,0-1 0,0 1 0,0-1 0,1 1 0,-1-1 0,1 0 0,0 0 0,0 1 0,0-1 0,0 0 0,0 0 0,0-1 0,0 1 0,1 0 0,-1-1 0,1 0 0,-1 1 0,1-1 0,-1 0 0,1 0 0,0 0 0,-1-1 0,1 1 0,0-1 0,0 1 0,4-1 0,-2 0 0,0-1 0,-1 1 0,1-1 0,0 0 0,-1 0 0,1-1 0,-1 1 0,0-1 0,1 0 0,-1 0 0,0-1 0,0 1 0,0-1 0,-1 0 0,1 0 0,-1 0 0,1 0 0,2-5 0,5-4 0,-1-1 0,-1-1 0,16-27 0,-10 13 0,-2-1 0,0-1 0,-2 0 0,-1 0 0,-2-1 0,-1-1 0,-1 1 0,-2-1 0,1-46 0,-5 72 0,-1 0 0,0 1 0,0-1 0,0 0 0,0 1 0,-4-9 0,4 13 0,1 0 0,-1 0 0,1 0 0,-1 1 0,1-1 0,-1 0 0,1 0 0,-1 1 0,0-1 0,1 0 0,-1 1 0,0-1 0,0 0 0,1 1 0,-1-1 0,0 1 0,0-1 0,-1 0 0,1 1 0,0 0 0,0 1 0,-1-1 0,1 0 0,0 0 0,0 0 0,0 1 0,0-1 0,1 0 0,-1 1 0,0-1 0,0 1 0,0-1 0,0 1 0,0 0 0,0-1 0,1 1 0,-1 0 0,0 0 0,1-1 0,-1 1 0,0 1 0,-5 6 0,1-1 0,0 1 0,1 1 0,0-1 0,0 1 0,0-1 0,1 1 0,-2 13 0,-1 6 0,-3 41 0,7-38 0,1 0 0,2 0 0,1 0 0,7 37 0,-5-46 0,2 1 0,0-1 0,2 1 0,0-2 0,1 1 0,15 23 0,-5-21 0,-7-17 0,-12-7 0,1-1 0,-1 1 0,0 0 0,1 0 0,-1 0 0,1 0 0,-1-1 0,0 1 0,1 0 0,-1 0 0,0-1 0,1 1 0,-1 0 0,0 0 0,0-1 0,1 1 0,-1 0 0,0-1 0,0 1 0,0 0 0,1-1 0,-1 1 0,0-1 0,0 1 0,0 0 0,0-1 0,0 1 0,0-1 0,0 1 0,0-1 0,0-7 0,0 1 0,-1-1 0,0 1 0,0-1 0,-1 1 0,0-1 0,0 1 0,-1 0 0,-6-13 0,-2-6 0,3 6 0,5 12 0,0 1 0,0-1 0,1 0 0,-3-15 0,5 22 0,-1-1 0,1 0 0,0 0 0,0 0 0,1 0 0,-1 0 0,0 0 0,1 0 0,-1 1 0,1-1 0,0 0 0,-1 0 0,1 1 0,0-1 0,0 0 0,0 1 0,0-1 0,0 1 0,1-1 0,-1 1 0,0 0 0,1-1 0,-1 1 0,1 0 0,2-2 0,5-2 0,0 1 0,1 0 0,-1 0 0,1 1 0,19-4 0,55-3 0,-46 6 0,32-2 0,-34 4 0,0-2 0,47-11 0,-80 14 0,-1 1 0,1-1 0,-1 0 0,0 0 0,1 0 0,-1 0 0,0 0 0,0 0 0,0 0 0,0-1 0,0 1 0,0-1 0,0 0 0,0 1 0,0-1 0,-1 0 0,1 0 0,-1 0 0,1 0 0,-1 0 0,0-1 0,0 1 0,0 0 0,1-4 0,-2 3 0,0 1 0,0 0 0,0-1 0,-1 1 0,1-1 0,-1 1 0,1 0 0,-1-1 0,0 1 0,0 0 0,0 0 0,0-1 0,0 1 0,-1 0 0,1 0 0,0 0 0,-1 0 0,0 1 0,1-1 0,-1 0 0,0 1 0,0-1 0,0 1 0,-4-3 0,0 1 0,1 0 0,-1 0 0,0 0 0,0 1 0,0-1 0,0 1 0,0 1 0,0-1 0,-1 1 0,1 0 0,0 1 0,-1 0 0,1-1 0,-1 2 0,1-1 0,0 1 0,-1 0 0,1 1 0,0-1 0,0 1 0,-7 3 0,6-1 0,-1 0 0,1 0 0,0 0 0,1 1 0,-1 0 0,1 0 0,0 1 0,0 0 0,1 0 0,-1 0 0,1 1 0,1 0 0,-1 0 0,1 0 0,1 0 0,-4 9 0,1 0 0,1 1 0,1 0 0,1 0 0,0 0 0,-1 31 0,4-40 0,0 0 0,0 0 0,0 0 0,1 0 0,1-1 0,-1 1 0,1 0 0,1-1 0,-1 1 0,1-1 0,1 0 0,-1 1 0,1-2 0,9 13 0,-11-16 0,1-1 0,0 1 0,-1-1 0,1 0 0,0 0 0,0 0 0,0 0 0,1 0 0,-1-1 0,0 1 0,1-1 0,-1 0 0,1 0 0,-1 0 0,6 0 0,-3-1 0,-1 0 0,1 0 0,0-1 0,0 1 0,-1-1 0,1-1 0,0 1 0,9-5 0,-2 0 0,-1 0 0,-1 0 0,0-2 0,0 1 0,0-1 0,-1-1 0,15-15 0,-8 3 0,21-32 0,-2 1 0,-35 52 0,-1-1 0,0 1 0,1-1 0,-1 1 0,1-1 0,-1 1 0,1 0 0,-1-1 0,1 1 0,0 0 0,-1 0 0,1-1 0,-1 1 0,1 0 0,-1 0 0,1 0 0,0 0 0,-1 0 0,1-1 0,0 1 0,-1 0 0,1 1 0,-1-1 0,1 0 0,0 0 0,-1 0 0,1 0 0,-1 0 0,1 1 0,0-1 0,-1 0 0,1 0 0,-1 1 0,1-1 0,-1 0 0,1 1 0,-1-1 0,1 1 0,-1-1 0,1 1 0,-1-1 0,1 1 0,21 29 0,-12-17 0,-5-6 0,1-1 0,1 0 0,-1-1 0,1 1 0,0-1 0,1-1 0,-1 1 0,15 5 0,-17-8 0,-1 0 0,1-1 0,-1 0 0,1 0 0,0 0 0,0 0 0,-1-1 0,1 0 0,0 0 0,0 0 0,0 0 0,-1-1 0,1 0 0,0 0 0,0 0 0,-1-1 0,7-2 0,-10 4-91,0-1 0,0 0 0,0 1 0,0-1 0,0 0 0,0 0 0,0 1 0,0-1 0,0 0 0,0 0 0,0 0 0,-1 0 0,1 0 0,1-2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22.527"/>
    </inkml:context>
    <inkml:brush xml:id="br0">
      <inkml:brushProperty name="width" value="0.05" units="cm"/>
      <inkml:brushProperty name="height" value="0.05" units="cm"/>
      <inkml:brushProperty name="color" value="#FFFFFF"/>
    </inkml:brush>
  </inkml:definitions>
  <inkml:trace contextRef="#ctx0" brushRef="#br0">141 139 24575,'1'-2'0,"24"-55"0,-23 53 0,-1-1 0,1 1 0,-1 0 0,0-1 0,-1 1 0,1-1 0,-1 1 0,0 0 0,0-1 0,0 1 0,-2-7 0,2 10 0,0 0 0,-1 0 0,1 0 0,0 0 0,-1 0 0,1 0 0,-1 0 0,0 0 0,1 0 0,-1 0 0,0 0 0,1 0 0,-1 1 0,0-1 0,0 0 0,0 0 0,0 1 0,0-1 0,0 1 0,0-1 0,0 1 0,0-1 0,0 1 0,0 0 0,0-1 0,0 1 0,0 0 0,0 0 0,0 0 0,0 0 0,-1 0 0,1 0 0,0 0 0,0 0 0,0 0 0,0 0 0,0 1 0,0-1 0,0 0 0,0 1 0,0-1 0,-2 2 0,-2 0 0,0 1 0,0-1 0,1 1 0,-1 0 0,1 1 0,-1-1 0,-4 7 0,-2 3 0,1 1 0,0 1 0,1 0 0,1 0 0,1 0 0,0 1 0,1 0 0,0 1 0,2-1 0,0 1 0,0 0 0,2 0 0,0 0 0,1 1 0,1-1 0,2 21 0,-1-34 0,-1 1 0,1 0 0,1-1 0,-1 1 0,1-1 0,-1 1 0,1-1 0,0 0 0,1 0 0,-1 0 0,1 0 0,0 0 0,0-1 0,0 1 0,0-1 0,1 0 0,-1 0 0,1 0 0,0 0 0,0-1 0,0 1 0,0-1 0,0 0 0,1 0 0,-1-1 0,1 1 0,-1-1 0,1 0 0,-1 0 0,1 0 0,0-1 0,-1 0 0,1 0 0,0 0 0,-1 0 0,1-1 0,0 0 0,-1 0 0,1 0 0,-1 0 0,1-1 0,-1 0 0,0 0 0,7-4 0,-5 3 0,-1-1 0,0 0 0,0 0 0,0 0 0,0-1 0,0 1 0,-1-1 0,0 0 0,0-1 0,0 1 0,-1-1 0,0 0 0,0 1 0,0-1 0,2-9 0,-3 6 0,0 0 0,0 0 0,-1 0 0,0-1 0,-1 1 0,0 0 0,0 0 0,-1-1 0,0 1 0,-4-12 0,3 11 0,-1 0 0,-1 0 0,0 1 0,0 0 0,-1 0 0,0 0 0,0 0 0,-1 1 0,-10-11 0,11 14 0,0-1 0,0 2 0,0-1 0,-1 1 0,0 0 0,0 0 0,0 0 0,-1 1 0,1 0 0,-1 0 0,0 1 0,0 0 0,-12-2 0,16 3-124,-1 1 0,0 0 0,1 0 0,-1 0 0,1 0 0,-1 0-1,1 1 1,-1 0 0,1 0 0,-6 2 0,-5 4-6702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22.820"/>
    </inkml:context>
    <inkml:brush xml:id="br0">
      <inkml:brushProperty name="width" value="0.05" units="cm"/>
      <inkml:brushProperty name="height" value="0.05" units="cm"/>
      <inkml:brushProperty name="color" value="#FFFFFF"/>
    </inkml:brush>
  </inkml:definitions>
  <inkml:trace contextRef="#ctx0" brushRef="#br0">0 162 24575,'7'0'0,"0"-1"0,1 0 0,-1-1 0,-1 0 0,13-4 0,8-3 0,335-80 0,-347 86 0,28-8 0,-40 10 0,-1 0 0,1 0 0,-1 0 0,1 0 0,-1-1 0,1 1 0,-1-1 0,0 0 0,1 1 0,-1-1 0,3-3 0,-2-4-1365,-4 1-5461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23.176"/>
    </inkml:context>
    <inkml:brush xml:id="br0">
      <inkml:brushProperty name="width" value="0.05" units="cm"/>
      <inkml:brushProperty name="height" value="0.05" units="cm"/>
      <inkml:brushProperty name="color" value="#FFFFFF"/>
    </inkml:brush>
  </inkml:definitions>
  <inkml:trace contextRef="#ctx0" brushRef="#br0">127 1 24575,'-4'0'0,"1"0"0,-1 1 0,1 0 0,-1-1 0,1 1 0,-1 1 0,1-1 0,-1 0 0,1 1 0,0 0 0,0 0 0,0 0 0,0 0 0,0 0 0,0 0 0,1 1 0,-1-1 0,1 1 0,-1 0 0,1 0 0,0 0 0,0 0 0,-2 6 0,-3 6 0,0 1 0,1 1 0,-6 27 0,12-44 0,-4 13 0,1 0 0,1 0 0,0-1 0,1 1 0,0 0 0,3 25 0,-2-33 0,1 0 0,0 0 0,1-1 0,-1 1 0,1 0 0,0-1 0,0 1 0,0-1 0,1 0 0,-1 0 0,1 1 0,0-2 0,0 1 0,1 0 0,-1-1 0,1 1 0,0-1 0,-1 0 0,2 0 0,-1-1 0,5 3 0,-2-2 0,-1 0 0,1-1 0,0 0 0,0 0 0,0-1 0,0 0 0,0 0 0,0-1 0,0 1 0,10-2 0,-7 0 0,1-1 0,0 0 0,-1-1 0,1 0 0,-1 0 0,18-10 0,-20 9 0,-1 0 0,1-1 0,-1 1 0,0-2 0,0 1 0,-1-1 0,0 0 0,9-12 0,-11 13 0,-1 1 0,-1-1 0,1 1 0,-1-1 0,0 0 0,0 0 0,0 0 0,-1 0 0,1-1 0,-1 1 0,-1 0 0,1-1 0,-1 1 0,0-8 0,0 8 0,-1 0 0,0 0 0,0 0 0,-1 0 0,1 0 0,-1 0 0,0 1 0,0-1 0,0 1 0,-1 0 0,0-1 0,0 1 0,-6-7 0,3 5 0,0 1 0,-1 0 0,0 0 0,0 0 0,0 1 0,0-1 0,-14-4 0,4 3 0,1 1 0,-1 1 0,0 0 0,0 1 0,0 1 0,0 1 0,-28 1 0,0 5-1365,6 3-5461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23.467"/>
    </inkml:context>
    <inkml:brush xml:id="br0">
      <inkml:brushProperty name="width" value="0.05" units="cm"/>
      <inkml:brushProperty name="height" value="0.05" units="cm"/>
      <inkml:brushProperty name="color" value="#FFFFFF"/>
    </inkml:brush>
  </inkml:definitions>
  <inkml:trace contextRef="#ctx0" brushRef="#br0">15 1 24575,'0'0'0,"-1"0"0,0 0 0,1 0 0,-1 0 0,1 0 0,-1 0 0,1 0 0,-1 0 0,1 0 0,-1 1 0,0-1 0,1 0 0,-1 0 0,1 0 0,-1 1 0,1-1 0,-1 0 0,1 1 0,0-1 0,-1 0 0,1 1 0,-1-1 0,1 1 0,0-1 0,-1 1 0,1-1 0,0 1 0,-1-1 0,1 1 0,0-1 0,0 1 0,0-1 0,-1 1 0,1-1 0,0 1 0,0 0 0,0 0 0,0 0 0,0 0 0,0 0 0,1 0 0,-1 0 0,0 0 0,0 0 0,1 0 0,-1 0 0,1 0 0,-1 0 0,1 0 0,-1-1 0,1 1 0,0 0 0,-1 0 0,1 0 0,1 0 0,59 46 0,-34-27 0,42 39 0,-53-43 0,-1 1 0,0 0 0,-1 2 0,-1 0 0,-1 0 0,-1 1 0,0 0 0,14 42 0,-12-27-1365,-6-23-5461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23.853"/>
    </inkml:context>
    <inkml:brush xml:id="br0">
      <inkml:brushProperty name="width" value="0.05" units="cm"/>
      <inkml:brushProperty name="height" value="0.05" units="cm"/>
      <inkml:brushProperty name="color" value="#FFFFFF"/>
    </inkml:brush>
  </inkml:definitions>
  <inkml:trace contextRef="#ctx0" brushRef="#br0">54 67 24575,'0'0'0,"0"0"0,0 0 0,0 0 0,0 0 0,0 0 0,0 0 0,0-1 0,0 1 0,0 0 0,0 0 0,0 0 0,0 0 0,0 0 0,0 0 0,0 0 0,0 0 0,0 0 0,0 0 0,0 0 0,0-1 0,0 1 0,0 0 0,0 0 0,0 0 0,0 0 0,0 0 0,0 0 0,0 0 0,0 0 0,0 0 0,0 0 0,0 0 0,-1 0 0,1 0 0,0 0 0,0 0 0,0-1 0,0 1 0,0 0 0,0 0 0,0 0 0,0 0 0,0 0 0,0 0 0,0 0 0,-1 0 0,1 0 0,0 0 0,0 0 0,0 0 0,0 0 0,0 0 0,0 0 0,0 0 0,0 0 0,0 0 0,0 1 0,0-1 0,-1 0 0,1 0 0,0 0 0,0 0 0,0 0 0,0 0 0,-7 7 0,-4 10 0,2 7 0,-8 27 0,15-45 0,1 1 0,0-1 0,0 1 0,0 0 0,1-1 0,-1 1 0,2 0 0,-1 0 0,3 11 0,-2-16 0,0 1 0,0-1 0,1 0 0,-1 0 0,1 1 0,0-1 0,-1 0 0,1-1 0,0 1 0,0 0 0,0 0 0,0-1 0,1 1 0,-1-1 0,0 0 0,1 0 0,-1 1 0,1-2 0,-1 1 0,1 0 0,-1 0 0,1-1 0,-1 1 0,1-1 0,4 0 0,5 1 0,0-1 0,-1 0 0,1-1 0,17-3 0,-21 2 0,-1 1 0,0-1 0,0-1 0,0 1 0,0-1 0,-1 0 0,1-1 0,-1 0 0,0 0 0,0 0 0,0 0 0,0-1 0,8-10 0,-11 12 0,-1 0 0,0-1 0,0 1 0,0-1 0,0 1 0,-1-1 0,0 0 0,1 1 0,-1-1 0,0 0 0,-1 0 0,1 0 0,-1 0 0,0 0 0,0 0 0,0 0 0,0 0 0,-1 0 0,1 0 0,-1 0 0,0 0 0,-1 1 0,1-1 0,0 0 0,-1 0 0,-4-6 0,1 3 29,0-1-1,0 1 1,-1 0-1,0 0 0,0 1 1,-1 0-1,0 0 1,0 0-1,0 1 1,0 0-1,-11-5 1,7 5-243,0 0 1,0 1 0,0 0-1,-1 0 1,1 2 0,-1-1-1,-22-1 1,-5 4-6613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3.938"/>
    </inkml:context>
    <inkml:brush xml:id="br0">
      <inkml:brushProperty name="width" value="0.05" units="cm"/>
      <inkml:brushProperty name="height" value="0.05" units="cm"/>
      <inkml:brushProperty name="color" value="#FFFFFF"/>
    </inkml:brush>
  </inkml:definitions>
  <inkml:trace contextRef="#ctx0" brushRef="#br0">536 246 24575,'5'-5'0,"0"0"0,0-1 0,-1 1 0,0-1 0,0 0 0,-1 0 0,0 0 0,0 0 0,0-1 0,-1 1 0,3-9 0,-4 9 0,-1 1 0,1 0 0,-1-1 0,0 1 0,0 0 0,0-1 0,-1 1 0,0 0 0,0 0 0,0 0 0,-1-1 0,0 1 0,0 1 0,0-1 0,-4-6 0,2 6 0,0-1 0,0 1 0,0 0 0,-1 0 0,0 1 0,0-1 0,0 1 0,-1 0 0,1 1 0,-1-1 0,0 1 0,0 0 0,0 0 0,-1 1 0,1 0 0,0 0 0,-1 1 0,0-1 0,1 1 0,-1 1 0,0-1 0,-9 2 0,0-1 0,0 1 0,-1 1 0,1 1 0,0 0 0,0 1 0,0 1 0,1 1 0,-17 7 0,14-4 0,1 0 0,0 1 0,0 1 0,1 1 0,1 0 0,0 1 0,0 1 0,1 0 0,1 1 0,1 0 0,0 1 0,1 0 0,0 1 0,2 1 0,0-1 0,1 1 0,0 1 0,2 0 0,0 0 0,1 0 0,1 0 0,1 1 0,1 0 0,0-1 0,2 1 0,0 0 0,1 0 0,1 0 0,1-1 0,10 36 0,-7-37 0,1 1 0,1-1 0,1-1 0,0 0 0,1 0 0,1-1 0,1 0 0,0 0 0,1-2 0,0 1 0,2-2 0,-1 0 0,2-1 0,-1 0 0,2-1 0,-1-1 0,32 14 0,-26-15 0,0-1 0,0 0 0,1-2 0,0-1 0,0-1 0,1 0 0,-1-2 0,1-1 0,-1-1 0,1-1 0,-1 0 0,1-2 0,-1-1 0,32-10 0,-27 4 0,-1-1 0,0-1 0,-1-1 0,0-1 0,-1-2 0,-1-1 0,0 0 0,-1-2 0,-2 0 0,0-2 0,28-34 0,-31 31 0,0 0 0,-2-1 0,-1-1 0,-1 0 0,-1-1 0,-1-1 0,-1 0 0,-2 0 0,-1-1 0,-1 0 0,3-37 0,-8 51 0,-2 0 0,0 1 0,0-1 0,-2 0 0,1 0 0,-2 1 0,0-1 0,-1 1 0,0-1 0,-8-15 0,8 21 0,-1 1 0,0 0 0,0 0 0,-1 0 0,0 1 0,0-1 0,0 1 0,-1 1 0,0 0 0,-1 0 0,1 0 0,-1 1 0,0 0 0,-1 0 0,1 1 0,-1 0 0,-9-3 0,5 4 34,0-1 1,-1 2-1,1 0 0,-1 0 0,1 1 0,-1 1 0,1 1 0,-1-1 0,-15 4 1,8 1-377,0 0 1,0 1 0,1 1-1,-38 19 1,-3 8-6485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4.439"/>
    </inkml:context>
    <inkml:brush xml:id="br0">
      <inkml:brushProperty name="width" value="0.05" units="cm"/>
      <inkml:brushProperty name="height" value="0.05" units="cm"/>
      <inkml:brushProperty name="color" value="#FFFFFF"/>
    </inkml:brush>
  </inkml:definitions>
  <inkml:trace contextRef="#ctx0" brushRef="#br0">155 0 24575,'7'8'0,"-4"-5"0,-1 0 0,1-1 0,0 1 0,0-1 0,0 0 0,0 1 0,6 2 0,-7-4 0,0 0 0,0 0 0,-1 0 0,1 0 0,-1 0 0,1 0 0,-1 1 0,1-1 0,-1 1 0,0-1 0,1 1 0,-1 0 0,0-1 0,0 1 0,0 0 0,-1 0 0,1-1 0,0 1 0,-1 0 0,1 0 0,-1 0 0,0 0 0,1 0 0,-1 0 0,0 0 0,0 0 0,0 0 0,0 0 0,-1 0 0,1 0 0,-2 3 0,-1 7 0,-1-1 0,0 0 0,0 0 0,-8 12 0,7-15 0,-49 92 0,20-39 0,-49 120 0,81-174 0,-1 0 0,1 0 0,1 0 0,-1 1 0,0 9 0,2-15 0,0 0 0,0 0 0,0 0 0,1 0 0,-1 0 0,1 0 0,-1 0 0,1-1 0,-1 1 0,1 0 0,0 0 0,0-1 0,0 1 0,0 0 0,0-1 0,0 1 0,1-1 0,-1 1 0,0-1 0,1 0 0,-1 0 0,1 1 0,0-1 0,-1 0 0,4 1 0,11 4 0,0 0 0,1-2 0,-1 0 0,27 3 0,6 1 0,121 22 0,-134-26 0,1-1 0,62-4 0,-90 1 0,0-1 0,0-1 0,0 1 0,0-1 0,0-1 0,-1 0 0,1 0 0,-1-1 0,0 0 0,1 0 0,-2-1 0,1 0 0,-1 0 0,1 0 0,-1-1 0,-1-1 0,1 1 0,-1-1 0,0 0 0,-1 0 0,0-1 0,0 0 0,-1 0 0,1 0 0,-2 0 0,1-1 0,-1 1 0,-1-1 0,3-11 0,-2 0 0,-1 0 0,-1 1 0,0-1 0,-2 0 0,0 0 0,-1 0 0,-1 1 0,-1-1 0,-9-26 0,5 23 0,-1 0 0,-1 0 0,0 1 0,-2 0 0,-1 1 0,-1 0 0,-18-21 0,29 38 49,-1 0 0,0 0 0,0 0-1,0 1 1,0-1 0,-10-5 0,14 9-65,-1 0 1,0-1-1,0 1 1,1 0-1,-1 0 0,0 0 1,0-1-1,1 1 1,-1 0-1,0 0 1,0 0-1,1 0 1,-1 0-1,0 0 1,0 0-1,1 1 1,-1-1-1,0 0 1,0 0-1,1 1 1,-2-1-1,1 1-64,0 0 0,0 0-1,0 0 1,0 0 0,1 1-1,-1-1 1,0 0 0,1 0-1,-1 0 1,1 1 0,-1-1 0,1 0-1,-1 1 1,1-1 0,0 0-1,0 3 1,-2 14-6746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5.149"/>
    </inkml:context>
    <inkml:brush xml:id="br0">
      <inkml:brushProperty name="width" value="0.05" units="cm"/>
      <inkml:brushProperty name="height" value="0.05" units="cm"/>
      <inkml:brushProperty name="color" value="#FFFFFF"/>
    </inkml:brush>
  </inkml:definitions>
  <inkml:trace contextRef="#ctx0" brushRef="#br0">2340 189 24575,'1'-1'0,"-7"-4"0,-11-2 0,-26-7 0,-84-14 0,-49 5 0,164 22 0,-1524-94-539,1194 84-737,261 8-5100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5.427"/>
    </inkml:context>
    <inkml:brush xml:id="br0">
      <inkml:brushProperty name="width" value="0.05" units="cm"/>
      <inkml:brushProperty name="height" value="0.05" units="cm"/>
      <inkml:brushProperty name="color" value="#FFFFFF"/>
    </inkml:brush>
  </inkml:definitions>
  <inkml:trace contextRef="#ctx0" brushRef="#br0">370 0 24575,'0'9'0,"-1"0"0,0 0 0,0-1 0,-1 1 0,0 0 0,0-1 0,-1 1 0,0-1 0,-1 0 0,0 0 0,0 0 0,-1-1 0,0 1 0,0-1 0,0 0 0,-1 0 0,0-1 0,-10 8 0,-32 27 0,-85 57 0,66-52 0,67-46 0,-6 4 0,0 1 0,0-1 0,1 1 0,-1 0 0,-4 7 0,9-11 0,0 0 0,0 0 0,1 0 0,-1 0 0,0 0 0,1 1 0,-1-1 0,1 0 0,-1 0 0,1 1 0,0-1 0,0 0 0,-1 0 0,1 1 0,0-1 0,0 0 0,0 1 0,1-1 0,-1 0 0,0 1 0,0-1 0,1 0 0,-1 0 0,0 0 0,1 1 0,0-1 0,-1 0 0,1 0 0,0 0 0,-1 0 0,1 0 0,0 0 0,0 0 0,0 0 0,0 0 0,1 1 0,5 4 0,1-1 0,0 0 0,0 0 0,0 0 0,0-1 0,14 5 0,60 16 0,-44-15 0,39 13-1365,-2-1-5461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6.247"/>
    </inkml:context>
    <inkml:brush xml:id="br0">
      <inkml:brushProperty name="width" value="0.05" units="cm"/>
      <inkml:brushProperty name="height" value="0.05" units="cm"/>
      <inkml:brushProperty name="color" value="#FFFFFF"/>
    </inkml:brush>
  </inkml:definitions>
  <inkml:trace contextRef="#ctx0" brushRef="#br0">0 133 24575,'1'7'0,"1"-1"0,-1 1 0,1-1 0,0 1 0,1-1 0,0 1 0,0-1 0,0 0 0,5 6 0,7 16 0,-6-9 0,-2-1 0,0 1 0,-1 1 0,-1-1 0,0 1 0,-2 0 0,-1 0 0,1 35 0,0-75 0,1 0 0,13-37 0,1-3 0,32-180 0,-49 235 0,1 0 0,-1 0 0,1 0 0,0 1 0,4-7 0,-6 10 0,0 1 0,1-1 0,-1 1 0,0-1 0,1 1 0,-1-1 0,1 1 0,-1-1 0,1 1 0,-1-1 0,1 1 0,-1 0 0,1-1 0,-1 1 0,1 0 0,0 0 0,-1-1 0,1 1 0,0 0 0,-1 0 0,1 0 0,0 0 0,-1 0 0,1 0 0,-1 0 0,1 0 0,0 0 0,-1 0 0,1 0 0,0 0 0,-1 0 0,1 0 0,0 1 0,-1-1 0,1 0 0,-1 1 0,1-1 0,-1 0 0,1 1 0,0-1 0,-1 0 0,0 1 0,1-1 0,-1 1 0,1-1 0,-1 1 0,1-1 0,-1 1 0,0 0 0,1-1 0,-1 2 0,9 9 0,0 1 0,-1 0 0,-1 1 0,0 0 0,-1 0 0,0 0 0,-1 1 0,-1 0 0,6 24 0,-10-36 14,0 0 0,0 0-1,0 0 1,1 0 0,-2-1-1,1 1 1,0 0-1,0 0 1,-1 0 0,1 0-1,-1 0 1,1-1 0,-1 1-1,0 0 1,0 0 0,0-1-1,0 1 1,0-1 0,0 1-1,0-1 1,0 1 0,-1-1-1,1 0 1,-3 3 0,1-3-146,0 1 1,-1-1 0,1 1-1,0-1 1,-1 0 0,1 0 0,-1-1-1,1 1 1,-1-1 0,1 0 0,-1 0-1,-3 0 1,-19-2-6695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6.270"/>
    </inkml:context>
    <inkml:brush xml:id="br0">
      <inkml:brushProperty name="width" value="0.05" units="cm"/>
      <inkml:brushProperty name="height" value="0.05" units="cm"/>
      <inkml:brushProperty name="color" value="#FFFFFF"/>
    </inkml:brush>
  </inkml:definitions>
  <inkml:trace contextRef="#ctx0" brushRef="#br0">218 270 24575,'-9'-6'0,"1"-1"0,-1 1 0,0 0 0,0 1 0,-1 0 0,1 1 0,-18-6 0,26 9 0,1 1 0,-1 0 0,1 0 0,-1 0 0,0 0 0,1 0 0,-1 0 0,1 0 0,-1 0 0,0 0 0,1 0 0,-1 0 0,1 0 0,-1 0 0,0 0 0,1 0 0,-1 0 0,1 1 0,-1-1 0,1 0 0,-1 1 0,0-1 0,1 0 0,-1 1 0,1-1 0,0 0 0,-1 1 0,1-1 0,-1 1 0,1-1 0,0 1 0,-1-1 0,1 1 0,0-1 0,-1 1 0,1 0 0,0-1 0,0 1 0,0-1 0,-1 1 0,1 0 0,0-1 0,0 2 0,0 32 0,0-26 0,0 11 0,0 0 0,-2 0 0,-1 0 0,0-1 0,-1 1 0,-12 32 0,6-27 0,-1 0 0,0 0 0,-2-1 0,-21 29 0,47-70 0,-6 7 0,0 1 0,1 0 0,0 0 0,1 1 0,10-9 0,-20 24 0,0 1 0,0-1 0,-1 0 0,0 0 0,0 0 0,0 0 0,-1 0 0,-4 7 0,7-24 0,5-9 0,6-13 0,123-360 0,-131 383 0,0 1 0,1 0 0,1 0 0,-1 0 0,1 1 0,1-1 0,0 1 0,0 0 0,11-10 0,-16 17 0,0 0 0,-1 0 0,1 1 0,0-1 0,0 0 0,0 1 0,0-1 0,0 1 0,1-1 0,-1 1 0,0 0 0,0-1 0,0 1 0,0 0 0,0 0 0,0 0 0,1 0 0,-1 0 0,0 0 0,0 0 0,0 0 0,0 0 0,0 1 0,1-1 0,-1 0 0,0 1 0,0-1 0,0 1 0,0-1 0,0 1 0,0-1 0,0 1 0,0 0 0,0 0 0,-1-1 0,1 1 0,0 0 0,0 0 0,-1 0 0,1 0 0,0 0 0,0 1 0,3 5 0,-1 0 0,1 0 0,-1 0 0,4 15 0,14 65 0,13 117 0,8 39 0,-33-206-1365,-1-8-5461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7.062"/>
    </inkml:context>
    <inkml:brush xml:id="br0">
      <inkml:brushProperty name="width" value="0.05" units="cm"/>
      <inkml:brushProperty name="height" value="0.05" units="cm"/>
      <inkml:brushProperty name="color" value="#FFFFFF"/>
    </inkml:brush>
  </inkml:definitions>
  <inkml:trace contextRef="#ctx0" brushRef="#br0">60 400 24575,'-4'0'0,"0"0"0,0 0 0,0-1 0,1 0 0,-1 1 0,0-1 0,0-1 0,0 1 0,1 0 0,-1-1 0,1 0 0,-1 0 0,1 0 0,-4-3 0,7 4 0,0 1 0,0-1 0,0 1 0,0-1 0,0 1 0,0-1 0,1 1 0,-1-1 0,0 1 0,0-1 0,0 1 0,1-1 0,-1 1 0,0-1 0,0 1 0,1-1 0,-1 1 0,1 0 0,-1-1 0,0 1 0,1-1 0,-1 1 0,1 0 0,-1 0 0,1-1 0,-1 1 0,1 0 0,-1 0 0,1-1 0,-1 1 0,1 0 0,-1 0 0,1 0 0,-1 0 0,1 0 0,0 0 0,24-7 0,167-22 0,46-10 0,-223 35 0,-1-1 0,0-1 0,18-9 0,-31 14 0,0 1 0,-1-1 0,1 1 0,0 0 0,0-1 0,0 1 0,0 0 0,0-1 0,0 1 0,0 0 0,0 0 0,0 0 0,0 0 0,0 0 0,0 0 0,0 0 0,0 0 0,0 1 0,0-1 0,0 0 0,-1 0 0,1 1 0,0-1 0,0 1 0,0-1 0,0 0 0,0 1 0,-1 0 0,1-1 0,0 1 0,0 0 0,-1-1 0,1 1 0,0 0 0,-1 0 0,1 1 0,2 3 0,0 0 0,-1 0 0,0 1 0,-1-1 0,2 8 0,1 1 0,-3-9 0,16 47 0,-3 1 0,12 82 0,-26-113 0,-4-17 0,-5-11 0,0-7 0,2-1 0,-1 0 0,2 0 0,0 0 0,0-1 0,-5-23 0,5 18 0,-31-127 0,32 121 0,2 0 0,1-1 0,1-44 0,2 63 0,0 1 0,0 0 0,0-1 0,1 1 0,0 0 0,1 0 0,-1 0 0,1 0 0,1 0 0,-1 0 0,1 1 0,0 0 0,1 0 0,0 0 0,7-7 0,-8 9 0,0 1 0,1-1 0,0 1 0,-1 0 0,1 1 0,0-1 0,1 1 0,-1 0 0,0 0 0,0 1 0,1 0 0,-1-1 0,1 2 0,-1-1 0,1 1 0,0 0 0,-1 0 0,1 0 0,-1 1 0,1 0 0,6 1 0,0 2 0,1 0 0,-1 1 0,0 1 0,0-1 0,0 2 0,-1 0 0,0 0 0,0 1 0,17 17 0,-22-20 0,-1 0 0,0 1 0,0-1 0,-1 1 0,0 0 0,0 1 0,0-1 0,0 0 0,-1 1 0,-1 0 0,1 0 0,-1 0 0,0 0 0,0 0 0,-1 1 0,0-1 0,0 0 0,-1 1 0,-1 7 0,1-10 0,-1 0 0,0 0 0,-1 0 0,1-1 0,-1 1 0,0-1 0,0 1 0,0-1 0,-1 0 0,0 0 0,1 0 0,-1 0 0,-1 0 0,-6 6 0,-1-1 0,-1 0 0,-1-1 0,-20 10 0,19-10 0,0 0 0,-17 13 0,30-20 0,0-1 0,0 1 0,0 0 0,0 0 0,0 0 0,0 0 0,0 0 0,1 0 0,-1 0 0,0 0 0,1 0 0,-1 0 0,0 0 0,1 0 0,0 1 0,-1-1 0,1 0 0,0 0 0,-1 0 0,1 1 0,0-1 0,0 0 0,0 2 0,1-1 0,-1 0 0,1 0 0,0 0 0,0 0 0,0-1 0,0 1 0,0 0 0,0-1 0,0 1 0,1-1 0,-1 1 0,0-1 0,3 2 0,7 5 0,-1-2 0,1 1 0,21 8 0,-25-11 0,71 29 0,-50-23 0,0 1 0,-1 2 0,-1 1 0,43 30 0,-65-41 0,0 0 0,-1 1 0,1-1 0,-1 1 0,0-1 0,0 1 0,0 0 0,3 8 0,-5-11 0,-1 1 0,1-1 0,-1 0 0,0 1 0,1-1 0,-1 1 0,0-1 0,0 0 0,0 1 0,0-1 0,0 1 0,0-1 0,0 1 0,0-1 0,-1 0 0,1 1 0,0-1 0,-1 0 0,0 1 0,1-1 0,-1 0 0,0 1 0,1-1 0,-1 0 0,0 0 0,0 0 0,0 0 0,0 0 0,0 0 0,0 0 0,0 0 0,-3 1 0,-2 2 0,-1-1 0,1 0 0,-1 0 0,0-1 0,0 0 0,0 0 0,0 0 0,0-1 0,-7 0 0,-71 1 0,68-2 0,-22-1 114,0-1 0,-41-9 0,67 9-270,1-1 1,-1 0 0,1-1 0,0 0 0,0-1 0,0-1 0,1 0-1,0 0 1,0-1 0,-12-10 0,4-2-6671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7.464"/>
    </inkml:context>
    <inkml:brush xml:id="br0">
      <inkml:brushProperty name="width" value="0.05" units="cm"/>
      <inkml:brushProperty name="height" value="0.05" units="cm"/>
      <inkml:brushProperty name="color" value="#FFFFFF"/>
    </inkml:brush>
  </inkml:definitions>
  <inkml:trace contextRef="#ctx0" brushRef="#br0">1 253 24575,'9'-1'0,"-8"1"0,-1 0 0,1 0 0,0 0 0,0 0 0,0 0 0,0 0 0,0 0 0,-1 0 0,1 0 0,0 0 0,0 0 0,0 1 0,-1-1 0,1 0 0,0 0 0,0 1 0,0-1 0,-1 1 0,1-1 0,0 1 0,-1-1 0,1 1 0,0-1 0,-1 1 0,1 0 0,-1-1 0,1 1 0,-1 0 0,1-1 0,-1 1 0,1 0 0,-1 0 0,0-1 0,1 1 0,-1 0 0,0 0 0,0 0 0,0-1 0,0 1 0,1 2 0,19 63 0,-3 1 0,13 108 0,-28-163 0,-1-3 0,0 0 0,0 0 0,-1 0 0,0-1 0,0 1 0,-3 17 0,-3-18 0,2-16 0,0-16 0,3 3 0,1-1 0,1 1 0,1-1 0,1 1 0,9-34 0,40-103 0,-49 149 0,24-66 0,62-120 0,-88 194 0,3-6 0,0 1 0,0-1 0,10-11 0,-13 17 0,-1 1 0,1-1 0,-1 1 0,0-1 0,1 0 0,0 1 0,-1-1 0,1 1 0,-1 0 0,1-1 0,-1 1 0,1-1 0,0 1 0,-1 0 0,1-1 0,0 1 0,0 0 0,-1 0 0,1 0 0,0 0 0,0-1 0,-1 1 0,1 0 0,0 0 0,-1 0 0,1 1 0,0-1 0,0 0 0,-1 0 0,1 0 0,0 0 0,0 1 0,-1-1 0,1 0 0,0 1 0,-1-1 0,1 0 0,-1 1 0,1-1 0,0 1 0,-1-1 0,1 1 0,-1-1 0,1 1 0,-1 0 0,0-1 0,1 1 0,-1-1 0,0 1 0,1 0 0,-1-1 0,0 1 0,1 0 0,-1 1 0,5 13 0,-1 0 0,-1 0 0,0 1 0,-1 0 0,0 28 0,1 1 0,-2-32 3,26 225 335,-16-171-1191,30 99 0,-34-142-5973</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8.021"/>
    </inkml:context>
    <inkml:brush xml:id="br0">
      <inkml:brushProperty name="width" value="0.05" units="cm"/>
      <inkml:brushProperty name="height" value="0.05" units="cm"/>
      <inkml:brushProperty name="color" value="#FFFFFF"/>
    </inkml:brush>
  </inkml:definitions>
  <inkml:trace contextRef="#ctx0" brushRef="#br0">53 575 24575,'-3'0'0,"0"-1"0,-1 1 0,1-1 0,0 0 0,0 0 0,0 0 0,0-1 0,0 1 0,0-1 0,1 1 0,-1-1 0,-2-2 0,4 3 0,0 1 0,0-1 0,1 1 0,-1-1 0,0 0 0,1 1 0,-1-1 0,0 0 0,1 1 0,-1-1 0,1 0 0,-1 0 0,1 1 0,-1-1 0,1 0 0,0 0 0,-1 0 0,1 0 0,0 0 0,0 0 0,0 1 0,0-1 0,-1 0 0,1 0 0,0 0 0,1 0 0,-1 0 0,0 0 0,0 0 0,0 0 0,0 0 0,1 1 0,-1-1 0,0 0 0,1 0 0,-1 0 0,1 0 0,-1 1 0,1-1 0,-1 0 0,1 1 0,0-1 0,-1 0 0,2 0 0,5-4 0,-1 1 0,1 1 0,-1-1 0,1 1 0,0 0 0,0 1 0,9-3 0,58-9 0,-44 9 0,56-8 0,40-8 0,-108 17 0,0-1 0,0-1 0,0-1 0,27-14 0,-39 17 0,1 0 0,-1-1 0,0 1 0,0-2 0,0 1 0,0 0 0,-1-1 0,0 0 0,0 0 0,-1-1 0,6-10 0,-3 2 0,-1-1 0,0 0 0,-1-1 0,3-16 0,-9 142 0,-13 23 0,3-39 0,2 115 0,13-654 0,-3 435 0,10-128 0,-9 121 0,2-1 0,0 1 0,1 0 0,1 0 0,10-22 0,-15 37 0,0 1 0,1-1 0,0 0 0,-1 0 0,1 1 0,0-1 0,0 1 0,1-1 0,-1 1 0,0 0 0,1 0 0,-1 0 0,6-3 0,-6 5 0,0-1 0,0 1 0,0-1 0,0 1 0,0 0 0,0-1 0,1 1 0,-1 0 0,0 1 0,0-1 0,0 0 0,0 1 0,0-1 0,0 1 0,0-1 0,0 1 0,0 0 0,0 0 0,0 0 0,0 0 0,2 2 0,7 5 0,0 1 0,-1 0 0,0 1 0,0 0 0,-1 0 0,0 1 0,-1 0 0,10 18 0,-7-10 0,-1 1 0,-2 0 0,0 0 0,10 36 0,-16-48 0,-1-1 0,0 0 0,0 1 0,-1-1 0,0 1 0,0-1 0,0 0 0,-1 1 0,0-1 0,-1 0 0,0 1 0,0-1 0,0 0 0,-4 8 0,1-8 0,1 1 0,-1-1 0,-1 0 0,1 0 0,-1 0 0,0-1 0,-1 0 0,1 0 0,-1 0 0,-1-1 0,-11 7 0,-37 15-1365,1-5-5461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8.632"/>
    </inkml:context>
    <inkml:brush xml:id="br0">
      <inkml:brushProperty name="width" value="0.05" units="cm"/>
      <inkml:brushProperty name="height" value="0.05" units="cm"/>
      <inkml:brushProperty name="color" value="#FFFFFF"/>
    </inkml:brush>
  </inkml:definitions>
  <inkml:trace contextRef="#ctx0" brushRef="#br0">381 508 24575,'4'-5'0,"-1"1"0,1-1 0,-1 0 0,0 0 0,0 0 0,0-1 0,-1 1 0,0-1 0,0 1 0,0-1 0,0 0 0,-1 0 0,0 0 0,-1 0 0,1 1 0,-1-10 0,0 7 0,-1 1 0,1 0 0,-1 0 0,-1 1 0,1-1 0,-1 0 0,0 0 0,-1 1 0,1-1 0,-1 1 0,-1-1 0,1 1 0,-8-9 0,5 10 0,0-1 0,0 1 0,-1 0 0,0 0 0,0 1 0,0 0 0,0 0 0,-1 1 0,1 0 0,-1 0 0,0 1 0,0 0 0,0 0 0,0 1 0,0 0 0,-1 0 0,1 1 0,0 0 0,0 1 0,-1-1 0,-11 4 0,7-1 0,0-1 0,1 2 0,-1 0 0,1 1 0,0 0 0,1 0 0,-1 1 0,1 1 0,0 0 0,1 1 0,-1 0 0,1 0 0,-9 11 0,15-15 0,1 1 0,-1 0 0,1-1 0,0 1 0,1 0 0,-1 0 0,1 1 0,0-1 0,0 1 0,0-1 0,1 1 0,-1 8 0,2-11 0,0 0 0,0 1 0,0-1 0,0 0 0,1 0 0,0 0 0,-1 0 0,1 0 0,0 0 0,0 0 0,1 0 0,-1-1 0,1 1 0,-1 0 0,1-1 0,0 1 0,0-1 0,0 1 0,0-1 0,1 0 0,-1 0 0,0 0 0,1 0 0,3 1 0,2 2 0,0-2 0,0 1 0,0-1 0,1 0 0,-1-1 0,1 0 0,0 0 0,-1-1 0,1 0 0,0-1 0,0 0 0,0 0 0,-1-1 0,1 0 0,0-1 0,0 1 0,-1-2 0,11-3 0,-5 1 0,0-1 0,-1-1 0,0 0 0,0 0 0,-1-1 0,0-1 0,0 0 0,-1-1 0,0 0 0,11-14 0,-10 9 0,-1-1 0,0-1 0,-1 0 0,-1 0 0,11-31 0,22-94 0,-10 31 0,-26 97 0,-3 18 0,-4 26 0,-15 70 157,5-41-537,3 1-1,2 0 0,3 90 1,7-111-6446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8.981"/>
    </inkml:context>
    <inkml:brush xml:id="br0">
      <inkml:brushProperty name="width" value="0.05" units="cm"/>
      <inkml:brushProperty name="height" value="0.05" units="cm"/>
      <inkml:brushProperty name="color" value="#FFFFFF"/>
    </inkml:brush>
  </inkml:definitions>
  <inkml:trace contextRef="#ctx0" brushRef="#br0">97 206 24575,'-1'-7'0,"1"2"0,8 1 0,-8 4 0,13-4 0,0-1 0,0 0 0,-1-1 0,0 0 0,12-8 0,-22 12 0,0 1 0,1-1 0,-1 1 0,-1-1 0,1 0 0,0 0 0,0 0 0,-1 0 0,1 0 0,-1 0 0,1-1 0,-1 1 0,0 0 0,0-1 0,0 1 0,0-1 0,0 1 0,-1-1 0,1 1 0,-1-1 0,0 1 0,0-1 0,0 0 0,0 1 0,0-1 0,0 0 0,-1 1 0,1-1 0,-1 1 0,0-1 0,0 1 0,0-1 0,-2-4 0,0 3 0,1-1 0,-1 0 0,0 1 0,-1-1 0,1 1 0,-1 0 0,0 0 0,0 0 0,0 1 0,-1-1 0,1 1 0,-1 0 0,0 0 0,-7-3 0,9 5 0,0 0 0,0 0 0,-1 0 0,1 1 0,0-1 0,-1 1 0,1 0 0,-1-1 0,1 2 0,0-1 0,-1 0 0,1 1 0,0-1 0,-1 1 0,1 0 0,0 0 0,0 0 0,0 1 0,0-1 0,0 1 0,0 0 0,0-1 0,0 1 0,-3 4 0,0-1 0,0 1 0,1 0 0,-1 0 0,1 0 0,1 1 0,0 0 0,-1 0 0,2 0 0,-1 0 0,1 1 0,1-1 0,-1 1 0,1 0 0,0-1 0,1 1 0,0 0 0,0 0 0,1 0 0,0 0 0,0 0 0,3 14 0,-1-12 0,0-1 0,1 0 0,0 0 0,1 0 0,0 0 0,0 0 0,1-1 0,0 0 0,0 0 0,1 0 0,0 0 0,1-1 0,-1 0 0,1-1 0,1 1 0,-1-1 0,16 9 0,18 4-1365,-1-6-5461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1:39.246"/>
    </inkml:context>
    <inkml:brush xml:id="br0">
      <inkml:brushProperty name="width" value="0.05" units="cm"/>
      <inkml:brushProperty name="height" value="0.05" units="cm"/>
      <inkml:brushProperty name="color" value="#FFFFFF"/>
    </inkml:brush>
  </inkml:definitions>
  <inkml:trace contextRef="#ctx0" brushRef="#br0">22 141 24575,'1'-25'0,"-1"18"0,1 1 0,-1-1 0,0 0 0,0 1 0,0-1 0,-1 0 0,0 1 0,-1-1 0,-3-12 0,4 19 0,1 0 0,0 0 0,0 0 0,0-1 0,0 1 0,0 0 0,0 0 0,0 0 0,0 0 0,-1 0 0,1 0 0,0 0 0,0 0 0,0-1 0,0 1 0,0 0 0,-1 0 0,1 0 0,0 0 0,0 0 0,0 0 0,0 0 0,-1 0 0,1 0 0,0 0 0,0 0 0,0 0 0,0 0 0,-1 0 0,1 0 0,0 0 0,0 0 0,0 0 0,0 0 0,0 1 0,-1-1 0,1 0 0,0 0 0,0 0 0,0 0 0,0 0 0,0 0 0,0 0 0,-1 0 0,1 1 0,0-1 0,0 0 0,0 0 0,0 0 0,0 0 0,0 0 0,0 1 0,0-1 0,0 0 0,0 0 0,0 0 0,0 0 0,0 1 0,0-1 0,0 0 0,0 0 0,0 0 0,0 0 0,0 0 0,0 1 0,0-1 0,0 0 0,0 0 0,0 0 0,-2 14 0,-2 17 0,3 0 0,0-1 0,2 1 0,2 0 0,0-1 0,2 0 0,17 56 0,-21-83 0,0 0 0,0-1 0,0 1 0,1 0 0,0 0 0,-1-1 0,1 1 0,0-1 0,0 1 0,4 2 0,-5-4 0,0-1 0,0 1 0,0-1 0,0 1 0,0-1 0,0 1 0,0-1 0,0 0 0,1 1 0,-1-1 0,0 0 0,0 0 0,0 0 0,0 0 0,0 0 0,0 0 0,1 0 0,-1 0 0,0-1 0,0 1 0,0 0 0,0-1 0,0 1 0,0-1 0,0 1 0,0-1 0,0 1 0,0-1 0,0 0 0,0 1 0,1-3 0,6-4 0,-1-1 0,0 1 0,0-2 0,-1 1 0,9-16 0,23-52 0,-27 54 0,20-49 0,-14 31 0,23-39 0,-27 61-1365,-1 6-5461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3:37.222"/>
    </inkml:context>
    <inkml:brush xml:id="br0">
      <inkml:brushProperty name="width" value="0.05" units="cm"/>
      <inkml:brushProperty name="height" value="0.05" units="cm"/>
      <inkml:brushProperty name="color" value="#FFFFFF"/>
    </inkml:brush>
  </inkml:definitions>
  <inkml:trace contextRef="#ctx0" brushRef="#br0">236 0 24575,'-24'7'0,"1"2"0,0 0 0,1 1 0,0 1 0,1 1 0,-32 24 0,49-32 0,0-1 0,0 1 0,0 0 0,1 0 0,-1 0 0,1 1 0,0-1 0,0 1 0,1-1 0,0 1 0,0 0 0,0 0 0,0 0 0,1 0 0,-1 1 0,1-1 0,1 0 0,-1 1 0,1-1 0,0 0 0,1 11 0,-1-9 0,1-1 0,1 1 0,-1 0 0,1 0 0,0-1 0,1 0 0,0 1 0,-1-1 0,2 0 0,-1 0 0,1 0 0,0-1 0,0 1 0,1-1 0,0 0 0,10 8 0,273 170 0,-279-179 0,-4-1 0,0-1 0,-1 1 0,1 0 0,0 0 0,-1 1 0,4 3 0,-8-7 5,0 0 0,0 0 0,0 0 0,0 0 0,0 0 0,0 0 0,0 1 0,-1-1 0,1 0 0,0 0 0,0 0 0,0 0 0,0 0 0,0 0-1,0 0 1,0 0 0,0 0 0,0 0 0,0 0 0,0 1 0,0-1 0,0 0 0,0 0 0,0 0 0,0 0 0,0 0 0,0 0 0,0 0 0,0 0 0,0 0 0,0 1 0,0-1 0,0 0-1,0 0 1,0 0 0,0 0 0,0 0 0,0 0 0,0 0 0,0 0 0,0 0 0,0 1 0,0-1 0,0 0 0,0 0 0,0 0 0,0 0 0,0 0 0,0 0 0,0 0 0,1 0 0,-1 0-1,0 0 1,0 0 0,0 0 0,0 0 0,0 0 0,0 0 0,0 0 0,0 1 0,0-1 0,0 0 0,1 0 0,-1 0 0,0 0 0,0 0 0,0 0 0,0 0 0,-5-3-1712,-4-3-5119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3:37.593"/>
    </inkml:context>
    <inkml:brush xml:id="br0">
      <inkml:brushProperty name="width" value="0.05" units="cm"/>
      <inkml:brushProperty name="height" value="0.05" units="cm"/>
      <inkml:brushProperty name="color" value="#FFFFFF"/>
    </inkml:brush>
  </inkml:definitions>
  <inkml:trace contextRef="#ctx0" brushRef="#br0">1 443 24575,'79'-2'29,"124"-20"1,71-31-188,-198 37 14,960-176-1070,-480 82 1214,-478 88 0,-75 21 0,-1 0 0,1 0 0,0 0 0,-1 0 0,1 0 0,-1 0 0,0-1 0,3-2 0,-5 4 0,0 0 0,1 0 0,-1 0 0,0 0 0,0 0 0,0-1 0,0 1 0,0 0 0,0 0 0,0 0 0,0 0 0,0 0 0,0-1 0,0 1 0,0 0 0,0 0 0,0 0 0,0 0 0,0 0 0,0-1 0,0 1 0,0 0 0,0 0 0,0 0 0,0 0 0,0 0 0,-1 0 0,1-1 0,0 1 0,0 0 0,0 0 0,0 0 0,0 0 0,0 0 0,0 0 0,0 0 0,-1 0 0,1-1 0,0 1 0,0 0 0,0 0 0,0 0 0,0 0 0,-15-4 0,-35 1-1123,-11 2-4488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4.146"/>
    </inkml:context>
    <inkml:brush xml:id="br0">
      <inkml:brushProperty name="width" value="0.05" units="cm"/>
      <inkml:brushProperty name="height" value="0.05" units="cm"/>
      <inkml:brushProperty name="color" value="#FFFFFF"/>
    </inkml:brush>
  </inkml:definitions>
  <inkml:trace contextRef="#ctx0" brushRef="#br0">1 5 24575,'0'-3'0,"0"2"0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6.632"/>
    </inkml:context>
    <inkml:brush xml:id="br0">
      <inkml:brushProperty name="width" value="0.05" units="cm"/>
      <inkml:brushProperty name="height" value="0.05" units="cm"/>
      <inkml:brushProperty name="color" value="#FFFFFF"/>
    </inkml:brush>
  </inkml:definitions>
  <inkml:trace contextRef="#ctx0" brushRef="#br0">163 123 24575,'20'-9'0,"-8"4"0,-1-1 0,0 0 0,11-8 0,-20 13 0,0 0 0,0 0 0,-1-1 0,1 0 0,0 1 0,-1-1 0,1 0 0,-1 1 0,1-1 0,-1 0 0,0 0 0,0 0 0,0 0 0,0-1 0,0 1 0,-1 0 0,1 0 0,-1 0 0,1-1 0,-1 1 0,0 0 0,0-4 0,0 4 0,0 0 0,-1 1 0,1-1 0,0 0 0,-1 1 0,0-1 0,1 1 0,-1-1 0,0 1 0,0-1 0,0 1 0,0-1 0,0 1 0,0 0 0,-1-1 0,1 1 0,0 0 0,-1 0 0,1 0 0,-1 0 0,1 0 0,-1 1 0,1-1 0,-1 0 0,1 1 0,-1-1 0,0 1 0,1-1 0,-1 1 0,0 0 0,0 0 0,1-1 0,-1 1 0,0 1 0,0-1 0,1 0 0,-3 1 0,-2-1 0,1 1 0,-1 0 0,1 1 0,0-1 0,0 1 0,-1 0 0,1 0 0,1 1 0,-1-1 0,-8 7 0,10-7 0,0 1 0,0 0 0,0 0 0,0 0 0,1 0 0,-1 0 0,1 1 0,0-1 0,0 1 0,0 0 0,1 0 0,-1-1 0,1 1 0,0 0 0,0 0 0,0 0 0,0 0 0,1 0 0,0 0 0,0 1 0,0-1 0,1 5 0,2 5 0,0-1 0,1 1 0,1-1 0,1 0 0,7 14 0,-6-13 0,0 1 0,7 27 0,-13-40 8,0 0 0,-1 1 0,0-1-1,1 0 1,-1 0 0,0 0 0,0 0-1,0 0 1,-1 1 0,1-1 0,0 0-1,-1 0 1,1 0 0,-1 0 0,0 0-1,0 0 1,0 0 0,0 0 0,0 0-1,0 0 1,-2 1 0,1 0 5,-1-1 0,1 0 0,-1 0 0,0 0 1,0-1-1,0 1 0,0-1 0,0 0 0,0 1 0,0-1 0,0-1 0,-5 2 1,-3-1-204,1 0 0,0 0 1,0-1-1,0 0 0,-1-1 1,1-1-1,0 1 1,-10-4-1,-4-3-6636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4.978"/>
    </inkml:context>
    <inkml:brush xml:id="br0">
      <inkml:brushProperty name="width" value="0.05" units="cm"/>
      <inkml:brushProperty name="height" value="0.05" units="cm"/>
      <inkml:brushProperty name="color" value="#FFFFFF"/>
    </inkml:brush>
  </inkml:definitions>
  <inkml:trace contextRef="#ctx0" brushRef="#br0">44 59 24575,'-3'-2'0,"0"0"0,0 0 0,0 0 0,0-1 0,0 1 0,0-1 0,1 0 0,-1 0 0,1 0 0,0 0 0,-1 0 0,2 0 0,-1-1 0,0 1 0,1-1 0,-1 0 0,-1-6 0,4 10 0,0 0 0,0 0 0,0 1 0,0-1 0,0 0 0,0 0 0,-1 1 0,1-1 0,0 1 0,0-1 0,-1 1 0,1-1 0,0 1 0,0-1 0,-1 1 0,1-1 0,-1 1 0,2 1 0,41 43 0,-2 1 0,35 54 0,-31-40 0,356 432-800,19-12-720,33 39 598,-420-480 979,-5-8 117,-1 2 0,-1 1 0,35 61-1,-60-91-58,1 0-1,0 0 0,-1 0 0,0 1 1,0-1-1,0 0 0,0 8 0,-1-11-82,1 0-1,-1 0 1,0-1-1,0 1 1,0 0-1,-1 0 1,1 0-1,0-1 1,0 1-1,0 0 1,-1 0-1,1 0 1,0-1-1,-1 1 0,1 0 1,0 0-1,-1-1 1,1 1-1,-1 0 1,1-1-1,-1 1 1,0-1-1,1 1 1,-1-1-1,0 1 1,1-1-1,-1 1 1,0-1-1,1 1 1,-1-1-1,0 0 1,0 1-1,0-1 1,1 0-1,-1 0 0,0 0 1,0 0-1,0 0 1,0 0-1,1 0 1,-1 0-1,0 0 1,0 0-1,0 0 1,-1-1-1,-18-6-1268,-1-5-5589</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5.316"/>
    </inkml:context>
    <inkml:brush xml:id="br0">
      <inkml:brushProperty name="width" value="0.05" units="cm"/>
      <inkml:brushProperty name="height" value="0.05" units="cm"/>
      <inkml:brushProperty name="color" value="#FFFFFF"/>
    </inkml:brush>
  </inkml:definitions>
  <inkml:trace contextRef="#ctx0" brushRef="#br0">2374 26 24575,'-4'-3'0,"1"0"0,0 1 0,-1-1 0,0 1 0,1 0 0,-1 0 0,0 0 0,0 1 0,0 0 0,0-1 0,-1 1 0,1 1 0,0-1 0,0 1 0,-1-1 0,1 1 0,0 0 0,0 1 0,-1-1 0,1 1 0,-6 1 0,-10 3 0,1 2 0,-1 0 0,-22 12 0,24-11 0,-423 231-760,309-161 638,-1013 611 122,1125-676 0,-82 51 0,-163 135 0,258-193 12,-25 25-39,30-29 39,0 0-1,1 0 1,-1 1-1,1-1 1,0 0-1,-1 0 1,1 1-1,0-1 1,0 1 0,0-1-1,1 1 1,-1-1-1,0 4 1,1-5 10,1 0 1,-1-1-1,0 1 1,0 0-1,1 0 0,-1 0 1,0 0-1,1-1 1,-1 1-1,1 0 1,-1-1-1,1 1 1,-1 0-1,1-1 0,-1 1 1,1 0-1,0-1 1,-1 1-1,1-1 1,0 1-1,0-1 1,-1 1-1,1-1 0,0 0 1,0 1-1,0-1 1,0 0-1,-1 0 1,1 0-1,0 0 1,0 1-1,0-1 1,0 0-1,0 0 0,-1-1 1,1 1-1,0 0 1,0 0-1,1-1 1,35-6-1551,-13-2-5298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7.195"/>
    </inkml:context>
    <inkml:brush xml:id="br0">
      <inkml:brushProperty name="width" value="0.05" units="cm"/>
      <inkml:brushProperty name="height" value="0.05" units="cm"/>
      <inkml:brushProperty name="color" value="#FFFFFF"/>
    </inkml:brush>
  </inkml:definitions>
  <inkml:trace contextRef="#ctx0" brushRef="#br0">4291 59 24575,'0'-3'0,"1"-1"0,0 1 0,-1-1 0,1 1 0,1 0 0,-1-1 0,0 1 0,4-5 0,-5 6 0,1 1 0,0-1 0,0 0 0,0 1 0,0-1 0,1 1 0,-1 0 0,0-1 0,1 1 0,-1 0 0,0 0 0,1 0 0,-1 0 0,1 0 0,0 0 0,-1 0 0,4-1 0,-5 3 0,1-1 0,-1 0 0,1 0 0,-1 0 0,0 0 0,1 1 0,-1-1 0,1 0 0,-1 0 0,0 1 0,1-1 0,-1 0 0,0 1 0,1-1 0,-1 0 0,0 1 0,1-1 0,-1 0 0,0 1 0,0-1 0,0 1 0,1-1 0,-1 1 0,0-1 0,0 0 0,0 1 0,0-1 0,0 1 0,0-1 0,0 1 0,0-1 0,0 1 0,0-1 0,0 1 0,0-1 0,0 0 0,0 1 0,0-1 0,0 1 0,-1-1 0,1 1 0,0-1 0,-1 1 0,-6 26 0,6-23 0,-14 39 0,-2-1 0,-2-1 0,-1-1 0,-2-1 0,-39 52 0,-155 168 0,-175 128 0,-26-23 0,199-176 0,159-137 0,-324 290 0,23 25 0,-32 134 0,339-429 0,-522 812 0,377-562 0,-29 51 0,159-257 0,-305 558 0,326-571 0,4 2 0,4 2 0,5 1 0,-36 201 0,65-259 0,1 0 0,3-1 0,2 1 0,2 0 0,2-1 0,2 0 0,3 0 0,1 0 0,2-1 0,3-1 0,1-1 0,3 0 0,30 51 0,-26-55 0,2-2 0,1 0 0,2-2 0,2-2 0,2 0 0,0-2 0,3-2 0,0-1 0,2-2 0,1-1 0,1-2 0,1-2 0,77 31 0,-52-32-73,1-3 0,2-3-1,-1-2 1,124 7 0,283-23-294,189-52-546,-208 13 279,1321 16-1324,-18 153 1958,-1205-70-151,1 31-181,-15 54 0,-412-97 281,-2 5 1,129 74 0,-183-84 121,93 70 0,-138-91 110,-1 2 0,-1 1 1,-1 0-1,-1 2 1,-2 1-1,25 36 0,-37-45-60,0 1-1,-1-1 1,-1 1-1,-1 1 1,0-1 0,-1 1-1,-1 0 1,-1 0-1,-1 0 1,-1 1-1,0-1 1,-1 0 0,-1 1-1,-5 25 1,-8 20 512,-2 0 1,-44 112-1,38-116-549,-35 103-84,8 3 0,-33 198 0,76-337 0,2-1 0,1 1 0,1 0 0,2 0 0,4 38 0,-4-63 0,1 0 0,-1 0 0,1 0 0,0 0 0,1 0 0,-1 0 0,0 0 0,1 0 0,-1-1 0,4 4 0,-5-5 0,1 0 0,0-1 0,-1 1 0,1 0 0,0-1 0,0 1 0,-1-1 0,1 0 0,0 1 0,0-1 0,0 0 0,0 1 0,0-1 0,0 0 0,0 0 0,0 0 0,-1 0 0,1 1 0,0-1 0,0-1 0,0 1 0,0 0 0,0 0 0,0 0 0,0 0 0,0-1 0,0 1 0,-1 0 0,1-1 0,0 1 0,0-1 0,0 1 0,0-1 0,-1 1 0,1-1 0,1-1 0,14-14-1365,-1-4-5461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7.552"/>
    </inkml:context>
    <inkml:brush xml:id="br0">
      <inkml:brushProperty name="width" value="0.05" units="cm"/>
      <inkml:brushProperty name="height" value="0.05" units="cm"/>
      <inkml:brushProperty name="color" value="#FFFFFF"/>
    </inkml:brush>
  </inkml:definitions>
  <inkml:trace contextRef="#ctx0" brushRef="#br0">73 0 24575,'-4'5'0,"-2"-1"0,1 1 0,0 1 0,0-1 0,0 1 0,1 0 0,0 0 0,0 0 0,0 1 0,1-1 0,-4 11 0,3-1 0,0-1 0,1 1 0,0 0 0,2 0 0,0 0 0,0 0 0,2 0 0,0 0 0,5 26 0,-4-32 0,1 0 0,0 1 0,0-1 0,1 0 0,1 0 0,0-1 0,0 0 0,1 1 0,0-2 0,0 1 0,1-1 0,0 0 0,1 0 0,0-1 0,11 8 0,-7-6 0,1-1 0,0 0 0,1-1 0,-1-1 0,1 0 0,0-1 0,1-1 0,-1 0 0,1-1 0,0 0 0,0-1 0,0-1 0,0 0 0,0-1 0,0-1 0,0-1 0,0 0 0,0 0 0,0-2 0,0 1 0,17-9 0,5-4 0,-1-2 0,45-30 0,-75 45 171,-8 6 0,-8 6-1878,2-3-5119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8.890"/>
    </inkml:context>
    <inkml:brush xml:id="br0">
      <inkml:brushProperty name="width" value="0.05" units="cm"/>
      <inkml:brushProperty name="height" value="0.05" units="cm"/>
      <inkml:brushProperty name="color" value="#FFFFFF"/>
    </inkml:brush>
  </inkml:definitions>
  <inkml:trace contextRef="#ctx0" brushRef="#br0">297 449 24575,'8'-1'0,"-1"1"0,1-2 0,-1 1 0,0-1 0,0 0 0,0-1 0,0 0 0,0 0 0,0 0 0,-1-1 0,1 0 0,-1 0 0,0-1 0,0 1 0,-1-1 0,0-1 0,0 1 0,0-1 0,0 0 0,-1 0 0,7-12 0,-9 13 0,0 0 0,-1 0 0,1 0 0,-1 0 0,0-1 0,-1 1 0,1 0 0,-1 0 0,0-1 0,0 1 0,-1 0 0,1-1 0,-1 1 0,-1 0 0,1 0 0,-1 0 0,0 0 0,0 0 0,0 0 0,0 1 0,-6-8 0,6 9 0,-1-1 0,0 1 0,-1-1 0,1 1 0,-1 0 0,1 0 0,-1 1 0,0-1 0,0 1 0,0 0 0,0 0 0,-1 0 0,1 0 0,0 1 0,-1 0 0,1 0 0,-1 0 0,0 0 0,1 1 0,-1-1 0,1 1 0,-1 1 0,0-1 0,1 1 0,-5 0 0,-6 3 0,0 1 0,1 0 0,0 1 0,0 1 0,0 0 0,1 1 0,-19 14 0,5-1 0,1 1 0,-30 33 0,45-43 0,-1 2 0,2-1 0,-14 24 0,21-33 0,1 1 0,-1-1 0,1 1 0,0 0 0,0 0 0,1 0 0,-1 0 0,1 0 0,1 1 0,-1-1 0,0 0 0,1 0 0,0 0 0,1 1 0,1 9 0,-1-13 0,0 1 0,0 0 0,1 0 0,-1-1 0,1 1 0,0 0 0,0-1 0,0 0 0,0 1 0,0-1 0,1 0 0,-1 0 0,1 0 0,-1-1 0,1 1 0,-1-1 0,1 1 0,0-1 0,0 0 0,0 0 0,0 0 0,0 0 0,0-1 0,0 1 0,5 0 0,5 0 0,0-1 0,0 0 0,0-1 0,22-3 0,-12-1 0,-1 0 0,0-2 0,0 0 0,0-1 0,-1-1 0,0-2 0,-1 0 0,0 0 0,31-26 0,-30 19 0,-2 0 0,0-1 0,-1-1 0,-1-1 0,-1-1 0,0 0 0,-2-1 0,12-26 0,-8 13 0,-2-1 0,-1 0 0,-2-1 0,9-46 0,-22 72 0,-4 12 0,-7 17 0,0 8 0,1 1 0,1 1 0,2 0 0,0 0 0,2 0 0,1 1 0,1-1 0,2 1 0,0 0 0,6 40 0,-4-59 0,1-1 0,0 0 0,0 0 0,1 0 0,0-1 0,0 1 0,1-1 0,0 1 0,1-1 0,5 7 0,-6-9 0,-1-1 0,1 0 0,1 0 0,-1 0 0,0-1 0,1 1 0,0-1 0,0 0 0,0 0 0,0-1 0,0 1 0,0-1 0,1 0 0,-1-1 0,10 2 0,-9-3 0,0 0 0,0 0 0,0-1 0,0 0 0,0 0 0,-1 0 0,1-1 0,0 0 0,-1 0 0,1 0 0,8-6 0,8-5 0,26-20 0,-48 33 0,19-14 0,-1 0 0,0-1 0,-1-1 0,0-1 0,-2-1 0,0 0 0,-1-1 0,-1 0 0,15-28 0,-27 45 0,0 0 0,0-1 0,0 1 0,-1 0 0,1-1 0,0 1 0,-1 0 0,1-1 0,-1 1 0,0-1 0,0 1 0,0-1 0,0 1 0,0 0 0,-1-1 0,1 1 0,-2-5 0,1 6 0,0-1 0,0 1 0,0 0 0,0 0 0,-1-1 0,1 1 0,0 0 0,0 0 0,-1 0 0,1 1 0,-1-1 0,1 0 0,0 0 0,-1 1 0,0-1 0,1 1 0,-1-1 0,1 1 0,-1 0 0,0-1 0,1 1 0,-1 0 0,0 0 0,1 0 0,-1 0 0,1 1 0,-3-1 0,-6 2 0,0 0 0,1 1 0,-1 0 0,1 0 0,-1 1 0,1 0 0,0 1 0,-10 7 0,-6 5 0,-33 29 0,41-31 0,1 1 0,0 0 0,-22 31 0,33-40 0,0 1 0,0 0 0,1 0 0,0 1 0,0-1 0,1 1 0,0 0 0,0 0 0,1 0 0,0 0 0,0 15 0,2-20 0,0 0 0,0 0 0,1 0 0,0 0 0,0 0 0,0 0 0,0-1 0,0 1 0,1 0 0,0 0 0,0-1 0,0 1 0,0-1 0,0 0 0,1 0 0,-1 1 0,1-2 0,0 1 0,0 0 0,0 0 0,0-1 0,1 0 0,-1 0 0,1 0 0,-1 0 0,1 0 0,0-1 0,-1 1 0,7 0 0,3 2 0,0-2 0,1 1 0,-1-2 0,0 0 0,1 0 0,-1-1 0,23-3 0,-18 0 0,1-1 0,-1 0 0,0-1 0,0-1 0,0-1 0,-1 0 0,0-1 0,0-1 0,-1-1 0,0 0 0,-1-1 0,0-1 0,-1 0 0,0-1 0,-1 0 0,0-1 0,-2-1 0,1 0 0,-2-1 0,0 0 0,-1 0 0,0-1 0,-1 0 0,-1 0 0,-1-1 0,-1 0 0,5-26 0,-10 33 0,-6 19 0,-6 19 0,-62 224 0,62-194 0,2 0 0,-3 88 0,13-127 0,2-41 0,0-2 0,7-41 0,2 0 0,21-66 0,-21 97 0,2 0 0,1 0 0,1 1 0,2 1 0,26-37 0,-39 64 0,0 1 0,0 0 0,1 0 0,0 0 0,0 1 0,0-1 0,1 1 0,6-3 0,-11 6 0,0 0 0,0 1 0,0-1 0,0 1 0,1 0 0,-1-1 0,0 1 0,0 0 0,1-1 0,-1 1 0,0 0 0,0 0 0,1 0 0,-1 0 0,0 1 0,0-1 0,1 0 0,-1 0 0,2 1 0,-2 0 0,1 1 0,-1-1 0,0 0 0,0 0 0,0 0 0,0 1 0,0-1 0,0 1 0,0-1 0,0 1 0,0-1 0,0 1 0,-1-1 0,1 1 0,-1 0 0,0-1 0,1 1 0,-1 0 0,0 1 0,1 5 0,-1 0 0,0 0 0,0 0 0,-1-1 0,0 1 0,-1 0 0,0 0 0,0-1 0,0 1 0,-1-1 0,0 0 0,-7 12 0,2-5 0,0-1 0,-1 0 0,0-1 0,-1 0 0,-17 16 0,17-20 0,0 0 0,0-1 0,-1 1 0,-21 9 0,27-14 0,0-1 0,0 0 0,0 0 0,-1-1 0,1 1 0,0-1 0,-1-1 0,1 1 0,-1-1 0,1 1 0,-1-1 0,1-1 0,-10-1 0,1-5-1365,5-1-5461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9.091"/>
    </inkml:context>
    <inkml:brush xml:id="br0">
      <inkml:brushProperty name="width" value="0.05" units="cm"/>
      <inkml:brushProperty name="height" value="0.05" units="cm"/>
      <inkml:brushProperty name="color" value="#FFFFFF"/>
    </inkml:brush>
  </inkml:definitions>
  <inkml:trace contextRef="#ctx0" brushRef="#br0">1 101 24575,'11'-16'0,"2"1"0,-1 0 0,2 0 0,15-12 0,-28 26 0,0 0 0,1 0 0,-1 0 0,0 0 0,1 0 0,-1 0 0,1 0 0,0 0 0,-1 0 0,1 1 0,0-1 0,-1 1 0,1-1 0,0 1 0,3 0 0,-4 0 0,0 0 0,-1 1 0,1-1 0,0 0 0,0 1 0,-1-1 0,1 1 0,0 0 0,-1-1 0,1 1 0,0-1 0,-1 1 0,1 0 0,-1-1 0,1 1 0,-1 0 0,1 0 0,-1 0 0,0-1 0,1 1 0,-1 0 0,0 0 0,0 0 0,1 0 0,-1-1 0,0 1 0,0 0 0,0 0 0,0 0 0,0 0 0,0 0 0,-1 0 0,1 0 0,-2 33 0,-2-1 0,-9 38 0,2-6 0,-10 62 287,-11 86-1939,29-192-5174</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39.992"/>
    </inkml:context>
    <inkml:brush xml:id="br0">
      <inkml:brushProperty name="width" value="0.05" units="cm"/>
      <inkml:brushProperty name="height" value="0.05" units="cm"/>
      <inkml:brushProperty name="color" value="#FFFFFF"/>
    </inkml:brush>
  </inkml:definitions>
  <inkml:trace contextRef="#ctx0" brushRef="#br0">69 157 24575,'15'-7'0,"0"0"0,0 1 0,18-4 0,-26 11 0,-11 6 0,-15 11 0,14-13 0,-19 19 0,-28 36 0,46-52 0,0 0 0,0 1 0,1 0 0,0 0 0,1 1 0,0-1 0,0 1 0,-4 18 0,8-26 0,-1 0 0,1 0 0,0 0 0,0 0 0,0 0 0,0 0 0,0 0 0,0 0 0,1 0 0,-1 0 0,1 0 0,-1 0 0,1-1 0,0 1 0,0 0 0,-1 0 0,1 0 0,1-1 0,-1 1 0,1 1 0,0-1 0,1 0 0,-1 0 0,1-1 0,-1 1 0,1-1 0,-1 1 0,1-1 0,0 0 0,-1 0 0,1 0 0,0-1 0,4 2 0,4-1 0,-1-1 0,1 1 0,0-2 0,0 1 0,0-2 0,13-2 0,-13 1 0,0-1 0,-1 0 0,0-1 0,0 0 0,0 0 0,-1-1 0,1 0 0,-1-1 0,-1 0 0,0-1 0,0 1 0,0-1 0,-1-1 0,0 0 0,0 0 0,-1 0 0,0-1 0,6-15 0,-7 16 0,-1 0 0,-1-1 0,1 1 0,-2-1 0,1 0 0,-1 0 0,-1 0 0,0 0 0,0 0 0,-1 0 0,0 0 0,-1 0 0,0 0 0,-1 0 0,0 0 0,0 0 0,-1 0 0,0 1 0,-1-1 0,-8-14 0,11 22 0,0 0 0,0 0 0,0 0 0,-1 0 0,1 1 0,0-1 0,-1 0 0,0 1 0,1-1 0,-1 1 0,0-1 0,0 1 0,0 0 0,0 0 0,0 0 0,0 0 0,0 0 0,0 1 0,0-1 0,-4 0 0,3 1 0,1 0 0,-1 0 0,1 1 0,-1-1 0,1 1 0,0 0 0,-1 0 0,1 0 0,0 0 0,-1 0 0,1 0 0,0 1 0,0-1 0,0 1 0,-3 2 0,-2 5 0,-1-1 0,1 1 0,0 0 0,1 0 0,0 1 0,-8 20 0,9-20 0,1 1 0,1-1 0,0 1 0,1 0 0,0 0 0,0 0 0,1 0 0,1 0 0,0 0 0,0 0 0,4 19 0,-3-26 0,0 1 0,1 0 0,-1 0 0,1 0 0,0-1 0,1 1 0,-1-1 0,1 1 0,0-1 0,0 0 0,0 0 0,0 0 0,1-1 0,-1 1 0,1-1 0,0 0 0,0 0 0,1 0 0,-1-1 0,0 1 0,1-1 0,0 0 0,-1 0 0,1-1 0,0 1 0,0-1 0,9 1 0,-2-1 0,0-1 0,1 0 0,-1-1 0,0 0 0,0-1 0,0 0 0,0-1 0,0-1 0,0 1 0,18-10 0,12-8 0,55-37 0,-87 52 0,63-46 0,-72 52 0,0 0 0,0-1 0,0 1 0,1 0 0,-1 0 0,0 0 0,0 0 0,1 0 0,-1 0 0,0 1 0,0-1 0,0 0 0,1 1 0,-1-1 0,0 0 0,0 1 0,0 0 0,0-1 0,0 1 0,0-1 0,0 1 0,0 0 0,0 0 0,1 1 0,15 8 0,-11-9 0,-1 0 0,1-1 0,-1 0 0,1 1 0,-1-2 0,0 1 0,1-1 0,-1 1 0,1-1 0,-1-1 0,0 1 0,10-5 0,3-3 0,0 0 0,19-14 0,-6 4 0,-29 18 0,-1 0 0,0 0 0,1 1 0,-1-1 0,1 1 0,-1-1 0,1 1 0,-1-1 0,1 1 0,-1 0 0,1-1 0,-1 1 0,1 0 0,-1 0 0,3 1 0,-3-1 0,0 0 0,0 1 0,0-1 0,0 0 0,-1 1 0,1-1 0,0 1 0,0 0 0,-1-1 0,1 1 0,0 0 0,0-1 0,-1 1 0,1 0 0,-1 0 0,1 0 0,-1-1 0,1 3 0,1 3 0,0 0 0,0 1 0,-1-1 0,0 1 0,0-1 0,-1 8 0,2 127 0,-6 0 0,-23 147 0,-7-82 0,25-163 0,-3 0 0,-28 69 0,37-104 0,-1 0 0,0 0 0,-1-1 0,0 1 0,0-1 0,-1 0 0,0 0 0,-7 7 0,11-13 0,0 1 0,0 0 0,0-1 0,-1 0 0,1 1 0,0-1 0,0 0 0,-1 0 0,1 0 0,-1-1 0,1 1 0,-1 0 0,1-1 0,-1 0 0,0 1 0,1-1 0,-1 0 0,1-1 0,-1 1 0,1 0 0,-1-1 0,1 1 0,-1-1 0,1 0 0,-1 0 0,1 0 0,-1 0 0,1 0 0,0 0 0,0-1 0,0 1 0,-3-3 0,-2-2 0,0-1 0,1-1 0,-1 1 0,1-1 0,1 0 0,-1 0 0,2 0 0,-1-1 0,1 0 0,0 0 0,1 0 0,0 0 0,-2-14 0,0-1 0,1 0 0,1 0 0,2-1 0,1-29 0,2 16 0,3-1 0,1 1 0,1 0 0,3 0 0,1 1 0,1 0 0,22-44 0,-23 60 0,0 0 0,1 0 0,1 1 0,1 1 0,1 0 0,1 0 0,0 2 0,1 0 0,1 1 0,0 1 0,2 1 0,39-23 0,-47 31 49,0 1 0,0 0 0,1 1-1,0 0 1,0 1 0,14-1 0,-23 3-127,1 0 0,-1 1 1,1 0-1,-1 0 1,0 0-1,1 1 1,-1-1-1,1 1 0,-1 0 1,0 1-1,0-1 1,0 1-1,1-1 1,-2 1-1,1 0 0,0 1 1,0-1-1,-1 1 1,1-1-1,-1 1 1,5 5-1,5 12-6748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41.047"/>
    </inkml:context>
    <inkml:brush xml:id="br0">
      <inkml:brushProperty name="width" value="0.05" units="cm"/>
      <inkml:brushProperty name="height" value="0.05" units="cm"/>
      <inkml:brushProperty name="color" value="#FFFFFF"/>
    </inkml:brush>
  </inkml:definitions>
  <inkml:trace contextRef="#ctx0" brushRef="#br0">1183 212 24575,'2'-2'0,"0"-1"0,-1 1 0,0 0 0,1 0 0,-1-1 0,0 1 0,0-1 0,0 1 0,0-1 0,-1 0 0,1 1 0,-1-1 0,1 0 0,-1 1 0,0-1 0,0 0 0,0 0 0,-1 1 0,1-1 0,-1 0 0,0-2 0,0 0 0,-1 1 0,1 0 0,-1 0 0,0 0 0,0 0 0,0 0 0,0 0 0,-1 0 0,0 0 0,0 1 0,-6-6 0,0 1 0,-1 2 0,1 0 0,-1 0 0,-1 0 0,1 1 0,-1 1 0,1 0 0,-19-4 0,11 4 0,0 2 0,0 0 0,0 1 0,-35 2 0,18 3 0,0 1 0,0 2 0,0 2 0,1 1 0,-35 16 0,25-6 0,0 2 0,2 2 0,1 2 0,0 2 0,3 1 0,0 2 0,2 2 0,1 1 0,2 2 0,2 1 0,-30 44 0,34-40 0,2 0 0,2 1 0,1 1 0,3 1 0,1 1 0,2 1 0,3 0 0,1 1 0,2 0 0,3 1 0,-3 57 0,10-71 0,1 0 0,2 0 0,1 0 0,2-1 0,1 0 0,1 0 0,2-1 0,1 0 0,18 35 0,-17-45 0,0-1 0,1 0 0,1-1 0,1-1 0,0 0 0,2-1 0,0-1 0,1 0 0,1-1 0,0-2 0,1 1 0,1-2 0,31 15 0,-15-13 0,0-1 0,1-2 0,1-2 0,-1-1 0,2-2 0,-1-2 0,1-1 0,45-2 0,-13-5 0,0-3 0,-1-3 0,115-30 0,-110 18-41,-1-3-1,-2-4 1,-1-3 0,-1-3-1,-2-3 1,-2-2 0,85-67-1,-109 72 14,-1-2 0,-2-2-1,-2-2 1,-1-2 0,-2 0-1,-2-3 1,-2-1 0,-2-1 0,-3-1-1,-1-2 1,23-65 0,-39 86 19,0-1 0,-3 1 1,0-2-1,-2 1 0,-1 0 0,-1-1 1,-1 0-1,-7-53 0,2 62 56,0 0-1,-2 0 1,0 1-1,-1-1 0,-2 2 1,0-1-1,-1 1 1,-1 0-1,0 1 1,-2 1-1,0 0 1,-26-27-1,16 23-30,-1 2-1,-1 1 1,0 0-1,-2 2 1,0 1-1,-1 1 1,0 2-1,-1 1 1,-38-11 0,20 9-18,-1 3 0,0 2 0,0 2 1,-1 3-1,-62 1 0,75 4 59,0 2 0,1 2 0,-1 1 0,1 1 0,-61 23 0,71-20-247,0 1 0,0 1 1,1 1-1,1 1 0,1 2 1,0 0-1,1 1 1,-23 24-1,9-2-6636</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41.525"/>
    </inkml:context>
    <inkml:brush xml:id="br0">
      <inkml:brushProperty name="width" value="0.05" units="cm"/>
      <inkml:brushProperty name="height" value="0.05" units="cm"/>
      <inkml:brushProperty name="color" value="#FFFFFF"/>
    </inkml:brush>
  </inkml:definitions>
  <inkml:trace contextRef="#ctx0" brushRef="#br0">189 357 24575,'-1'1'0,"0"1"0,0-1 0,0 1 0,-1-1 0,1 0 0,0 1 0,-1-1 0,1 0 0,-1 0 0,1 0 0,-1 0 0,0 0 0,0 0 0,1-1 0,-1 1 0,0-1 0,-3 1 0,-7 4 0,8-2 0,1-1 0,-1 1 0,1 0 0,0 0 0,0 0 0,1 0 0,-1 1 0,1-1 0,-1 1 0,-2 6 0,-18 45 0,16-35 0,-72 193 0,79-212 0,-1-1 0,1 0 0,0 0 0,0 1 0,0-1 0,-1 0 0,1 1 0,0-1 0,0 0 0,0 1 0,0-1 0,0 0 0,0 1 0,0-1 0,0 0 0,0 1 0,-1-1 0,1 0 0,0 1 0,1-1 0,-1 0 0,0 1 0,0-1 0,0 0 0,0 1 0,0-1 0,0 0 0,0 1 0,0-1 0,1 0 0,-1 0 0,0 1 0,9-10 0,11-21 0,91-208 0,-46 88 0,-44 105 0,-3 4 0,1 2 0,2 0 0,51-70 0,-71 107 0,1 0 0,0 0 0,0 0 0,0 0 0,0 0 0,0 1 0,0-1 0,1 1 0,-1-1 0,3 0 0,-4 2 0,-1 0 0,1 0 0,0 0 0,0 0 0,0 0 0,-1 0 0,1 0 0,0 0 0,0 0 0,0 0 0,-1 0 0,1 1 0,0-1 0,0 0 0,-1 0 0,1 1 0,0-1 0,-1 1 0,1-1 0,0 1 0,-1-1 0,1 1 0,-1-1 0,1 1 0,0 0 0,-1-1 0,0 1 0,1-1 0,-1 1 0,1 0 0,-1 0 0,0-1 0,1 1 0,-1 0 0,0 0 0,0 1 0,4 8 0,-1 1 0,0 0 0,-1 0 0,-1 0 0,1 13 0,-1 62 0,-2-47 0,1 26 0,1 47 0,-23 190 0,19-287-341,0-1 0,-1 0-1,-7 20 1,-1-11-6485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43.077"/>
    </inkml:context>
    <inkml:brush xml:id="br0">
      <inkml:brushProperty name="width" value="0.05" units="cm"/>
      <inkml:brushProperty name="height" value="0.05" units="cm"/>
      <inkml:brushProperty name="color" value="#FFFFFF"/>
    </inkml:brush>
  </inkml:definitions>
  <inkml:trace contextRef="#ctx0" brushRef="#br0">1 750 24575,'-1'-29'0,"4"-91"0,-1 102 0,1 1 0,0-1 0,1 1 0,10-29 0,-11 40 0,0-1 0,1 1 0,-1 0 0,2 0 0,-1 0 0,0 1 0,1 0 0,0-1 0,0 2 0,1-1 0,-1 0 0,1 1 0,0 0 0,0 1 0,1-1 0,-1 1 0,12-4 0,9-1 0,1 1 0,0 1 0,35-3 0,9-2 0,-38 2 0,-24 6 0,0 0 0,1 1 0,-1 0 0,19-1 0,-28 3 0,0 0 0,0 1 0,0-1 0,0 0 0,0 1 0,0-1 0,0 0 0,0 1 0,0 0 0,0-1 0,0 1 0,0-1 0,0 1 0,-1 0 0,1 0 0,0-1 0,-1 1 0,1 0 0,0 0 0,-1 0 0,1 0 0,-1 0 0,1 0 0,-1 0 0,0 0 0,1 0 0,-1 0 0,0 0 0,0 0 0,1 2 0,0 35 0,-1-34 0,-6 62 0,-18 80 0,-4 42 0,66-482 0,-24 225 0,3 0 0,36-95 0,-50 156 0,1 0 0,0 0 0,0 0 0,0 1 0,1-1 0,0 1 0,1 0 0,7-7 0,-11 12 0,1 0 0,-1 0 0,0 1 0,1-1 0,-1 1 0,1-1 0,-1 1 0,1 0 0,0 0 0,-1 0 0,1 1 0,0-1 0,0 1 0,0-1 0,0 1 0,-1 0 0,1 0 0,0 0 0,0 0 0,0 1 0,0-1 0,-1 1 0,1 0 0,0 0 0,0 0 0,-1 0 0,1 0 0,3 3 0,3 2 0,0 1 0,-1-1 0,0 2 0,0-1 0,0 1 0,-1 1 0,0-1 0,-1 1 0,0 0 0,0 0 0,-1 1 0,0 0 0,-1 0 0,0 0 0,-1 0 0,0 1 0,0 0 0,-1-1 0,-1 1 0,0 0 0,0 13 0,-2-16 0,-1 0 0,0 0 0,0-1 0,0 1 0,-1-1 0,-1 1 0,1-1 0,-1 0 0,0 0 0,-1 0 0,-9 11 0,4-8 0,0 1 0,0-2 0,-1 1 0,0-1 0,-21 12 0,35-22 0,0-1 0,0 1 0,1 0 0,-1 0 0,0 0 0,1 0 0,-1 1 0,1-1 0,-1 1 0,1 0 0,-1 0 0,6 1 0,-2 0 0,1 0 0,-1 1 0,0 0 0,0 1 0,0-1 0,7 5 0,-7-4 0,0 1 0,-1 0 0,1 0 0,-1 1 0,0 0 0,0 0 0,-1 0 0,1 1 0,-1 0 0,0 0 0,-1 0 0,1 1 0,5 12 0,-8-13 0,1 0 0,-2 0 0,1 0 0,-1 0 0,0 0 0,0 0 0,-1 0 0,0 0 0,0 1 0,0-1 0,-1 0 0,1 0 0,-2 0 0,1 0 0,-3 8 0,1-7 0,-1 0 0,1-1 0,-1 1 0,-1-1 0,1 1 0,-1-1 0,0 0 0,-1-1 0,1 1 0,-1-1 0,-7 4 0,2-1 0,0-1 0,-1 0 0,-1-1 0,1 0 0,-1-1 0,0-1 0,0 0 0,0 0 0,0-2 0,-1 0 0,1 0 0,-1-1 0,-20-1 0,30 0 0,-1-1 0,1 1 0,0-1 0,0 0 0,0 0 0,0 0 0,1-1 0,-1 1 0,0-1 0,0 0 0,1 0 0,-1 0 0,1-1 0,-4-2 0,5 2 0,0 1 0,1 0 0,-1 0 0,1-1 0,0 1 0,-1-1 0,1 1 0,0-1 0,0 0 0,1 1 0,-1-1 0,1 0 0,-1 0 0,1 1 0,0-1 0,0 0 0,0 0 0,0 1 0,0-1 0,1 0 0,-1 0 0,2-2 0,2-7 0,0 0 0,0 0 0,1 1 0,1 0 0,8-14 0,41-51 0,-39 55 0,243-285 0,-252 299 0,-5 4 0,1 0 0,-1 0 0,1 0 0,0 0 0,0 1 0,0-1 0,0 1 0,0 0 0,5-2 0,-8 3 0,1 1 0,-1 0 0,0 0 0,1 0 0,-1 0 0,0 0 0,0 0 0,1 0 0,-1 0 0,0 0 0,1 0 0,-1 0 0,0 0 0,0 0 0,1 1 0,-1-1 0,0 0 0,1 0 0,-1 0 0,0 0 0,0 0 0,1 0 0,-1 1 0,0-1 0,0 0 0,1 0 0,-1 0 0,0 1 0,0-1 0,0 0 0,0 0 0,1 1 0,-1-1 0,0 1 0,3 13 0,-5 18 0,2-31 0,-14 115 0,2-28 0,3 0 0,4 103 0,5-227 0,7-50 0,-2 36 0,2-37 0,3 2 0,43-165 0,-52 244 0,1 1 0,0 0 0,0 0 0,1 0 0,0 0 0,4-5 0,-7 9 0,1 1 0,-1-1 0,0 1 0,1-1 0,-1 1 0,1-1 0,-1 1 0,1 0 0,-1-1 0,1 1 0,0 0 0,-1-1 0,1 1 0,-1 0 0,1 0 0,0 0 0,-1-1 0,1 1 0,0 0 0,-1 0 0,1 0 0,0 0 0,0 0 0,0 1 0,0-1 0,0 1 0,0 0 0,0-1 0,0 1 0,0 0 0,0 0 0,-1-1 0,1 1 0,0 0 0,0 0 0,-1 0 0,1 0 0,-1 0 0,1 0 0,-1 0 0,1 0 0,0 2 0,5 18 0,0 1 0,-2 0 0,0 0 0,2 41 0,-3-25 0,-2-26 0,13 197 0,-14-176 0,-2 1 0,0-1 0,-3 1 0,-9 38 0,11-59 0,-1-1 0,-10 22 0,13-31 0,-1 0 0,1 0 0,-1 0 0,0 0 0,0-1 0,0 1 0,0 0 0,-1-1 0,1 0 0,-1 1 0,1-1 0,-1 0 0,0 0 0,0-1 0,-5 3 0,7-3 0,0-1 0,0 0 0,0 0 0,-1 0 0,1 0 0,0 1 0,0-2 0,0 1 0,-1 0 0,1 0 0,0 0 0,0 0 0,0-1 0,-1 1 0,1-1 0,0 1 0,0-1 0,0 1 0,0-1 0,0 0 0,0 1 0,0-1 0,0 0 0,0 0 0,0 0 0,1 1 0,-1-1 0,0 0 0,0 0 0,1 0 0,-2-2 0,0-2 0,-1 0 0,1 0 0,0-1 0,0 1 0,-1-10 0,0-3 0,1-1 0,2 0 0,-1 0 0,2 0 0,1 1 0,0-1 0,6-23 0,2 4 0,1 0 0,24-53 0,-27 73 0,0 1 0,1 0 0,1 0 0,0 1 0,2 0 0,22-25 0,-30 37 0,1-1 0,-1 2 0,1-1 0,0 1 0,0-1 0,0 1 0,0 0 0,0 1 0,1 0 0,-1 0 0,1 0 0,0 0 0,-1 1 0,1 0 0,0 0 0,0 0 0,0 1 0,0 0 0,0 0 0,-1 0 0,1 1 0,0 0 0,0 0 0,0 1 0,-1 0 0,8 3 0,-10-4 0,0 1 0,0 0 0,0 0 0,0 0 0,-1 0 0,1 1 0,-1-1 0,0 1 0,1-1 0,-1 1 0,-1 0 0,1 0 0,0 0 0,-1 0 0,1 0 0,-1 0 0,2 6 0,1 7 0,0 1 0,2 21 0,-4-23 0,6 50 0,-3 1 0,-6 122 0,1-186 0,0 0 0,0-1 0,-1 1 0,1-1 0,0 1 0,0-1 0,-1 1 0,1-1 0,-1 1 0,0-1 0,1 0 0,-2 3 0,1-4 0,1 0 0,0 0 0,0 1 0,-1-1 0,1 0 0,0 0 0,-1 0 0,1 0 0,0 0 0,-1 1 0,1-1 0,0 0 0,-1 0 0,1 0 0,0 0 0,-1 0 0,1 0 0,0 0 0,-1 0 0,1 0 0,0-1 0,-1 1 0,1 0 0,0 0 0,-1 0 0,1 0 0,0 0 0,0 0 0,-1-1 0,1 1 0,0 0 0,-1 0 0,1-1 0,-3-2 0,0 0 0,0 0 0,0-1 0,1 1 0,-1-1 0,1 1 0,-2-5 0,-5-12 0,1-1 0,0 0 0,2 0 0,1 0 0,0-1 0,1 0 0,2 0 0,0 0 0,2 0 0,0 0 0,6-39 0,0 22 0,2 1 0,1 0 0,2 0 0,2 1 0,32-63 0,-36 82 0,1 0 0,1 1 0,18-22 0,-25 35 0,-1-1 0,1 1 0,0 0 0,0 0 0,0 1 0,1-1 0,-1 1 0,1 0 0,0 0 0,0 1 0,0 0 0,0-1 0,0 1 0,1 1 0,-1-1 0,0 1 0,8-1 0,-10 2 0,0 1 0,0-1 0,0 0 0,-1 1 0,1 0 0,0 0 0,0 0 0,-1 0 0,1 0 0,0 0 0,-1 1 0,1-1 0,-1 1 0,0 0 0,1-1 0,-1 1 0,0 0 0,0 1 0,0-1 0,-1 0 0,1 0 0,0 1 0,-1-1 0,1 1 0,-1 0 0,0-1 0,0 1 0,1 3 0,0 3 0,1 0 0,-1 1 0,-1-1 0,0 0 0,0 1 0,-1-1 0,-1 15 0,-1-9 31,-1 0 0,0 0 0,-1 0 0,-1 0 0,-1-1 0,0 1 0,0-1 0,-1-1 1,-1 1-1,-11 14 0,2-7-316,0-1 1,-1-1-1,-1 0 1,0-1-1,-24 16 1,-25 13-6542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7.035"/>
    </inkml:context>
    <inkml:brush xml:id="br0">
      <inkml:brushProperty name="width" value="0.05" units="cm"/>
      <inkml:brushProperty name="height" value="0.05" units="cm"/>
      <inkml:brushProperty name="color" value="#FFFFFF"/>
    </inkml:brush>
  </inkml:definitions>
  <inkml:trace contextRef="#ctx0" brushRef="#br0">1 169 24575,'9'1'0,"0"-1"0,1 0 0,-1-1 0,0 0 0,0-1 0,1 1 0,-1-2 0,0 1 0,-1-2 0,1 1 0,-1-1 0,1 0 0,-1-1 0,0 0 0,0 0 0,-1 0 0,0-1 0,12-12 0,-16 14 0,1-1 0,-1 1 0,0-1 0,0 0 0,0 0 0,0 0 0,-1 0 0,0-1 0,2-9 0,-3 14 0,-1-1 0,0 1 0,1 0 0,-1-1 0,0 1 0,0 0 0,0-1 0,0 1 0,0 0 0,0-1 0,-1 1 0,1 0 0,0-1 0,-1 1 0,1 0 0,-1-1 0,1 1 0,-1 0 0,1 0 0,-1 0 0,0-1 0,0 1 0,0 0 0,0 0 0,0 0 0,0 0 0,0 1 0,0-1 0,0 0 0,0 0 0,0 1 0,0-1 0,-1 0 0,1 1 0,0-1 0,0 1 0,-1 0 0,1-1 0,0 1 0,-1 0 0,1 0 0,-1 0 0,1 0 0,0 0 0,-3 0 0,-3 1 0,1-1 0,-1 2 0,0-1 0,1 1 0,-1-1 0,1 2 0,-1-1 0,1 1 0,0 0 0,0 0 0,0 1 0,0 0 0,1 0 0,0 0 0,0 1 0,0-1 0,0 1 0,0 0 0,1 1 0,-4 6 0,2-4 0,1 0 0,0 1 0,0 0 0,1-1 0,0 1 0,1 1 0,0-1 0,0 0 0,1 1 0,1-1 0,-1 1 0,1 0 0,1 16 0,1-18-40,1-1 0,-1 0 0,1 0 0,1 0-1,-1 0 1,1 0 0,0 0 0,1 0 0,0-1 0,0 0 0,0 0-1,1 0 1,0 0 0,0-1 0,0 0 0,0 0 0,1 0-1,0-1 1,0 1 0,1-1 0,-1-1 0,1 1 0,-1-1 0,1-1-1,0 1 1,1-1 0,-1 0 0,0-1 0,0 1 0,1-1-1,-1-1 1,1 0 0,6 0 0,20-4-6786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2.518"/>
    </inkml:context>
    <inkml:brush xml:id="br0">
      <inkml:brushProperty name="width" value="0.05" units="cm"/>
      <inkml:brushProperty name="height" value="0.05" units="cm"/>
      <inkml:brushProperty name="color" value="#FFFFFF"/>
    </inkml:brush>
  </inkml:definitions>
  <inkml:trace contextRef="#ctx0" brushRef="#br0">72 193 24575,'-39'-6'0,"37"6"0,-1-1 0,1 1 0,0-1 0,-1 0 0,1 0 0,0 0 0,0 0 0,-1 0 0,1-1 0,0 1 0,0-1 0,-3-3 0,5 5 0,0-1 0,0 1 0,-1-1 0,1 1 0,0-1 0,0 1 0,0-1 0,0 0 0,0 1 0,0-1 0,0 1 0,0-1 0,0 1 0,0-1 0,1 1 0,-1-1 0,0 1 0,0-1 0,1 0 0,-1 1 0,0 0 0,0-1 0,1 1 0,-1-1 0,0 1 0,1-1 0,-1 1 0,1 0 0,-1-1 0,1 1 0,-1 0 0,0-1 0,1 1 0,-1 0 0,2-1 0,20-10 0,-20 11 0,19-6 0,0 0 0,0 2 0,0 1 0,1 0 0,28 1 0,-9 0 0,674-31-288,-5 0 3,-126-15-985,-564 46-5078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3.242"/>
    </inkml:context>
    <inkml:brush xml:id="br0">
      <inkml:brushProperty name="width" value="0.05" units="cm"/>
      <inkml:brushProperty name="height" value="0.05" units="cm"/>
      <inkml:brushProperty name="color" value="#FFFFFF"/>
    </inkml:brush>
  </inkml:definitions>
  <inkml:trace contextRef="#ctx0" brushRef="#br0">4 122 24575,'0'0'0,"0"0"0,0 0 0,0 0 0,0 0 0,0 0 0,0 1 0,0-1 0,0 0 0,0 0 0,0 0 0,0 0 0,0 0 0,1 0 0,-1 1 0,0-1 0,0 0 0,0 0 0,0 0 0,0 0 0,0 0 0,-1 0 0,1 1 0,0-1 0,0 0 0,0 0 0,0 0 0,0 0 0,0 0 0,0 0 0,0 1 0,0-1 0,0 0 0,0 0 0,0 0 0,0 0 0,-1 0 0,1 0 0,0 0 0,0 0 0,0 0 0,0 0 0,0 1 0,0-1 0,0 0 0,-1 0 0,1 0 0,0 0 0,0 0 0,0 0 0,0 0 0,0 0 0,0 0 0,-1 0 0,1 0 0,0 0 0,0 0 0,0 0 0,0 0 0,0 0 0,0 0 0,-1 0 0,1-1 0,12 7 0,17-1 0,0-3 0,0 0 0,33-3 0,-29 0 0,586-33-764,-357 15 193,1888-52-2063,-2098 72 2731,-28 1 376,0-2 1,0 0 0,1-2 0,39-8 0,-55 5-1319</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4.127"/>
    </inkml:context>
    <inkml:brush xml:id="br0">
      <inkml:brushProperty name="width" value="0.05" units="cm"/>
      <inkml:brushProperty name="height" value="0.05" units="cm"/>
      <inkml:brushProperty name="color" value="#FFFFFF"/>
    </inkml:brush>
  </inkml:definitions>
  <inkml:trace contextRef="#ctx0" brushRef="#br0">13 1667 24575,'-1'0'0,"1"0"0,-1 0 0,0-1 0,1 1 0,-1 0 0,1 0 0,-1 0 0,1-1 0,-1 1 0,1 0 0,-1-1 0,1 1 0,-1 0 0,1-1 0,0 1 0,-1 0 0,1-1 0,0 1 0,-1-1 0,1 1 0,0-1 0,-1 1 0,1-1 0,0 1 0,0-1 0,-1 1 0,1-1 0,0 0 0,0 1 0,0-1 0,0 1 0,0-1 0,0 1 0,0-1 0,0 0 0,0 1 0,0-1 0,0 1 0,1-1 0,-1 1 0,0-1 0,0 1 0,0-1 0,1 1 0,-1-2 0,12-28 0,-10 27 0,400-749-330,76 50 1,-430 642 329,-29 39 0,-2-1 0,17-27 0,-32 43 46,-4 5 353,-8 7-1002,9-6 55,-10 7-6278</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4.679"/>
    </inkml:context>
    <inkml:brush xml:id="br0">
      <inkml:brushProperty name="width" value="0.05" units="cm"/>
      <inkml:brushProperty name="height" value="0.05" units="cm"/>
      <inkml:brushProperty name="color" value="#FFFFFF"/>
    </inkml:brush>
  </inkml:definitions>
  <inkml:trace contextRef="#ctx0" brushRef="#br0">0 163 24575,'0'-3'0,"1"-1"0,-1 0 0,1 1 0,0-1 0,0 1 0,0-1 0,0 1 0,0 0 0,1-1 0,0 1 0,-1 0 0,1 0 0,0 0 0,1 0 0,-1 1 0,0-1 0,1 0 0,0 1 0,4-3 0,-5 3 0,0 1 0,0 0 0,0-1 0,0 1 0,0 0 0,1 0 0,-1 1 0,1-1 0,-1 0 0,0 1 0,1-1 0,-1 1 0,1 0 0,-1 0 0,1 0 0,-1 0 0,1 0 0,-1 1 0,0-1 0,1 1 0,-1-1 0,1 1 0,-1 0 0,0 0 0,0 0 0,1 0 0,-1 1 0,3 2 0,5 5 0,0 0 0,-1 1 0,-1 0 0,1 1 0,-2 0 0,0 0 0,6 13 0,37 87 0,-49-110 0,95 273 0,-45-120 0,-50-149 0,3 5 0,0 1 0,0-1 0,0-1 0,7 11 0,-10-19 0,-1 0 0,1 0 0,0 0 0,-1 0 0,1 1 0,0-1 0,0-1 0,-1 1 0,1 0 0,0 0 0,0 0 0,0 0 0,0-1 0,0 1 0,1 0 0,-1-1 0,0 1 0,0-1 0,0 1 0,0-1 0,1 0 0,-1 1 0,0-1 0,0 0 0,1 0 0,-1 0 0,0 0 0,0 0 0,1 0 0,-1 0 0,0 0 0,0-1 0,1 1 0,-1 0 0,0-1 0,0 1 0,0-1 0,0 0 0,1 1 0,-1-1 0,0 0 0,0 1 0,0-1 0,1-1 0,3-3 0,0-1 0,-1 0 0,1 1 0,-1-1 0,0-1 0,5-11 0,17-47 0,-16 39 0,32-98 0,49-233 0,-85 331 0,-2 7 0,0 0 0,-1 1 0,-1-1 0,-1 0 0,-1-34 0,-4 44 0,-1 15 0,0 17 0,5-2-1365,3 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5.316"/>
    </inkml:context>
    <inkml:brush xml:id="br0">
      <inkml:brushProperty name="width" value="0.05" units="cm"/>
      <inkml:brushProperty name="height" value="0.05" units="cm"/>
      <inkml:brushProperty name="color" value="#FFFFFF"/>
    </inkml:brush>
  </inkml:definitions>
  <inkml:trace contextRef="#ctx0" brushRef="#br0">120 97 24575,'6'-1'0,"-2"2"0,-6 10 0,-106 465 0,89-391 0,46-182 0,50-160 0,-56 198 0,2 0 0,38-66 0,-56 116 0,0 1 0,0 0 0,1 0 0,0 0 0,12-12 0,-17 19 0,1 0 0,-1 0 0,0 0 0,1 0 0,-1 0 0,1 1 0,-1-1 0,1 0 0,-1 1 0,1-1 0,-1 1 0,1 0 0,0-1 0,-1 1 0,1 0 0,3 0 0,-3 0 0,-1 1 0,1 0 0,0-1 0,0 1 0,0 0 0,-1 0 0,1 0 0,-1 0 0,1 0 0,0 1 0,-1-1 0,0 0 0,1 1 0,-1-1 0,0 1 0,0-1 0,0 1 0,1 2 0,3 4 0,-1 0 0,0 1 0,0 0 0,-1 0 0,0 0 0,1 10 0,7 61 0,-7-48 0,12 117 0,18 115 0,-33-259 0,6 23 0,-7-26 0,1-1 0,-1 0 0,0 0 0,1 0 0,-1 0 0,1 0 0,-1 0 0,1 1 0,-1-1 0,1 0 0,0-1 0,0 1 0,0 0 0,-1 0 0,1 0 0,0 0 0,2 1 0,-2-2 0,0 0 0,-1-1 0,1 1 0,-1 0 0,1 0 0,0-1 0,-1 1 0,1 0 0,-1-1 0,1 1 0,-1 0 0,1-1 0,-1 1 0,1-1 0,-1 1 0,1-1 0,-1 1 0,0-1 0,1 1 0,-1-1 0,0 0 0,1 1 0,-1-1 0,0 1 0,0-1 0,1-1 0,7-22 0,-7 19 0,22-73 0,31-95 0,-39 132 0,1 2 0,27-46 0,-38 76 0,0 1 0,1 0 0,0 0 0,1 0 0,12-12 0,-18 18 0,1 1 0,-1 0 0,0 0 0,1 0 0,-1 0 0,1 0 0,-1 0 0,1 0 0,-1 1 0,1-1 0,0 0 0,-1 1 0,1 0 0,0-1 0,-1 1 0,1 0 0,0 0 0,-1-1 0,1 2 0,0-1 0,0 0 0,-1 0 0,1 0 0,0 1 0,-1-1 0,1 1 0,0-1 0,-1 1 0,1 0 0,-1 0 0,1 0 0,-1-1 0,1 1 0,-1 1 0,1-1 0,-1 0 0,0 0 0,0 0 0,0 1 0,0-1 0,2 3 0,2 5 0,1 0 0,-1 0 0,-1 1 0,0 0 0,0 0 0,3 11 0,11 66 0,-17-83 0,2 13 0,19 127 0,-18-114 0,-2 1 0,-4 51 0,1-70-227,-1 0-1,0 0 1,-1 0-1,0-1 1,-8 20-1,1-12-6598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6.040"/>
    </inkml:context>
    <inkml:brush xml:id="br0">
      <inkml:brushProperty name="width" value="0.05" units="cm"/>
      <inkml:brushProperty name="height" value="0.05" units="cm"/>
      <inkml:brushProperty name="color" value="#FFFFFF"/>
    </inkml:brush>
  </inkml:definitions>
  <inkml:trace contextRef="#ctx0" brushRef="#br0">2496 525 24575,'-1'-22'0,"-1"0"0,0 1 0,-1-1 0,-2 1 0,0 0 0,-1 0 0,-1 1 0,-1 0 0,-1 0 0,-1 0 0,0 1 0,-2 1 0,0 0 0,-1 1 0,0 0 0,-2 0 0,0 2 0,0 0 0,-2 1 0,0 0 0,0 2 0,-1 0 0,-1 0 0,0 2 0,-36-14 0,18 11-15,0 1-1,-1 2 1,0 2-1,0 1 0,-57-2 1,42 8-37,-1 2 1,1 3 0,-78 14-1,45 2-8,1 4 1,2 3-1,1 4 0,-131 68 0,121-48 57,3 5-1,2 3 1,2 4-1,4 3 1,2 4-1,4 4 1,3 2-1,-77 106 1,116-137 48,2 2 0,2 1 0,2 1 0,3 1 0,1 1 0,-27 95-1,43-117-13,2 0 0,1 0 0,1 0 0,1 1 0,2-1 0,3 33 0,0-39-20,1 1 0,1-1 0,1 0 0,1 0 0,2-1-1,0 0 1,1-1 0,17 28 0,-5-16-11,2-2 0,1 0 0,1-2 0,2-1 0,1-1 0,1-1 0,54 35 0,-9-15 0,2-2 0,109 43 0,-94-50 0,2-5 0,2-4 0,0-4 0,2-4 0,0-4 0,1-5 0,0-4 0,1-5 0,-1-4 0,0-4 0,128-24 0,-167 18 0,-1-3 0,-1-3 0,0-2 0,-1-2 0,63-36 0,-76 33 0,-2-3 0,0-1 0,-2-1 0,-1-3 0,-1-1 0,53-64 0,-48 44 0,-1-3 0,-4-1 0,-2-2 0,46-103 0,-62 116 0,-3-2 0,-1 0 0,-3 0 0,-2-2 0,-2 1 0,4-101 0,-14 112 0,-2 0 0,-1 1 0,-2 0 0,-2 0 0,-2 0 0,-1 1 0,-1 0 0,-34-66 0,22 60 0,-1 1 0,-2 0 0,-1 3 0,-3 0 0,-1 2 0,-59-54 0,63 68 0,-2 1 0,0 1 0,-1 2 0,-1 1 0,-1 2 0,-58-21 0,47 22 0,-1 3 0,0 1 0,-1 2 0,-86-4 0,23 14-1365,94 0-5461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7.618"/>
    </inkml:context>
    <inkml:brush xml:id="br0">
      <inkml:brushProperty name="width" value="0.05" units="cm"/>
      <inkml:brushProperty name="height" value="0.05" units="cm"/>
      <inkml:brushProperty name="color" value="#FFFFFF"/>
    </inkml:brush>
  </inkml:definitions>
  <inkml:trace contextRef="#ctx0" brushRef="#br0">0 300 24575,'169'-172'0,"-166"169"0,47-52 0,-46 50 0,0 0 0,-1 0 0,1 0 0,-1 0 0,0-1 0,-1 1 0,1-1 0,-1 0 0,2-9 0,-4 15 0,0 0 0,-1 0 0,1 1 0,0-1 0,0 0 0,0 0 0,-1 0 0,1 0 0,0 0 0,0 0 0,0 1 0,-1-1 0,1 0 0,0 0 0,0 0 0,0 0 0,-1 0 0,1 0 0,0 0 0,0 0 0,-1 0 0,1 0 0,0 0 0,0 0 0,-1 0 0,1 0 0,0 0 0,0 0 0,0-1 0,-1 1 0,1 0 0,0 0 0,0 0 0,0 0 0,-1 0 0,1 0 0,0-1 0,0 1 0,0 0 0,0 0 0,-1 0 0,1 0 0,0-1 0,0 1 0,0 0 0,0 0 0,0 0 0,0-1 0,0 1 0,-1 0 0,1 0 0,0-1 0,0 1 0,0 0 0,0 0 0,0 0 0,0-1 0,0 1 0,0 0 0,0 0 0,0-1 0,1 1 0,-1 0 0,0 0 0,0-1 0,0 1 0,-15 15 0,1 4 0,1 1 0,1 0 0,0 1 0,2 1 0,-14 39 0,-24 119 0,32-97 86,4 1-1,3 0 0,3 87 1,8-102-428,3-1 1,2-1 0,4 1-1,23 79 1,-23-111-6485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8.126"/>
    </inkml:context>
    <inkml:brush xml:id="br0">
      <inkml:brushProperty name="width" value="0.05" units="cm"/>
      <inkml:brushProperty name="height" value="0.05" units="cm"/>
      <inkml:brushProperty name="color" value="#FFFFFF"/>
    </inkml:brush>
  </inkml:definitions>
  <inkml:trace contextRef="#ctx0" brushRef="#br0">15 487 24575,'-3'-10'0,"0"1"0,0-1 0,1 0 0,-1-15 0,3 23 0,0 0 0,-1 0 0,1 0 0,0 0 0,1 0 0,-1 0 0,0 0 0,1 0 0,-1 0 0,1 0 0,-1 0 0,1 0 0,0 0 0,0 0 0,0 0 0,0 1 0,0-1 0,1 0 0,-1 1 0,0-1 0,1 1 0,-1-1 0,1 1 0,-1 0 0,1-1 0,0 1 0,0 0 0,2-1 0,11-2 0,0 1 0,0 0 0,0 1 0,0 1 0,0 0 0,17 2 0,15-2 0,126-3 0,79-5 0,-191 4 0,0-3 0,62-16 0,-108 20 0,-1 0 0,0 0 0,0-2 0,23-11 0,-33 15 0,0-1 0,-1 1 0,1-1 0,-1 0 0,0 0 0,1 0 0,-1 0 0,-1 0 0,1-1 0,0 1 0,-1-1 0,0 0 0,0 0 0,0 0 0,0 0 0,-1 0 0,1 0 0,-1-1 0,0 1 0,0-5 0,0 0 0,-1 0 0,0 0 0,0 0 0,-1 0 0,0 0 0,-1 0 0,0 1 0,0-1 0,-1 0 0,0 1 0,0 0 0,-1-1 0,0 1 0,-1 1 0,-9-13 0,11 16 0,0 0 0,-1 0 0,0 1 0,0-1 0,0 1 0,0 0 0,0 0 0,-1 1 0,1-1 0,-1 1 0,1 0 0,-1 0 0,0 1 0,0-1 0,0 1 0,0 0 0,0 0 0,0 1 0,-1-1 0,1 1 0,0 0 0,0 1 0,0-1 0,0 1 0,0 0 0,0 1 0,0-1 0,-7 4 0,4-2 0,1 0 0,-1 1 0,1 1 0,0-1 0,0 1 0,1 0 0,0 0 0,-1 1 0,2 0 0,-1 0 0,1 1 0,0-1 0,0 1 0,-4 8 0,6-10 0,1 0 0,0 1 0,0-1 0,0 0 0,0 1 0,1-1 0,0 1 0,0-1 0,0 1 0,1-1 0,0 1 0,0 0 0,1-1 0,-1 1 0,1-1 0,0 1 0,1-1 0,-1 1 0,1-1 0,0 0 0,5 9 0,-1-4 0,1 0 0,1 0 0,-1-1 0,2 0 0,-1 0 0,1-1 0,1 0 0,17 12 0,7 0 0,50 22 0,-50-26 0,46 28 0,-76-41 0,1 0 0,-1 0 0,1 1 0,-1 0 0,0 0 0,-1 0 0,1 0 0,-1 0 0,1 1 0,2 6 0,-5-9 0,0 1 0,0-1 0,0 1 0,0 0 0,-1-1 0,0 1 0,1 0 0,-1 0 0,0-1 0,0 1 0,0 0 0,-1-1 0,1 1 0,-1 0 0,1-1 0,-1 1 0,0 0 0,0-1 0,0 1 0,0-1 0,-1 0 0,-2 5 0,-3 1 0,0 1 0,0-1 0,-1 0 0,0-1 0,-1 0 0,0-1 0,0 1 0,0-2 0,-1 1 0,0-1 0,0-1 0,0 0 0,0 0 0,-16 3 0,16-4 0,-1-1 0,1 0 0,-1-1 0,1 0 0,-1 0 0,0-1 0,0-1 0,1 0 0,-1 0 0,0-1 0,1-1 0,0 1 0,-1-2 0,-16-7 0,21 7-170,0 1-1,1-2 0,0 1 1,0 0-1,0-1 0,0 0 1,-7-10-1,-4-10-6655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08.762"/>
    </inkml:context>
    <inkml:brush xml:id="br0">
      <inkml:brushProperty name="width" value="0.05" units="cm"/>
      <inkml:brushProperty name="height" value="0.05" units="cm"/>
      <inkml:brushProperty name="color" value="#FFFFFF"/>
    </inkml:brush>
  </inkml:definitions>
  <inkml:trace contextRef="#ctx0" brushRef="#br0">1681 377 24575,'-10'-14'0,"-1"1"0,0 0 0,-1 0 0,-1 1 0,0 1 0,0 0 0,-24-14 0,4 6 0,0 1 0,-49-17 0,37 19 0,-1 2 0,0 2 0,-1 2 0,0 2 0,-1 2 0,0 2 0,1 2 0,-1 3 0,0 1 0,0 3 0,1 2 0,0 1 0,-74 25 0,79-19 0,0 2 0,0 2 0,2 2 0,0 2 0,1 1 0,2 2 0,0 1 0,2 3 0,1 0 0,1 2 0,2 2 0,1 1 0,2 1 0,-38 60 0,50-66 2,2 1 1,0 0-1,2 0 0,1 1 0,2 1 0,1 0 1,1 0-1,2 0 0,1 1 0,2 0 0,1 0 0,5 50 1,1-42-18,2 0 1,2-1 0,2 0 0,1 0 0,2-1 0,1-1-1,3 0 1,1-1 0,37 54 0,-28-52-42,3-2 0,0 0 0,3-2 0,0-2 0,3-1 0,0-2 0,2-1 0,1-2 0,1-2 0,88 39 0,-78-44 61,1-2-1,0-2 1,1-3 0,1-2 0,0-2 0,1-3 0,-1-2 0,1-2 0,78-8 0,-86 0-5,1-1 0,-1-3 0,-1-1 0,0-2 0,-1-3 0,54-26 0,-65 25 0,-1-2 0,0-2 0,-2-1 0,0-1 0,-2-1 0,0-2 0,-2-1 0,30-38 0,-26 23 0,-1-2 0,-3-1 0,-2 0 0,-1-2 0,-3-1 0,-2-1 0,14-53 0,-19 46 0,-2 1 0,-3-1 0,-2-1 0,-3 1 0,-2-1 0,-7-77 0,1 100-5,-1 1 1,-2-1-1,-1 1 0,-1 0 0,-2 0 1,-2 1-1,0 1 0,-21-33 0,17 37-5,-1 1 0,-1 1-1,-1 0 1,-2 2 0,0 0-1,-1 1 1,-2 2 0,-48-33-1,29 27 11,-1 2 0,-1 2 0,-1 3 0,-86-25 0,47 23 0,-166-18 0,203 35-614,-77 4-1,59 5-5531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19.355"/>
    </inkml:context>
    <inkml:brush xml:id="br0">
      <inkml:brushProperty name="width" value="0.05" units="cm"/>
      <inkml:brushProperty name="height" value="0.05" units="cm"/>
      <inkml:brushProperty name="color" value="#FFFFFF"/>
    </inkml:brush>
  </inkml:definitions>
  <inkml:trace contextRef="#ctx0" brushRef="#br0">259 451 24575,'1'-14'0,"0"0"0,5-18 0,1-16 0,-6 40 0,0 1 0,-1 0 0,0 0 0,0 0 0,0 0 0,-2-9 0,2 15 0,0 0 0,-1 0 0,1 0 0,0 0 0,-1 0 0,1 0 0,-1 0 0,1 1 0,-1-1 0,0 0 0,1 0 0,-1 0 0,0 0 0,1 1 0,-1-1 0,0 0 0,0 1 0,0-1 0,0 0 0,1 1 0,-1-1 0,0 1 0,0 0 0,0-1 0,0 1 0,0 0 0,0-1 0,-1 1 0,1 0 0,0 0 0,0 0 0,0 0 0,0 0 0,0 0 0,0 0 0,0 0 0,0 1 0,0-1 0,0 0 0,0 1 0,-2 0 0,-6 2 0,0 2 0,0-1 0,0 1 0,0 0 0,1 0 0,0 1 0,0 1 0,1-1 0,-8 8 0,-1 4 0,0 1 0,-21 31 0,23-28 0,0 0 0,2 1 0,-11 27 0,20-44 0,1 1 0,0-1 0,0 0 0,0 1 0,1-1 0,0 1 0,0-1 0,1 1 0,0 0 0,0-1 0,0 1 0,1 0 0,0-1 0,1 1 0,-1-1 0,1 0 0,4 11 0,-3-14 0,-1 0 0,0 1 0,1-1 0,0 0 0,0-1 0,0 1 0,0-1 0,0 1 0,1-1 0,-1 0 0,1 0 0,-1 0 0,1-1 0,0 1 0,-1-1 0,1 0 0,0 0 0,0 0 0,0 0 0,0-1 0,0 0 0,0 0 0,7 0 0,-1-1 0,1 0 0,-1 0 0,0-1 0,0-1 0,0 0 0,0 0 0,0 0 0,10-7 0,-8 3 0,0 0 0,0-2 0,-1 1 0,0-1 0,0-1 0,-1 0 0,0-1 0,11-16 0,-9 10 0,-1-1 0,-1 0 0,-1 0 0,-1-1 0,8-26 0,-6 11 0,-2-1 0,-2 0 0,-1 0 0,-2 0 0,-1-1 0,-5-52 0,3 85 0,0-8 0,0-1 0,-2 1 0,1 0 0,-1 0 0,-1-1 0,0 1 0,0 1 0,-1-1 0,-8-14 0,12 24 0,-1 0 0,1 0 0,-1 1 0,1-1 0,-1 0 0,1 0 0,-1 0 0,0 1 0,1-1 0,-1 0 0,0 1 0,0-1 0,1 1 0,-1-1 0,0 1 0,0-1 0,0 1 0,0 0 0,0-1 0,0 1 0,0 0 0,0-1 0,0 1 0,-1 0 0,1 1 0,0-1 0,0 0 0,1 1 0,-1-1 0,0 1 0,0 0 0,0-1 0,0 1 0,0 0 0,1-1 0,-1 1 0,0 0 0,1 0 0,-1 0 0,0 0 0,1-1 0,-1 1 0,0 1 0,-2 7 0,-1-1 0,1 1 0,-3 16 0,-1 19-124,2-1 0,2 1 0,2 0 0,1 0 0,3 0 0,1 0-1,3-1 1,1 0 0,2 0 0,21 56 0,-15-60-6702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5.460"/>
    </inkml:context>
    <inkml:brush xml:id="br0">
      <inkml:brushProperty name="width" value="0.05" units="cm"/>
      <inkml:brushProperty name="height" value="0.05" units="cm"/>
      <inkml:brushProperty name="color" value="#FFFFFF"/>
    </inkml:brush>
  </inkml:definitions>
  <inkml:trace contextRef="#ctx0" brushRef="#br0">922 16 24575,'11'0'0,"-9"1"0,1-1 0,-1 0 0,1 0 0,-1 0 0,1 0 0,0 0 0,-1-1 0,1 1 0,-1-1 0,4-1 0,-6 2 0,0-1 0,0 1 0,-1-1 0,1 1 0,0 0 0,0-1 0,-1 1 0,1 0 0,0-1 0,-1 1 0,1 0 0,0-1 0,-1 1 0,1 0 0,-1 0 0,1 0 0,0-1 0,-1 1 0,1 0 0,-1 0 0,1 0 0,-1 0 0,1 0 0,0 0 0,-1 0 0,1 0 0,-1 0 0,1 0 0,-1 0 0,0 0 0,-20-4 0,-26 2 0,-1 1 0,1 3 0,0 2 0,0 2 0,-83 21 0,65-8 0,1 3 0,1 2 0,-89 49 0,123-57 0,0 1 0,-50 40 0,72-51 0,-1 0 0,2 1 0,-1-1 0,1 2 0,0-1 0,0 0 0,1 1 0,0 0 0,0 1 0,1-1 0,0 1 0,1 0 0,-1-1 0,2 2 0,-3 10 0,5-14 0,0-1 0,0 1 0,1 0 0,-1-1 0,1 1 0,0-1 0,1 1 0,0-1 0,0 1 0,0-1 0,0 0 0,1 0 0,0 0 0,0 0 0,0 0 0,0-1 0,9 9 0,0-1 0,1 0 0,1-1 0,0-1 0,26 15 0,14 4 0,93 37 0,65 8 0,-118-44 0,-2 3 0,117 62 0,-200-90 0,44 28 0,-50-31 0,-1 0 0,1 0 0,0 1 0,-1-1 0,1 1 0,-1 0 0,0-1 0,0 1 0,0 0 0,0 0 0,-1 1 0,1-1 0,-1 0 0,1 4 0,-1-5 0,-1 0 0,0-1 0,0 1 0,0 0 0,-1-1 0,1 1 0,0 0 0,-1-1 0,1 1 0,-1-1 0,1 1 0,-1-1 0,0 1 0,1-1 0,-1 1 0,0-1 0,0 1 0,0-1 0,0 0 0,-1 0 0,1 1 0,0-1 0,0 0 0,-1 0 0,-1 1 0,-4 2 0,0 0 0,0 0 0,0-1 0,-9 3 0,-13 2 0,0 0 0,0-2 0,0-2 0,-39 2 0,-121-7 0,133 0 0,1-4 0,0-2 0,-75-18 0,87 8-1365,14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19.730"/>
    </inkml:context>
    <inkml:brush xml:id="br0">
      <inkml:brushProperty name="width" value="0.05" units="cm"/>
      <inkml:brushProperty name="height" value="0.05" units="cm"/>
      <inkml:brushProperty name="color" value="#FFFFFF"/>
    </inkml:brush>
  </inkml:definitions>
  <inkml:trace contextRef="#ctx0" brushRef="#br0">0 152 24575,'0'-1'0,"0"1"0,1-1 0,-1 0 0,0 1 0,0-1 0,1 0 0,-1 1 0,0-1 0,1 1 0,-1-1 0,1 0 0,-1 1 0,1-1 0,-1 1 0,1-1 0,-1 1 0,1-1 0,-1 1 0,1 0 0,0-1 0,-1 1 0,1 0 0,0-1 0,-1 1 0,1 0 0,0 0 0,-1 0 0,1-1 0,0 1 0,0 0 0,-1 0 0,1 0 0,0 0 0,0 0 0,-1 1 0,1-1 0,1 0 0,27 6 0,12 21 0,-32-19 0,1-1 0,0-1 0,0 1 0,1-2 0,14 7 0,-23-11 0,0-1 0,1 1 0,-1-1 0,0 0 0,0 1 0,0-1 0,0 0 0,0 0 0,0 0 0,1 0 0,-1-1 0,0 1 0,0-1 0,0 1 0,0-1 0,0 0 0,0 0 0,0 1 0,0-1 0,0-1 0,-1 1 0,1 0 0,0 0 0,-1-1 0,1 1 0,-1-1 0,1 1 0,-1-1 0,0 0 0,1 1 0,-1-1 0,0 0 0,0 0 0,1-4 0,0 1 0,-1 0 0,1 0 0,-1 0 0,-1 0 0,1 0 0,-1 0 0,1 0 0,-2 0 0,1 0 0,0 0 0,-1 0 0,0 0 0,0 0 0,-1 0 0,1 0 0,-1 0 0,0 1 0,0-1 0,-5-6 0,4 4 0,-2 0 0,1 1 0,-1-1 0,0 1 0,0 0 0,-1 1 0,1-1 0,-1 1 0,-1 0 0,1 0 0,-14-7 0,18 12 0,1-1 0,0 0 0,-1 1 0,0 0 0,1-1 0,-1 1 0,1 0 0,-1 0 0,1 0 0,-1 0 0,0 0 0,1 0 0,-1 0 0,1 0 0,-1 1 0,1-1 0,-1 1 0,1-1 0,-1 1 0,1 0 0,-1-1 0,1 1 0,0 0 0,-1 0 0,1 0 0,0 0 0,0 0 0,0 0 0,0 0 0,0 1 0,0-1 0,0 0 0,0 1 0,0-1 0,0 0 0,1 1 0,-1-1 0,1 1 0,-1 1 0,-3 7 0,1 1 0,0-1 0,1 1 0,-2 13 0,0 2 69,2 1-1,1 0 0,0 0 0,8 51 1,-6-68-118,2-1 0,-1 1 0,1 0 1,1-1-1,0 1 0,10 16 0,-10-20-65,0-1 1,0 0-1,0 0 0,1 0 0,0 0 1,0-1-1,0 0 0,0 0 0,1 0 1,-1-1-1,11 5 0,11 3-6712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0.040"/>
    </inkml:context>
    <inkml:brush xml:id="br0">
      <inkml:brushProperty name="width" value="0.05" units="cm"/>
      <inkml:brushProperty name="height" value="0.05" units="cm"/>
      <inkml:brushProperty name="color" value="#FFFFFF"/>
    </inkml:brush>
  </inkml:definitions>
  <inkml:trace contextRef="#ctx0" brushRef="#br0">69 245 24575,'-16'-32'0,"-36"-64"0,78 166 0,-20-54 0,34 75 0,-35-81 0,0-1 0,1 0 0,0 0 0,0 0 0,1-1 0,0 0 0,10 8 0,-17-15 0,1 0 0,0 0 0,0-1 0,0 1 0,0 0 0,0-1 0,0 1 0,1-1 0,-1 1 0,0-1 0,0 1 0,0-1 0,0 0 0,1 0 0,-1 1 0,0-1 0,0 0 0,0 0 0,1 0 0,-1 0 0,0-1 0,0 1 0,0 0 0,1 0 0,0-1 0,0 0 0,0-1 0,0 1 0,0-1 0,0 1 0,0-1 0,0 0 0,-1 0 0,1 1 0,-1-1 0,1 0 0,1-5 0,3-5 0,0-1 0,-1 0 0,4-21 0,-8 31 0,13-58 48,5-63 0,-9 51-1509,-7 52-5365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0.212"/>
    </inkml:context>
    <inkml:brush xml:id="br0">
      <inkml:brushProperty name="width" value="0.05" units="cm"/>
      <inkml:brushProperty name="height" value="0.05" units="cm"/>
      <inkml:brushProperty name="color" value="#FFFFFF"/>
    </inkml:brush>
  </inkml:definitions>
  <inkml:trace contextRef="#ctx0" brushRef="#br0">48 1 24575,'-3'3'0,"-4"4"0,-3 3 0,-4 1 0,4-2 0,7-2 0,6-3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2.271"/>
    </inkml:context>
    <inkml:brush xml:id="br0">
      <inkml:brushProperty name="width" value="0.05" units="cm"/>
      <inkml:brushProperty name="height" value="0.05" units="cm"/>
      <inkml:brushProperty name="color" value="#FFFFFF"/>
    </inkml:brush>
  </inkml:definitions>
  <inkml:trace contextRef="#ctx0" brushRef="#br0">176 12 24575,'5'-11'0,"-4"10"0,-4 9 0,-41 80 0,9-19 0,-29 82 0,56-127 0,0 0 0,2 0 0,1 1 0,1-1 0,2 1 0,0 0 0,2 42 0,1-58 0,0 0 0,1 1 0,0-1 0,0 0 0,1 0 0,0 0 0,0 0 0,1 0 0,1-1 0,-1 0 0,1 0 0,1 0 0,-1 0 0,1-1 0,1 0 0,-1 0 0,1 0 0,0-1 0,1 0 0,-1-1 0,1 0 0,0 0 0,1 0 0,-1-1 0,1 0 0,0-1 0,0 0 0,0 0 0,0-1 0,1-1 0,-1 1 0,18-1 0,-7-2-170,0-1-1,0-2 0,0 0 1,-1-1-1,1 0 0,-1-2 1,25-12-1,-4-1-6655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2.458"/>
    </inkml:context>
    <inkml:brush xml:id="br0">
      <inkml:brushProperty name="width" value="0.05" units="cm"/>
      <inkml:brushProperty name="height" value="0.05" units="cm"/>
      <inkml:brushProperty name="color" value="#FFFFFF"/>
    </inkml:brush>
  </inkml:definitions>
  <inkml:trace contextRef="#ctx0" brushRef="#br0">8 1 24575,'-3'0'0,"0"3"0,2 7 0,2 4 0,3 6 0,5 6 0,0 1 0,2 2 0,2 2 0,-2-1 0,-2-4 0,-2-5-8191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2.618"/>
    </inkml:context>
    <inkml:brush xml:id="br0">
      <inkml:brushProperty name="width" value="0.05" units="cm"/>
      <inkml:brushProperty name="height" value="0.05" units="cm"/>
      <inkml:brushProperty name="color" value="#FFFFFF"/>
    </inkml:brush>
  </inkml:definitions>
  <inkml:trace contextRef="#ctx0" brushRef="#br0">10 35 24575,'0'-5'0,"0"-6"0,-3-1 0,-4 5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2.961"/>
    </inkml:context>
    <inkml:brush xml:id="br0">
      <inkml:brushProperty name="width" value="0.05" units="cm"/>
      <inkml:brushProperty name="height" value="0.05" units="cm"/>
      <inkml:brushProperty name="color" value="#FFFFFF"/>
    </inkml:brush>
  </inkml:definitions>
  <inkml:trace contextRef="#ctx0" brushRef="#br0">24 83 24575,'1'5'0,"0"0"0,0 0 0,0 0 0,0-1 0,1 1 0,0 0 0,0-1 0,0 1 0,1-1 0,-1 1 0,5 5 0,3 3 0,1-1 0,14 14 0,-3-5 0,35 25 0,-49-40 0,1 0 0,0 0 0,1-1 0,-1-1 0,1 1 0,0-1 0,16 3 0,-24-6 0,0-1 0,-1 0 0,1 0 0,0 1 0,0-1 0,-1 0 0,1-1 0,0 1 0,-1 0 0,1 0 0,0-1 0,-1 1 0,1-1 0,-1 0 0,1 1 0,-1-1 0,1 0 0,-1 0 0,1 0 0,-1 0 0,0 0 0,1 0 0,-1 0 0,0 0 0,0-1 0,0 1 0,0 0 0,0-1 0,0 1 0,0-1 0,0 1 0,-1-1 0,2-2 0,0-5 0,1 0 0,-1-1 0,0 0 0,0-17 0,0 8 0,2-11 0,-1 14 0,-1 0 0,0-1 0,-1 1 0,-1-1 0,-1 1 0,-2-19 0,3 34 0,-1-1 0,1 1 0,0-1 0,-1 0 0,0 1 0,1-1 0,-1 1 0,0 0 0,0-1 0,0 1 0,0-1 0,0 1 0,0 0 0,0 0 0,0 0 0,0 0 0,0 0 0,-1 0 0,1 0 0,-1 0 0,-1-1 0,1 2 0,-1-1 0,1 1 0,0-1 0,-1 1 0,1 0 0,-1 0 0,1 0 0,-1 0 0,1 0 0,0 1 0,-1-1 0,-3 2 0,-7 3 0,1 1 0,-1 0 0,1 0 0,-12 10 0,18-12 0,-38 27-682,-62 57-1,59-46-6143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4.562"/>
    </inkml:context>
    <inkml:brush xml:id="br0">
      <inkml:brushProperty name="width" value="0.05" units="cm"/>
      <inkml:brushProperty name="height" value="0.05" units="cm"/>
      <inkml:brushProperty name="color" value="#FFFFFF"/>
    </inkml:brush>
  </inkml:definitions>
  <inkml:trace contextRef="#ctx0" brushRef="#br0">0 1871 24575,'1'-9'0,"0"-1"0,0 1 0,1-1 0,0 1 0,1 0 0,0 0 0,7-16 0,39-61 0,-29 52 0,49-77-207,5 4 1,4 2-1,121-123 0,306-248-959,-143 171 894,19 29 31,-373 270 231,12-7 346,35-17 0,-55 30-319,1-1 0,0 1 0,0-1-1,-1 1 1,1 0 0,0-1 0,0 1 0,0 0 0,-1 0 0,1-1 0,0 1 0,0 0 0,0 0-1,0 0 1,-1 0 0,1 0 0,0 0 0,0 1 0,0-1 0,1 0 0,-2 1 7,0-1 1,1 1-1,-1-1 0,0 1 1,0 0-1,0-1 0,0 1 1,0-1-1,0 1 1,0-1-1,0 1 0,0-1 1,0 1-1,0-1 0,0 1 1,-1 0-1,1-1 0,0 1 1,0-1-1,0 1 1,-1-1-1,0 1 0,-22 35 875,20-33-869,-34 53-1395,27-43-5461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24.879"/>
    </inkml:context>
    <inkml:brush xml:id="br0">
      <inkml:brushProperty name="width" value="0.05" units="cm"/>
      <inkml:brushProperty name="height" value="0.05" units="cm"/>
      <inkml:brushProperty name="color" value="#FFFFFF"/>
    </inkml:brush>
  </inkml:definitions>
  <inkml:trace contextRef="#ctx0" brushRef="#br0">8 122 24575,'0'0'0,"0"0"0,-1 0 0,1 0 0,0 0 0,0 0 0,-1 0 0,1 0 0,0 0 0,0 0 0,-1 0 0,1 0 0,0 0 0,0 0 0,-1 0 0,1 0 0,0 0 0,0 0 0,-1 0 0,1 0 0,0-1 0,0 1 0,0 0 0,-1 0 0,1 0 0,0 0 0,0-1 0,0 1 0,0 0 0,-1 0 0,1 0 0,0-1 0,0 1 0,0 0 0,0 0 0,0-1 0,0 1 0,0 0 0,0 0 0,0-1 0,0 1 0,-1 0 0,7-13 0,13-8 0,-9 12 0,0 1 0,1 0 0,0 1 0,0 0 0,1 1 0,0 1 0,0-1 0,0 2 0,15-5 0,-10 5 0,-1 1 0,1 0 0,-1 1 0,1 1 0,0 0 0,29 4 0,-33-1 0,-1 1 0,0 1 0,-1 0 0,1 0 0,-1 1 0,1 1 0,-2 0 0,1 0 0,-1 1 0,0 1 0,0 0 0,0 0 0,-2 1 0,1 0 0,-1 0 0,0 1 0,11 19 0,-11-17 0,-1 0 0,0 1 0,-1 0 0,0 0 0,-1 1 0,-1-1 0,0 1 0,-1 0 0,0 0 0,-1 1 0,-1-1 0,0 0 0,-1 1 0,-1-1 0,-2 18 0,-1-17-455,0 0 0,-7 15 0,-13 23-6371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30.915"/>
    </inkml:context>
    <inkml:brush xml:id="br0">
      <inkml:brushProperty name="width" value="0.05" units="cm"/>
      <inkml:brushProperty name="height" value="0.05" units="cm"/>
      <inkml:brushProperty name="color" value="#FFFFFF"/>
    </inkml:brush>
  </inkml:definitions>
  <inkml:trace contextRef="#ctx0" brushRef="#br0">1 38 24575,'4'0'0,"0"-1"0,0 0 0,1 0 0,-1 0 0,0-1 0,0 1 0,0-1 0,4-3 0,19-6 0,-8 6 0,-1 2 0,2 1 0,-1 0 0,0 2 0,0 0 0,0 1 0,0 1 0,35 7 0,-21-1 0,-1 2 0,0 1 0,-1 1 0,36 20 0,-51-24 0,0 2 0,0 0 0,0 1 0,-2 0 0,1 2 0,-1-1 0,-1 2 0,22 29 0,-30-37 0,-1 1 0,0-1 0,-1 1 0,1 0 0,-1 0 0,-1 0 0,1 1 0,-1-1 0,-1 1 0,1-1 0,-1 1 0,-1-1 0,1 1 0,-1 0 0,-1-1 0,1 1 0,-1 0 0,-1-1 0,1 1 0,-1-1 0,0 1 0,-1-1 0,0 0 0,-6 10 0,-2 2 0,-1-1 0,-1 0 0,-1-1 0,-1-1 0,0 0 0,-26 20 0,-113 75 0,91-69 0,39-25 122,-65 49-1609,68-47-5339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5.905"/>
    </inkml:context>
    <inkml:brush xml:id="br0">
      <inkml:brushProperty name="width" value="0.05" units="cm"/>
      <inkml:brushProperty name="height" value="0.05" units="cm"/>
      <inkml:brushProperty name="color" value="#FFFFFF"/>
    </inkml:brush>
  </inkml:definitions>
  <inkml:trace contextRef="#ctx0" brushRef="#br0">144 447 24575,'28'-6'0,"-16"3"0,-12 3 0,0 1 0,0-1 0,0 1 0,0-1 0,0 1 0,0-1 0,0 1 0,0-1 0,0 1 0,0-1 0,0 1 0,-1-1 0,1 1 0,0-1 0,0 0 0,-1 1 0,1-1 0,0 1 0,0-1 0,-1 0 0,1 1 0,-1-1 0,1 0 0,0 1 0,-1-1 0,0 1 0,-13 17 0,-5 5 0,2 1 0,1 0 0,1 2 0,1-1 0,1 2 0,1 0 0,-12 42 0,14-33 0,2 0 0,2 1 0,1 0 0,2 0 0,2 57 0,1-94 0,0 0 0,0 0 0,0 0 0,0 0 0,0 0 0,0 1 0,-1-1 0,1 0 0,0 0 0,0 0 0,0 0 0,0 0 0,0 1 0,0-1 0,0 0 0,0 0 0,0 0 0,0 0 0,0 1 0,0-1 0,0 0 0,0 0 0,0 0 0,1 0 0,-1 0 0,0 1 0,0-1 0,0 0 0,0 0 0,0 0 0,0 0 0,0 0 0,0 0 0,0 1 0,1-1 0,-1 0 0,0 0 0,0 0 0,0 0 0,0 0 0,0 0 0,0 0 0,1 0 0,-1 0 0,0 0 0,0 0 0,0 0 0,0 0 0,1 0 0,-1 0 0,0 0 0,0 0 0,0 0 0,7-10 0,7-21 0,-14 30 0,180-417 0,-124 308 0,117-172 0,-155 256 0,26-27 0,-38 46 0,1 0 0,0 0 0,0 1 0,1 0 0,0 1 0,0 0 0,0 0 0,11-4 0,-16 8 0,0 0 0,0 0 0,0 0 0,0 0 0,0 1 0,0-1 0,0 1 0,0 0 0,0 0 0,0 0 0,0 0 0,0 0 0,0 1 0,0 0 0,0-1 0,0 1 0,4 2 0,-3-1 0,0 0 0,0 1 0,-1 0 0,1 0 0,0 0 0,-1 0 0,0 0 0,0 1 0,0-1 0,3 6 0,3 7 0,0 0 0,-2 0 0,0 1 0,8 28 0,10 50 0,-5 2 0,-3 0 0,5 159 0,-20-223-341,-2-1 0,-1 0-1,-7 40 1,0-35-6485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31.661"/>
    </inkml:context>
    <inkml:brush xml:id="br0">
      <inkml:brushProperty name="width" value="0.05" units="cm"/>
      <inkml:brushProperty name="height" value="0.05" units="cm"/>
      <inkml:brushProperty name="color" value="#FFFFFF"/>
    </inkml:brush>
  </inkml:definitions>
  <inkml:trace contextRef="#ctx0" brushRef="#br0">484 181 24575,'-71'20'0,"-1"-3"0,-108 11 0,57-11 0,90-8 0,28-6 0,23-5 0,997-229 0,-1015 231 0,89-30-1365,-65 19-5461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32.314"/>
    </inkml:context>
    <inkml:brush xml:id="br0">
      <inkml:brushProperty name="width" value="0.05" units="cm"/>
      <inkml:brushProperty name="height" value="0.05" units="cm"/>
      <inkml:brushProperty name="color" value="#FFFFFF"/>
    </inkml:brush>
  </inkml:definitions>
  <inkml:trace contextRef="#ctx0" brushRef="#br0">54 609 24575,'1'-2'0,"0"0"0,0-1 0,1 1 0,-1 0 0,1 0 0,-1 0 0,1 1 0,0-1 0,0 0 0,2-1 0,-4 3 0,0 0 0,0 0 0,1-1 0,-1 1 0,0 0 0,0 0 0,1 0 0,-1 0 0,0 0 0,0 0 0,1 0 0,-1 0 0,0 0 0,0 0 0,1 0 0,-1 0 0,0 0 0,1 0 0,-1 0 0,0 0 0,0 0 0,1 0 0,-1 0 0,0 0 0,0 0 0,0 1 0,1-1 0,-1 0 0,0 0 0,0 0 0,1 0 0,-1 1 0,0-1 0,3 17 0,-16 237 0,-3-124 0,7-169 0,-2-49 0,-20-217 0,28 243 0,2 0 0,15-116 0,-11 157 0,1 1 0,1-1 0,1 1 0,0 0 0,19-37 0,-22 50 0,1 1 0,0 0 0,0 0 0,0 0 0,1 0 0,0 1 0,0 0 0,0 0 0,1 0 0,0 1 0,0-1 0,0 1 0,0 1 0,1-1 0,-1 1 0,1 0 0,0 1 0,0-1 0,0 2 0,11-3 0,-7 3 0,1 1 0,-1 0 0,1 0 0,-1 1 0,1 1 0,-1 0 0,1 1 0,-1 0 0,0 0 0,0 1 0,-1 1 0,1 0 0,12 7 0,-10-3 0,0 0 0,0 1 0,0 1 0,-2 0 0,1 0 0,-1 1 0,-1 0 0,0 1 0,10 18 0,-13-19 0,-1 0 0,0 1 0,-1-1 0,0 2 0,-1-1 0,0 0 0,-1 1 0,0-1 0,-2 1 0,1 24 0,-2-28 0,-1 0 0,0 0 0,-1 0 0,0 0 0,-1-1 0,0 1 0,0-1 0,-1 1 0,0-1 0,-1 0 0,0-1 0,0 1 0,-1-1 0,0 0 0,-12 13 0,1-7 0,0-1 0,0 0 0,-1-1 0,-20 10 0,37-22 0,-12 10 0,12-10 0,1 1 0,0-1 0,0 0 0,0 0 0,0 0 0,-1 1 0,1-1 0,0 0 0,0 0 0,0 1 0,0-1 0,0 0 0,0 0 0,0 1 0,0-1 0,0 0 0,0 1 0,0-1 0,0 0 0,0 0 0,0 1 0,0-1 0,0 0 0,0 0 0,0 1 0,0-1 0,0 0 0,0 0 0,1 1 0,0 0 0,1 1 0,0-1 0,0 0 0,-1 0 0,1 0 0,0 0 0,0 0 0,0-1 0,0 1 0,0-1 0,4 1 0,29 8 0,69 18 0,-91-22 0,0 0 0,0 1 0,0 0 0,0 1 0,15 11 0,-25-15 0,0-1 0,0 0 0,0 1 0,0 0 0,-1 0 0,1 0 0,-1 0 0,0 0 0,0 0 0,0 0 0,0 1 0,0-1 0,1 6 0,-3-6 0,1-1 0,-1 1 0,0 0 0,0-1 0,0 1 0,0-1 0,0 1 0,-1-1 0,1 1 0,-1-1 0,0 1 0,0-1 0,0 0 0,0 1 0,0-1 0,0 0 0,0 1 0,-1-1 0,1 0 0,-1 0 0,-2 2 0,-6 6 0,-1 0 0,-1-1 0,1 0 0,-1-1 0,-1 0 0,1-1 0,-1-1 0,-1 0 0,-19 6 0,-10 1 0,-78 13 0,94-22-682,-50 1-1,40-6-6143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32.720"/>
    </inkml:context>
    <inkml:brush xml:id="br0">
      <inkml:brushProperty name="width" value="0.05" units="cm"/>
      <inkml:brushProperty name="height" value="0.05" units="cm"/>
      <inkml:brushProperty name="color" value="#FFFFFF"/>
    </inkml:brush>
  </inkml:definitions>
  <inkml:trace contextRef="#ctx0" brushRef="#br0">139 203 24575,'4'0'0,"0"0"0,1 0 0,-1 0 0,0-1 0,0 0 0,0 0 0,1 0 0,-1 0 0,0-1 0,0 1 0,-1-1 0,1 0 0,5-4 0,-6 4 0,-1 0 0,0 0 0,0-1 0,0 1 0,-1-1 0,1 1 0,-1-1 0,1 1 0,-1-1 0,0 0 0,0 0 0,0 0 0,0 1 0,0-1 0,-1 0 0,0 0 0,1 0 0,-1 0 0,0 0 0,-1-4 0,1-1 0,-2 0 0,1 0 0,-1 0 0,0 0 0,-1 0 0,0 1 0,0-1 0,0 1 0,-1 0 0,-8-12 0,10 17 0,1 0 0,-1 0 0,1 0 0,-1 0 0,0 0 0,1 0 0,-1 1 0,0-1 0,0 1 0,0-1 0,0 1 0,-1 0 0,1 0 0,0 0 0,0 0 0,-1 0 0,1 0 0,0 1 0,-1-1 0,1 1 0,-1 0 0,1 0 0,-1-1 0,1 2 0,-1-1 0,1 0 0,-1 0 0,1 1 0,0-1 0,-1 1 0,1 0 0,-1 0 0,1 0 0,0 0 0,0 0 0,0 0 0,0 1 0,-3 2 0,-4 3 0,1 1 0,1 0 0,-1 0 0,1 1 0,1 0 0,0 0 0,0 1 0,1 0 0,0 0 0,0 0 0,1 0 0,-2 12 0,0-3 0,2 1 0,0 0 0,1 0 0,1 0 0,1 37 0,2-44 0,1 1 0,4 21 0,-5-31 0,0 0 0,0 0 0,1 0 0,-1 0 0,1 0 0,0-1 0,0 1 0,0-1 0,1 1 0,-1-1 0,1 0 0,6 6 0,-8-8 0,0 0 0,1-1 0,-1 1 0,0 0 0,1-1 0,-1 1 0,1-1 0,-1 0 0,1 1 0,0-1 0,-1 0 0,1 0 0,-1 0 0,1 0 0,-1 0 0,1 0 0,0 0 0,-1-1 0,1 1 0,-1-1 0,1 1 0,-1-1 0,1 1 0,-1-1 0,0 0 0,1 0 0,-1 0 0,0 0 0,0 0 0,1 0 0,-1 0 0,0 0 0,0 0 0,1-2 0,5-5 0,-1 0 0,0-1 0,9-16 0,-14 23 0,42-82 0,8-17 0,-49 98 0,0 1 0,-1-1 0,1 1 0,0-1 0,0 1 0,0 0 0,1 0 0,-1 0 0,1 0 0,-1 0 0,5-2 0,-6 4 0,-1-1 0,1 1 0,0 0 0,-1 0 0,1 0 0,-1 0 0,1-1 0,0 1 0,-1 0 0,1 0 0,0 1 0,-1-1 0,1 0 0,0 0 0,-1 0 0,1 0 0,0 0 0,-1 1 0,1-1 0,-1 0 0,1 0 0,0 1 0,0 1 0,0-1 0,0 0 0,0 0 0,0 0 0,0 1 0,0-1 0,0 0 0,-1 1 0,1-1 0,-1 1 0,1-1 0,-1 1 0,1 2 0,5 58 238,-3-28-1841,0 0-5223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33.464"/>
    </inkml:context>
    <inkml:brush xml:id="br0">
      <inkml:brushProperty name="width" value="0.05" units="cm"/>
      <inkml:brushProperty name="height" value="0.05" units="cm"/>
      <inkml:brushProperty name="color" value="#FFFFFF"/>
    </inkml:brush>
  </inkml:definitions>
  <inkml:trace contextRef="#ctx0" brushRef="#br0">313 496 24575,'0'-4'0,"0"0"0,0 0 0,-1 1 0,1-1 0,-1 0 0,0 0 0,0 1 0,0-1 0,-1 0 0,1 1 0,-1-1 0,0 1 0,0 0 0,0 0 0,-1-1 0,1 1 0,-1 1 0,1-1 0,-1 0 0,0 1 0,0-1 0,0 1 0,-5-3 0,4 3 0,-1 0 0,1 0 0,-1 1 0,0-1 0,0 1 0,0 0 0,1 0 0,-1 1 0,0-1 0,0 1 0,0 0 0,0 1 0,0-1 0,0 1 0,0 0 0,0 0 0,-7 3 0,2 0 0,1 1 0,-1 0 0,1 1 0,0-1 0,0 2 0,0-1 0,1 2 0,0-1 0,1 1 0,-10 12 0,8-9 0,1 0 0,1 1 0,0 1 0,1-1 0,0 1 0,1 0 0,0 0 0,-3 14 0,6-17 0,0-1 0,1 0 0,0 1 0,1 0 0,-1-1 0,2 1 0,0-1 0,0 1 0,0-1 0,1 1 0,6 15 0,-5-18 0,0 0 0,1-1 0,-1 0 0,2 1 0,-1-1 0,0-1 0,1 1 0,0-1 0,1 0 0,-1 0 0,1 0 0,0-1 0,0 0 0,0 0 0,1 0 0,11 4 0,-6-3 0,1-1 0,0-1 0,-1 0 0,1-1 0,1 0 0,-1-1 0,0 0 0,0-1 0,0 0 0,0-1 0,1-1 0,-1 0 0,-1-1 0,1 0 0,0-1 0,22-10 0,-21 7 0,1-1 0,-1 0 0,-1-1 0,0 0 0,0-1 0,-1 0 0,0-1 0,0-1 0,-2 0 0,1 0 0,-2-1 0,1 0 0,10-22 0,-4-1 0,-1-1 0,-2 0 0,-2-1 0,12-69 0,-12 23 0,0-98 0,-10 156 0,0 8 0,-1-1 0,0 0 0,-5-29 0,0 37 0,-1 14 0,-4 18 0,-2 28 0,1-1 0,-7 85 0,8 103 0,12-127 0,-1-91 0,1 0 0,1-1 0,1 0 0,6 20 0,-10-36 0,1 1 0,-1-1 0,1 1 0,0-1 0,-1 1 0,1-1 0,0 0 0,0 1 0,0-1 0,0 0 0,0 0 0,0 0 0,0 1 0,0-1 0,0 0 0,1 0 0,-1-1 0,0 1 0,2 1 0,-1-2 0,-1 0 0,0 1 0,1-1 0,-1 0 0,1 0 0,-1 0 0,0-1 0,1 1 0,-1 0 0,1 0 0,-1-1 0,0 1 0,0-1 0,1 1 0,-1-1 0,0 1 0,2-2 0,5-4 0,-1 0 0,0 0 0,0 0 0,12-16 0,-19 22 0,55-71 0,-35 44 0,1 1 0,48-48 0,-66 72 0,0 0 0,0 0 0,0 0 0,0 0 0,1 0 0,6-2 0,-10 4 0,1 0 0,-1-1 0,1 1 0,-1 0 0,1 0 0,-1 0 0,1 0 0,0 0 0,-1 0 0,1 0 0,-1 0 0,1 0 0,-1 0 0,1 0 0,-1 0 0,1 0 0,0 0 0,-1 1 0,1-1 0,-1 0 0,1 0 0,-1 1 0,1-1 0,-1 0 0,0 1 0,1-1 0,-1 0 0,1 1 0,-1-1 0,0 1 0,1-1 0,-1 1 0,0-1 0,1 1 0,-1-1 0,0 1 0,0-1 0,1 1 0,-1-1 0,0 1 0,0-1 0,0 1 0,0-1 0,0 1 0,0-1 0,0 1 0,0 0 0,0-1 0,0 1 0,0-1 0,0 1 0,0-1 0,0 1 0,-1 0 0,0 5 0,-1 1 0,1-1 0,-1 0 0,-1 0 0,1 0 0,-1 0 0,0-1 0,0 1 0,-1-1 0,0 1 0,-7 7 0,-5 5 0,-32 26 0,21-23 0,-1 0 0,-1-2 0,0-1 0,-2-1 0,-43 16 0,88-36 0,-1 0 0,0 0 0,1 1 0,0 0 0,-1 2 0,1-1 0,26 4 0,-12 0 0,0 2 0,0 1 0,35 11 0,-42-8-195,0 0 0,0 1 0,-1 1 0,-1 1 0,0 1 0,20 17 0,-23-16-6631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34.286"/>
    </inkml:context>
    <inkml:brush xml:id="br0">
      <inkml:brushProperty name="width" value="0.05" units="cm"/>
      <inkml:brushProperty name="height" value="0.05" units="cm"/>
      <inkml:brushProperty name="color" value="#FFFFFF"/>
    </inkml:brush>
  </inkml:definitions>
  <inkml:trace contextRef="#ctx0" brushRef="#br0">154 47 24575,'0'-1'0,"0"0"0,0 1 0,-1-1 0,1 0 0,0 1 0,-1-1 0,1 0 0,-1 1 0,1-1 0,0 1 0,-1-1 0,0 1 0,1-1 0,-1 1 0,1 0 0,-1-1 0,1 1 0,-1-1 0,0 1 0,1 0 0,-1 0 0,0-1 0,1 1 0,-1 0 0,0 0 0,0 0 0,1 0 0,-1 0 0,0 0 0,1 0 0,-1 0 0,0 0 0,1 0 0,-1 0 0,0 0 0,0 1 0,1-1 0,-2 0 0,-28 8 0,24-6 0,0 1 0,0 0 0,0 0 0,0 1 0,1-1 0,0 1 0,-1 0 0,1 1 0,1-1 0,-1 1 0,1 0 0,0 0 0,0 1 0,0-1 0,1 1 0,0 0 0,0 0 0,0 0 0,1 0 0,-1 0 0,2 1 0,-1-1 0,1 0 0,-1 11 0,1-7 0,1 1 0,0-1 0,0 0 0,1 0 0,1 0 0,0 0 0,0 0 0,1 0 0,0 0 0,1 0 0,0-1 0,0 0 0,1 0 0,0 0 0,9 10 0,-7-10 0,1-1 0,0 0 0,1 0 0,0-1 0,0 0 0,0 0 0,1-1 0,0-1 0,0 0 0,1 0 0,19 6 0,-26-10 0,0 0 0,1 0 0,-1 0 0,0 0 0,0-1 0,1 0 0,-1 1 0,1-2 0,-1 1 0,0 0 0,1-1 0,-1 0 0,0 0 0,0 0 0,0-1 0,0 1 0,0-1 0,0 0 0,0 0 0,0 0 0,0-1 0,-1 1 0,0-1 0,1 0 0,-1 0 0,0 0 0,0-1 0,-1 1 0,1-1 0,-1 1 0,1-1 0,-1 0 0,2-5 0,1-5 0,0 0 0,-1 0 0,-1 0 0,0-1 0,0 1 0,-1-21 0,-4-89 0,1 101 0,3 35 0,0 0 0,1 0 0,1-1 0,0 0 0,0 1 0,1-1 0,8 13 0,-8-16 0,0 1 0,0-1 0,1 0 0,0 0 0,0-1 0,1 1 0,0-2 0,0 1 0,0-1 0,15 10 0,-19-15 0,-1 0 0,0 0 0,0 0 0,0 0 0,1-1 0,-1 1 0,0-1 0,1 1 0,-1-1 0,0 0 0,1 0 0,-1 0 0,1 0 0,-1 0 0,0 0 0,1-1 0,-1 1 0,0-1 0,0 0 0,1 0 0,-1 0 0,0 0 0,0 0 0,0 0 0,3-3 0,2-2 0,0-1 0,-1 0 0,0 0 0,0 0 0,6-11 0,9-12 0,-21 29 0,1 1 0,-1-1 0,0 1 0,1-1 0,-1 1 0,0 0 0,1-1 0,-1 1 0,0-1 0,1 1 0,-1 0 0,0-1 0,1 1 0,-1 0 0,1 0 0,-1-1 0,1 1 0,-1 0 0,1 0 0,-1 0 0,1 0 0,-1-1 0,1 1 0,-1 0 0,1 0 0,-1 0 0,1 0 0,-1 0 0,1 0 0,-1 0 0,1 1 0,-1-1 0,1 0 0,-1 0 0,1 0 0,0 2 0,0-1 0,0 0 0,0 0 0,0 0 0,0 1 0,-1-1 0,1 0 0,0 1 0,-1-1 0,1 0 0,-1 1 0,1 1 0,4 49 0,-5-50 0,2 361 0,-4-184 0,2-179 0,-2 35 0,-4-23 0,6-11 0,0-1 0,-1 0 0,1 0 0,-1 0 0,1 0 0,0 0 0,-1 0 0,1 0 0,0 0 0,-1-1 0,1 1 0,-1 0 0,1 0 0,0 0 0,-1 0 0,1 0 0,0-1 0,-1 1 0,1 0 0,0 0 0,0 0 0,-1-1 0,1 1 0,0 0 0,0-1 0,-1 1 0,1 0 0,0 0 0,0-1 0,0 1 0,-1 0 0,1-1 0,0 1 0,0-1 0,-9-16 0,1 0 0,0-1 0,1 0 0,1 0 0,-5-28 0,9 37 0,-9-39 0,2-1 0,2-1 0,2 1 0,2-63 0,4 81 0,1-1 0,2 1 0,1-1 0,2 2 0,1-1 0,1 1 0,23-53 0,-27 73 0,0 1 0,1-1 0,0 1 0,1 0 0,0 0 0,0 1 0,1 0 0,10-9 0,-15 14 0,0 1 0,1 0 0,-1 0 0,0 0 0,1 0 0,0 1 0,-1-1 0,1 1 0,0 0 0,-1 0 0,1 0 0,0 1 0,0-1 0,0 1 0,0 0 0,0 0 0,0 0 0,0 1 0,0-1 0,-1 1 0,1 0 0,0 0 0,0 0 0,-1 1 0,1 0 0,5 2 0,0 2 0,0 1 0,0 0 0,0 1 0,-1-1 0,0 1 0,0 1 0,-1 0 0,0 0 0,-1 0 0,0 1 0,6 12 0,-5-8 0,-1 0 0,0 1 0,-1 0 0,-1-1 0,0 1 0,-2 1 0,3 27 0,-5-36 0,0-1 0,0 1 0,0 0 0,-1-1 0,0 1 0,-1-1 0,0 1 0,0-1 0,0 0 0,0 0 0,-1 0 0,0 0 0,-1 0 0,1 0 0,-1-1 0,0 0 0,0 0 0,-1 0 0,0 0 0,1-1 0,-2 1 0,1-1 0,0-1 0,-1 1 0,0-1 0,-6 3 0,-42 15-1365,0-5-5461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45.079"/>
    </inkml:context>
    <inkml:brush xml:id="br0">
      <inkml:brushProperty name="width" value="0.05" units="cm"/>
      <inkml:brushProperty name="height" value="0.05" units="cm"/>
      <inkml:brushProperty name="color" value="#FFFFFF"/>
    </inkml:brush>
  </inkml:definitions>
  <inkml:trace contextRef="#ctx0" brushRef="#br0">667 7 24575,'13'-5'0,"-7"3"0,-9 16 0,-22 57 0,-53 137 0,52-146 0,-46 78 0,53-110 0,-1 0 0,-2 0 0,0-2 0,-29 27 0,33-38 0,-2 0 0,0-1 0,-1-1 0,0-1 0,-1-1 0,-39 17 0,46-24 0,0-1 0,-24 5 0,33-8 0,0-1 0,1-1 0,-1 1 0,0-1 0,0 0 0,0 0 0,1-1 0,-1 1 0,0-1 0,-7-3 0,12 4-57,-1-1 0,1 0 1,-1 0-1,1 0 0,0 0 0,-1 0 0,1 0 0,0 0 0,0-1 0,-1 1 0,1 0 1,0-1-1,0 1 0,1-1 0,-1 1 0,0-1 0,0 1 0,1-1 0,-1 0 1,1 1-1,-1-1 0,1 0 0,0-2 0,-2-10-6769</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45.405"/>
    </inkml:context>
    <inkml:brush xml:id="br0">
      <inkml:brushProperty name="width" value="0.05" units="cm"/>
      <inkml:brushProperty name="height" value="0.05" units="cm"/>
      <inkml:brushProperty name="color" value="#FFFFFF"/>
    </inkml:brush>
  </inkml:definitions>
  <inkml:trace contextRef="#ctx0" brushRef="#br0">1 0 24575,'1'27'0,"7"35"0,-2-11 0,-1-7 0,14 61 0,-16-91 0,1 0 0,1 0 0,0-1 0,1 0 0,0 0 0,1 0 0,0-1 0,14 18 0,-14-24 0,-1 0 0,1 0 0,0-1 0,0 0 0,1 0 0,0-1 0,-1 0 0,1 0 0,1-1 0,-1 0 0,0-1 0,1 1 0,0-2 0,-1 1 0,16 0 0,-2-1 0,1-1 0,-1-1 0,1-1 0,42-10 0,27-7-1365,-77 17-5461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45.887"/>
    </inkml:context>
    <inkml:brush xml:id="br0">
      <inkml:brushProperty name="width" value="0.05" units="cm"/>
      <inkml:brushProperty name="height" value="0.05" units="cm"/>
      <inkml:brushProperty name="color" value="#FFFFFF"/>
    </inkml:brush>
  </inkml:definitions>
  <inkml:trace contextRef="#ctx0" brushRef="#br0">1 276 24575,'3'-15'0,"-3"15"0,0 0 0,0-1 0,1 1 0,-1 0 0,0 0 0,0 0 0,0 0 0,0-1 0,1 1 0,-1 0 0,0 0 0,0 0 0,1 0 0,-1 0 0,0 0 0,0 0 0,0 0 0,1-1 0,-1 1 0,0 0 0,0 0 0,1 0 0,-1 0 0,0 0 0,0 0 0,1 0 0,-1 0 0,0 1 0,0-1 0,1 0 0,-1 0 0,2 1 0,-1 0 0,0 0 0,0 0 0,1 0 0,-1 0 0,0 0 0,0 1 0,0-1 0,0 0 0,0 1 0,0-1 0,-1 0 0,1 1 0,0 1 0,31 87 0,-20-54 0,1 0 0,1-1 0,34 58 0,-46-90 0,-1-1 0,1 1 0,-1-1 0,1 0 0,0 0 0,0 0 0,0 0 0,0 0 0,0 0 0,1-1 0,-1 1 0,1-1 0,-1 1 0,1-1 0,4 2 0,-5-3 0,0 0 0,0 0 0,1 0 0,-1 0 0,0-1 0,0 1 0,0 0 0,0-1 0,0 0 0,0 1 0,0-1 0,-1 0 0,1 0 0,0 0 0,0 0 0,0-1 0,-1 1 0,1 0 0,-1-1 0,1 1 0,-1-1 0,2-1 0,104-133 0,-37 44 0,-17 27-341,3 2 0,3 2-1,77-61 1,-80 80-6485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48.255"/>
    </inkml:context>
    <inkml:brush xml:id="br0">
      <inkml:brushProperty name="width" value="0.05" units="cm"/>
      <inkml:brushProperty name="height" value="0.05" units="cm"/>
      <inkml:brushProperty name="color" value="#FFFFFF"/>
    </inkml:brush>
  </inkml:definitions>
  <inkml:trace contextRef="#ctx0" brushRef="#br0">1 50 24575,'2'-2'0,"2"-3"0,0 1 0,1 0 0,-1 1 0,1-1 0,0 1 0,6-4 0,-11 7 0,1 0 0,0 0 0,0 0 0,0 0 0,-1 0 0,1 1 0,0-1 0,0 0 0,0 0 0,-1 1 0,1-1 0,0 1 0,0-1 0,-1 0 0,1 1 0,0-1 0,-1 1 0,1 0 0,-1-1 0,1 1 0,-1-1 0,1 1 0,-1 0 0,1-1 0,-1 1 0,1 0 0,-1 0 0,0-1 0,1 1 0,-1 1 0,12 27 0,-11-26 0,31 84 0,5-1 0,79 138 0,-115-222 0,9 15 0,1 0 0,1 0 0,22 26 0,-33-42 0,0-1 0,-1 1 0,1-1 0,0 1 0,0-1 0,-1 1 0,1-1 0,0 1 0,0-1 0,0 1 0,0-1 0,-1 0 0,1 0 0,0 0 0,0 1 0,0-1 0,0 0 0,0 0 0,0 0 0,0 0 0,-1 0 0,1 0 0,0-1 0,0 1 0,0 0 0,0 0 0,0-1 0,0 1 0,-1 0 0,1-1 0,0 1 0,0-1 0,-1 1 0,1-1 0,0 0 0,-1 1 0,1-1 0,1 0 0,2-4 0,0-1 0,0 1 0,0 0 0,3-9 0,-3 8 0,51-85 0,168-317 0,-213 392 171,-10 16-168,0 0 1,0 0-1,0 0 1,1 0-1,-1 0 0,0 0 1,0 0-1,0-1 1,0 1-1,0 0 0,0 0 1,1 0-1,-1 0 1,0 0-1,0 0 1,0 0-1,0 0 0,0 0 1,1 0-1,-1 0 1,0 0-1,0 0 0,0 1 1,0-1-1,0 0 1,1 0-1,-1 0 1,0 0-1,0 0 0,0 0 1,0 0-1,0 0 1,0 0-1,0 0 0,1 1 1,-1-1-1,0 0 1,0 0-1,0 0 0,0 0 1,0 0-1,0 0 1,0 1-1,0-1 1,0 0-1,0 0 0,0 0 1,0 0-1,0 1 1,3 30-1711,-3-13-5119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5:48.888"/>
    </inkml:context>
    <inkml:brush xml:id="br0">
      <inkml:brushProperty name="width" value="0.05" units="cm"/>
      <inkml:brushProperty name="height" value="0.05" units="cm"/>
      <inkml:brushProperty name="color" value="#FFFFFF"/>
    </inkml:brush>
  </inkml:definitions>
  <inkml:trace contextRef="#ctx0" brushRef="#br0">34 192 24575,'0'0'0,"0"0"0,0 0 0,0 0 0,0 0 0,0-1 0,0 1 0,-1 0 0,1 0 0,0 0 0,0 0 0,0-1 0,0 1 0,0 0 0,0 0 0,0 0 0,0-1 0,0 1 0,1 0 0,-1 0 0,0 0 0,0 0 0,0-1 0,0 1 0,0 0 0,0 0 0,0 0 0,0 0 0,0-1 0,0 1 0,1 0 0,-1 0 0,0 0 0,0 0 0,0 0 0,0 0 0,0 0 0,1-1 0,-1 1 0,0 0 0,0 0 0,0 0 0,0 0 0,1 0 0,-1 0 0,0 0 0,0 0 0,0 0 0,0 0 0,1 0 0,-1 0 0,0 0 0,0 0 0,0 0 0,1 0 0,-1 0 0,0 0 0,0 0 0,0 0 0,0 0 0,1 0 0,-1 1 0,0-1 0,0 0 0,8 12 0,-6-2 0,-1 1 0,0 0 0,-1 0 0,0 0 0,-2 16 0,-14 58 0,7-41 0,0 2 0,3-24 0,2 1 0,-2 29 0,9-47 0,2-11 0,6-10 0,78-194 0,-64 142 0,4 2 0,50-87 0,-77 149 0,1-1 0,0 1 0,0 0 0,0 1 0,0-1 0,1 0 0,4-2 0,-8 5 0,1 1 0,0-1 0,-1 1 0,1 0 0,0-1 0,-1 1 0,1 0 0,0 0 0,0 0 0,-1-1 0,1 1 0,0 0 0,0 0 0,0 0 0,-1 0 0,1 0 0,0 0 0,0 1 0,1-1 0,-1 1 0,0-1 0,0 1 0,0 0 0,1 0 0,-1 0 0,0 0 0,0 0 0,0 0 0,-1 0 0,1 0 0,0 0 0,0 0 0,-1 0 0,1 1 0,0 0 0,8 22 0,-1-1 0,-2 1 0,0 0 0,-2 1 0,3 32 0,0-1 0,-2-12 0,-3-27 0,0 1 0,1 0 0,1-1 0,11 33 0,-15-49 0,0-1 0,1 1 0,-1 0 0,0-1 0,0 1 0,1-1 0,-1 1 0,1 0 0,-1-1 0,0 1 0,1-1 0,-1 1 0,1-1 0,-1 0 0,1 1 0,-1-1 0,1 1 0,-1-1 0,1 0 0,0 0 0,-1 1 0,1-1 0,-1 0 0,1 0 0,0 1 0,1-1 0,-1 0 0,0-1 0,0 1 0,0 0 0,0-1 0,0 1 0,0-1 0,-1 1 0,1-1 0,0 0 0,0 1 0,0-1 0,0 0 0,-1 0 0,1 1 0,0-2 0,5-6 0,-1 1 0,0-1 0,4-9 0,-6 11 0,24-46 0,0-2 0,3 1 0,39-53 0,-67 102 0,1 1 0,0 0 0,0 0 0,0-1 0,0 2 0,0-1 0,1 0 0,-1 1 0,1-1 0,0 1 0,0 0 0,0 0 0,4-1 0,-5 3 0,-1-1 0,0 1 0,1 0 0,-1 0 0,1 0 0,-1 0 0,0 1 0,1-1 0,-1 1 0,0-1 0,0 1 0,1 0 0,-1 0 0,0 0 0,0 0 0,0 0 0,0 0 0,0 1 0,0-1 0,0 1 0,0-1 0,-1 1 0,1 0 0,-1 0 0,3 2 0,5 8 0,-1 1 0,0 0 0,-1 0 0,0 1 0,-1 0 0,5 15 0,21 92 0,-26-95 0,3 15-273,-2 0 0,-2 0 0,-1 1 0,-3 59 0,-4-56-6553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6.523"/>
    </inkml:context>
    <inkml:brush xml:id="br0">
      <inkml:brushProperty name="width" value="0.05" units="cm"/>
      <inkml:brushProperty name="height" value="0.05" units="cm"/>
      <inkml:brushProperty name="color" value="#FFFFFF"/>
    </inkml:brush>
  </inkml:definitions>
  <inkml:trace contextRef="#ctx0" brushRef="#br0">16 597 24575,'-2'-1'0,"1"0"0,0 0 0,0 0 0,0-1 0,-1 1 0,1 0 0,0-1 0,1 1 0,-1-1 0,0 1 0,0-1 0,1 1 0,-1-1 0,1 0 0,-1 1 0,1-1 0,0 0 0,0 0 0,0 1 0,0-1 0,0 0 0,0 1 0,0-1 0,0 0 0,1 1 0,-1-1 0,0 0 0,1 1 0,0-1 0,-1 0 0,1 1 0,1-3 0,1 1 0,-1 0 0,1 0 0,0-1 0,0 1 0,0 1 0,0-1 0,0 0 0,1 1 0,-1 0 0,1 0 0,0 0 0,5-2 0,29-7 0,0 2 0,1 1 0,0 2 0,51-1 0,-55 4 0,49-4 0,134-14 0,-167 14 0,-2-3 0,64-20 0,-102 27 0,0-1 0,-1-1 0,1 0 0,-1 0 0,0-1 0,-1 0 0,1-1 0,-1 0 0,13-13 0,-18 15 0,0 0 0,0 0 0,-1 0 0,1 0 0,-1-1 0,-1 1 0,1-1 0,-1 0 0,0 0 0,0 0 0,-1 0 0,1 0 0,-2 0 0,1-1 0,0 1 0,-1 0 0,-1 0 0,1-1 0,-2-6 0,2 12 0,0-1 0,0 1 0,0-1 0,-1 1 0,1-1 0,-1 1 0,1 0 0,-1-1 0,1 1 0,-1 0 0,-1-3 0,1 4 0,1 0 0,0 0 0,0-1 0,-1 1 0,1 0 0,0 0 0,0 0 0,0 0 0,-1 0 0,1 0 0,0 0 0,0 0 0,-1 0 0,1 0 0,0 0 0,0 0 0,-1 0 0,1 0 0,0 0 0,0 0 0,-1 0 0,1 1 0,0-1 0,0 0 0,-1 0 0,1 0 0,0 0 0,0 0 0,0 1 0,-1-1 0,1 0 0,0 0 0,0 0 0,0 0 0,0 1 0,0-1 0,-1 0 0,1 1 0,-2 2 0,0 1 0,0 0 0,0 0 0,1 0 0,-1 0 0,-1 8 0,-14 103 0,-3 119 0,10-86 0,8-126 0,-15 286 0,18-325 0,5-31 0,-1 5 0,35-300 0,31 5 0,-65 314 0,2 1 0,0 0 0,1 1 0,2 0 0,24-41 0,-30 57 0,-1 0 0,1 1 0,0-1 0,0 1 0,1-1 0,-1 2 0,1-1 0,0 1 0,1 0 0,-1 0 0,1 0 0,0 1 0,-1 0 0,1 0 0,1 1 0,-1 0 0,0 0 0,0 1 0,1 0 0,-1 0 0,1 1 0,-1 0 0,10 1 0,-2 1 0,-1 1 0,0 1 0,0 0 0,0 0 0,0 2 0,-1 0 0,0 0 0,0 1 0,0 1 0,-1 0 0,12 11 0,-11-8 0,0 1 0,-1 0 0,0 1 0,0 0 0,-2 1 0,0 0 0,0 1 0,14 30 0,-21-38 0,-1-1 0,1 1 0,-1-1 0,-1 1 0,1 0 0,-1 0 0,0 0 0,-1 0 0,1 0 0,-1 0 0,-1 0 0,1 0 0,-1 0 0,-1 0 0,1 0 0,-1 0 0,0-1 0,-1 1 0,1-1 0,-1 1 0,-1-1 0,1 0 0,-1 0 0,0-1 0,0 1 0,-1-1 0,0 0 0,0 0 0,0 0 0,0 0 0,-1-1 0,-6 4 0,-1 0 49,-1-1 0,1-1 0,-1 0-1,-1-1 1,1 0 0,-23 4 0,8-4-618,0-2 0,-41 1 0,8-6-6257</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0:56.227"/>
    </inkml:context>
    <inkml:brush xml:id="br0">
      <inkml:brushProperty name="width" value="0.05" units="cm"/>
      <inkml:brushProperty name="height" value="0.05" units="cm"/>
      <inkml:brushProperty name="color" value="#FFFFFF"/>
    </inkml:brush>
  </inkml:definitions>
  <inkml:trace contextRef="#ctx0" brushRef="#br0">109 296 24575,'-4'-23'0,"-4"-33"0,7 40 0,-2 0 0,1 0 0,-2 0 0,-6-19 0,4 21 0,-1 1 0,0 0 0,-1 0 0,0 0 0,-1 1 0,-1 1 0,-11-13 0,21 24 0,0 0 0,0 0 0,0 0 0,0 0 0,0 0 0,1 0 0,-1 0 0,0 0 0,0 0 0,0 0 0,0 0 0,0 0 0,1 0 0,-1 0 0,0 0 0,0 0 0,0 0 0,0 0 0,0 0 0,0 0 0,0-1 0,1 1 0,-1 0 0,0 0 0,0 0 0,0 0 0,0 0 0,0 0 0,0 0 0,0-1 0,0 1 0,0 0 0,0 0 0,0 0 0,0 0 0,0 0 0,0-1 0,0 1 0,0 0 0,0 0 0,0 0 0,0 0 0,0 0 0,0-1 0,0 1 0,0 0 0,0 0 0,0 0 0,0 0 0,0 0 0,0-1 0,17 6 0,-14-4 0,36 9 0,-1-2 0,1-2 0,75 2 0,19 3 0,-110-8 0,0 2 0,0 0 0,37 15 0,-45-14 0,0 1 0,0 0 0,-1 1 0,-1 1 0,1 1 0,-1-1 0,-1 2 0,0 0 0,0 0 0,17 24 0,-22-25 0,-1 0 0,0 0 0,0 1 0,-1 0 0,0 0 0,-1 0 0,-1 0 0,0 1 0,0 0 0,-1-1 0,0 1 0,-1 0 0,-1 0 0,0 0 0,-2 16 0,-2-7 0,0 0 0,-2 0 0,0-1 0,-1 0 0,-1-1 0,-1 1 0,-1-1 0,-1-1 0,-24 33 0,-12 6 0,-80 77 0,99-107 0,-32 32 0,-47 47 0,89-85 0,0 1 0,1 1 0,-17 30 0,29-46 0,2 1 0,-1-1 0,1 1 0,0 0 0,0 0 0,1 0 0,0 0 0,1 1 0,0-1 0,0 1 0,1 14 0,1-17 0,0 1 0,0-1 0,1 0 0,0 0 0,0 0 0,1 0 0,-1 0 0,1 0 0,0-1 0,1 1 0,-1-1 0,1 0 0,0 0 0,1 0 0,-1-1 0,7 5 0,4 3 0,0-2 0,1 0 0,1 0 0,-1-2 0,1 0 0,1-1 0,-1-1 0,23 5 0,12 1 0,87 7 0,-64-13 0,1-3 0,0-3 0,-1-4 0,0-3 0,127-28 0,-194 33 0,-5 1 0,0 1 0,-1 0 0,1-1 0,0 0 0,-1 0 0,1 0 0,-1 0 0,1 0 0,-1 0 0,1 0 0,-1-1 0,0 0 0,3-1 0,-6 3 0,1-1 0,0 1 0,0 0 0,0 0 0,-1 0 0,1-1 0,0 1 0,0 0 0,-1 0 0,1 0 0,0 0 0,0-1 0,-1 1 0,1 0 0,0 0 0,0 0 0,-1 0 0,1 0 0,0 0 0,-1 0 0,1 0 0,0 0 0,-1 0 0,1 0 0,0 0 0,0 0 0,-1 0 0,1 0 0,0 0 0,-1 0 0,1 1 0,-13 0 0,1 1 0,0 0 0,-1 1 0,1 0 0,-19 8 0,-59 32 0,57-25 0,0 2 0,2 0 0,0 2 0,2 2 0,0 1 0,2 0 0,-47 59 0,62-69 0,1 1 0,0 1 0,2 0 0,0 0 0,1 1 0,0 0 0,2 1 0,0 0 0,1 0 0,1 0 0,1 0 0,0 0 0,2 1 0,0 0 0,1-1 0,1 1 0,4 21 0,1-12 0,1 0 0,2-1 0,24 54 0,50 72 0,-16-31 0,-61-113 0,-2 0 0,1 0 0,-2 0 0,5 18 0,-7-25 0,-1 0 0,1-1 0,-1 1 0,0 0 0,0 0 0,0-1 0,0 1 0,-1 0 0,1 0 0,-1-1 0,0 1 0,1 0 0,-1-1 0,0 1 0,-1-1 0,1 1 0,0-1 0,-1 1 0,1-1 0,-1 0 0,0 0 0,0 0 0,-3 3 0,-3 0 0,1 0 0,-1 0 0,0-1 0,-1 0 0,1 0 0,-1-1 0,0 0 0,0-1 0,-15 3 0,-14-1 0,-39 1 0,54-4 0,-81 0-682,-190-21-1,208 8-6143</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0:57.943"/>
    </inkml:context>
    <inkml:brush xml:id="br0">
      <inkml:brushProperty name="width" value="0.05" units="cm"/>
      <inkml:brushProperty name="height" value="0.05" units="cm"/>
      <inkml:brushProperty name="color" value="#FFFFFF"/>
    </inkml:brush>
  </inkml:definitions>
  <inkml:trace contextRef="#ctx0" brushRef="#br0">406 1 24575,'-17'1'0,"0"0"0,0 1 0,0 1 0,1 1 0,-1 0 0,1 2 0,0-1 0,0 2 0,0 0 0,1 1 0,0 1 0,1 0 0,-22 18 0,20-14 0,1 1 0,1 0 0,1 1 0,0 1 0,0 0 0,2 0 0,0 2 0,1-1 0,1 1 0,0 1 0,-7 23 0,14-34 0,-1 1 0,1 0 0,1 0 0,0 0 0,0 0 0,1 0 0,0 0 0,0 0 0,1 0 0,0 0 0,1 0 0,0 0 0,0-1 0,1 1 0,6 13 0,-4-13 0,0-1 0,0 0 0,1 0 0,0 0 0,1-1 0,-1 1 0,1-2 0,1 1 0,-1-1 0,1 0 0,1 0 0,-1-1 0,1-1 0,11 6 0,45 12-1365,-2-8-5461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0:58.362"/>
    </inkml:context>
    <inkml:brush xml:id="br0">
      <inkml:brushProperty name="width" value="0.05" units="cm"/>
      <inkml:brushProperty name="height" value="0.05" units="cm"/>
      <inkml:brushProperty name="color" value="#FFFFFF"/>
    </inkml:brush>
  </inkml:definitions>
  <inkml:trace contextRef="#ctx0" brushRef="#br0">325 520 24575,'-1'-5'0,"0"0"0,0 0 0,0 0 0,0 0 0,-1 0 0,0 1 0,0-1 0,0 0 0,-1 1 0,0 0 0,0-1 0,0 1 0,0 0 0,0 1 0,-1-1 0,0 0 0,0 1 0,0 0 0,0 0 0,0 0 0,0 1 0,-1-1 0,0 1 0,1 0 0,-1 0 0,0 0 0,0 1 0,-5-1 0,1 2 0,1 0 0,0 1 0,0 0 0,0 0 0,0 1 0,1 0 0,-1 1 0,0-1 0,1 1 0,0 1 0,-1-1 0,1 2 0,1-1 0,-1 0 0,-6 7 0,3-3 0,0 1 0,1 0 0,0 1 0,0 0 0,1 1 0,0-1 0,1 2 0,-8 16 0,12-23 0,1 1 0,0 0 0,0 0 0,0-1 0,1 1 0,0 0 0,0 1 0,1-1 0,-1 0 0,1 0 0,0 0 0,1 0 0,0 0 0,3 12 0,-3-14 0,1 1 0,0-1 0,0 0 0,1 0 0,-1 0 0,1-1 0,0 1 0,0 0 0,0-1 0,0 0 0,0 0 0,1 0 0,0 0 0,-1 0 0,1-1 0,0 0 0,0 1 0,1-2 0,-1 1 0,7 2 0,2-1 0,-1 1 0,1-2 0,0 0 0,0-1 0,0 0 0,1 0 0,-1-2 0,0 0 0,0 0 0,0-1 0,0-1 0,0 0 0,-1 0 0,20-10 0,-21 8 0,-1 0 0,0-1 0,0 0 0,0-1 0,-1 0 0,0-1 0,0 0 0,-1 0 0,0-1 0,0 0 0,-1 0 0,0-1 0,-1 0 0,0 0 0,-1 0 0,7-18 0,-3 1 0,-2-1 0,-1 0 0,-1 0 0,-2-1 0,1-33 0,-14-143 0,6 161 0,-14-63 0,13 96 0,2 16 0,-2 23 0,5-25 0,-28 455 0,29-377-1365,1-11-5461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0:58.716"/>
    </inkml:context>
    <inkml:brush xml:id="br0">
      <inkml:brushProperty name="width" value="0.05" units="cm"/>
      <inkml:brushProperty name="height" value="0.05" units="cm"/>
      <inkml:brushProperty name="color" value="#FFFFFF"/>
    </inkml:brush>
  </inkml:definitions>
  <inkml:trace contextRef="#ctx0" brushRef="#br0">291 28 24575,'0'-1'0,"0"0"0,0 0 0,0 0 0,0 0 0,0 0 0,-1 0 0,1 0 0,0 0 0,0 0 0,-1 0 0,1 0 0,-1 0 0,1 0 0,-1 0 0,1 0 0,-1 1 0,1-1 0,-1 0 0,0 0 0,1 1 0,-1-1 0,0 0 0,0 1 0,0-1 0,0 0 0,-2 0 0,1 1 0,0-1 0,-1 0 0,1 1 0,-1-1 0,1 1 0,-1 0 0,1 0 0,0 0 0,-4 0 0,-8 3 0,0-1 0,-26 10 0,30-9 0,-16 5 0,10-5 0,1 2 0,1 0 0,-1 0 0,1 1 0,0 1 0,-24 15 0,37-21 0,-1 0 0,1 0 0,0 0 0,-1 1 0,1-1 0,0 0 0,0 1 0,0-1 0,0 0 0,0 1 0,0-1 0,0 1 0,1-1 0,-1 1 0,0 0 0,1-1 0,0 1 0,-1 0 0,1-1 0,0 1 0,0 0 0,0 0 0,0-1 0,0 1 0,0 0 0,0 0 0,0-1 0,1 1 0,-1 0 0,1-1 0,-1 1 0,1-1 0,0 1 0,0 0 0,0-1 0,-1 0 0,1 1 0,1-1 0,-1 1 0,0-1 0,2 2 0,6 6 0,1-1 0,-1-1 0,1 1 0,18 8 0,-24-13 0,101 53 0,-70-40 0,-1 3 0,-1 0 0,0 2 0,42 36 0,-73-55 0,0 0 0,0-1 0,0 1 0,-1 0 0,1 0 0,-1 1 0,1-1 0,-1 0 0,1 0 0,-1 1 0,0-1 0,0 1 0,-1-1 0,1 1 0,0-1 0,0 5 0,-1-6 0,-1 1 0,1 0 0,-1 0 0,1-1 0,-1 1 0,1-1 0,-1 1 0,0 0 0,0-1 0,0 1 0,0-1 0,0 0 0,0 1 0,0-1 0,0 0 0,0 0 0,-1 1 0,1-1 0,-1 0 0,1 0 0,-1-1 0,1 1 0,-1 0 0,1 0 0,-4 0 0,-11 5 0,-1 0 0,0-2 0,0 0 0,-30 3 0,-74 0 0,97-6 0,-39 0-1365,7 0-5461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0:59.539"/>
    </inkml:context>
    <inkml:brush xml:id="br0">
      <inkml:brushProperty name="width" value="0.05" units="cm"/>
      <inkml:brushProperty name="height" value="0.05" units="cm"/>
      <inkml:brushProperty name="color" value="#FFFFFF"/>
    </inkml:brush>
  </inkml:definitions>
  <inkml:trace contextRef="#ctx0" brushRef="#br0">150 224 24575,'5'-6'0,"1"0"0,-1 0 0,1-1 0,-2 0 0,1 0 0,-1 0 0,0 0 0,-1-1 0,1 0 0,-2 1 0,5-17 0,-7 24 0,0-1 0,0 1 0,0-1 0,0 1 0,0-1 0,0 0 0,0 1 0,0-1 0,0 1 0,0-1 0,0 1 0,0-1 0,0 1 0,-1-1 0,1 1 0,0-1 0,0 1 0,-1-1 0,1 1 0,0-1 0,-1 1 0,1-1 0,0 1 0,-1 0 0,1-1 0,0 1 0,-1 0 0,1-1 0,-1 1 0,1 0 0,-1 0 0,1-1 0,-1 1 0,1 0 0,-1 0 0,1 0 0,-1-1 0,1 1 0,-1 0 0,1 0 0,-1 0 0,0 0 0,1 0 0,-1 0 0,1 0 0,-1 0 0,1 1 0,-1-1 0,1 0 0,-1 0 0,1 0 0,-1 1 0,-4 0 0,1 1 0,0-1 0,0 1 0,0 0 0,-6 4 0,-4 4 0,0 1 0,0 1 0,1 0 0,0 1 0,1 0 0,1 1 0,-12 18 0,18-24 0,0 0 0,0 1 0,0-1 0,1 1 0,1 1 0,-1-1 0,1 0 0,1 1 0,0-1 0,0 1 0,1 0 0,1 0 0,-1 0 0,3 16 0,-1-20 0,0 0 0,1 0 0,-1 0 0,1 0 0,1-1 0,-1 1 0,1-1 0,0 0 0,0 1 0,1-1 0,0-1 0,0 1 0,0 0 0,6 4 0,-3-3 0,1-1 0,-1 0 0,1 0 0,1-1 0,-1 0 0,0 0 0,1-1 0,15 4 0,-4-4 0,0 0 0,-1-1 0,1 0 0,0-2 0,0-1 0,0 0 0,0-1 0,22-6 0,-30 5 0,1 0 0,-1-1 0,0-1 0,-1 0 0,1 0 0,-1-1 0,0-1 0,0 0 0,-1 0 0,11-10 0,-16 12 0,0-1 0,0 1 0,-1-1 0,1 0 0,-1 0 0,0-1 0,-1 1 0,0-1 0,0 0 0,0 0 0,-1 0 0,0 0 0,0 0 0,-1 0 0,0 0 0,0-1 0,-1 1 0,-1-14 0,0 8 0,-2 1 0,1-1 0,-2 0 0,0 1 0,0-1 0,-1 1 0,-1 0 0,0 1 0,0-1 0,-1 1 0,-1 1 0,0-1 0,-16-15 0,9 10 0,-1 2 0,-1 0 0,0 1 0,0 1 0,-2 0 0,1 1 0,-33-13 0,45 22-80,1-1 0,-1 1-1,0 0 1,0 0 0,0 0-1,0 1 1,-1 0 0,1 0-1,0 1 1,0 0 0,-1 0 0,1 0-1,0 1 1,0 0 0,-1 0-1,-5 2 1,-7 8-6746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0:59.959"/>
    </inkml:context>
    <inkml:brush xml:id="br0">
      <inkml:brushProperty name="width" value="0.05" units="cm"/>
      <inkml:brushProperty name="height" value="0.05" units="cm"/>
      <inkml:brushProperty name="color" value="#FFFFFF"/>
    </inkml:brush>
  </inkml:definitions>
  <inkml:trace contextRef="#ctx0" brushRef="#br0">451 516 24575,'2'0'0,"1"0"0,-1 0 0,1-1 0,-1 1 0,1-1 0,-1 1 0,1-1 0,-1 0 0,1 1 0,3-3 0,-5 2 0,-1 1 0,1-1 0,-1 1 0,1-1 0,-1 0 0,1 1 0,-1-1 0,1 0 0,-1 1 0,0-1 0,1 0 0,-1 0 0,0 1 0,0-1 0,0 0 0,1 0 0,-1 0 0,0 1 0,0-1 0,0 0 0,0 0 0,0 0 0,0 1 0,-1-1 0,1 0 0,0 0 0,0 0 0,0 1 0,-1-1 0,1 0 0,0 1 0,-1-1 0,1 0 0,-1 1 0,1-1 0,-1 0 0,0 0 0,-6-8 0,1 1 0,-1 0 0,0 1 0,-1 0 0,0 0 0,0 0 0,0 1 0,-1 1 0,0-1 0,0 1 0,-11-4 0,3 2 0,-1 0 0,-1 1 0,1 1 0,-1 1 0,-21-2 0,29 5 0,1 1 0,0 0 0,0 1 0,0 0 0,0 0 0,0 1 0,0 0 0,1 1 0,-1 0 0,0 1 0,1 0 0,0 0 0,0 1 0,0 0 0,1 1 0,-10 8 0,11-8 0,1 0 0,0 0 0,0 0 0,0 1 0,1 0 0,0 0 0,0 1 0,1-1 0,0 1 0,0 0 0,1 0 0,0 0 0,1 1 0,-1-1 0,2 1 0,-1-1 0,1 1 0,0 0 0,1 10 0,1-13 0,-1 0 0,1 0 0,0 0 0,0 0 0,1 0 0,0-1 0,0 1 0,0 0 0,1-1 0,0 1 0,0-1 0,0 0 0,0 0 0,1 0 0,0-1 0,0 1 0,1-1 0,-1 0 0,1 0 0,0 0 0,0-1 0,0 1 0,0-1 0,0-1 0,1 1 0,7 2 0,-3-2 0,0 0 0,0-1 0,0 0 0,0-1 0,0 0 0,0 0 0,0-1 0,0-1 0,0 1 0,0-2 0,0 1 0,0-2 0,0 1 0,0-1 0,10-5 0,-7 2 0,-1 0 0,-1-1 0,1-1 0,-1 0 0,-1 0 0,0-1 0,0 0 0,14-17 0,-12 10 0,-1 0 0,0-1 0,-1 0 0,-1-1 0,8-22 0,-1-7 0,-3 0 0,-2-1 0,10-91 0,-18 111 0,6-60 0,-9 78 0,0 0 0,0 0 0,-1 0 0,-1 0 0,1 1 0,-5-14 0,6 22 0,0 1 0,0-1 0,-1 1 0,1-1 0,0 1 0,0-1 0,0 1 0,-1-1 0,1 1 0,0-1 0,-1 1 0,1-1 0,0 1 0,-1-1 0,1 1 0,-1 0 0,1-1 0,0 1 0,-1 0 0,1-1 0,-1 1 0,0-1 0,-7 8 0,-4 20 0,2 13 0,2 1 0,1 0 0,2 1 0,2 0 0,2-1 0,2 1 0,2 0 0,12 67 0,-11-91-273,1-1 0,0 0 0,1 0 0,16 30 0,4-4-6553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0.336"/>
    </inkml:context>
    <inkml:brush xml:id="br0">
      <inkml:brushProperty name="width" value="0.05" units="cm"/>
      <inkml:brushProperty name="height" value="0.05" units="cm"/>
      <inkml:brushProperty name="color" value="#FFFFFF"/>
    </inkml:brush>
  </inkml:definitions>
  <inkml:trace contextRef="#ctx0" brushRef="#br0">299 191 24575,'0'-7'0,"1"-10"0,-2-1 0,0 0 0,-1 1 0,-7-33 0,8 46 0,0 1 0,0 0 0,0-1 0,-1 1 0,1 0 0,-1 0 0,1 0 0,-1 0 0,0 0 0,-1 1 0,1-1 0,0 0 0,-1 1 0,1 0 0,-1-1 0,0 1 0,0 0 0,0 1 0,0-1 0,0 0 0,0 1 0,0 0 0,0-1 0,-1 1 0,1 1 0,0-1 0,-1 0 0,1 1 0,-1 0 0,1 0 0,-7 0 0,1 1 0,1 1 0,0 0 0,0 0 0,0 1 0,1 0 0,-1 0 0,1 1 0,-1 0 0,1 0 0,0 1 0,1-1 0,-1 2 0,1-1 0,0 1 0,0 0 0,-7 9 0,5-4 0,-1 0 0,2 1 0,0 0 0,0 0 0,1 0 0,1 1 0,0 0 0,0 0 0,-2 15 0,6-21 0,-1 0 0,1 1 0,1-1 0,0 0 0,0 1 0,0-1 0,1 0 0,0 1 0,0-1 0,1 0 0,5 14 0,-5-17 0,0 0 0,1 1 0,-1-1 0,1 0 0,0 0 0,1-1 0,-1 1 0,1-1 0,-1 1 0,1-1 0,0 0 0,0-1 0,1 1 0,-1-1 0,0 1 0,1-1 0,0-1 0,7 3 0,-1-1 0,0 0 0,0-1 0,1-1 0,-1 1 0,1-2 0,-1 0 0,1 0 0,-1-1 0,1 0 0,-1-1 0,0-1 0,14-3 0,-18 3 0,1 0 0,-1-1 0,0 0 0,0 0 0,0 0 0,0-1 0,-1 0 0,1 0 0,-1 0 0,-1-1 0,1 0 0,-1-1 0,0 1 0,0-1 0,-1 0 0,0 0 0,6-14 0,-3 3 0,-1-1 0,5-29 0,-11 53 31,1 0 0,0 0 0,0 1 0,0-1 0,0 0 0,1 0 0,0 0 0,0-1 1,0 1-1,3 5 0,4 6-600,0-1 0,14 17 0,-2-6-6257</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1.440"/>
    </inkml:context>
    <inkml:brush xml:id="br0">
      <inkml:brushProperty name="width" value="0.05" units="cm"/>
      <inkml:brushProperty name="height" value="0.05" units="cm"/>
      <inkml:brushProperty name="color" value="#FFFFFF"/>
    </inkml:brush>
  </inkml:definitions>
  <inkml:trace contextRef="#ctx0" brushRef="#br0">348 420 24575,'-2'-2'0,"1"0"0,0 0 0,-1 0 0,1-1 0,0 1 0,0 0 0,0 0 0,1-1 0,-1 1 0,0-1 0,1-4 0,-3-32 0,3 25 0,-1-9 0,4-43 0,-3 57 0,2 0 0,0 0 0,0 0 0,0 0 0,1 1 0,0-1 0,8-13 0,-11 22 0,0-1 0,0 1 0,1-1 0,-1 0 0,0 1 0,1-1 0,-1 1 0,1-1 0,-1 1 0,0 0 0,1-1 0,-1 1 0,1-1 0,-1 1 0,1 0 0,-1-1 0,1 1 0,0 0 0,-1 0 0,1-1 0,0 1 0,0 0 0,-1 0 0,0 0 0,1 1 0,-1-1 0,0 0 0,1 0 0,-1 1 0,1-1 0,-1 0 0,0 1 0,0-1 0,1 0 0,-1 1 0,0-1 0,1 0 0,-1 1 0,0-1 0,0 0 0,0 1 0,0-1 0,1 1 0,-1 0 0,6 30 0,-6-28 0,14 211 0,4 33 0,-10-219 0,-3-24 0,-1-18 0,103-544 0,-101 537 0,-4 14 0,0 0 0,0 0 0,-1-1 0,0 1 0,0 0 0,-1-1 0,0 1 0,-1-10 0,1 16 0,0 0 0,-1 0 0,1 0 0,0 0 0,-1 0 0,1 0 0,-1 0 0,0 0 0,1 0 0,-1 0 0,0 1 0,0-1 0,1 0 0,-1 0 0,0 1 0,0-1 0,0 0 0,0 1 0,0-1 0,0 1 0,0-1 0,0 1 0,0 0 0,0-1 0,0 1 0,0 0 0,0 0 0,0 0 0,0 0 0,-1 0 0,1 0 0,0 0 0,0 0 0,-2 0 0,-5 2 0,0-1 0,0 1 0,-13 5 0,15-4 0,-38 13 0,2 2 0,0 2 0,1 2 0,1 1 0,1 3 0,2 0 0,-59 55 0,87-71 0,0-1 0,1 1 0,0 0 0,0 1 0,1 0 0,1 0 0,0 1 0,0 0 0,1 0 0,1 0 0,0 0 0,-3 20 0,5-23 0,2 0 0,-1 0 0,1 0 0,0 1 0,1-1 0,0 0 0,1 0 0,0 0 0,0 0 0,1 0 0,0-1 0,0 1 0,1-1 0,0 0 0,1 0 0,0 0 0,0 0 0,8 8 0,-7-9 0,0-1 0,0 0 0,1-1 0,-1 0 0,1 0 0,0 0 0,1-1 0,-1 0 0,1 0 0,0-1 0,0 0 0,0 0 0,0-1 0,0 0 0,1 0 0,-1-1 0,0 0 0,1-1 0,-1 0 0,1 0 0,-1-1 0,1 0 0,-1 0 0,11-3 0,-6 0 0,-1 0 0,1-1 0,0 0 0,-1-1 0,0-1 0,0 0 0,-1 0 0,0-1 0,0 0 0,-1-1 0,0-1 0,-1 1 0,0-1 0,12-17 0,-12 11 0,0 1 0,-1-2 0,-1 1 0,0-1 0,-1 0 0,-1 0 0,5-32 0,-3-4 0,-1-67 0,-6 110 0,0 10 0,1 0 0,-1 0 0,0 0 0,0 1 0,0-1 0,0 0 0,1 0 0,-1 0 0,0 0 0,0 0 0,0 0 0,0 0 0,1 0 0,-1 0 0,0 0 0,0 0 0,0 0 0,1 0 0,-1 0 0,0 0 0,0 0 0,0 0 0,0 0 0,1 0 0,-1 0 0,0 0 0,0 0 0,0 0 0,0 0 0,1 0 0,-1 0 0,0 0 0,0-1 0,0 1 0,0 0 0,1 0 0,-1 0 0,0 0 0,0 0 0,0 0 0,0-1 0,0 1 0,0 0 0,0 0 0,0 0 0,0 0 0,1-1 0,-1 1 0,0 0 0,0 0 0,10 19 0,-10-18 0,43 106 190,19 42-126,-53-132-295,0-1 0,1 0-1,0 0 1,2-1 0,-1-1-1,21 19 1,-13-17-6595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1.855"/>
    </inkml:context>
    <inkml:brush xml:id="br0">
      <inkml:brushProperty name="width" value="0.05" units="cm"/>
      <inkml:brushProperty name="height" value="0.05" units="cm"/>
      <inkml:brushProperty name="color" value="#FFFFFF"/>
    </inkml:brush>
  </inkml:definitions>
  <inkml:trace contextRef="#ctx0" brushRef="#br0">1 158 24575,'1'-12'0,"0"-1"0,1 1 0,4-15 0,-2 9 0,-4 18 0,-1 0 0,1-1 0,0 1 0,0 0 0,0 0 0,0 0 0,0 0 0,0 0 0,0 0 0,0 0 0,0-1 0,0 1 0,0 0 0,0 0 0,0 0 0,0 0 0,0 0 0,0 0 0,0-1 0,0 1 0,0 0 0,0 0 0,0 0 0,0 0 0,0 0 0,1 0 0,-1 0 0,0-1 0,0 1 0,0 0 0,0 0 0,0 0 0,0 0 0,0 0 0,0 0 0,0 0 0,0 0 0,1 0 0,-1 0 0,0 0 0,0 0 0,0 0 0,0-1 0,0 1 0,0 0 0,0 0 0,1 0 0,-1 0 0,0 0 0,0 0 0,0 0 0,0 0 0,0 0 0,0 0 0,1 0 0,-1 0 0,0 1 0,0-1 0,0 0 0,0 0 0,0 0 0,0 0 0,1 0 0,3 11 0,4 16 0,44 316 0,-42-306 0,-9-36 0,-1 0 0,0-1 0,1 1 0,-1 0 0,1 0 0,-1 0 0,1-1 0,-1 1 0,1 0 0,0-1 0,-1 1 0,1-1 0,0 1 0,-1 0 0,2 0 0,-1-1 0,0 0 0,-1 0 0,1 0 0,-1 0 0,1 0 0,-1-1 0,1 1 0,-1 0 0,1 0 0,0 0 0,-1 0 0,1-1 0,-1 1 0,1 0 0,-1-1 0,0 1 0,1 0 0,-1-1 0,1 1 0,-1 0 0,0-1 0,1 1 0,-1-1 0,0 1 0,1-1 0,-1 1 0,0-1 0,1 0 0,5-12 0,0 0 0,0-1 0,-1 0 0,-1 0 0,3-19 0,7-18 0,0 3 0,35-96 0,-42 128 0,0 0 0,1 0 0,1 1 0,1 0 0,0 0 0,15-16 0,-23 29 0,0 0 0,0 0 0,0 0 0,0 0 0,0 0 0,1 0 0,-1 1 0,1-1 0,-1 1 0,1 0 0,0 0 0,-1 0 0,1 0 0,0 0 0,0 0 0,0 1 0,0-1 0,3 1 0,-3 1 0,0-1 0,-1 1 0,1 0 0,-1-1 0,1 1 0,-1 1 0,0-1 0,1 0 0,-1 0 0,0 1 0,0 0 0,0-1 0,0 1 0,0 0 0,0 0 0,0 0 0,0 0 0,-1 0 0,1 0 0,0 4 0,6 8 0,0 1 0,-2 0 0,0 1 0,0 0 0,-2 0 0,4 18 0,10 104 0,-16-112 0,7 77 0,11 88 0,-13-158-1365,0-10-5461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2.208"/>
    </inkml:context>
    <inkml:brush xml:id="br0">
      <inkml:brushProperty name="width" value="0.05" units="cm"/>
      <inkml:brushProperty name="height" value="0.05" units="cm"/>
      <inkml:brushProperty name="color" value="#FFFFFF"/>
    </inkml:brush>
  </inkml:definitions>
  <inkml:trace contextRef="#ctx0" brushRef="#br0">1 112 24575,'-1'-11'0,"2"-1"0,-1 1 0,2 0 0,-1-1 0,6-16 0,-7 27 0,0 1 0,0-1 0,0 1 0,0 0 0,1-1 0,-1 1 0,0-1 0,0 1 0,0 0 0,0-1 0,0 1 0,1-1 0,-1 1 0,0 0 0,0-1 0,1 1 0,-1 0 0,0-1 0,0 1 0,1 0 0,-1 0 0,0-1 0,1 1 0,-1 0 0,0 0 0,1-1 0,-1 1 0,1 0 0,-1 0 0,0 0 0,1 0 0,-1 0 0,1 0 0,-1 0 0,1 0 0,-1 0 0,0 0 0,1 0 0,-1 0 0,1 0 0,-1 0 0,0 0 0,1 0 0,-1 0 0,1 0 0,-1 0 0,0 1 0,1-1 0,-1 0 0,1 0 0,-1 1 0,0-1 0,1 0 0,-1 0 0,0 1 0,0-1 0,1 0 0,-1 1 0,0-1 0,0 0 0,1 1 0,-1-1 0,0 1 0,17 28 0,-16-25 0,23 41 0,-2 1 0,-3 2 0,25 91 0,-45-165 0,0-1 0,1 0 0,5-30 0,-2 33 0,2 0 0,7-26 0,-10 42 0,0 0 0,1 1 0,1-1 0,-1 1 0,1-1 0,1 1 0,-1 0 0,1 1 0,10-12 0,-13 16 0,-1 1 0,1 0 0,0-1 0,0 1 0,0 0 0,0 0 0,-1 0 0,1 0 0,1 0 0,-1 1 0,0-1 0,0 1 0,0-1 0,0 1 0,0 0 0,0 0 0,1 0 0,-1 0 0,0 0 0,0 0 0,0 0 0,0 1 0,0-1 0,0 1 0,0 0 0,1 0 0,-2-1 0,1 1 0,0 0 0,0 1 0,0-1 0,0 0 0,-1 1 0,1-1 0,0 0 0,1 4 0,6 4 0,-2 0 0,0 0 0,0 1 0,0 0 0,7 15 0,12 35-273,-2 0 0,-2 2 0,-3 0 0,13 80 0,-23-92-6553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7.429"/>
    </inkml:context>
    <inkml:brush xml:id="br0">
      <inkml:brushProperty name="width" value="0.05" units="cm"/>
      <inkml:brushProperty name="height" value="0.05" units="cm"/>
      <inkml:brushProperty name="color" value="#FFFFFF"/>
    </inkml:brush>
  </inkml:definitions>
  <inkml:trace contextRef="#ctx0" brushRef="#br0">411 935 24575,'-1'-2'0,"-1"0"0,1 1 0,-1-1 0,1 1 0,-1 0 0,0 0 0,1 0 0,-1 0 0,0 0 0,0 0 0,0 0 0,0 0 0,-3 0 0,5 1 0,-1 0 0,1 0 0,-1 0 0,1 0 0,0 0 0,-1 1 0,1-1 0,-1 0 0,1 0 0,0 0 0,-1 1 0,1-1 0,0 0 0,-1 0 0,1 1 0,0-1 0,-1 0 0,1 1 0,0-1 0,0 0 0,-1 1 0,1-1 0,0 1 0,0-1 0,-4 21 0,10 174 0,0-77 0,-4 854-1622,-39 2-1,-93 559 520,5-859 689,51-391 3019,70-270-2435,0 0 233,0 1 1,-2 23 0,6-37-392,-1 1 0,1-1 0,0 1 0,0 0 0,0-1 0,0 1-1,0 0 1,0-1 0,0 1 0,0 0 0,0-1 0,0 1 0,0 0 0,0-1 0,0 1 0,1-1-1,-1 1 1,0 0 0,0-1 0,1 1 0,-1-1 0,0 1 0,1-1 0,-1 1 0,1-1 0,-1 1-1,0-1 1,1 1 0,-1-1 0,1 1 0,0-1 0,-1 0 0,1 1 0,-1-1 0,1 0 0,-1 0-1,1 1 1,0-1 0,-1 0 0,1 0 0,0 0 0,-1 0 0,1 0 0,0 0 0,0 0 0,3 0 20,0-1 1,0 0 0,0-1-1,0 1 1,0-1 0,4-2-1,172-101-32,-58 30 0,14 3-590,3 5 0,3 7 0,3 7 0,1 5 0,228-42 0,-111 47-802,3 11 0,358 4 0,424 56 867,-333-4 394,-3-29 595,-687 4-35,8 0 300,1-1 1,0-1-1,-1-2 0,43-12 1,-72 16-588,0 0 1,-1 0 0,1 0-1,-1-1 1,1 0-1,-1 0 1,0 0 0,1 0-1,-1 0 1,0 0-1,4-5 1,-7 6-77,1-1 1,0 1-1,-1-1 1,1 1-1,0-1 1,-1 1-1,0-1 1,1 1-1,-1-1 1,0 0-1,0 1 1,0-1-1,0 1 1,0-1-1,0 1 1,0-1-1,-1 0 1,1 1-1,-1-1 0,1 1 1,-1-1-1,1 1 1,-1-1-1,0 1 1,0 0-1,1-1 1,-1 1-1,-2-2 1,-16-23 49,-43-43 1,13 15-157,-20-33-161,5-2-1,3-3 1,5-3 0,-71-161-1,-123-429-804,-88-590-820,264 909 1826,-33-155 0,-24 9 0,-1 130-459,107 326 394,-1 1 0,-4 1 0,-1 2 1,-60-77-1,74 110 214,0 0-1,-1 1 1,-1 1-1,0 1 1,-1 0 0,-1 1-1,-37-18 1,41 24 82,-1 2-1,-1 0 1,1 1 0,-1 1 0,0 1-1,-1 0 1,1 2 0,-1 0 0,1 1-1,-29 2 1,12 4-141,0 1 0,0 1 0,0 2 0,1 2 1,-46 20-1,-164 91 255,206-101-336,-633 380-1858,586-344-4493</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2.929"/>
    </inkml:context>
    <inkml:brush xml:id="br0">
      <inkml:brushProperty name="width" value="0.05" units="cm"/>
      <inkml:brushProperty name="height" value="0.05" units="cm"/>
      <inkml:brushProperty name="color" value="#FFFFFF"/>
    </inkml:brush>
  </inkml:definitions>
  <inkml:trace contextRef="#ctx0" brushRef="#br0">0 1 24575,'1'0'0,"0"0"0,0 1 0,0-1 0,-1 1 0,1-1 0,0 1 0,0 0 0,-1-1 0,1 1 0,-1 0 0,1 0 0,0-1 0,-1 1 0,1 0 0,-1 0 0,0 0 0,1-1 0,-1 1 0,0 0 0,1 2 0,6 21 0,-7-22 0,8 42 0,-2 0 0,-3 0 0,-3 83 0,-1-65 0,0 179 0,4-278 0,1 0 0,2 1 0,19-64 0,-13 56 0,-3 8 0,71-228 0,-77 255 0,-2 7 0,0-1 0,0 0 0,0 0 0,0 0 0,0 1 0,1-1 0,-1 1 0,1-1 0,0 1 0,-1 0 0,1-1 0,4-2 0,-5 5 0,-1 0 0,0 0 0,1 0 0,-1 0 0,0 0 0,1 0 0,-1 0 0,0 0 0,1 0 0,-1 0 0,0 1 0,0-1 0,1 0 0,-1 0 0,0 0 0,1 0 0,-1 1 0,0-1 0,0 0 0,1 0 0,-1 1 0,0-1 0,0 0 0,0 0 0,1 1 0,-1-1 0,0 0 0,0 1 0,0-1 0,0 0 0,0 0 0,0 1 0,1-1 0,-1 0 0,0 1 0,0-1 0,0 0 0,0 1 0,0-1 0,0 1 0,2 16 0,-3 32 0,-6 50 0,0-8 0,6-67 0,-2 126 0,3-148 0,0 0 0,1 0 0,-1 1 0,0-1 0,1 0 0,-1 0 0,1 0 0,-1 1 0,1-1 0,0 0 0,0 0 0,0 0 0,0 0 0,1 0 0,-1-1 0,3 4 0,-3-4 0,-1-1 0,1 1 0,0-1 0,-1 0 0,1 0 0,0 1 0,-1-1 0,1 0 0,0 0 0,-1 0 0,1 0 0,0 1 0,0-1 0,-1 0 0,1 0 0,0 0 0,0-1 0,-1 1 0,1 0 0,1 0 0,0-1 0,-1 0 0,1 0 0,0 0 0,0 0 0,-1 0 0,1-1 0,0 1 0,-1 0 0,1-1 0,1-1 0,16-23 0,-1 0 0,-1 0 0,15-33 0,-20 35 0,1 0 0,1 1 0,1 1 0,1 0 0,21-23 0,-34 42 0,0 1 0,0-1 0,0 0 0,0 1 0,1 0 0,-1 0 0,1 0 0,-1 0 0,1 0 0,0 1 0,0 0 0,-1-1 0,1 1 0,0 1 0,5-1 0,-7 1 0,1 0 0,0 0 0,-1 1 0,1-1 0,-1 1 0,1 0 0,-1 0 0,1 0 0,-1 0 0,1 0 0,-1 1 0,0-1 0,0 1 0,1-1 0,-1 1 0,0 0 0,-1 0 0,1 0 0,0 0 0,-1 0 0,1 0 0,-1 0 0,2 4 0,5 11-109,-1 0-1,0 0 0,-1 0 1,-1 1-1,4 34 0,-6-36-597,4 20-6119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3.113"/>
    </inkml:context>
    <inkml:brush xml:id="br0">
      <inkml:brushProperty name="width" value="0.05" units="cm"/>
      <inkml:brushProperty name="height" value="0.05" units="cm"/>
      <inkml:brushProperty name="color" value="#FFFFFF"/>
    </inkml:brush>
  </inkml:definitions>
  <inkml:trace contextRef="#ctx0" brushRef="#br0">1 47 24575,'0'-6'0,"0"-8"0,3-1 0,1 4 0,-1 10 0,0 12 0,2 12 0,1 12 0,-2 11 0,2 10 0,0 7 0,2 2 0,0-2 0,1-5 0,-1-13-8191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3.344"/>
    </inkml:context>
    <inkml:brush xml:id="br0">
      <inkml:brushProperty name="width" value="0.05" units="cm"/>
      <inkml:brushProperty name="height" value="0.05" units="cm"/>
      <inkml:brushProperty name="color" value="#FFFFFF"/>
    </inkml:brush>
  </inkml:definitions>
  <inkml:trace contextRef="#ctx0" brushRef="#br0">1 138 24575,'3'-10'0,"0"0"0,1 0 0,1 1 0,0-1 0,0 1 0,0 0 0,1 0 0,1 1 0,13-15 0,-16 20 0,0-1 0,0 1 0,0 1 0,1-1 0,-1 1 0,1-1 0,-1 1 0,1 0 0,0 1 0,0-1 0,-1 1 0,1 0 0,0 0 0,0 1 0,0-1 0,0 1 0,0 0 0,1 1 0,-1-1 0,0 1 0,0 0 0,8 2 0,-2 2 0,0 0 0,0 0 0,0 1 0,0 0 0,-1 1 0,0 0 0,-1 0 0,1 1 0,-2 1 0,1-1 0,-1 2 0,0-1 0,7 12 0,-3-2 0,0 0 0,-1 1 0,-1 0 0,-2 1 0,1 0 0,5 28 0,-10-34 0,-1 1 0,0 0 0,-2 0 0,1 0 0,-2 0 0,-1 1 0,0-1 0,-5 27 0,4-35 0,0 0 0,-1 0 0,0 0 0,0-1 0,0 1 0,-1-1 0,0 0 0,-1 0 0,0 0 0,0-1 0,0 0 0,-1 0 0,0 0 0,0 0 0,0-1 0,-1 0 0,1-1 0,-14 8 0,8-7-227,0-1-1,0 0 1,0 0-1,0-1 1,-17 1-1,-11 0-6598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3.590"/>
    </inkml:context>
    <inkml:brush xml:id="br0">
      <inkml:brushProperty name="width" value="0.05" units="cm"/>
      <inkml:brushProperty name="height" value="0.05" units="cm"/>
      <inkml:brushProperty name="color" value="#FFFFFF"/>
    </inkml:brush>
  </inkml:definitions>
  <inkml:trace contextRef="#ctx0" brushRef="#br0">82 2 24575,'1'-2'0,"-10"8"0,-13 12 0,15-10 0,2 0 0,-1 1 0,1 0 0,0 0 0,1 0 0,0 1 0,1-1 0,0 1 0,0 0 0,1 0 0,0 0 0,1 0 0,0 1 0,0-1 0,1 0 0,1 0 0,0 1 0,4 16 0,0-3 0,1-1 0,1-1 0,1 1 0,1-1 0,1-1 0,1 0 0,14 22 0,-3-13-91,1-1 0,2 0 0,1-2 0,0-1 0,3-1 0,0-2 0,1 0 0,1-2 0,1-2 0,0 0 0,2-3 0,0 0 0,1-3 0,46 13 0,-31-16-6735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3.701"/>
    </inkml:context>
    <inkml:brush xml:id="br0">
      <inkml:brushProperty name="width" value="0.05" units="cm"/>
      <inkml:brushProperty name="height" value="0.05" units="cm"/>
      <inkml:brushProperty name="color" value="#FFFFFF"/>
    </inkml:brush>
  </inkml:definitions>
  <inkml:trace contextRef="#ctx0" brushRef="#br0">68 55 24575,'-6'-3'0,"-8"-4"0,-7-1 0,3-2 0,10 1 0,15 2 0,19 2 0,16 2 0,20 1 0,-2 1-8191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4.285"/>
    </inkml:context>
    <inkml:brush xml:id="br0">
      <inkml:brushProperty name="width" value="0.05" units="cm"/>
      <inkml:brushProperty name="height" value="0.05" units="cm"/>
      <inkml:brushProperty name="color" value="#FFFFFF"/>
    </inkml:brush>
  </inkml:definitions>
  <inkml:trace contextRef="#ctx0" brushRef="#br0">0 315 24575,'10'21'0,"-1"0"0,-1 1 0,9 38 0,6 70 0,3 12 0,-35-174 0,-28-120 0,33 122 0,2 1 0,1-1 0,1 1 0,2-1 0,1 0 0,9-38 0,-7 48 0,1 0 0,0 1 0,2-1 0,0 2 0,1-1 0,1 1 0,0 1 0,2 0 0,0 0 0,15-16 0,-21 27 0,1 0 0,0 0 0,0 0 0,0 1 0,1 0 0,0 0 0,0 1 0,0 0 0,0 0 0,15-4 0,-19 7 0,0 0 0,0 1 0,0-1 0,0 1 0,1-1 0,-1 1 0,0 1 0,0-1 0,0 0 0,0 1 0,0 0 0,0 0 0,0 0 0,0 1 0,0-1 0,-1 1 0,1 0 0,0 0 0,-1 0 0,0 1 0,1-1 0,-1 1 0,0 0 0,0-1 0,3 6 0,-1-1 0,0 0 0,0 1 0,-1 0 0,-1 0 0,1 0 0,-1 0 0,-1 0 0,1 1 0,-2-1 0,1 1 0,-1-1 0,0 1 0,-1 0 0,-1 16 0,0-6 0,-2 0 0,0 0 0,-2 0 0,0 0 0,-12 29 0,15-44 0,-3 7 0,0 1 0,1-1 0,1 1 0,-4 18 0,7-26 0,-1 1 0,1 0 0,1 0 0,-1 0 0,1-1 0,0 1 0,0 0 0,0-1 0,1 1 0,-1-1 0,1 1 0,0-1 0,0 0 0,6 8 0,26 32 0,1-1 0,59 54 0,-69-73 0,72 70-1365,-74-72-5461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4.653"/>
    </inkml:context>
    <inkml:brush xml:id="br0">
      <inkml:brushProperty name="width" value="0.05" units="cm"/>
      <inkml:brushProperty name="height" value="0.05" units="cm"/>
      <inkml:brushProperty name="color" value="#FFFFFF"/>
    </inkml:brush>
  </inkml:definitions>
  <inkml:trace contextRef="#ctx0" brushRef="#br0">0 398 24575,'2'-25'0,"5"-35"0,0-1 0,-2 31 0,-5 30 0,0 0 0,0 0 0,0 0 0,0-1 0,0 1 0,0 0 0,0 0 0,0 0 0,0 0 0,0 0 0,0-1 0,0 1 0,0 0 0,1 0 0,-1 0 0,0 0 0,0 0 0,0 0 0,0 0 0,0-1 0,0 1 0,0 0 0,0 0 0,1 0 0,-1 0 0,0 0 0,0 0 0,0 0 0,0 0 0,0 0 0,0 0 0,1 0 0,-1 0 0,0 0 0,0 0 0,0 0 0,0 0 0,0 0 0,1 0 0,-1 0 0,0 0 0,0 0 0,0 0 0,0 0 0,0 0 0,1 0 0,-1 0 0,7 15 0,29 138 0,-1-1 0,-24-126 0,-11-26 0,0 0 0,0 0 0,0 0 0,0 0 0,0 0 0,0 1 0,1-1 0,-1 0 0,0 0 0,0 0 0,0 0 0,0 0 0,0 0 0,0 0 0,0 0 0,0 0 0,1 0 0,-1 0 0,0 0 0,0 0 0,0 0 0,0 0 0,0 0 0,0 0 0,0 0 0,1 0 0,-1 0 0,0 0 0,0 0 0,0 0 0,0 0 0,0 0 0,0 0 0,0 0 0,1 0 0,-1 0 0,0 0 0,0 0 0,0 0 0,0 0 0,0 0 0,0 0 0,0 0 0,0 0 0,0 0 0,1 0 0,-1-1 0,0 1 0,0 0 0,0 0 0,0 0 0,3-16 0,-2-23 0,-8-66 0,3 62 0,2-52 0,4 59 0,10-54 0,-9 78 0,0-1 0,0 1 0,1 0 0,1 0 0,0 0 0,1 0 0,12-19 0,-17 29 0,0 1 0,1-1 0,-1 0 0,0 1 0,1-1 0,-1 1 0,1-1 0,-1 1 0,1 0 0,0 0 0,0-1 0,-1 1 0,1 0 0,0 1 0,0-1 0,0 0 0,0 0 0,0 1 0,0-1 0,0 1 0,4 0 0,-4 0 0,0 1 0,1-1 0,-1 1 0,0 0 0,1 0 0,-1 0 0,0 0 0,0 0 0,0 1 0,0-1 0,0 1 0,0-1 0,0 1 0,-1 0 0,3 3 0,5 7 0,0 1 0,-1 0 0,-1 1 0,9 21 0,-15-33 0,100 257 46,-66-166-1457,-24-63-5415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5.179"/>
    </inkml:context>
    <inkml:brush xml:id="br0">
      <inkml:brushProperty name="width" value="0.05" units="cm"/>
      <inkml:brushProperty name="height" value="0.05" units="cm"/>
      <inkml:brushProperty name="color" value="#FFFFFF"/>
    </inkml:brush>
  </inkml:definitions>
  <inkml:trace contextRef="#ctx0" brushRef="#br0">11 395 24575,'-1'-1'0,"0"1"0,1-1 0,-1 0 0,0 0 0,0 1 0,1-1 0,-1 0 0,0 0 0,1 0 0,-1 0 0,1 0 0,-1 0 0,1 0 0,-1 0 0,1 0 0,0 0 0,0 0 0,-1 0 0,1 0 0,0 0 0,0 0 0,0-1 0,0 1 0,0 0 0,0 0 0,0 0 0,1 0 0,-1 0 0,0 0 0,1 0 0,-1 0 0,1 0 0,-1 0 0,1 0 0,-1 0 0,1 0 0,0 0 0,-1 0 0,1 1 0,1-2 0,1-1 0,1 1 0,-1-1 0,1 1 0,-1 0 0,1 0 0,0 1 0,0-1 0,-1 1 0,8-2 0,48-7 0,103-5 0,63 13 0,-158 2 0,-34 1 0,-22 0 0,-1 0 0,1-1 0,-1 0 0,1-1 0,0 0 0,-1-1 0,1 0 0,13-5 0,-22 6 0,0 0 0,0 0 0,-1 0 0,1-1 0,0 1 0,-1-1 0,1 0 0,-1 1 0,0-1 0,1 0 0,-1 0 0,0 1 0,0-1 0,0 0 0,0-3 0,0 4 0,-1 0 0,1 0 0,-1 0 0,0 0 0,0 0 0,1-1 0,-1 1 0,0 0 0,0 0 0,0 0 0,0-1 0,0 1 0,-1 0 0,1 0 0,0 0 0,0-1 0,-1 1 0,1 0 0,-1 0 0,1 0 0,-1 0 0,1 0 0,-1 0 0,0 0 0,0 0 0,1 0 0,-2-1 0,2 2 0,-1 0 0,1 0 0,0 0 0,-1 0 0,1 0 0,-1 0 0,1 0 0,0 0 0,-1 0 0,1 0 0,0 0 0,-1 0 0,1 0 0,0 0 0,-1 0 0,1 1 0,0-1 0,-1 0 0,1 0 0,0 0 0,0 1 0,-1-1 0,1 0 0,0 0 0,0 1 0,-1-1 0,1 0 0,0 0 0,0 1 0,0-1 0,-1 0 0,1 1 0,0-1 0,0 0 0,0 1 0,0-1 0,0 0 0,0 1 0,0-1 0,0 0 0,-1 1 0,1-1 0,1 0 0,-1 1 0,0-1 0,0 1 0,-4 19 0,2 11 0,1 0 0,2-1 0,6 46 0,25 91 0,-28-147 0,12 41 0,-14-56 0,0 1 0,0-1 0,0 0 0,1 0 0,0 0 0,0 0 0,0-1 0,6 7 0,-9-10 0,1-1 0,-1 1 0,0-1 0,1 1 0,-1-1 0,1 0 0,-1 1 0,1-1 0,-1 1 0,0-1 0,1 0 0,-1 1 0,1-1 0,0 0 0,-1 0 0,1 1 0,-1-1 0,1 0 0,-1 0 0,1 0 0,-1 0 0,1 0 0,0 0 0,-1 0 0,1 0 0,-1 0 0,1 0 0,0 0 0,-1 0 0,1 0 0,-1 0 0,1 0 0,-1-1 0,1 1 0,0 0 0,-1 0 0,1-1 0,-1 1 0,1 0 0,-1-1 0,0 1 0,1-1 0,-1 1 0,1 0 0,-1-1 0,0 1 0,1-1 0,-1 1 0,0-1 0,1 1 0,-1-1 0,0 0 0,0 1 0,0-1 0,1 1 0,-1-1 0,1-5 0,1 1 0,-1 0 0,0-1 0,0 1 0,-1-6 0,0-14 0,-1 1 0,-1-1 0,-8-35 0,-24-73 0,30 118 0,-12-39 0,-22-87 0,34 122 0,1 0 0,1 0 0,1 0 0,0-1 0,3-22 0,-2 38 0,0 0 0,1 1 0,0-1 0,-1 1 0,1-1 0,0 1 0,1 0 0,-1-1 0,1 1 0,-1 0 0,1 0 0,0 0 0,0 0 0,1 0 0,-1 1 0,0-1 0,1 1 0,0-1 0,-1 1 0,4-2 0,-2 2 0,1 0 0,-1 1 0,0-1 0,0 1 0,1 0 0,-1 1 0,0-1 0,1 1 0,-1 0 0,1 0 0,-1 0 0,1 0 0,-1 1 0,0 0 0,1 0 0,3 1 0,19 7 0,-1 1 0,-1 1 0,46 26 0,66 55 0,0 18 0,-118-92 0,0 0 0,-1 2 0,-2 0 0,24 36 0,-36-49 0,0 0 0,-1 0 0,1 0 0,-1 1 0,-1-1 0,1 1 0,1 10 0,-4-14 0,0-1 0,1 0 0,-1 0 0,-1 0 0,1 0 0,0 0 0,-1 0 0,1 0 0,-1 0 0,0 0 0,0 0 0,-1 0 0,1 0 0,0-1 0,-1 1 0,0 0 0,1-1 0,-1 1 0,0-1 0,0 0 0,-5 4 0,-3 1-136,0-1-1,-1 0 1,0-1-1,0 0 1,0 0-1,0-2 1,-1 1-1,0-1 0,-14 1 1,-54 9-6690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6.003"/>
    </inkml:context>
    <inkml:brush xml:id="br0">
      <inkml:brushProperty name="width" value="0.05" units="cm"/>
      <inkml:brushProperty name="height" value="0.05" units="cm"/>
      <inkml:brushProperty name="color" value="#FFFFFF"/>
    </inkml:brush>
  </inkml:definitions>
  <inkml:trace contextRef="#ctx0" brushRef="#br0">10683 677 24575,'-4'-9'0,"0"0"0,0 0 0,-1 1 0,0 0 0,0 0 0,-1 0 0,-12-13 0,-2 1 0,-32-24 0,16 18-62,0 2 0,-1 2 0,-2 1 0,-69-27 0,-174-40-515,-277-24 468,-11 36-3209,-1757-40 643,-2 253-2420,1217 2 5119,19 89-315,893-171-185,2 8 1,-303 146 0,392-154 669,-188 135 0,222-135 8,2 4 0,4 3 0,-64 76 1,86-85-17,3 3-1,3 1 1,2 3 0,2 0 0,-32 82-1,49-95-36,2 1-1,2 1 0,3 1 0,2 0 1,2 0-1,2 1 0,1 94 1,9-89-151,3 0 0,3-1 0,2 0 1,3 0-1,2-1 0,2-1 0,3-1 0,2 0 1,2-2-1,3-1 0,58 81 0,-34-64 35,3-2 1,4-2-1,2-3 0,2-3 0,3-3 0,2-2 0,98 56 1,-22-29 312,3-6 1,4-7-1,220 68 1,497 80-1353,-324-117 403,5-23 0,2-24 0,2-24 1,0-25-1,1019-127 0,-217-129 612,-928 145-65,460-184 1,-682 211-201,321-179-1,-433 205 462,-2-4-1,-3-3 1,-2-4-1,-4-4 0,101-112 1,-145 139-178,-2-2 0,-3-2-1,-1-1 1,-3-1 0,33-76 0,-47 88 177,-1-1 1,-2-1-1,-2 0 1,-1-1-1,-2 0 0,-2 0 1,-2-1-1,-3-55 1,-4 54-160,-1 0 0,-2 0 0,-2 0 0,-2 1 0,-2 0 0,-33-72-1,20 62 104,-3 1-1,-1 2 1,-3 1-1,-62-70 1,35 54 70,-2 4 0,-106-80 0,69 68-185,-125-66 0,83 64-484,-193-72 0,-171-15-204,-520-32-626,605 143 4815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7.105"/>
    </inkml:context>
    <inkml:brush xml:id="br0">
      <inkml:brushProperty name="width" value="0.05" units="cm"/>
      <inkml:brushProperty name="height" value="0.05" units="cm"/>
      <inkml:brushProperty name="color" value="#FFFFFF"/>
    </inkml:brush>
  </inkml:definitions>
  <inkml:trace contextRef="#ctx0" brushRef="#br0">8938 826 24575,'-29'-17'0,"2"-1"0,-31-25 0,32 24 0,0 0 0,-41-22 0,23 21 0,-1 1 0,-1 3 0,-76-17 0,-150-13 0,218 39 0,-1224-141-4139,-8 49-754,-1564-46 3485,1625 91 1707,3-11 3470,994 48 1044,202 17-3569,26 1-1264,-1-1 1,1 0-1,0 0 0,-1 0 0,1 0 0,0 1 0,-1-1 1,1 0-1,0 0 0,-1 1 0,1-1 0,0 0 1,0 0-1,-1 1 0,1-1 0,0 0 0,0 1 0,-1-1 1,1 0-1,0 1 0,0-1 0,0 1 0,0-1 1,0 0-1,0 1 0,0-1 0,0 0 0,0 1 1,0-1-1,0 1 0,0-1 0,0 0 0,0 1 0,0-1 1,0 0-1,0 1 0,0-1 0,0 1 0,0-1 1,1 0-1,-1 1 0,0-1 0,0 0 0,1 1 0,-1-1 1,0 0-1,0 0 0,1 1 0,-1-1 0,0 0 1,0 0-1,1 1 0,6 8-6806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7.944"/>
    </inkml:context>
    <inkml:brush xml:id="br0">
      <inkml:brushProperty name="width" value="0.05" units="cm"/>
      <inkml:brushProperty name="height" value="0.05" units="cm"/>
      <inkml:brushProperty name="color" value="#FFFFFF"/>
    </inkml:brush>
  </inkml:definitions>
  <inkml:trace contextRef="#ctx0" brushRef="#br0">1 310 24575,'37'-77'0,"-13"26"0,3 1 0,37-54 0,-63 103 0,17-21 0,-18 22 0,1-1 0,-1 1 0,0 0 0,1-1 0,-1 1 0,0 0 0,1-1 0,-1 1 0,0 0 0,1 0 0,-1-1 0,0 1 0,1 0 0,-1 0 0,1 0 0,-1 0 0,1 0 0,-1-1 0,0 1 0,1 0 0,-1 0 0,1 0 0,-1 0 0,1 0 0,-1 0 0,0 0 0,1 0 0,-1 1 0,1-1 0,-1 0 0,1 0 0,-1 0 0,0 0 0,1 1 0,-1-1 0,1 0 0,-1 0 0,0 1 0,1-1 0,-1 0 0,0 0 0,0 1 0,1-1 0,-1 0 0,0 1 0,1-1 0,-1 1 0,0-1 0,0 0 0,0 1 0,0-1 0,1 1 0,-1-1 0,0 1 0,3 11 0,-1 1 0,-1-1 0,1 1 0,-2 0 0,0-1 0,-2 16 0,1-1 0,-69 761-164,47-590-1037,15-129-5625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31:07.427"/>
    </inkml:context>
    <inkml:brush xml:id="br0">
      <inkml:brushProperty name="width" value="0.05" units="cm"/>
      <inkml:brushProperty name="height" value="0.05" units="cm"/>
      <inkml:brushProperty name="color" value="#FFFFFF"/>
    </inkml:brush>
  </inkml:definitions>
  <inkml:trace contextRef="#ctx0" brushRef="#br0">1194 7 24575,'0'-1'0,"1"1"0,-1-1 0,0 1 0,1-1 0,-1 1 0,1 0 0,-1-1 0,1 1 0,-1-1 0,1 1 0,0 0 0,-1 0 0,1-1 0,-1 1 0,1 0 0,0 0 0,-1 0 0,1-1 0,0 1 0,-1 0 0,1 0 0,-1 0 0,1 0 0,1 0 0,-2 1 0,0 0 0,0-1 0,0 1 0,0-1 0,0 1 0,0-1 0,0 1 0,0-1 0,0 1 0,0-1 0,0 1 0,0-1 0,0 1 0,0-1 0,-1 1 0,1-1 0,0 1 0,0-1 0,-1 1 0,1-1 0,0 1 0,0-1 0,-1 1 0,1-1 0,-1 0 0,1 1 0,0-1 0,-1 0 0,1 1 0,-1-1 0,0 1 0,-25 22 0,-1-1 0,0-2 0,-2 0 0,-34 16 0,45-25 0,-395 196-391,-16-37 0,410-163 391,-7 2 0,0 1 0,1 1 0,-28 18 0,52-28 0,-1 0 0,0 0 0,1 0 0,-1 0 0,1 0 0,0 0 0,-1 1 0,1-1 0,0 1 0,0-1 0,0 1 0,0-1 0,0 1 0,0 0 0,-1 2 0,2-3 0,0 0 0,1 0 0,-1 0 0,0 0 0,0 0 0,1 0 0,-1 0 0,1 0 0,-1 0 0,1 0 0,-1 0 0,1 0 0,-1 0 0,1-1 0,0 1 0,-1 0 0,1 0 0,0-1 0,0 1 0,0 0 0,0-1 0,0 1 0,-1-1 0,1 1 0,0-1 0,0 1 0,2 0 0,17 6 0,0 1 0,1-2 0,41 7 0,-34-8 0,40 9-79,439 101-1256,-367-75-4660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17.198"/>
    </inkml:context>
    <inkml:brush xml:id="br0">
      <inkml:brushProperty name="width" value="0.05" units="cm"/>
      <inkml:brushProperty name="height" value="0.05" units="cm"/>
      <inkml:brushProperty name="color" value="#FFFFFF"/>
    </inkml:brush>
  </inkml:definitions>
  <inkml:trace contextRef="#ctx0" brushRef="#br0">2039 198 24575,'1'-1'0,"0"-1"0,0 0 0,0 0 0,0 1 0,0-1 0,0 0 0,-1 0 0,1 0 0,-1 0 0,1 0 0,-1 0 0,0 0 0,0 0 0,0 0 0,0-1 0,0 1 0,0 0 0,-1 0 0,1 0 0,-1 0 0,1 0 0,-1 0 0,0 0 0,1 1 0,-3-4 0,-2-4 0,1 1 0,-1 0 0,0 0 0,-8-9 0,5 9 0,-1-1 0,0 1 0,-1 1 0,1-1 0,-2 2 0,1-1 0,0 1 0,-1 1 0,0 0 0,-1 1 0,1 0 0,-1 0 0,0 1 0,0 1 0,-14-1 0,-20-1 0,-1 2 0,-75 8 0,95-4 0,-240 23 0,-299 67 0,249-10 0,266-64 0,1 1 0,1 3 0,1 2 0,-48 32 0,82-47 0,1 1 0,0 1 0,0 0 0,0 0 0,2 1 0,0 1 0,-18 25 0,26-33 0,0 0 0,0 1 0,1-1 0,-1 0 0,1 1 0,1-1 0,-1 1 0,1 0 0,0 0 0,0-1 0,0 1 0,1 0 0,0 0 0,0 0 0,1 0 0,0 0 0,0-1 0,0 1 0,0 0 0,1-1 0,0 1 0,0-1 0,1 1 0,0-1 0,5 9 0,0-4 0,1 1 0,0-1 0,1-1 0,0 0 0,1 0 0,-1-1 0,2 0 0,-1-1 0,1 0 0,17 7 0,12 2 0,83 23 0,-3-11-730,244 23 0,129-28-1365,72-24 1037,626-81 0,-747 20 1101,-13-35-847,-400 88 895,0-1 0,0-2 0,-1-1 0,55-32 0,-81 42-22,0-1 1,-1 1-1,1-1 1,-1 0-1,1 0 0,-1-1 1,-1 1-1,1-1 0,0 0 1,-1 0-1,4-9 1,-6 11-13,0 1 0,0-1 0,-1 0-1,0 1 1,1-1 0,-1 0 0,0 0 0,0 1 0,0-1 0,-1 0 0,1 0 0,-1 1 0,1-1 0,-1 0 0,0 1 0,0-1 0,0 1 0,-1-1 0,1 1 0,0 0 0,-1-1 0,0 1 0,1 0 0,-1 0 0,0 0 0,-3-2 0,-8-7 236,-2 1 0,1 0 0,-1 1 0,0 1 0,-1 0 0,0 1 0,-25-7 0,-62-19-250,-193-36 1,-115 10-366,-1 19-918,-488 15 0,725 29-2974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17.805"/>
    </inkml:context>
    <inkml:brush xml:id="br0">
      <inkml:brushProperty name="width" value="0.05" units="cm"/>
      <inkml:brushProperty name="height" value="0.05" units="cm"/>
      <inkml:brushProperty name="color" value="#FFFFFF"/>
    </inkml:brush>
  </inkml:definitions>
  <inkml:trace contextRef="#ctx0" brushRef="#br0">509 0 24575,'-1'10'0,"-1"0"0,0 0 0,-1 0 0,0-1 0,-1 1 0,0-1 0,0 0 0,-9 13 0,-4 10 0,-93 225 0,-99 341 0,117-261 0,77-266 0,3 1 0,-5 131 0,16-191 0,2 0 0,-1-1 0,1 1 0,1 0 0,0 0 0,1 0 0,5 12 0,-7-21 0,1 1 0,-1-1 0,1 1 0,0-1 0,1 0 0,-1 0 0,0 0 0,1 0 0,0 0 0,0 0 0,0-1 0,0 1 0,0-1 0,0 0 0,0 0 0,1 0 0,-1 0 0,1-1 0,0 1 0,-1-1 0,1 0 0,0 0 0,0-1 0,0 1 0,4 0 0,14-2 0,0 0 0,0-1 0,-1-2 0,41-10 0,20-4 0,12 6-160,146 2 0,98 21-435,655 49-2775,-48-3 1587,-1-24 1761,-890-32-220,521-9 43,-572 8 204,18-1 366,1 0 0,-1-2 0,37-10 0,-37 3 289,-20 10-618,0-1 1,-1 0-1,1 1 1,-1-1 0,1 1-1,-1-1 1,1 0-1,-1 1 1,0-1-1,1 0 1,-1 1 0,0-1-1,1 0 1,-1 1-1,0-1 1,0 0 0,0 0-1,0 0 1,1 1-1,-1-1 1,0 0-1,0 0 1,-1 0 0,-4-13-4874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18.115"/>
    </inkml:context>
    <inkml:brush xml:id="br0">
      <inkml:brushProperty name="width" value="0.05" units="cm"/>
      <inkml:brushProperty name="height" value="0.05" units="cm"/>
      <inkml:brushProperty name="color" value="#FFFFFF"/>
    </inkml:brush>
  </inkml:definitions>
  <inkml:trace contextRef="#ctx0" brushRef="#br0">386 167 24575,'-15'-22'0,"0"2"0,-27-28 0,32 38 0,0 1 0,0 0 0,-1 1 0,0 0 0,0 1 0,-17-9 0,24 15 0,1-1 0,-1 1 0,0-1 0,1 1 0,-1 1 0,0-1 0,0 0 0,0 1 0,0 0 0,1 0 0,-1 0 0,0 0 0,0 0 0,0 1 0,0 0 0,1 0 0,-1 0 0,0 0 0,1 0 0,-1 1 0,1 0 0,-1 0 0,1 0 0,0 0 0,0 0 0,0 1 0,0-1 0,0 1 0,0 0 0,1 0 0,-4 5 0,-3 4 0,1 1 0,1 1 0,0-1 0,1 1 0,1 1 0,-8 25 0,-1 24-56,2 1 1,-6 87-1,10 134-255,48 475 240,-16-439-1223,-19-239-5054</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19.267"/>
    </inkml:context>
    <inkml:brush xml:id="br0">
      <inkml:brushProperty name="width" value="0.05" units="cm"/>
      <inkml:brushProperty name="height" value="0.05" units="cm"/>
      <inkml:brushProperty name="color" value="#FFFFFF"/>
    </inkml:brush>
  </inkml:definitions>
  <inkml:trace contextRef="#ctx0" brushRef="#br0">50 108 24575,'0'0'0,"0"0"0,0 0 0,0 0 0,0 0 0,0 0 0,0 0 0,0 0 0,0 0 0,0 0 0,0-1 0,0 1 0,0 0 0,0 0 0,0 0 0,0 0 0,0 0 0,0 0 0,0 0 0,0 0 0,0 0 0,0 0 0,0-1 0,0 1 0,0 0 0,0 0 0,0 0 0,0 0 0,0 0 0,0 0 0,1 0 0,-1 0 0,0 0 0,0 0 0,0 0 0,0 0 0,0 0 0,0 0 0,0 0 0,0 0 0,0 0 0,0-1 0,1 1 0,-1 0 0,0 0 0,0 0 0,0 0 0,0 0 0,0 0 0,0 0 0,0 1 0,0-1 0,0 0 0,1 0 0,-1 0 0,0 0 0,0 0 0,0 0 0,0 0 0,0 0 0,0 0 0,8 7 0,5 11 0,-10-5 0,0-1 0,0 1 0,-1 0 0,0-1 0,-1 1 0,-1 0 0,-1 14 0,-15 91 0,-19 38 0,3-20 0,31-131 0,0 0 0,1-1 0,-1 1 0,1 0 0,0-1 0,0 1 0,0 0 0,1-1 0,2 10 0,-2-11 0,0-1 0,0 0 0,0 1 0,1-1 0,-1 0 0,1 0 0,-1 0 0,1 0 0,0 0 0,0 0 0,0 0 0,0-1 0,0 1 0,1-1 0,-1 1 0,0-1 0,1 0 0,4 2 0,9 2 0,1 0 0,0-1 0,0-1 0,0-1 0,21 1 0,89-5 0,-112 1 0,552-49 0,-564 50 0,0 0 0,0-1 0,0 0 0,0 1 0,1-1 0,-1 0 0,0-1 0,-1 1 0,1 0 0,0-1 0,4-3 0,-6 4 0,1-1 0,-1 0 0,0 0 0,1 0 0,-1 0 0,0 0 0,0 0 0,0 0 0,-1 0 0,1 0 0,0 0 0,-1 0 0,0-1 0,1 1 0,-1 0 0,0-4 0,4-23 0,0 0 0,3 1 0,0 0 0,2 0 0,15-36 0,18-58 0,-37 105 0,-1-1 0,-1 1 0,0-1 0,-2 0 0,0 0 0,-2-25 0,0 37 0,0 0 0,0-1 0,0 1 0,-1 0 0,0 0 0,0 0 0,-1 0 0,0 1 0,0-1 0,0 0 0,-1 1 0,0 0 0,0 0 0,0 0 0,0 1 0,-1-1 0,0 1 0,0 0 0,0 0 0,-11-6 0,-5 0 0,0 1 0,0 1 0,-1 1 0,0 1 0,-46-7 0,-115-1 0,182 14 0,-227-5 0,160 7 0,-91 14 0,139-13-455,0 2 0,-29 9 0,19-1-6371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0.138"/>
    </inkml:context>
    <inkml:brush xml:id="br0">
      <inkml:brushProperty name="width" value="0.05" units="cm"/>
      <inkml:brushProperty name="height" value="0.05" units="cm"/>
      <inkml:brushProperty name="color" value="#FFFFFF"/>
    </inkml:brush>
  </inkml:definitions>
  <inkml:trace contextRef="#ctx0" brushRef="#br0">107 157 24575,'1'0'0,"-1"0"0,1 0 0,0 0 0,0 0 0,0 0 0,0 0 0,0 0 0,-1 0 0,1 1 0,0-1 0,0 0 0,0 1 0,-1-1 0,1 0 0,0 1 0,0-1 0,-1 1 0,1-1 0,0 1 0,-1 0 0,1-1 0,-1 1 0,1 0 0,0-1 0,-1 1 0,0 0 0,1 0 0,-1-1 0,1 1 0,-1 0 0,0 0 0,0 0 0,1 0 0,-1-1 0,0 1 0,0 0 0,0 0 0,0 0 0,0 0 0,0 0 0,0-1 0,0 1 0,0 0 0,-1 1 0,0 4 0,0-1 0,-1 0 0,0 1 0,0-1 0,-4 7 0,-28 51 0,-16 30 0,45-79 0,-1-1 0,2 1 0,0 0 0,1 1 0,-3 18 0,5-25 0,1-1 0,-1 1 0,1 0 0,1-1 0,-1 1 0,1 0 0,1-1 0,-1 1 0,5 10 0,-4-14 0,0-1 0,0 1 0,0-1 0,0 1 0,1-1 0,0 0 0,-1 0 0,1 0 0,0 0 0,0-1 0,1 1 0,-1-1 0,1 0 0,-1 0 0,1 0 0,0 0 0,-1-1 0,1 0 0,6 2 0,14 2 0,-1-2 0,1 0 0,0-2 0,0-1 0,25-2 0,4 0 0,472 0 0,-523 3 0,1-1 0,0 0 0,0-1 0,-1 1 0,1 0 0,0-1 0,-1 1 0,1-1 0,0 0 0,-1 0 0,1 0 0,-1 0 0,1 0 0,2-3 0,-3 2 0,0 0 0,0 0 0,-1-1 0,1 1 0,0-1 0,-1 1 0,0-1 0,1 0 0,-1 0 0,0 0 0,-1 1 0,2-7 0,21-78 0,3 1 0,5 1 0,48-96 0,-77 177 0,0 0 0,0 1 0,-1-1 0,1 0 0,-1 0 0,0 0 0,0 0 0,-1 0 0,1 0 0,-1-6 0,0 8 0,-1 1 0,1-1 0,-1 0 0,0 0 0,1 0 0,-1 0 0,0 1 0,0-1 0,-1 0 0,1 1 0,0-1 0,0 1 0,-1-1 0,1 1 0,-1 0 0,1 0 0,-1-1 0,0 1 0,1 0 0,-1 1 0,0-1 0,0 0 0,-2 0 0,-15-6 0,0 2 0,0 1 0,-1 0 0,1 1 0,-40 0 0,20 1 0,-720-24-1365,751 26-5461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0.928"/>
    </inkml:context>
    <inkml:brush xml:id="br0">
      <inkml:brushProperty name="width" value="0.05" units="cm"/>
      <inkml:brushProperty name="height" value="0.05" units="cm"/>
      <inkml:brushProperty name="color" value="#FFFFFF"/>
    </inkml:brush>
  </inkml:definitions>
  <inkml:trace contextRef="#ctx0" brushRef="#br0">52 154 24575,'-5'-17'0,"-2"-10"0,7 26 0,0 1 0,0-1 0,0 1 0,0-1 0,0 1 0,0-1 0,0 0 0,0 1 0,0-1 0,0 1 0,0-1 0,1 1 0,-1-1 0,0 1 0,0-1 0,1 1 0,-1-1 0,0 1 0,0-1 0,1 1 0,-1-1 0,1 1 0,-1-1 0,0 1 0,1 0 0,-1-1 0,1 1 0,-1 0 0,1-1 0,-1 1 0,1 0 0,-1 0 0,1-1 0,-1 1 0,1 0 0,1 0 0,-2 0 0,1 0 0,0 1 0,0-1 0,-1 0 0,1 1 0,0-1 0,-1 1 0,1-1 0,0 1 0,-1-1 0,1 1 0,-1 0 0,1-1 0,-1 1 0,1 0 0,-1-1 0,0 1 0,1 0 0,-1 0 0,0-1 0,1 1 0,-1 0 0,0 0 0,0-1 0,0 1 0,0 0 0,0 0 0,0 1 0,4 29 0,-4-28 0,1 37 0,-1 0 0,-8 51 0,-20 78 0,-3 19 0,30-181 0,0 0 0,1-1 0,0 1 0,0 0 0,1-1 0,0 1 0,0 0 0,2 7 0,-2-12 0,0 0 0,0 1 0,0-1 0,1 0 0,-1 0 0,1 0 0,-1 0 0,1 0 0,0 0 0,-1 0 0,1 0 0,0-1 0,0 1 0,1-1 0,-1 1 0,0-1 0,0 0 0,1 0 0,-1 0 0,0 0 0,1 0 0,-1-1 0,1 1 0,2-1 0,8 2 0,0-1 0,0-1 0,1 0 0,-1 0 0,15-4 0,67-16 0,-47 8 0,31-3 0,1 4 0,1 3 0,117 4 0,-197 4 0,31-2 0,-32 2 0,1 0 0,-1 0 0,0 0 0,1 0 0,-1 0 0,1 0 0,-1 0 0,1 0 0,-1 0 0,0 0 0,1 0 0,-1 0 0,1-1 0,-1 1 0,0 0 0,1 0 0,-1 0 0,1-1 0,-1 1 0,0 0 0,1 0 0,-1-1 0,0 1 0,1 0 0,-1-1 0,0 1 0,0 0 0,1-1 0,-1 1 0,0-1 0,0 1 0,0 0 0,1-1 0,-1 1 0,0-1 0,0 1 0,0 0 0,0-1 0,0 1 0,0-1 0,0 1 0,0-1 0,0 1 0,0 0 0,0-1 0,0 1 0,0-1 0,0 1 0,-1-1 0,1 1 0,0 0 0,0-1 0,0 1 0,-1-1 0,1 1 0,0 0 0,0-1 0,-1 1 0,1 0 0,0-1 0,-1 1 0,0-1 0,-12-14 0,-21-31 0,30 40 0,0-1 0,0 0 0,1 0 0,0-1 0,1 1 0,0 0 0,0-1 0,-1-8 0,0-15 0,2 0 0,1 0 0,2 0 0,0 0 0,11-45 0,49-148 0,-59 215 0,2-5 0,5-15 0,-10 28 0,0 1 0,0-1 0,0 0 0,0 1 0,0-1 0,0 0 0,0 1 0,0-1 0,0 0 0,0 1 0,-1-1 0,1 0 0,0 1 0,0-1 0,-1 1 0,1-1 0,-1 0 0,1 1 0,0-1 0,-1 1 0,1-1 0,-1 1 0,1-1 0,-1 1 0,1 0 0,-1-1 0,0 1 0,1 0 0,-1-1 0,1 1 0,-1 0 0,0 0 0,1-1 0,-1 1 0,0 0 0,1 0 0,-2 0 0,-36-5 0,-49 1 0,35 3 0,-352-15-1365,322 13-5461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1.691"/>
    </inkml:context>
    <inkml:brush xml:id="br0">
      <inkml:brushProperty name="width" value="0.05" units="cm"/>
      <inkml:brushProperty name="height" value="0.05" units="cm"/>
      <inkml:brushProperty name="color" value="#FFFFFF"/>
    </inkml:brush>
  </inkml:definitions>
  <inkml:trace contextRef="#ctx0" brushRef="#br0">109 1651 24575,'-2'-7'0,"1"0"0,-1 1 0,0-1 0,0 0 0,-1 1 0,-5-11 0,-1-3 0,5 9 0,-11-24 0,2 0 0,2 0 0,1-1 0,-7-47 0,10-7 0,4 0 0,10-98 0,32-180 0,-31 305 0,21-139 302,12-109-1969,-39 284-5159</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2.135"/>
    </inkml:context>
    <inkml:brush xml:id="br0">
      <inkml:brushProperty name="width" value="0.05" units="cm"/>
      <inkml:brushProperty name="height" value="0.05" units="cm"/>
      <inkml:brushProperty name="color" value="#FFFFFF"/>
    </inkml:brush>
  </inkml:definitions>
  <inkml:trace contextRef="#ctx0" brushRef="#br0">298 390 24575,'-11'-18'0,"0"2"0,11 15 0,-1 1 0,0 0 0,1 0 0,-1-1 0,0 1 0,0 0 0,1 0 0,-1 0 0,0 0 0,0 0 0,1 0 0,-1 0 0,0 0 0,0 0 0,1 1 0,-1-1 0,0 0 0,1 0 0,-1 1 0,0-1 0,1 0 0,-1 1 0,0-1 0,1 0 0,-1 1 0,1-1 0,-1 1 0,0 0 0,-26 22 0,-39 41 0,-11 10 0,73-71 0,-31 23 0,34-25 0,-1 0 0,1 0 0,0 0 0,-1-1 0,1 1 0,-1 0 0,0-1 0,1 1 0,-1-1 0,1 0 0,-1 1 0,0-1 0,1 0 0,-1 0 0,0 0 0,1 0 0,-1 0 0,0 0 0,1-1 0,-1 1 0,-2-1 0,3 0 0,0 0 0,1 0 0,-1 0 0,0 0 0,0 0 0,1-1 0,-1 1 0,0 0 0,1 0 0,-1 0 0,1-1 0,0 1 0,-1 0 0,1 0 0,0-1 0,0 1 0,0 0 0,0-1 0,0 1 0,0 0 0,0-1 0,0 1 0,0 0 0,1-1 0,-1 1 0,1-1 0,13-40 0,-12 37 0,16-35 0,2 2 0,1 0 0,2 1 0,1 1 0,2 2 0,2 0 0,1 2 0,44-38 0,-57 56 0,2 0 0,-1 1 0,1 1 0,1 1 0,0 1 0,36-15 0,-43 21 0,-1 1 0,1 0 0,-1 1 0,1 0 0,0 1 0,-1 0 0,1 1 0,0 0 0,0 1 0,0 0 0,0 1 0,-1 0 0,1 1 0,11 4 0,-8 0 34,1 0 1,-1 1-1,-1 1 0,1 0 0,-2 1 0,1 0 0,-1 1 0,-1 1 0,12 13 1,-5-2-377,0 1 1,-1 1 0,-2 1-1,15 30 1,-8-9-6485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2.863"/>
    </inkml:context>
    <inkml:brush xml:id="br0">
      <inkml:brushProperty name="width" value="0.05" units="cm"/>
      <inkml:brushProperty name="height" value="0.05" units="cm"/>
      <inkml:brushProperty name="color" value="#FFFFFF"/>
    </inkml:brush>
  </inkml:definitions>
  <inkml:trace contextRef="#ctx0" brushRef="#br0">141 68 24575,'-1'-12'0,"1"9"0,-1 0 0,1 0 0,0-1 0,0 1 0,0 0 0,1 0 0,-1 0 0,1 0 0,-1 0 0,1 0 0,0 0 0,0 0 0,0 0 0,1 0 0,2-4 0,-4 7 0,0 0 0,1-1 0,-1 1 0,1 0 0,-1 0 0,0 0 0,1-1 0,-1 1 0,1 0 0,-1 0 0,1 0 0,-1 0 0,1 0 0,-1 0 0,1 0 0,-1 0 0,1 0 0,-1 0 0,1 0 0,-1 0 0,1 0 0,-1 0 0,0 0 0,1 1 0,-1-1 0,1 0 0,-1 0 0,1 0 0,-1 1 0,0-1 0,1 0 0,-1 1 0,1-1 0,-1 0 0,0 1 0,0-1 0,1 0 0,-1 1 0,1 0 0,11 18 0,-2 10 0,0 1 0,-2 0 0,-1 0 0,5 56 0,0 39-143,-5 0 0,-11 142-1,-42 252-285,-107 408 429,145-892-4,-22 133-27,28-147 56,0-1 1,2 1-1,0-1 1,1 1-1,1-1 1,5 22-1,-5-34-2,1 0 1,0-1-1,0 0 0,0 0 0,1 0 1,0 0-1,0 0 0,1-1 0,0 1 1,0-1-1,0 0 0,1-1 1,0 1-1,0-1 0,0-1 0,1 1 1,-1-1-1,1 0 0,9 3 1,7 3 26,0-2 0,1-1 0,1-1 0,45 6 0,43 0-366,118-2 0,121-17-972,-345 7 1263,1268-51-6255,431-13 1864,926 24 4416,-2600 40 18,1421-16 313,-1157 4 495,-208 5 2449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8.347"/>
    </inkml:context>
    <inkml:brush xml:id="br0">
      <inkml:brushProperty name="width" value="0.05" units="cm"/>
      <inkml:brushProperty name="height" value="0.05" units="cm"/>
      <inkml:brushProperty name="color" value="#FFFFFF"/>
    </inkml:brush>
  </inkml:definitions>
  <inkml:trace contextRef="#ctx0" brushRef="#br0">86 247 24575,'0'-26'0,"6"-32"0,-5 57 0,-1 0 0,0 0 0,0 0 0,1 0 0,-1-1 0,0 1 0,0 0 0,0 0 0,0 0 0,0 0 0,-1 0 0,1 0 0,0 0 0,0 0 0,-1 0 0,1 0 0,-1 0 0,0-1 0,1 2 0,-1 0 0,1-1 0,-1 1 0,1 0 0,-1 0 0,1 0 0,-1 0 0,1 0 0,-1 0 0,1 1 0,-1-1 0,1 0 0,-1 0 0,1 0 0,0 0 0,-1 0 0,1 1 0,-1-1 0,1 0 0,-1 1 0,1-1 0,0 0 0,-1 0 0,1 1 0,0-1 0,-1 1 0,-26 32 0,20-23 0,0 1 0,1 0 0,1 1 0,0-1 0,1 1 0,0 0 0,1 0 0,0 1 0,0-1 0,2 1 0,0-1 0,0 1 0,1 0 0,2 15 0,-1-19 0,0 0 0,1-1 0,0 1 0,1-1 0,0 0 0,0 0 0,1 0 0,0 0 0,0 0 0,1-1 0,0 0 0,0 0 0,1 0 0,0-1 0,0 0 0,0 0 0,1 0 0,0-1 0,0 0 0,0 0 0,12 5 0,-10-6 0,0 0 0,0-1 0,0 0 0,0 0 0,0-1 0,1 0 0,-1-1 0,1 0 0,-1-1 0,1 0 0,0 0 0,-1-1 0,12-2 0,-9 0 0,0-1 0,0 0 0,-1-1 0,1 0 0,-1 0 0,0-1 0,-1-1 0,1 0 0,11-11 0,-7 5 0,0-1 0,-2-1 0,0 0 0,-1-1 0,0-1 0,-1 1 0,-1-2 0,-1 1 0,0-1 0,-1-1 0,-1 0 0,6-29 0,-10 36 0,-1-1 0,-1 0 0,0 1 0,0-1 0,-2 0 0,1 0 0,-5-22 0,3 29 0,1 0 0,-1 0 0,0 0 0,0 1 0,-1-1 0,0 1 0,0 0 0,0-1 0,-1 1 0,1 1 0,-1-1 0,0 0 0,-1 1 0,1 0 0,-1 0 0,0 0 0,0 1 0,-7-5 0,2 4-170,1 0-1,-1 1 0,0 0 1,0 1-1,0 0 0,0 0 1,-16 0-1,-22 2-6655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3.664"/>
    </inkml:context>
    <inkml:brush xml:id="br0">
      <inkml:brushProperty name="width" value="0.05" units="cm"/>
      <inkml:brushProperty name="height" value="0.05" units="cm"/>
      <inkml:brushProperty name="color" value="#FFFFFF"/>
    </inkml:brush>
  </inkml:definitions>
  <inkml:trace contextRef="#ctx0" brushRef="#br0">23 351 24575,'-22'0'0,"22"0"0,0 0 0,0 0 0,0 0 0,0 0 0,0 0 0,0 0 0,0-1 0,0 1 0,0 0 0,0 0 0,0 0 0,0 0 0,0 0 0,0 0 0,0 0 0,0 0 0,0 0 0,0 0 0,0 0 0,0 0 0,0 0 0,0 0 0,0 0 0,0 0 0,0 0 0,36-5 0,-24 4 0,1471-124-4090,4 38-1913,-883 54 5172,819-35 379,0 38 2359,-1367 30-1023,121 2 1719,-137 0-1080,0 2 0,52 13 0,-83-14-1422,-1 1 1,1 0 0,-1 1 0,1-1 0,-1 2 0,-1-1 0,1 1 0,-1 0 0,0 1 0,11 12 0,-7-7 44,25 20 0,-20-21-146,0 0 0,0 1 0,17 17 0,-28-24 0,-1 1 0,1-1 0,-1 1 0,0 0 0,-1 0 0,1 0 0,-1 0 0,-1 1 0,1-1 0,1 8 0,47 285 0,-41-221 0,240 1582-577,-236-1575 577,7 160 0,-21-236-158,0 1-1,-1-1 1,0 0-1,-1 0 0,0 0 1,0 0-1,-7 17 0,-6 1-6186</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4.402"/>
    </inkml:context>
    <inkml:brush xml:id="br0">
      <inkml:brushProperty name="width" value="0.05" units="cm"/>
      <inkml:brushProperty name="height" value="0.05" units="cm"/>
      <inkml:brushProperty name="color" value="#FFFFFF"/>
    </inkml:brush>
  </inkml:definitions>
  <inkml:trace contextRef="#ctx0" brushRef="#br0">559 209 24575,'6'-8'0,"-1"0"0,0 0 0,0 0 0,-1-1 0,0 0 0,-1 0 0,1 0 0,-2 0 0,4-19 0,-6 24 0,1 1 0,-1 0 0,1 0 0,-1-1 0,0 1 0,0 0 0,-1 0 0,1-1 0,-1 1 0,1 0 0,-1 0 0,0 0 0,0-1 0,-1 1 0,1 0 0,-1 0 0,1 1 0,-1-1 0,-2-3 0,0 3 0,1 0 0,-1 0 0,0 0 0,1 0 0,-1 1 0,-1-1 0,1 1 0,0 0 0,0 1 0,-1-1 0,-9-2 0,-2 2 0,-1 0 0,1 0 0,-1 2 0,0 0 0,1 1 0,-26 4 0,16 0 0,1 1 0,0 1 0,1 1 0,-29 14 0,41-17 0,0 1 0,1 1 0,0 0 0,1 0 0,-1 1 0,2 0 0,-1 1 0,1 0 0,0 1 0,-10 14 0,16-19 0,0 0 0,0 1 0,0-1 0,1 1 0,0 0 0,0-1 0,1 1 0,-1 0 0,1 0 0,1 0 0,-1 1 0,1-1 0,0 0 0,0 0 0,1 0 0,-1 0 0,2 0 0,-1 0 0,0 0 0,1 0 0,0-1 0,1 1 0,-1 0 0,1-1 0,0 0 0,6 7 0,3 6 0,2-2 0,1 0 0,0 0 0,0-2 0,2 1 0,22 13 0,38 22 0,97 47 0,44 26 0,-209-117 0,-1 0 0,1 1 0,-1 0 0,9 10 0,-15-16 0,-1 0 0,0 0 0,0 0 0,0 0 0,0 1 0,0-1 0,0 0 0,-1 1 0,1-1 0,0 1 0,-1-1 0,1 0 0,-1 1 0,1 0 0,-1-1 0,0 1 0,1-1 0,-1 1 0,0-1 0,0 1 0,0 0 0,0-1 0,-1 1 0,1-1 0,0 1 0,-1-1 0,1 1 0,-1-1 0,1 1 0,-1-1 0,0 1 0,0-1 0,0 0 0,1 1 0,-1-1 0,0 0 0,-2 2 0,-2 1 0,0 0 0,-1 0 0,1-1 0,-1 0 0,0 0 0,0 0 0,0-1 0,-9 3 0,-55 10 0,65-14 0,-57 7 0,-1-2 0,1-2 0,-1-4 0,-94-11 0,140 9-136,-1 0-1,1-2 1,-1 0-1,1-1 1,1-1-1,-1 0 1,1-2-1,0 0 0,-22-14 1,2-8-6690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4.604"/>
    </inkml:context>
    <inkml:brush xml:id="br0">
      <inkml:brushProperty name="width" value="0.05" units="cm"/>
      <inkml:brushProperty name="height" value="0.05" units="cm"/>
      <inkml:brushProperty name="color" value="#FFFFFF"/>
    </inkml:brush>
  </inkml:definitions>
  <inkml:trace contextRef="#ctx0" brushRef="#br0">55 11 24575,'3'-1'0,"3"-1"0,0 0 0,0 0 0,1 1 0,10-2 0,-16 3 0,0 0 0,0 0 0,0 0 0,0 0 0,0 0 0,0 0 0,0 0 0,0 1 0,0-1 0,0 0 0,0 1 0,0-1 0,0 0 0,0 1 0,0-1 0,0 1 0,0 0 0,-1-1 0,1 1 0,0 0 0,0-1 0,0 1 0,-1 0 0,1 0 0,-1 0 0,1-1 0,0 1 0,-1 0 0,1 0 0,-1 0 0,0 0 0,1 0 0,-1 0 0,0 0 0,0 0 0,1 2 0,-1 8 0,-1 1 0,0-1 0,-1 1 0,0-1 0,-1 0 0,0 0 0,-7 16 0,-2 12 0,-17 77-455,5 0 0,-13 188 0,34-253-6371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4.977"/>
    </inkml:context>
    <inkml:brush xml:id="br0">
      <inkml:brushProperty name="width" value="0.05" units="cm"/>
      <inkml:brushProperty name="height" value="0.05" units="cm"/>
      <inkml:brushProperty name="color" value="#FFFFFF"/>
    </inkml:brush>
  </inkml:definitions>
  <inkml:trace contextRef="#ctx0" brushRef="#br0">14 44 24575,'7'-16'0,"7"-9"0,-14 25 0,0 0 0,0-1 0,0 1 0,0 0 0,0 0 0,0 0 0,0 0 0,0 0 0,0 0 0,0 0 0,0 0 0,0 0 0,0 0 0,0-1 0,0 1 0,0 0 0,0 0 0,1 0 0,-1 0 0,0 0 0,0 0 0,0 0 0,0 0 0,0 0 0,0 0 0,0 0 0,0 0 0,0 0 0,1 0 0,-1 0 0,0 0 0,0 0 0,0 0 0,0 0 0,0 0 0,0 0 0,0 0 0,0 0 0,1 0 0,-1 0 0,0 0 0,0 0 0,0 0 0,0 0 0,0 0 0,0 0 0,0 0 0,0 0 0,0 0 0,0 0 0,1 0 0,-1 1 0,0-1 0,0 0 0,0 0 0,0 0 0,0 0 0,0 0 0,0 0 0,0 0 0,0 0 0,0 0 0,0 1 0,0-1 0,0 0 0,0 0 0,0 0 0,1 13 0,-5 15 0,-5 12 0,1-4 0,1 0 0,2 1 0,-1 57 0,6-83 0,1 1 0,1-1 0,0 0 0,0 0 0,1 0 0,7 18 0,-7-22 0,1 0 0,0-1 0,0 1 0,0-1 0,1 0 0,0 0 0,0 0 0,0-1 0,1 0 0,12 9 0,-15-12 0,0 0 0,1 0 0,-1 0 0,0 0 0,1-1 0,-1 0 0,1 0 0,-1 0 0,1 0 0,-1 0 0,1-1 0,0 1 0,-1-1 0,1 0 0,0 0 0,6-1 0,-5-1 0,0 1 0,0-1 0,0 0 0,0 0 0,0-1 0,0 1 0,-1-1 0,1 0 0,-1-1 0,6-4 0,1-4 0,-1 1 0,0-1 0,-1-1 0,0 0 0,-1 0 0,-1-1 0,7-15 0,0-11 0,-1 0 0,-2-1 0,11-83 0,-22 279 0,-1 200-1365,0-275-5461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6.786"/>
    </inkml:context>
    <inkml:brush xml:id="br0">
      <inkml:brushProperty name="width" value="0.05" units="cm"/>
      <inkml:brushProperty name="height" value="0.05" units="cm"/>
      <inkml:brushProperty name="color" value="#FFFFFF"/>
    </inkml:brush>
  </inkml:definitions>
  <inkml:trace contextRef="#ctx0" brushRef="#br0">44 16 24575,'-3'-15'0,"2"15"0,1 0 0,0 0 0,0 0 0,-1 0 0,1 0 0,0 0 0,0 0 0,-1-1 0,1 1 0,0 0 0,0 1 0,-1-1 0,1 0 0,0 0 0,0 0 0,-1 0 0,1 0 0,0 0 0,0 0 0,0 0 0,-1 0 0,1 0 0,0 1 0,0-1 0,-1 0 0,1 0 0,0 0 0,0 0 0,0 1 0,0-1 0,-1 0 0,1 0 0,0 1 0,-2 1 0,0 1 0,1-1 0,-1 1 0,1 0 0,0 0 0,-1 0 0,1-1 0,-1 6 0,-6 48 0,0 80 0,6-82 0,2 979 0,1-1023 39,0 14-741,6 31 0,-2-35-6124</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7.588"/>
    </inkml:context>
    <inkml:brush xml:id="br0">
      <inkml:brushProperty name="width" value="0.05" units="cm"/>
      <inkml:brushProperty name="height" value="0.05" units="cm"/>
      <inkml:brushProperty name="color" value="#FFFFFF"/>
    </inkml:brush>
  </inkml:definitions>
  <inkml:trace contextRef="#ctx0" brushRef="#br0">2172 291 24575,'-5'-9'0,"-1"0"0,0 1 0,-1-1 0,0 1 0,-1 0 0,1 1 0,-2 0 0,1 0 0,-1 1 0,-11-7 0,-2 0 0,0 2 0,-1 0 0,-31-8 0,13 7-45,-1 2 0,0 2 0,-1 2-1,0 1 1,0 3 0,-55 3 0,6 7-249,-171 35 0,180-24 266,0 4 0,1 4 0,2 3 0,1 3 0,2 4 0,-98 63 0,127-68 29,3 1 0,0 3 1,2 1-1,2 3 1,2 1-1,1 2 1,2 1-1,2 2 1,3 2-1,-40 78 0,49-78-1,2 2 0,2 0 0,2 1 0,3 1 0,2 0 0,2 1 0,3 0 0,1 0 0,3 1 0,7 73 0,0-86 0,1-1 0,2 1 0,2-1 0,1-1 0,2 0 0,2 0 0,2-1 0,1-1 0,1-1 0,3-1 0,1-1 0,1 0 0,2-2 0,30 29 0,-18-26-29,3-1 0,0-3-1,2-1 1,1-2 0,1-2 0,2-2-1,0-2 1,1-2 0,60 15-1,-11-10-390,1-3-1,0-6 1,187 8-1,-128-22 214,0-7 1,-1-7-1,0-6 0,-1-8 0,251-74 0,-268 55 30,-3-7 0,-2-4 0,-3-7 0,-3-5-1,-2-6 1,150-117 0,-192 123-40,-2-4 1,80-91-1,-114 107 87,-1-1 0,-4-2 0,-2-2 0,34-70 0,-58 98 144,-1 0-1,-2-1 0,-2-1 0,0 0 0,-3 0 0,5-39 0,-11 54 11,-1 0 0,0 0 1,-2 0-1,0 0 0,-2 0 1,0 0-1,-1 0 0,-1 1 0,-1-1 1,0 1-1,-2 1 0,-13-27 0,5 21-23,0 0 0,-2 0-1,-1 2 1,0 0 0,-2 1-1,0 2 1,-1 0 0,-1 1-1,-27-16 1,-13-3 110,-1 3 0,-101-39 0,26 23 62,-1 5 1,-218-38-1,181 54-329,-298-7 0,295 35-2149</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8.086"/>
    </inkml:context>
    <inkml:brush xml:id="br0">
      <inkml:brushProperty name="width" value="0.05" units="cm"/>
      <inkml:brushProperty name="height" value="0.05" units="cm"/>
      <inkml:brushProperty name="color" value="#FFFFFF"/>
    </inkml:brush>
  </inkml:definitions>
  <inkml:trace contextRef="#ctx0" brushRef="#br0">655 443 24575,'1'-7'0,"0"0"0,0 0 0,1 0 0,-1 1 0,6-12 0,4-20 0,-7 17 0,-2 1 0,0 0 0,-1 0 0,-2-1 0,0 1 0,0 0 0,-6-22 0,5 34 0,0 0 0,-1 0 0,0 0 0,0 0 0,-1 0 0,1 1 0,-2-1 0,1 1 0,-1 0 0,0 1 0,-1-1 0,1 1 0,-1 0 0,-1 0 0,1 1 0,-1 0 0,0 0 0,0 1 0,-13-7 0,3 4 0,0 2 0,0 0 0,0 1 0,-1 1 0,1 0 0,-1 1 0,0 1 0,1 1 0,-21 2 0,10 1 0,0 1 0,0 1 0,0 2 0,-52 19 0,66-20 0,0 0 0,0 2 0,0 0 0,1 0 0,0 1 0,0 1 0,1 0 0,1 1 0,0 0 0,-11 13 0,18-19 0,1-1 0,0 1 0,0 0 0,0 0 0,0 0 0,1 1 0,0-1 0,0 1 0,1-1 0,-1 1 0,1-1 0,0 1 0,1 0 0,-1 0 0,1-1 0,0 1 0,1 0 0,-1 0 0,1-1 0,0 1 0,1 0 0,-1-1 0,1 1 0,0-1 0,0 0 0,1 1 0,0-1 0,0 0 0,0-1 0,5 6 0,3 4 0,1-2 0,1 1 0,0-2 0,1 0 0,0 0 0,0-1 0,1-1 0,23 10 0,16 5 0,65 19 0,139 28 0,-162-46 0,-87-23 0,-5-1 0,0-1 0,0 1 0,0 0 0,-1 1 0,1-1 0,0 0 0,-1 1 0,1 0 0,-1 0 0,0 0 0,6 5 0,-9-7 0,0 0 0,0 1 0,0-1 0,1 0 0,-1 1 0,0-1 0,0 0 0,0 1 0,0-1 0,0 0 0,0 1 0,0-1 0,0 0 0,0 1 0,0-1 0,0 0 0,0 1 0,0-1 0,0 0 0,-1 1 0,1-1 0,0 0 0,0 1 0,0-1 0,0 0 0,-1 0 0,1 1 0,0-1 0,0 0 0,0 0 0,-1 1 0,1-1 0,0 0 0,-1 0 0,1 1 0,0-1 0,0 0 0,-1 0 0,1 0 0,0 0 0,-1 0 0,1 0 0,0 1 0,-1-1 0,-19 6 0,18-6 0,-65 11 0,-1-4 0,-107-1 0,140-5 0,-39 0-682,-87-11-1,106 2-6143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8.523"/>
    </inkml:context>
    <inkml:brush xml:id="br0">
      <inkml:brushProperty name="width" value="0.05" units="cm"/>
      <inkml:brushProperty name="height" value="0.05" units="cm"/>
      <inkml:brushProperty name="color" value="#FFFFFF"/>
    </inkml:brush>
  </inkml:definitions>
  <inkml:trace contextRef="#ctx0" brushRef="#br0">101 320 24575,'3'-11'0,"0"-5"0,-3 14 0,-4 9 0,0 7 0,0 0 0,0 1 0,1-1 0,1 1 0,1 0 0,0 15 0,-2 11 0,-3 25 0,4-26 0,-2 1 0,-2-2 0,-21 79 0,26-116 0,0 1 0,0 0 0,-1-1 0,1 1 0,-1-1 0,1 0 0,-1 1 0,0-1 0,-3 4 0,4-6 0,1 0 0,0 0 0,0 1 0,-1-1 0,1 0 0,0 0 0,0 0 0,-1 0 0,1 0 0,0 1 0,-1-1 0,1 0 0,0 0 0,-1 0 0,1 0 0,0 0 0,-1 0 0,1 0 0,0 0 0,0 0 0,-1 0 0,1 0 0,0 0 0,-1-1 0,1 1 0,0 0 0,-1 0 0,1 0 0,0 0 0,0 0 0,-1-1 0,1 1 0,-1-1 0,0 0 0,1 0 0,-1-1 0,0 1 0,1 0 0,-1 0 0,1-1 0,0 1 0,-1 0 0,1-1 0,0 1 0,0-2 0,-1-11 0,0 0 0,1 1 0,1-1 0,4-22 0,16-57 0,-16 74 0,28-100 0,92-222 0,-118 323 0,19-34 0,-25 49 0,1 0 0,0 0 0,0 0 0,0 0 0,1 1 0,-1-1 0,1 1 0,-1-1 0,1 1 0,0 0 0,0 0 0,5-3 0,-7 5 0,0 0 0,0-1 0,0 1 0,0 0 0,1 0 0,-1 0 0,0 0 0,0 0 0,0 0 0,0 0 0,0 1 0,0-1 0,0 0 0,0 1 0,0-1 0,1 0 0,-1 1 0,-1-1 0,1 1 0,0 0 0,0-1 0,0 1 0,0 0 0,0-1 0,0 1 0,-1 0 0,1 0 0,0 0 0,-1 0 0,1 0 0,-1 0 0,2 2 0,1 3 0,0 1 0,0 0 0,3 12 0,3 25 0,-1 0 0,3 87 0,-9-91 0,8 423-1365,-10-433-5461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9.051"/>
    </inkml:context>
    <inkml:brush xml:id="br0">
      <inkml:brushProperty name="width" value="0.05" units="cm"/>
      <inkml:brushProperty name="height" value="0.05" units="cm"/>
      <inkml:brushProperty name="color" value="#FFFFFF"/>
    </inkml:brush>
  </inkml:definitions>
  <inkml:trace contextRef="#ctx0" brushRef="#br0">0 384 24575,'53'0'0,"3"1"0,0-2 0,77-12 0,-118 11 0,0-1 0,0-1 0,0 0 0,-1-1 0,1-1 0,-2 0 0,1-1 0,0 0 0,-1-1 0,-1-1 0,1 0 0,-2-1 0,19-18 0,-12 10 0,-12 17 0,-8 15 0,-28 72 0,-56 181 0,71-209 0,2 0 0,-9 99 0,22-139 0,-1-12 0,2-11 0,36-313 0,-31 276 0,-3 24 0,37-205 0,-32 191 0,1-1 0,2 2 0,1-1 0,27-49 0,-34 73 0,1-1 0,0 1 0,1 0 0,-1 0 0,1 1 0,1 0 0,0 0 0,14-9 0,-19 14 0,-1 0 0,1 1 0,-1-1 0,1 1 0,0 0 0,0 0 0,0 0 0,-1 0 0,1 0 0,0 1 0,0-1 0,0 1 0,0 0 0,0 0 0,0 0 0,0 0 0,0 1 0,0-1 0,0 1 0,0-1 0,0 1 0,0 0 0,-1 0 0,1 1 0,0-1 0,-1 0 0,1 1 0,-1 0 0,1-1 0,-1 1 0,0 0 0,0 0 0,0 1 0,3 2 0,-1 0 0,-1 1 0,1 0 0,-1 1 0,0-1 0,0 1 0,-1-1 0,1 1 0,-2 0 0,1 0 0,-1 0 0,0 0 0,0 0 0,-1 0 0,0 0 0,0 0 0,-1 0 0,0 0 0,0 0 0,0 0 0,-4 9 0,0 0 0,0-1 0,-2-1 0,1 1 0,-2-1 0,0-1 0,0 1 0,-1-1 0,-13 13 0,12-15-151,0 0-1,-1 0 0,-1-1 0,0-1 1,0 0-1,-1-1 0,0 0 1,-17 8-1,5-8-6674</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9.444"/>
    </inkml:context>
    <inkml:brush xml:id="br0">
      <inkml:brushProperty name="width" value="0.05" units="cm"/>
      <inkml:brushProperty name="height" value="0.05" units="cm"/>
      <inkml:brushProperty name="color" value="#FFFFFF"/>
    </inkml:brush>
  </inkml:definitions>
  <inkml:trace contextRef="#ctx0" brushRef="#br0">130 1 24575,'1'0'0,"1"0"0,-1-1 0,0 1 0,1 0 0,-1 0 0,1 1 0,-1-1 0,1 0 0,-1 0 0,1 1 0,-1-1 0,1 1 0,-1-1 0,0 1 0,1 0 0,-1-1 0,0 1 0,0 0 0,2 1 0,-3 0 0,1-1 0,-1 0 0,0 1 0,0-1 0,0 0 0,0 1 0,0-1 0,0 0 0,0 1 0,-1-1 0,1 0 0,0 1 0,-1-1 0,1 0 0,-1 0 0,1 1 0,-1-1 0,0 0 0,1 0 0,-1 0 0,-2 2 0,-29 47 0,15-27 0,2 1 0,1 0 0,1 2 0,-12 31 0,16-30 0,2-1 0,1 2 0,-4 41 0,9-57 0,0 1 0,1 0 0,0 0 0,1 0 0,1 0 0,0 0 0,1-1 0,0 1 0,9 20 0,-12-30 0,1-1 0,0 0 0,1 0 0,-1 0 0,0 0 0,1 0 0,-1 0 0,1 0 0,-1 0 0,1-1 0,0 1 0,0-1 0,0 1 0,0-1 0,0 0 0,0 1 0,4 0 0,-4-1 0,0-1 0,0 0 0,0 0 0,0 0 0,0 0 0,0 0 0,0 0 0,0 0 0,0-1 0,0 1 0,0-1 0,0 1 0,0-1 0,0 0 0,0 0 0,2-2 0,4-2 0,-1 0 0,-1-1 0,1 0 0,-1 0 0,0-1 0,0 0 0,-1 0 0,6-9 0,6-17 0,-1 0 0,-1-2 0,-2 0 0,10-41 0,-4 13 0,-64 225 0,37-128 0,2 1 0,1 0 0,0 53 0,5-80-105,0-1 0,1 1 0,0 0 0,0 0 0,1-1 0,0 1 0,0-1 0,1 1 0,0-1 0,0 0 0,1 0 0,6 10 0,7 2-6721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6.562"/>
    </inkml:context>
    <inkml:brush xml:id="br0">
      <inkml:brushProperty name="width" value="0.05" units="cm"/>
      <inkml:brushProperty name="height" value="0.05" units="cm"/>
      <inkml:brushProperty name="color" value="#FFFFFF"/>
    </inkml:brush>
  </inkml:definitions>
  <inkml:trace contextRef="#ctx0" brushRef="#br0">331 224 24575,'6'-8'0,"-1"0"0,0 0 0,0 0 0,-1 0 0,0-1 0,0 0 0,2-9 0,0 3 0,5-12 0,-7 19 0,0 0 0,-1 0 0,1-1 0,-2 1 0,1-1 0,-1 0 0,-1 1 0,1-14 0,-2 21 0,0 1 0,0-1 0,0 0 0,0 0 0,-1 1 0,1-1 0,0 0 0,0 0 0,-1 1 0,1-1 0,-1 0 0,1 1 0,-1-1 0,1 0 0,-1 1 0,1-1 0,-1 1 0,0-1 0,1 1 0,-1-1 0,1 1 0,-1 0 0,0-1 0,0 1 0,1 0 0,-1-1 0,0 1 0,0 0 0,1 0 0,-1 0 0,0 0 0,0 0 0,0 0 0,1 0 0,-1 0 0,0 0 0,0 0 0,1 0 0,-1 0 0,0 0 0,-1 1 0,-33 11 0,13-1 0,0 1 0,0 1 0,1 1 0,1 1 0,0 0 0,1 2 0,1 0 0,-26 32 0,40-44 0,0 0 0,1 1 0,-1-1 0,1 1 0,1-1 0,-1 1 0,1 0 0,0 0 0,0 0 0,1 0 0,-1 1 0,1 7 0,1-8 0,0-1 0,1 1 0,0-1 0,0 1 0,0-1 0,1 0 0,0 1 0,0-1 0,0 0 0,0 0 0,1-1 0,0 1 0,0 0 0,5 5 0,5 5 0,26 22 0,-29-29 0,-1 1 0,0 0 0,0 0 0,-1 1 0,0 0 0,-1 0 0,8 13 0,-15-21 0,1-1 0,0 0 0,-1 1 0,1-1 0,-1 1 0,0-1 0,1 1 0,-1-1 0,0 1 0,0-1 0,0 1 0,0-1 0,0 1 0,-1-1 0,1 1 0,0-1 0,-1 1 0,1-1 0,-1 1 0,1-1 0,-1 0 0,-1 3 0,0-2 0,0 1 0,0-1 0,0 0 0,-1 1 0,1-1 0,-1 0 0,0-1 0,0 1 0,1 0 0,-5 1 0,-6 2 0,0-1 0,0 0 0,-26 5 0,0-5-682,-47 1-1,54-5-6143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8.553"/>
    </inkml:context>
    <inkml:brush xml:id="br0">
      <inkml:brushProperty name="width" value="0.05" units="cm"/>
      <inkml:brushProperty name="height" value="0.05" units="cm"/>
      <inkml:brushProperty name="color" value="#FFFFFF"/>
    </inkml:brush>
  </inkml:definitions>
  <inkml:trace contextRef="#ctx0" brushRef="#br0">1 21 24575,'5'0'0,"9"0"0,10 0 0,17 0 0,15 0 0,16 0 0,17-3 0,16-1 0,15-3 0,-14 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29.739"/>
    </inkml:context>
    <inkml:brush xml:id="br0">
      <inkml:brushProperty name="width" value="0.05" units="cm"/>
      <inkml:brushProperty name="height" value="0.05" units="cm"/>
      <inkml:brushProperty name="color" value="#FFFFFF"/>
    </inkml:brush>
  </inkml:definitions>
  <inkml:trace contextRef="#ctx0" brushRef="#br0">55 245 24575,'10'-52'0,"-2"-1"0,1-62 0,-11 94 0,3 20 0,-1 1 0,0 0 0,0 0 0,0 0 0,0 0 0,0 0 0,-1 0 0,1-1 0,0 1 0,0 0 0,0 0 0,0 0 0,0 0 0,0 0 0,0 0 0,0 0 0,0-1 0,0 1 0,0 0 0,0 0 0,0 0 0,0 0 0,0 0 0,-1 0 0,1 0 0,0 0 0,0 0 0,0 0 0,0-1 0,0 1 0,0 0 0,0 0 0,-1 0 0,1 0 0,0 0 0,0 0 0,0 0 0,0 0 0,0 0 0,0 0 0,-1 0 0,1 0 0,0 0 0,0 0 0,0 0 0,0 0 0,0 0 0,0 0 0,0 0 0,-1 0 0,1 1 0,0-1 0,0 0 0,0 0 0,0 0 0,0 0 0,0 0 0,0 0 0,0 0 0,-1 0 0,-7 12 0,-5 15 0,0 18 0,2 0 0,1 1 0,-6 89 0,13 141 0,3-276 0,1 21 0,-1-22 0,0 1 0,1 0 0,-1 0 0,0 0 0,0 0 0,0 0 0,0 0 0,0 0 0,0-1 0,1 1 0,-1 0 0,0 0 0,0 0 0,0 0 0,0 0 0,1 0 0,-1 0 0,0 0 0,0 0 0,0 0 0,0 0 0,1 0 0,-1 0 0,0 0 0,0 0 0,0 0 0,0 0 0,1 0 0,-1 0 0,0 0 0,0 0 0,0 0 0,0 0 0,1 0 0,-1 1 0,0-1 0,0 0 0,0 0 0,0 0 0,0 0 0,1 0 0,-1 0 0,0 0 0,0 1 0,0-1 0,0 0 0,0 0 0,0 0 0,0 1 0,46-119 0,-31 73 0,38-75 0,-38 93-1365,-4 6-5461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1.401"/>
    </inkml:context>
    <inkml:brush xml:id="br0">
      <inkml:brushProperty name="width" value="0.05" units="cm"/>
      <inkml:brushProperty name="height" value="0.05" units="cm"/>
      <inkml:brushProperty name="color" value="#FFFFFF"/>
    </inkml:brush>
  </inkml:definitions>
  <inkml:trace contextRef="#ctx0" brushRef="#br0">10 22 24575,'-5'-9'0,"0"-4"0,6 13 0,1 0 0,-1 0 0,0 1 0,0-1 0,0 0 0,1 0 0,-1 1 0,0-1 0,0 1 0,0-1 0,0 1 0,0-1 0,0 1 0,0 0 0,0 0 0,1 0 0,61 42-23,112 97 0,-126-98-145,552 502-2908,-18 22 788,-202-193 1699,120 74 17,-489-438 598,6 6 352,0-2 0,0 0 0,34 17 0,-51-29-333,0-1-1,0 1 1,1-1-1,-1 1 1,0-1-1,1 1 1,-1-1-1,0 0 1,1 0-1,-1 0 1,0 0-1,1 0 1,-1 0-1,1 0 1,1 0-1,-3-1 18,1 1-1,-1-1 1,1 1-1,-1-1 1,1 1-1,-1-1 1,0 0-1,1 1 1,-1-1-1,0 0 1,1 1-1,-1-1 1,0 0 0,0 1-1,0-1 1,1 0-1,-1 1 1,0-1-1,0 0 1,0 1-1,0-1 1,0 0-1,0 1 1,-1-1-1,1 0 1,0 0-1,0 1 1,0-1 0,-1-1-1,-15-37-607,-7-6-4456</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1.772"/>
    </inkml:context>
    <inkml:brush xml:id="br0">
      <inkml:brushProperty name="width" value="0.05" units="cm"/>
      <inkml:brushProperty name="height" value="0.05" units="cm"/>
      <inkml:brushProperty name="color" value="#FFFFFF"/>
    </inkml:brush>
  </inkml:definitions>
  <inkml:trace contextRef="#ctx0" brushRef="#br0">2257 9 24575,'-1'-1'0,"0"0"0,-1 1 0,1-1 0,-1 0 0,1 0 0,0 1 0,-1-1 0,1 0 0,-1 1 0,1 0 0,-1-1 0,0 1 0,1 0 0,-1 0 0,1 0 0,-1 0 0,0 0 0,-1 0 0,-30 8 0,29-7 0,-25 9 0,1 2 0,0 1 0,0 1 0,2 1 0,0 1 0,-29 24 0,-138 130 0,-394 458-2209,-347 531 1480,901-1115 765,-180 247 2066,204-273-1768,9-17-329,0-1 0,0 0 0,0 0 0,0 0 0,1 0 0,-1 0 1,0 0-1,0 1 0,0-1 0,0 0 0,0 0 0,1 0 0,-1 0 1,0 0-1,0 0 0,0 0 0,0 0 0,1 0 0,-1 0 0,0 0 1,0 0-1,0 0 0,0 0 0,1 0 0,-1 0 0,0 0 0,0 0 1,0 0-1,0 0 0,1 0 0,-1 0 0,0 0 0,0 0 0,0 0 1,0 0-1,0 0 0,1 0 0,-1-1 0,0 1 0,0 0 0,0 0 1,0 0-1,0 0 0,0 0 0,1 0 0,-1-1 0,0 1 0,0 0 0,4-3 31,0 0 0,-1 0 0,1-1 0,0 1-1,4-8 1,1-2-491,-2-1 0,10-22 0,-9 17-6371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2.732"/>
    </inkml:context>
    <inkml:brush xml:id="br0">
      <inkml:brushProperty name="width" value="0.05" units="cm"/>
      <inkml:brushProperty name="height" value="0.05" units="cm"/>
      <inkml:brushProperty name="color" value="#FFFFFF"/>
    </inkml:brush>
  </inkml:definitions>
  <inkml:trace contextRef="#ctx0" brushRef="#br0">289 465 24575,'-1'7'0,"0"-1"0,-1 1 0,1 0 0,-1-1 0,0 0 0,-4 7 0,-4 14 0,-104 483 0,96-415 0,-107 774 0,121-819 0,2 1 0,1 0 0,11 73 0,-7-101 0,2-1 0,0 1 0,1-1 0,2 0 0,0 0 0,2-1 0,0 0 0,1 0 0,25 34 0,-14-30 6,0-1 0,1-1 0,1-1 0,1-2 0,1 0 0,56 31 0,-20-18-76,1-4 1,81 27-1,-15-14-194,3-7 0,246 34-1,-216-53-203,1-7-1,169-13 0,-211-5 355,0-5 0,126-32 0,-152 21 132,0-3-1,-3-5 0,91-45 0,-96 34-76,-2-4 1,-2-3 0,-2-4 0,-3-4-1,-3-3 1,69-72 0,-94 80-13,-2-2 1,-3-2 0,49-83 0,-65 89 45,-1-1-1,-4-1 1,-1-1-1,23-88 1,-36 97 25,-1 1 0,-3-1 0,-1 0 0,-2 0 0,-3-1 0,-1 1 0,-3 0 0,-16-81 0,7 76 0,-2 1 0,-2 1 0,-2 0 0,-2 2 0,-2 0 0,-3 1 0,-48-65 0,31 55 0,-3 3 0,-2 1 0,-3 3 0,-1 2 0,-3 2 0,-1 3 0,-2 2 0,-91-47 0,67 47 0,-2 4 0,-2 3 0,-1 4 0,-1 4 0,-1 3 0,-97-9 0,8 13 39,-188 5 1,-178 43-1125,87 39 876,395-54 255,1 2 0,1 3-1,1 2 1,1 3 0,-69 40 0,96-45-8,0 1 0,1 2 0,2 1-1,0 1 1,2 1 0,0 1 0,2 2 0,1 0 0,2 1 0,1 2 0,1 0 0,2 1 0,-18 45 0,6 9-4365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3.277"/>
    </inkml:context>
    <inkml:brush xml:id="br0">
      <inkml:brushProperty name="width" value="0.05" units="cm"/>
      <inkml:brushProperty name="height" value="0.05" units="cm"/>
      <inkml:brushProperty name="color" value="#FFFFFF"/>
    </inkml:brush>
  </inkml:definitions>
  <inkml:trace contextRef="#ctx0" brushRef="#br0">169 273 24575,'1'0'0,"0"0"0,0 1 0,-1-1 0,1 0 0,0 1 0,0-1 0,-1 1 0,1-1 0,0 1 0,-1-1 0,1 1 0,0-1 0,-1 1 0,1 0 0,-1-1 0,1 1 0,-1 0 0,0 0 0,1-1 0,-1 1 0,0 0 0,1 0 0,-1 0 0,0-1 0,0 1 0,0 0 0,1 0 0,-1 0 0,0 0 0,0-1 0,0 1 0,-1 0 0,1 0 0,0 1 0,-4 33 0,4-34 0,-13 55 0,-39 108 0,7-28 0,34-95 0,6-17 0,-1-1 0,-1-1 0,-2 1 0,-14 27 0,18-45 0,3-13 0,3-15 0,13-57 0,47-144 0,-37 141 0,-21 74 0,56-183 0,-40 137 0,38-73 0,-52 117 0,1 1 0,0 0 0,13-15 0,-17 23 0,-1 0 0,1 0 0,0 1 0,0-1 0,0 1 0,-1 0 0,1-1 0,1 1 0,-1 0 0,0 0 0,2 0 0,-2 0 0,-1 1 0,0 0 0,0 0 0,1 0 0,-1 0 0,0 0 0,0 0 0,1 0 0,-1 1 0,0-1 0,0 0 0,0 1 0,0-1 0,1 1 0,-1-1 0,0 1 0,0-1 0,0 1 0,0 0 0,0 0 0,0-1 0,1 3 0,3 3 0,0 0 0,0 0 0,0 1 0,-1 0 0,0 0 0,-1 0 0,6 16 0,15 60 0,-18-59 0,26 104-455,-5 1 0,18 230 0,-44-323-6371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3.449"/>
    </inkml:context>
    <inkml:brush xml:id="br0">
      <inkml:brushProperty name="width" value="0.05" units="cm"/>
      <inkml:brushProperty name="height" value="0.05" units="cm"/>
      <inkml:brushProperty name="color" value="#FFFFFF"/>
    </inkml:brush>
  </inkml:definitions>
  <inkml:trace contextRef="#ctx0" brushRef="#br0">1 100 24575,'3'0'0,"6"0"0,9-2 0,6-2 0,9-3 0,9 0 0,11-2 0,10-2 0,10-2 0,4-3 0,3 0 0,-11 1-8191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3.607"/>
    </inkml:context>
    <inkml:brush xml:id="br0">
      <inkml:brushProperty name="width" value="0.05" units="cm"/>
      <inkml:brushProperty name="height" value="0.05" units="cm"/>
      <inkml:brushProperty name="color" value="#FFFFFF"/>
    </inkml:brush>
  </inkml:definitions>
  <inkml:trace contextRef="#ctx0" brushRef="#br0">77 83 24575,'3'-3'0,"4"-7"0,4-4 0,-1-4 0,-1-1 0,-5 6 0,-7 8 0,-2 10 0,-4 14 0,0 9 0,-1 12 0,-3 8 0,2 7 0,-1 4 0,-1 0 0,-1 3 0,1-4 0,4-12-8191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3.918"/>
    </inkml:context>
    <inkml:brush xml:id="br0">
      <inkml:brushProperty name="width" value="0.05" units="cm"/>
      <inkml:brushProperty name="height" value="0.05" units="cm"/>
      <inkml:brushProperty name="color" value="#FFFFFF"/>
    </inkml:brush>
  </inkml:definitions>
  <inkml:trace contextRef="#ctx0" brushRef="#br0">11 120 24575,'-5'-15'0,"4"14"0,1 0 0,-1 0 0,1 0 0,-1 0 0,1 0 0,-1 0 0,1-1 0,0 1 0,-1 0 0,1 0 0,0 0 0,0 0 0,0 0 0,0-1 0,0 1 0,0 0 0,1-2 0,0-1 0,1 1 0,0 0 0,0 0 0,0-1 0,0 1 0,0 1 0,1-1 0,-1 0 0,1 0 0,0 1 0,0 0 0,0-1 0,0 1 0,0 0 0,0 1 0,0-1 0,1 1 0,4-3 0,10-2 0,-1 1 0,24-5 0,-17 6 0,1 1 0,-1 0 0,1 2 0,-1 1 0,1 1 0,-1 1 0,0 1 0,1 1 0,-1 1 0,-1 1 0,36 14 0,-46-14 0,1 0 0,-1 1 0,0 0 0,-1 1 0,0 0 0,0 1 0,-1 1 0,0 0 0,0 0 0,-1 1 0,-1 0 0,0 1 0,0 0 0,-1 0 0,-1 1 0,0 0 0,-1 0 0,0 1 0,-1 0 0,5 20 0,-8-23 0,0 0 0,-1 1 0,0-1 0,-1 1 0,0-1 0,0 1 0,-2 0 0,1-1 0,-1 0 0,-1 1 0,0-1 0,-1 0 0,0 0 0,0-1 0,-10 17 0,5-14 0,0 0 0,-1 0 0,0-1 0,-1-1 0,0 1 0,-1-2 0,-1 0 0,1 0 0,-1-1 0,-27 14 0,16-12 57,0-1 0,-1-1 0,0-1 0,-1-1 0,-43 6 0,33-9-484,-1-1 0,0-2 1,-53-6-1,27-3-6399</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4.149"/>
    </inkml:context>
    <inkml:brush xml:id="br0">
      <inkml:brushProperty name="width" value="0.05" units="cm"/>
      <inkml:brushProperty name="height" value="0.05" units="cm"/>
      <inkml:brushProperty name="color" value="#FFFFFF"/>
    </inkml:brush>
  </inkml:definitions>
  <inkml:trace contextRef="#ctx0" brushRef="#br0">1 64 24575,'6'0'0,"4"0"0,5 0 0,2 0 0,1-3 0,0-1 0,1 1 0,2-1 0,7-1 0,5 0 0,8 0 0,6 2 0,4-2 0,2 0 0,1 1 0,-2-2 0,-5 0 0,-10 1-8191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4.293"/>
    </inkml:context>
    <inkml:brush xml:id="br0">
      <inkml:brushProperty name="width" value="0.05" units="cm"/>
      <inkml:brushProperty name="height" value="0.05" units="cm"/>
      <inkml:brushProperty name="color" value="#FFFFFF"/>
    </inkml:brush>
  </inkml:definitions>
  <inkml:trace contextRef="#ctx0" brushRef="#br0">230 0 24575,'-6'0'0,"-5"0"0,-7 0 0,-2 3 0,-2 4 0,1 6 0,0 8 0,1 8 0,1 12 0,1 10 0,0 12 0,4 12 0,4 9 0,3 8 0,4 8 0,1 6 0,2-16-8191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08.723"/>
    </inkml:context>
    <inkml:brush xml:id="br0">
      <inkml:brushProperty name="width" value="0.05" units="cm"/>
      <inkml:brushProperty name="height" value="0.05" units="cm"/>
      <inkml:brushProperty name="color" value="#FFFFFF"/>
    </inkml:brush>
  </inkml:definitions>
  <inkml:trace contextRef="#ctx0" brushRef="#br0">1 0 24575,'3'0'0,"4"0"0,7 0 0,9 0 0,13 0 0,16 0 0,16 0 0,17 0 0,-6 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4.913"/>
    </inkml:context>
    <inkml:brush xml:id="br0">
      <inkml:brushProperty name="width" value="0.05" units="cm"/>
      <inkml:brushProperty name="height" value="0.05" units="cm"/>
      <inkml:brushProperty name="color" value="#FFFFFF"/>
    </inkml:brush>
  </inkml:definitions>
  <inkml:trace contextRef="#ctx0" brushRef="#br0">140 43 24575,'0'-6'0,"-2"0"0,1 1 0,0-1 0,-1 1 0,-5-10 0,0 42 0,-3 60 0,2 94 0,5-81 0,-70 1005 0,49-863-1365,22-227-5461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5.131"/>
    </inkml:context>
    <inkml:brush xml:id="br0">
      <inkml:brushProperty name="width" value="0.05" units="cm"/>
      <inkml:brushProperty name="height" value="0.05" units="cm"/>
      <inkml:brushProperty name="color" value="#FFFFFF"/>
    </inkml:brush>
  </inkml:definitions>
  <inkml:trace contextRef="#ctx0" brushRef="#br0">31 1 24575,'-3'0'0,"-4"0"0,-1 2 0,1 5 0,2 4 0,4 3 0,6 1 0,5 3 0,3-1 0,3 2 0,5-1 0,4 0 0,4 0 0,3-1 0,-4-2-8191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35.287"/>
    </inkml:context>
    <inkml:brush xml:id="br0">
      <inkml:brushProperty name="width" value="0.05" units="cm"/>
      <inkml:brushProperty name="height" value="0.05" units="cm"/>
      <inkml:brushProperty name="color" value="#FFFFFF"/>
    </inkml:brush>
  </inkml:definitions>
  <inkml:trace contextRef="#ctx0" brushRef="#br0">196 84 24575,'0'-6'0,"3"-5"0,1-3 0,3-3 0,0-1 0,-1 5 0,-4 9 0,-9 9 0,-9 11 0,-8 9 0,-9 8 0,-10 8 0,-9 9 0,3-5-8191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2.639"/>
    </inkml:context>
    <inkml:brush xml:id="br0">
      <inkml:brushProperty name="width" value="0.05" units="cm"/>
      <inkml:brushProperty name="height" value="0.05" units="cm"/>
      <inkml:brushProperty name="color" value="#FFFFFF"/>
    </inkml:brush>
  </inkml:definitions>
  <inkml:trace contextRef="#ctx0" brushRef="#br0">401 2 24575,'-39'-1'0,"14"0"0,-46 5 0,63-3 0,1 0 0,-1 1 0,1 0 0,0 0 0,0 1 0,0 0 0,0 0 0,0 1 0,0-1 0,-9 9 0,-1 2 0,1 2 0,0 0 0,0 1 0,2 1 0,0 0 0,-12 23 0,17-26 0,1 1 0,0 0 0,1 1 0,1-1 0,1 1 0,0 0 0,1 1 0,-2 25 0,6-40 0,0 0 0,0 1 0,0-1 0,0 1 0,0-1 0,1 0 0,-1 1 0,1-1 0,0 0 0,0 0 0,0 1 0,1-1 0,-1 0 0,1 0 0,0 0 0,0-1 0,0 1 0,0 0 0,0-1 0,0 1 0,1-1 0,2 3 0,-1-3 0,0 0 0,-1 0 0,1 0 0,0-1 0,0 0 0,0 1 0,0-1 0,0-1 0,0 1 0,1 0 0,-1-1 0,0 0 0,0 0 0,0 0 0,0-1 0,1 0 0,5-1 0,0-1 17,-1 0 0,0 0 0,-1-1 1,1 0-1,-1-1 0,1 0 0,-1 0 0,-1-1 0,1 0 0,-1 0 0,0-1 0,0 0 0,-1 0 0,0 0 0,0-1 0,-1 0 0,0 0 0,0-1 1,6-16-1,-6 13-139,-1-1 0,0 0 0,-1 0 0,-1 0 0,0 0 0,0 0 0,-2 0 0,1-1 0,-2 1 1,0 0-1,0 0 0,-1-1 0,-7-21 0,5 23-6704</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2.933"/>
    </inkml:context>
    <inkml:brush xml:id="br0">
      <inkml:brushProperty name="width" value="0.05" units="cm"/>
      <inkml:brushProperty name="height" value="0.05" units="cm"/>
      <inkml:brushProperty name="color" value="#FFFFFF"/>
    </inkml:brush>
  </inkml:definitions>
  <inkml:trace contextRef="#ctx0" brushRef="#br0">1 342 24575,'0'-3'0,"8"-3"0,13-8 0,-20 13 0,366-251 0,-352 243 81,4-3-563,0-1 0,20-18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3.339"/>
    </inkml:context>
    <inkml:brush xml:id="br0">
      <inkml:brushProperty name="width" value="0.05" units="cm"/>
      <inkml:brushProperty name="height" value="0.05" units="cm"/>
      <inkml:brushProperty name="color" value="#FFFFFF"/>
    </inkml:brush>
  </inkml:definitions>
  <inkml:trace contextRef="#ctx0" brushRef="#br0">91 25 24575,'0'-2'0,"0"1"0,0-1 0,0 1 0,0 0 0,0-1 0,0 1 0,-1 0 0,1-1 0,0 1 0,-1 0 0,1 0 0,-1-1 0,-1-1 0,2 3 0,0 0 0,-1-1 0,1 1 0,0 0 0,-1-1 0,1 1 0,-1 0 0,1 0 0,0 0 0,-1-1 0,1 1 0,-1 0 0,1 0 0,-1 0 0,1 0 0,-1 0 0,1 0 0,0 0 0,-1 0 0,1 0 0,-1 0 0,1 0 0,-1 0 0,1 0 0,-1 0 0,0 0 0,-1 1 0,0 1 0,0-1 0,0 0 0,0 0 0,1 1 0,-1-1 0,0 1 0,1-1 0,-1 1 0,0 0 0,1 0 0,0 0 0,-2 3 0,-6 16 0,1-1 0,0 1 0,2 0 0,1 0 0,1 1 0,0 0 0,2 0 0,0 0 0,2 0 0,0 0 0,5 27 0,-5-44 0,1 1 0,0-1 0,1 0 0,-1 1 0,1-1 0,0 0 0,1 0 0,-1 0 0,1 0 0,4 5 0,-6-8 0,0-1 0,1 1 0,-1-1 0,1 0 0,-1 1 0,1-1 0,0 0 0,-1 0 0,1 0 0,0 0 0,0-1 0,0 1 0,-1 0 0,1-1 0,0 1 0,0-1 0,0 0 0,0 0 0,0 1 0,0-1 0,0 0 0,0-1 0,0 1 0,0 0 0,0-1 0,0 1 0,0-1 0,0 1 0,-1-1 0,1 0 0,3-1 0,0-2 0,0 1 0,0-1 0,-1 0 0,1 0 0,-1 0 0,0-1 0,0 1 0,0-1 0,0 0 0,-1 0 0,0 0 0,0-1 0,0 1 0,3-11 0,0-2 0,-1-1 0,0 1 0,3-28 0,-7 38 0,0 0 0,-1 0 0,0 0 0,0 0 0,-1 0 0,0 0 0,0 0 0,-1 0 0,0 1 0,-4-10 0,5 13 0,-1 1 0,1 1 0,-1-1 0,0 0 0,0 0 0,0 1 0,0-1 0,0 1 0,-1-1 0,1 1 0,-1 0 0,1 0 0,-1 0 0,0 0 0,0 1 0,0-1 0,0 1 0,0 0 0,0 0 0,-1 0 0,1 0 0,0 0 0,0 1 0,-1-1 0,1 1 0,-7 0 0,-17 4-1365,3 3-5461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3.666"/>
    </inkml:context>
    <inkml:brush xml:id="br0">
      <inkml:brushProperty name="width" value="0.05" units="cm"/>
      <inkml:brushProperty name="height" value="0.05" units="cm"/>
      <inkml:brushProperty name="color" value="#FFFFFF"/>
    </inkml:brush>
  </inkml:definitions>
  <inkml:trace contextRef="#ctx0" brushRef="#br0">12 1 24575,'-3'0'0,"-1"3"0,0 4 0,4 3 0,4 4 0,6 2 0,6 1 0,6 1 0,6 0 0,4 0 0,2 0 0,1 0 0,1 0 0,-3-4 0,-4 0 0,-4-3 0,-3-4 0,-5-2-8191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4.067"/>
    </inkml:context>
    <inkml:brush xml:id="br0">
      <inkml:brushProperty name="width" value="0.05" units="cm"/>
      <inkml:brushProperty name="height" value="0.05" units="cm"/>
      <inkml:brushProperty name="color" value="#FFFFFF"/>
    </inkml:brush>
  </inkml:definitions>
  <inkml:trace contextRef="#ctx0" brushRef="#br0">55 5 24575,'-1'8'0,"0"0"0,-1 0 0,0 0 0,0 0 0,0 0 0,-1 0 0,-1-1 0,-3 8 0,-13 36 0,17-44 0,1 1 0,0 0 0,1 0 0,0 0 0,0-1 0,1 1 0,0 0 0,0 0 0,1 0 0,2 9 0,-2-15 0,0 0 0,0 0 0,1-1 0,-1 1 0,0-1 0,1 1 0,0-1 0,-1 1 0,1-1 0,0 0 0,0 0 0,0 0 0,-1 0 0,1 0 0,0 0 0,0-1 0,1 1 0,-1-1 0,0 1 0,0-1 0,0 0 0,0 0 0,0 0 0,0 0 0,4 0 0,0 0 0,1-1 0,0 0 0,-1 0 0,1 0 0,0-1 0,12-4 0,-13 2 0,1 0 0,-1 0 0,1-1 0,-1 0 0,0 0 0,-1 0 0,1-1 0,-1 0 0,0 0 0,-1 0 0,0 0 0,0-1 0,0 0 0,0 0 0,-1 0 0,0 0 0,2-11 0,-4 14 0,0 1 0,0-1 0,-1 0 0,1 0 0,-1 0 0,0 0 0,0 1 0,0-1 0,-1 0 0,1 0 0,-1 0 0,0 0 0,0 1 0,0-1 0,-1 1 0,1-1 0,-1 0 0,0 1 0,0 0 0,0 0 0,0-1 0,0 1 0,-1 0 0,0 1 0,1-1 0,-1 0 0,0 1 0,-1 0 0,1 0 0,0 0 0,0 0 0,-1 0 0,1 0 0,-1 1 0,-7-2 0,-4-1-273,0 1 0,0 1 0,0 0 0,-23 1 0,7 1-6553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4.503"/>
    </inkml:context>
    <inkml:brush xml:id="br0">
      <inkml:brushProperty name="width" value="0.05" units="cm"/>
      <inkml:brushProperty name="height" value="0.05" units="cm"/>
      <inkml:brushProperty name="color" value="#FFFFFF"/>
    </inkml:brush>
  </inkml:definitions>
  <inkml:trace contextRef="#ctx0" brushRef="#br0">36 25 24575,'0'-20'0,"0"15"0,-1 18 0,-12 103 0,-3 57 0,10 368-109,7-392-1147,-1-108-5570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4.800"/>
    </inkml:context>
    <inkml:brush xml:id="br0">
      <inkml:brushProperty name="width" value="0.05" units="cm"/>
      <inkml:brushProperty name="height" value="0.05" units="cm"/>
      <inkml:brushProperty name="color" value="#FFFFFF"/>
    </inkml:brush>
  </inkml:definitions>
  <inkml:trace contextRef="#ctx0" brushRef="#br0">0 71 24575,'1'1'0,"-1"1"0,0-1 0,0 0 0,1 1 0,-1-1 0,1 0 0,-1 1 0,1-1 0,-1 0 0,1 0 0,0 0 0,-1 0 0,1 1 0,0-1 0,0 0 0,0 0 0,0 0 0,0-1 0,0 1 0,0 0 0,1 0 0,-1 0 0,0-1 0,0 1 0,1-1 0,-1 1 0,0-1 0,0 1 0,1-1 0,1 0 0,7 2 0,-1 0 0,1-1 0,13-1 0,-12 0 0,354-18 0,-245 8 0,112-7 0,213-19 0,-432 35 55,-5 0-197,0 1 0,0-1 0,0 0 0,0-1 0,0 0 0,-1 0 0,1-1 0,-1 0 0,10-5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5.122"/>
    </inkml:context>
    <inkml:brush xml:id="br0">
      <inkml:brushProperty name="width" value="0.05" units="cm"/>
      <inkml:brushProperty name="height" value="0.05" units="cm"/>
      <inkml:brushProperty name="color" value="#FFFFFF"/>
    </inkml:brush>
  </inkml:definitions>
  <inkml:trace contextRef="#ctx0" brushRef="#br0">0 491 24575,'685'-21'-1252,"6"-25"-913,-426 27 1598,711-51-624,1093-72-3681,-2 45 1879,60 57 5954,-316 8 117,-1799 32-3000,209-14 5153,-218 14-5329,10-3 1146,-13 3-1059,0 0-1,0 0 1,0 0-1,0 0 1,0-1-1,0 1 1,0 0-1,1 0 0,-1 0 1,0 0-1,0 0 1,0 0-1,0 0 1,0 0-1,0-1 1,0 1-1,0 0 0,0 0 1,0 0-1,0 0 1,0 0-1,1-1 1,-1 1-1,0 0 1,0 0-1,0 0 0,0 0 1,0 0-1,0-1 1,0 1-1,0 0 1,-1 0-1,1 0 1,0 0-1,0 0 1,0 0-1,0-1 0,0 1 1,0 0-1,0 0 1,0 0-1,0 0 1,0 0-1,0 0 1,0-1-1,-1 1 0,1 0 1,0 0-1,0 0 1,0 0-1,0 0 1,0 0-1,0 0 1,0 0-1,-1 0 0,1 0 1,0 0-1,0 0 1,0 0-1,0 0 1,0 0-1,-1 0 1,1 0-1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5.467"/>
    </inkml:context>
    <inkml:brush xml:id="br0">
      <inkml:brushProperty name="width" value="0.05" units="cm"/>
      <inkml:brushProperty name="height" value="0.05" units="cm"/>
      <inkml:brushProperty name="color" value="#FFFFFF"/>
    </inkml:brush>
  </inkml:definitions>
  <inkml:trace contextRef="#ctx0" brushRef="#br0">3 52 24575,'0'-1'0,"0"1"0,-1 0 0,1 0 0,0 0 0,0-1 0,0 1 0,-1 0 0,1-1 0,0 1 0,0 0 0,0-1 0,0 1 0,0 0 0,0 0 0,0-1 0,0 1 0,-1 0 0,1-1 0,0 1 0,0 0 0,0-1 0,0 1 0,1 0 0,-1-1 0,0 1 0,0 0 0,0-1 0,0 1 0,0 0 0,0-1 0,0 1 0,1 0 0,-1-1 0,0 1 0,0 0 0,0 0 0,1-1 0,-1 1 0,0 0 0,0 0 0,1 0 0,-1-1 0,0 1 0,1 0 0,-1 0 0,0 0 0,0 0 0,1-1 0,18-6 0,14 1 0,-1 2 0,1 1 0,53 2 0,-41 1 0,358-2 0,287-7 0,-619 6 0,-5 0 0,72 5 0,-116 3 0,-22-5 0,1 0 0,-1 1 0,0-1 0,1 0 0,-1 0 0,1 1 0,-1-1 0,0 0 0,1 1 0,-1-1 0,0 0 0,1 1 0,-1-1 0,0 0 0,1 1 0,-1-1 0,0 1 0,0-1 0,0 1 0,1-1 0,-1 1 0,0 0 0,0 1 0,-1 1 0,0-1 0,1 0 0,-1 1 0,0-1 0,0 0 0,0 1 0,-1-1 0,1 0 0,0 0 0,-4 3 0,-6 14 0,0-1 0,1 2 0,1-1 0,1 1 0,0 1 0,2-1 0,0 1 0,-3 26 0,0 26 0,0 79 0,6-72 0,-37 415 0,32-411 0,2 63 0,3-36 0,3-110 0,0 1 0,0-1 0,0 1 0,0-1 0,-1 1 0,1-1 0,0 1 0,-1-1 0,1 1 0,-1-1 0,0 0 0,1 1 0,-1-1 0,0 0 0,0 0 0,0 0 0,0 1 0,0-1 0,0 0 0,0 0 0,0 0 0,-1 0 0,1-1 0,0 1 0,-1 0 0,1 0 0,-3 0 0,-2 1 0,-1-1 0,1 0 0,0-1 0,0 1 0,-11-2 0,5 1 0,-292-4-1365,208 3-5461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6.834"/>
    </inkml:context>
    <inkml:brush xml:id="br0">
      <inkml:brushProperty name="width" value="0.05" units="cm"/>
      <inkml:brushProperty name="height" value="0.05" units="cm"/>
      <inkml:brushProperty name="color" value="#FFFFFF"/>
    </inkml:brush>
  </inkml:definitions>
  <inkml:trace contextRef="#ctx0" brushRef="#br0">0 0 24575,'0'6'0,"0"5"0,0 7 0,0 8 0,3 10 0,1 9 0,0 13 0,-1 11 0,-1 8 0,3 7 0,-1 6 0,0 2 0,-1 2 0,-1-5 0,-1-2 0,0-16-8191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7.397"/>
    </inkml:context>
    <inkml:brush xml:id="br0">
      <inkml:brushProperty name="width" value="0.05" units="cm"/>
      <inkml:brushProperty name="height" value="0.05" units="cm"/>
      <inkml:brushProperty name="color" value="#FFFFFF"/>
    </inkml:brush>
  </inkml:definitions>
  <inkml:trace contextRef="#ctx0" brushRef="#br0">171 51 24575,'1'-1'0,"0"0"0,0 0 0,0 1 0,0-1 0,-1 0 0,1 0 0,0 0 0,-1 0 0,1 0 0,-1 0 0,1 0 0,-1 0 0,1-1 0,-1 1 0,0 0 0,1 0 0,-1 0 0,0 0 0,0 0 0,0-1 0,0 1 0,0 0 0,0 0 0,0 0 0,-1 0 0,1-1 0,0 1 0,-1 0 0,1 0 0,0 0 0,-1 0 0,0 0 0,0-1 0,0 0 0,0 1 0,0 0 0,-1 0 0,1 0 0,0 0 0,-1 0 0,1 0 0,-1 0 0,1 1 0,-1-1 0,1 0 0,-1 1 0,1-1 0,-1 1 0,0 0 0,1-1 0,-1 1 0,1 0 0,-1 0 0,0 0 0,1 0 0,-1 1 0,-2-1 0,-1 2 0,-1 0 0,1 0 0,0 0 0,0 1 0,0 0 0,0 0 0,0 0 0,1 1 0,-1 0 0,1-1 0,0 2 0,0-1 0,0 0 0,1 1 0,-4 6 0,-3 4 0,1 1 0,1 0 0,-11 27 0,16-33 0,-1 0 0,2 0 0,-1 0 0,1 0 0,1 0 0,0 1 0,1-1 0,-1 1 0,4 18 0,-3-26 0,1 1 0,0 0 0,0 0 0,0-1 0,1 1 0,-1-1 0,1 1 0,0-1 0,0 0 0,0 0 0,0 0 0,1 0 0,-1 0 0,1 0 0,0 0 0,-1-1 0,1 0 0,1 1 0,-1-1 0,0 0 0,0 0 0,1-1 0,-1 1 0,1-1 0,-1 0 0,1 0 0,0 0 0,0 0 0,5 0 0,-1-1 0,0 0 0,0 0 0,1-1 0,-1 0 0,0 0 0,0-1 0,0 0 0,0-1 0,0 0 0,0 0 0,-1 0 0,0-1 0,1 0 0,-1-1 0,-1 0 0,1 0 0,-1 0 0,0-1 0,0 0 0,0 0 0,-1 0 0,8-12 0,-9 12 0,0 0 0,-1-1 0,0 1 0,0-1 0,0 0 0,0 0 0,-1 0 0,-1 0 0,1-1 0,-1 1 0,0-11 0,-1 13 0,0-1 0,-1 1 0,0-1 0,0 1 0,0-1 0,0 1 0,-1-1 0,0 1 0,-1 0 0,1 0 0,-1 0 0,0 0 0,0 1 0,0-1 0,0 1 0,-6-5 0,2 2-124,0 1 0,0 0 0,-1 0 0,0 1 0,0 0 0,0 0-1,-1 1 1,1 0 0,-1 1 0,-17-5 0,6 4-6702</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7.986"/>
    </inkml:context>
    <inkml:brush xml:id="br0">
      <inkml:brushProperty name="width" value="0.05" units="cm"/>
      <inkml:brushProperty name="height" value="0.05" units="cm"/>
      <inkml:brushProperty name="color" value="#FFFFFF"/>
    </inkml:brush>
  </inkml:definitions>
  <inkml:trace contextRef="#ctx0" brushRef="#br0">198 273 24575,'0'0'0,"0"-1"0,-1 0 0,1 0 0,0 1 0,-1-1 0,1 0 0,-1 1 0,1-1 0,-1 0 0,1 1 0,-1-1 0,0 1 0,1-1 0,-1 1 0,0-1 0,1 1 0,-1-1 0,0 1 0,1 0 0,-1-1 0,0 1 0,0 0 0,1 0 0,-1 0 0,0-1 0,0 1 0,-1 0 0,-26-3 0,24 3 0,-2 0 0,0 0 0,0 0 0,0 1 0,0 0 0,0 0 0,0 1 0,0 0 0,0-1 0,0 2 0,0-1 0,1 1 0,-1 0 0,1 0 0,0 1 0,0-1 0,0 1 0,0 0 0,1 1 0,0-1 0,0 1 0,0-1 0,0 1 0,1 1 0,-1-1 0,1 0 0,1 1 0,-1 0 0,1-1 0,0 1 0,0 0 0,1 0 0,-1 0 0,2 0 0,-1 1 0,0-1 0,1 0 0,0 0 0,1 0 0,0 0 0,0 1 0,0-1 0,2 6 0,-2-10 0,-1 0 0,1 0 0,0 1 0,0-1 0,0 0 0,0 0 0,0 0 0,1 0 0,-1 0 0,1 0 0,-1-1 0,1 1 0,0 0 0,-1-1 0,1 1 0,0-1 0,0 0 0,0 0 0,0 1 0,0-1 0,1-1 0,-1 1 0,0 0 0,0 0 0,1-1 0,-1 1 0,0-1 0,1 0 0,-1 0 0,0 0 0,1 0 0,-1 0 0,0 0 0,1-1 0,-1 1 0,0-1 0,4-1 0,2 0 0,-1-1 0,0-1 0,0 1 0,0-1 0,0 0 0,-1 0 0,0-1 0,0 0 0,0 0 0,7-9 0,0-3 0,0 0 0,-2-2 0,0 1 0,-1-1 0,-1-1 0,-1 0 0,6-22 0,-3 3 0,-2 0 0,7-73 0,-13 48 0,-6 298 0,5-180 0,3-1 0,16 72 0,-16-108-455,0 1 0,11 24 0,-3-16-6371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8.433"/>
    </inkml:context>
    <inkml:brush xml:id="br0">
      <inkml:brushProperty name="width" value="0.05" units="cm"/>
      <inkml:brushProperty name="height" value="0.05" units="cm"/>
      <inkml:brushProperty name="color" value="#FFFFFF"/>
    </inkml:brush>
  </inkml:definitions>
  <inkml:trace contextRef="#ctx0" brushRef="#br0">209 98 24575,'-3'-4'0,"0"-1"0,0 1 0,1-1 0,-1 1 0,1-1 0,-3-9 0,3 8 0,0 0 0,-1 0 0,1 0 0,-1 1 0,-7-10 0,9 14 0,0 0 0,0-1 0,-1 1 0,1 0 0,0 1 0,0-1 0,-1 0 0,1 0 0,-1 0 0,1 1 0,-1-1 0,1 1 0,-1-1 0,1 1 0,-1 0 0,1-1 0,-1 1 0,1 0 0,-1 0 0,0 0 0,1 0 0,-1 0 0,1 1 0,-1-1 0,1 0 0,-1 1 0,-2 0 0,-2 2 0,0 0 0,0 0 0,0 1 0,0 0 0,1 0 0,0 0 0,0 0 0,0 1 0,0 0 0,1 0 0,-1 1 0,1-1 0,-4 9 0,0-1 0,1 0 0,1 1 0,0 0 0,1 0 0,-4 16 0,7-23 0,1 0 0,0 1 0,0 0 0,1-1 0,0 1 0,1 14 0,-1-21 0,0 1 0,1-1 0,-1 1 0,0-1 0,1 0 0,-1 1 0,1-1 0,-1 1 0,1-1 0,-1 0 0,1 0 0,0 1 0,0-1 0,0 0 0,0 0 0,0 0 0,0 0 0,0 0 0,0 0 0,0 0 0,0 0 0,0 0 0,1-1 0,-1 1 0,0 0 0,1-1 0,-1 1 0,0-1 0,1 0 0,-1 1 0,1-1 0,-1 0 0,0 0 0,1 0 0,-1 0 0,1 0 0,-1 0 0,1 0 0,-1 0 0,0-1 0,1 1 0,-1 0 0,2-2 0,1 1 0,0-1 0,-1 0 0,1 0 0,-1 0 0,1-1 0,-1 1 0,0-1 0,0 0 0,0 0 0,0 0 0,-1 0 0,1 0 0,-1-1 0,3-4 0,2-6 0,0 0 0,7-21 0,-8 19 0,-5 11 0,0 0 0,0 1 0,1-1 0,0 1 0,0-1 0,0 1 0,1 0 0,4-7 0,-7 11 0,0 0 0,1 0 0,-1 0 0,0 0 0,1 0 0,-1 0 0,0-1 0,1 1 0,-1 0 0,0 0 0,1 0 0,-1 0 0,1 0 0,-1 0 0,0 0 0,1 0 0,-1 1 0,0-1 0,1 0 0,-1 0 0,1 0 0,-1 0 0,0 0 0,1 1 0,-1-1 0,0 0 0,0 0 0,1 0 0,-1 1 0,0-1 0,1 0 0,-1 1 0,0-1 0,0 0 0,0 0 0,1 1 0,-1-1 0,0 0 0,0 1 0,0-1 0,0 1 0,0-1 0,1 0 0,-1 1 0,0-1 0,0 0 0,0 1 0,6 21 0,-5-21 0,1 13-195,2 0 0,0 0 0,0-1 0,1 0 0,1 0 0,7 13 0,-1-9-6631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8.887"/>
    </inkml:context>
    <inkml:brush xml:id="br0">
      <inkml:brushProperty name="width" value="0.05" units="cm"/>
      <inkml:brushProperty name="height" value="0.05" units="cm"/>
      <inkml:brushProperty name="color" value="#FFFFFF"/>
    </inkml:brush>
  </inkml:definitions>
  <inkml:trace contextRef="#ctx0" brushRef="#br0">189 137 24575,'0'-19'0,"1"5"0,-1 0 0,-3-27 0,2 39 0,1-1 0,0 1 0,-1 0 0,1-1 0,-1 1 0,0-1 0,0 1 0,0 0 0,0 0 0,0 0 0,-1 0 0,1 0 0,-1 0 0,1 0 0,-1 0 0,0 0 0,1 1 0,-1-1 0,0 1 0,0-1 0,0 1 0,0 0 0,-3-2 0,3 3 0,0 0 0,0 0 0,0 0 0,0 0 0,1 0 0,-1 0 0,0 0 0,0 1 0,0-1 0,0 1 0,0-1 0,0 1 0,0 0 0,1 0 0,-1-1 0,0 1 0,1 0 0,-1 1 0,1-1 0,-1 0 0,1 0 0,-1 1 0,1-1 0,0 1 0,0-1 0,-2 4 0,-4 5 0,0 0 0,-10 21 0,16-28 0,-2 3 0,-17 33 0,-27 80 0,46-117 0,1 1 0,-1 0 0,0-1 0,1 1 0,0 0 0,0 0 0,0-1 0,0 1 0,0 0 0,1 4 0,-1-7 0,1 1 0,-1 0 0,0-1 0,1 1 0,-1 0 0,1-1 0,-1 1 0,1-1 0,-1 1 0,1 0 0,-1-1 0,1 0 0,0 1 0,-1-1 0,1 1 0,0-1 0,-1 0 0,1 1 0,0-1 0,0 0 0,-1 0 0,1 1 0,0-1 0,0 0 0,-1 0 0,1 0 0,0 0 0,0 0 0,0 0 0,-1 0 0,1 0 0,0-1 0,0 1 0,-1 0 0,1 0 0,0-1 0,-1 1 0,1 0 0,0-1 0,-1 1 0,2-1 0,6-4 0,0 1 0,0-1 0,0 0 0,-1 0 0,0-1 0,0 0 0,-1 0 0,9-11 0,-1-1 0,0 0 0,13-24 0,-15 13 0,-9 23 0,-3 28 0,-2 9 74,0 2-434,2 1 0,0-1 1,9 49-1,-6-65-6466</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9.075"/>
    </inkml:context>
    <inkml:brush xml:id="br0">
      <inkml:brushProperty name="width" value="0.05" units="cm"/>
      <inkml:brushProperty name="height" value="0.05" units="cm"/>
      <inkml:brushProperty name="color" value="#FFFFFF"/>
    </inkml:brush>
  </inkml:definitions>
  <inkml:trace contextRef="#ctx0" brushRef="#br0">0 29 24575,'3'-6'0,"1"-5"0,0 2 0,-1 7 0,0 8 0,-2 7 0,0 6 0,-1 10 0,0 5 0,0 7 0,0 1 0,-1 3 0,1-1 0,0-7-8191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9.464"/>
    </inkml:context>
    <inkml:brush xml:id="br0">
      <inkml:brushProperty name="width" value="0.05" units="cm"/>
      <inkml:brushProperty name="height" value="0.05" units="cm"/>
      <inkml:brushProperty name="color" value="#FFFFFF"/>
    </inkml:brush>
  </inkml:definitions>
  <inkml:trace contextRef="#ctx0" brushRef="#br0">16 9 24575,'0'0'0,"-9"-8"0,10 15 0,2 7 0,6 52 0,-2 1 0,-3 1 0,-3-1 0,-3 1 0,-3-1 0,-13 68 0,14-111-1365,1-5-5461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49.927"/>
    </inkml:context>
    <inkml:brush xml:id="br0">
      <inkml:brushProperty name="width" value="0.05" units="cm"/>
      <inkml:brushProperty name="height" value="0.05" units="cm"/>
      <inkml:brushProperty name="color" value="#FFFFFF"/>
    </inkml:brush>
  </inkml:definitions>
  <inkml:trace contextRef="#ctx0" brushRef="#br0">1 260 24575,'0'-1'0,"0"0"0,0-1 0,1 1 0,-1 0 0,1-1 0,0 1 0,-1 0 0,1 0 0,0-1 0,-1 1 0,1 0 0,0 0 0,0 0 0,0 0 0,0 0 0,0 0 0,0 1 0,1-1 0,-1 0 0,0 0 0,2 0 0,29-13 0,-30 13 0,38-12 0,1 3 0,69-10 0,-63 13 0,78-21 0,-120 26 0,1 0 0,-1-1 0,0 1 0,0-1 0,0 0 0,0 0 0,0 0 0,-1-1 0,1 0 0,-1 0 0,0 0 0,4-6 0,-6 8 0,-1 0 0,0 1 0,0-1 0,0 0 0,0 0 0,-1-1 0,1 1 0,0 0 0,-1 0 0,0 0 0,1 0 0,-1-1 0,0 1 0,0 0 0,0 0 0,0 0 0,-1-1 0,1 1 0,0 0 0,-1 0 0,0 0 0,1 0 0,-1 0 0,0 0 0,0 0 0,0 0 0,-1 0 0,1 0 0,0 0 0,-1 1 0,1-1 0,-1 1 0,1-1 0,-4-1 0,3 0 0,-1 1 0,0 0 0,1-1 0,-1 2 0,0-1 0,0 0 0,0 0 0,0 1 0,-1 0 0,1-1 0,0 1 0,-1 0 0,1 1 0,-1-1 0,1 1 0,-1-1 0,1 1 0,-1 0 0,1 1 0,-1-1 0,1 0 0,0 1 0,-1 0 0,1 0 0,-1 0 0,-4 2 0,3 0 0,-1 0 0,1 1 0,0 0 0,0 0 0,0 0 0,0 0 0,1 1 0,-1-1 0,1 1 0,1 0 0,-1 1 0,1-1 0,-5 11 0,2-3 0,0 0 0,1 1 0,1-1 0,0 1 0,-2 23 0,5-34 0,1 1 0,0-1 0,0 1 0,1 0 0,-1-1 0,1 1 0,-1-1 0,1 1 0,0-1 0,1 1 0,2 5 0,-3-6 0,1-1 0,0 0 0,-1 0 0,1-1 0,0 1 0,0 0 0,0 0 0,0-1 0,0 0 0,1 1 0,-1-1 0,0 0 0,1 0 0,-1 0 0,1 0 0,-1 0 0,1-1 0,3 1 0,0 0 0,0-1 0,-1-1 0,1 1 0,0-1 0,-1 0 0,1 0 0,-1 0 0,0-1 0,1 0 0,-1 0 0,0 0 0,0 0 0,0-1 0,0 0 0,0 0 0,-1-1 0,0 1 0,8-8 0,-1-1 0,0 0 0,0 0 0,-1-1 0,-1 0 0,10-19 0,-16 26 0,10-16 0,-6 19 0,-1 12 0,-1 17 72,4 43 0,-5-28-1581,2 2-5317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0.983"/>
    </inkml:context>
    <inkml:brush xml:id="br0">
      <inkml:brushProperty name="width" value="0.05" units="cm"/>
      <inkml:brushProperty name="height" value="0.05" units="cm"/>
      <inkml:brushProperty name="color" value="#FFFFFF"/>
    </inkml:brush>
  </inkml:definitions>
  <inkml:trace contextRef="#ctx0" brushRef="#br0">143 1 24575,'0'6'0,"-3"7"0,-4 9 0,-3 5 0,-4 8 0,-2 6 0,-1 8 0,-1 5 0,3 8 0,1 5 0,3 6 0,3 5 0,3 5 0,2 6 0,2-13-8191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5.960"/>
    </inkml:context>
    <inkml:brush xml:id="br0">
      <inkml:brushProperty name="width" value="0.05" units="cm"/>
      <inkml:brushProperty name="height" value="0.05" units="cm"/>
      <inkml:brushProperty name="color" value="#FFFFFF"/>
    </inkml:brush>
  </inkml:definitions>
  <inkml:trace contextRef="#ctx0" brushRef="#br0">391 67 24575,'-27'-12'0,"1"1"0,-1 1 0,-1 1 0,0 1 0,0 2 0,-40-5 0,60 11 0,1 0 0,-1 1 0,0 0 0,1 0 0,-1 0 0,1 1 0,-1 0 0,1 1 0,0-1 0,-9 6 0,12-6 0,-1 1 0,0 0 0,1 0 0,0 0 0,0 0 0,0 1 0,0 0 0,0 0 0,1 0 0,0 0 0,0 0 0,0 1 0,0 0 0,1-1 0,-3 8 0,3-10 0,1 1 0,0 0 0,0 0 0,0-1 0,1 1 0,-1 0 0,1 0 0,-1 0 0,1 0 0,0-1 0,0 1 0,0 0 0,1 0 0,-1 0 0,1 0 0,-1 0 0,1-1 0,0 1 0,0 0 0,0 0 0,1-1 0,-1 1 0,0-1 0,1 1 0,0-1 0,0 0 0,-1 0 0,1 0 0,1 0 0,3 4 0,20 15 0,1-1 0,57 32 0,67 23 0,-137-69 0,529 208 0,18-50 0,-283-104 0,-89-21 0,-171-32 0,-18-7 0,0 0 0,0 0 0,0 0 0,0 0 0,1 1 0,-1-1 0,0 0 0,0 0 0,0 0 0,0 1 0,0-1 0,0 0 0,0 0 0,0 0 0,0 1 0,0-1 0,0 0 0,0 0 0,0 0 0,0 1 0,0-1 0,0 0 0,0 0 0,0 0 0,0 1 0,0-1 0,0 0 0,0 0 0,0 0 0,0 0 0,0 1 0,-1-1 0,1 0 0,0 0 0,0 0 0,0 0 0,0 1 0,0-1 0,0 0 0,-1 0 0,1 0 0,-31 15 0,26-13 0,-564 205 0,278-105 0,-26 15 0,315-116 9,0 0-134,-1 0 0,1 0 0,-1 0 0,1-1 1,-1 1-1,0 0 0,1-1 0,-1 0 0,0 0 0,-4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1.170"/>
    </inkml:context>
    <inkml:brush xml:id="br0">
      <inkml:brushProperty name="width" value="0.05" units="cm"/>
      <inkml:brushProperty name="height" value="0.05" units="cm"/>
      <inkml:brushProperty name="color" value="#FFFFFF"/>
    </inkml:brush>
  </inkml:definitions>
  <inkml:trace contextRef="#ctx0" brushRef="#br0">0 0 24575,'0'6'0,"0"5"0,0 3 0,0 3 0,0 4 0,0 2 0,0-1 0,3 2 0,1 3 0,3 3 0,0-3-8191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1.345"/>
    </inkml:context>
    <inkml:brush xml:id="br0">
      <inkml:brushProperty name="width" value="0.05" units="cm"/>
      <inkml:brushProperty name="height" value="0.05" units="cm"/>
      <inkml:brushProperty name="color" value="#FFFFFF"/>
    </inkml:brush>
  </inkml:definitions>
  <inkml:trace contextRef="#ctx0" brushRef="#br0">1 0 24575,'0'6'0,"3"8"0,1 1-8191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1.511"/>
    </inkml:context>
    <inkml:brush xml:id="br0">
      <inkml:brushProperty name="width" value="0.05" units="cm"/>
      <inkml:brushProperty name="height" value="0.05" units="cm"/>
      <inkml:brushProperty name="color" value="#FFFFFF"/>
    </inkml:brush>
  </inkml:definitions>
  <inkml:trace contextRef="#ctx0" brushRef="#br0">1 1 24575,'0'6'0,"0"10"0,0 4-8191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1.681"/>
    </inkml:context>
    <inkml:brush xml:id="br0">
      <inkml:brushProperty name="width" value="0.05" units="cm"/>
      <inkml:brushProperty name="height" value="0.05" units="cm"/>
      <inkml:brushProperty name="color" value="#FFFFFF"/>
    </inkml:brush>
  </inkml:definitions>
  <inkml:trace contextRef="#ctx0" brushRef="#br0">1 0 24575,'0'12'0,"0"16"0,0 14 0,0 13 0,0 8 0,0 6 0,3 2 0,1 2 0,2-1 0,4 0 0,0-3 0,-2-2 0,1-4 0,-1-3 0,-2-12-8191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03.331"/>
    </inkml:context>
    <inkml:brush xml:id="br0">
      <inkml:brushProperty name="width" value="0.05" units="cm"/>
      <inkml:brushProperty name="height" value="0.05" units="cm"/>
      <inkml:brushProperty name="color" value="#FFFFFF"/>
    </inkml:brush>
  </inkml:definitions>
  <inkml:trace contextRef="#ctx0" brushRef="#br0">578 135 24575,'-1'-7'0,"1"0"0,-1 0 0,0 1 0,0-1 0,-1 0 0,0 1 0,0-1 0,-1 1 0,0 0 0,0 0 0,0 0 0,-1 0 0,1 0 0,-2 1 0,1 0 0,0 0 0,-1 0 0,0 0 0,0 1 0,-1 0 0,-6-5 0,12 9 0,-1 0 0,0-1 0,1 1 0,-1 0 0,0-1 0,1 1 0,-1 0 0,0 0 0,0-1 0,1 1 0,-1 0 0,0 0 0,0 0 0,1 0 0,-1 0 0,0 0 0,0 0 0,1 0 0,-1 1 0,0-1 0,0 0 0,1 0 0,-1 1 0,0-1 0,1 0 0,-1 1 0,0-1 0,1 1 0,-1-1 0,0 1 0,1-1 0,-1 1 0,1-1 0,-1 1 0,1-1 0,-1 1 0,1 0 0,0-1 0,-1 1 0,1 0 0,0 0 0,-1-1 0,1 1 0,0 0 0,0-1 0,0 1 0,0 0 0,0 1 0,-1 4 0,0 1 0,0-1 0,1 1 0,1 9 0,7 72 0,15 406 0,-100 437-688,38-556 516,-43 365 172,-45-9 0,55-429-64,-17 78-28,89-380 92,-6 27 254,1 0 0,1 1 0,0 50 0,4-80-254,1 0 0,0 1 0,-1-1 0,1 0 0,0 1 0,0-1 0,0 0 0,0 1 0,0-1 0,0 1 0,0 0 0,1-1 0,-1 1 0,0 0 0,1 0 0,-1 0 0,3-2 0,0 0 0,1 0 0,-1 1 0,1-1 0,0 1 0,-1 0 0,9-2 0,38-5 0,93-4 0,-90 10 0,918-35-3724,-616 28 2296,3847-139-8134,-2927 102 8210,1280-24 2272,-2288 66 9,-196 4-912,352-16 3511,-401 16-2825,24-3 843,-44 4-1425,0-1-1,0 1 1,0-1 0,-1 0-1,1 0 1,0 0 0,-1 0-1,1 0 1,0-1 0,-1 1-1,3-3 1,-4 4-66,-1-1 1,0 1 0,0 0 0,1-1-1,-1 1 1,0-1 0,0 1-1,0 0 1,0-1 0,0 1-1,1-1 1,-1 1 0,0 0-1,0-1 1,0 1 0,0-1 0,0 1-1,0-1 1,0 1 0,-1 0-1,1-1 1,0 1 0,0-1-1,0 1 1,0 0 0,0-1-1,-1 1 1,1-1 0,0 1-1,0 0 1,-1-1 0,1 1 0,0 0-1,0-1 1,-1 1 0,1 0-1,-1 0 1,1-1 0,0 1-1,-1 0 1,1 0 0,-1-1-1,-33-17-158,-11 1-3404</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04.621"/>
    </inkml:context>
    <inkml:brush xml:id="br0">
      <inkml:brushProperty name="width" value="0.05" units="cm"/>
      <inkml:brushProperty name="height" value="0.05" units="cm"/>
      <inkml:brushProperty name="color" value="#FFFFFF"/>
    </inkml:brush>
  </inkml:definitions>
  <inkml:trace contextRef="#ctx0" brushRef="#br0">2 680 24575,'-1'-10'0,"0"1"0,2 9 0,-1-1 0,1 1 0,0 0 0,-1-1 0,1 1 0,-1 0 0,1-1 0,0 1 0,-1 0 0,1 0 0,0 0 0,-1 0 0,1-1 0,0 1 0,-1 0 0,1 0 0,0 0 0,0 1 0,302-5 0,641-40-2600,-229 9 61,-520 26 1450,1981-88-6025,1090-58 4511,-1640 78 2177,1611-88 2888,-2787 131 558,-154 0 2762,-272 31-3764,-20 5-375,-7 6-857,-14 11-456,10-12-90,-1 5-231,0 0 1,0 1-1,1 0 0,1 1 1,0-1-1,1 1 1,0 0-1,1 1 1,1-1-1,0 1 0,-1 15 1,1 24-21,5 90-1,-1-137 12,3 872-673,-15-660 554,-17 550 103,22-307 16,-7 767 0,14-520 794,-1-707-792,0 1 0,0 1 0,0-1 1,0 1-1,-1-1 0,1 1 1,-2 5-1,1-8-2,1-1 0,0 0 0,0 1 0,0-1-1,-1 1 1,1-1 0,0 0 0,-1 1 0,1-1 0,0 0 0,-1 0 0,1 1 0,0-1 0,-1 0 0,1 0 0,0 1 0,-1-1-1,1 0 1,-1 0 0,1 0 0,0 0 0,-1 0 0,0 1 0,-15-7-2,-6-9 2,-1 1 0,-1 1 0,0 0 0,-50-16 0,-11 7-158,-120-15-1,-94 5-467,247 28 520,-1672-78-7434,-10 120 3084,-56 96 3510,1257-78 6746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5.038"/>
    </inkml:context>
    <inkml:brush xml:id="br0">
      <inkml:brushProperty name="width" value="0.05" units="cm"/>
      <inkml:brushProperty name="height" value="0.05" units="cm"/>
      <inkml:brushProperty name="color" value="#FFFFFF"/>
    </inkml:brush>
  </inkml:definitions>
  <inkml:trace contextRef="#ctx0" brushRef="#br0">262 552 24575,'31'-33'0,"19"-18"0,-33 37 0,10-8 0,-1-2 0,24-28 0,-43 44 0,0-1 0,-1 0 0,0-1 0,0 0 0,-1 1 0,0-2 0,-1 1 0,0 0 0,-1-1 0,4-19 0,-5 17 0,-1 1 0,0-1 0,-1 0 0,-1 0 0,0 0 0,0 1 0,-1-1 0,-1 0 0,0 1 0,-6-14 0,7 21 0,0 1 0,0-1 0,-1 1 0,1-1 0,-1 1 0,0 0 0,0 0 0,-1 0 0,1 1 0,-1-1 0,0 1 0,0 0 0,0 0 0,0 0 0,0 1 0,-1-1 0,1 1 0,-1 0 0,0 0 0,0 1 0,0-1 0,0 1 0,1 0 0,-2 0 0,1 1 0,0 0 0,0-1 0,-7 2 0,0 1 0,1 0 0,0 0 0,0 1 0,0 0 0,0 1 0,0 1 0,1-1 0,0 2 0,0-1 0,0 2 0,1-1 0,-1 1 0,2 0 0,-1 1 0,1 0 0,0 1 0,-9 13 0,1 0 0,1 1 0,1 0 0,1 1 0,1 1 0,1 0 0,-10 35 0,3 7 0,3 1 0,3 0 0,-5 136 0,23 212 0,0-272 0,-2-62 0,-3 201 0,-2-275 22,-6 47 291,7-52-426,-1 0-1,0 0 1,0 0 0,0 0-1,0-1 1,-1 1 0,1 0-1,-1-1 1,0 1 0,1-1-1,-1 1 1,0-1 0,-1 0-1,-3 4 1,-11 1-6713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5.368"/>
    </inkml:context>
    <inkml:brush xml:id="br0">
      <inkml:brushProperty name="width" value="0.05" units="cm"/>
      <inkml:brushProperty name="height" value="0.05" units="cm"/>
      <inkml:brushProperty name="color" value="#FFFFFF"/>
    </inkml:brush>
  </inkml:definitions>
  <inkml:trace contextRef="#ctx0" brushRef="#br0">1 253 24575,'0'-3'0,"1"-1"0,-1 1 0,1-1 0,0 1 0,0-1 0,1 1 0,-1 0 0,1 0 0,0 0 0,-1 0 0,1 0 0,1 0 0,-1 0 0,0 0 0,6-4 0,-1 1 0,0 0 0,0 1 0,0 0 0,1 0 0,8-4 0,16-3 0,0 1 0,1 2 0,0 1 0,66-8 0,-49 9 0,24-2 0,-40 6 0,0-2 0,-1-1 0,43-13 0,-74 18 0,0 0 0,0 1 0,0-1 0,1 0 0,-1-1 0,0 1 0,0 0 0,-1-1 0,1 1 0,0-1 0,0 1 0,-1-1 0,1 0 0,-1 0 0,1 1 0,-1-1 0,0 0 0,0 0 0,0-1 0,0 1 0,0 0 0,0 0 0,0 0 0,-1-1 0,1 1 0,-1 0 0,0-1 0,0 1 0,0-5 0,-5 85 0,12 31 0,31 165 0,-32-244-1365,1-6-5461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5.504"/>
    </inkml:context>
    <inkml:brush xml:id="br0">
      <inkml:brushProperty name="width" value="0.05" units="cm"/>
      <inkml:brushProperty name="height" value="0.05" units="cm"/>
      <inkml:brushProperty name="color" value="#FFFFFF"/>
    </inkml:brush>
  </inkml:definitions>
  <inkml:trace contextRef="#ctx0" brushRef="#br0">34 128 24575,'0'-9'0,"0"-12"0,-3-5 0,-1-1 0,-3 4 0,-3 8 0,0 8-8191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6.216"/>
    </inkml:context>
    <inkml:brush xml:id="br0">
      <inkml:brushProperty name="width" value="0.05" units="cm"/>
      <inkml:brushProperty name="height" value="0.05" units="cm"/>
      <inkml:brushProperty name="color" value="#FFFFFF"/>
    </inkml:brush>
  </inkml:definitions>
  <inkml:trace contextRef="#ctx0" brushRef="#br0">1 82 24575,'0'10'0,"0"38"0,9 73 0,-7-107 0,0 0 0,2-1 0,-1 1 0,2-1 0,0 0 0,0 0 0,1 0 0,1-1 0,15 23 0,-18-31 0,0 1 0,1-1 0,-1 0 0,1 0 0,0 0 0,0 0 0,0-1 0,0 0 0,0 0 0,1-1 0,-1 1 0,1-1 0,0 0 0,0-1 0,0 1 0,0-1 0,0 0 0,7 0 0,-8-1 0,-1-1 0,1 1 0,0-1 0,-1 1 0,1-1 0,-1-1 0,0 1 0,1-1 0,-1 1 0,0-1 0,0 0 0,0-1 0,0 1 0,0-1 0,-1 0 0,1 0 0,-1 0 0,0 0 0,1 0 0,-2-1 0,1 0 0,0 1 0,-1-1 0,4-7 0,-1-1 0,-1 0 0,0-1 0,0 1 0,-1-1 0,-1 0 0,0 0 0,-1 0 0,0 0 0,-1 0 0,-1 0 0,0 0 0,-3-17 0,1 16 0,0 0 0,-1 1 0,0-1 0,-1 1 0,-1-1 0,0 2 0,-1-1 0,0 1 0,-1 0 0,0 0 0,-10-11 0,14 19 0,-1 0 0,1 1 0,-1-1 0,0 1 0,-7-5 0,11 7 0,-1 0 0,0 0 0,0 1 0,0-1 0,0 0 0,0 1 0,0-1 0,-1 1 0,1-1 0,0 1 0,0 0 0,0 0 0,0 0 0,0 0 0,-1 1 0,1-1 0,-2 1 0,4-1 0,-1 0 0,1 0 0,-1 0 0,1 0 0,-1 0 0,1 1 0,0-1 0,-1 0 0,1 0 0,-1 0 0,1 1 0,0-1 0,-1 0 0,1 0 0,0 1 0,-1-1 0,1 0 0,0 1 0,0-1 0,-1 0 0,1 1 0,0-1 0,0 0 0,-1 1 0,1-1 0,0 1 0,0-1 0,0 0 0,0 1 0,0-1 0,0 1 0,0-1 0,0 0 0,0 1 0,0-1 0,0 1 0,0-1 0,0 1 0,0-1 0,0 0 0,0 1 0,0-1 0,0 1 0,1-1 0,-1 0 0,0 1 0,0-1 0,0 1 0,1-1 0,-1 0 0,1 1 0,0 1 0,1-1 0,-1 0 0,1 1 0,-1-1 0,1 0 0,0 0 0,-1 0 0,1 0 0,4 1 0,6 1 0,0-1 0,0 0 0,0-1 0,1-1 0,-1 0 0,1-1 0,-1 0 0,17-4 0,-12 3 0,-1 0 0,1 0 0,-1 2 0,20 1 0,-24 1 0,-1 0 0,0 1 0,0 1 0,1 0 0,-2 0 0,1 1 0,-1 1 0,1 0 0,-2 0 0,1 1 0,-1 0 0,0 0 0,0 1 0,-1 0 0,0 1 0,7 9 0,-7-7 0,-1 0 0,0 0 0,0 1 0,-1 0 0,-1 0 0,0 0 0,-1 1 0,0-1 0,0 1 0,-2 0 0,0 0 0,0 1 0,-1 25 0,-2-30 0,0 0 0,0-1 0,-1 1 0,-1-1 0,1 1 0,-1-1 0,-6 11 0,8-16 0,0 0 0,-1-1 0,1 1 0,-1 0 0,0-1 0,0 1 0,0-1 0,0 0 0,0 1 0,0-1 0,-1 0 0,1 0 0,-1-1 0,0 1 0,1 0 0,-1-1 0,0 0 0,0 1 0,0-1 0,0 0 0,0-1 0,0 1 0,-5 0 0,7-1 0,-1 0 0,0-1 0,0 1 0,0 0 0,0-1 0,0 0 0,1 1 0,-1-1 0,0 0 0,1 0 0,-1 0 0,0 0 0,1 0 0,-1 0 0,1 0 0,-1-1 0,1 1 0,0 0 0,0-1 0,0 1 0,-1-1 0,1 0 0,1 1 0,-1-1 0,0 0 0,0 0 0,1 1 0,-1-1 0,1 0 0,-1-2 0,-1-3 0,1-1 0,0 1 0,1-1 0,-1 1 0,1-1 0,2-10 0,1-1 0,2 0 0,0 0 0,1 0 0,1 1 0,1 0 0,0 0 0,1 1 0,15-21 0,-11 19 0,2 0 0,0 0 0,1 2 0,1 0 0,0 0 0,29-19 0,-37 30 0,0 0 0,1 0 0,0 1 0,0 0 0,0 1 0,0 0 0,1 1 0,0 0 0,0 1 0,0 0 0,12-1 0,-16 3 0,0 0 0,0 1 0,0 0 0,0 0 0,-1 0 0,1 1 0,0 0 0,-1 0 0,1 1 0,-1 0 0,0 0 0,0 1 0,0-1 0,0 1 0,-1 0 0,1 1 0,-1-1 0,8 11 0,-4-4 34,-1 1 1,0 0-1,-1 0 0,0 0 0,-1 1 0,-1 0 0,0 0 0,-1 1 0,5 25 1,-5-17-320,-1 0 1,-1 0-1,-2 0 1,0 0-1,-5 35 1,0-28-6542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7.458"/>
    </inkml:context>
    <inkml:brush xml:id="br0">
      <inkml:brushProperty name="width" value="0.05" units="cm"/>
      <inkml:brushProperty name="height" value="0.05" units="cm"/>
      <inkml:brushProperty name="color" value="#FFFFFF"/>
    </inkml:brush>
  </inkml:definitions>
  <inkml:trace contextRef="#ctx0" brushRef="#br0">520 175 24575,'0'-1'0,"1"1"0,0 0 0,0-1 0,0 1 0,0-1 0,0 1 0,-1-1 0,1 0 0,0 1 0,-1-1 0,1 0 0,0 1 0,-1-1 0,1 0 0,-1 0 0,1 0 0,-1 0 0,1 1 0,-1-1 0,0 0 0,1 0 0,-1 0 0,0 0 0,0 0 0,0 0 0,0 0 0,0-2 0,2-27 0,-2 24 0,0 0 0,-1 0 0,1 0 0,-2 0 0,1 0 0,-1 0 0,0 1 0,0-1 0,0 1 0,-1-1 0,1 1 0,-2 0 0,1 0 0,-6-7 0,6 9 0,0 0 0,0 1 0,0-1 0,-1 1 0,1-1 0,-1 1 0,0 0 0,0 0 0,1 1 0,-1-1 0,0 1 0,0 0 0,-1 0 0,1 0 0,0 1 0,0-1 0,0 1 0,-1 0 0,1 0 0,0 0 0,-6 2 0,-5 1 0,1 1 0,0 1 0,0 0 0,0 1 0,0 1 0,1 0 0,0 0 0,1 2 0,0-1 0,-13 13 0,-5 6 0,1 2 0,-38 48 0,45-49 0,2 1 0,-32 57 0,46-76 0,2 0 0,-1 1 0,1-1 0,1 1 0,0-1 0,1 1 0,0 0 0,0 0 0,1 0 0,0 1 0,1-1 0,1 0 0,1 13 0,-1-19 0,1-1 0,-1 1 0,1-1 0,-1 1 0,1-1 0,1 0 0,-1 0 0,0 0 0,1 0 0,0 0 0,0-1 0,0 1 0,6 4 0,-3-4 0,0 0 0,0 0 0,0 0 0,1-1 0,-1 0 0,1 0 0,0-1 0,8 2 0,3 0 0,0-2 0,0 0 0,0-1 0,0 0 0,0-2 0,23-3 0,-15 0 0,0-1 0,0-2 0,-1 0 0,0-2 0,0-1 0,-1 0 0,0-2 0,-1-1 0,41-30 0,-49 31 0,0 0 0,-1-2 0,0 1 0,-1-2 0,-1 0 0,0 0 0,-1-1 0,-1 0 0,0-1 0,-2-1 0,1 1 0,-2-1 0,-1 0 0,6-23 0,-12 40 0,1 1 0,-1-1 0,0 0 0,0 0 0,1 0 0,-1 0 0,0 0 0,0 0 0,0 0 0,0 0 0,0 0 0,0 0 0,0 0 0,-1 0 0,1 0 0,0 0 0,0 0 0,-1-1 0,0 2 0,1 0 0,-1 0 0,0 0 0,1 0 0,-1 0 0,1 1 0,-1-1 0,1 0 0,-1 0 0,1 1 0,-1-1 0,1 0 0,-1 0 0,1 1 0,-1-1 0,1 1 0,-1-1 0,1 0 0,0 1 0,-1-1 0,1 2 0,-26 32 0,25-32 0,-11 15 0,0 1 0,2 0 0,0 1 0,1 1 0,-11 33 0,19-48 0,0 0 0,0 0 0,0 1 0,1-1 0,0 0 0,0 0 0,0 0 0,1 0 0,-1 0 0,1 0 0,0 0 0,3 8 0,-2-9 0,1 0 0,-1 0 0,1 0 0,-1-1 0,1 1 0,0-1 0,0 0 0,1 0 0,-1 0 0,1 0 0,0 0 0,-1-1 0,1 1 0,0-1 0,0 0 0,7 2 0,-2-1 0,1 0 0,-1-1 0,0 0 0,0-1 0,1 1 0,-1-2 0,1 1 0,-1-2 0,1 1 0,-1-1 0,1-1 0,-1 1 0,0-2 0,1 1 0,-1-1 0,-1-1 0,1 1 0,0-2 0,11-6 0,-14 7 0,0 0 0,0-1 0,-1 1 0,1-1 0,-1-1 0,0 1 0,0-1 0,-1 1 0,0-1 0,0 0 0,0-1 0,-1 1 0,0-1 0,0 0 0,0 1 0,-1-1 0,0 0 0,-1-1 0,1 1 0,-1 0 0,-1 0 0,1-1 0,-1 1 0,-1 0 0,-1-13 0,1 15 0,0 1 0,-1-1 0,1 1 0,-1-1 0,0 1 0,0 0 0,0 0 0,-1 0 0,1 0 0,-1 0 0,0 1 0,0-1 0,-1 1 0,1 0 0,0 0 0,-1 0 0,0 0 0,0 1 0,0-1 0,0 1 0,0 0 0,-6-2 0,3 2 0,1 0 0,-1 0 0,0 1 0,1 0 0,-1 0 0,0 1 0,0 0 0,0 0 0,1 0 0,-1 1 0,0 0 0,0 0 0,1 1 0,-13 4 0,18-6 0,0 1 0,0-1 0,0 1 0,-1-1 0,1 1 0,0 0 0,0-1 0,0 1 0,0 0 0,0 0 0,0-1 0,0 1 0,1 0 0,-2 2 0,2-3 0,0 0 0,0 1 0,0-1 0,0 0 0,0 1 0,0-1 0,0 0 0,0 1 0,0-1 0,0 0 0,0 1 0,0-1 0,0 0 0,0 1 0,0-1 0,0 0 0,1 1 0,-1-1 0,0 0 0,0 1 0,0-1 0,1 0 0,-1 0 0,0 1 0,0-1 0,1 0 0,-1 0 0,0 0 0,1 1 0,-1-1 0,1 0 0,2 2 0,0-1 0,1 1 0,-1-1 0,0 0 0,1 0 0,0-1 0,6 2 0,10-2 0,-1 0 0,0-1 0,0-1 0,29-7 0,71-26 0,-81 22 0,-32 11 0,-1 1 0,1-1 0,0 1 0,-1 0 0,1 0 0,0 1 0,0-1 0,0 1 0,0 1 0,0-1 0,-1 1 0,1 0 0,0 1 0,0-1 0,-1 1 0,1 0 0,-1 0 0,0 1 0,1-1 0,-1 1 0,0 1 0,-1-1 0,1 1 0,-1-1 0,1 1 0,-1 1 0,0-1 0,0 0 0,-1 1 0,0 0 0,1 0 0,3 9 0,0 2 0,0 0 0,-1 0 0,-1 1 0,-1-1 0,0 1 0,-1 0 0,-1 1 0,0-1 0,-1 0 0,-3 24 0,4-53 0,1-1 0,0 1 0,1 0 0,0 0 0,11-22 0,-4 12 0,1 1 0,24-33 0,-31 47 0,1 1 0,0 0 0,0 0 0,0 1 0,0-1 0,1 1 0,0 1 0,0-1 0,10-3 0,-15 7 0,1 0 0,-1 0 0,1 0 0,0 0 0,-1 0 0,1 1 0,0 0 0,-1-1 0,1 1 0,0 0 0,0 0 0,-1 0 0,1 1 0,0-1 0,-1 1 0,1 0 0,0-1 0,-1 1 0,1 0 0,-1 0 0,1 1 0,-1-1 0,1 0 0,-1 1 0,0 0 0,0-1 0,0 1 0,0 0 0,0 0 0,0 0 0,1 3 0,6 9 33,-2 0 0,1 1-1,-2 0 1,0 0 0,-1 1 0,0-1-1,-2 1 1,3 20 0,-1-12-587,0 0 1,13 35 0,-11-44-6273</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6.357"/>
    </inkml:context>
    <inkml:brush xml:id="br0">
      <inkml:brushProperty name="width" value="0.05" units="cm"/>
      <inkml:brushProperty name="height" value="0.05" units="cm"/>
      <inkml:brushProperty name="color" value="#FFFFFF"/>
    </inkml:brush>
  </inkml:definitions>
  <inkml:trace contextRef="#ctx0" brushRef="#br0">0 101 24575,'0'-9'0,"3"-8"0,1-8 0,3 0 0,0 8 0,-2 10 0,0 11 0,-2 15 0,-2 3-8191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0.689"/>
    </inkml:context>
    <inkml:brush xml:id="br0">
      <inkml:brushProperty name="width" value="0.05" units="cm"/>
      <inkml:brushProperty name="height" value="0.05" units="cm"/>
      <inkml:brushProperty name="color" value="#FFFFFF"/>
    </inkml:brush>
  </inkml:definitions>
  <inkml:trace contextRef="#ctx0" brushRef="#br0">1 58 24575,'327'-15'0,"-136"3"0,819-13-1180,3 24-532,-487 3 1523,-512-3 497,-10 1-94,1 0-1,-1 0 0,1 0 1,-1 0-1,0 1 0,1 0 1,-1-1-1,1 2 0,-1-1 0,0 0 1,0 1-1,7 4 0,-5-5-213,0 1 0,-1-1 0,1 0 0,0 0 0,0 0 0,0-1 0,0 0 0,0 0 0,10-2 0,5 1 0,8 0 0,0-1 0,0-2 0,42-10 0,-58 12 0,-17 9 0,-7 11 0,-15 44 0,-23 50 0,-35 127 0,65-166 0,2 0 0,4 2 0,4-1 0,-1 83 0,13 326 0,-3-477 0,0 1 0,0 1 0,0-1 0,1 1 0,0-1 0,0 0 0,3 8 0,-4-13 0,1-1 0,-1 1 0,1-1 0,0 0 0,0 1 0,0-1 0,0 0 0,0 0 0,0 0 0,0 0 0,0 0 0,0 0 0,1 0 0,-1 0 0,0 0 0,0-1 0,1 1 0,-1 0 0,1-1 0,-1 1 0,1-1 0,-1 1 0,1-1 0,-1 0 0,1 0 0,-1 0 0,1 0 0,-1 0 0,1 0 0,-1 0 0,1 0 0,-1 0 0,1-1 0,-1 1 0,3-2 0,297-77 0,-184 50 111,387-80-1587,-485 106-5350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1.337"/>
    </inkml:context>
    <inkml:brush xml:id="br0">
      <inkml:brushProperty name="width" value="0.05" units="cm"/>
      <inkml:brushProperty name="height" value="0.05" units="cm"/>
      <inkml:brushProperty name="color" value="#FFFFFF"/>
    </inkml:brush>
  </inkml:definitions>
  <inkml:trace contextRef="#ctx0" brushRef="#br0">679 71 24575,'-2'-4'0,"1"0"0,-1 0 0,-1 0 0,1 0 0,0 1 0,-1-1 0,0 1 0,0 0 0,0-1 0,0 1 0,0 0 0,-7-4 0,4 4 0,0 0 0,0 0 0,0 1 0,0 0 0,0 0 0,-1 0 0,1 1 0,0 0 0,-1 0 0,1 1 0,-1 0 0,0 0 0,1 0 0,-1 1 0,-10 2 0,0 1 0,0 1 0,0 0 0,1 1 0,-28 14 0,12-1 0,1 1 0,1 1 0,1 2 0,1 1 0,1 1 0,1 1 0,2 2 0,0 0 0,2 2 0,1 0 0,1 1 0,2 1 0,2 1 0,0 1 0,-16 53 0,27-68 0,0-1 0,2 1 0,0 0 0,1-1 0,1 1 0,2 30 0,-1-41 0,1 0 0,1-1 0,-1 1 0,1-1 0,0 0 0,1 1 0,0-1 0,0 0 0,0 0 0,1-1 0,0 1 0,1-1 0,-1 0 0,1 0 0,0 0 0,1 0 0,-1-1 0,13 8 0,-7-6 0,1-1 0,0 0 0,0-1 0,1-1 0,-1 0 0,1-1 0,0 0 0,0-1 0,1 0 0,-1-1 0,0 0 0,18-2 0,-8-1 0,0-1 0,0-1 0,-1 0 0,0-2 0,0-1 0,29-12 0,-29 8 0,-1 0 0,0-2 0,-1 0 0,-1-1 0,0-1 0,-1-1 0,0 0 0,-1-2 0,24-32 0,-29 34 0,-2 0 0,0 0 0,-1-1 0,-1 0 0,0 0 0,-2-1 0,0 0 0,-1-1 0,0 1 0,-2-1 0,0 0 0,0-34 0,-3 41 0,-1 1 0,0 0 0,-1 0 0,0-1 0,-1 1 0,0 0 0,-1 1 0,0-1 0,-1 1 0,0 0 0,-1 0 0,0 0 0,0 1 0,-1-1 0,-10-9 0,8 10 0,-1 0 0,0 0 0,-1 1 0,0 1 0,0 0 0,-1 0 0,0 1 0,0 1 0,0 0 0,-1 0 0,1 1 0,-24-3 0,-35 1-1365,44 6-5461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1.691"/>
    </inkml:context>
    <inkml:brush xml:id="br0">
      <inkml:brushProperty name="width" value="0.05" units="cm"/>
      <inkml:brushProperty name="height" value="0.05" units="cm"/>
      <inkml:brushProperty name="color" value="#FFFFFF"/>
    </inkml:brush>
  </inkml:definitions>
  <inkml:trace contextRef="#ctx0" brushRef="#br0">64 13 24575,'0'0'0,"0"0"0,0-1 0,0 1 0,0-1 0,-1 1 0,1 0 0,0-1 0,0 1 0,1-1 0,-1 1 0,0-1 0,0 1 0,0 0 0,0-1 0,0 1 0,0-1 0,0 1 0,1 0 0,-1-1 0,0 1 0,0 0 0,0-1 0,1 1 0,-1 0 0,0-1 0,1 1 0,-1 0 0,0-1 0,1 1 0,-1 0 0,0 0 0,1 0 0,-1-1 0,0 1 0,1 0 0,-1 0 0,1 0 0,1 0 0,-1 0 0,0 1 0,1-1 0,-1 1 0,0-1 0,1 1 0,-1 0 0,0-1 0,0 1 0,1 0 0,0 1 0,33 34 0,-33-34 0,40 47 0,-3 1 0,-2 2 0,-2 2 0,-3 1 0,-2 1 0,-2 2 0,33 103 0,-50-121 0,-2 0 0,-1 1 0,-2 0 0,-2 0 0,-1 59 0,-5-68 0,-1 1 0,-2 0 0,-1-1 0,-1 0 0,-2 0 0,-1-1 0,-21 44 0,14-43 0,-2-1 0,-1-1 0,-1-1 0,-1-1 0,-2 0 0,0-2 0,-2-1 0,-1-1 0,-35 24 0,54-42-124,-1-1 0,1 1 0,-1-1 0,0-1 0,0 0 0,-1 0-1,1-1 1,-1 0 0,0-1 0,-12 2 0,1-2-6702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2.928"/>
    </inkml:context>
    <inkml:brush xml:id="br0">
      <inkml:brushProperty name="width" value="0.05" units="cm"/>
      <inkml:brushProperty name="height" value="0.05" units="cm"/>
      <inkml:brushProperty name="color" value="#FFFFFF"/>
    </inkml:brush>
  </inkml:definitions>
  <inkml:trace contextRef="#ctx0" brushRef="#br0">21 345 24575,'-1'0'0,"0"0"0,0 0 0,0 0 0,0 0 0,0-1 0,0 1 0,0 0 0,0 0 0,0-1 0,0 1 0,0 0 0,0-1 0,0 1 0,0-1 0,0 1 0,0-1 0,0 0 0,1 1 0,-1-1 0,-1-1 0,3-5 0,12 1 0,29-4 0,0 3 0,1 2 0,49 0 0,-28 1 0,201-10 0,101-8 0,-4-22 0,-332 40 0,0-2 0,0-1 0,-1-2 0,0-1 0,30-14 0,-38 15 0,0 2 0,0 0 0,0 1 0,27-3 0,-28 5 0,134-26 0,311-19 0,-400 49 0,-32 1 0,0-2 0,61-9 0,-15 1 341,-2 1-2047,-62 5-5120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06.954"/>
    </inkml:context>
    <inkml:brush xml:id="br0">
      <inkml:brushProperty name="width" value="0.05" units="cm"/>
      <inkml:brushProperty name="height" value="0.05" units="cm"/>
      <inkml:brushProperty name="color" value="#FFFFFF"/>
    </inkml:brush>
  </inkml:definitions>
  <inkml:trace contextRef="#ctx0" brushRef="#br0">106 273 24575,'0'-1'0,"0"1"0,0-1 0,0 1 0,0-1 0,0 1 0,1-1 0,-1 1 0,0-1 0,0 1 0,0-1 0,1 1 0,-1 0 0,0-1 0,0 1 0,1-1 0,-1 1 0,0 0 0,1-1 0,-1 1 0,0 0 0,1-1 0,-1 1 0,1 0 0,-1 0 0,1-1 0,-1 1 0,0 0 0,1 0 0,-1 0 0,1 0 0,-1-1 0,1 1 0,-1 0 0,1 0 0,-1 0 0,1 0 0,-1 0 0,1 0 0,-1 0 0,1 1 0,-1-1 0,1 0 0,-1 0 0,1 0 0,-1 0 0,1 1 0,-1-1 0,1 0 0,1 1 0,0-1 0,-1 1 0,1 0 0,0 0 0,0 0 0,-1 0 0,1 0 0,-1 0 0,1 0 0,-1 1 0,3 1 0,-1 3 0,-1-1 0,0 1 0,0-1 0,0 1 0,-1-1 0,0 1 0,0 0 0,0 9 0,-1 52 0,-1-49 0,-2 22 0,-2-1 0,-2 0 0,-1-1 0,-2 0 0,-2 0 0,-1-1 0,-30 59 0,40-90 0,1-3 0,1 1 0,-1 0 0,0-1 0,0 1 0,0-1 0,0 1 0,-1-1 0,0 0 0,1 0 0,-1 0 0,0-1 0,0 1 0,-4 2 0,6-5 0,1 0 0,-1 0 0,1 0 0,0 1 0,-1-1 0,1 0 0,-1 0 0,1 0 0,-1 0 0,1 0 0,0-1 0,-1 1 0,1 0 0,-1 0 0,1 0 0,-1 0 0,1 0 0,0-1 0,-1 1 0,1 0 0,-1 0 0,1 0 0,0-1 0,-1 1 0,1 0 0,0-1 0,0 1 0,-1 0 0,1-1 0,0 1 0,0 0 0,-1-1 0,1 1 0,0-1 0,0 1 0,0 0 0,0-1 0,-1 1 0,1-1 0,0 0 0,-3-20 0,2 19 0,1-39 0,0 0 0,10-60 0,-3 46 0,-3 9 0,2-23 0,22-99 0,-23 149 0,0 0 0,1 1 0,1 0 0,0 0 0,1 1 0,2 0 0,-1 0 0,2 1 0,0 0 0,15-16 0,-16 24 0,-1 0 0,1 0 0,1 1 0,0 1 0,-1-1 0,2 2 0,-1-1 0,1 2 0,0 0 0,0 0 0,0 1 0,0 0 0,23-1 0,-16 2 0,0 2 0,-1 0 0,1 1 0,0 0 0,0 2 0,-1 0 0,0 2 0,29 9 0,-41-12 0,0 1 0,0 0 0,0 0 0,0 1 0,0-1 0,-1 1 0,0 1 0,0-1 0,8 9 0,-11-11 0,0 1 0,-1-1 0,1 0 0,-1 0 0,0 1 0,0-1 0,0 1 0,0-1 0,0 1 0,-1 0 0,1-1 0,-1 1 0,1 0 0,-1-1 0,0 1 0,0 0 0,-1-1 0,1 1 0,0 0 0,-1-1 0,1 1 0,-1-1 0,0 1 0,0 0 0,0-1 0,-3 5 0,-3 4 0,0-1 0,-1 0 0,-1 0 0,0-1 0,0 0 0,0-1 0,-1 0 0,-1 0 0,-20 11 0,-12 4 0,-52 21 0,92-43 0,-18 7 0,13-5 0,1 0 0,-1 0 0,1 0 0,0 1 0,-8 6 0,15-10 0,0 0 0,-1 0 0,1 0 0,0 0 0,0 1 0,-1-1 0,1 0 0,0 0 0,0 0 0,0 1 0,-1-1 0,1 0 0,0 0 0,0 1 0,0-1 0,0 0 0,0 0 0,-1 1 0,1-1 0,0 0 0,0 1 0,0-1 0,0 0 0,0 0 0,0 1 0,0-1 0,0 0 0,0 1 0,0-1 0,0 0 0,0 1 0,0-1 0,0 0 0,1 0 0,-1 1 0,0-1 0,0 0 0,0 0 0,0 1 0,0-1 0,1 0 0,-1 0 0,0 1 0,0-1 0,0 0 0,1 0 0,-1 0 0,0 1 0,0-1 0,1 0 0,-1 0 0,0 0 0,0 0 0,1 0 0,-1 1 0,0-1 0,1 0 0,19 6 0,-17-5 0,63 14 0,95 27 0,-144-37 0,-1 2 0,0 0 0,1 1 0,-2 0 0,0 1 0,0 1 0,14 13 0,-24-19 0,0 1 0,0-1 0,-1 2 0,1-1 0,-1 0 0,-1 1 0,1-1 0,-1 1 0,0 0 0,0 0 0,-1 1 0,1-1 0,-2 1 0,1-1 0,-1 1 0,2 12 0,-3-13 0,-1-1 0,1 1 0,-1 0 0,0 0 0,-1 0 0,1 0 0,-1-1 0,0 1 0,-1-1 0,1 1 0,-1-1 0,0 0 0,-1 0 0,1 0 0,-1-1 0,0 1 0,0-1 0,0 0 0,-6 5 0,-5 2 0,0-1 0,-1-1 0,0 0 0,0-1 0,-1 0 0,0-2 0,0 0 0,-1-1 0,-25 4 0,22-5 0,1-2 0,-1 0 0,1-1 0,-1-2 0,1 0 0,-1-1 0,1 0 0,-24-8 0,2-6-1365,9-2-5461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07.315"/>
    </inkml:context>
    <inkml:brush xml:id="br0">
      <inkml:brushProperty name="width" value="0.05" units="cm"/>
      <inkml:brushProperty name="height" value="0.05" units="cm"/>
      <inkml:brushProperty name="color" value="#FFFFFF"/>
    </inkml:brush>
  </inkml:definitions>
  <inkml:trace contextRef="#ctx0" brushRef="#br0">1 46 24575,'71'0'0,"428"10"0,-480-8 0,-13-1 0,0 0 0,-1 0 0,1-1 0,0 1 0,0-1 0,0-1 0,0 1 0,-1-1 0,1 0 0,0-1 0,7-2 0,-13 4 0,1 0 0,-1 0 0,0 0 0,0-1 0,0 1 0,1 0 0,-1 0 0,0 0 0,0 0 0,0 0 0,0-1 0,0 1 0,1 0 0,-1 0 0,0 0 0,0-1 0,0 1 0,0 0 0,0 0 0,0 0 0,0-1 0,0 1 0,0 0 0,0 0 0,0-1 0,0 1 0,0 0 0,0 0 0,0-1 0,0 1 0,0 0 0,0 0 0,0 0 0,0-1 0,0 1 0,0 0 0,-8-8 0,-13-3 0,8 6 0,0 0 0,-1 1 0,0 0 0,0 1 0,0 1 0,0 0 0,0 1 0,-16 1 0,24 0 0,1 0 0,-1 1 0,1 0 0,-1 0 0,1 0 0,0 1 0,-1 0 0,1 0 0,0 0 0,0 0 0,0 1 0,0 0 0,1 0 0,-1 1 0,1-1 0,0 1 0,0 0 0,0 0 0,0 0 0,1 0 0,-1 1 0,1-1 0,-4 9 0,0 4 0,1 1 0,0-1 0,1 1 0,-3 27 0,-4 76 0,9-93 0,-1 23-273,2 0 0,2 0 0,2 0 0,13 74 0,-4-79-6553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07.765"/>
    </inkml:context>
    <inkml:brush xml:id="br0">
      <inkml:brushProperty name="width" value="0.05" units="cm"/>
      <inkml:brushProperty name="height" value="0.05" units="cm"/>
      <inkml:brushProperty name="color" value="#FFFFFF"/>
    </inkml:brush>
  </inkml:definitions>
  <inkml:trace contextRef="#ctx0" brushRef="#br0">0 422 24575,'11'-38'0,"-10"30"0,1 1 0,0-1 0,0 1 0,1 0 0,0 0 0,0-1 0,0 2 0,1-1 0,0 0 0,9-10 0,-12 16 0,-1 1 0,0-1 0,1 1 0,-1-1 0,1 1 0,-1-1 0,1 1 0,-1-1 0,1 1 0,-1 0 0,1-1 0,-1 1 0,1 0 0,-1-1 0,1 1 0,0 0 0,-1 0 0,1-1 0,-1 1 0,1 0 0,0 0 0,-1 0 0,1 0 0,0 0 0,-1 0 0,1 0 0,0 0 0,-1 0 0,1 0 0,-1 0 0,1 1 0,0-1 0,-1 0 0,1 0 0,-1 1 0,1-1 0,0 0 0,-1 1 0,1-1 0,-1 0 0,1 1 0,-1-1 0,0 1 0,1-1 0,-1 1 0,1-1 0,-1 1 0,0-1 0,1 1 0,-1-1 0,0 1 0,0 0 0,1-1 0,-1 1 0,0 0 0,0 0 0,2 6 0,0 0 0,-1-1 0,0 1 0,1 8 0,4 146 0,-3-39 0,6 163 0,-8-284 0,-1 1 0,0-1 0,0 0 0,0 0 0,0 0 0,0 0 0,0 1 0,-1-1 0,1 0 0,0 0 0,0 0 0,-1 0 0,1 0 0,-1 0 0,0 2 0,0-3 0,1 0 0,0 0 0,-1 0 0,1-1 0,-1 1 0,1 0 0,-1 0 0,1 0 0,0-1 0,-1 1 0,1 0 0,0-1 0,-1 1 0,1 0 0,0-1 0,-1 1 0,1 0 0,0-1 0,0 1 0,-1 0 0,1-1 0,0 1 0,0-1 0,0 1 0,0-1 0,-16-39 0,0-20 0,2-1 0,3-1 0,3 0 0,3 0 0,2-1 0,3 0 0,16-115 0,-13 156 0,1 0 0,2 0 0,0 1 0,1 0 0,1 0 0,1 0 0,15-24 0,-20 39 0,1-1 0,-1 2 0,1-1 0,1 0 0,-1 1 0,1 0 0,-1 0 0,1 1 0,1 0 0,11-7 0,-12 9 0,0 0 0,0 0 0,0 0 0,0 1 0,1 0 0,-1 0 0,1 1 0,-1 0 0,0 0 0,1 0 0,-1 1 0,0 0 0,1 0 0,8 3 0,3 2 0,0 2 0,-1 0 0,0 1 0,0 0 0,-1 1 0,0 1 0,-1 1 0,0 0 0,0 1 0,-2 1 0,0 0 0,0 1 0,-1 0 0,-1 1 0,12 23 0,-19-33 0,-1 1 0,0-1 0,-1 1 0,1 0 0,-1 0 0,-1 0 0,1 0 0,-1 0 0,0 1 0,-1-1 0,0 0 0,0 0 0,-1 0 0,-1 10 0,0-11 0,0 0 0,0 0 0,-1 0 0,1 0 0,-1 0 0,-1 0 0,1-1 0,-1 1 0,0-1 0,-1 0 0,1 0 0,-1-1 0,0 1 0,0-1 0,-11 7 0,-2-1-170,0-1-1,-1-1 0,0 0 1,0-2-1,-1 0 0,0-1 1,-33 4-1,-13-1-6655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6.440"/>
    </inkml:context>
    <inkml:brush xml:id="br0">
      <inkml:brushProperty name="width" value="0.05" units="cm"/>
      <inkml:brushProperty name="height" value="0.05" units="cm"/>
      <inkml:brushProperty name="color" value="#FFFFFF"/>
    </inkml:brush>
  </inkml:definitions>
  <inkml:trace contextRef="#ctx0" brushRef="#br0">205 194 24575,'-1'-15'0,"0"1"0,-1 0 0,0-1 0,-1 1 0,-1 0 0,0 1 0,-1-1 0,0 1 0,-1 0 0,-13-22 0,18 34 0,0-1 0,0 1 0,0-1 0,0 1 0,0 0 0,0 0 0,-1 0 0,1 0 0,0 0 0,-1 0 0,1 0 0,-1 0 0,1 0 0,-1 0 0,1 1 0,-1-1 0,0 1 0,1-1 0,-3 1 0,2 0 0,0 0 0,1 0 0,-1 1 0,1-1 0,-1 0 0,1 1 0,-1 0 0,1-1 0,0 1 0,-1 0 0,1 0 0,0 0 0,-1 0 0,1 0 0,0 0 0,0 0 0,-1 1 0,-4 5 0,1 1 0,0-1 0,1 1 0,-1 0 0,1 1 0,-2 8 0,-7 22 0,1 1 0,2 1 0,-6 64 0,4 127 0,13-162 57,3 0 0,3-1 0,3 1 0,3-2 0,23 72 0,-22-100-143,1-1 1,2 0 0,41 65-1,-41-78-141,2 0-1,0-2 1,2 0-1,1-1 1,43 35-1,-6-15-6598</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7"/>
    </inkml:context>
    <inkml:brush xml:id="br0">
      <inkml:brushProperty name="width" value="0.05" units="cm"/>
      <inkml:brushProperty name="height" value="0.05" units="cm"/>
      <inkml:brushProperty name="color" value="#FFFFFF"/>
    </inkml:brush>
  </inkml:definitions>
  <inkml:trace contextRef="#ctx0" brushRef="#br0">544 597 24575,'0'-1'0,"0"0"0,0 1 0,-1-1 0,1 0 0,0 1 0,-1-1 0,1 0 0,-1 1 0,1-1 0,-1 1 0,1-1 0,-1 1 0,1-1 0,-1 1 0,1-1 0,-1 1 0,0-1 0,1 1 0,-1 0 0,0-1 0,1 1 0,-1 0 0,0 0 0,0-1 0,1 1 0,-1 0 0,-1 0 0,-27-3 0,21 2 0,-9-1 0,-1-1 0,0-1 0,1-1 0,0 0 0,0-1 0,0-1 0,1 0 0,-16-11 0,23 13 0,1-1 0,0-1 0,0 1 0,0-1 0,1-1 0,0 0 0,0 0 0,1 0 0,0 0 0,0-1 0,1 0 0,0-1 0,1 1 0,0-1 0,-3-10 0,3 4 0,1 1 0,1-1 0,1 1 0,0-1 0,1 1 0,0-1 0,2 0 0,-1 1 0,2-1 0,9-29 0,-8 33 0,0-1 0,1 1 0,1 0 0,0 0 0,0 0 0,1 1 0,1 0 0,0 0 0,0 1 0,1 0 0,1 0 0,0 1 0,11-8 0,-17 14 0,0 0 0,-1 1 0,1 0 0,0 0 0,0 0 0,0 1 0,1-1 0,-1 1 0,0 0 0,1 0 0,-1 1 0,0-1 0,1 1 0,-1 0 0,1 0 0,-1 0 0,0 1 0,5 1 0,-4-1 0,0 1 0,0 0 0,0 0 0,-1 1 0,1 0 0,-1 0 0,1 0 0,-1 0 0,0 0 0,-1 1 0,1 0 0,0 0 0,-1 0 0,6 9 0,1 5 0,0 1 0,-1 0 0,-1 0 0,-1 1 0,0 0 0,4 29 0,12 129 0,-15 428 0,-10-210 0,1-407 0,-1 0 0,0 0 0,0 0 0,-1 0 0,0 0 0,-8-17 0,0 5 0,-26-40 0,30 52 0,0 1 0,-1 1 0,0-1 0,-1 2 0,1-1 0,-2 1 0,1 0 0,-1 1 0,0 0 0,-1 0 0,0 1 0,0 1 0,-15-6 0,17 8 0,-1 1 0,0 0 0,1 0 0,-1 1 0,0 0 0,0 1 0,0 0 0,1 1 0,-1 0 0,0 0 0,0 1 0,1 0 0,-1 1 0,1 0 0,0 0 0,0 1 0,-10 6 0,6-2 0,0 0 0,0 1 0,1 1 0,0 0 0,1 1 0,0 0 0,1 0 0,0 1 0,1 1 0,-13 22 0,15-23 0,0 1 0,2 0 0,-1 0 0,2 0 0,0 1 0,0 0 0,2 0 0,-1-1 0,2 2 0,0-1 0,1 27 0,1-35-114,0 0 1,0 0-1,1 0 0,-1-1 0,1 1 1,1 0-1,-1-1 0,1 1 0,0-1 1,0 0-1,5 7 0,16 14-6712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7.829"/>
    </inkml:context>
    <inkml:brush xml:id="br0">
      <inkml:brushProperty name="width" value="0.05" units="cm"/>
      <inkml:brushProperty name="height" value="0.05" units="cm"/>
      <inkml:brushProperty name="color" value="#FFFFFF"/>
    </inkml:brush>
  </inkml:definitions>
  <inkml:trace contextRef="#ctx0" brushRef="#br0">0 71 24575,'18'-3'0,"-17"3"0,0-1 0,0 1 0,0 0 0,0-1 0,0 1 0,-1 0 0,1 0 0,0 0 0,0 0 0,0-1 0,0 1 0,0 0 0,0 1 0,0-1 0,0 0 0,0 0 0,0 0 0,0 1 0,0-1 0,-1 0 0,1 1 0,0-1 0,0 0 0,0 1 0,0-1 0,-1 1 0,1 0 0,0-1 0,0 1 0,-1 0 0,1-1 0,-1 1 0,1 0 0,-1 0 0,1-1 0,-1 1 0,1 0 0,-1 0 0,1 0 0,-1 0 0,0 0 0,0 0 0,0 0 0,1-1 0,-1 1 0,0 2 0,8 57 0,-3-16 0,1 3 0,16-85 0,-19 31 0,12-23 0,36-54 0,-47 77 0,1 1 0,0-1 0,1 1 0,-1 0 0,1 1 0,1-1 0,-1 1 0,1 1 0,0-1 0,0 1 0,0 0 0,0 0 0,14-4 0,-19 8 0,1-1 0,-1 1 0,1-1 0,0 1 0,-1 0 0,1 0 0,-1 0 0,1 0 0,0 0 0,-1 1 0,1-1 0,-1 1 0,1 0 0,-1 0 0,1 0 0,-1 0 0,4 2 0,-3-1 0,0 1 0,0-1 0,-1 1 0,1 0 0,0 0 0,-1 0 0,0 0 0,0 0 0,0 0 0,3 7 0,1 7 0,-1 0 0,0 0 0,-1 0 0,2 22 0,-3-19 0,14 107-1365,-12-104-5461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7.378"/>
    </inkml:context>
    <inkml:brush xml:id="br0">
      <inkml:brushProperty name="width" value="0.05" units="cm"/>
      <inkml:brushProperty name="height" value="0.05" units="cm"/>
      <inkml:brushProperty name="color" value="#FFFFFF"/>
    </inkml:brush>
  </inkml:definitions>
  <inkml:trace contextRef="#ctx0" brushRef="#br0">1 142 24575,'0'-17'0,"0"-1"0,2 1 0,0-1 0,1 1 0,7-22 0,-10 38 0,0 0 0,0 0 0,0 0 0,1 1 0,-1-1 0,0 0 0,0 0 0,1 1 0,-1-1 0,1 0 0,-1 1 0,1-1 0,-1 0 0,1 1 0,-1-1 0,1 1 0,0-1 0,-1 1 0,1-1 0,0 1 0,-1-1 0,2 1 0,-1 0 0,-1 0 0,1 0 0,0 0 0,-1 0 0,1 1 0,-1-1 0,1 0 0,-1 1 0,1-1 0,0 0 0,-1 1 0,1-1 0,-1 0 0,1 1 0,-1-1 0,0 1 0,1-1 0,-1 1 0,1-1 0,-1 1 0,1 0 0,16 40 0,-15-36 0,37 103 0,49 225 0,-84-304 0,-1-6 0,1-46 0,1-16 0,1 1 0,20-67 0,-19 81 0,2 2 0,0-1 0,1 1 0,2 1 0,22-33 0,-30 48 0,1 0 0,0 0 0,0 1 0,1-1 0,-1 2 0,1-1 0,1 0 0,-1 1 0,0 0 0,10-3 0,-14 5 0,1 2 0,0-1 0,0 0 0,-1 0 0,1 1 0,0 0 0,0-1 0,0 1 0,0 0 0,0 1 0,0-1 0,-1 0 0,1 1 0,0-1 0,0 1 0,0 0 0,-1 0 0,1 0 0,0 1 0,-1-1 0,1 0 0,-1 1 0,0 0 0,1 0 0,-1-1 0,0 1 0,0 0 0,0 1 0,2 2 0,3 5 0,-1 0 0,0 0 0,0 0 0,-1 0 0,-1 1 0,0 0 0,4 16 0,14 85 0,-17-76 0,15 94-1365,-14-104-5461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7.559"/>
    </inkml:context>
    <inkml:brush xml:id="br0">
      <inkml:brushProperty name="width" value="0.05" units="cm"/>
      <inkml:brushProperty name="height" value="0.05" units="cm"/>
      <inkml:brushProperty name="color" value="#FFFFFF"/>
    </inkml:brush>
  </inkml:definitions>
  <inkml:trace contextRef="#ctx0" brushRef="#br0">0 300 24575,'10'-177'0,"-6"124"0,-3 38 0,-1 10 0,0-1 0,1 1 0,-1 0 0,1-1 0,0 1 0,1 0 0,-1-1 0,3-4 0,-4 10 0,0-1 0,0 1 0,1 0 0,-1 0 0,0 0 0,0 0 0,0 0 0,0 0 0,0 0 0,1 0 0,-1-1 0,0 1 0,0 0 0,0 0 0,1 0 0,-1 0 0,0 0 0,0 0 0,0 0 0,0 0 0,1 0 0,-1 0 0,0 0 0,0 0 0,0 0 0,0 0 0,1 1 0,-1-1 0,0 0 0,0 0 0,0 0 0,0 0 0,1 0 0,-1 0 0,0 0 0,0 0 0,0 1 0,0-1 0,0 0 0,0 0 0,1 0 0,-1 0 0,0 0 0,0 1 0,0-1 0,0 0 0,0 0 0,0 0 0,0 0 0,0 1 0,0-1 0,0 0 0,0 0 0,0 0 0,0 0 0,0 1 0,0-1 0,0 0 0,0 0 0,5 16 0,0 1 0,-1-1 0,-1 0 0,2 31 0,1-1 0,72 731-1365,-76-713-5461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7.929"/>
    </inkml:context>
    <inkml:brush xml:id="br0">
      <inkml:brushProperty name="width" value="0.05" units="cm"/>
      <inkml:brushProperty name="height" value="0.05" units="cm"/>
      <inkml:brushProperty name="color" value="#FFFFFF"/>
    </inkml:brush>
  </inkml:definitions>
  <inkml:trace contextRef="#ctx0" brushRef="#br0">9 368 24575,'-1'-2'0,"0"1"0,0-1 0,0 0 0,0 0 0,0 0 0,0 0 0,1 0 0,-1 0 0,1-1 0,0 1 0,-1 0 0,1 0 0,0 0 0,0 0 0,0 0 0,1-1 0,-1 1 0,0 0 0,1 0 0,0-3 0,1 4 0,-1-1 0,0 1 0,1 0 0,-1-1 0,1 1 0,-1 0 0,1 0 0,0 0 0,-1 0 0,1 1 0,0-1 0,0 0 0,0 1 0,-1-1 0,1 1 0,0-1 0,0 1 0,0 0 0,0 0 0,0 0 0,0 0 0,0 0 0,2 1 0,136 18 0,13 1 0,-99-19 0,1-1 0,56-9 0,-89 7 0,0-2 0,-1-1 0,1-1 0,-1 0 0,0-2 0,-1-1 0,37-20 0,-52 26 0,1-1 0,-1 0 0,0 0 0,0 0 0,0-1 0,-1 0 0,1 0 0,-1 0 0,0 0 0,-1-1 0,1 1 0,-1-1 0,0 0 0,-1 0 0,4-11 0,-5 11 0,0 1 0,-1-1 0,1 0 0,-1 1 0,-1-1 0,1 0 0,-1 1 0,0-1 0,0 1 0,0-1 0,-1 1 0,0 0 0,0 0 0,0-1 0,-1 1 0,0 1 0,0-1 0,-6-7 0,5 6 0,-1 0 0,0 0 0,-1 1 0,1 0 0,-1 0 0,0 1 0,0-1 0,-1 1 0,1 1 0,-1-1 0,0 1 0,0 0 0,0 1 0,0-1 0,-10-1 0,11 4 0,-1-1 0,1 1 0,0 0 0,-1 0 0,1 0 0,-1 1 0,1 0 0,0 1 0,0-1 0,-1 1 0,1 0 0,0 1 0,1-1 0,-1 1 0,0 1 0,1-1 0,0 1 0,-8 6 0,4-1 0,0 1 0,0 0 0,1 1 0,0 0 0,1 1 0,0-1 0,1 1 0,0 0 0,1 1 0,1-1 0,0 1 0,-5 26 0,3 1 0,1 1 0,3-1 0,2 43 0,1-45 86,2 1-1,2-1 0,10 42 1,-11-65-242,0 1 1,1-1 0,1 0 0,0-1 0,1 1 0,1-1 0,0-1-1,1 0 1,0 0 0,13 14 0,10 0-6671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8.253"/>
    </inkml:context>
    <inkml:brush xml:id="br0">
      <inkml:brushProperty name="width" value="0.05" units="cm"/>
      <inkml:brushProperty name="height" value="0.05" units="cm"/>
      <inkml:brushProperty name="color" value="#FFFFFF"/>
    </inkml:brush>
  </inkml:definitions>
  <inkml:trace contextRef="#ctx0" brushRef="#br0">26 165 24575,'-8'-23'0,"7"20"0,1 0 0,-1 0 0,0 0 0,-1 0 0,1 0 0,-1 0 0,1 0 0,-1 0 0,0 0 0,-2-2 0,15 35 0,16 28 0,37 113 0,-56-140 0,0 0 0,-2 1 0,-2 0 0,-1 0 0,-1 53 0,-2-82 0,-1 0 0,1 0 0,-1 0 0,1 0 0,-1 0 0,0 0 0,0 0 0,-2 3 0,2-5 0,1-1 0,0 0 0,0 1 0,0-1 0,-1 1 0,1-1 0,0 0 0,-1 0 0,1 1 0,0-1 0,-1 0 0,1 1 0,0-1 0,-1 0 0,1 0 0,-1 0 0,1 0 0,0 1 0,-1-1 0,1 0 0,-1 0 0,1 0 0,-1 0 0,0 0 0,0-1 0,0 1 0,1 0 0,-1-1 0,0 1 0,0 0 0,1-1 0,-1 1 0,0-1 0,1 0 0,-1 1 0,1-1 0,-1 1 0,1-1 0,-1 0 0,1 0 0,-1 0 0,-3-6 0,1 0 0,0 1 0,0-1 0,1 0 0,0-1 0,1 1 0,-1 0 0,1 0 0,0-1 0,1 1 0,1-15 0,1-8 0,10-44 0,-11 71 0,8-38 0,1 1 0,31-73 0,-30 87 0,2 0 0,2 0 0,0 1 0,36-44 0,-45 62-195,1 0 0,0 0 0,0 1 0,1 0 0,0 0 0,9-5 0,7 0-6631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9.104"/>
    </inkml:context>
    <inkml:brush xml:id="br0">
      <inkml:brushProperty name="width" value="0.05" units="cm"/>
      <inkml:brushProperty name="height" value="0.05" units="cm"/>
      <inkml:brushProperty name="color" value="#FFFFFF"/>
    </inkml:brush>
  </inkml:definitions>
  <inkml:trace contextRef="#ctx0" brushRef="#br0">69 791 24575,'-1'-5'0,"0"1"0,-1-1 0,1 1 0,-1-1 0,0 1 0,0 0 0,0 0 0,-6-7 0,-3-7 0,-18-45 0,23 60 0,4 10 0,3 13 0,24 120 0,16 114 0,-41-250 0,2 21 0,-2-24 0,0 0 0,0 0 0,0 0 0,0 0 0,0 0 0,0 0 0,0 0 0,0 0 0,-1 0 0,1 0 0,0 0 0,-1 0 0,1 0 0,-1-1 0,1 1 0,-1 0 0,1 0 0,-2 1 0,2-3 0,-1 1 0,1-1 0,-1 1 0,1-1 0,-1 1 0,1-1 0,-1 1 0,1-1 0,0 0 0,-1 1 0,1-1 0,0 0 0,-1 1 0,1-1 0,0 0 0,0 1 0,0-1 0,0 0 0,0 0 0,0 1 0,0-1 0,0-1 0,-3-20 0,4 5 0,0 1 0,1-1 0,0 1 0,2-1 0,0 1 0,1 0 0,9-21 0,-9 23 0,2 2 0,-1-1 0,1 1 0,1 0 0,0 0 0,1 1 0,1 0 0,-1 0 0,12-8 0,-19 17 0,1 0 0,-1 0 0,1 1 0,-1-1 0,1 0 0,-1 1 0,1 0 0,0 0 0,0 0 0,0 0 0,0 0 0,0 1 0,0-1 0,0 1 0,0 0 0,0 0 0,5 0 0,-4 1 0,-1 0 0,0 0 0,0 0 0,0 1 0,0-1 0,0 1 0,0 0 0,0 0 0,0 0 0,-1 0 0,1 0 0,-1 1 0,0-1 0,0 1 0,4 4 0,8 15 0,-1 0 0,12 30 0,-14-27 0,2 0 0,19 28 0,-27-46 0,0-1 0,0 0 0,0 0 0,1 0 0,0-1 0,0 0 0,0 0 0,1 0 0,-1-1 0,1 0 0,1-1 0,8 4 0,-9-5 0,-1 0 0,1-1 0,0 0 0,0-1 0,0 0 0,0 0 0,0 0 0,0-1 0,0 0 0,0 0 0,0-1 0,0 1 0,-1-2 0,1 1 0,-1-1 0,1 0 0,-1 0 0,0-1 0,0 0 0,-1 0 0,8-6 0,-4 2 0,1 0 0,-1-1 0,-1 0 0,1 0 0,-2-1 0,1 0 0,-2-1 0,1 0 0,-1 0 0,-1 0 0,5-14 0,-7 16 0,0 0 0,-1 0 0,-1-1 0,0 1 0,0 0 0,0-1 0,-2-15 0,1 23 0,-1-1 0,1 1 0,-1 0 0,1-1 0,-1 1 0,0 0 0,0-1 0,0 1 0,0 0 0,0 0 0,0 0 0,-1 0 0,1 0 0,-1 0 0,0 0 0,1 1 0,-1-1 0,0 0 0,0 1 0,0 0 0,0-1 0,0 1 0,0 0 0,0 0 0,-1 0 0,1 0 0,0 1 0,-1-1 0,1 0 0,0 1 0,-1 0 0,1 0 0,-5 0 0,3-1 0,0 2 0,0-1 0,1 0 0,-1 1 0,0 0 0,0-1 0,1 2 0,-1-1 0,1 0 0,-1 1 0,1-1 0,0 1 0,-1 0 0,1 0 0,-3 3 0,2-1 0,0 0 0,0 0 0,0 1 0,0 0 0,1 0 0,0 0 0,0 0 0,-4 10 0,2-2 0,1-1 0,1 1 0,0 0 0,1-1 0,0 1 0,1 0 0,1 1 0,0 13 0,1-17 0,1 1 0,0-1 0,0 1 0,1-1 0,0 0 0,1 0 0,0 0 0,1-1 0,0 1 0,0-1 0,1 0 0,13 15 0,-16-20 0,0-1 0,1 1 0,-1-1 0,1 0 0,0-1 0,0 1 0,0 0 0,0-1 0,1 0 0,-1 0 0,1-1 0,-1 1 0,1-1 0,0 0 0,-1 0 0,1 0 0,0-1 0,0 1 0,-1-1 0,1 0 0,0-1 0,0 1 0,0-1 0,-1 0 0,1 0 0,0-1 0,-1 1 0,1-1 0,-1 0 0,6-4 0,0 1 0,-1-1 0,-1 0 0,1 0 0,-1-1 0,0 0 0,-1-1 0,0 1 0,13-18 0,-12 11 0,0 0 0,0 0 0,-1-1 0,-1 0 0,5-19 0,-1-5 0,-3 1 0,-1-1 0,-2-1 0,-1-38 0,-4-8 0,-16-118 0,-31-81 0,44 260 0,1 6 0,-1 0 0,0 0 0,-1 0 0,-16-35 0,21 54 0,0 0 0,0-1 0,0 1 0,0-1 0,0 1 0,-1 0 0,1-1 0,0 1 0,0-1 0,0 1 0,-1 0 0,1-1 0,0 1 0,-1 0 0,1 0 0,0-1 0,-1 1 0,1 0 0,0 0 0,-1-1 0,1 1 0,0 0 0,-1 0 0,1 0 0,-1 0 0,1-1 0,0 1 0,-1 0 0,0 0 0,-4 11 0,1 22 0,8 54 0,3-1 0,20 94 0,-15-112 0,111 582 0,-118-628-455,1 0 0,10 21 0,-5-20-6371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9.304"/>
    </inkml:context>
    <inkml:brush xml:id="br0">
      <inkml:brushProperty name="width" value="0.05" units="cm"/>
      <inkml:brushProperty name="height" value="0.05" units="cm"/>
      <inkml:brushProperty name="color" value="#FFFFFF"/>
    </inkml:brush>
  </inkml:definitions>
  <inkml:trace contextRef="#ctx0" brushRef="#br0">28 120 24575,'-3'0'0,"-1"-3"0,-3-1 0,0-2 0,2-4 0,3 0 0,9-1 0,6-2 0,6 2 0,7-1 0,7-1 0,7-1 0,-3 1-8191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29.507"/>
    </inkml:context>
    <inkml:brush xml:id="br0">
      <inkml:brushProperty name="width" value="0.05" units="cm"/>
      <inkml:brushProperty name="height" value="0.05" units="cm"/>
      <inkml:brushProperty name="color" value="#FFFFFF"/>
    </inkml:brush>
  </inkml:definitions>
  <inkml:trace contextRef="#ctx0" brushRef="#br0">43 0 24575,'-3'3'0,"-4"4"0,-1 4 0,4 3 0,6 5 0,8 8 0,9 11 0,6 11 0,6 13 0,3 9 0,-2 8 0,-5 6 0,-14 6 0,-15 2 0,-22-3 0,-24-5 0,-22-8 0,0-17-8191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0.279"/>
    </inkml:context>
    <inkml:brush xml:id="br0">
      <inkml:brushProperty name="width" value="0.05" units="cm"/>
      <inkml:brushProperty name="height" value="0.05" units="cm"/>
      <inkml:brushProperty name="color" value="#FFFFFF"/>
    </inkml:brush>
  </inkml:definitions>
  <inkml:trace contextRef="#ctx0" brushRef="#br0">1 4 24575,'0'-3'0,"0"2"0,0 5 0,0 9 0,0 13 0,0 12 0,0 16 0,0 16 0,0 16 0,3 12 0,6 10 0,9 4 0,9-2 0,13-8 0,13-9 0,13-15 0,-4-21-8191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0.851"/>
    </inkml:context>
    <inkml:brush xml:id="br0">
      <inkml:brushProperty name="width" value="0.05" units="cm"/>
      <inkml:brushProperty name="height" value="0.05" units="cm"/>
      <inkml:brushProperty name="color" value="#FFFFFF"/>
    </inkml:brush>
  </inkml:definitions>
  <inkml:trace contextRef="#ctx0" brushRef="#br0">363 484 24575,'0'-1'0,"-1"0"0,1 1 0,-1-1 0,1 0 0,-1 0 0,1 1 0,-1-1 0,1 0 0,-1 1 0,1-1 0,-1 0 0,0 1 0,1-1 0,-1 1 0,0-1 0,0 1 0,0 0 0,1-1 0,-3 0 0,-20-8 0,16 7 0,-36-11 0,35 12 0,0-1 0,0-1 0,0 1 0,-11-7 0,16 8 0,0-1 0,0-1 0,0 1 0,0 0 0,1-1 0,-1 0 0,1 1 0,-1-1 0,1 0 0,0 0 0,0 0 0,0-1 0,1 1 0,-2-4 0,-1-5 0,0-1 0,1 0 0,0 0 0,1 0 0,1 0 0,0 0 0,1 0 0,0 0 0,3-15 0,0 5 0,1 0 0,2 0 0,0 0 0,11-26 0,-11 34 0,1 1 0,11-18 0,-17 29 0,1 0 0,0 0 0,0 0 0,0 0 0,1 1 0,-1-1 0,1 1 0,-1 0 0,1 0 0,0 0 0,0 0 0,0 0 0,0 0 0,0 1 0,0-1 0,0 1 0,4-1 0,-6 2 0,1 0 0,-1 0 0,1 0 0,-1 0 0,0 1 0,1-1 0,-1 0 0,1 1 0,-1-1 0,0 1 0,1-1 0,-1 1 0,0-1 0,1 1 0,-1 0 0,0 0 0,0 0 0,0 0 0,0 0 0,0 0 0,0 0 0,0 0 0,0 0 0,0 0 0,1 2 0,1 4 0,1 0 0,-1 0 0,3 12 0,-5-18 0,13 49 0,16 98 0,-8 57 0,-16-141 0,46 467 0,-51-514 0,-1-17 0,-1 0 0,1 0 0,0 0 0,0 0 0,0 0 0,0 0 0,0 0 0,0 0 0,0 1 0,0-1 0,0 0 0,0 0 0,-1 0 0,1 0 0,0 0 0,0 0 0,0 0 0,0 0 0,0 0 0,0 0 0,0 0 0,0 0 0,-1 0 0,1 0 0,0 0 0,0 0 0,0-1 0,0 1 0,0 0 0,0 0 0,0 0 0,0 0 0,0 0 0,-1 0 0,1 0 0,0 0 0,0 0 0,0 0 0,0 0 0,0 0 0,0 0 0,0-1 0,0 1 0,0 0 0,0 0 0,0 0 0,0 0 0,0 0 0,0 0 0,0 0 0,0 0 0,0 0 0,0-1 0,0 1 0,0 0 0,0 0 0,0 0 0,0 0 0,0 0 0,0 0 0,-11-29 0,-4-26 0,7 25 0,0-1 0,-2 1 0,-1 1 0,-27-49 0,36 74 0,-1 0 0,0 1 0,1-1 0,-2 1 0,1-1 0,0 1 0,0 0 0,-1 0 0,0 1 0,1-1 0,-1 1 0,0 0 0,-6-3 0,7 4 0,0 1 0,0-1 0,-1 0 0,1 1 0,0 0 0,-1 0 0,1 0 0,0 0 0,-1 0 0,1 1 0,0 0 0,0-1 0,0 1 0,-1 0 0,1 1 0,0-1 0,0 0 0,0 1 0,-2 2 0,-10 6 0,1 1 0,0 0 0,1 1 0,1 1 0,0 0 0,-18 26 0,10-10 0,1 1 0,-20 47 0,29-55 57,1 1 0,1 0 0,0 1 0,2 0 0,-4 39 0,8-52-164,2-1 0,-1 1 1,2-1-1,-1 0 0,1 1 1,1-1-1,0 0 0,0 0 1,1 0-1,1 0 0,-1 0 1,1-1-1,1 0 0,0 0 1,11 15-1,12 8-6719</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1.228"/>
    </inkml:context>
    <inkml:brush xml:id="br0">
      <inkml:brushProperty name="width" value="0.05" units="cm"/>
      <inkml:brushProperty name="height" value="0.05" units="cm"/>
      <inkml:brushProperty name="color" value="#FFFFFF"/>
    </inkml:brush>
  </inkml:definitions>
  <inkml:trace contextRef="#ctx0" brushRef="#br0">49 269 24575,'0'-36'0,"-3"-79"0,2 102 0,0 0 0,-2 0 0,1 0 0,-2 1 0,1-1 0,-9-17 0,2 19 0,10 11 0,0 0 0,0 0 0,-1 0 0,1 0 0,0 0 0,0 0 0,0 0 0,-1 1 0,1-1 0,0 0 0,0 0 0,-1 0 0,1 0 0,0 0 0,0 0 0,-1 0 0,1 1 0,0-1 0,0 0 0,0 0 0,0 0 0,-1 0 0,1 1 0,0-1 0,0 0 0,0 0 0,0 0 0,0 1 0,0-1 0,-1 0 0,1 1 0,-1 1 0,0 1 0,1 0 0,-1 0 0,1-1 0,-1 1 0,1 0 0,0 5 0,20 166 0,-4-50 0,-14-109 0,9 138 0,-10-127 0,-2 0 0,-1 0 0,-8 45 0,8-70 0,2-10 0,0-14 0,5-14 0,2-1 0,1 1 0,2 1 0,2 0 0,1 0 0,2 1 0,1 0 0,31-48 0,-42 76 0,0 1 0,0-1 0,0 1 0,1 0 0,0 0 0,0 1 0,1-1 0,-1 1 0,12-6 0,-15 10 0,0 0 0,0 0 0,0 0 0,0 0 0,0 1 0,0-1 0,-1 1 0,1 0 0,0-1 0,0 1 0,0 1 0,0-1 0,0 0 0,0 1 0,0 0 0,0-1 0,0 1 0,0 0 0,0 1 0,-1-1 0,1 0 0,0 1 0,-1 0 0,0-1 0,1 1 0,-1 0 0,0 0 0,0 0 0,3 4 0,5 6 0,-1 0 0,0 1 0,-1 0 0,0 0 0,-1 1 0,9 23 0,25 94 0,-37-113 0,44 177-1365,-39-167-5461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8.219"/>
    </inkml:context>
    <inkml:brush xml:id="br0">
      <inkml:brushProperty name="width" value="0.05" units="cm"/>
      <inkml:brushProperty name="height" value="0.05" units="cm"/>
      <inkml:brushProperty name="color" value="#FFFFFF"/>
    </inkml:brush>
  </inkml:definitions>
  <inkml:trace contextRef="#ctx0" brushRef="#br0">185 120 24575,'1'0'0,"0"0"0,0 1 0,0-1 0,0 1 0,0-1 0,0 1 0,0 0 0,0-1 0,-1 1 0,1 0 0,0-1 0,0 1 0,-1 0 0,1 0 0,0 0 0,0 1 0,11 10 0,-8-11 0,0 0 0,0-1 0,0 1 0,0-1 0,0 0 0,0 0 0,0 0 0,0 0 0,0-1 0,0 1 0,0-1 0,4-2 0,46-17 0,-50 18 0,0-1 0,0 1 0,-1-1 0,1 0 0,0 0 0,-1-1 0,0 1 0,0-1 0,0 1 0,0-1 0,-1 0 0,1 0 0,-1 0 0,0 0 0,3-9 0,-5 11 0,1 0 0,-1 1 0,1-1 0,-1 0 0,0 0 0,0 0 0,0 0 0,0 1 0,0-1 0,0 0 0,0 0 0,0 0 0,-1 1 0,1-1 0,-1 0 0,0 0 0,1 1 0,-1-1 0,0 0 0,0 1 0,0-1 0,0 1 0,0-1 0,0 1 0,-1 0 0,1-1 0,0 1 0,-1 0 0,1 0 0,-1 0 0,1 0 0,-1 0 0,1 0 0,-1 1 0,0-1 0,1 0 0,-1 1 0,0-1 0,0 1 0,0 0 0,1-1 0,-4 1 0,-5-1 0,-1 1 0,0 0 0,0 0 0,0 1 0,0 0 0,0 1 0,0 0 0,1 1 0,-1 0 0,-13 7 0,3-1 0,1 1 0,0 1 0,1 1 0,-20 15 0,31-21 0,0 1 0,0 0 0,1 1 0,0 0 0,0 0 0,1 0 0,0 1 0,-9 17 0,13-22 0,0-1 0,1 1 0,0 0 0,0-1 0,0 1 0,0 0 0,0 0 0,1 0 0,-1 0 0,1 0 0,0 0 0,1 0 0,-1 0 0,1 0 0,0-1 0,-1 1 0,2 0 0,-1 0 0,0-1 0,1 1 0,0 0 0,-1-1 0,2 0 0,-1 1 0,0-1 0,5 5 0,1-1 0,0 0 0,1 0 0,0-1 0,0 0 0,0 0 0,1-1 0,0 0 0,0-1 0,0 0 0,0-1 0,1 0 0,18 3 0,-3-2 0,0-2 0,0-1 0,0 0 0,33-5 0,6-5-1365,-7-2-5461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1.506"/>
    </inkml:context>
    <inkml:brush xml:id="br0">
      <inkml:brushProperty name="width" value="0.05" units="cm"/>
      <inkml:brushProperty name="height" value="0.05" units="cm"/>
      <inkml:brushProperty name="color" value="#FFFFFF"/>
    </inkml:brush>
  </inkml:definitions>
  <inkml:trace contextRef="#ctx0" brushRef="#br0">4 117 24575,'-1'-32'0,"0"22"0,0 1 0,1-1 0,0 0 0,1 1 0,0-1 0,3-14 0,-4 24 0,0 0 0,0-1 0,0 1 0,0 0 0,0 0 0,0 0 0,0 0 0,0 0 0,0 0 0,0 0 0,0 0 0,0 0 0,0 0 0,0-1 0,0 1 0,0 0 0,0 0 0,1 0 0,-1 0 0,0 0 0,0 0 0,0 0 0,0 0 0,0 0 0,0 0 0,0 0 0,0 0 0,0 0 0,0 0 0,0 0 0,0 0 0,0-1 0,1 1 0,-1 0 0,0 0 0,0 0 0,0 0 0,0 0 0,0 0 0,0 0 0,0 0 0,0 0 0,0 0 0,1 0 0,-1 0 0,0 0 0,0 1 0,0-1 0,0 0 0,0 0 0,0 0 0,0 0 0,0 0 0,0 0 0,0 0 0,0 0 0,1 0 0,-1 0 0,3 8 0,4 14 0,-7-21 0,102 652 0,-86-515 0,4 41-1365,-18-144-5461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1.847"/>
    </inkml:context>
    <inkml:brush xml:id="br0">
      <inkml:brushProperty name="width" value="0.05" units="cm"/>
      <inkml:brushProperty name="height" value="0.05" units="cm"/>
      <inkml:brushProperty name="color" value="#FFFFFF"/>
    </inkml:brush>
  </inkml:definitions>
  <inkml:trace contextRef="#ctx0" brushRef="#br0">1 265 24575,'0'-15'0,"0"6"0,0 0 0,0 0 0,1-1 0,3-15 0,-3 22 0,1-1 0,-1 1 0,1 0 0,-1 0 0,1 0 0,0 0 0,0 0 0,0 0 0,1 0 0,-1 1 0,1-1 0,-1 1 0,1-1 0,0 1 0,6-3 0,4-2 0,1 0 0,0 2 0,0-1 0,0 2 0,0 0 0,1 1 0,26-3 0,-18 4 0,0 1 0,0 2 0,0 0 0,30 6 0,-33-3 0,1 2 0,-2 0 0,1 1 0,-1 1 0,0 1 0,0 0 0,-1 2 0,-1 0 0,0 1 0,0 0 0,-1 2 0,14 15 0,-20-19 0,0 1 0,0 1 0,-1 0 0,-1 0 0,0 1 0,0 0 0,-2 1 0,1-1 0,-2 1 0,0 0 0,0 1 0,-2-1 0,0 1 0,0 0 0,-1 0 0,-1 0 0,-1 19 0,0-28 0,-1 0 0,0 0 0,0-1 0,0 1 0,-1 0 0,0-1 0,0 0 0,0 1 0,0-1 0,-1 0 0,0 0 0,0 0 0,-1 0 0,1-1 0,-1 1 0,0-1 0,0 0 0,-1 0 0,1-1 0,-1 1 0,-8 5 0,6-7 0,1 1 0,0-1 0,0 0 0,-1 0 0,0 0 0,1-1 0,-1 0 0,0-1 0,1 1 0,-1-1 0,0-1 0,1 1 0,-1-1 0,0 0 0,1-1 0,-1 1 0,1-1 0,-11-5 0,12 5 0,-1-1 0,1 0 0,0 0 0,-1-1 0,1 1 0,1-1 0,-1 0 0,1 0 0,-1-1 0,1 1 0,0-1 0,1 0 0,-1 0 0,1-1 0,0 1 0,0 0 0,1-1 0,0 0 0,0 0 0,0 0 0,0 1 0,1-2 0,0 1 0,0 0 0,1 0 0,0 0 0,0-7 0,2-3 0,0 0 0,1 0 0,0 0 0,1 0 0,1 1 0,1-1 0,0 1 0,1 0 0,10-16 0,-1 6 38,0 0 0,2 2 0,1 0 0,1 1 0,0 1 0,2 1 0,0 1 0,37-23 0,-42 31-170,1 0 1,0 1 0,1 2-1,0-1 1,0 2 0,1 1 0,0 0-1,0 2 1,0 0 0,1 1 0,-1 1-1,38 1 1,-10 7-6695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2.246"/>
    </inkml:context>
    <inkml:brush xml:id="br0">
      <inkml:brushProperty name="width" value="0.05" units="cm"/>
      <inkml:brushProperty name="height" value="0.05" units="cm"/>
      <inkml:brushProperty name="color" value="#FFFFFF"/>
    </inkml:brush>
  </inkml:definitions>
  <inkml:trace contextRef="#ctx0" brushRef="#br0">266 219 24575,'-1'-22'0,"-2"1"0,0-1 0,-9-29 0,3 12 0,8 33 0,-1-1 0,0 0 0,0 1 0,-1 0 0,-4-10 0,6 15 0,1 0 0,-1 0 0,1 0 0,-1 0 0,0 1 0,1-1 0,-1 0 0,0 0 0,0 0 0,0 0 0,0 1 0,1-1 0,-1 0 0,0 1 0,0-1 0,-1 1 0,1-1 0,0 1 0,0 0 0,0-1 0,0 1 0,0 0 0,0 0 0,0 0 0,-1 0 0,1 0 0,0 0 0,0 0 0,0 0 0,0 0 0,0 0 0,0 1 0,-1-1 0,1 0 0,0 1 0,0-1 0,0 1 0,0-1 0,0 1 0,0 0 0,-1 0 0,-6 6 0,0 0 0,0 1 0,0 0 0,1 0 0,0 0 0,1 1 0,-9 16 0,-32 71 0,33-61 0,1 1 0,-15 64 0,25-83 0,0 0 0,1 0 0,1 0 0,0 0 0,2 0 0,0 0 0,0 0 0,7 25 0,-7-37 0,1 1 0,0-1 0,0 1 0,1-1 0,0 0 0,-1 0 0,2 0 0,-1 0 0,1-1 0,-1 1 0,1-1 0,5 4 0,-6-6 0,-1 0 0,1 0 0,-1 0 0,1-1 0,0 0 0,0 1 0,0-1 0,0 0 0,0 0 0,0-1 0,0 1 0,0-1 0,0 1 0,0-1 0,1 0 0,-1 0 0,0 0 0,0-1 0,0 1 0,0-1 0,0 0 0,0 0 0,5-2 0,1-1 0,1-2 0,-1 1 0,-1-1 0,1 0 0,-1-1 0,0 0 0,0-1 0,-1 1 0,0-1 0,-1-1 0,12-17 0,0-6 0,-2 0 0,15-39 0,-11 9 0,-14 42 0,16-37 0,-22 56 0,0 1 0,0 0 0,0-1 0,0 1 0,0 0 0,1 0 0,-1-1 0,0 1 0,0 0 0,0 0 0,0-1 0,1 1 0,-1 0 0,0 0 0,0-1 0,0 1 0,1 0 0,-1 0 0,0 0 0,0-1 0,1 1 0,-1 0 0,0 0 0,0 0 0,1 0 0,-1 0 0,0 0 0,1 0 0,-1 0 0,0 0 0,1-1 0,4 10 0,0 16 0,-1 10 24,24 164 287,-21-159-878,3 0 1,28 73-1,-22-76-6259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2.619"/>
    </inkml:context>
    <inkml:brush xml:id="br0">
      <inkml:brushProperty name="width" value="0.05" units="cm"/>
      <inkml:brushProperty name="height" value="0.05" units="cm"/>
      <inkml:brushProperty name="color" value="#FFFFFF"/>
    </inkml:brush>
  </inkml:definitions>
  <inkml:trace contextRef="#ctx0" brushRef="#br0">17 208 24575,'-9'-100'0,"6"70"0,-1-47 0,9 88 0,2 15 0,28 131 0,17 189 0,-51-336 0,3 57 0,-4-60 0,-1 0 0,1 0 0,-1-1 0,-1 1 0,1-1 0,-1 1 0,-4 9 0,-2-7 0,1-13 0,1-21 0,4-1 0,2 1 0,1 0 0,1 0 0,1 0 0,10-39 0,-1 18 0,38-89 0,-40 111 0,27-43 0,-33 61 0,-1 0 0,2 1 0,-1-1 0,1 1 0,0 0 0,0 0 0,0 0 0,1 1 0,-1-1 0,1 2 0,0-1 0,7-3 0,-11 6 0,1 1 0,-1-1 0,0 0 0,0 1 0,0-1 0,1 1 0,-1 0 0,0 0 0,0 0 0,1 0 0,-1 0 0,0 1 0,0-1 0,1 1 0,-1-1 0,0 1 0,0 0 0,2 1 0,0 0 0,-1 0 0,0 0 0,0 1 0,0-1 0,-1 1 0,1 0 0,0 0 0,-1 0 0,4 6 0,1 3 0,-1 1 0,-1 0 0,0 0 0,5 23 0,4 39-455,-3 0 0,2 91 0,-11-130-6371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3.395"/>
    </inkml:context>
    <inkml:brush xml:id="br0">
      <inkml:brushProperty name="width" value="0.05" units="cm"/>
      <inkml:brushProperty name="height" value="0.05" units="cm"/>
      <inkml:brushProperty name="color" value="#FFFFFF"/>
    </inkml:brush>
  </inkml:definitions>
  <inkml:trace contextRef="#ctx0" brushRef="#br0">1 798 24575,'15'-49'0,"-5"14"0,1 1 0,26-54 0,-36 86 0,0 0 0,0 1 0,0-1 0,0 0 0,1 1 0,-1-1 0,0 1 0,1-1 0,-1 1 0,1-1 0,-1 1 0,3-1 0,-4 2 0,0-1 0,1 1 0,-1 0 0,0 0 0,1 0 0,-1 0 0,0 0 0,0 0 0,1 0 0,-1 0 0,0 0 0,1 0 0,-1 0 0,0 1 0,0-1 0,1 0 0,-1 0 0,0 0 0,0 0 0,1 0 0,-1 0 0,0 1 0,0-1 0,0 0 0,1 0 0,-1 0 0,0 1 0,0-1 0,1 0 0,4 16 0,-1 17 0,-1 0 0,2 0 0,16 56 0,-18-79 0,0-1 0,1 0 0,1 0 0,-1 0 0,1 0 0,1-1 0,0 0 0,0 0 0,0 0 0,1-1 0,1 0 0,-1 0 0,14 9 0,-19-14 0,0-1 0,0 1 0,0-1 0,0 0 0,0 0 0,1 0 0,-1 0 0,0 0 0,1 0 0,-1-1 0,0 1 0,1-1 0,-1 1 0,1-1 0,-1 0 0,0 0 0,1 0 0,-1 0 0,1-1 0,-1 1 0,1-1 0,-1 1 0,0-1 0,0 0 0,1 0 0,-1 0 0,0 0 0,0 0 0,0-1 0,0 1 0,0-1 0,0 1 0,0-1 0,-1 0 0,1 1 0,0-1 0,-1 0 0,2-3 0,2-3 0,-1 0 0,0 0 0,0-1 0,-1 1 0,0-1 0,-1 1 0,1-1 0,-2 0 0,2-12 0,-2-10 0,-2-1 0,0 1 0,-2 0 0,-8-33 0,-38-119 0,44 168 0,-14-38 0,17 49 0,0 0 0,0 0 0,0 1 0,0-1 0,-1 1 0,0-1 0,1 1 0,-1 0 0,0 0 0,-5-4 0,7 7 0,0-1 0,0 1 0,0-1 0,0 1 0,0-1 0,0 1 0,0-1 0,-1 1 0,1 0 0,0 0 0,0-1 0,0 1 0,0 0 0,0 0 0,0 0 0,-1 0 0,1 0 0,0 1 0,0-1 0,0 0 0,0 0 0,0 1 0,-2 0 0,1 0 0,0 1 0,0-1 0,0 1 0,0-1 0,0 1 0,1 0 0,-1 0 0,0 0 0,1 0 0,-2 3 0,-2 5 0,0 1 0,0 0 0,-5 18 0,0 14 0,2 1 0,2 0 0,1 0 0,3 0 0,1 1 0,3-1 0,1 0 0,14 68 0,-12-88 0,0-1 0,2 1 0,0-1 0,2 0 0,1-1 0,14 25 0,-20-40 0,0-1 0,0 0 0,1 0 0,0-1 0,0 0 0,1 1 0,0-2 0,0 1 0,0-1 0,10 6 0,-11-8 0,0 0 0,1 0 0,0 0 0,-1-1 0,1 0 0,0 0 0,0 0 0,-1-1 0,1 1 0,0-2 0,0 1 0,0-1 0,0 0 0,-1 0 0,8-2 0,0-2 0,0 0 0,-1-1 0,1 0 0,-1-1 0,0 0 0,-1-1 0,0 0 0,0-1 0,-1 0 0,0-1 0,0 0 0,-1-1 0,14-20 0,-4 0 0,-1-1 0,-1 0 0,-1-2 0,11-37 0,-5 4 0,-3 0 0,-3-2 0,-3 0 0,-3-1 0,-3 0 0,-3-108 0,-4 174 0,-7-80 0,6 75 0,-1 0 0,0 0 0,-1 0 0,0 1 0,0-1 0,-9-15 0,11 23 0,0-1 0,0 0 0,0 1 0,0-1 0,0 1 0,-1 0 0,1-1 0,0 1 0,-1 0 0,1 0 0,-1 0 0,1 0 0,-1 0 0,-3-2 0,4 3 0,0 0 0,0 0 0,0 0 0,0 0 0,-1 0 0,1 0 0,0 0 0,0 0 0,0 0 0,0 0 0,0 0 0,0 1 0,0-1 0,-1 1 0,1-1 0,0 1 0,0-1 0,-1 2 0,-1 0 0,-1 1 0,1 0 0,0 1 0,1-1 0,-1 0 0,0 1 0,1 0 0,0-1 0,0 1 0,0 0 0,-2 6 0,-4 15 0,2 0 0,0 0 0,2 0 0,0 1 0,1 35 0,11 130 0,1-108 0,3-1 0,3-1 0,43 127 0,-57-206 0,3 14 0,1-1 0,1 1 0,0-1 0,2-1 0,-1 1 0,2-1 0,0-1 0,13 16 0,-20-27 0,-1 0 0,1 0 0,0-1 0,0 1 0,0-1 0,0 0 0,0 1 0,0-1 0,0 0 0,0 0 0,1 0 0,-1 0 0,0-1 0,1 1 0,-1-1 0,1 1 0,-1-1 0,0 0 0,1 0 0,-1 0 0,1 0 0,-1 0 0,1-1 0,-1 1 0,0-1 0,1 0 0,-1 1 0,0-1 0,0 0 0,1 0 0,-1-1 0,0 1 0,0 0 0,0-1 0,0 1 0,2-3 0,5-5 0,-1 0 0,0 0 0,0 0 0,-1-1 0,0 0 0,5-12 0,6-13 0,-2-1 0,-1 0 0,-2-2 0,10-47 0,17-159 0,-35 198 0,-1 0 0,-3 0 0,-7-73 0,5 113 0,0 0 0,0 0 0,-1 0 0,0 0 0,-4-9 0,6 14 0,-1 1 0,1-1 0,-1 0 0,1 0 0,-1 1 0,1-1 0,-1 0 0,1 1 0,-1-1 0,1 0 0,-1 1 0,0-1 0,1 1 0,-1-1 0,0 1 0,0-1 0,1 1 0,-1 0 0,0-1 0,0 1 0,0 0 0,1 0 0,-1 0 0,0-1 0,0 1 0,0 0 0,0 0 0,0 0 0,1 0 0,-1 0 0,0 1 0,0-1 0,0 0 0,0 0 0,1 0 0,-1 1 0,0-1 0,0 0 0,0 1 0,1-1 0,-1 1 0,0-1 0,1 1 0,-1-1 0,0 1 0,1 0 0,-2 0 0,-2 3 0,1 1 0,-1-1 0,0 1 0,1 0 0,0 0 0,0 0 0,1 0 0,-1 0 0,1 1 0,0-1 0,-2 11 0,0 5 0,-4 41 0,6-12 114,2 1 0,8 59 0,24 98-1821,-21-153-5119</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3.774"/>
    </inkml:context>
    <inkml:brush xml:id="br0">
      <inkml:brushProperty name="width" value="0.05" units="cm"/>
      <inkml:brushProperty name="height" value="0.05" units="cm"/>
      <inkml:brushProperty name="color" value="#FFFFFF"/>
    </inkml:brush>
  </inkml:definitions>
  <inkml:trace contextRef="#ctx0" brushRef="#br0">155 20 24575,'-12'0'0,"-16"0"0,-8 3 0,-2 1 0,9 0 0,18-1 0,23-1 0,27-1 0,24 0 0,26-4 0,18-1 0,12-2 0,3-1 0,-1-2 0,-22 0-8191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4.036"/>
    </inkml:context>
    <inkml:brush xml:id="br0">
      <inkml:brushProperty name="width" value="0.05" units="cm"/>
      <inkml:brushProperty name="height" value="0.05" units="cm"/>
      <inkml:brushProperty name="color" value="#FFFFFF"/>
    </inkml:brush>
  </inkml:definitions>
  <inkml:trace contextRef="#ctx0" brushRef="#br0">1 1 24575,'18'10'0,"-1"1"0,1 1 0,-2 1 0,0 0 0,-1 2 0,0-1 0,-1 2 0,0 0 0,-2 0 0,0 1 0,-1 1 0,0 0 0,-2 0 0,9 24 0,-2 0 0,-2 1 0,-2 1 0,-2 0 0,-2 0 0,4 69 0,-10-69-143,-1 0-1,-3-1 1,-2 1 0,-1-1-1,-2 1 1,-3-2 0,-1 1-1,-1-1 1,-3-1-1,-2-1 1,-1 0 0,-46 73-1,-5-15-6183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0.736"/>
    </inkml:context>
    <inkml:brush xml:id="br0">
      <inkml:brushProperty name="width" value="0.05" units="cm"/>
      <inkml:brushProperty name="height" value="0.05" units="cm"/>
      <inkml:brushProperty name="color" value="#FFFFFF"/>
    </inkml:brush>
  </inkml:definitions>
  <inkml:trace contextRef="#ctx0" brushRef="#br0">31 339 24575,'0'-4'0,"0"1"0,0-1 0,0 0 0,0 0 0,1 1 0,-1-1 0,1 0 0,0 1 0,0-1 0,1 1 0,2-7 0,-4 10 0,1 0 0,-1 1 0,0-1 0,1 0 0,-1 0 0,0 0 0,0 0 0,0 0 0,1 1 0,-1-1 0,0 0 0,0 0 0,1 0 0,-1 0 0,0 1 0,0-1 0,0 0 0,0 0 0,0 1 0,1-1 0,-1 0 0,0 0 0,0 1 0,0-1 0,0 0 0,0 0 0,0 1 0,0-1 0,0 0 0,0 1 0,0-1 0,0 0 0,0 0 0,0 1 0,0-1 0,0 0 0,0 1 0,0-1 0,1 16 0,1 347 0,-3-218 0,11-462 0,-4 260 0,1 1 0,4 0 0,27-87 0,-33 130 0,0-1 0,1 1 0,0 0 0,1 0 0,1 1 0,0-1 0,1 2 0,0-1 0,19-17 0,-21 23 0,-1 1 0,1 0 0,0 1 0,1-1 0,-1 1 0,1 1 0,0-1 0,0 1 0,0 1 0,0-1 0,0 2 0,1-1 0,-1 1 0,0 0 0,1 1 0,-1 0 0,1 0 0,9 2 0,-10-1 0,-1 1 0,1-1 0,-1 2 0,1-1 0,-1 1 0,0 0 0,0 1 0,0 0 0,0 0 0,-1 0 0,1 1 0,-1 0 0,-1 0 0,1 1 0,-1-1 0,1 1 0,-2 0 0,1 1 0,-1-1 0,7 14 0,-7-11 0,0 0 0,-1 1 0,0-1 0,0 1 0,-1 0 0,0 0 0,-1 0 0,0 0 0,0 0 0,-1 0 0,-1 0 0,0 0 0,0 0 0,-1 0 0,-5 18 0,-2-7 0,-1 1 0,-1-2 0,-1 0 0,0 0 0,-1-1 0,-2-1 0,1 0 0,-2-1 0,-1 0 0,-25 20 0,8-18 0,18-12 0,21-8 0,1 1 0,-1 0 0,0 0 0,1 0 0,-1 1 0,8 1 0,-10-2 0,10 2 0,1 1 0,0 1 0,-1 0 0,0 1 0,0 0 0,0 1 0,-1 0 0,0 1 0,16 11 0,-23-15 0,-1 1 0,1 0 0,-1-1 0,0 2 0,0-1 0,0 0 0,0 1 0,-1 0 0,0-1 0,0 2 0,0-1 0,0 0 0,-1 0 0,0 1 0,0-1 0,-1 1 0,1 0 0,-1-1 0,0 1 0,-1 0 0,0 0 0,0 0 0,0-1 0,-2 13 0,1-12 0,-1 0 0,0 0 0,0 0 0,-1 0 0,0 0 0,0-1 0,0 1 0,-1-1 0,1 0 0,-1 0 0,-7 7 0,3-5 0,0 0 0,-1-1 0,1 0 0,-1-1 0,0 1 0,-14 4 0,-1-1 0,0-1 0,-1-1 0,0-1 0,-48 4 0,55-8-114,1-1 1,0 0-1,0-2 0,0 0 0,0-1 1,0 0-1,0-2 0,0 0 0,1-1 1,-1 0-1,-20-11 0,-2-7-6712</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1.378"/>
    </inkml:context>
    <inkml:brush xml:id="br0">
      <inkml:brushProperty name="width" value="0.05" units="cm"/>
      <inkml:brushProperty name="height" value="0.05" units="cm"/>
      <inkml:brushProperty name="color" value="#FFFFFF"/>
    </inkml:brush>
  </inkml:definitions>
  <inkml:trace contextRef="#ctx0" brushRef="#br0">1 114 24575,'30'-5'0,"-24"3"0,-1 1 0,1 0 0,0 0 0,-1 1 0,8-1 0,-12 2 0,0-1 0,1 0 0,-1 0 0,0 1 0,1-1 0,-1 0 0,0 1 0,1 0 0,-1-1 0,0 1 0,0 0 0,0-1 0,0 1 0,1 0 0,-1 0 0,0 0 0,0 0 0,-1 0 0,1 0 0,0 0 0,0 0 0,0 1 0,-1-1 0,1 0 0,0 3 0,3 9 0,-1 0 0,-1 0 0,0 1 0,0-1 0,-2 15 0,3 12 0,2 9 0,3 0 0,18 65 0,-18-87 0,1-1 0,1-1 0,2 1 0,0-2 0,29 43 0,-36-60 0,0-1 0,1 1 0,0-1 0,0 0 0,0 0 0,1-1 0,0 0 0,0 0 0,1-1 0,-1 0 0,10 4 0,-13-6 0,-1-1 0,1 0 0,0 0 0,-1-1 0,1 1 0,0-1 0,-1 0 0,1 0 0,0 0 0,-1 0 0,1 0 0,0-1 0,-1 0 0,1 0 0,-1 0 0,1 0 0,-1 0 0,1-1 0,-1 0 0,0 1 0,0-1 0,1 0 0,-1-1 0,-1 1 0,1 0 0,0-1 0,4-5 0,1-3 0,0-1 0,-1 1 0,0-1 0,-1 0 0,-1-1 0,0 1 0,6-21 0,-3-3 0,7-55 0,-8 45 0,-3-1 0,-2 0 0,-2 0 0,-2 1 0,-12-72 0,6 91 0,2 20 0,6 7 0,-1 1 0,1-1 0,0 0 0,-1 0 0,1 1 0,0-1 0,0 0 0,-1 1 0,1-1 0,0 0 0,0 1 0,-1-1 0,1 0 0,0 1 0,0-1 0,0 1 0,0-1 0,-1 0 0,1 1 0,0-1 0,0 1 0,0-1 0,0 0 0,0 1 0,0 0 0,-3 22 0,0 0 0,1 1 0,2-1 0,2 27 0,16 95 0,-14-121 0,0-1 0,2 1 0,0-1 0,2 0 0,0 0 0,14 24 0,-19-41 0,0 0 0,1 0 0,0 0 0,0-1 0,1 1 0,0-1 0,-1 0 0,2 0 0,-1-1 0,0 0 0,1 0 0,0 0 0,0 0 0,0-1 0,1 0 0,-1 0 0,1-1 0,-1 0 0,1 0 0,0 0 0,0-1 0,0 0 0,0 0 0,0-1 0,11-1 0,9-3 0,0-1 0,0-1 0,0-1 0,-1-2 0,44-20 0,-67 28 0,-1-1 0,1 0 0,0 0 0,-1 0 0,1 0 0,-1 0 0,0-1 0,1 1 0,-1-1 0,0 0 0,-1 1 0,1-1 0,0 0 0,-1 0 0,0 0 0,1 0 0,-1 0 0,0 0 0,-1-1 0,1 1 0,-1 0 0,1 0 0,-1-6 0,0-8 0,0-1 0,-2 1 0,-4-24 0,2 16 0,-58-356 0,62 380 0,0-1 0,0 1 0,0-1 0,-1 1 0,1-1 0,0 1 0,-1 0 0,1-1 0,-1 1 0,0 0 0,1 0 0,-1-1 0,0 1 0,0 0 0,0 0 0,0 0 0,0 0 0,0 0 0,0 0 0,-2-1 0,2 2 0,0 0 0,0 0 0,0 1 0,0-1 0,0 0 0,0 1 0,0-1 0,1 0 0,-1 1 0,0-1 0,0 1 0,0 0 0,0-1 0,1 1 0,-1-1 0,0 1 0,0 0 0,1 0 0,-1-1 0,1 1 0,-1 0 0,1 0 0,-1 0 0,1 0 0,-1 0 0,1 0 0,0 0 0,-1 1 0,-18 56-1365,13-38-5461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1.766"/>
    </inkml:context>
    <inkml:brush xml:id="br0">
      <inkml:brushProperty name="width" value="0.05" units="cm"/>
      <inkml:brushProperty name="height" value="0.05" units="cm"/>
      <inkml:brushProperty name="color" value="#FFFFFF"/>
    </inkml:brush>
  </inkml:definitions>
  <inkml:trace contextRef="#ctx0" brushRef="#br0">18 187 24575,'-2'-3'0,"0"1"0,0-1 0,1 0 0,-1 0 0,1 0 0,-1 0 0,1 0 0,0 0 0,0-1 0,0 1 0,1 0 0,-1 0 0,1-1 0,0 1 0,0 0 0,0-6 0,0 5 0,1 0 0,-1 0 0,1 0 0,0 0 0,0 1 0,0-1 0,0 0 0,1 0 0,-1 1 0,1-1 0,0 1 0,0-1 0,4-3 0,0 1 0,0 1 0,0 0 0,1 1 0,0-1 0,0 1 0,0 1 0,0-1 0,13-3 0,66-15 0,-71 19 0,-10 2 0,0 0 0,1 0 0,-1 0 0,0 1 0,11 0 0,-15 0 0,1 1 0,-1-1 0,0 0 0,0 1 0,1-1 0,-1 1 0,0-1 0,0 1 0,1-1 0,-1 1 0,0 0 0,0 0 0,0-1 0,0 1 0,0 0 0,0 0 0,-1 0 0,1 0 0,0 0 0,0 1 0,-1-1 0,1 0 0,0 0 0,-1 0 0,1 1 0,-1-1 0,0 0 0,1 0 0,-1 3 0,1 16 0,0 1 0,-2-1 0,-1 0 0,0 0 0,-1 0 0,-10 31 0,0 10 0,2 10 0,-4 87 0,14-125 0,1 1 0,2-1 0,2 0 0,13 61 0,-14-81-136,1-1-1,0 1 1,1-1-1,1 0 1,-1 0-1,2-1 1,0 0-1,0 0 0,10 12 1,-1-9-6690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8.497"/>
    </inkml:context>
    <inkml:brush xml:id="br0">
      <inkml:brushProperty name="width" value="0.05" units="cm"/>
      <inkml:brushProperty name="height" value="0.05" units="cm"/>
      <inkml:brushProperty name="color" value="#FFFFFF"/>
    </inkml:brush>
  </inkml:definitions>
  <inkml:trace contextRef="#ctx0" brushRef="#br0">173 112 24575,'0'-7'0,"-1"-1"0,1 1 0,-2-1 0,1 1 0,-1 0 0,0 0 0,-5-12 0,6 16 0,0 1 0,0-1 0,-1 1 0,1-1 0,-1 1 0,0 0 0,1-1 0,-1 1 0,0 0 0,0 0 0,-1 0 0,1 1 0,0-1 0,0 0 0,-1 1 0,1 0 0,-1-1 0,0 1 0,1 0 0,-1 0 0,0 1 0,0-1 0,-3 0 0,4 1 0,0 1 0,0-1 0,0 0 0,-1 1 0,1 0 0,0-1 0,0 1 0,0 0 0,0 0 0,0 0 0,0 0 0,0 1 0,1-1 0,-1 1 0,0-1 0,1 1 0,-1-1 0,1 1 0,-1 0 0,1 0 0,0-1 0,0 1 0,0 0 0,-1 4 0,-5 7 0,2 0 0,-7 23 0,8-24 0,-4 12 0,2 1 0,0 0 0,2 0 0,-3 35 0,7-50 0,0-1 0,0 0 0,0 0 0,2 0 0,-1 1 0,1-1 0,0-1 0,1 1 0,0 0 0,0 0 0,1-1 0,0 0 0,1 0 0,0 0 0,8 11 0,-10-17-62,-1 1 0,1 0 0,0-1 0,0 0 0,0 0 0,0 0 0,0 0 0,0 0 0,1 0 0,-1-1 0,1 0 0,-1 0-1,1 0 1,0 0 0,-1 0 0,1-1 0,0 1 0,-1-1 0,1 0 0,0 0 0,5-1 0,10-3-6764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1.936"/>
    </inkml:context>
    <inkml:brush xml:id="br0">
      <inkml:brushProperty name="width" value="0.05" units="cm"/>
      <inkml:brushProperty name="height" value="0.05" units="cm"/>
      <inkml:brushProperty name="color" value="#FFFFFF"/>
    </inkml:brush>
  </inkml:definitions>
  <inkml:trace contextRef="#ctx0" brushRef="#br0">0 182 24575,'0'-3'0,"0"-4"0,0-4 0,3-2 0,4-3 0,7 2 0,7 0 0,8 0 0,9-2 0,6 1 0,5-2 0,3 0 0,2 3 0,-9 3-8191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2.278"/>
    </inkml:context>
    <inkml:brush xml:id="br0">
      <inkml:brushProperty name="width" value="0.05" units="cm"/>
      <inkml:brushProperty name="height" value="0.05" units="cm"/>
      <inkml:brushProperty name="color" value="#FFFFFF"/>
    </inkml:brush>
  </inkml:definitions>
  <inkml:trace contextRef="#ctx0" brushRef="#br0">1 578 24575,'12'-2'0,"0"0"0,0 0 0,0-1 0,0-1 0,-1 0 0,1 0 0,18-11 0,15-5 0,364-106-545,12 36-486,209-13-712,4 21 1935,-228 31-727,-336 42 456,154-28 64,-186 24-724,-20 2-2957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2.788"/>
    </inkml:context>
    <inkml:brush xml:id="br0">
      <inkml:brushProperty name="width" value="0.05" units="cm"/>
      <inkml:brushProperty name="height" value="0.05" units="cm"/>
      <inkml:brushProperty name="color" value="#FFFFFF"/>
    </inkml:brush>
  </inkml:definitions>
  <inkml:trace contextRef="#ctx0" brushRef="#br0">1 1 24575,'3'0'0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2.926"/>
    </inkml:context>
    <inkml:brush xml:id="br0">
      <inkml:brushProperty name="width" value="0.05" units="cm"/>
      <inkml:brushProperty name="height" value="0.05" units="cm"/>
      <inkml:brushProperty name="color" value="#FFFFFF"/>
    </inkml:brush>
  </inkml:definitions>
  <inkml:trace contextRef="#ctx0" brushRef="#br0">1 0 24575,'3'0'0,"6"0"0,9 0 0,0 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13.083"/>
    </inkml:context>
    <inkml:brush xml:id="br0">
      <inkml:brushProperty name="width" value="0.05" units="cm"/>
      <inkml:brushProperty name="height" value="0.05" units="cm"/>
      <inkml:brushProperty name="color" value="#FFFFFF"/>
    </inkml:brush>
  </inkml:definitions>
  <inkml:trace contextRef="#ctx0" brushRef="#br0">72 1 24575,'-3'3'0,"-4"0"0,-1 4 0,2 3 0,-2 3 0,0 2 0,-1 4 0,1 3 0,2 2 0,2 1 0,1 2 0,2-4-8191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1.869"/>
    </inkml:context>
    <inkml:brush xml:id="br0">
      <inkml:brushProperty name="width" value="0.05" units="cm"/>
      <inkml:brushProperty name="height" value="0.05" units="cm"/>
      <inkml:brushProperty name="color" value="#FFFFFF"/>
    </inkml:brush>
  </inkml:definitions>
  <inkml:trace contextRef="#ctx0" brushRef="#br0">35 0 24575,'0'6'0,"-3"8"0,-1 7 0,0 7 0,1 0 0,-2 3 0,0 1 0,0 1 0,2 1 0,1 1 0,1 0 0,3 3 0,2-5-8191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2.039"/>
    </inkml:context>
    <inkml:brush xml:id="br0">
      <inkml:brushProperty name="width" value="0.05" units="cm"/>
      <inkml:brushProperty name="height" value="0.05" units="cm"/>
      <inkml:brushProperty name="color" value="#FFFFFF"/>
    </inkml:brush>
  </inkml:definitions>
  <inkml:trace contextRef="#ctx0" brushRef="#br0">0 0 24575,'0'12'0,"0"12"0,0 12 0,0 11 0,0 9 0,0 5 0,0 3 0,0 3 0,3 1 0,1 2 0,2 0 0,1-2 0,-1-2 0,2 0 0,1-2 0,1-12-8191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2.306"/>
    </inkml:context>
    <inkml:brush xml:id="br0">
      <inkml:brushProperty name="width" value="0.05" units="cm"/>
      <inkml:brushProperty name="height" value="0.05" units="cm"/>
      <inkml:brushProperty name="color" value="#FFFFFF"/>
    </inkml:brush>
  </inkml:definitions>
  <inkml:trace contextRef="#ctx0" brushRef="#br0">34 1 24575,'-3'11'0,"-1"17"0,-3 15 0,0 9 0,2 4 0,0 5 0,3 1 0,3-5 0,2-5 0,3-3 0,1-10-8191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4:52.587"/>
    </inkml:context>
    <inkml:brush xml:id="br0">
      <inkml:brushProperty name="width" value="0.05" units="cm"/>
      <inkml:brushProperty name="height" value="0.05" units="cm"/>
      <inkml:brushProperty name="color" value="#FFFFFF"/>
    </inkml:brush>
  </inkml:definitions>
  <inkml:trace contextRef="#ctx0" brushRef="#br0">32 0 24575,'-5'15'0,"0"-1"0,1 0 0,0 1 0,1 0 0,-1 20 0,2-15 0,-1 19 0,2 0 0,1 1 0,3-1 0,8 46 0,2 41 0,-8-21-455,-6 1 0,-19 147 0,14-208-6371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5.073"/>
    </inkml:context>
    <inkml:brush xml:id="br0">
      <inkml:brushProperty name="width" value="0.05" units="cm"/>
      <inkml:brushProperty name="height" value="0.05" units="cm"/>
      <inkml:brushProperty name="color" value="#FFFFFF"/>
    </inkml:brush>
  </inkml:definitions>
  <inkml:trace contextRef="#ctx0" brushRef="#br0">42 618 24575,'-2'1'0,"1"-1"0,-1 1 0,0 0 0,1-1 0,-1 1 0,0-1 0,1 0 0,-1 0 0,0 0 0,0 0 0,1 0 0,-1 0 0,0 0 0,0 0 0,1-1 0,-1 1 0,-3-2 0,5 2 0,-1 0 0,1-1 0,-1 1 0,1 0 0,-1-1 0,1 1 0,-1 0 0,1-1 0,0 1 0,-1-1 0,1 1 0,0-1 0,-1 1 0,1-1 0,0 1 0,-1-1 0,1 1 0,0-1 0,0 0 0,0 1 0,0-2 0,0 1 0,0 0 0,0 0 0,0-1 0,0 1 0,0 0 0,1 0 0,-1-1 0,1 1 0,-1 0 0,1 0 0,-1 0 0,1 0 0,0 0 0,0-2 0,7-5 0,0-1 0,1 1 0,0 1 0,0 0 0,1 0 0,0 0 0,0 2 0,19-9 0,-16 7 0,86-41-154,110-36 0,112-20-236,-256 84 373,779-199 17,-816 214 198,-13 2-440,1 0 0,0-1 1,24-10-1,-31 8-6465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8.685"/>
    </inkml:context>
    <inkml:brush xml:id="br0">
      <inkml:brushProperty name="width" value="0.05" units="cm"/>
      <inkml:brushProperty name="height" value="0.05" units="cm"/>
      <inkml:brushProperty name="color" value="#FFFFFF"/>
    </inkml:brush>
  </inkml:definitions>
  <inkml:trace contextRef="#ctx0" brushRef="#br0">56 17 24575,'-2'-1'0,"1"-1"0,0 1 0,-1 0 0,1-1 0,-1 1 0,1 0 0,-1 0 0,1 0 0,-1 0 0,0 0 0,1 1 0,-1-1 0,0 1 0,0-1 0,0 1 0,0-1 0,-3 1 0,4 0 0,0 1 0,-1 0 0,1-1 0,0 1 0,0 0 0,0 0 0,0 0 0,0 0 0,0 0 0,0 0 0,1 0 0,-1 0 0,0 0 0,0 0 0,1 1 0,-1-1 0,1 0 0,-1 0 0,1 1 0,0-1 0,-1 0 0,1 1 0,0-1 0,0 0 0,0 1 0,0 1 0,-5 53 0,6 112 0,1-75 0,-2 29-1365,0-104-5461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5.402"/>
    </inkml:context>
    <inkml:brush xml:id="br0">
      <inkml:brushProperty name="width" value="0.05" units="cm"/>
      <inkml:brushProperty name="height" value="0.05" units="cm"/>
      <inkml:brushProperty name="color" value="#FFFFFF"/>
    </inkml:brush>
  </inkml:definitions>
  <inkml:trace contextRef="#ctx0" brushRef="#br0">95 67 24575,'-17'-9'0,"2"2"0,1 0 0,0-2 0,-14-9 0,28 17 0,0 1 0,-1 0 0,1 0 0,-1 0 0,1-1 0,0 1 0,-1 0 0,1 0 0,0-1 0,0 1 0,-1 0 0,1-1 0,0 1 0,0 0 0,-1-1 0,1 1 0,0 0 0,0-1 0,0 1 0,-1 0 0,1-1 0,0 1 0,0-1 0,0 1 0,0 0 0,0-1 0,0 1 0,0-1 0,0 1 0,0 0 0,0-1 0,0 1 0,0-1 0,14-3 0,24 6 0,7 6 0,0 3 0,0 1 0,-1 2 0,44 20 0,-34-9 0,0 3 0,82 56 0,-108-64 0,-1 1 0,-1 1 0,-1 1 0,-1 2 0,-1 0 0,34 49 0,-50-62 0,1 1 0,-2 0 0,0 0 0,0 1 0,-2 0 0,1 0 0,4 28 0,-8-32 0,-1 0 0,0 1 0,0-1 0,-1 0 0,0 1 0,0-1 0,-1 0 0,-1 0 0,0 0 0,0 0 0,-1 0 0,-6 11 0,-2-2 0,0-1 0,-1-1 0,-1 1 0,0-2 0,-2 0 0,0-1 0,0-1 0,-1 0 0,-30 18 0,-11 2 0,-112 48 0,56-36-1365,10-7-5461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6.131"/>
    </inkml:context>
    <inkml:brush xml:id="br0">
      <inkml:brushProperty name="width" value="0.05" units="cm"/>
      <inkml:brushProperty name="height" value="0.05" units="cm"/>
      <inkml:brushProperty name="color" value="#FFFFFF"/>
    </inkml:brush>
  </inkml:definitions>
  <inkml:trace contextRef="#ctx0" brushRef="#br0">111 864 24575,'34'-47'0,"69"-72"0,-45 56 0,-41 44 0,157-191 0,-145 171 0,-1-1 0,-3-2 0,32-69 0,-57 110 0,8-17 0,-1 0 0,5-21 0,-11 34 0,0 1 0,0 0 0,-1-1 0,1 0 0,-1 1 0,0-1 0,0 1 0,-1-1 0,1 1 0,-1-1 0,0 1 0,0-1 0,-1 1 0,-3-8 0,4 11 0,0-1 0,0 0 0,0 1 0,0-1 0,-1 1 0,1 0 0,-1-1 0,1 1 0,-1 0 0,1 0 0,-1 0 0,0 0 0,1 0 0,-1 0 0,0 0 0,0 1 0,0-1 0,0 1 0,1-1 0,-1 1 0,0 0 0,0 0 0,0 0 0,0 0 0,0 0 0,0 0 0,0 0 0,0 1 0,-3 0 0,-3 1 0,1 1 0,0 0 0,0 0 0,0 0 0,0 1 0,-9 7 0,-3 3 6,2 2 0,-1 0 0,2 1-1,0 1 1,1 0 0,1 1 0,-16 28-1,1 4-120,-40 103 0,32-48-348,5 1 1,-37 216 0,18 231-647,43-215 878,-1 22-243,-26-3 207,30-326 275,0-1 0,-3 0 0,0-1 0,-14 34 0,10-42-4587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6.302"/>
    </inkml:context>
    <inkml:brush xml:id="br0">
      <inkml:brushProperty name="width" value="0.05" units="cm"/>
      <inkml:brushProperty name="height" value="0.05" units="cm"/>
      <inkml:brushProperty name="color" value="#FFFFFF"/>
    </inkml:brush>
  </inkml:definitions>
  <inkml:trace contextRef="#ctx0" brushRef="#br0">1 166 24575,'3'-3'0,"4"-4"0,6-4 0,7-3 0,10-1 0,10-3 0,12 4 0,7-1 0,7 1 0,6 2 0,3 0 0,1 3 0,-5 2 0,-7-1 0,-15 2-8191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6.461"/>
    </inkml:context>
    <inkml:brush xml:id="br0">
      <inkml:brushProperty name="width" value="0.05" units="cm"/>
      <inkml:brushProperty name="height" value="0.05" units="cm"/>
      <inkml:brushProperty name="color" value="#FFFFFF"/>
    </inkml:brush>
  </inkml:definitions>
  <inkml:trace contextRef="#ctx0" brushRef="#br0">181 0 24575,'-9'0'0,"1"0"0,-1 1 0,1 0 0,0 0 0,0 1 0,-1 0 0,1 0 0,0 1 0,1 0 0,-13 6 0,15-6 0,0 1 0,0 0 0,1 0 0,0 0 0,0 0 0,0 1 0,0-1 0,0 1 0,1 0 0,0 0 0,0 1 0,0-1 0,1 1 0,0-1 0,-3 11 0,0 8 0,0 1 0,1 0 0,0 43 0,10 77 0,-3-113-682,13 54-1,-9-61-6143</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6.583"/>
    </inkml:context>
    <inkml:brush xml:id="br0">
      <inkml:brushProperty name="width" value="0.05" units="cm"/>
      <inkml:brushProperty name="height" value="0.05" units="cm"/>
      <inkml:brushProperty name="color" value="#FFFFFF"/>
    </inkml:brush>
  </inkml:definitions>
  <inkml:trace contextRef="#ctx0" brushRef="#br0">18 104 24575,'0'-9'0,"0"-9"0,0-7 0,-3 1 0,-4 7 0,0 6-8191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6.893"/>
    </inkml:context>
    <inkml:brush xml:id="br0">
      <inkml:brushProperty name="width" value="0.05" units="cm"/>
      <inkml:brushProperty name="height" value="0.05" units="cm"/>
      <inkml:brushProperty name="color" value="#FFFFFF"/>
    </inkml:brush>
  </inkml:definitions>
  <inkml:trace contextRef="#ctx0" brushRef="#br0">1 38 24575,'3'1'0,"0"-1"0,0 1 0,0 0 0,0 0 0,0 0 0,0 0 0,0 0 0,0 1 0,0-1 0,0 1 0,2 2 0,29 24 0,-32-27 0,14 15 0,-1 0 0,-1 1 0,-1 1 0,0 0 0,-1 1 0,-1 0 0,-1 1 0,-1 0 0,-1 1 0,0-1 0,-2 2 0,0-1 0,-1 1 0,-2-1 0,0 1 0,0 31 0,-3-51 0,0 0 0,0 0 0,0 0 0,-1 0 0,1 0 0,0 0 0,-1 0 0,0 0 0,1 0 0,-1-1 0,0 1 0,0 0 0,0 0 0,0 0 0,0-1 0,0 1 0,-1-1 0,1 1 0,-1-1 0,1 1 0,-1-1 0,1 0 0,-4 2 0,4-3 0,-1 1 0,1-1 0,-1 0 0,1 0 0,-1 0 0,1 1 0,-1-2 0,1 1 0,-1 0 0,1 0 0,-1 0 0,1-1 0,-1 1 0,1-1 0,-1 1 0,1-1 0,-1 1 0,1-1 0,0 0 0,-1 0 0,1 0 0,0 0 0,0 0 0,0 0 0,-1 0 0,1 0 0,0 0 0,0 0 0,1-1 0,-3-2 0,0-2 0,-1-1 0,1 0 0,0 0 0,0 0 0,1 0 0,0-1 0,0 1 0,1-1 0,0 1 0,0-1 0,1 1 0,0-15 0,2 0 0,1 0 0,1 0 0,7-25 0,-4 26 57,0 0 0,1 1 0,1 0 0,1 0 0,13-18 0,-16 28-213,0 0 1,1 0 0,0 1 0,0 0 0,1 1 0,0 0 0,0 0-1,1 1 1,0 0 0,17-9 0,-5 7-6671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7.268"/>
    </inkml:context>
    <inkml:brush xml:id="br0">
      <inkml:brushProperty name="width" value="0.05" units="cm"/>
      <inkml:brushProperty name="height" value="0.05" units="cm"/>
      <inkml:brushProperty name="color" value="#FFFFFF"/>
    </inkml:brush>
  </inkml:definitions>
  <inkml:trace contextRef="#ctx0" brushRef="#br0">1 236 24575,'22'0'0,"1"-1"0,0-1 0,29-7 0,-44 8 0,1-1 0,-1-1 0,-1 0 0,1 0 0,0 0 0,-1-1 0,1 0 0,-1-1 0,-1 0 0,1 0 0,0 0 0,7-9 0,-12 11 0,1-1 0,-1 1 0,-1-1 0,1 0 0,0 0 0,-1 0 0,0 0 0,1 0 0,-2 0 0,1 0 0,0 0 0,-1 0 0,0 0 0,0 0 0,0 0 0,0-1 0,-1 1 0,0 0 0,0 0 0,0 0 0,0 0 0,0 0 0,-1 0 0,0 1 0,0-1 0,0 0 0,0 1 0,0 0 0,-5-6 0,4 6 0,1-1 0,-1 1 0,0-1 0,0 1 0,0 0 0,-1 0 0,1 1 0,-1-1 0,1 1 0,-1-1 0,0 1 0,0 0 0,0 1 0,0-1 0,0 1 0,0 0 0,-1 0 0,1 0 0,0 0 0,-1 1 0,1-1 0,0 1 0,-1 0 0,1 1 0,0-1 0,-1 1 0,-7 2 0,5 0 0,1 1 0,0 0 0,0 0 0,1 1 0,-1-1 0,1 1 0,0 1 0,0-1 0,0 1 0,1-1 0,0 1 0,0 0 0,1 1 0,-1-1 0,1 1 0,1-1 0,-1 1 0,-1 10 0,-1 3 0,1-1 0,1 1 0,1-1 0,0 1 0,3 31 0,0-35-97,1 0-1,1 0 1,1 0-1,0-1 1,1 0-1,0 0 1,2 0-1,-1 0 1,2-1-1,0 0 1,1-1-1,0 0 0,19 21 1,1-4-6729</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7.780"/>
    </inkml:context>
    <inkml:brush xml:id="br0">
      <inkml:brushProperty name="width" value="0.05" units="cm"/>
      <inkml:brushProperty name="height" value="0.05" units="cm"/>
      <inkml:brushProperty name="color" value="#FFFFFF"/>
    </inkml:brush>
  </inkml:definitions>
  <inkml:trace contextRef="#ctx0" brushRef="#br0">31 360 24575,'-7'-17'0,"1"-1"0,1 1 0,0-1 0,-3-31 0,34 146 0,16 99 0,-41-193 0,0 1 0,0 1 0,0-1 0,1 0 0,0 1 0,3 5 0,-5-9 0,0-1 0,1 1 0,-1-1 0,1 1 0,-1-1 0,1 1 0,-1-1 0,1 0 0,-1 1 0,1-1 0,-1 0 0,1 1 0,0-1 0,-1 0 0,1 1 0,-1-1 0,1 0 0,0 0 0,-1 0 0,1 0 0,0 0 0,-1 0 0,1 0 0,0 0 0,-1 0 0,1 0 0,0 0 0,-1 0 0,1 0 0,-1 0 0,1 0 0,0-1 0,-1 1 0,1 0 0,-1-1 0,1 1 0,0 0 0,-1-1 0,1 1 0,-1-1 0,1 1 0,-1-1 0,0 1 0,1-1 0,-1 1 0,1-2 0,8-8 0,0 0 0,-1 0 0,-1-1 0,0 0 0,9-20 0,22-63 0,-22 46 0,-11 29 0,1 0 0,1 0 0,1 1 0,13-24 0,-20 41 0,-1 1 0,0-1 0,1 0 0,-1 1 0,1-1 0,-1 0 0,1 1 0,-1-1 0,1 1 0,-1-1 0,1 1 0,0-1 0,-1 1 0,1-1 0,0 1 0,-1 0 0,1-1 0,0 1 0,-1 0 0,1 0 0,0-1 0,0 1 0,-1 0 0,1 0 0,0 0 0,1 0 0,-1 0 0,0 1 0,0-1 0,0 1 0,0 0 0,0-1 0,0 1 0,0 0 0,0 0 0,-1-1 0,1 1 0,0 0 0,-1 0 0,1 0 0,0 0 0,0 2 0,3 6 0,0 1 0,-1 0 0,3 11 0,-5-17 0,13 59 0,-11-43 0,1 0 0,1 0 0,1 0 0,0-1 0,2 0 0,12 23 0,-18-39 0,0 1 0,0-1 0,0-1 0,0 1 0,0 0 0,1 0 0,0-1 0,-1 1 0,1-1 0,0 0 0,0 0 0,0 0 0,1 0 0,-1-1 0,0 1 0,1-1 0,-1 0 0,1 0 0,-1 0 0,1 0 0,-1-1 0,1 1 0,0-1 0,3 0 0,-1-1 0,-1 0 0,0 0 0,0-1 0,1 0 0,-1 0 0,0 0 0,0-1 0,-1 1 0,1-1 0,0 0 0,-1 0 0,0-1 0,0 0 0,0 1 0,5-7 0,1-3 0,-1 0 0,0 0 0,-1-1 0,-1 0 0,0 0 0,-1-1 0,0 0 0,-1 0 0,-1 0 0,0-1 0,2-30 0,-4 27 0,-1-1 0,-1 0 0,-1 1 0,0-1 0,-2 1 0,0-1 0,-2 1 0,0 0 0,-10-24 0,13 38 0,0-1 0,-1 0 0,0 1 0,-1 0 0,1 0 0,-1 0 0,0 0 0,0 0 0,0 1 0,-1 0 0,0 0 0,0 0 0,0 0 0,-9-4 0,10 6 0,0 1 0,0-1 0,0 1 0,0 0 0,0 0 0,-1 1 0,1-1 0,0 1 0,0 0 0,-1 0 0,1 1 0,0-1 0,-1 1 0,1 0 0,0 0 0,0 0 0,0 1 0,0-1 0,0 1 0,0 0 0,-6 5 0,-15 12-1365,5 2-5461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8.637"/>
    </inkml:context>
    <inkml:brush xml:id="br0">
      <inkml:brushProperty name="width" value="0.05" units="cm"/>
      <inkml:brushProperty name="height" value="0.05" units="cm"/>
      <inkml:brushProperty name="color" value="#FFFFFF"/>
    </inkml:brush>
  </inkml:definitions>
  <inkml:trace contextRef="#ctx0" brushRef="#br0">227 704 24575,'1'0'0,"0"-1"0,0 1 0,1 0 0,-1-1 0,0 1 0,0-1 0,1 0 0,-1 1 0,0-1 0,0 0 0,0 0 0,0 0 0,0 1 0,0-1 0,0 0 0,0 0 0,-1 0 0,1-1 0,0 1 0,-1 0 0,1 0 0,0 0 0,-1-1 0,1 1 0,-1 0 0,1-3 0,5-34 0,-6 32 0,0-1 0,-1 1 0,0 0 0,0-1 0,-1 1 0,1 0 0,-2 0 0,1 0 0,0 0 0,-1 0 0,0 1 0,-1-1 0,-5-7 0,4 7 0,0 0 0,0 0 0,-1 0 0,1 1 0,-1 0 0,-1 0 0,1 0 0,-1 1 0,1 0 0,-13-5 0,17 8 0,0 0 0,-1 1 0,1-1 0,0 1 0,0-1 0,-1 1 0,1 0 0,0 0 0,-1 0 0,1 0 0,0 0 0,-1 1 0,1-1 0,0 1 0,0-1 0,-1 1 0,-3 2 0,3-1 0,0 0 0,-1 0 0,1 1 0,0-1 0,0 1 0,1 0 0,-1 0 0,1 0 0,-5 6 0,0 5 0,0-1 0,1 2 0,0-1 0,-4 21 0,9-33 0,-27 112 0,26-102 0,0 1 0,1-1 0,0 1 0,1-1 0,1 1 0,0 0 0,3 14 0,-4-25 0,0 0 0,1 0 0,-1 0 0,1-1 0,-1 1 0,1 0 0,0 0 0,0-1 0,0 1 0,0 0 0,0-1 0,0 1 0,0-1 0,0 1 0,1-1 0,-1 0 0,1 0 0,-1 1 0,1-1 0,-1 0 0,1 0 0,0 0 0,-1-1 0,1 1 0,0 0 0,0-1 0,0 1 0,-1-1 0,1 1 0,0-1 0,0 0 0,0 0 0,0 0 0,0 0 0,0 0 0,0 0 0,0-1 0,-1 1 0,1-1 0,0 1 0,0-1 0,0 0 0,2-1 0,6-2 0,1-1 0,-1-1 0,0 0 0,-1 0 0,16-14 0,-6 1 0,-15 14 0,1 1 0,0-1 0,-1 1 0,1 0 0,1 0 0,-1 1 0,6-4 0,-10 7 0,0 0 0,0-1 0,0 1 0,0 0 0,0 0 0,0 0 0,-1 0 0,1 0 0,0 0 0,0 0 0,0 0 0,0 0 0,0 0 0,0 0 0,0 1 0,-1-1 0,1 0 0,0 1 0,0-1 0,0 1 0,0-1 0,-1 1 0,1-1 0,0 1 0,-1-1 0,1 1 0,0 0 0,-1-1 0,1 1 0,-1 0 0,1-1 0,-1 1 0,1 0 0,-1 0 0,1 0 0,-1-1 0,0 1 0,0 0 0,1 2 0,1 5 0,0 0 0,0 0 0,0 14 0,0-9 0,-1-6 0,0 1 0,1 0 0,0-1 0,1 1 0,-1-1 0,2 0 0,6 14 0,-8-19 0,-1 0 0,1 0 0,0 0 0,0 0 0,0 0 0,0-1 0,0 1 0,0 0 0,1-1 0,-1 0 0,0 1 0,1-1 0,-1 0 0,1 0 0,-1 0 0,1-1 0,-1 1 0,1-1 0,0 1 0,-1-1 0,1 0 0,0 0 0,0 0 0,-1 0 0,1-1 0,-1 1 0,4-1 0,3-2 0,-1 0 0,1 0 0,-1-1 0,1 0 0,-1-1 0,-1 0 0,1 0 0,0 0 0,-1-1 0,0 0 0,-1-1 0,1 0 0,8-12 0,0-2 0,-1 0 0,-1 0 0,19-44 0,-17 27 0,-2-1 0,-1 0 0,11-79 0,-16 60 0,-2 0 0,-4-67 0,-2 109 0,2 5 0,-2-1 0,1 1 0,-1-1 0,-1 1 0,0-1 0,-1 1 0,0 0 0,-6-14 0,8 24 0,1 0 0,-1 0 0,1 0 0,-1 0 0,1 0 0,-1 0 0,0 0 0,1 0 0,-1 0 0,0 1 0,0-1 0,0 0 0,1 1 0,-1-1 0,0 0 0,0 1 0,0-1 0,0 1 0,0-1 0,0 1 0,-2-1 0,2 1 0,0 1 0,0-1 0,0 0 0,0 0 0,0 1 0,0-1 0,0 0 0,0 1 0,0-1 0,0 1 0,0-1 0,1 1 0,-1 0 0,0-1 0,0 1 0,0 0 0,1 0 0,-2 0 0,-2 5 0,1-1 0,-1 1 0,1-1 0,0 1 0,-4 12 0,-3 17 0,1 0 0,1 0 0,2 1 0,2 0 0,0 48 0,5-41 0,1 0 0,3 0 0,1 0 0,14 48 0,-15-73 0,0 0 0,1-1 0,2 1 0,-1-2 0,2 1 0,0-1 0,20 25 0,-25-36 0,0 0 0,1 0 0,-1 0 0,1-1 0,0 0 0,1 0 0,-1 0 0,1-1 0,-1 0 0,1 0 0,0 0 0,0-1 0,1 0 0,-1 0 0,0 0 0,1-1 0,-1 0 0,1 0 0,-1-1 0,1 0 0,-1 0 0,1 0 0,0-1 0,11-2 0,-9 0 0,1 0 0,-1 0 0,1-1 0,-1 0 0,0-1 0,0 0 0,-1 0 0,0-1 0,12-10 0,-9 6 0,-1-1 0,0-1 0,0 1 0,-1-2 0,12-21 0,-6 4 0,-1-1 0,-2 0 0,-2-1 0,0 0 0,5-35 0,-4 0 0,-2-1 0,-4 1 0,-2-1 0,-11-125 0,7 190 0,1-3 0,-1-1 0,1 1 0,-2-1 0,1 1 0,-1-1 0,0 1 0,0 0 0,-6-11 0,8 16 0,-1 1 0,1-1 0,-1 1 0,1-1 0,-1 1 0,0-1 0,1 1 0,-1-1 0,1 1 0,-1-1 0,0 1 0,0 0 0,1 0 0,-1-1 0,0 1 0,0 0 0,1 0 0,-1 0 0,0 0 0,0-1 0,1 1 0,-1 0 0,0 1 0,0-1 0,0 0 0,1 0 0,-1 0 0,0 0 0,0 1 0,1-1 0,-1 0 0,0 0 0,1 1 0,-1-1 0,0 1 0,1-1 0,-1 1 0,1-1 0,-1 1 0,0-1 0,1 1 0,-1-1 0,0 2 0,-21 29 0,8-5 0,2 1 0,0 1 0,-11 46 0,-13 92 0,30-126 0,1 0 0,2 1 0,4 63 0,1-85 0,0-1 0,1 1 0,1-1 0,0 0 0,2 0 0,0 0 0,1 0 0,1-1 0,0-1 0,11 17 0,-13-25 69,-1-1-1,1 0 0,1 0 0,8 8 1,-12-13-164,-1 0 0,0-1 0,0 1 0,1-1 1,-1 1-1,1-1 0,-1 0 0,1 1 0,0-1 0,-1-1 1,1 1-1,0 0 0,0-1 0,0 1 0,-1-1 1,1 0-1,5 0 0,6-5-6731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39.861"/>
    </inkml:context>
    <inkml:brush xml:id="br0">
      <inkml:brushProperty name="width" value="0.05" units="cm"/>
      <inkml:brushProperty name="height" value="0.05" units="cm"/>
      <inkml:brushProperty name="color" value="#FFFFFF"/>
    </inkml:brush>
  </inkml:definitions>
  <inkml:trace contextRef="#ctx0" brushRef="#br0">54 696 24575,'0'0'0,"0"0"0,-1 0 0,1 0 0,0 0 0,-1 0 0,1 0 0,0 0 0,-1 1 0,1-1 0,0 0 0,0 0 0,-1 0 0,1 0 0,0 0 0,-1 1 0,1-1 0,0 0 0,0 0 0,0 1 0,-1-1 0,1 0 0,0 0 0,0 1 0,0-1 0,-1 0 0,1 0 0,0 1 0,0-1 0,0 0 0,0 1 0,0-1 0,0 0 0,0 1 0,0-1 0,0 0 0,0 0 0,0 1 0,0-1 0,0 0 0,0 1 0,0-1 0,0 0 0,0 1 0,0-1 0,0 0 0,0 1 0,0-1 0,0 0 0,1 0 0,-1 1 0,0-1 0,0 0 0,0 0 0,1 1 0,-1-1 0,14 22 0,-11-18 0,7 13 0,0 0 0,-1 1 0,-2 0 0,0 1 0,0 0 0,-2 0 0,4 22 0,12 143 0,-19-163 0,20 815 0,-20-465 0,-2-347 0,5 82 0,-4-97 0,1 1 0,-1-1 0,2 0 0,-1 0 0,1 0 0,1-1 0,-1 1 0,10 14 0,-10-19 0,1 0 0,0-1 0,-1 1 0,1-1 0,0 0 0,0 0 0,1-1 0,-1 1 0,1-1 0,-1 0 0,1 0 0,0 0 0,0-1 0,0 1 0,-1-1 0,12 1 0,6 0 0,1-2 0,34-2 0,-47 2 0,353-38-386,-84 6-121,953-13-1645,0 79 1496,-1219-33 651,83-1 164,-95 1-126,-1-1 0,1 0 0,0 0 0,-1 0 0,1 0 0,0 0 1,-1-1-1,1 1 0,0 0 0,-1 0 0,1 0 0,0 0 0,-1-1 0,1 1 0,-1 0 0,1-1 1,0 1-1,-1 0 0,1-1 0,-1 1 0,1-1 0,-1 1 0,1-1 0,-1 0 12,0 1 0,0-1-1,-1 0 1,1 1 0,0-1-1,0 1 1,-1-1 0,1 1 0,0-1-1,-1 1 1,1-1 0,0 1-1,-1-1 1,1 1 0,-1 0 0,1-1-1,0 1 1,-1 0 0,1-1-1,-2 1 1,-38-22 1161,33 19-1269,-13-7 98,0-1 0,1-1 1,1 0-1,0-2 0,0 0 1,2-1-1,-1 0 0,2-1 1,0-1-1,2-1 0,-1 0 1,2 0-1,1-2 1,0 1-1,1-1 0,1-1 1,1 0-1,-5-22 0,1-6-29,3-1-1,1-1 1,3 1 0,3-89-1,32-204-144,44-60-462,26 6 670,-25 104-96,-70 273 34,2-5 65,-1-1-1,-1 0 1,-1 0 0,0-41-1,-4 61-59,0 0 0,-1 0-1,0 0 1,0 0 0,0 0 0,0 0-1,-1 0 1,0 1 0,-1-1-1,1 1 1,-1-1 0,0 1 0,0 0-1,0 0 1,-1 0 0,0 1 0,0-1-1,0 1 1,-1 0 0,1 0 0,-1 0-1,0 1 1,0 0 0,0 0 0,-10-4-1,-4 0-11,-1 0 0,0 2 0,0 0 0,-1 2 0,-35-3 0,-107 7 0,150-1 0,-804 81-2221,611-54 1676,-175 20 239,-855 115 277,1185-154 64,-47 6-333,-165 45 1,258-57 296,-52 19-38,53-19 57,0 0 0,0 0 0,0 0 0,0 0 0,1 1 0,-1 0 0,1 0 0,0 0 0,0 0 0,-4 6-1,6-8 13,0 0 0,0 1-1,1-1 1,-1 0 0,1 1-1,-1-1 1,1 1 0,0-1-1,-1 1 1,1-1-1,0 0 1,0 1 0,0-1-1,0 1 1,0-1 0,0 1-1,1-1 1,-1 1-1,0-1 1,1 1 0,-1-1-1,2 2 1,0 1-164,0 0 0,1 0-1,-1 0 1,1-1 0,6 7 0,25 20-4430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8.992"/>
    </inkml:context>
    <inkml:brush xml:id="br0">
      <inkml:brushProperty name="width" value="0.05" units="cm"/>
      <inkml:brushProperty name="height" value="0.05" units="cm"/>
      <inkml:brushProperty name="color" value="#FFFFFF"/>
    </inkml:brush>
  </inkml:definitions>
  <inkml:trace contextRef="#ctx0" brushRef="#br0">12 70 24575,'-3'-3'0,"-4"-1"0,5-3 0,10 0 0,11 1 0,11-1 0,13 0 0,14-1 0,9-3 0,-7 1-8191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0.638"/>
    </inkml:context>
    <inkml:brush xml:id="br0">
      <inkml:brushProperty name="width" value="0.05" units="cm"/>
      <inkml:brushProperty name="height" value="0.05" units="cm"/>
      <inkml:brushProperty name="color" value="#FFFFFF"/>
    </inkml:brush>
  </inkml:definitions>
  <inkml:trace contextRef="#ctx0" brushRef="#br0">1014 244 24575,'-10'1'0,"-1"-1"0,1 1 0,0 1 0,-1 0 0,1 1 0,0-1 0,1 2 0,-1 0 0,-14 7 0,11-3 0,0 1 0,0 0 0,1 0 0,0 2 0,-18 18 0,1 7 0,1 2 0,2 1 0,-25 50 0,-108 209 0,-66 116 0,128-257 0,-69 126 0,162-275 0,0-1 0,0 1 0,1 0 0,-5 16 0,8-23 0,-1 0 0,1 0 0,0 0 0,0 0 0,0 1 0,-1-1 0,1 0 0,0 0 0,0 1 0,1-1 0,-1 0 0,0 0 0,0 0 0,1 0 0,-1 1 0,0-1 0,1 0 0,-1 0 0,1 0 0,0 0 0,-1 0 0,1 0 0,0 0 0,0 0 0,-1 0 0,1 0 0,0 0 0,0-1 0,0 1 0,0 0 0,0-1 0,0 1 0,0 0 0,2 0 0,6 1 0,1 0 0,0-1 0,0 0 0,-1-1 0,1 0 0,0 0 0,0-1 0,14-3 0,0 1 0,360-47-284,10-2-256,964-34-1128,-547 44 1526,-738 39 141,-37 2 242,1-1 0,62-13 0,-99 16-215,1-1 0,-1 0 0,0 0 0,0 0 0,1 0-1,-1 0 1,0 0 0,0 0 0,0 0 0,1 0 0,-1 0 0,0 0 0,0 0-1,1-1 1,-1 1 0,0 0 0,0 0 0,0 0 0,1 0 0,-1 0-1,0 0 1,0 0 0,0-1 0,0 1 0,1 0 0,-1 0 0,0 0 0,0 0-1,0 0 1,0-1 0,0 1 0,1 0 0,-1 0 0,0 0 0,0-1-1,0 1 1,0 0 0,0 0 0,0-1 0,0 1 0,0 0 0,0 0-1,0 0 1,0-1 0,0 1 0,0 0 0,0-1 0,-12-6 442,-20-3-302,13 5-150,-3 0-6,0-1-1,-40-18 1,56 21-11,1 0 1,-1 0-1,0-1 1,1 0-1,0 0 1,0 0-1,0 0 0,0-1 1,1 0-1,-1 0 1,1 0-1,1-1 0,-1 0 1,-4-10-1,3 2 1,0-1 0,1 0 0,1 0 0,1 0 0,0 0 0,1-1 0,0 1 0,3-19 0,20-124 0,-20 147 0,37-178 0,8 2 0,8 2 0,98-220 0,-151 402 0,8-21 0,1 0 0,19-29 0,-24 46 137,-4 8 51,-5 12-989,1-9-88,-3 16-5937</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1.724"/>
    </inkml:context>
    <inkml:brush xml:id="br0">
      <inkml:brushProperty name="width" value="0.05" units="cm"/>
      <inkml:brushProperty name="height" value="0.05" units="cm"/>
      <inkml:brushProperty name="color" value="#FFFFFF"/>
    </inkml:brush>
  </inkml:definitions>
  <inkml:trace contextRef="#ctx0" brushRef="#br0">52 123 24575,'4'-1'0,"0"1"0,0-1 0,0 0 0,0 0 0,0-1 0,0 1 0,0-1 0,0 0 0,-1 0 0,1 0 0,-1-1 0,7-4 0,-6 3 0,0 1 0,1 0 0,-1 0 0,1 1 0,0-1 0,-1 1 0,1 0 0,8-2 0,-9 3 0,-1 1 0,1 0 0,-1 0 0,0 0 0,1 0 0,-1 0 0,1 1 0,-1 0 0,0-1 0,1 1 0,-1 0 0,0 1 0,0-1 0,0 1 0,0-1 0,0 1 0,0 0 0,0 0 0,4 4 0,-2-1 0,-1 0 0,0 0 0,0 0 0,0 1 0,-1-1 0,1 1 0,-1 0 0,-1 0 0,1 0 0,1 9 0,-2-8 0,0 0 0,-1 0 0,0 1 0,0-1 0,-1 0 0,0 0 0,0 1 0,-1-1 0,-2 10 0,3-13 0,-1 0 0,-1-1 0,1 1 0,0-1 0,-1 1 0,0-1 0,0 0 0,0 1 0,0-1 0,0 0 0,0 0 0,-1 0 0,0-1 0,1 1 0,-1-1 0,0 1 0,-6 2 0,2-2 0,1 0 0,-1-1 0,1 0 0,-1-1 0,0 1 0,0-1 0,0-1 0,1 1 0,-1-1 0,0 0 0,0-1 0,0 0 0,0 0 0,0 0 0,1-1 0,-1 0 0,1 0 0,-1-1 0,1 0 0,0 0 0,0 0 0,0-1 0,-10-7 0,11 7 0,1 1 0,-1-1 0,1 0 0,0 0 0,0-1 0,0 1 0,1-1 0,-1 0 0,1 0 0,0 0 0,1 0 0,-1 0 0,1-1 0,0 1 0,0-1 0,1 1 0,0-1 0,0 0 0,0 0 0,0 0 0,1 1 0,0-1 0,1 0 0,-1 0 0,1 0 0,0 0 0,0 1 0,3-7 0,0 3 0,1 0 0,0 0 0,0 0 0,1 1 0,0-1 0,0 2 0,1-1 0,13-11 0,-15 15 0,-1 0 0,1 0 0,0 1 0,0 0 0,0 0 0,0 0 0,1 0 0,-1 1 0,1 0 0,-1 0 0,1 1 0,0-1 0,0 1 0,0 0 0,0 1 0,8-1 0,-12 2-52,1-1-1,0 1 1,-1 0-1,1 0 1,0 0-1,-1 0 1,1 0-1,-1 0 1,1 1-1,-1-1 1,0 1-1,0-1 1,0 1-1,0 0 1,0 0-1,0 0 1,0 0-1,0 1 1,-1-1-1,1 0 0,-1 1 1,0-1-1,0 1 1,0-1-1,1 4 1,2 10-6774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2.178"/>
    </inkml:context>
    <inkml:brush xml:id="br0">
      <inkml:brushProperty name="width" value="0.05" units="cm"/>
      <inkml:brushProperty name="height" value="0.05" units="cm"/>
      <inkml:brushProperty name="color" value="#FFFFFF"/>
    </inkml:brush>
  </inkml:definitions>
  <inkml:trace contextRef="#ctx0" brushRef="#br0">487 81 24575,'5'-5'0,"0"0"0,0-1 0,0 0 0,-1 0 0,0 0 0,5-10 0,-8 15 0,-1 0 0,0 0 0,1 1 0,-1-1 0,0 0 0,0 0 0,1 0 0,-1 0 0,0 0 0,0 0 0,0 0 0,0 0 0,0 0 0,0 0 0,0 0 0,-1 0 0,1 1 0,0-1 0,0 0 0,-1 0 0,1 0 0,-1-1 0,-1 1 0,1 0 0,0 0 0,-1 0 0,1 0 0,-1 1 0,1-1 0,-1 1 0,1-1 0,-1 1 0,1-1 0,-1 1 0,0 0 0,1 0 0,-1 0 0,1 0 0,-1 0 0,0 0 0,-2 1 0,-14 1 0,1 2 0,0-1 0,0 2 0,-30 12 0,-62 36 0,89-42 0,1 1 0,0 1 0,1 1 0,1 1 0,0 0 0,1 1 0,0 1 0,1 0 0,1 1 0,1 1 0,-20 36 0,25-39 0,1 0 0,0 1 0,1-1 0,1 1 0,0 0 0,1 1 0,1-1 0,1 0 0,0 1 0,2 0 0,0 0 0,1-1 0,0 1 0,1-1 0,9 32 0,-7-38-227,0-1-1,0 0 1,1-1-1,0 1 1,13 16-1,5 2-6598</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2.628"/>
    </inkml:context>
    <inkml:brush xml:id="br0">
      <inkml:brushProperty name="width" value="0.05" units="cm"/>
      <inkml:brushProperty name="height" value="0.05" units="cm"/>
      <inkml:brushProperty name="color" value="#FFFFFF"/>
    </inkml:brush>
  </inkml:definitions>
  <inkml:trace contextRef="#ctx0" brushRef="#br0">408 33 24575,'0'-2'0,"0"1"0,0 0 0,0-1 0,-1 1 0,1 0 0,0-1 0,-1 1 0,1 0 0,0 0 0,-1-1 0,1 1 0,-1 0 0,0 0 0,1 0 0,-1 0 0,0-1 0,0 1 0,0 0 0,0 1 0,0-1 0,0 0 0,0 0 0,0 0 0,0 1 0,0-1 0,0 0 0,-1 1 0,1-1 0,0 1 0,0-1 0,-1 1 0,1 0 0,0-1 0,-1 1 0,1 0 0,0 0 0,-1 0 0,1 0 0,0 0 0,-1 1 0,0-1 0,-5 1 0,1 0 0,-1 0 0,1 1 0,-1-1 0,1 2 0,0-1 0,-7 4 0,-1 3 0,1 0 0,-1 1 0,2 0 0,-1 1 0,2 0 0,-1 1 0,1 1 0,-16 23 0,5-1 0,2 1 0,-22 50 0,22-37 0,2 1 0,3 0 0,1 1 0,3 0 0,2 1 0,2 1 0,3-1 0,2 1 0,2-1 0,8 57 0,-6-89-124,1 0 0,1 0 0,1-1 0,1 1 0,1-1 0,0 0-1,1-1 1,1 0 0,1 0 0,22 30 0,3-9-6702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3.127"/>
    </inkml:context>
    <inkml:brush xml:id="br0">
      <inkml:brushProperty name="width" value="0.05" units="cm"/>
      <inkml:brushProperty name="height" value="0.05" units="cm"/>
      <inkml:brushProperty name="color" value="#FFFFFF"/>
    </inkml:brush>
  </inkml:definitions>
  <inkml:trace contextRef="#ctx0" brushRef="#br0">383 0 24575,'-3'0'0,"1"1"0,-1-1 0,0 0 0,1 1 0,-1 0 0,1 0 0,-1 0 0,1 0 0,0 0 0,-1 0 0,1 0 0,0 1 0,0-1 0,0 1 0,0 0 0,-3 3 0,-2 3 0,0 1 0,-10 15 0,13-16 0,-33 52 6,4 1 0,2 2 0,-23 70 0,-47 208-124,85-275 16,4 1 0,2 0 1,4 1-1,1 78 0,7-113 105,0 1 1,2-1-1,2 0 0,1 0 0,1 0 0,2-1 1,2 0-1,0-1 0,2-1 0,26 42 1,-18-41-216,2 0 0,0-2 0,3-1 0,0-1 1,38 28-1,39 23-6141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4.659"/>
    </inkml:context>
    <inkml:brush xml:id="br0">
      <inkml:brushProperty name="width" value="0.05" units="cm"/>
      <inkml:brushProperty name="height" value="0.05" units="cm"/>
      <inkml:brushProperty name="color" value="#FFFFFF"/>
    </inkml:brush>
  </inkml:definitions>
  <inkml:trace contextRef="#ctx0" brushRef="#br0">0 843 24575,'119'-8'0,"-17"0"0,-20 6-18,782-15-821,1621-30-5844,1790-168 2486,-2793 94 3676,-10-67 1824,-752 63 4974,-689 119-5497,0 2-1,1 0 1,-1 2 0,0 2 0,61 6-1,-6 2-779,173-5 0,-255-3 0,55-3 0,0-2 0,-1-3 0,95-25 0,-111 24 0,1 2 0,0 2 0,46 0 0,-23 2 0,439-6 0,-485 9 0,-3-1 0,-1-1 0,29-6 0,-9 1 0,-22 4-1365,-3-1-5461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5.049"/>
    </inkml:context>
    <inkml:brush xml:id="br0">
      <inkml:brushProperty name="width" value="0.05" units="cm"/>
      <inkml:brushProperty name="height" value="0.05" units="cm"/>
      <inkml:brushProperty name="color" value="#FFFFFF"/>
    </inkml:brush>
  </inkml:definitions>
  <inkml:trace contextRef="#ctx0" brushRef="#br0">151 17 24575,'-17'-4'0,"0"0"0,0 1 0,0 0 0,0 1 0,-28 2 0,28 3 0,16-3 0,1 1 0,0-1 0,0 0 0,-1 0 0,1 0 0,0 1 0,0-1 0,0 0 0,-1 0 0,1 0 0,0 1 0,0-1 0,0 0 0,0 1 0,0-1 0,-1 0 0,1 0 0,0 1 0,0-1 0,0 0 0,0 1 0,0-1 0,0 0 0,0 1 0,0-1 0,0 0 0,0 1 0,0-1 0,0 1 0,1 0 0,0 1 0,0 0 0,1-1 0,-1 1 0,0 0 0,0-1 0,1 0 0,-1 1 0,1-1 0,0 0 0,-1 1 0,1-1 0,2 1 0,32 15 0,0-1 0,1-2 0,1-2 0,45 10 0,-31-9 0,28 9 0,41 9 0,147 60 0,-254-85 0,0 1 0,0 0 0,0 0 0,19 16 0,-30-20 0,0-1 0,0 0 0,0 1 0,-1 0 0,1 0 0,-1-1 0,0 1 0,0 1 0,0-1 0,0 0 0,0 0 0,-1 1 0,1-1 0,-1 1 0,0 0 0,0-1 0,0 1 0,-1 0 0,1-1 0,-1 1 0,0 0 0,0 0 0,0-1 0,-2 8 0,-1-2 0,0 1 0,-1-1 0,0 0 0,-1 0 0,0 0 0,0 0 0,-11 12 0,-53 55 0,57-64 0,-380 348-88,277-259-1189,83-73-5549</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7.314"/>
    </inkml:context>
    <inkml:brush xml:id="br0">
      <inkml:brushProperty name="width" value="0.05" units="cm"/>
      <inkml:brushProperty name="height" value="0.05" units="cm"/>
      <inkml:brushProperty name="color" value="#FFFFFF"/>
    </inkml:brush>
  </inkml:definitions>
  <inkml:trace contextRef="#ctx0" brushRef="#br0">130 95 24575,'-2'-2'0,"0"-1"0,-1 1 0,1-1 0,1 1 0,-1-1 0,0 0 0,1 1 0,-1-1 0,1 0 0,0 0 0,0 0 0,0 0 0,0 0 0,0-4 0,1 5 0,0 0 0,0 1 0,0-1 0,0 0 0,0 1 0,0-1 0,1 0 0,-1 1 0,0-1 0,1 1 0,0-1 0,-1 1 0,1-1 0,0 1 0,0-1 0,0 1 0,0 0 0,0-1 0,0 1 0,0 0 0,0 0 0,1 0 0,-1 0 0,0 0 0,1 0 0,-1 0 0,3-1 0,-1 1 0,0-1 0,0 1 0,0 0 0,0 0 0,0 0 0,0 0 0,0 0 0,6 0 0,-8 1 0,0 1 0,0-1 0,0 0 0,-1 1 0,1-1 0,0 0 0,0 1 0,0-1 0,0 1 0,0 0 0,-1-1 0,1 1 0,0-1 0,0 1 0,-1 0 0,1 0 0,0-1 0,-1 1 0,1 0 0,-1 0 0,1 0 0,-1 0 0,0 0 0,1 0 0,-1 0 0,0 0 0,0 0 0,1 0 0,-1 0 0,0 0 0,0 0 0,0 1 0,3 36 0,-1 0 0,-5 44 0,1-12 0,10 134 0,34 207 0,-7-108 0,-15-102 0,-20-200 0,0 1 0,1-1 0,-1 0 0,0 0 0,1 1 0,-1-1 0,1 0 0,0 0 0,-1 0 0,1 1 0,0-1 0,0 0 0,-1 0 0,1 0 0,0 0 0,0 0 0,0-1 0,0 1 0,0 0 0,0 0 0,1-1 0,-1 1 0,0 0 0,0-1 0,0 1 0,1-1 0,-1 0 0,0 1 0,1-1 0,-1 0 0,0 0 0,1 0 0,-1 0 0,0 0 0,2 0 0,7-1 0,1 0 0,-1-1 0,18-4 0,-6 0 0,585-56-563,-479 53 403,305-16 3,289-23 169,-711 47-12,151-22 0,-161 23 11,0 0-1,0 0 0,0 0 1,0 0-1,0-1 1,0 1-1,0 0 0,1-1 1,-1 1-1,0 0 1,0-1-1,0 0 0,0 1 1,-1-1-1,1 1 1,0-1-1,0 0 0,0 0 1,0 1-1,-1-1 1,1 0-1,0 0 0,-1 0 1,1 0-1,0-1 1,-1 0 27,0 0 0,-1 0-1,1 0 1,0 0 0,-1 1 0,0-1 0,1 0 0,-1 0 0,0 1 0,0-1 0,-2-2 0,-7-17 104,5 0-142,1 0 0,1 0 0,1 0 0,1-1 0,1 1 0,2-24 0,-1-5 0,6-135 0,8 1 0,47-220 0,-57 383 0,-3 15 0,0 0 0,-1-1 0,0 1 0,0-1 0,0-9 0,-1 14 0,0 1 0,0-1 0,-1 1 0,1-1 0,-1 1 0,1 0 0,-1-1 0,1 1 0,-1 0 0,1-1 0,-1 1 0,0 0 0,0 0 0,0-1 0,0 1 0,0 0 0,0 0 0,0 0 0,0 0 0,0 0 0,0 1 0,-1-1 0,1 0 0,0 0 0,-1 1 0,1-1 0,0 1 0,-1-1 0,-2 1 0,-30-7 0,-1 2 0,1 2 0,-68 1 0,50 2 0,-911 4-408,0 40 0,899-39 408,12-3 0,0 3 0,-89 20 0,138-24 39,-1 0-1,1 0 0,0 0 1,0 1-1,0-1 1,0 1-1,-4 2 0,7-4-70,0 1 0,-1-1 0,1 0 0,-1 1 0,1-1 0,0 1 0,-1-1 0,1 1 0,0-1 0,-1 1 0,1-1 0,0 1 0,0-1 0,0 1 0,-1-1 0,1 1 0,0-1 0,0 1 0,0-1 0,0 1 0,0 0 0,0-1 0,0 1 0,0-1 0,0 1 0,0-1 0,0 1 0,1-1 0,-1 1 0,0-1 0,0 1 0,0-1 0,1 1 0,-1-1 0,0 1 0,1-1 0,-1 1 0,0-1 0,1 1 0,-1-1 0,0 0 0,1 1 0,-1-1 0,1 0 0,-1 1 0,1-1 0,0 0 0,15 10-6114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7.782"/>
    </inkml:context>
    <inkml:brush xml:id="br0">
      <inkml:brushProperty name="width" value="0.05" units="cm"/>
      <inkml:brushProperty name="height" value="0.05" units="cm"/>
      <inkml:brushProperty name="color" value="#FFFFFF"/>
    </inkml:brush>
  </inkml:definitions>
  <inkml:trace contextRef="#ctx0" brushRef="#br0">27 184 24575,'-2'0'0,"0"0"0,0-1 0,1 1 0,-1-1 0,0 1 0,0-1 0,0 0 0,0 0 0,-1-1 0,-4 0 0,13 14 0,-2-4 0,82 134 0,-68-116 0,2 0 0,0-1 0,27 25 0,-45-47 0,1-1 0,0 1 0,-1-1 0,1 0 0,0 0 0,0 0 0,0 0 0,0-1 0,1 1 0,-1-1 0,0 0 0,1 1 0,-1-2 0,0 1 0,7 0 0,-7-1 0,0 0 0,0-1 0,-1 0 0,1 0 0,0 0 0,0 0 0,0 0 0,-1 0 0,1-1 0,0 1 0,-1-1 0,0 0 0,1 0 0,-1 0 0,0 0 0,0 0 0,0 0 0,0-1 0,1-2 0,42-59 0,-4-3 0,56-120 0,-72 136 0,-15 30 0,-2 6 0,-1 1 0,8-25 0,-20 46-1365,-1 3-5461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8.231"/>
    </inkml:context>
    <inkml:brush xml:id="br0">
      <inkml:brushProperty name="width" value="0.05" units="cm"/>
      <inkml:brushProperty name="height" value="0.05" units="cm"/>
      <inkml:brushProperty name="color" value="#FFFFFF"/>
    </inkml:brush>
  </inkml:definitions>
  <inkml:trace contextRef="#ctx0" brushRef="#br0">1 262 24575,'0'-1'0,"1"0"0,-1 1 0,1-1 0,-1 0 0,1 0 0,0 1 0,-1-1 0,1 1 0,0-1 0,0 0 0,-1 1 0,1 0 0,0-1 0,0 1 0,0-1 0,1 1 0,1 19 0,15 259 0,-18-273 0,1-2 0,-1 0 0,1 1 0,-1-1 0,0 0 0,0 0 0,-1 0 0,1 0 0,0 0 0,-1 1 0,-1 3 0,0-10 0,0 1 0,1-1 0,-1 0 0,1 0 0,0 0 0,0 0 0,0 0 0,0 0 0,0 0 0,0-4 0,1 4 0,-6-28 0,2-1 0,0 0 0,3 0 0,1 0 0,1 0 0,1-1 0,2 2 0,2-1 0,0 0 0,2 1 0,13-30 0,-17 50 0,1-1 0,0 1 0,1 0 0,0 0 0,1 1 0,0 0 0,12-13 0,-15 19 0,0 0 0,0 0 0,1 0 0,0 1 0,0 0 0,0 0 0,0 0 0,0 0 0,1 1 0,-1-1 0,1 2 0,0-1 0,0 1 0,-1-1 0,1 1 0,0 1 0,7-1 0,-4 2 0,-1 0 0,1 0 0,-1 1 0,0-1 0,0 2 0,1-1 0,-1 1 0,-1 1 0,1 0 0,-1 0 0,1 0 0,-1 1 0,0 0 0,9 8 0,-13-10 0,0 0 0,0 0 0,0 0 0,-1 0 0,1 1 0,-1-1 0,0 1 0,0-1 0,0 1 0,0 0 0,-1 0 0,0 0 0,0 0 0,0 0 0,0 0 0,0 0 0,-1 0 0,0 0 0,1 1 0,-2-1 0,1 0 0,0 0 0,-1 0 0,0 0 0,0 0 0,0 0 0,0 0 0,-1 0 0,0 0 0,0-1 0,-2 5 0,-3 2 31,1-1 0,-2 0 0,1-1 0,-1 0 0,-1 0 0,1 0 0,-1-1 0,-1-1 1,1 1-1,-15 5 0,0 0-458,0-1 0,-1-2 1,-33 8-1,19-8-6399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6.976"/>
    </inkml:context>
    <inkml:brush xml:id="br0">
      <inkml:brushProperty name="width" value="0.05" units="cm"/>
      <inkml:brushProperty name="height" value="0.05" units="cm"/>
      <inkml:brushProperty name="color" value="#FFFFFF"/>
    </inkml:brush>
  </inkml:definitions>
  <inkml:trace contextRef="#ctx0" brushRef="#br0">109 168 24575,'31'-10'0,"-30"10"0,0-1 0,0 1 0,0 0 0,0 0 0,0-1 0,0 1 0,0 0 0,1 0 0,-1 0 0,0 0 0,0 0 0,0 0 0,0 1 0,0-1 0,0 0 0,0 0 0,0 1 0,0-1 0,0 1 0,0-1 0,0 1 0,0-1 0,0 1 0,2 1 0,-3-1 0,0 0 0,0 0 0,0-1 0,0 1 0,0 0 0,0 0 0,0 0 0,0 0 0,0 0 0,0-1 0,0 1 0,-1 0 0,1 0 0,0 0 0,-1 0 0,1-1 0,0 1 0,-1 0 0,1 0 0,-2 0 0,-12 17 0,10-13 0,-20 23 0,2 2 0,-36 61 0,51-79 0,1 1 0,1 0 0,0 0 0,1 0 0,0 1 0,1-1 0,1 1 0,0 0 0,0-1 0,2 1 0,0 14 0,0-27 0,0 0 0,0 0 0,0 0 0,0 0 0,0 0 0,0 0 0,1 0 0,-1 0 0,0 0 0,1 0 0,-1 0 0,1 0 0,-1 0 0,1 0 0,-1 0 0,1 0 0,-1 0 0,1-1 0,0 1 0,1 1 0,-2-2 0,1 0 0,0 0 0,0 0 0,-1 0 0,1 1 0,0-1 0,-1 0 0,1-1 0,0 1 0,0 0 0,-1 0 0,1 0 0,0 0 0,-1 0 0,1-1 0,0 1 0,-1 0 0,1-1 0,0 1 0,-1 0 0,2-2 0,3-2 0,1-1 0,-1 0 0,1 0 0,4-8 0,29-40 0,-2-1 0,38-75 0,-45 72 0,4 1 0,54-70 0,-85 122 0,1 0 0,-1 0 0,1 0 0,0 1 0,0-1 0,1 1 0,7-5 0,-11 8 0,1-1 0,-1 1 0,0-1 0,0 1 0,1 0 0,-1-1 0,0 1 0,0 0 0,1 0 0,-1 0 0,0 0 0,0 0 0,1 1 0,-1-1 0,0 0 0,1 0 0,-1 1 0,0-1 0,0 1 0,0-1 0,0 1 0,0 0 0,1-1 0,-1 1 0,0 0 0,0 0 0,0 0 0,-1-1 0,1 1 0,0 0 0,0 0 0,0 1 0,-1-1 0,1 0 0,-1 0 0,2 2 0,4 9 0,-1 0 0,0 0 0,-1 1 0,0-1 0,3 22 0,5 70 0,-8-68 0,-3-26 5,20 276-1375,-20-257-5456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1.666"/>
    </inkml:context>
    <inkml:brush xml:id="br0">
      <inkml:brushProperty name="width" value="0.05" units="cm"/>
      <inkml:brushProperty name="height" value="0.05" units="cm"/>
      <inkml:brushProperty name="color" value="#FFFFFF"/>
    </inkml:brush>
  </inkml:definitions>
  <inkml:trace contextRef="#ctx0" brushRef="#br0">261 9 24575,'0'-1'0,"0"1"0,0 0 0,1-1 0,-1 1 0,0 0 0,0-1 0,0 1 0,0 0 0,0-1 0,0 1 0,0 0 0,1 0 0,-1-1 0,0 1 0,0 0 0,0-1 0,1 1 0,-1 0 0,0 0 0,0 0 0,1-1 0,-1 1 0,0 0 0,1 0 0,-1 0 0,0-1 0,1 1 0,-1 0 0,0 0 0,1 0 0,-1 0 0,0 0 0,1 0 0,-1 0 0,0 0 0,1 0 0,-1 0 0,0 0 0,1 0 0,-1 0 0,0 0 0,1 0 0,-1 0 0,0 0 0,1 1 0,-1-1 0,0 0 0,1 0 0,-1 0 0,0 0 0,0 1 0,1-1 0,17 12 0,-11-3 0,0 0 0,-1 0 0,0 1 0,0 0 0,-1 0 0,-1 0 0,0 1 0,0-1 0,3 15 0,15 104 0,-22-125 0,8 85 11,-4 0 0,-9 124 0,-38 179-82,25-252-29,-84 602-639,-37-7 643,123-668 45,-39 187-553,50-227-5959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8.806"/>
    </inkml:context>
    <inkml:brush xml:id="br0">
      <inkml:brushProperty name="width" value="0.05" units="cm"/>
      <inkml:brushProperty name="height" value="0.05" units="cm"/>
      <inkml:brushProperty name="color" value="#FFFFFF"/>
    </inkml:brush>
  </inkml:definitions>
  <inkml:trace contextRef="#ctx0" brushRef="#br0">55 144 24575,'0'25'0,"-3"172"0,-1-144 0,-16 88 0,13-125 0,7-16 0,-1 0 0,1 1 0,0-1 0,0 0 0,-1 0 0,1-1 0,0 1 0,0 0 0,0 0 0,-1 0 0,1 0 0,0 0 0,0 0 0,-1 0 0,1 0 0,0 0 0,0 0 0,0-1 0,-1 1 0,1 0 0,0 0 0,0 0 0,0 0 0,0-1 0,-1 1 0,1 0 0,0 0 0,0 0 0,0-1 0,0 1 0,0 0 0,0 0 0,0 0 0,-1-1 0,1 1 0,-8-32 0,4-13 0,2 0 0,6-72 0,-1 89 0,1 0 0,2 0 0,0 1 0,2 0 0,15-35 0,-20 55 0,1-1 0,-1 1 0,2 0 0,-1 0 0,1 1 0,0-1 0,8-7 0,-12 13 0,1 0 0,-1 0 0,0 0 0,1-1 0,0 1 0,-1 1 0,1-1 0,0 0 0,-1 0 0,1 0 0,0 1 0,0-1 0,-1 1 0,1 0 0,0-1 0,0 1 0,0 0 0,0 0 0,0 0 0,-1 0 0,1 1 0,0-1 0,0 0 0,0 1 0,0-1 0,-1 1 0,1 0 0,0-1 0,-1 1 0,1 0 0,0 0 0,-1 0 0,1 0 0,-1 1 0,0-1 0,1 0 0,1 3 0,10 12 0,0 1 0,-1 1 0,0 0 0,-2 1 0,0 0 0,9 26 0,14 25 0,-18-40 0,-10-17 0,1-2 0,0 1 0,1-1 0,0 0 0,13 15 0,-20-25 0,1-1 0,-1 0 0,0 1 0,1-1 0,-1 0 0,0 1 0,1-1 0,-1 0 0,0 0 0,1 1 0,-1-1 0,1 0 0,-1 0 0,0 0 0,1 0 0,-1 0 0,1 0 0,-1 1 0,0-1 0,1 0 0,-1 0 0,1 0 0,-1 0 0,1 0 0,-1-1 0,0 1 0,1 0 0,-1 0 0,1 0 0,0-1 0,9-12 0,1-26 0,-10 33 0,15-57 0,48-187 0,-62 244 69,0 0-1,0 0 0,0 0 0,5-6 1,-7 12-81,0-1 1,0 1-1,0 0 1,1-1 0,-1 1-1,0 0 1,0-1 0,0 1-1,1 0 1,-1 0-1,0-1 1,1 1 0,-1 0-1,0 0 1,1 0 0,-1-1-1,0 1 1,1 0-1,-1 0 1,0 0 0,1 0-1,-1 0 1,0 0-1,1 0 1,-1 0 0,0 0-1,1 0 1,-1 0 0,1 0-1,0 0-73,0 1 0,0 0-1,-1 0 1,1-1 0,0 1-1,0 0 1,-1 0 0,1 0-1,-1 0 1,1 0 0,-1 0-1,1 0 1,-1 0 0,0 0-1,1 2 1,4 14-6741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5:49.615"/>
    </inkml:context>
    <inkml:brush xml:id="br0">
      <inkml:brushProperty name="width" value="0.05" units="cm"/>
      <inkml:brushProperty name="height" value="0.05" units="cm"/>
      <inkml:brushProperty name="color" value="#FFFFFF"/>
    </inkml:brush>
  </inkml:definitions>
  <inkml:trace contextRef="#ctx0" brushRef="#br0">4 1504 24575,'-1'0'0,"1"0"0,0 0 0,0 0 0,0-1 0,-1 1 0,1 0 0,0 0 0,0 0 0,0-1 0,0 1 0,-1 0 0,1 0 0,0 0 0,0-1 0,0 1 0,0 0 0,0 0 0,0-1 0,0 1 0,0 0 0,0-1 0,0 1 0,0 0 0,0 0 0,0-1 0,0 1 0,0 0 0,0 0 0,0-1 0,0 1 0,0 0 0,0 0 0,0-1 0,0 1 0,0 0 0,1-1 0,10-4 0,17 2 0,-28 3 0,276-3 0,25-1 0,-257 2 0,-17 1 0,1 0 0,0-2 0,46-11 0,-74 13 0,0 1 0,0 0 0,0 0 0,0 0 0,0 0 0,0 0 0,0 0 0,0 0 0,0 0 0,0 0 0,0 0 0,0 0 0,0-1 0,0 1 0,0 0 0,0 0 0,0 0 0,0 0 0,0 0 0,0 0 0,0 0 0,0 0 0,0 0 0,0 0 0,0-1 0,0 1 0,0 0 0,0 0 0,0 0 0,0 0 0,0 0 0,0 0 0,0 0 0,0 0 0,0 0 0,0 0 0,1 0 0,-1 0 0,0-1 0,0 1 0,0 0 0,0 0 0,0 0 0,0 0 0,0 0 0,0 0 0,0 0 0,0 0 0,1 0 0,-1 0 0,0 0 0,0 0 0,0 0 0,0 0 0,0 0 0,0 0 0,0 0 0,-12-2 0,-19 0 0,24 1 0,0 1 0,0-2 0,0 1 0,0-1 0,0 0 0,1 0 0,-1-1 0,0 0 0,1 0 0,0 0 0,0-1 0,0 0 0,0 0 0,1-1 0,0 0 0,-1 0 0,2 0 0,-1 0 0,1-1 0,-4-5 0,-10-16 0,2 0 0,2 0 0,-14-36 0,26 59 0,-22-56 0,4-2 0,2 0 0,2-1 0,4 0 0,-7-91 0,10-326 0,10 409 0,-1 34 0,2 0 0,12-65 0,-14 100 0,1 0 0,0 0 0,0 0 0,0 0 0,-1 1 0,1-1 0,1 0 0,-1 1 0,0-1 0,0 1 0,1-1 0,-1 1 0,1-1 0,-1 1 0,1 0 0,-1 0 0,1 0 0,0 0 0,0 0 0,0 0 0,-1 1 0,1-1 0,0 0 0,0 1 0,0-1 0,0 1 0,2 0 0,8-1 0,0 0 0,0 1 0,19 3 0,-7-1 0,366 1-37,-279-3-1291,-123 0-5498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01.775"/>
    </inkml:context>
    <inkml:brush xml:id="br0">
      <inkml:brushProperty name="width" value="0.05" units="cm"/>
      <inkml:brushProperty name="height" value="0.05" units="cm"/>
      <inkml:brushProperty name="color" value="#FFFFFF"/>
    </inkml:brush>
  </inkml:definitions>
  <inkml:trace contextRef="#ctx0" brushRef="#br0">911 144 24575,'0'-5'0,"0"0"0,0 0 0,-1 0 0,1 0 0,-1 0 0,0 0 0,-1 0 0,1 0 0,-4-5 0,3 6 0,0 1 0,0 0 0,-1 0 0,1 0 0,-1 0 0,0 1 0,0-1 0,0 1 0,0 0 0,0 0 0,0 0 0,-1 0 0,-3-1 0,-17-7 0,0 1 0,0 1 0,-1 1 0,0 2 0,0 0 0,0 2 0,-1 0 0,0 2 0,-29 2 0,6 3 0,0 2 0,0 2 0,-85 27 0,111-28 0,0 1 0,0 2 0,1 0 0,0 1 0,1 2 0,0 0 0,1 1 0,-33 30 0,46-37 0,0 1 0,0 0 0,1 1 0,0-1 0,1 1 0,0 0 0,0 0 0,1 1 0,0-1 0,-3 11 0,5-11 0,1 0 0,0-1 0,0 1 0,1-1 0,0 1 0,0 0 0,1 0 0,0-1 0,1 1 0,-1-1 0,2 1 0,-1-1 0,7 12 0,-6-12 0,2 0 0,-1 0 0,1-1 0,0 1 0,1-1 0,-1 0 0,2-1 0,-1 1 0,14 10 0,-8-9 0,0-1 0,0 0 0,1 0 0,0-1 0,23 7 0,-5-5 0,1-1 0,1-1 0,-1-2 0,56 0 0,33-7 0,-51 1 0,78 7 0,-137-4 0,1 0 0,0 2 0,-1-1 0,1 1 0,-1 1 0,0 0 0,0 1 0,-1 0 0,15 9 0,-20-10 0,0-1 0,0 1 0,0 1 0,-1-1 0,0 1 0,0 0 0,0 0 0,0 0 0,-1 0 0,0 1 0,0 0 0,0-1 0,-1 1 0,0 0 0,0 0 0,0 0 0,-1 1 0,0-1 0,1 7 0,-2-3 0,0 1 0,-1 0 0,0 0 0,-1 0 0,0-1 0,-1 1 0,0-1 0,0 1 0,-1-1 0,0 0 0,-1-1 0,-1 1 0,1-1 0,-1 0 0,-13 14 0,6-8 0,0-1 0,-1-1 0,-1 0 0,0-1 0,-1 0 0,0-1 0,-34 16 0,25-16 0,-1-1 0,0-1 0,-1-2 0,0-1 0,0-1 0,0-1 0,-1-1 0,1-1 0,-1-2 0,0-1 0,1-1 0,0-1 0,-1-2 0,1 0 0,1-2 0,-1-1 0,-30-14 0,46 17 0,1 0 0,1-1 0,-1-1 0,1 1 0,0-1 0,1-1 0,-15-15 0,18 17 0,1 1 0,0-1 0,1 0 0,-1 0 0,1 0 0,0 0 0,1-1 0,-1 1 0,1-1 0,1 1 0,-1-1 0,1 0 0,0 0 0,1-7 0,-1 12 0,1 1 0,0 0 0,0-1 0,0 1 0,0 0 0,0-1 0,0 1 0,0 0 0,1-1 0,-1 1 0,0 0 0,1-1 0,-1 1 0,1 0 0,0 0 0,-1-1 0,1 1 0,0 0 0,0 0 0,-1 0 0,1 0 0,0 0 0,0 0 0,0 0 0,0 0 0,0 1 0,1-1 0,0-1 0,0 2 0,-1 0 0,0 1 0,1-1 0,-1 0 0,1 0 0,-1 1 0,0-1 0,1 1 0,-1-1 0,0 1 0,1-1 0,-1 1 0,0 0 0,0 0 0,0 0 0,0-1 0,0 1 0,0 0 0,0 1 0,0-1 0,0 0 0,0 0 0,0 0 0,0 0 0,-1 1 0,1 0 0,4 5-195,-1 0 0,-1 0 0,0 0 0,0 1 0,0-1 0,1 9 0,-1-2-6631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02.500"/>
    </inkml:context>
    <inkml:brush xml:id="br0">
      <inkml:brushProperty name="width" value="0.05" units="cm"/>
      <inkml:brushProperty name="height" value="0.05" units="cm"/>
      <inkml:brushProperty name="color" value="#FFFFFF"/>
    </inkml:brush>
  </inkml:definitions>
  <inkml:trace contextRef="#ctx0" brushRef="#br0">663 161 24575,'1'0'0,"0"0"0,0 0 0,-1-1 0,1 1 0,0-1 0,0 1 0,-1-1 0,1 1 0,0-1 0,-1 1 0,1-1 0,-1 1 0,1-1 0,-1 0 0,1 1 0,-1-1 0,1 0 0,-1 0 0,1-1 0,8-17 0,-9 16 0,2 0 0,-1 0 0,0 0 0,0 0 0,0 0 0,0-1 0,0 1 0,-1 0 0,1-1 0,-1 1 0,0 0 0,0-1 0,-1 1 0,1 0 0,-1-1 0,1 1 0,-1 0 0,0 0 0,0 0 0,-1-1 0,1 1 0,0 0 0,-1 0 0,0 1 0,0-1 0,0 0 0,0 1 0,0-1 0,-1 1 0,1-1 0,-1 1 0,1 0 0,-1 0 0,0 0 0,0 1 0,0-1 0,0 1 0,0-1 0,-4 0 0,-8-3 0,0 1 0,0 1 0,0 0 0,-1 1 0,-21 0 0,2 3 0,-45 5 0,64-4 0,0 1 0,-1 1 0,1 0 0,0 2 0,1-1 0,0 2 0,-1 0 0,2 1 0,-1 0 0,-15 13 0,13-7 0,1 0 0,0 1 0,1 1 0,1 1 0,0 0 0,1 0 0,-12 24 0,10-12 0,1 0 0,1 0 0,2 1 0,1 1 0,2 0 0,1 0 0,1 1 0,1-1 0,2 1 0,2 56 0,2-73 0,0 0 0,2 1 0,0-1 0,0-1 0,1 1 0,1 0 0,1-1 0,0 0 0,12 21 0,-12-26 0,1 1 0,0-1 0,0-1 0,1 1 0,0-1 0,1-1 0,-1 1 0,2-1 0,-1-1 0,1 0 0,0 0 0,0-1 0,16 6 0,-3-4 0,1 0 0,0-2 0,0-1 0,1 0 0,-1-2 0,1-1 0,28-3 0,-21 0 0,0-2 0,-1-1 0,1-2 0,-2-1 0,33-13 0,-56 19 43,-1-1 0,0 0-1,0 0 1,-1 0 0,1-1-1,-1 1 1,9-9 0,-13 11-97,0 0 1,1-1 0,-1 1-1,0-1 1,0 1 0,0-1-1,-1 0 1,1 1 0,0-1-1,0 0 1,-1 1 0,1-1-1,-1 0 1,0 0 0,1 0-1,-1 0 1,0 1 0,0-1-1,0 0 1,0 0 0,-1 0-1,1 0 1,0 1 0,-1-1-1,1 0 1,-1 0 0,0 1-1,0-1 1,1 0 0,-1 1-1,-2-3 1,-4-7-6773</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03.119"/>
    </inkml:context>
    <inkml:brush xml:id="br0">
      <inkml:brushProperty name="width" value="0.05" units="cm"/>
      <inkml:brushProperty name="height" value="0.05" units="cm"/>
      <inkml:brushProperty name="color" value="#FFFFFF"/>
    </inkml:brush>
  </inkml:definitions>
  <inkml:trace contextRef="#ctx0" brushRef="#br0">697 122 24575,'6'-29'0,"-4"26"0,-1 0 0,0 0 0,0-1 0,-1 1 0,1 0 0,-1 0 0,1-1 0,-1-6 0,-1 8 0,0-1 0,0 1 0,0-1 0,0 1 0,0 0 0,0 0 0,-1-1 0,1 1 0,-1 0 0,0 0 0,1 0 0,-1 0 0,0 1 0,0-1 0,0 0 0,0 1 0,-1 0 0,1-1 0,0 1 0,0 0 0,-1 0 0,1 0 0,-1 0 0,1 1 0,-5-2 0,-9-1 0,-1 0 0,-30-1 0,37 3 0,-23 1 0,0 0 0,0 2 0,-1 2 0,2 1 0,-1 2 0,-46 15 0,63-16 0,0 1 0,0 1 0,1 0 0,0 1 0,0 1 0,1 0 0,1 1 0,0 1 0,0 0 0,1 0 0,0 2 0,1-1 0,1 1 0,0 1 0,1 0 0,-12 26 0,10-13 0,0-1 0,2 1 0,1 0 0,1 1 0,1 0 0,2 0 0,1 1 0,1-1 0,3 34 0,0-48 0,0 1 0,2 0 0,0-1 0,1 1 0,0-1 0,1 0 0,1-1 0,0 1 0,1-1 0,1 0 0,0 0 0,15 18 0,-12-19 0,1-1 0,0 0 0,1 0 0,1-1 0,0-1 0,0 0 0,1-1 0,0-1 0,0 0 0,1-1 0,21 7 0,-1-3 0,1-1 0,1-2 0,50 5 0,-70-12 0,0 0 0,-1-1 0,1-1 0,0 0 0,-1-1 0,1-1 0,-1-1 0,0-1 0,25-9 0,-37 11 0,0 1 0,0-1 0,0 1 0,-1-1 0,1-1 0,-1 1 0,1-1 0,-1 1 0,4-6 0,-6 5 0,0 1 0,0-1 0,0 1 0,0-1 0,-1 0 0,1 1 0,-1-1 0,0 0 0,0 0 0,-1 0 0,1 0 0,-1 0 0,0-5 0,0-7-1365,-1 1-5461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18.673"/>
    </inkml:context>
    <inkml:brush xml:id="br0">
      <inkml:brushProperty name="width" value="0.05" units="cm"/>
      <inkml:brushProperty name="height" value="0.05" units="cm"/>
      <inkml:brushProperty name="color" value="#FFFFFF"/>
    </inkml:brush>
  </inkml:definitions>
  <inkml:trace contextRef="#ctx0" brushRef="#br0">1 62 24575,'0'-5'0,"0"1"0,1-1 0,0 1 0,0-1 0,0 1 0,0 0 0,4-6 0,-5 9 0,0 0 0,1-1 0,-1 1 0,1 0 0,-1 0 0,1 0 0,0 0 0,-1 0 0,1 0 0,0 0 0,0 0 0,0 1 0,0-1 0,0 0 0,0 0 0,0 1 0,0-1 0,0 1 0,0-1 0,0 1 0,0-1 0,0 1 0,0-1 0,0 1 0,1 0 0,-1 0 0,0 0 0,0 0 0,0 0 0,1 0 0,0 0 0,9 4 0,0 1 0,-1 0 0,0 1 0,0 0 0,0 0 0,-1 1 0,11 10 0,0 0 0,386 322 0,-136-110 0,-210-179-1365,-40-33-5461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18.982"/>
    </inkml:context>
    <inkml:brush xml:id="br0">
      <inkml:brushProperty name="width" value="0.05" units="cm"/>
      <inkml:brushProperty name="height" value="0.05" units="cm"/>
      <inkml:brushProperty name="color" value="#FFFFFF"/>
    </inkml:brush>
  </inkml:definitions>
  <inkml:trace contextRef="#ctx0" brushRef="#br0">1257 12 24575,'0'-1'0,"0"1"0,0-1 0,0 1 0,-1-1 0,1 1 0,0-1 0,0 1 0,-1-1 0,1 1 0,0-1 0,-1 1 0,1-1 0,0 1 0,-1-1 0,1 1 0,-1-1 0,1 1 0,-1 0 0,1-1 0,-1 1 0,1 0 0,-1 0 0,1-1 0,-1 1 0,1 0 0,-1 0 0,1 0 0,-1 0 0,0-1 0,1 1 0,-1 0 0,1 0 0,-1 0 0,1 0 0,-1 0 0,0 1 0,1-1 0,-2 0 0,-25 5 0,27-5 0,-21 7 0,1 1 0,0 0 0,1 2 0,-35 21 0,-69 60 0,87-63 0,-513 436 0,446-373 0,-128 132 0,211-205-1365,5-4-5461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25.210"/>
    </inkml:context>
    <inkml:brush xml:id="br0">
      <inkml:brushProperty name="width" value="0.05" units="cm"/>
      <inkml:brushProperty name="height" value="0.05" units="cm"/>
      <inkml:brushProperty name="color" value="#FFFFFF"/>
    </inkml:brush>
  </inkml:definitions>
  <inkml:trace contextRef="#ctx0" brushRef="#br0">1 12 24575,'0'0'0,"0"-1"0,0 1 0,-1 0 0,1-1 0,0 1 0,0 0 0,0 0 0,0-1 0,0 1 0,0 0 0,0-1 0,0 1 0,0 0 0,0-1 0,0 1 0,0 0 0,0-1 0,0 1 0,1 0 0,-1-1 0,0 1 0,0 0 0,0 0 0,0-1 0,0 1 0,1 0 0,-1-1 0,0 1 0,0 0 0,1 0 0,-1 0 0,0-1 0,0 1 0,1 0 0,-1 0 0,0 0 0,0-1 0,1 1 0,-1 0 0,0 0 0,1 0 0,-1 0 0,0 0 0,1 0 0,0 0 0,0 1 0,0 0 0,-1-1 0,1 1 0,0 0 0,-1-1 0,1 1 0,0 0 0,-1 0 0,1 0 0,-1 0 0,1-1 0,-1 1 0,0 0 0,1 2 0,6 22 0,-2 0 0,-1 0 0,1 40 0,-1-21 0,59 1538-1365,-63-1559-5461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25.471"/>
    </inkml:context>
    <inkml:brush xml:id="br0">
      <inkml:brushProperty name="width" value="0.05" units="cm"/>
      <inkml:brushProperty name="height" value="0.05" units="cm"/>
      <inkml:brushProperty name="color" value="#FFFFFF"/>
    </inkml:brush>
  </inkml:definitions>
  <inkml:trace contextRef="#ctx0" brushRef="#br0">4 61 24575,'-3'3'0,"2"1"0,7-3 0,12-2 0,11-4 0,15 0 0,16-3 0,15 0 0,12 1 0,10-1 0,2 2 0,0 0 0,-2 2 0,-7 2 0,-8-2 0,-19 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26.263"/>
    </inkml:context>
    <inkml:brush xml:id="br0">
      <inkml:brushProperty name="width" value="0.05" units="cm"/>
      <inkml:brushProperty name="height" value="0.05" units="cm"/>
      <inkml:brushProperty name="color" value="#FFFFFF"/>
    </inkml:brush>
  </inkml:definitions>
  <inkml:trace contextRef="#ctx0" brushRef="#br0">1 100 24575,'1439'-29'-2237,"-314"-21"1444,-1023 46 804,134-11 2136,-232 14-2188,0 1 0,0 0 0,1-1 0,-1 1 0,0 1 0,1-1-1,-1 1 1,0 0 0,0 0 0,0 0 0,8 3 0,1 3-6785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1.959"/>
    </inkml:context>
    <inkml:brush xml:id="br0">
      <inkml:brushProperty name="width" value="0.05" units="cm"/>
      <inkml:brushProperty name="height" value="0.05" units="cm"/>
      <inkml:brushProperty name="color" value="#FFFFFF"/>
    </inkml:brush>
  </inkml:definitions>
  <inkml:trace contextRef="#ctx0" brushRef="#br0">37 1 24575,'-2'0'0,"0"0"0,-1 1 0,1-1 0,0 1 0,0-1 0,0 1 0,0 0 0,0 0 0,0 0 0,0 0 0,0 1 0,1-1 0,-1 0 0,0 1 0,1-1 0,-1 1 0,-1 2 0,3-4 0,0 1 0,0-1 0,0 1 0,0-1 0,1 1 0,-1-1 0,0 1 0,0-1 0,0 1 0,1-1 0,-1 1 0,0-1 0,1 0 0,-1 1 0,0-1 0,1 0 0,-1 1 0,0-1 0,1 0 0,-1 1 0,1-1 0,-1 0 0,1 0 0,-1 0 0,1 1 0,-1-1 0,1 0 0,-1 0 0,1 0 0,-1 0 0,1 0 0,-1 0 0,1 0 0,-1 0 0,1 0 0,0 0 0,25 3 0,-23-3 0,570 24-1148,-151-8-300,1945 126-4535,-759-39 4051,-1511-98 1846,594 12 1472,-596-23-366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6:27.258"/>
    </inkml:context>
    <inkml:brush xml:id="br0">
      <inkml:brushProperty name="width" value="0.05" units="cm"/>
      <inkml:brushProperty name="height" value="0.05" units="cm"/>
      <inkml:brushProperty name="color" value="#FFFFFF"/>
    </inkml:brush>
  </inkml:definitions>
  <inkml:trace contextRef="#ctx0" brushRef="#br0">1403 36 24575,'0'-2'0,"1"1"0,-1-1 0,1 1 0,-1 0 0,1 0 0,-1-1 0,1 1 0,0 0 0,0 0 0,0 0 0,0-1 0,0 1 0,0 0 0,0 1 0,0-1 0,0 0 0,0 0 0,1 0 0,-1 1 0,0-1 0,0 0 0,1 1 0,-1-1 0,0 1 0,1 0 0,2-1 0,39-7 0,-41 8 0,21-1 0,1 1 0,-1 0 0,0 2 0,0 1 0,0 1 0,0 1 0,-1 1 0,32 12 0,-50-17 0,-1 0 0,0 0 0,0 1 0,-1-1 0,1 1 0,0 0 0,0 0 0,-1 0 0,1 0 0,-1 0 0,0 0 0,0 1 0,1-1 0,-1 1 0,-1-1 0,1 1 0,2 6 0,-3-6 0,0 1 0,0-1 0,-1 1 0,0 0 0,0-1 0,0 1 0,0 0 0,0-1 0,-1 1 0,0-1 0,1 1 0,-1-1 0,-1 1 0,1-1 0,-3 6 0,-4 10 0,1 1 0,1-1 0,1 1 0,-4 29 0,-3 86 0,8-74 0,-7 70 0,-23 329 0,21 2 0,13-434 0,0-3 0,1-1 0,0 1 0,8 32 0,-9-55 0,1 0 0,-1 0 0,1 0 0,-1 0 0,0 0 0,0 0 0,1 0 0,-2 0 0,1 0 0,0 0 0,0 1 0,-1-1 0,1 0 0,-1-1 0,1 1 0,-1 0 0,0 0 0,0 0 0,0 0 0,0 0 0,-1 1 0,-1 0 0,0-2 0,1 1 0,-1 0 0,0 0 0,0-1 0,1 0 0,-1 1 0,0-1 0,-1 0 0,1 0 0,0-1 0,0 1 0,-4 0 0,-335 19 0,230-17 0,-456 6-230,101-4-1672,351-1-4157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5.286"/>
    </inkml:context>
    <inkml:brush xml:id="br0">
      <inkml:brushProperty name="width" value="0.05" units="cm"/>
      <inkml:brushProperty name="height" value="0.05" units="cm"/>
      <inkml:brushProperty name="color" value="#FFC114"/>
    </inkml:brush>
  </inkml:definitions>
  <inkml:trace contextRef="#ctx0" brushRef="#br0">580 181 24575,'0'0'0,"1"0"0,0 0 0,0 0 0,0-1 0,-1 1 0,1 0 0,0 1 0,0-1 0,0 0 0,-1 0 0,1 0 0,0 0 0,0 1 0,-1-1 0,1 0 0,0 0 0,0 1 0,-1-1 0,1 1 0,0-1 0,-1 1 0,1-1 0,-1 1 0,1-1 0,0 1 0,-1 0 0,1-1 0,-1 1 0,0 0 0,1-1 0,-1 1 0,1 0 0,-1 0 0,0-1 0,0 1 0,1 0 0,-1 0 0,0 0 0,0 1 0,-1-1 0,1 1 0,0 0 0,-1-1 0,0 1 0,1-1 0,-1 1 0,0-1 0,1 0 0,-1 1 0,0-1 0,0 0 0,0 1 0,0-1 0,-1 0 0,1 0 0,0 0 0,-2 1 0,-7 4 0,0 0 0,-1-1 0,1-1 0,-1 0 0,0 0 0,0-1 0,0 0 0,-17 1 0,-4 0 0,-57-2 0,80-2 0,0 0 0,0-1 0,1-1 0,-1 1 0,0-1 0,0-1 0,1 0 0,-1 0 0,-12-7 0,19 9 0,-1-1 0,0 0 0,1 0 0,-1 0 0,1 0 0,0 0 0,0-1 0,0 1 0,0 0 0,0-1 0,0 0 0,1 0 0,-1 1 0,1-1 0,0 0 0,0 0 0,0 0 0,0 0 0,0 0 0,1 0 0,-1-1 0,1 1 0,0 0 0,0 0 0,0 0 0,0 0 0,1 0 0,-1-1 0,1 1 0,1-4 0,2-1 0,-1 0 0,1 0 0,0 0 0,1 1 0,-1-1 0,2 1 0,-1 0 0,1 1 0,0-1 0,0 1 0,1 1 0,-1-1 0,1 1 0,13-7 0,-9 5 0,1 0 0,0 1 0,1 1 0,-1 0 0,1 1 0,0 0 0,0 1 0,25-3 0,-33 6 0,0-1 0,1 1 0,-1 1 0,1-1 0,-1 1 0,0 0 0,1 0 0,-1 0 0,0 1 0,0 0 0,0 0 0,0 0 0,0 1 0,0-1 0,-1 1 0,1 0 0,-1 1 0,0-1 0,0 1 0,0 0 0,0 0 0,4 6 0,-3-2 0,0 1 0,-1-1 0,0 1 0,-1-1 0,0 1 0,-1 0 0,1 0 0,-2 0 0,1 1 0,-1-1 0,-1 0 0,0 14 0,-2-1 0,0 1 0,-2-1 0,-1 0 0,-1 0 0,0 0 0,-2-1 0,-1 0 0,0 0 0,-1-1 0,-2 0 0,-19 26 0,4-11 0,-1-1 0,-2-1 0,-2-1 0,-65 51 0,72-65 0,-1 0 0,-30 15 0,48-29 0,0 0 0,0 0 0,-1-1 0,0 0 0,0 0 0,1-1 0,-1 0 0,-1-1 0,1 0 0,0 0 0,-15-2 0,21 1 0,1-1 0,-1 1 0,1-1 0,0 0 0,-1 1 0,1-1 0,0-1 0,-1 1 0,1 0 0,0 0 0,0-1 0,0 1 0,0-1 0,0 0 0,0 0 0,1 1 0,-1-1 0,1 0 0,-1 0 0,1-1 0,0 1 0,-1 0 0,1 0 0,0-1 0,1 1 0,-1-1 0,0 1 0,1 0 0,-1-1 0,1 1 0,0-1 0,0 0 0,0-3 0,0-4 0,1-1 0,0 1 0,1 0 0,0 0 0,0 0 0,8-19 0,-6 20 0,0 1 0,0-1 0,1 1 0,0 0 0,0 1 0,1-1 0,0 1 0,0 0 0,0 0 0,1 1 0,0 0 0,11-7 0,-13 10 0,0 0 0,0 1 0,0 0 0,0 0 0,0 0 0,0 0 0,1 1 0,-1 0 0,1 0 0,-1 1 0,1-1 0,-1 1 0,1 0 0,-1 1 0,1-1 0,-1 1 0,0 0 0,1 1 0,-1-1 0,0 1 0,0 0 0,7 4 0,8 6 0,-1 1 0,0 1 0,-1 1 0,-1 1 0,0 0 0,20 26 0,28 27 0,-31-39-1365,-4-6-5461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5.705"/>
    </inkml:context>
    <inkml:brush xml:id="br0">
      <inkml:brushProperty name="width" value="0.05" units="cm"/>
      <inkml:brushProperty name="height" value="0.05" units="cm"/>
      <inkml:brushProperty name="color" value="#FFC114"/>
    </inkml:brush>
  </inkml:definitions>
  <inkml:trace contextRef="#ctx0" brushRef="#br0">913 166 24575,'-19'-19'0,"0"1"0,-1 1 0,-1 1 0,-1 0 0,0 2 0,-45-22 0,53 30 0,0 1 0,0 1 0,0 0 0,0 1 0,-1 0 0,1 1 0,-1 1 0,0 0 0,1 1 0,-1 1 0,0 0 0,1 1 0,-27 6 0,21-1 0,0 0 0,1 1 0,1 0 0,-1 2 0,1 0 0,-30 24 0,25-15 0,1 0 0,1 2 0,1 1 0,-23 31 0,15-12 0,2 1 0,2 2 0,2 0 0,2 1 0,-22 73 0,31-79 0,1 1 0,3 0 0,1 0 0,1 0 0,3 1 0,1 0 0,2-1 0,2 1 0,2-1 0,16 66 0,-13-78 0,1 0 0,1-1 0,2-1 0,1 0 0,1 0 0,29 40 0,-28-47 0,1-1 0,1 0 0,0-1 0,1-1 0,1 0 0,1-2 0,0 0 0,36 18 0,-36-22 0,1-2 0,-1 0 0,1-2 0,1 0 0,-1-1 0,1-1 0,0-1 0,41 0 0,-36-4 0,0-1 0,0-1 0,0-2 0,-1-1 0,1-1 0,42-17 0,-36 10 0,-1-2 0,0-2 0,-1-1 0,-1-1 0,-1-1 0,-1-2 0,-1-1 0,-1-1 0,-1-1 0,-1-2 0,25-36 0,-23 22 0,-1 0 0,-3-2 0,-1 0 0,-2-1 0,-3-1 0,16-69 0,-24 79 0,-1-1 0,-3 1 0,0-1 0,-3-1 0,-1 1 0,-2 0 0,-1 0 0,-2 0 0,-11-39 0,11 57 0,-2-1 0,0 1 0,-2 0 0,0 1 0,0-1 0,-2 2 0,0 0 0,-1 0 0,-1 1 0,-18-18 0,19 23 0,-1 0 0,0 1 0,-1 0 0,1 1 0,-2 1 0,1 0 0,-1 1 0,-1 0 0,1 1 0,-1 1 0,0 1 0,0 0 0,-18-1 0,13 3 57,0 0 0,0 2 0,0 1 0,0 0 0,-32 8 0,41-7-213,0 1 1,0 1 0,1 0 0,0 1 0,0 0 0,0 1 0,0 0-1,1 0 1,0 1 0,-17 15 0,2 7-6671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6.339"/>
    </inkml:context>
    <inkml:brush xml:id="br0">
      <inkml:brushProperty name="width" value="0.05" units="cm"/>
      <inkml:brushProperty name="height" value="0.05" units="cm"/>
      <inkml:brushProperty name="color" value="#FFC114"/>
    </inkml:brush>
  </inkml:definitions>
  <inkml:trace contextRef="#ctx0" brushRef="#br0">17 380 24575,'0'481'0,"-9"-666"0,2-56 0,8 209 0,2 0 0,1 1 0,1-1 0,2 1 0,16-45 0,-17 62 0,0 0 0,0 0 0,2 1 0,0 0 0,0 0 0,1 1 0,0 0 0,1 1 0,21-18 0,-23 22 0,0 1 0,0 0 0,1 1 0,0 0 0,0 1 0,1-1 0,-1 2 0,1-1 0,0 1 0,0 1 0,0 0 0,0 0 0,0 1 0,0 1 0,14 0 0,-12 1 0,0 0 0,0 1 0,0 1 0,0 0 0,0 1 0,-1 0 0,0 1 0,0 0 0,0 0 0,-1 2 0,1-1 0,-1 1 0,-1 0 0,1 1 0,-1 0 0,10 13 0,-14-15 0,1 1 0,-1 0 0,-1 0 0,1 1 0,-1-1 0,0 1 0,-1 0 0,0 0 0,0 0 0,-1 1 0,0-1 0,0 1 0,-1-1 0,0 1 0,-1-1 0,1 1 0,-2 0 0,1-1 0,-1 1 0,-1 0 0,0-1 0,0 0 0,-5 14 0,0-8 0,0 0 0,-1 0 0,-1 0 0,0-1 0,-1-1 0,0 1 0,-1-2 0,0 0 0,-14 11 0,4-5 0,0-2 0,-1 0 0,-1-2 0,-42 19 0,56-27 0,-1-1 0,-1-1 0,1 0 0,0 0 0,-22 2 0,26-6 0,10-4 0,13-3 0,3 2 0,0 1 0,1 0 0,-1 2 0,1 0 0,0 1 0,0 1 0,0 1 0,-1 1 0,1 1 0,0 1 0,0 1 0,30 9 0,-45-11 0,1 1 0,-1-1 0,0 2 0,0-1 0,-1 1 0,1 0 0,-1 0 0,1 0 0,-1 1 0,0-1 0,-1 1 0,1 1 0,-1-1 0,4 8 0,-5-9 0,-1 1 0,-1-1 0,1 1 0,-1 0 0,1-1 0,-1 1 0,-1 0 0,1 0 0,-1 0 0,1-1 0,-2 1 0,1 0 0,0 0 0,-1 0 0,0-1 0,0 1 0,0 0 0,-1-1 0,1 1 0,-5 7 0,0-2 20,0 0 0,-1-1 0,0 1 1,0-1-1,-1-1 0,0 0 0,-1 0 0,0 0 0,0-1 0,0 0 0,-1-1 0,0 0 0,-1-1 0,1 0 0,-1 0 0,-15 3 1,1-1-265,0-1 0,0-1 0,0-1 0,-1-1 1,0-2-1,-34-2 0,14-2-6582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6.789"/>
    </inkml:context>
    <inkml:brush xml:id="br0">
      <inkml:brushProperty name="width" value="0.05" units="cm"/>
      <inkml:brushProperty name="height" value="0.05" units="cm"/>
      <inkml:brushProperty name="color" value="#FFC114"/>
    </inkml:brush>
  </inkml:definitions>
  <inkml:trace contextRef="#ctx0" brushRef="#br0">16 101 24575,'1'0'0,"0"-1"0,0 1 0,-1 1 0,1-1 0,0 0 0,0 0 0,0 0 0,0 0 0,-1 1 0,1-1 0,0 0 0,0 0 0,-1 1 0,1-1 0,0 1 0,0-1 0,-1 1 0,1-1 0,0 1 0,-1-1 0,1 1 0,-1 0 0,1-1 0,-1 1 0,1 0 0,-1 0 0,0-1 0,1 1 0,-1 0 0,0 0 0,1-1 0,-1 1 0,0 0 0,0 0 0,0 0 0,0 0 0,0-1 0,0 1 0,0 2 0,0 3 0,-1 1 0,0 0 0,-1-1 0,-2 9 0,0 0 0,-5 29 0,2 0 0,-1 80 0,18 90 0,-8-200 0,1 14 0,-2-50 0,0-28 0,1 0 0,4 0 0,19-86 0,-16 101 0,2 1 0,1 0 0,2 1 0,2 0 0,0 1 0,22-30 0,-33 54 0,1 1 0,0 0 0,0 0 0,1 0 0,-1 0 0,1 1 0,16-10 0,-21 14 0,1 1 0,-1 0 0,1-1 0,0 1 0,-1 0 0,1 1 0,0-1 0,-1 0 0,1 1 0,0-1 0,0 1 0,0 0 0,-1 0 0,1 0 0,0 1 0,0-1 0,0 0 0,-1 1 0,1 0 0,0 0 0,0 0 0,-1 0 0,1 0 0,-1 0 0,1 1 0,-1-1 0,0 1 0,0 0 0,1 0 0,1 2 0,5 5 0,-2 0 0,1 1 0,-1 0 0,0 0 0,6 14 0,25 60 0,-28-58 0,13 27-273,-3 1 0,-2 1 0,-2 1 0,11 75 0,-23-89-6553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6.959"/>
    </inkml:context>
    <inkml:brush xml:id="br0">
      <inkml:brushProperty name="width" value="0.05" units="cm"/>
      <inkml:brushProperty name="height" value="0.05" units="cm"/>
      <inkml:brushProperty name="color" value="#FFC114"/>
    </inkml:brush>
  </inkml:definitions>
  <inkml:trace contextRef="#ctx0" brushRef="#br0">0 126 24575,'0'-6'0,"3"-5"0,1-6 0,6-4 0,3 2 0,7 2 0,5 3 0,4 4 0,3 4 0,6 3 0,7 2 0,6 1 0,5 1 0,2-1 0,-8 1-8191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7.360"/>
    </inkml:context>
    <inkml:brush xml:id="br0">
      <inkml:brushProperty name="width" value="0.05" units="cm"/>
      <inkml:brushProperty name="height" value="0.05" units="cm"/>
      <inkml:brushProperty name="color" value="#FFC114"/>
    </inkml:brush>
  </inkml:definitions>
  <inkml:trace contextRef="#ctx0" brushRef="#br0">568 150 24575,'0'-28'0,"1"19"0,0 0 0,-1-1 0,0 1 0,-1-1 0,0 1 0,-1-1 0,0 1 0,-5-15 0,7 23 0,-1-1 0,0 1 0,0 0 0,0-1 0,0 1 0,0 0 0,0-1 0,0 1 0,0 0 0,-1 0 0,1 0 0,0 0 0,-1 0 0,1 1 0,-1-1 0,1 0 0,-1 0 0,1 1 0,-1-1 0,-2 0 0,0 1 0,0 0 0,1 0 0,-1 0 0,0 0 0,0 0 0,1 1 0,-1 0 0,-6 2 0,-4 2 0,1 1 0,0 0 0,-21 14 0,6-2 0,2 1 0,0 1 0,-25 25 0,43-36 0,0 0 0,0 0 0,0 0 0,1 1 0,1 0 0,0 1 0,0-1 0,1 1 0,0 0 0,1 0 0,-5 21 0,8-27 0,0 1 0,1-1 0,0 1 0,0-1 0,0 1 0,0-1 0,1 0 0,0 1 0,0-1 0,1 1 0,0-1 0,-1 0 0,2 0 0,2 5 0,-1-3 0,1 0 0,0 0 0,1 0 0,-1-1 0,1 0 0,1 0 0,-1-1 0,10 7 0,10 4 0,1-1 0,1-2 0,57 20 0,-71-28 0,-7-2 0,97 38 0,-88-34 0,0 1 0,-1 1 0,-1 0 0,19 15 0,-32-23 0,1 0 0,-1 0 0,1 0 0,-1 1 0,0-1 0,0 0 0,1 1 0,-1-1 0,0 1 0,0 0 0,-1-1 0,1 1 0,0 0 0,0-1 0,-1 1 0,1 0 0,-1 0 0,1 0 0,-1-1 0,0 1 0,0 0 0,0 3 0,-1-3 0,0 0 0,0 1 0,0-1 0,0 0 0,0 0 0,0 0 0,-1 0 0,1 0 0,-1 0 0,0 0 0,1-1 0,-1 1 0,0 0 0,0-1 0,0 0 0,0 1 0,-3 0 0,-13 8 0,-2-1 0,1-1 0,-1-1 0,0 0 0,0-2 0,-1 0 0,-26 2 0,-150 4 0,11-19-1365,102 1-5461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7.839"/>
    </inkml:context>
    <inkml:brush xml:id="br0">
      <inkml:brushProperty name="width" value="0.05" units="cm"/>
      <inkml:brushProperty name="height" value="0.05" units="cm"/>
      <inkml:brushProperty name="color" value="#FFC114"/>
    </inkml:brush>
  </inkml:definitions>
  <inkml:trace contextRef="#ctx0" brushRef="#br0">348 0 24575,'-5'1'0,"0"0"0,1-1 0,-1 2 0,0-1 0,1 0 0,-1 1 0,1 0 0,-1 0 0,1 1 0,0-1 0,0 1 0,0 0 0,0 0 0,1 0 0,-1 0 0,1 0 0,-1 1 0,1 0 0,1 0 0,-1 0 0,-4 8 0,-2 5 0,0 0 0,2 1 0,0 0 0,-5 19 0,-5 31 0,-10 82 0,2 74 0,19-164 0,-55 484 0,-3 30 0,52-406 0,12-132 0,0-1 0,11 61 0,-10-88 0,1 1 0,0-1 0,1 0 0,0 1 0,0-2 0,1 1 0,0 0 0,0-1 0,1 1 0,7 8 0,-8-12 0,0 0 0,-1 0 0,1-1 0,1 0 0,-1 0 0,0 0 0,1 0 0,0-1 0,-1 0 0,1 0 0,0 0 0,0-1 0,0 1 0,0-1 0,0 0 0,1 0 0,-1-1 0,7 0 0,25-3 0,-1-2 0,1-2 0,66-21 0,-33 8 0,128-24-548,2 7 0,265-12 0,409 29-1096,-309 30 1196,46 0-57,-601-10 505,35 1 0,83-11 0,-94 1 508,-33 8-524,0 1-1,0 0 1,0-1-1,0 1 1,0-1-1,0 0 1,-1 1-1,1-1 1,0 0-1,0 1 1,-1-1-1,1 0 1,-1 0-1,1 0 1,-1 1-1,1-1 1,-1 0-1,1 0 1,-1 0-1,1 0 1,-1 0-1,0 0 0,0 0 1,0 0-1,0 0 1,1 0-1,-1 0 1,-1-1-1,-6-19-3962</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8.367"/>
    </inkml:context>
    <inkml:brush xml:id="br0">
      <inkml:brushProperty name="width" value="0.05" units="cm"/>
      <inkml:brushProperty name="height" value="0.05" units="cm"/>
      <inkml:brushProperty name="color" value="#FFC114"/>
    </inkml:brush>
  </inkml:definitions>
  <inkml:trace contextRef="#ctx0" brushRef="#br0">237 213 24575,'-32'-19'0,"-11"-6"0,1-2 0,-51-43 0,90 68 0,-1-1 0,2 0 0,-1 0 0,0-1 0,0 1 0,1 0 0,-3-6 0,4 8 0,1 0 0,0 0 0,0 0 0,-1 0 0,1 0 0,0 1 0,0-1 0,0 0 0,0 0 0,0 0 0,0 0 0,0 0 0,0 0 0,1 1 0,-1-1 0,0 0 0,0 0 0,1 0 0,-1 1 0,1-1 0,-1 0 0,1 0 0,-1 1 0,1-1 0,-1 0 0,1 1 0,-1-1 0,1 0 0,0 1 0,-1-1 0,1 1 0,0-1 0,0 1 0,-1-1 0,1 1 0,0 0 0,0-1 0,0 1 0,0 0 0,-1 0 0,3-1 0,12-2 0,-1 0 0,1 0 0,0 2 0,29-1 0,-28 2 0,582-1-2044,-327 4 1011,119-2 465,1509 16-2899,-1822-17 3521,1 1 286,113 14 0,-184-14-237,0 0-1,0 1 1,0 0 0,0 0 0,0 0-1,6 4 1,-12-5-52,1 0-1,-1-1 1,0 1-1,1 0 1,-1 0-1,0 0 1,0 0-1,0 0 1,0 0 0,0 1-1,0-1 1,0 0-1,-1 0 1,1 1-1,0-1 1,-1 1-1,1-1 1,-1 0-1,1 1 1,-1-1 0,0 1-1,1-1 1,-1 1-1,0-1 1,0 1-1,0-1 1,0 1-1,-1-1 1,1 1-1,0-1 1,0 1 0,-1-1-1,0 3 1,-5 8 315,0 1 1,-1-1-1,0-1 1,-1 1-1,0-1 1,-1 0-1,-11 11 1,-11 13 379,-7 15-724,2 2 0,3 0-1,1 3 1,4 0 0,1 2 0,4 1 0,1 1 0,4 1 0,2 0 0,2 1-1,-7 91 1,11 210-22,8-111 0,-2-177 0,-19 102 0,11-117 0,-2-1 0,-3 0 0,-42 95 0,58-149-136,-1 0-1,0 0 1,0 0-1,0-1 1,-1 1-1,1-1 1,-1 1-1,0-1 0,-4 4 1,-5-1-6690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8.861"/>
    </inkml:context>
    <inkml:brush xml:id="br0">
      <inkml:brushProperty name="width" value="0.05" units="cm"/>
      <inkml:brushProperty name="height" value="0.05" units="cm"/>
      <inkml:brushProperty name="color" value="#FFC114"/>
    </inkml:brush>
  </inkml:definitions>
  <inkml:trace contextRef="#ctx0" brushRef="#br0">89 348 24575,'-27'-8'0,"-14"-7"0,40 14 0,-1 0 0,1 1 0,0-1 0,0 0 0,-1 0 0,1 1 0,0-1 0,0 0 0,0 0 0,0 0 0,0-1 0,0 1 0,0 0 0,1 0 0,-1 0 0,0-1 0,1 1 0,-1 0 0,1-1 0,-1 1 0,1 0 0,0-1 0,-1-1 0,1 1 0,1 1 0,-1-1 0,1 0 0,-1 1 0,1-1 0,0 0 0,-1 1 0,1-1 0,0 1 0,0-1 0,0 1 0,0-1 0,0 1 0,1 0 0,-1-1 0,0 1 0,1 0 0,-1 0 0,1 0 0,2-1 0,37-19 0,-34 18 0,50-19 0,104-26 0,66 0 0,-201 43 0,778-105-675,-799 109 675,164-7 0,-140 9 0,-1 0 0,1 2 0,48 11 0,-70-13-1,-1 1-1,0 0 1,0 0 0,0 1 0,0 0 0,0 0 0,-1 0-1,1 1 1,-1 0 0,8 7 0,-9-7 42,-1 0 0,0 1 0,0-1 0,0 1 1,0-1-1,-1 1 0,0 0 0,0 0 0,0 0 0,-1 0 0,1 0 0,-1 1 1,0 6-1,2 17 4,-2 0 0,-5 56 0,-17 60-55,6-55-3,-14 292 13,29 3 0,2-222 0,-3-130 0,2-1 0,2 1 0,10 52 0,-11-83-1365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3.048"/>
    </inkml:context>
    <inkml:brush xml:id="br0">
      <inkml:brushProperty name="width" value="0.05" units="cm"/>
      <inkml:brushProperty name="height" value="0.05" units="cm"/>
      <inkml:brushProperty name="color" value="#FFFFFF"/>
    </inkml:brush>
  </inkml:definitions>
  <inkml:trace contextRef="#ctx0" brushRef="#br0">265 95 24575,'-132'-26'0,"31"8"0,76 10 0,18 4 0,8 1 0,15-2 0,29 0 0,64 1 0,-41 3 0,1038-15-5524,-662 12 3497,2670 20-1967,-1519 30 3105,-821-21 908,-600-22 926,123 7 3585,-278-8-3063,-19-2-1446,0 0 0,0 0-1,0 0 1,0 0 0,0 0 0,0 0 0,0 0 0,1 0 0,-1 0 0,0 0-1,0 0 1,0 0 0,0 0 0,0 0 0,0 0 0,0 0 0,0 0 0,0 0-1,0 0 1,0 0 0,1 0 0,-1 0 0,0 0 0,0 0 0,0 0 0,0 0-1,0 0 1,0 0 0,0 0 0,0 0 0,0 1 0,0-1 0,0 0 0,0 0-1,0 0 1,0 0 0,0 0 0,0 0 0,0 0 0,1 0 0,-1 0 0,0 0-1,0 0 1,0 0 0,0 1 0,0-1 0,0 0 0,0 0 0,0 0-1,0 0 1,0 0 0,0 0 0,0 0 0,0 0 0,0 0 0,0 0 0,-1 0-1,1 1 1,0-1 0,0 0 0,0 0 0,0 0 0,0 0 0,0 0 0,0 0-1,0 0 1,0 0 0,0 0 0,-24 7 2087,22-7-2019,-36 8 331,0 2-1,-72 28 0,99-34-380,0 2-1,0-1 1,1 2-1,0-1 1,0 2 0,1-1-1,0 1 1,0 0-1,0 1 1,1 0-1,1 0 1,0 1-1,0 0 1,-6 12-1,3 1-38,2-1 0,0 2 0,-7 34 0,-7 77 0,13-78 0,-132 1376-698,138-1347 705,-36 487-26,26-474 51,-4-1 0,-5 0 0,-59 163 0,68-225 138,7-19-101,0 0 0,-1 0-1,0-1 1,-1 0 0,-16 21-1,24-37-68,0 0 0,-1 0 0,1 0 0,0 0 0,0 0 0,-1 0 0,1 0 0,0 0 0,-1 0 0,1 0 0,0 0 0,0 0 0,-1 0 0,1 0 0,0 0 0,-1 0 0,1 0 0,0 0 0,0 0 0,-1-1 0,1 1 0,0 0 0,0 0 0,0 0 0,-1-1 0,1 1 0,0 0 0,0 0 0,0 0 0,0-1 0,-1 1 0,1 0 0,0-1 0,-12-15 0,-2 0 0,6 9 0,-1 1 0,0 0 0,0 1 0,-1 0 0,0 0 0,0 1 0,-12-3 0,-80-17 0,-365-27-948,370 44 688,-1458-83-5206,1303 82 3949</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9.198"/>
    </inkml:context>
    <inkml:brush xml:id="br0">
      <inkml:brushProperty name="width" value="0.05" units="cm"/>
      <inkml:brushProperty name="height" value="0.05" units="cm"/>
      <inkml:brushProperty name="color" value="#FFC114"/>
    </inkml:brush>
  </inkml:definitions>
  <inkml:trace contextRef="#ctx0" brushRef="#br0">71 31 24575,'-17'7'0,"11"-5"0,1 0 0,-1 1 0,1 0 0,-1 0 0,1 0 0,-8 7 0,12-10 0,1 1 0,-1 0 0,0-1 0,1 1 0,-1 0 0,1 0 0,-1 0 0,1-1 0,0 1 0,-1 0 0,1 0 0,0 0 0,-1 0 0,1 0 0,0 0 0,0 0 0,0 0 0,0 0 0,0 1 0,1 0 0,-1 0 0,1-1 0,0 1 0,-1 0 0,1 0 0,0-1 0,0 1 0,0-1 0,0 1 0,1-1 0,-1 1 0,0-1 0,3 2 0,7 7 0,1-1 0,0-1 0,1 0 0,0-1 0,0 0 0,1-1 0,15 5 0,103 26 0,-122-35 0,32 8 0,1-3 0,76 5 0,-102-11 0,-1-1 0,1-1 0,-1-1 0,0 0 0,0-1 0,0 0 0,0-2 0,0 0 0,-1-1 0,22-11 0,-25 9 0,0-1 0,-1 0 0,0-1 0,0 0 0,-1-1 0,-1 0 0,0-1 0,0 0 0,-1 0 0,-1-1 0,0 0 0,-1 0 0,0 0 0,6-23 0,-12 36 0,0 0 0,0 0 0,0 0 0,0 0 0,0-1 0,0 1 0,0 0 0,0 0 0,0 0 0,0 0 0,0 0 0,0 0 0,0 0 0,0-1 0,0 1 0,0 0 0,0 0 0,0 0 0,0 0 0,0 0 0,0 0 0,0 0 0,0-1 0,0 1 0,0 0 0,0 0 0,0 0 0,0 0 0,0 0 0,0 0 0,0 0 0,0-1 0,0 1 0,0 0 0,0 0 0,0 0 0,0 0 0,-1 0 0,1 0 0,0 0 0,0 0 0,0 0 0,0 0 0,0 0 0,0 0 0,0-1 0,0 1 0,-1 0 0,1 0 0,0 0 0,0 0 0,-8 5 0,-9 10 0,16-14 0,-119 107-1365,68-66-5461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7.875"/>
    </inkml:context>
    <inkml:brush xml:id="br0">
      <inkml:brushProperty name="width" value="0.05" units="cm"/>
      <inkml:brushProperty name="height" value="0.05" units="cm"/>
      <inkml:brushProperty name="color" value="#FFC114"/>
    </inkml:brush>
  </inkml:definitions>
  <inkml:trace contextRef="#ctx0" brushRef="#br0">72 105 24575,'-4'-1'0,"-1"0"0,1 0 0,0-1 0,0 1 0,0-1 0,0 0 0,0 0 0,0-1 0,0 1 0,0-1 0,1 1 0,-1-1 0,1 0 0,0-1 0,0 1 0,0 0 0,-4-8 0,7 10 0,0 0 0,0 1 0,0-1 0,0 0 0,0 0 0,0 0 0,0 0 0,0 0 0,0 0 0,1 0 0,-1 1 0,0-1 0,0 0 0,1 0 0,-1 0 0,1 0 0,-1 1 0,1-1 0,-1 0 0,1 0 0,-1 1 0,1-1 0,0 1 0,-1-1 0,1 0 0,0 1 0,0-1 0,-1 1 0,1 0 0,0-1 0,0 1 0,0-1 0,0 1 0,-1 0 0,3 0 0,36-11 0,-36 10 0,41-7 13,1 2-1,55 0 0,93 10-91,-122-2-37,1513 97-4659,-1199-69 4278,-323-25 491,1650 136-1569,-1121-70 2112,-10 40 0,-274-16 688,-8 23 1228,103 37-435,464 101-2834,-714-213 813,165 38-193,-48-14 364,-246-59 507,-22-5-383,-13-2-171,-21-5-1486,18 0-5461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8.198"/>
    </inkml:context>
    <inkml:brush xml:id="br0">
      <inkml:brushProperty name="width" value="0.05" units="cm"/>
      <inkml:brushProperty name="height" value="0.05" units="cm"/>
      <inkml:brushProperty name="color" value="#FFC114"/>
    </inkml:brush>
  </inkml:definitions>
  <inkml:trace contextRef="#ctx0" brushRef="#br0">189 84 24575,'-3'-3'0,"-50"-46"0,48 45 0,0 0 0,0 0 0,0 1 0,-1 0 0,1 0 0,-1 0 0,0 1 0,-11-4 0,17 6 0,0 1 0,0-1 0,0 0 0,0 0 0,0 0 0,1 0 0,-1 0 0,0 0 0,0 0 0,0 0 0,0 0 0,0 0 0,0 0 0,0 0 0,0 1 0,0-1 0,0 0 0,0 0 0,0 0 0,0 0 0,0 0 0,0 0 0,0 0 0,0 0 0,0 1 0,0-1 0,0 0 0,0 0 0,0 0 0,0 0 0,0 0 0,0 0 0,0 0 0,0 0 0,0 1 0,0-1 0,0 0 0,0 0 0,0 0 0,0 0 0,0 0 0,0 0 0,0 0 0,-1 0 0,1 0 0,0 0 0,0 0 0,0 0 0,0 1 0,0-1 0,0 0 0,0 0 0,0 0 0,0 0 0,0 0 0,-1 0 0,1 0 0,0 0 0,0 0 0,0 0 0,0 0 0,0 0 0,0 0 0,0 0 0,0 0 0,-1 0 0,1 0 0,0 0 0,0 0 0,6 8 0,150 120 0,-49-44 0,-49-37 0,58 53 0,-99-83 0,0 0 0,-1 2 0,-1 0 0,14 22 0,-25-35 0,-1 0 0,0-1 0,-1 1 0,1 0 0,-1 0 0,0 0 0,-1 1 0,1-1 0,-1 0 0,0 13 0,-1-16 0,0 1 0,-1-1 0,1 1 0,-1 0 0,0-1 0,0 1 0,-1-1 0,1 0 0,-1 1 0,1-1 0,-1 0 0,0 0 0,0 0 0,-1 0 0,1 0 0,0-1 0,-1 1 0,0-1 0,0 1 0,-4 2 0,-7 4 0,-1-1 0,0 0 0,-1-1 0,0-1 0,0-1 0,-22 6 0,-106 14 0,134-24 0,-200 25-1365,111-16-5461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38.743"/>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9.565"/>
    </inkml:context>
    <inkml:brush xml:id="br0">
      <inkml:brushProperty name="width" value="0.05" units="cm"/>
      <inkml:brushProperty name="height" value="0.05" units="cm"/>
      <inkml:brushProperty name="color" value="#FFC114"/>
    </inkml:brush>
  </inkml:definitions>
  <inkml:trace contextRef="#ctx0" brushRef="#br0">530 210 24575,'1'-5'0,"1"-1"0,0 1 0,0 0 0,1 0 0,-1 0 0,1 0 0,0 1 0,0-1 0,1 1 0,4-6 0,-6 8 0,9-9 0,0 0 0,0 1 0,25-17 0,-23 18 0,-1 0 0,0-1 0,18-19 0,-30 29 0,1-1 0,-1 1 0,1 0 0,-1-1 0,1 1 0,-1-1 0,1 1 0,-1-1 0,0 1 0,1-1 0,-1 1 0,0-1 0,1 1 0,-1-1 0,0 0 0,0 1 0,0-1 0,1 1 0,-1-1 0,0 0 0,0 1 0,0-1 0,0 0 0,0 1 0,0-1 0,0 0 0,0 1 0,0-1 0,-1 1 0,1-1 0,0 0 0,0 1 0,0-1 0,-1 1 0,1-1 0,0 1 0,-1-1 0,1 1 0,0-1 0,-1 1 0,1-1 0,-1 1 0,1-1 0,-1 1 0,1 0 0,-1-1 0,1 1 0,-1 0 0,1-1 0,-1 1 0,0 0 0,0-1 0,-4 0 0,0 0 0,-1-1 0,1 2 0,0-1 0,-8 1 0,-11 0 0,-1 2 0,0 0 0,1 2 0,-37 10 0,-93 37 0,107-32 0,-81 43 0,112-53 0,0 1 0,1 1 0,0 0 0,0 1 0,2 1 0,-1 0 0,2 1 0,-14 17 0,23-25 0,-1-1 0,1 0 0,0 1 0,1 0 0,-1 0 0,1 0 0,0 0 0,1 0 0,-1 0 0,1 0 0,1 0 0,-1 1 0,1-1 0,0 0 0,0 1 0,1-1 0,0 0 0,0 1 0,2 7 0,1-5 0,0 1 0,1 0 0,0-1 0,0 0 0,1 0 0,0 0 0,1-1 0,0 0 0,0 0 0,15 11 0,7 5 0,2-1 0,66 36 0,74 23 0,-23-12 0,-138-65 0,42 25 0,-48-28 0,-1 1 0,1 0 0,-1 0 0,0 0 0,1 0 0,-1 0 0,-1 1 0,1 0 0,0-1 0,2 7 0,-5-9 0,1 0 0,-1 0 0,1 1 0,-1-1 0,0 0 0,0 0 0,1 1 0,-1-1 0,0 0 0,0 0 0,0 0 0,-1 1 0,1-1 0,0 0 0,0 0 0,-1 1 0,1-1 0,0 0 0,-1 0 0,1 0 0,-2 2 0,0 0 0,0-1 0,0 0 0,0 1 0,-1-1 0,1 0 0,-1 0 0,1 0 0,-5 2 0,-5 2 0,0 0 0,-1-1 0,-13 3 0,26-7 0,-34 7 0,1 0 0,-69 6 0,-71-10 0,144-4-341,-1-2 0,0-1-1,-55-13 1,48 5-6485</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0.185"/>
    </inkml:context>
    <inkml:brush xml:id="br0">
      <inkml:brushProperty name="width" value="0.05" units="cm"/>
      <inkml:brushProperty name="height" value="0.05" units="cm"/>
      <inkml:brushProperty name="color" value="#FFC114"/>
    </inkml:brush>
  </inkml:definitions>
  <inkml:trace contextRef="#ctx0" brushRef="#br0">141 234 24575,'-1'7'0,"0"-1"0,0 1 0,-1 0 0,0-1 0,0 1 0,-1-1 0,-4 10 0,-6 14 0,-15 53 0,4 2 0,3 1 0,-13 119 0,33-199 0,1-1 0,0 1 0,0 0 0,0 0 0,2 6 0,-3-12 0,1 0 0,0 1 0,0-1 0,0 0 0,0 0 0,0 0 0,1 1 0,-1-1 0,0 0 0,0 0 0,0 0 0,0 1 0,0-1 0,0 0 0,0 0 0,0 0 0,0 1 0,0-1 0,1 0 0,-1 0 0,0 0 0,0 0 0,0 1 0,0-1 0,1 0 0,-1 0 0,0 0 0,0 0 0,0 0 0,0 0 0,1 1 0,-1-1 0,0 0 0,0 0 0,1 0 0,-1 0 0,0 0 0,0 0 0,0 0 0,1 0 0,-1 0 0,0 0 0,0 0 0,0 0 0,1 0 0,-1 0 0,0 0 0,0-1 0,0 1 0,1 0 0,-1 0 0,0 0 0,0 0 0,0 0 0,1 0 0,-1 0 0,0-1 0,0 1 0,0 0 0,0 0 0,0 0 0,1 0 0,-1-1 0,0 1 0,0 0 0,0 0 0,0 0 0,0-1 0,9-14 0,94-287 0,-69 190 0,73-164 0,-103 269 0,4-10 0,1 0 0,20-28 0,-26 41 0,0 0 0,0 1 0,1-1 0,-1 1 0,1 0 0,8-5 0,-10 7 0,0 0 0,0 0 0,0 0 0,0 0 0,0 1 0,0-1 0,0 1 0,0-1 0,0 1 0,1 0 0,-1 0 0,0 0 0,0 0 0,0 0 0,5 1 0,-4 0 0,0 0 0,0 1 0,0-1 0,0 1 0,-1 0 0,1-1 0,0 1 0,-1 0 0,1 1 0,-1-1 0,1 0 0,-1 1 0,0-1 0,0 1 0,3 5 0,1 4 0,0 0 0,7 20 0,-12-29 0,20 65 0,-2 0 0,-4 1 0,-2 0 0,-4 1 0,1 82 0,-9-138 0,0-9 0,-1 0 0,1 0 0,-1 0 0,0 0 0,-1 0 0,1 0 0,-1 0 0,0 0 0,0 0 0,0 0 0,-3 6 0,4-11 0,-1 0 0,1 0 0,0 0 0,0 0 0,0 0 0,0 0 0,0 0 0,0 0 0,0 0 0,0 0 0,0 0 0,-1 0 0,1 0 0,0 0 0,0 0 0,0 0 0,0 0 0,0 0 0,0 0 0,0 0 0,-1 0 0,1 0 0,0 0 0,0 0 0,0 0 0,0 0 0,0 0 0,0 0 0,0 0 0,0 0 0,-1 0 0,1 0 0,0 0 0,0 0 0,0 0 0,0 0 0,0-1 0,0 1 0,0 0 0,0 0 0,0 0 0,0 0 0,0 0 0,0 0 0,0 0 0,0 0 0,0-1 0,0 1 0,0 0 0,0 0 0,0 0 0,0 0 0,0 0 0,0 0 0,0 0 0,0-1 0,0 1 0,0 0 0,0 0 0,0 0 0,0 0 0,0 0 0,0 0 0,0 0 0,0-1 0,-1-9 0,3-23 0,1 1 0,2 0 0,15-58 0,-4 40 0,36-79 0,-38 99 0,27-42 0,-35 63 0,0 1 0,0-1 0,1 2 0,0-1 0,0 1 0,1 0 0,0 0 0,0 1 0,10-6 0,-15 11 0,0-1 0,1 1 0,-1-1 0,0 1 0,1 0 0,-1 0 0,0 0 0,1 1 0,-1 0 0,1-1 0,-1 1 0,1 0 0,-1 0 0,1 1 0,-1-1 0,7 3 0,-5-2 0,0 1 0,-1 1 0,0-1 0,1 1 0,-1-1 0,0 1 0,0 0 0,0 1 0,-1-1 0,6 8 0,0 0 0,-1 1 0,0 0 0,-1 1 0,-1 0 0,0 0 0,-1 0 0,6 20 0,-4 1 86,0-1-1,-3 2 0,2 65 1,-20 103-1793,10-166-5119</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0.541"/>
    </inkml:context>
    <inkml:brush xml:id="br0">
      <inkml:brushProperty name="width" value="0.05" units="cm"/>
      <inkml:brushProperty name="height" value="0.05" units="cm"/>
      <inkml:brushProperty name="color" value="#FFC114"/>
    </inkml:brush>
  </inkml:definitions>
  <inkml:trace contextRef="#ctx0" brushRef="#br0">99 31 24575,'15'-25'0,"-12"20"0,-12 16 0,-8 14 0,2 1 0,0 0 0,2 1 0,1 0 0,-16 52 0,25-69 0,1 1 0,1-1 0,0 1 0,0-1 0,1 1 0,0-1 0,1 1 0,4 17 0,-3-21 0,0 1 0,1-1 0,0 0 0,0 0 0,0 0 0,1 0 0,0-1 0,1 1 0,0-1 0,0 0 0,0-1 0,0 1 0,8 5 0,11 6 0,2 0 0,-1-2 0,2-1 0,46 17 0,-43-19 0,0 2 0,-1 0 0,45 32 0,-69-43 0,-1 0 0,0 1 0,0 0 0,0 0 0,0 0 0,-1 0 0,0 0 0,1 1 0,-1 0 0,-1 0 0,1 0 0,2 7 0,-5-10 0,1 1 0,-1 0 0,1-1 0,-1 1 0,0 0 0,0-1 0,0 1 0,-1-1 0,1 1 0,-1 0 0,1-1 0,-1 1 0,0-1 0,0 1 0,0-1 0,0 1 0,0-1 0,-1 0 0,1 0 0,-1 1 0,1-1 0,-1 0 0,0 0 0,0-1 0,0 1 0,0 0 0,-3 2 0,-6 3 0,0-1 0,0 0 0,-1 0 0,0-1 0,0-1 0,0 0 0,0 0 0,0-2 0,-19 3 0,-5-1 0,0-2 0,-39-2 0,4-5-1365,7-3-5461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0.680"/>
    </inkml:context>
    <inkml:brush xml:id="br0">
      <inkml:brushProperty name="width" value="0.05" units="cm"/>
      <inkml:brushProperty name="height" value="0.05" units="cm"/>
      <inkml:brushProperty name="color" value="#FFC114"/>
    </inkml:brush>
  </inkml:definitions>
  <inkml:trace contextRef="#ctx0" brushRef="#br0">1 211 24575,'12'-8'0,"15"-13"0,13-11 0,7-3 0,3 1 0,-2 4 0,-6 7 0,-7 7 0,-7 6 0,-7 8 0,-9 8 0,-2 2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1.162"/>
    </inkml:context>
    <inkml:brush xml:id="br0">
      <inkml:brushProperty name="width" value="0.05" units="cm"/>
      <inkml:brushProperty name="height" value="0.05" units="cm"/>
      <inkml:brushProperty name="color" value="#FFC114"/>
    </inkml:brush>
  </inkml:definitions>
  <inkml:trace contextRef="#ctx0" brushRef="#br0">420 137 24575,'5'-16'0,"-5"15"0,1 0 0,0 0 0,-1-1 0,1 1 0,-1 0 0,0-1 0,1 1 0,-1-1 0,0 1 0,0 0 0,1-1 0,-1 1 0,-1-3 0,0-1 0,-1 0 0,0-1 0,-1 1 0,1 0 0,-1 1 0,0-1 0,0 0 0,0 1 0,-1 0 0,0 0 0,0 0 0,0 0 0,-8-6 0,8 7 0,0 0 0,-1 0 0,1 0 0,-1 0 0,1 1 0,-1 0 0,0 0 0,0 0 0,0 0 0,0 1 0,0 0 0,-1 0 0,1 0 0,-10 0 0,7 3 0,-1 1 0,0-1 0,1 1 0,-1 1 0,1-1 0,0 1 0,0 1 0,1 0 0,-13 9 0,-3 5 0,-32 34 0,39-35 0,0 0 0,1 2 0,-17 28 0,25-36 0,0 0 0,1 1 0,1 0 0,0 0 0,0 1 0,2-1 0,-3 19 0,5-28 0,0 0 0,1-1 0,0 1 0,0 0 0,0-1 0,1 1 0,-1-1 0,1 1 0,-1-1 0,1 1 0,1-1 0,-1 1 0,0-1 0,1 0 0,-1 1 0,1-1 0,0 0 0,0 0 0,1 0 0,-1-1 0,0 1 0,1 0 0,0-1 0,-1 0 0,1 1 0,0-1 0,0 0 0,1-1 0,-1 1 0,0 0 0,0-1 0,1 0 0,-1 0 0,5 1 0,1 0 0,0 0 0,1-1 0,-1 0 0,0-1 0,1 0 0,-1-1 0,0 0 0,1 0 0,-1-1 0,0 0 0,0 0 0,12-6 0,-8 2 0,0-1 0,-1 0 0,0-1 0,0 0 0,-1-1 0,0 0 0,-1-1 0,0 0 0,0 0 0,-1-1 0,-1-1 0,0 1 0,11-21 0,-8 8 0,0 0 0,-1-1 0,-2-1 0,-1 1 0,-1-1 0,4-35 0,-8 51 0,-2 12 0,-1 20 0,-1 5 0,-17 324 0,27 1 0,-2-299-1365,1-12-5461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1.345"/>
    </inkml:context>
    <inkml:brush xml:id="br0">
      <inkml:brushProperty name="width" value="0.05" units="cm"/>
      <inkml:brushProperty name="height" value="0.05" units="cm"/>
      <inkml:brushProperty name="color" value="#FFC114"/>
    </inkml:brush>
  </inkml:definitions>
  <inkml:trace contextRef="#ctx0" brushRef="#br0">0 102 24575,'0'-3'0,"3"-4"0,1-4 0,3 1 0,0-2 0,4 1 0,5 3 0,4 3 0,2 2 0,7-2 0,3 1 0,3 0 0,4-1 0,2-1 0,-1 2 0,-7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4.882"/>
    </inkml:context>
    <inkml:brush xml:id="br0">
      <inkml:brushProperty name="width" value="0.05" units="cm"/>
      <inkml:brushProperty name="height" value="0.05" units="cm"/>
      <inkml:brushProperty name="color" value="#FFFFFF"/>
    </inkml:brush>
  </inkml:definitions>
  <inkml:trace contextRef="#ctx0" brushRef="#br0">629 93 24575,'0'-93'0,"-44"138"0,3-13 0,-1-2 0,-1-2 0,-64 31 0,-29 17 0,122-67 0,-18 11 0,1 1 0,-29 27 0,53-42 0,-1 1 0,1 0 0,1 1 0,-1 0 0,2 0 0,-1 0 0,1 0 0,0 1 0,0 0 0,1 0 0,1 1 0,-5 16 0,7-23 0,0 1 0,1 0 0,-1 0 0,1 0 0,0 0 0,1-1 0,-1 1 0,1 0 0,-1 0 0,1 0 0,0-1 0,0 1 0,1 0 0,-1-1 0,1 1 0,4 5 0,-3-4 0,1 0 0,0-1 0,1 0 0,-1 0 0,1 0 0,0-1 0,-1 1 0,2-1 0,9 5 0,3-1 0,-1-1 0,0-1 0,1-1 0,0 0 0,0-1 0,20 0 0,-18-2 0,-1 1 0,-1 0 0,1-2 0,0 0 0,-1-2 0,37-6 0,-54 8 0,0 0 0,0-1 0,0 1 0,0 0 0,0-1 0,0 1 0,0-1 0,0 1 0,0-1 0,0 1 0,0-1 0,-1 0 0,1 0 0,0 1 0,0-1 0,0 0 0,0-1 0,-1 1 0,0 1 0,0 0 0,0-1 0,0 1 0,0-1 0,0 1 0,0-1 0,-1 1 0,1 0 0,0-1 0,0 1 0,0-1 0,-1 1 0,1 0 0,0-1 0,-1 1 0,1 0 0,0-1 0,0 1 0,-1 0 0,1 0 0,-1-1 0,1 1 0,0 0 0,-1 0 0,1 0 0,-1-1 0,-4-1 0,0 0 0,0 0 0,0 1 0,-1-1 0,-7 0 0,-8 1 0,1 1 0,-1 1 0,0 1 0,0 0 0,1 2 0,0 0 0,0 2 0,-37 14 0,49-16 0,-1 0 0,1 1 0,1-1 0,-1 2 0,1-1 0,0 1 0,0 0 0,-7 8 0,12-12 0,1 0 0,-1 0 0,0 0 0,1 0 0,0 0 0,-1 0 0,1 1 0,0-1 0,0 0 0,0 1 0,1-1 0,-1 1 0,1-1 0,-1 1 0,1-1 0,0 1 0,0-1 0,0 1 0,0-1 0,0 1 0,0-1 0,1 1 0,-1-1 0,1 1 0,0-1 0,0 0 0,0 1 0,0-1 0,0 0 0,0 0 0,1 1 0,-1-1 0,3 2 0,2 2 18,0-1 0,0 0 0,0 0 0,0-1 0,1 0 0,0 0 0,0-1 0,0 0 0,0 0 0,1 0 0,-1-1 0,1 0 0,0-1 0,-1 1 0,1-1 0,0-1 0,0 0 0,11-1 0,2 0-303,-1-1 1,1-2-1,-1 0 1,0-1-1,35-13 1,-25 5-6542</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1.826"/>
    </inkml:context>
    <inkml:brush xml:id="br0">
      <inkml:brushProperty name="width" value="0.05" units="cm"/>
      <inkml:brushProperty name="height" value="0.05" units="cm"/>
      <inkml:brushProperty name="color" value="#FFC114"/>
    </inkml:brush>
  </inkml:definitions>
  <inkml:trace contextRef="#ctx0" brushRef="#br0">52 298 24575,'2'-2'0,"-1"0"0,1 0 0,0 1 0,0-1 0,0 1 0,0-1 0,0 1 0,0 0 0,0-1 0,1 1 0,-1 1 0,0-1 0,6-1 0,-8 2 0,1 0 0,-1 0 0,1 0 0,0 0 0,-1 0 0,1 0 0,-1 1 0,1-1 0,-1 0 0,1 0 0,-1 1 0,1-1 0,-1 0 0,1 1 0,-1-1 0,1 0 0,-1 1 0,1-1 0,-1 1 0,0-1 0,1 0 0,0 2 0,0-1 0,-1 1 0,1 0 0,0 0 0,-1 0 0,1 0 0,-1 0 0,1 0 0,-1 0 0,0 4 0,-1 25 0,-1 1 0,-8 42 0,-1 3 0,3 46 0,-6 51 0,14-169 0,-1 0 0,0 0 0,0 0 0,-1 0 0,1-1 0,-4 8 0,5-12 0,0 1 0,0-1 0,0 0 0,0 0 0,0 0 0,0 0 0,0 0 0,-1 0 0,1 0 0,0 1 0,0-1 0,0 0 0,0 0 0,0 0 0,0 0 0,0 0 0,0 0 0,-1 0 0,1 0 0,0 0 0,0 0 0,0 0 0,0 0 0,0 0 0,0 0 0,-1 0 0,1 0 0,0 0 0,0 0 0,0 0 0,0 0 0,0 0 0,-1 0 0,1 0 0,0 0 0,0 0 0,0 0 0,0 0 0,0 0 0,0 0 0,0 0 0,-1 0 0,1 0 0,0 0 0,0 0 0,0 0 0,0 0 0,0-1 0,0 1 0,0 0 0,0 0 0,-6-10 0,0-14 0,-6-45 0,3 0 0,4-1 0,2 0 0,4 1 0,2-1 0,4 0 0,16-69 0,-19 119 0,1 0 0,1 0 0,1 0 0,1 1 0,11-20 0,-17 35 0,1 0 0,-1-1 0,1 1 0,0 1 0,0-1 0,0 0 0,1 1 0,-1-1 0,1 1 0,0 0 0,0 0 0,0 1 0,0-1 0,1 1 0,-1 0 0,1 0 0,-1 0 0,1 1 0,0 0 0,-1-1 0,1 2 0,0-1 0,0 0 0,0 1 0,0 0 0,0 0 0,6 2 0,2 1 0,1 0 0,-1 2 0,0-1 0,0 2 0,0 0 0,-1 0 0,0 1 0,0 1 0,13 11 0,-6-4 0,-1 1 0,-1 1 0,-1 0 0,23 32 0,-35-44 0,-1 0 0,0 1 0,0-1 0,0 1 0,0 0 0,-1 0 0,0 0 0,1 8 0,-2-12 0,-1-1 0,0 1 0,0-1 0,0 1 0,0-1 0,0 1 0,0-1 0,-1 1 0,1-1 0,0 1 0,-1-1 0,1 1 0,-1-1 0,0 1 0,1-1 0,-1 0 0,0 1 0,0-1 0,0 0 0,0 0 0,0 0 0,0 0 0,0 0 0,0 0 0,0 0 0,-1 0 0,1 0 0,0 0 0,-1 0 0,1-1 0,0 1 0,-1-1 0,1 1 0,-1-1 0,1 0 0,-1 1 0,1-1 0,-1 0 0,-1 0 0,-1 0-114,-1 1 1,1-1-1,0 0 0,0-1 0,0 1 1,-1-1-1,1 0 0,0 0 0,0 0 1,0 0-1,-6-4 0,-7-4-6712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2.340"/>
    </inkml:context>
    <inkml:brush xml:id="br0">
      <inkml:brushProperty name="width" value="0.05" units="cm"/>
      <inkml:brushProperty name="height" value="0.05" units="cm"/>
      <inkml:brushProperty name="color" value="#FFC114"/>
    </inkml:brush>
  </inkml:definitions>
  <inkml:trace contextRef="#ctx0" brushRef="#br0">284 261 24575,'19'-37'0,"-9"20"0,0-2 0,-2 1 0,8-23 0,-15 37 0,1-1 0,-1 0 0,0 1 0,-1-1 0,1 0 0,-1 0 0,0 0 0,0 1 0,0-1 0,-1 0 0,0 0 0,0 0 0,0 1 0,0-1 0,-1 0 0,1 1 0,-1 0 0,-4-6 0,4 7 0,0 0 0,0 1 0,-1-1 0,1 1 0,-1-1 0,0 1 0,0 0 0,0 0 0,0 0 0,0 1 0,0-1 0,0 1 0,-1-1 0,1 1 0,0 0 0,-1 0 0,1 1 0,-1-1 0,1 1 0,-1 0 0,1 0 0,-1 0 0,1 0 0,-1 0 0,1 1 0,-5 1 0,-1 0 0,0 0 0,-1 1 0,1 0 0,0 1 0,0 0 0,1 1 0,-1 0 0,-10 7 0,7-1 0,0 0 0,0 1 0,1 1 0,1-1 0,0 2 0,0-1 0,2 1 0,0 1 0,0-1 0,1 1 0,1 1 0,1-1 0,-5 21 0,0 9 0,2 1 0,3 0 0,-1 69 0,7-62 0,2-1 0,10 54 0,28 101 0,9 56 0,-50-258 22,2 34 291,-2-37-381,0-1 0,0 0 0,0 0 0,-1 1 0,1-1 0,0 0 0,-1 1 0,1-1 0,-1 0 0,1 0 0,-1 0 0,0 0 0,1 0 0,-1 0 0,0 0 0,0 0 0,0 0 0,0 0 0,0 0 0,0 0 0,0 0 0,0-1 0,0 1 0,-3 1 0,-7 0-6758</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2.478"/>
    </inkml:context>
    <inkml:brush xml:id="br0">
      <inkml:brushProperty name="width" value="0.05" units="cm"/>
      <inkml:brushProperty name="height" value="0.05" units="cm"/>
      <inkml:brushProperty name="color" value="#FFC114"/>
    </inkml:brush>
  </inkml:definitions>
  <inkml:trace contextRef="#ctx0" brushRef="#br0">1 19 24575,'0'-3'0,"3"-2"0,4 2 0,7 0 0,3 0 0,6 2 0,4 0 0,3 1 0,6 3 0,-3 1-8191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2.739"/>
    </inkml:context>
    <inkml:brush xml:id="br0">
      <inkml:brushProperty name="width" value="0.05" units="cm"/>
      <inkml:brushProperty name="height" value="0.05" units="cm"/>
      <inkml:brushProperty name="color" value="#FFC114"/>
    </inkml:brush>
  </inkml:definitions>
  <inkml:trace contextRef="#ctx0" brushRef="#br0">247 220 24575,'2'-2'0,"-1"-1"0,1 1 0,-1 0 0,0-1 0,1 1 0,-1-1 0,-1 0 0,1 1 0,0-1 0,-1 0 0,1 0 0,-1 1 0,1-4 0,-3-37 0,1 35 0,0-1 0,-1 1 0,-1-1 0,1 1 0,-1 0 0,-1 0 0,1 0 0,-2 1 0,1-1 0,-1 1 0,0 0 0,-7-8 0,9 12 0,1 1 0,0-1 0,-1 1 0,0 0 0,1 0 0,-1 0 0,0 1 0,0-1 0,0 1 0,0-1 0,0 1 0,0 0 0,-1 0 0,1 1 0,0-1 0,0 1 0,-1-1 0,1 1 0,0 0 0,-1 0 0,1 0 0,0 1 0,-1-1 0,1 1 0,0 0 0,0 0 0,0 0 0,-1 0 0,1 1 0,0-1 0,1 1 0,-1-1 0,0 1 0,-3 3 0,-2 2 0,0 0 0,1 1 0,0-1 0,1 2 0,0-1 0,0 0 0,1 1 0,0 0 0,0 1 0,1-1 0,0 1 0,1-1 0,-4 17 0,1 5 0,1 0 0,1 1 0,1 36 0,2-45 0,2 0 0,1 0 0,0 0 0,2 0 0,9 29 0,-11-43 0,1-1 0,0 0 0,0 1 0,1-2 0,0 1 0,0 0 0,1-1 0,0 0 0,1 0 0,-1 0 0,1-1 0,0 0 0,1 0 0,0 0 0,0-1 0,0 0 0,9 5 0,-11-8 23,0 0 0,0-1 0,0 1-1,0-1 1,0 0 0,1 0 0,-1-1-1,0 1 1,0-1 0,1-1 0,-1 1-1,0-1 1,0 1 0,7-3 0,-2 0-267,0-1 0,0 0 0,-1-1 0,1 1 1,-1-2-1,9-6 0,12-11-6582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53.549"/>
    </inkml:context>
    <inkml:brush xml:id="br0">
      <inkml:brushProperty name="width" value="0.05" units="cm"/>
      <inkml:brushProperty name="height" value="0.05" units="cm"/>
      <inkml:brushProperty name="color" value="#FFC114"/>
    </inkml:brush>
  </inkml:definitions>
  <inkml:trace contextRef="#ctx0" brushRef="#br0">1 38 24575,'2775'23'-9811,"-2483"-16"9759,1479 13-2342,-1686-20 2364,3 0 1391,161-21 0,-243 20-963,1 0 0,-1 0 0,0-1 0,-1 0 0,10-4 0,-14 6-367,-1 0-1,1 0 0,-1 0 0,0 0 0,1-1 0,-1 1 0,0 0 0,1 0 1,-1 0-1,0-1 0,1 1 0,-1 0 0,0-1 0,0 1 0,1 0 0,-1-1 1,0 1-1,0 0 0,1-1 0,-1 1 0,0 0 0,0-1 0,0 1 1,0 0-1,0-1 0,0 1 0,0-1 0,1 1 0,-1 0 0,0-1 0,0 1 1,0-1-1,-1 1 0,1 0 0,0-1 0,0 1 0,0-1 0,0 1 0,0 0 1,0-1-1,-1 1 0,1 0 0,0-1 0,0 1 0,0 0 0,-1-1 0,1 1 1,0 0-1,-1-1 0,1 1 0,0 0 0,0 0 0,-1-1 0,1 1 0,-1 0 1,1 0-1,0 0 0,-1 0 0,0-1 0,-26-10 1687,-32-2-1986,-7 2-4001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1.637"/>
    </inkml:context>
    <inkml:brush xml:id="br0">
      <inkml:brushProperty name="width" value="0.05" units="cm"/>
      <inkml:brushProperty name="height" value="0.05" units="cm"/>
      <inkml:brushProperty name="color" value="#FFC114"/>
    </inkml:brush>
  </inkml:definitions>
  <inkml:trace contextRef="#ctx0" brushRef="#br0">380 0 24575,'-51'0'0,"1"2"0,0 2 0,1 3 0,-1 1 0,-51 17 0,98-24 0,0 0 0,0 0 0,1 0 0,-1 1 0,1-1 0,-1 1 0,-3 2 0,6-4 0,0 1 0,-1-1 0,1 0 0,0 0 0,0 1 0,-1-1 0,1 0 0,0 1 0,0-1 0,0 1 0,-1-1 0,1 0 0,0 1 0,0-1 0,0 0 0,0 1 0,0-1 0,0 1 0,0-1 0,0 0 0,0 1 0,0-1 0,0 1 0,0-1 0,0 1 0,1 0 0,-1 0 0,1-1 0,-1 1 0,1 0 0,-1-1 0,1 1 0,0-1 0,-1 1 0,1-1 0,0 1 0,0-1 0,-1 1 0,1-1 0,0 0 0,1 1 0,27 8 0,0-2 0,0 0 0,1-2 0,47 2 0,-42-4 0,724 37-3206,-501-31 2077,1389 60-4885,824 56 4929,-1023-48 685,-1245-67 1300,-140-7-846,4-1 2053,114 20 0,-153-13-709,-23 0-4321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2.677"/>
    </inkml:context>
    <inkml:brush xml:id="br0">
      <inkml:brushProperty name="width" value="0.05" units="cm"/>
      <inkml:brushProperty name="height" value="0.05" units="cm"/>
      <inkml:brushProperty name="color" value="#FFC114"/>
    </inkml:brush>
  </inkml:definitions>
  <inkml:trace contextRef="#ctx0" brushRef="#br0">332 0 24575,'0'1'0,"1"-1"0,-1 0 0,1 0 0,-1 0 0,1 0 0,-1 0 0,1 0 0,-1 1 0,1-1 0,-1 0 0,0 0 0,1 1 0,-1-1 0,1 0 0,-1 1 0,0-1 0,1 0 0,-1 1 0,0-1 0,1 1 0,-1-1 0,0 1 0,0-1 0,1 0 0,-1 1 0,0-1 0,0 1 0,0-1 0,0 1 0,0-1 0,0 1 0,0-1 0,0 1 0,0-1 0,0 1 0,0-1 0,0 1 0,0-1 0,0 2 0,-5 20 0,-47 107 0,-7 24 0,11 3 0,-30 178 0,-4 167 0,78-469 0,0-7 0,0-8 0,2 0 0,0 1 0,1-1 0,2 30 0,-1-42 0,1-1 0,0 0 0,0 1 0,0-1 0,1 1 0,-1-1 0,1 0 0,0 0 0,0 0 0,1 0 0,-1 0 0,1-1 0,0 1 0,0-1 0,0 1 0,0-1 0,1 0 0,-1-1 0,1 1 0,0 0 0,0-1 0,0 0 0,4 2 0,13 4 0,0-1 0,0-1 0,1 0 0,40 4 0,96-1 0,-125-8 0,737-12-3128,-417 0 1556,2729 31-4227,-2396 8 6033,872 18 583,-1433-47 2099,-110-2-1692,-20-2 403,-25-2-332,-134-18 1126,61 11-3821,53 6-5426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2.973"/>
    </inkml:context>
    <inkml:brush xml:id="br0">
      <inkml:brushProperty name="width" value="0.05" units="cm"/>
      <inkml:brushProperty name="height" value="0.05" units="cm"/>
      <inkml:brushProperty name="color" value="#FFC114"/>
    </inkml:brush>
  </inkml:definitions>
  <inkml:trace contextRef="#ctx0" brushRef="#br0">208 50 24575,'0'-5'0,"0"0"0,0-1 0,1 1 0,-1-1 0,1 1 0,0-1 0,3-6 0,-4 12 0,0 0 0,0 0 0,0 0 0,0 1 0,0-1 0,0 0 0,0 0 0,0 0 0,0 0 0,0 0 0,0 0 0,0 0 0,0 0 0,0 1 0,0-1 0,0 0 0,0 0 0,0 0 0,0 0 0,0 0 0,0 0 0,0 0 0,1 0 0,-1 0 0,0 1 0,0-1 0,0 0 0,0 0 0,0 0 0,0 0 0,0 0 0,0 0 0,0 0 0,0 0 0,1 0 0,-1 0 0,0 0 0,0 0 0,0 0 0,0 0 0,0 0 0,0 0 0,0 0 0,0 0 0,1 0 0,-1 0 0,0 0 0,0 0 0,0 0 0,0 0 0,0 0 0,0 0 0,0 0 0,0 0 0,1 0 0,-1 0 0,0 0 0,0 0 0,0 0 0,0 0 0,0-1 0,0 1 0,0 0 0,0 0 0,0 0 0,2 12 0,-2 23 0,-3 1 0,0-1 0,-10 36 0,3-9 0,-166 969-1365,160-953-5461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3.902"/>
    </inkml:context>
    <inkml:brush xml:id="br0">
      <inkml:brushProperty name="width" value="0.05" units="cm"/>
      <inkml:brushProperty name="height" value="0.05" units="cm"/>
      <inkml:brushProperty name="color" value="#FFC114"/>
    </inkml:brush>
  </inkml:definitions>
  <inkml:trace contextRef="#ctx0" brushRef="#br0">405 570 24575,'5'-8'0,"1"1"0,-1-1 0,-1 0 0,0 0 0,0-1 0,0 1 0,-1-1 0,0 0 0,-1 0 0,0 0 0,1-10 0,-2 11 0,-1-1 0,0 1 0,-1 0 0,0-1 0,0 1 0,-1-1 0,0 1 0,0 0 0,-1 0 0,0 0 0,0 0 0,-1 1 0,0-1 0,-6-8 0,6 10 0,0 1 0,1 0 0,-2 0 0,1 1 0,-1-1 0,1 1 0,-1 0 0,0 0 0,-1 1 0,1-1 0,0 1 0,-1 0 0,0 1 0,0 0 0,0-1 0,0 2 0,0-1 0,0 1 0,-11-1 0,8 2 0,-1 0 0,0 1 0,1 0 0,-1 1 0,1 0 0,-1 0 0,1 1 0,0 1 0,0-1 0,0 1 0,-13 9 0,10-5 0,1 0 0,0 1 0,1 1 0,0 0 0,0 0 0,1 1 0,-11 17 0,8-10 0,1 2 0,1-1 0,1 1 0,1 1 0,1-1 0,0 1 0,2 1 0,0-1 0,2 1 0,-2 26 0,5-39 0,0-1 0,0 0 0,0 0 0,1 0 0,1 0 0,0 0 0,0 0 0,0 0 0,1 0 0,0 0 0,6 10 0,-6-14 0,-1-1 0,1 1 0,0-1 0,0 0 0,0 0 0,1 0 0,-1 0 0,1 0 0,0-1 0,0 0 0,-1 1 0,2-2 0,-1 1 0,0 0 0,0-1 0,0 0 0,1 0 0,-1 0 0,1 0 0,-1-1 0,0 1 0,8-2 0,1 0 0,0 0 0,0-2 0,0 1 0,-1-2 0,0 0 0,1 0 0,-1-1 0,21-12 0,-10 3 0,0-1 0,0-1 0,23-22 0,-28 20 0,-1 0 0,0-2 0,-1 0 0,-1 0 0,-2-2 0,0 1 0,-1-2 0,-1 0 0,0 0 0,9-38 0,-9 20 0,-2 0 0,-2-1 0,-1-1 0,-3 1 0,-2-63 0,-1 92 0,-1-1 0,0 1 0,-6-24 0,7 36 0,0 1 0,-1-1 0,1 0 0,0 1 0,0-1 0,-1 1 0,1-1 0,0 0 0,0 1 0,-1-1 0,1 1 0,-1-1 0,1 1 0,-1-1 0,1 1 0,-1-1 0,1 1 0,-1-1 0,-7 5 0,-3 20 0,-2 16 0,2 1 0,-10 84 0,7 88 0,12-168-273,2 1 0,2 0 0,2 0 0,18 83 0,-8-85-6553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4.291"/>
    </inkml:context>
    <inkml:brush xml:id="br0">
      <inkml:brushProperty name="width" value="0.05" units="cm"/>
      <inkml:brushProperty name="height" value="0.05" units="cm"/>
      <inkml:brushProperty name="color" value="#FFC114"/>
    </inkml:brush>
  </inkml:definitions>
  <inkml:trace contextRef="#ctx0" brushRef="#br0">26 311 24575,'-4'-34'0,"4"34"0,0-1 0,0 0 0,0 0 0,0 0 0,-1 0 0,1 0 0,0 1 0,0-1 0,-1 0 0,1 0 0,-1 0 0,1 1 0,-1-1 0,1 0 0,-1 1 0,1-1 0,-1 0 0,1 1 0,-1-1 0,0 0 0,1 1 0,-1-1 0,0 1 0,0 0 0,1-1 0,-1 1 0,0 0 0,0-1 0,0 1 0,0 0 0,1 0 0,-1-1 0,-1 1 0,2 0 0,0 0 0,-1 1 0,1-1 0,0 0 0,0 0 0,0 0 0,0 0 0,0 0 0,0 0 0,0 0 0,-1 1 0,1-1 0,0 0 0,0 0 0,0 0 0,0 0 0,0 0 0,0 1 0,0-1 0,0 0 0,0 0 0,0 0 0,0 0 0,0 0 0,0 1 0,0-1 0,0 0 0,0 0 0,0 0 0,0 0 0,0 1 0,0-1 0,0 0 0,0 0 0,0 0 0,0 0 0,1 0 0,-1 1 0,0-1 0,0 0 0,0 0 0,0 0 0,0 0 0,0 0 0,0 0 0,1 0 0,-1 0 0,0 1 0,0-1 0,0 0 0,0 0 0,0 0 0,0 0 0,1 0 0,-1 0 0,9 7 0,-3-4 0,1 0 0,-1-1 0,1 0 0,-1 0 0,1 0 0,0-1 0,0 0 0,0 0 0,0-1 0,0 0 0,0 0 0,-1 0 0,8-2 0,1-1 0,0 0 0,0-1 0,-1 0 0,29-13 0,-30 10 0,1-1 0,-1 0 0,0-1 0,-1-1 0,0 0 0,0 0 0,11-14 0,-18 18 0,0 1 0,-1-1 0,1 0 0,-1-1 0,-1 1 0,1-1 0,-1 1 0,0-1 0,-1 0 0,1 0 0,-1 0 0,-1 0 0,1-1 0,-1 1 0,-1 0 0,1-1 0,-2-7 0,1 13 0,0 0 0,0 1 0,-1-1 0,1 0 0,-1 0 0,1 1 0,-1-1 0,1 0 0,-1 1 0,0-1 0,0 1 0,0-1 0,0 1 0,0-1 0,0 1 0,-1 0 0,1 0 0,0-1 0,-1 1 0,1 0 0,-2-1 0,0 1 0,1 0 0,-1 0 0,0 1 0,0-1 0,1 0 0,-1 1 0,0 0 0,0 0 0,0 0 0,1 0 0,-1 0 0,-3 1 0,-5 1 0,-1 1 0,1 1 0,0-1 0,1 2 0,-14 6 0,3 1 0,0 1 0,2 0 0,-1 1 0,2 1 0,-29 30 0,38-35 0,0 0 0,1 1 0,0 0 0,0 0 0,1 1 0,1 0 0,0 0 0,1 1 0,0-1 0,1 1 0,-4 20 0,7-29-45,1 0-1,0 0 1,0 0-1,0-1 1,0 1-1,1 0 1,0 0-1,-1-1 1,1 1-1,1 0 1,-1-1-1,0 1 1,1-1-1,0 1 1,0-1-1,0 0 1,0 0-1,0 0 1,1 0-1,-1 0 1,1 0-1,0-1 1,0 1-1,0-1 0,0 0 1,0 0-1,1 0 1,-1 0-1,6 2 1,20 8-6781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6.474"/>
    </inkml:context>
    <inkml:brush xml:id="br0">
      <inkml:brushProperty name="width" value="0.05" units="cm"/>
      <inkml:brushProperty name="height" value="0.05" units="cm"/>
      <inkml:brushProperty name="color" value="#FFFFFF"/>
    </inkml:brush>
  </inkml:definitions>
  <inkml:trace contextRef="#ctx0" brushRef="#br0">320 54 24575,'2'-1'0,"-1"1"0,0 0 0,0 0 0,0-1 0,0 1 0,1 0 0,-1-1 0,0 0 0,0 1 0,0-1 0,0 1 0,0-1 0,0 0 0,0 0 0,0 0 0,0 1 0,-1-1 0,1 0 0,0 0 0,-1 0 0,1 0 0,0 0 0,-1-1 0,1 1 0,0-1 0,-1 1 0,0 0 0,1 0 0,-1 1 0,0-1 0,0 0 0,0 0 0,0 0 0,1 0 0,-1 0 0,0 0 0,0 1 0,-1-1 0,1 0 0,0 0 0,0 0 0,0 0 0,-1 0 0,1 0 0,0 1 0,-1-1 0,1 0 0,0 0 0,-1 1 0,1-1 0,-1 0 0,0 0 0,1 1 0,-1-1 0,1 1 0,-1-1 0,0 0 0,0 1 0,1 0 0,-3-2 0,-1 1 0,-1 0 0,0-1 0,0 2 0,0-1 0,-1 1 0,1-1 0,0 1 0,0 1 0,0-1 0,0 1 0,0 0 0,-7 2 0,-8 3 0,-30 12 0,49-17 0,-15 5 0,0 2 0,1 0 0,0 1 0,0 1 0,1 0 0,0 1 0,1 0 0,-15 16 0,23-21 0,0 0 0,1 1 0,-1 0 0,1-1 0,0 1 0,1 1 0,0-1 0,-5 15 0,7-17 0,0 1 0,1 0 0,-1-1 0,1 1 0,0-1 0,0 1 0,1 0 0,0-1 0,0 1 0,0-1 0,0 0 0,1 1 0,4 9 0,-2-9 0,0 1 0,1-1 0,-1 0 0,1 0 0,0 0 0,1 0 0,-1-1 0,1 0 0,0 0 0,0-1 0,1 1 0,0-1 0,-1-1 0,1 1 0,0-1 0,1-1 0,-1 1 0,0-1 0,1 0 0,7 0 0,5 1 0,1-1 0,-1 0 0,1-2 0,-1-1 0,0 0 0,30-7 0,-23 3-136,-1-2-1,0-1 1,0-1-1,0-2 1,-2 0-1,1-1 1,-1-2-1,-1 0 0,39-33 1,-17 7-6690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4.619"/>
    </inkml:context>
    <inkml:brush xml:id="br0">
      <inkml:brushProperty name="width" value="0.05" units="cm"/>
      <inkml:brushProperty name="height" value="0.05" units="cm"/>
      <inkml:brushProperty name="color" value="#FFC114"/>
    </inkml:brush>
  </inkml:definitions>
  <inkml:trace contextRef="#ctx0" brushRef="#br0">253 102 24575,'0'-15'0,"1"8"0,-1-1 0,0 0 0,-1 1 0,0-1 0,-3-12 0,4 19 0,-1-1 0,1 0 0,-1 1 0,0-1 0,0 1 0,1-1 0,-1 1 0,0 0 0,-1-1 0,1 1 0,0 0 0,0 0 0,0 0 0,-1 0 0,1 0 0,-1 0 0,1 0 0,0 0 0,-1 0 0,0 1 0,1-1 0,-1 1 0,1-1 0,-1 1 0,0-1 0,1 1 0,-1 0 0,0 0 0,1 0 0,-1 0 0,-2 0 0,-3 1 0,1 0 0,-1 0 0,0 1 0,1 0 0,-1 0 0,1 0 0,-1 1 0,1 0 0,0 0 0,0 0 0,0 1 0,1 0 0,-1 0 0,1 1 0,0-1 0,0 1 0,1 0 0,-7 8 0,8-8 0,0 0 0,0-1 0,0 2 0,0-1 0,1 0 0,0 0 0,0 1 0,1-1 0,-1 1 0,1-1 0,0 1 0,1 0 0,-1 0 0,1-1 0,0 1 0,0 0 0,1-1 0,0 1 0,0 0 0,0-1 0,1 1 0,2 6 0,1-3 0,0 0 0,0 0 0,1 0 0,0-1 0,1 0 0,0 0 0,9 8 0,60 44 0,-35-30 0,-37-27 0,-1 0 0,0 0 0,1 0 0,-1 0 0,5 7 0,-8-9 0,0-1 0,1 1 0,-1-1 0,0 1 0,0 0 0,1-1 0,-1 1 0,0-1 0,0 1 0,0 0 0,0-1 0,0 1 0,0 0 0,0-1 0,0 1 0,0 0 0,0-1 0,0 1 0,0 0 0,0-1 0,-1 1 0,1-1 0,0 1 0,0 0 0,-1-1 0,1 1 0,0-1 0,-1 1 0,1-1 0,-1 1 0,1-1 0,-1 1 0,1-1 0,-1 1 0,1-1 0,-1 0 0,1 1 0,-1-1 0,1 0 0,-1 1 0,0-1 0,1 0 0,-1 0 0,1 0 0,-1 1 0,0-1 0,1 0 0,-2 0 0,-18 5-151,-1-1-1,1 0 0,-1-2 0,0 0 1,0-1-1,0-1 0,1-2 1,-36-5-1,21 0-6674</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4.836"/>
    </inkml:context>
    <inkml:brush xml:id="br0">
      <inkml:brushProperty name="width" value="0.05" units="cm"/>
      <inkml:brushProperty name="height" value="0.05" units="cm"/>
      <inkml:brushProperty name="color" value="#FFC114"/>
    </inkml:brush>
  </inkml:definitions>
  <inkml:trace contextRef="#ctx0" brushRef="#br0">143 15 24575,'3'-3'0,"1"-4"0,0 3 0,-4 4 0,-4 8 0,-6 6 0,-3 10 0,-2 9 0,-2 8 0,-1 6 0,-1 7 0,1 2 0,3 5 0,4 3 0,4 0 0,3-3 0,2-2 0,2-11-8191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5.020"/>
    </inkml:context>
    <inkml:brush xml:id="br0">
      <inkml:brushProperty name="width" value="0.05" units="cm"/>
      <inkml:brushProperty name="height" value="0.05" units="cm"/>
      <inkml:brushProperty name="color" value="#FFC114"/>
    </inkml:brush>
  </inkml:definitions>
  <inkml:trace contextRef="#ctx0" brushRef="#br0">0 19 24575,'0'-3'0,"3"-1"0,4 0 0,7 1 0,7 1 0,8 0 0,9 2 0,6-1 0,8 1 0,4 1 0,4-1 0,-8 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5.191"/>
    </inkml:context>
    <inkml:brush xml:id="br0">
      <inkml:brushProperty name="width" value="0.05" units="cm"/>
      <inkml:brushProperty name="height" value="0.05" units="cm"/>
      <inkml:brushProperty name="color" value="#FFC114"/>
    </inkml:brush>
  </inkml:definitions>
  <inkml:trace contextRef="#ctx0" brushRef="#br0">107 15 24575,'-2'-2'0,"1"1"0,-1 0 0,0-1 0,1 1 0,-1 0 0,0 0 0,0 0 0,0 0 0,0 0 0,0 1 0,0-1 0,0 1 0,0-1 0,0 1 0,-1 0 0,1 0 0,0 0 0,0 0 0,0 0 0,0 0 0,0 0 0,-1 1 0,1-1 0,0 1 0,0 0 0,0-1 0,0 1 0,0 0 0,0 0 0,1 0 0,-1 1 0,0-1 0,0 0 0,1 1 0,-1-1 0,1 1 0,-1-1 0,1 1 0,0 0 0,0 0 0,-1-1 0,0 5 0,-4 10 0,1-1 0,1 1 0,1 0 0,0 1 0,-1 18 0,2 87 0,3-86 0,3 27-1365,0-39-5461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5.345"/>
    </inkml:context>
    <inkml:brush xml:id="br0">
      <inkml:brushProperty name="width" value="0.05" units="cm"/>
      <inkml:brushProperty name="height" value="0.05" units="cm"/>
      <inkml:brushProperty name="color" value="#FFC114"/>
    </inkml:brush>
  </inkml:definitions>
  <inkml:trace contextRef="#ctx0" brushRef="#br0">32 1 24575,'-3'0'0,"-4"0"0,-4 3 0,1 1-8191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5.744"/>
    </inkml:context>
    <inkml:brush xml:id="br0">
      <inkml:brushProperty name="width" value="0.05" units="cm"/>
      <inkml:brushProperty name="height" value="0.05" units="cm"/>
      <inkml:brushProperty name="color" value="#FFC114"/>
    </inkml:brush>
  </inkml:definitions>
  <inkml:trace contextRef="#ctx0" brushRef="#br0">47 64 24575,'-27'-10'0,"26"10"0,-1-1 0,1 1 0,0-1 0,-1 1 0,1-1 0,0 0 0,0 0 0,0 0 0,0 0 0,0 0 0,0 0 0,0 0 0,0 0 0,0 0 0,0 0 0,0-2 0,1 3 0,1-1 0,-1 1 0,1 0 0,0 0 0,-1 0 0,1 0 0,-1 0 0,1 0 0,-1 1 0,1-1 0,0 0 0,-1 0 0,1 0 0,-1 0 0,1 1 0,-1-1 0,1 0 0,-1 0 0,1 1 0,-1-1 0,0 1 0,1-1 0,0 1 0,14 9 0,5 6 0,-2 1 0,0 0 0,-1 1 0,24 33 0,-33-40 0,0 1 0,-1 0 0,-1 1 0,0-1 0,0 1 0,-1 1 0,-1-1 0,0 1 0,3 22 0,-7-32 0,1 1 0,-1-1 0,0 0 0,0 0 0,0 1 0,-1-1 0,1 0 0,-1 0 0,0 1 0,-1-1 0,1 0 0,0 0 0,-1 0 0,-3 5 0,5-9 0,0 1 0,0-1 0,0 0 0,-1 0 0,1 1 0,0-1 0,0 0 0,0 0 0,0 0 0,0 1 0,0-1 0,-1 0 0,1 0 0,0 0 0,0 1 0,0-1 0,0 0 0,-1 0 0,1 0 0,0 0 0,0 1 0,-1-1 0,1 0 0,0 0 0,0 0 0,-1 0 0,1 0 0,0 0 0,0 0 0,-1 0 0,1 0 0,0 0 0,0 0 0,-1 0 0,1 0 0,0 0 0,0 0 0,-1 0 0,1 0 0,0 0 0,0 0 0,-1 0 0,1 0 0,0 0 0,0-1 0,-1 1 0,1 0 0,0 0 0,0 0 0,0 0 0,-1-1 0,1 1 0,0 0 0,0 0 0,0 0 0,0-1 0,0 1 0,-1 0 0,1 0 0,0-1 0,0 1 0,0-1 0,-3-17 0,5 2 0,1 0 0,0 0 0,1 1 0,0-1 0,1 1 0,8-15 0,1 1 0,1 0 0,20-26 0,-19 32 0,25-28 0,-35 44 0,1 1 0,-1-1 0,2 1 0,-1 0 0,1 1 0,-1 0 0,17-7 0,-21 10 0,1 1 0,-1 1 0,0-1 0,1 0 0,-1 1 0,1 0 0,-1 0 0,1 0 0,-1 0 0,1 0 0,-1 1 0,1 0 0,-1-1 0,1 1 0,-1 1 0,0-1 0,0 0 0,0 1 0,1 0 0,-1-1 0,-1 1 0,1 0 0,0 1 0,0-1 0,-1 0 0,1 1 0,-1-1 0,3 5 0,3 4 0,1 1 0,-2-1 0,0 1 0,0 1 0,8 23 0,18 84-759,-31-110 153,6 27-6220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6.396"/>
    </inkml:context>
    <inkml:brush xml:id="br0">
      <inkml:brushProperty name="width" value="0.05" units="cm"/>
      <inkml:brushProperty name="height" value="0.05" units="cm"/>
      <inkml:brushProperty name="color" value="#FFC114"/>
    </inkml:brush>
  </inkml:definitions>
  <inkml:trace contextRef="#ctx0" brushRef="#br0">417 530 24575,'-8'-8'0,"-1"0"0,-1 1 0,1 0 0,-1 0 0,-1 1 0,1 0 0,-1 1 0,0 0 0,-17-4 0,8 3 0,-1 2 0,-1 0 0,1 1 0,-29 0 0,43 3 0,1 0 0,-1 0 0,0 1 0,0 0 0,1 1 0,-1-1 0,1 1 0,-1 1 0,1-1 0,0 1 0,0 0 0,0 0 0,0 1 0,0 0 0,1 0 0,0 0 0,0 1 0,0-1 0,0 1 0,1 0 0,-1 1 0,-5 9 0,6-8 0,1 0 0,-1 1 0,1-1 0,1 1 0,-1 0 0,1 0 0,1 0 0,-1 0 0,1 0 0,1 0 0,0 0 0,0 1 0,0-1 0,1 0 0,0 0 0,1 0 0,0 0 0,4 12 0,-2-11 0,1 0 0,-1 0 0,1-1 0,1 0 0,0 0 0,0 0 0,0-1 0,1 0 0,0 0 0,1-1 0,-1 1 0,1-2 0,1 1 0,-1-1 0,1-1 0,-1 1 0,15 4 0,-16-7 0,0 1 0,0-1 0,0-1 0,1 0 0,-1 0 0,0 0 0,1-1 0,-1 1 0,0-2 0,1 1 0,-1-1 0,0-1 0,0 1 0,0-1 0,0 0 0,0-1 0,0 1 0,0-2 0,-1 1 0,1-1 0,-1 1 0,0-2 0,10-8 0,-8 5 0,0-1 0,-1-1 0,0 1 0,0-1 0,-1 0 0,0-1 0,7-16 0,-1-7 0,9-40 0,9-26 0,-30 100 0,0-1 0,0 0 0,0 0 0,0 1 0,1-1 0,-1 0 0,0 1 0,1-1 0,-1 0 0,0 1 0,1-1 0,-1 0 0,1 1 0,-1-1 0,1 1 0,-1-1 0,1 1 0,-1-1 0,1 1 0,-1-1 0,1 1 0,0-1 0,1 0 0,-2 2 0,1 0 0,-1-1 0,1 1 0,-1 0 0,1-1 0,-1 1 0,1 0 0,-1-1 0,0 1 0,1 0 0,-1 0 0,0 0 0,0-1 0,1 1 0,-1 0 0,0 0 0,0 1 0,3 45 0,-3-45 0,0 12 0,0 13 0,1 0 0,2 0 0,7 38 0,-7-57 0,-1-1 0,1 1 0,0-1 0,0 1 0,1-1 0,8 13 0,-9-17 0,0 1 0,0 0 0,1-1 0,-1 0 0,1 0 0,0 0 0,0 0 0,0-1 0,0 1 0,0-1 0,1 0 0,7 2 0,-8-3 0,1 0 0,0-1 0,-1 1 0,1-1 0,-1 0 0,1-1 0,0 1 0,-1-1 0,1 0 0,-1 0 0,1 0 0,-1 0 0,1-1 0,-1 0 0,0 0 0,0 0 0,0 0 0,0-1 0,0 0 0,-1 0 0,1 0 0,-1 0 0,6-7 0,3-3 0,-1-1 0,0-1 0,-1 1 0,15-33 0,-6 5 0,-2-1 0,-3 0 0,19-85 0,2-139 0,-35 261 0,3-16 0,-2-1 0,-2-29 0,-4 35 0,5 17 0,0 0 0,0 0 0,0 0 0,-1 0 0,1 0 0,0 0 0,0-1 0,0 1 0,0 0 0,0 0 0,-1 0 0,1 0 0,0 0 0,0 0 0,0 0 0,-1 0 0,1 0 0,0 0 0,0 0 0,0 0 0,0 0 0,-1 0 0,1 0 0,0 0 0,0 0 0,0 0 0,0 0 0,-1 0 0,1 1 0,0-1 0,0 0 0,0 0 0,0 0 0,-1 0 0,1 0 0,0 0 0,0 0 0,0 1 0,0-1 0,0 0 0,0 0 0,-3 3 0,2 1 0,-1-1 0,0 0 0,1 0 0,-1 1 0,0 4 0,-26 94 0,4 1 0,6 1 0,-10 163 0,26-157-1365,2-70-5461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6.705"/>
    </inkml:context>
    <inkml:brush xml:id="br0">
      <inkml:brushProperty name="width" value="0.05" units="cm"/>
      <inkml:brushProperty name="height" value="0.05" units="cm"/>
      <inkml:brushProperty name="color" value="#FFC114"/>
    </inkml:brush>
  </inkml:definitions>
  <inkml:trace contextRef="#ctx0" brushRef="#br0">8 230 24575,'-4'-25'0,"3"20"0,0 0 0,0 0 0,1 0 0,0 0 0,0-9 0,0 13 0,1 0 0,-1 0 0,0 0 0,1 0 0,-1-1 0,1 1 0,-1 0 0,1 0 0,-1 0 0,1 0 0,0 0 0,0 0 0,-1 0 0,1 0 0,0 0 0,0 1 0,0-1 0,0 0 0,0 0 0,0 1 0,0-1 0,0 1 0,0-1 0,1 1 0,-1-1 0,0 1 0,2-1 0,17-2 0,1 1 0,-1 1 0,0 0 0,31 4 0,17-1 0,-44-2 0,1-1 0,-1-1 0,0-1 0,23-7 0,-40 8 0,0 0 0,-1-1 0,0 0 0,0 0 0,0 0 0,0 0 0,0-1 0,6-6 0,-9 7 0,0 0 0,0 0 0,0 0 0,-1-1 0,0 1 0,0-1 0,0 1 0,0-1 0,0 0 0,-1 1 0,1-1 0,-1 0 0,0 0 0,0 0 0,0-5 0,-1 8 0,0-1 0,0 1 0,0-1 0,0 1 0,0-1 0,0 1 0,-1-1 0,1 1 0,0-1 0,-1 1 0,1-1 0,-1 1 0,0 0 0,1-1 0,-2 0 0,1 1 0,1 1 0,0-1 0,-1 1 0,1 0 0,-1 0 0,1-1 0,-1 1 0,1 0 0,-1 0 0,1-1 0,-1 1 0,0 0 0,1 0 0,-1 0 0,1 0 0,-1 0 0,1 0 0,-1 0 0,0 0 0,1 0 0,-1 0 0,1 0 0,-1 1 0,1-1 0,-1 0 0,1 0 0,-1 0 0,1 1 0,-1-1 0,1 0 0,-1 1 0,1-1 0,-1 0 0,1 1 0,0-1 0,-1 0 0,1 1 0,0-1 0,-1 1 0,1-1 0,0 1 0,-1 0 0,-11 16 0,1 0 0,1 0 0,1 1 0,0 0 0,1 1 0,-6 24 0,8-29 0,-10 33 171,-11 51 0,23-78-456,1 0 1,0 0-1,2 0 1,0 1-1,3 27 1,2-25-6542</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6.847"/>
    </inkml:context>
    <inkml:brush xml:id="br0">
      <inkml:brushProperty name="width" value="0.05" units="cm"/>
      <inkml:brushProperty name="height" value="0.05" units="cm"/>
      <inkml:brushProperty name="color" value="#FFC114"/>
    </inkml:brush>
  </inkml:definitions>
  <inkml:trace contextRef="#ctx0" brushRef="#br0">52 139 24575,'0'-9'0,"0"-11"0,-3-7 0,-4-3 0,-4 3 0,1 9 0,1 11 0,2 12 0,3 5-8191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7.470"/>
    </inkml:context>
    <inkml:brush xml:id="br0">
      <inkml:brushProperty name="width" value="0.05" units="cm"/>
      <inkml:brushProperty name="height" value="0.05" units="cm"/>
      <inkml:brushProperty name="color" value="#FFC114"/>
    </inkml:brush>
  </inkml:definitions>
  <inkml:trace contextRef="#ctx0" brushRef="#br0">211 63 24575,'-5'0'0,"-1"0"0,1 0 0,-1 1 0,1 0 0,-1 0 0,1 0 0,-1 1 0,1-1 0,0 1 0,0 1 0,0-1 0,0 1 0,0 0 0,1 0 0,-1 0 0,1 0 0,0 1 0,0 0 0,-7 8 0,-1 1 0,1 1 0,1 0 0,0 1 0,1 0 0,0 1 0,1 0 0,-6 19 0,9-21 0,1 0 0,0 0 0,1 0 0,1 0 0,0 1 0,1-1 0,0 1 0,1-1 0,3 18 0,-2-26 0,0 0 0,0-1 0,1 1 0,0 0 0,0-1 0,0 0 0,1 1 0,0-1 0,0 0 0,0 0 0,1-1 0,-1 1 0,1-1 0,0 1 0,1-1 0,-1-1 0,1 1 0,-1-1 0,1 1 0,0-1 0,0 0 0,1-1 0,-1 0 0,1 1 0,-1-2 0,12 3 0,-8-2 0,0-1 0,1 0 0,-1 0 0,1-1 0,-1 0 0,0-1 0,1 0 0,-1-1 0,0 0 0,0 0 0,0-1 0,0 0 0,0-1 0,-1 1 0,0-2 0,10-5 0,-8 2 0,0-1 0,0 0 0,-1 0 0,-1 0 0,1-1 0,-2-1 0,1 1 0,-1-1 0,-1-1 0,0 1 0,-1-1 0,0 0 0,6-24 0,-6 17 0,-1 0 0,-1-1 0,-1 1 0,-1-1 0,-1 1 0,0-1 0,-1 1 0,-6-31 0,5 40 0,-1 0 0,0 1 0,-1-1 0,0 0 0,0 1 0,-1 0 0,-9-14 0,13 21 0,-1 0 0,1 0 0,-1 0 0,0 0 0,1 0 0,-1 0 0,0 1 0,0-1 0,0 0 0,0 1 0,0 0 0,-1 0 0,1-1 0,0 1 0,-1 0 0,1 1 0,0-1 0,-1 0 0,1 1 0,-1-1 0,1 1 0,-1 0 0,0 0 0,1 0 0,-1 0 0,1 1 0,-1-1 0,1 0 0,-1 1 0,1 0 0,0 0 0,-1-1 0,1 1 0,0 1 0,-4 1 0,1 1 0,0 0 0,0 0 0,0 1 0,0 0 0,1 0 0,0 0 0,0 1 0,0-1 0,1 1 0,0 0 0,0 0 0,0 0 0,1 0 0,0 0 0,0 1 0,1-1 0,-1 1 0,1-1 0,1 1 0,-1 8 0,1-7 0,0-1 0,0 0 0,0 0 0,1 1 0,0-1 0,1 0 0,0 0 0,0 0 0,0 0 0,1 0 0,0-1 0,0 1 0,0-1 0,1 0 0,0 0 0,1 0 0,-1 0 0,9 7 0,-9-10 0,0 0 0,0-1 0,1 1 0,0-1 0,-1 0 0,1 0 0,0 0 0,0-1 0,0 0 0,0 0 0,0 0 0,0-1 0,0 1 0,0-1 0,0 0 0,0-1 0,0 1 0,0-1 0,0 0 0,0 0 0,0-1 0,0 0 0,5-2 0,11-6 0,-1 0 0,0-1 0,33-26 0,-50 35 0,46-34 0,-15 10 0,1 1 0,1 2 0,60-29 0,-91 50 0,-1 0 0,1 1 0,0-1 0,0 1 0,-1 0 0,1 1 0,0-1 0,0 1 0,5 0 0,-8 0 0,0 0 0,0 1 0,-1-1 0,1 1 0,0-1 0,-1 1 0,1-1 0,-1 1 0,1 0 0,-1 0 0,1 0 0,-1 0 0,1 0 0,-1 0 0,0 0 0,0 0 0,0 1 0,1-1 0,-1 0 0,0 1 0,0-1 0,-1 1 0,1-1 0,0 1 0,0 0 0,-1-1 0,1 1 0,0 3 0,0 4 0,0 1 0,0 0 0,-1-1 0,0 1 0,-1 0 0,0-1 0,-1 1 0,-2 11 0,-28 79 0,22-73 0,-16 42 0,-10 30 0,31-86 0,2 2 0,0-1 0,1 0 0,0 0 0,1 16 0,4-11 342,-3-19-390,1 1 1,-1-1-1,0 1 1,0-1 0,0 0-1,1 1 1,-1-1-1,0 0 1,1 1 0,-1-1-1,0 0 1,1 1-1,-1-1 1,0 0-1,1 1 1,-1-1 0,1 0-1,-1 0 1,0 0-1,1 1 1,-1-1 0,1 0-1,-1 0 1,1 0-1,-1 0 1,1 0 0,-1 0-1,1 0 1,-1 0-1,0 0 1,1 0 0,-1 0-1,1 0 1,-1 0-1,2-1 1,6-3-6779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6.841"/>
    </inkml:context>
    <inkml:brush xml:id="br0">
      <inkml:brushProperty name="width" value="0.05" units="cm"/>
      <inkml:brushProperty name="height" value="0.05" units="cm"/>
      <inkml:brushProperty name="color" value="#FFFFFF"/>
    </inkml:brush>
  </inkml:definitions>
  <inkml:trace contextRef="#ctx0" brushRef="#br0">71 233 24575,'0'-17'0,"-4"-89"0,3 97 0,-1-1 0,0 1 0,0 0 0,-1 0 0,0 0 0,0 0 0,-1 0 0,-8-13 0,12 21 0,-1 0 0,0 0 0,1 0 0,-1 0 0,1 0 0,-1 0 0,0 1 0,0-1 0,0 0 0,1 0 0,-1 1 0,0-1 0,0 0 0,0 1 0,0-1 0,0 1 0,0-1 0,0 1 0,-2-1 0,3 1 0,-1 1 0,1-1 0,-1 0 0,1 0 0,-1 1 0,0-1 0,1 0 0,-1 1 0,1-1 0,0 0 0,-1 1 0,1-1 0,-1 1 0,1-1 0,-1 1 0,1-1 0,0 1 0,0-1 0,-1 1 0,1-1 0,0 1 0,0-1 0,-1 1 0,1 0 0,-2 7 0,1-1 0,-1 1 0,1-1 0,0 8 0,2 47 0,1-1 0,4-1 0,2 1 0,2-1 0,29 89 0,-36-138 0,1 0 0,-1-1 0,2 0 0,9 18 0,-13-27 0,0 0 0,0 1 0,0-1 0,0 0 0,0 0 0,0 1 0,0-1 0,1 0 0,-1 0 0,0-1 0,1 1 0,-1 0 0,0 0 0,1-1 0,-1 1 0,1-1 0,2 1 0,-3-1 0,1 0 0,0 0 0,-1 0 0,1-1 0,-1 1 0,1-1 0,0 1 0,-1-1 0,1 0 0,-1 0 0,0 1 0,1-1 0,-1 0 0,0 0 0,1 0 0,-1-1 0,0 1 0,0 0 0,0 0 0,0-1 0,1 0 0,15-22 0,-1-1 0,-1 0 0,-1 0 0,-2-2 0,0 1 0,13-47 0,-17 54 0,-8 19 0,0 0 0,0 0 0,1 0 0,-1 0 0,0 0 0,0 0 0,0 0 0,1 0 0,-1 0 0,0 0 0,0 0 0,0 0 0,0 0 0,1 0 0,-1 0 0,0 0 0,0 0 0,0 0 0,0 0 0,1 0 0,-1 1 0,0-1 0,0 0 0,0 0 0,0 0 0,1 0 0,-1 0 0,0 0 0,0 0 0,0 1 0,0-1 0,0 0 0,0 0 0,0 0 0,1 0 0,-1 1 0,0-1 0,0 0 0,0 0 0,0 0 0,0 0 0,0 1 0,0-1 0,0 0 0,0 0 0,0 1 0,1 3 0,0 1 0,0 0 0,0 0 0,-1 0 0,0 7 0,-9 78 0,5-61 0,1-1 0,1 48 0,5-60-1365,1-4-5461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7:48.410"/>
    </inkml:context>
    <inkml:brush xml:id="br0">
      <inkml:brushProperty name="width" value="0.05" units="cm"/>
      <inkml:brushProperty name="height" value="0.05" units="cm"/>
      <inkml:brushProperty name="color" value="#FFC114"/>
    </inkml:brush>
  </inkml:definitions>
  <inkml:trace contextRef="#ctx0" brushRef="#br0">30 228 24575,'-4'-5'0,"1"-1"0,0 1 0,0-1 0,1 0 0,0 0 0,0 0 0,0 0 0,0 0 0,0-8 0,1 10 0,0-2 0,0 0 0,0 1 0,0-1 0,1 0 0,0 1 0,0-1 0,1 0 0,-1 0 0,1 1 0,1-1 0,-1 0 0,1 1 0,0 0 0,0-1 0,5-7 0,-4 8 0,0 1 0,0 0 0,1 0 0,-1 0 0,1 1 0,0-1 0,1 1 0,-1 0 0,0 0 0,1 0 0,0 1 0,-1 0 0,1 0 0,0 0 0,0 0 0,0 1 0,7-2 0,-1 1 0,1 0 0,0 1 0,-1 0 0,1 1 0,0 1 0,-1 0 0,1 0 0,0 1 0,21 6 0,-28-6 0,0 0 0,0 0 0,0 0 0,0 1 0,0 0 0,-1 0 0,1 0 0,-1 0 0,0 1 0,0 0 0,0 0 0,0 0 0,-1 0 0,0 0 0,1 1 0,-2 0 0,1-1 0,0 1 0,-1 0 0,0 0 0,0 1 0,-1-1 0,2 7 0,-1 2 0,-1 0 0,0 0 0,-1 0 0,-1 0 0,0 0 0,-1 0 0,-3 15 0,-33 98 0,9-36 0,22-59-1365,1-6-5461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00.888"/>
    </inkml:context>
    <inkml:brush xml:id="br0">
      <inkml:brushProperty name="width" value="0.05" units="cm"/>
      <inkml:brushProperty name="height" value="0.05" units="cm"/>
      <inkml:brushProperty name="color" value="#FFC114"/>
    </inkml:brush>
  </inkml:definitions>
  <inkml:trace contextRef="#ctx0" brushRef="#br0">1 5 24575,'3'-3'0,"0"2"0,1 4 0,-1 8 0,-1 4 0,-1 6 0,0 6 0,-1 6 0,0 7 0,0 2 0,0 4 0,0 2 0,0 2 0,0-2 0,-1-9-8191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01.263"/>
    </inkml:context>
    <inkml:brush xml:id="br0">
      <inkml:brushProperty name="width" value="0.05" units="cm"/>
      <inkml:brushProperty name="height" value="0.05" units="cm"/>
      <inkml:brushProperty name="color" value="#FFC114"/>
    </inkml:brush>
  </inkml:definitions>
  <inkml:trace contextRef="#ctx0" brushRef="#br0">171 360 24575,'-30'-19'0,"7"5"0,2-1 0,-28-23 0,45 34 0,0 0 0,0-1 0,0 1 0,0 0 0,0-1 0,1 0 0,0 0 0,0 0 0,1 0 0,-1-1 0,1 1 0,0-1 0,0 1 0,1-1 0,0 0 0,-1-6 0,2 7 0,1 0 0,0-1 0,0 1 0,0 0 0,1 0 0,-1 1 0,1-1 0,0 0 0,1 0 0,-1 1 0,1-1 0,0 1 0,0 0 0,0 0 0,0 0 0,1 0 0,0 1 0,0-1 0,0 1 0,0 0 0,7-4 0,7-3 0,-1 0 0,2 1 0,-1 1 0,23-7 0,-12 7 0,-1 1 0,1 1 0,1 2 0,-1 1 0,0 1 0,1 1 0,-1 2 0,1 1 0,-1 1 0,1 1 0,37 12 0,-44-10 0,0 2 0,-1 0 0,0 2 0,0 0 0,-1 2 0,0 0 0,-1 1 0,0 1 0,-2 1 0,1 1 0,-2 0 0,0 2 0,-1-1 0,18 28 0,-27-35 0,-1 1 0,0-1 0,-1 1 0,0 1 0,0-1 0,-1 1 0,-1-1 0,0 1 0,-1 0 0,2 20 0,-4-22 0,-1-1 0,1 1 0,-2 0 0,1-1 0,-1 1 0,-1-1 0,1 0 0,-2 1 0,1-1 0,-1-1 0,-1 1 0,0 0 0,-10 14 0,1-7 0,0 0 0,-1-1 0,-1-1 0,0 0 0,-1-1 0,-1-1 0,0 0 0,0-2 0,-1 0 0,-24 9 0,7-5 0,-1-2 0,-1-2 0,1-1 0,-67 6 0,81-13-227,-1 0-1,1-2 1,-1-1-1,1-1 1,-24-4-1,10-4-6598</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01.603"/>
    </inkml:context>
    <inkml:brush xml:id="br0">
      <inkml:brushProperty name="width" value="0.05" units="cm"/>
      <inkml:brushProperty name="height" value="0.05" units="cm"/>
      <inkml:brushProperty name="color" value="#FFC114"/>
    </inkml:brush>
  </inkml:definitions>
  <inkml:trace contextRef="#ctx0" brushRef="#br0">245 151 24575,'3'0'0,"-1"0"0,0-1 0,0 0 0,0 1 0,0-1 0,-1 0 0,1 0 0,0 0 0,0 0 0,0 0 0,-1-1 0,1 1 0,-1 0 0,1-1 0,-1 1 0,1-1 0,-1 0 0,0 1 0,0-1 0,0 0 0,2-3 0,17-42 0,-20 46 0,1-3 0,0 1 0,0-1 0,0 0 0,0 0 0,-1 1 0,0-1 0,1 0 0,-1 0 0,-1 0 0,1 0 0,-2-6 0,1 8 0,1 1 0,-1 0 0,1 0 0,-1 0 0,1-1 0,-1 1 0,0 0 0,0 0 0,1 0 0,-1 0 0,0 0 0,0 1 0,0-1 0,0 0 0,0 0 0,0 1 0,-1-1 0,1 0 0,0 1 0,0-1 0,0 1 0,-1 0 0,1-1 0,0 1 0,0 0 0,-1 0 0,1 0 0,0 0 0,-1 0 0,1 0 0,0 0 0,0 0 0,-1 0 0,1 0 0,0 1 0,0-1 0,-1 1 0,0 0 0,-7 2 0,1 0 0,0 1 0,0 0 0,1 1 0,-1 0 0,1 0 0,0 0 0,-7 7 0,-3 5 0,-26 33 0,24-26 0,2 0 0,0 2 0,2 0 0,-17 41 0,27-55 0,0 1 0,1 0 0,0 0 0,1 0 0,1 0 0,0 0 0,1 0 0,0 1 0,1-1 0,0 0 0,1 1 0,5 20 0,-4-28 18,0 1 0,0 0 0,1-1 0,0 0 0,1 0 0,-1 0 0,1 0 0,0 0 0,0-1 0,1 1 0,0-1 0,0 0 0,0-1 0,0 1 0,1-1 0,0 0 0,0-1 0,10 6 0,-3-4-208,-1-1 0,1 0 1,0 0-1,0-1 0,0-1 1,0 0-1,0-1 1,24-1-1,4-3-6636</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01.758"/>
    </inkml:context>
    <inkml:brush xml:id="br0">
      <inkml:brushProperty name="width" value="0.05" units="cm"/>
      <inkml:brushProperty name="height" value="0.05" units="cm"/>
      <inkml:brushProperty name="color" value="#FFC114"/>
    </inkml:brush>
  </inkml:definitions>
  <inkml:trace contextRef="#ctx0" brushRef="#br0">132 18 24575,'-9'0'0,"-9"0"0,-7 0 0,-3 0 0,1 0 0,8 0 0,13 0 0,17 0 0,14 0 0,16 0 0,13-3 0,8-4 0,-6-1-8191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02.085"/>
    </inkml:context>
    <inkml:brush xml:id="br0">
      <inkml:brushProperty name="width" value="0.05" units="cm"/>
      <inkml:brushProperty name="height" value="0.05" units="cm"/>
      <inkml:brushProperty name="color" value="#FFC114"/>
    </inkml:brush>
  </inkml:definitions>
  <inkml:trace contextRef="#ctx0" brushRef="#br0">308 86 24575,'3'-4'0,"0"1"0,-1-1 0,1 0 0,-1-1 0,0 1 0,2-8 0,-3 10 0,0 0 0,-1-1 0,1 1 0,0 0 0,-1 0 0,0-1 0,0 1 0,1 0 0,-1 0 0,-1-1 0,1 1 0,0 0 0,0-1 0,-1 1 0,0-2 0,0 2 0,0 1 0,-1 0 0,1 1 0,0-1 0,0 0 0,-1 0 0,1 0 0,0 1 0,-1-1 0,1 1 0,0-1 0,-1 1 0,1-1 0,-1 1 0,1 0 0,-1 0 0,1 0 0,-1 0 0,1 0 0,-1 0 0,1 0 0,-3 1 0,-35 8 0,21-3 0,0 1 0,1 1 0,1 0 0,-1 1 0,1 1 0,-25 21 0,31-23 0,1 0 0,1 0 0,0 1 0,0 0 0,0 1 0,1 0 0,1 0 0,0 0 0,0 1 0,1 0 0,-7 19 0,11-24 0,0 0 0,0 0 0,0 1 0,1-1 0,-1 0 0,2 1 0,-1-1 0,1 0 0,0 1 0,3 11 0,0-8 0,0 1 0,0-1 0,1-1 0,1 1 0,11 15 0,5 2 0,2-1 0,52 44 0,-64-59 0,2 1 0,36 34 0,-47-43 0,0 0 0,0 0 0,-1 1 0,0-1 0,0 0 0,0 1 0,0 0 0,0-1 0,0 1 0,-1 0 0,0 0 0,0 0 0,1 5 0,-2-7 0,-1 0 0,1 0 0,0 0 0,-1 0 0,1-1 0,-1 1 0,0 0 0,0 0 0,1-1 0,-1 1 0,0-1 0,-1 1 0,1-1 0,0 1 0,0-1 0,-1 1 0,1-1 0,0 0 0,-1 0 0,1 0 0,-4 2 0,-38 17 0,42-20 0,-34 11-455,0-1 0,-73 10 0,66-15-6371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02.474"/>
    </inkml:context>
    <inkml:brush xml:id="br0">
      <inkml:brushProperty name="width" value="0.05" units="cm"/>
      <inkml:brushProperty name="height" value="0.05" units="cm"/>
      <inkml:brushProperty name="color" value="#FFC114"/>
    </inkml:brush>
  </inkml:definitions>
  <inkml:trace contextRef="#ctx0" brushRef="#br0">1 1 24575,'6'1'0,"1"0"0,-1 0 0,0 0 0,11 4 0,8 3 0,54 7 0,1-4 0,1-3 0,0-4 0,97-6 0,-151-4 0,-21 2 0,-18-1 0,-31 1 0,-1 1 0,-65 4 0,35 1 0,57-2 0,9-1 0,-1 1 0,1 0 0,0 1 0,0 0 0,-9 2 0,15-2 0,0-1 0,0 1 0,0 0 0,0 0 0,1 0 0,-1 0 0,0 0 0,0 0 0,1 0 0,-1 1 0,0-1 0,1 1 0,0-1 0,-1 1 0,1 0 0,0-1 0,0 1 0,0 0 0,0 0 0,0 0 0,0 0 0,0 0 0,1 0 0,-1 3 0,-3 18 0,2 1 0,1 0 0,1-1 0,3 31 0,0 8 0,-1 124-1365,-2-148-5461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1.919"/>
    </inkml:context>
    <inkml:brush xml:id="br0">
      <inkml:brushProperty name="width" value="0.05" units="cm"/>
      <inkml:brushProperty name="height" value="0.05" units="cm"/>
      <inkml:brushProperty name="color" value="#FFC114"/>
    </inkml:brush>
  </inkml:definitions>
  <inkml:trace contextRef="#ctx0" brushRef="#br0">19 1 24575,'0'3'0,"3"1"0,1 2 0,-1 4 0,0 3 0,-1 5 0,-1 5 0,-3 6 0,-1 5 0,-1 7 0,-2 5 0,0 3 0,1 0 0,1 0 0,1-3 0,2-8-8191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12.429"/>
    </inkml:context>
    <inkml:brush xml:id="br0">
      <inkml:brushProperty name="width" value="0.05" units="cm"/>
      <inkml:brushProperty name="height" value="0.05" units="cm"/>
      <inkml:brushProperty name="color" value="#FFC114"/>
    </inkml:brush>
  </inkml:definitions>
  <inkml:trace contextRef="#ctx0" brushRef="#br0">609 34 24575,'-11'-6'0,"-1"1"0,0 0 0,-1 1 0,1 1 0,-1 0 0,0 0 0,0 1 0,0 1 0,0 0 0,0 1 0,0 0 0,0 1 0,0 0 0,0 1 0,0 1 0,0 0 0,-22 9 0,18-5 0,1 1 0,0 1 0,0 0 0,1 1 0,0 1 0,1 1 0,0 0 0,1 0 0,0 1 0,1 1 0,0 0 0,-11 19 0,1 4 0,2 0 0,1 2 0,2 0 0,-20 70 0,24-56 0,1 0 0,3 1 0,-3 69 0,11-102 0,1 0 0,1 0 0,1 1 0,1-1 0,0 0 0,2-1 0,0 1 0,10 22 0,-11-33 0,1 0 0,0 0 0,1 0 0,0 0 0,1-1 0,0 0 0,0 0 0,1-1 0,0 0 0,1 0 0,0-1 0,0 0 0,0-1 0,1 0 0,0 0 0,18 7 0,-12-8 0,0 0 0,1-2 0,-1 1 0,1-2 0,-1 0 0,1-2 0,0 1 0,0-2 0,-1 0 0,34-7 0,-15-1 0,0 0 0,0-3 0,-1-1 0,33-17 0,-37 14 0,-1 0 0,-1-2 0,-1-1 0,0-1 0,-2-2 0,0 0 0,-1-2 0,-2 0 0,25-34 0,-38 44 0,0-1 0,0 0 0,-1-1 0,-1 0 0,-1 0 0,0 0 0,-1-1 0,4-24 0,-8 27 0,0 1 0,0 0 0,-2-1 0,1 1 0,-2 0 0,0-1 0,0 1 0,-1 0 0,-1 0 0,0 1 0,-1-1 0,-6-12 0,3 10 29,-1 0-1,-1 1 1,0 0-1,-1 0 0,-1 1 1,0 1-1,0 0 1,-2 0-1,1 2 1,-1-1-1,-25-13 1,9 9-371,-1 0 1,0 2 0,-1 1-1,-64-14 1,13 10-6485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25.443"/>
    </inkml:context>
    <inkml:brush xml:id="br0">
      <inkml:brushProperty name="width" value="0.05" units="cm"/>
      <inkml:brushProperty name="height" value="0.05" units="cm"/>
      <inkml:brushProperty name="color" value="#FFC114"/>
    </inkml:brush>
  </inkml:definitions>
  <inkml:trace contextRef="#ctx0" brushRef="#br0">25 246 24575,'-1'0'0,"0"0"0,0 0 0,0 0 0,0 0 0,0 0 0,0 0 0,0-1 0,0 1 0,0 0 0,0-1 0,1 1 0,-1 0 0,0-1 0,0 1 0,0-1 0,1 0 0,-1 1 0,0-1 0,0 1 0,1-1 0,-1 0 0,1 0 0,-1 1 0,0-1 0,1 0 0,0 0 0,-1 0 0,1 0 0,-1 0 0,1 1 0,0-1 0,0 0 0,-1-1 0,1 0 0,0 0 0,0 0 0,0 0 0,0-1 0,0 1 0,0 0 0,1 0 0,-1 0 0,1 1 0,-1-1 0,1 0 0,0 0 0,0 0 0,2-3 0,6-6 0,0-1 0,2 2 0,-1-1 0,1 2 0,1-1 0,0 2 0,23-14 0,-4 5 0,0 2 0,40-13 0,-42 18 0,1 1 0,0 2 0,34-4 0,-48 9 0,0 1 0,-1 0 0,1 2 0,0 0 0,0 0 0,-1 1 0,30 9 0,-40-10 0,-1 1 0,0 0 0,1 0 0,-1 0 0,0 0 0,0 1 0,0 0 0,0 0 0,-1 0 0,1 0 0,-1 0 0,0 1 0,0 0 0,0-1 0,0 1 0,-1 0 0,1 0 0,-1 1 0,2 4 0,-2-3 0,-1 0 0,1 0 0,-1 0 0,-1 1 0,1-1 0,-1 0 0,0 1 0,0-1 0,-1 0 0,0 0 0,0 1 0,0-1 0,-1 0 0,-2 6 0,-1 0 0,-1 1 0,0-1 0,-1 0 0,0 0 0,-1-1 0,0 0 0,-1-1 0,0 0 0,-11 10 0,-12 7 0,-57 36 0,11-8 0,78-55 0,-1 0 0,1 0 0,0 0 0,0 0 0,0 0 0,0 0 0,0 0 0,-1 0 0,1 0 0,0 0 0,0 0 0,0 0 0,0 0 0,0 1 0,0-1 0,-1 0 0,1 0 0,0 0 0,0 0 0,0 0 0,0 0 0,0 0 0,0 1 0,0-1 0,0 0 0,0 0 0,0 0 0,-1 0 0,1 0 0,0 0 0,0 1 0,0-1 0,0 0 0,0 0 0,0 0 0,0 0 0,0 1 0,0-1 0,0 0 0,0 0 0,0 0 0,0 0 0,1 0 0,-1 1 0,0-1 0,0 0 0,0 0 0,0 0 0,0 0 0,0 0 0,0 0 0,0 1 0,0-1 0,0 0 0,1 0 0,11 1 0,20-5 0,-31 4 0,34-5 0,72-1 0,-93 7 0,1 0 0,0 1 0,-1 0 0,1 1 0,-1 0 0,1 2 0,20 8 0,-32-11 0,1-1 0,-1 1 0,0 0 0,0 0 0,0 0 0,0 0 0,-1 0 0,1 1 0,0-1 0,-1 1 0,0 0 0,0 0 0,0-1 0,0 2 0,0-1 0,0 0 0,-1 0 0,1 0 0,1 7 0,-3-7 0,0 0 0,0 0 0,0-1 0,0 1 0,-1 0 0,1 0 0,-1-1 0,0 1 0,1-1 0,-1 1 0,-1 0 0,1-1 0,0 1 0,0-1 0,-1 0 0,1 1 0,-1-1 0,0 0 0,0 0 0,0 0 0,0 0 0,0-1 0,0 1 0,0 0 0,-1-1 0,-2 2 0,-9 4 0,0 0 0,0-1 0,0 0 0,-1-1 0,0-1 0,-30 4 0,-94 3 0,94-11-273,-1-1 0,1-3 0,0-1 0,-73-19 0,61 6-6553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6.994"/>
    </inkml:context>
    <inkml:brush xml:id="br0">
      <inkml:brushProperty name="width" value="0.05" units="cm"/>
      <inkml:brushProperty name="height" value="0.05" units="cm"/>
      <inkml:brushProperty name="color" value="#FFFFFF"/>
    </inkml:brush>
  </inkml:definitions>
  <inkml:trace contextRef="#ctx0" brushRef="#br0">31 15 24575,'0'-3'0,"0"-4"0,-3 3 0,-1 4 0,-3 5 0,0 5 0,1 4 0,2-1-8191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25.894"/>
    </inkml:context>
    <inkml:brush xml:id="br0">
      <inkml:brushProperty name="width" value="0.05" units="cm"/>
      <inkml:brushProperty name="height" value="0.05" units="cm"/>
      <inkml:brushProperty name="color" value="#FFC114"/>
    </inkml:brush>
  </inkml:definitions>
  <inkml:trace contextRef="#ctx0" brushRef="#br0">990 51 24575,'-37'-12'0,"0"2"0,-1 1 0,0 2 0,0 1 0,-1 2 0,-39 2 0,49 3 0,1 1 0,0 2 0,0 0 0,0 2 0,1 2 0,-1 0 0,2 2 0,-50 24 0,50-18 0,0 0 0,0 2 0,2 1 0,0 1 0,2 1 0,0 1 0,1 1 0,1 0 0,2 2 0,0 0 0,-25 49 0,26-39 0,2 1 0,1 1 0,2 0 0,1 0 0,2 1 0,2 0 0,2 1 0,-2 77 0,8-80 0,1-1 0,2 1 0,1-1 0,2 0 0,1 0 0,2-1 0,1 0 0,2-1 0,31 58 0,-29-67 0,0 0 0,2-1 0,0-1 0,2-1 0,0-1 0,1 0 0,1-1 0,1-2 0,1 0 0,0-1 0,1-1 0,1-2 0,31 14 0,-20-14 0,0-2 0,1-2 0,-1 0 0,2-3 0,-1-1 0,1-2 0,-1-1 0,1-2 0,0-2 0,0-1 0,62-15 0,-60 9 0,-1-2 0,0-1 0,-1-3 0,0-1 0,-2-1 0,1-2 0,-2-2 0,-1-1 0,-1-2 0,51-47 0,-60 46 0,-1-1 0,-2-1 0,0-1 0,-2-1 0,-1-1 0,-2-1 0,0 0 0,-3-1 0,0 0 0,-2-1 0,9-48 0,-13 48 0,-2 0 0,-2 0 0,0 0 0,-3 0 0,0 0 0,-3 0 0,0 0 0,-2 0 0,-2 1 0,-1-1 0,-1 1 0,-14-30 0,14 42 0,-1 1 0,-1 0 0,0 1 0,-2 0 0,0 1 0,-1 0 0,0 1 0,-2 1 0,0 0 0,-28-20 0,20 19 0,0 2 0,-1 1 0,0 1 0,-1 1 0,0 1 0,-1 1 0,-48-9 0,29 10 0,1 3 0,-1 1 0,0 3 0,-48 4 0,60 0 0,0 1 0,0 2 0,1 2 0,0 1 0,0 1 0,-33 16 0,50-18-195,0 0 0,0 2 0,1 0 0,0 0 0,1 2 0,-17 16 0,-6 15-6631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27.502"/>
    </inkml:context>
    <inkml:brush xml:id="br0">
      <inkml:brushProperty name="width" value="0.05" units="cm"/>
      <inkml:brushProperty name="height" value="0.05" units="cm"/>
      <inkml:brushProperty name="color" value="#FFC114"/>
    </inkml:brush>
  </inkml:definitions>
  <inkml:trace contextRef="#ctx0" brushRef="#br0">1 15 24575,'0'-1'0,"0"1"0,1-1 0,-1 0 0,0 0 0,1 0 0,-1 1 0,1-1 0,-1 0 0,1 1 0,-1-1 0,1 0 0,0 1 0,-1-1 0,1 1 0,0-1 0,-1 1 0,1-1 0,0 1 0,0 0 0,-1-1 0,1 1 0,0 0 0,0-1 0,0 1 0,0 0 0,-1 0 0,1 0 0,0 0 0,0 0 0,0 0 0,0 0 0,-1 0 0,1 0 0,1 1 0,33 2 0,-34-3 0,130 26 0,193 64 0,111 84 0,283 193-363,-41 70 0,-506-304 363,-7 6 0,-6 7 0,-6 8 0,-8 5 0,185 264 0,-216-251-30,-7 5-1,-7 4 0,-9 5 0,78 232 0,-119-265 31,-8 2 0,35 251 0,-8 326 0,-32-291 0,-8-156 47,66 807 507,-43-352-275,-49-715-197,1 3-564,-2 0-1,-3 52 1,-1-59-6344</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29.276"/>
    </inkml:context>
    <inkml:brush xml:id="br0">
      <inkml:brushProperty name="width" value="0.05" units="cm"/>
      <inkml:brushProperty name="height" value="0.05" units="cm"/>
      <inkml:brushProperty name="color" value="#FFC114"/>
    </inkml:brush>
  </inkml:definitions>
  <inkml:trace contextRef="#ctx0" brushRef="#br0">902 1206 24575,'11'-12'0,"-1"-1"0,0 0 0,0 0 0,-2-1 0,0 0 0,0 0 0,-1-1 0,-1 0 0,8-29 0,-14 41 0,1 0 0,0 0 0,-1 0 0,0-1 0,1 1 0,-1 0 0,-1 0 0,1 0 0,0-1 0,-1 1 0,0 0 0,1 0 0,-1 0 0,-1 0 0,1 0 0,0 0 0,-1 0 0,1 0 0,-1 1 0,0-1 0,0 0 0,0 1 0,0 0 0,0-1 0,-1 1 0,1 0 0,-1 0 0,1 0 0,-5-2 0,1 1 0,-1 0 0,0 1 0,0-1 0,0 1 0,0 1 0,-1-1 0,1 1 0,0 1 0,-1-1 0,1 1 0,0 0 0,-8 2 0,-12 2 0,1 2 0,0 1 0,0 1 0,1 1 0,0 2 0,1 0 0,0 1 0,-31 23 0,2 2 0,3 2 0,-64 64 0,69-58 0,2 2 0,2 3 0,3 1 0,-40 68 0,56-81 0,2 0 0,2 2 0,2 0 0,1 1 0,3 0 0,1 1 0,-7 50 0,15-67 0,2-1 0,0 1 0,2-1 0,0 1 0,2-1 0,0 1 0,2-1 0,1 0 0,1-1 0,1 1 0,0-2 0,2 1 0,1-1 0,1 0 0,1-1 0,0-1 0,2 0 0,0-1 0,1 0 0,1-2 0,1 0 0,20 15 0,-16-15 0,1-1 0,1-1 0,1-2 0,0 0 0,0-2 0,28 9 0,-36-14 0,0-2 0,0 0 0,0-1 0,0 0 0,0-2 0,1 0 0,-1-1 0,1-1 0,-1 0 0,32-7 0,-27-2 0,-19 8 0,0 1 0,0-1 0,0 1 0,0 0 0,0 0 0,1 0 0,-1 0 0,0 0 0,7 0 0,-10 1 0,1 0 0,-1 0 0,0 1 0,0-1 0,1 0 0,-1 0 0,0 0 0,1 1 0,-1-1 0,0 0 0,0 1 0,0-1 0,1 0 0,-1 0 0,0 1 0,0-1 0,0 0 0,0 1 0,0-1 0,1 0 0,-1 1 0,0-1 0,0 0 0,0 1 0,0-1 0,0 0 0,0 1 0,0-1 0,0 0 0,0 1 0,0-1 0,-1 1 0,-2 13 0,3-13 0,-27 80 0,13-42 0,-8 41 0,13-36 0,2 0 0,1 1 0,3-1 0,2 1 0,8 81 0,-4-100 0,2 0 0,1 0 0,1-1 0,1 1 0,1-2 0,1 1 0,1-1 0,2-1 0,0 0 0,1-1 0,22 26 0,-10-20-31,1-2 1,1-1-1,1-1 0,1-1 0,1-1 0,1-2 1,1-2-1,1-1 0,50 19 0,-13-12-46,0-3 0,2-3 0,134 16 0,-118-26 77,0-3 0,0-5 0,1-4 0,-1-3 0,-1-4 0,0-4 0,-1-4 0,0-4 0,-2-4 0,-1-3 0,121-62 0,70-74 0,-125 72 0,-148 93 7,12-8-20,1 0 0,0 2 0,22-9-1,-32 14 44,-1 1-1,0 0 1,0 0-1,1 0 1,-1 1-1,1-1 0,-1 1 1,0 0-1,1 1 1,-1-1-1,0 1 1,1-1-1,-1 1 0,0 1 1,1-1-1,-1 0 1,0 1-1,5 3 1,39 32 97,-37-27-133,0-1 0,1-1 0,14 9-1,-10-9 7,0-2 0,0 0 0,1-1 0,-1 0 0,1-1 0,18 1 0,107 4 0,-33-11-103,0-4 0,-1-5-1,1-4 1,-2-6 0,-1-4-1,187-70 1,-232 71 103,-1-3 0,-1-3 0,-2-2 0,-1-2 0,92-76 0,-116 82 0,0-2 0,-2-1 0,-2-1 0,-1-1 0,-1-2 0,-2-1 0,-2-1 0,-1 0 0,29-76 0,-35 69 0,-3 0 0,-1-1 0,-2 0 0,-3-1 0,-1 0 0,-2-46 0,-5 36 0,-2 1 0,-2-1 0,-3 1 0,-26-88 0,16 84 0,-3 0 0,-3 1 0,-2 2 0,-2 1 0,-3 1 0,-2 1 0,-2 2 0,-3 2 0,-81-80 0,89 100-6,-2 2 1,-1 2-1,-1 0 0,-1 3 1,-1 1-1,-1 2 0,-1 1 0,0 2 1,-47-12-1,57 21 20,-1 1 1,0 1-1,-1 1 0,1 2 0,-52 3 1,58 1 56,1 2 0,-1 0-1,1 1 1,0 2 0,0 0 0,0 2 0,-38 19 0,48-20-20,0 0 1,-21 17-1,30-22-53,0 1 0,1-1-1,-1 1 1,1 0 0,0 0 0,0 0-1,1 0 1,-1 0 0,1 1 0,0-1-1,-4 10 1,6-13 2,0 1 0,-1-1 0,1 0 0,0 0 0,0 0 0,-1 1 0,1-1 0,0 0 0,0 0 0,1 0 0,-1 1 0,0-1 0,0 0 0,0 0 0,1 0 0,-1 1 0,1-1 0,-1 0 0,2 1 0,-2-1 0,1-1 0,0 1 0,-1-1 0,1 1 0,0-1 0,0 1 0,-1-1 0,1 0 0,0 1 0,0-1 0,0 0 0,-1 0 0,1 1 0,0-1 0,0 0 0,0 0 0,0 0 0,0 0 0,0 0 0,1-1 0,2 0 0,0 1 0,0-2 0,0 1 0,-1 0 0,1-1 0,0 0 0,0 0 0,-1 0 0,6-5 0,2-4 0,0 0 0,-1-1 0,-1 0 0,0 0 0,0-1 0,-1 0 0,-1-1 0,0 0 0,-1 0 0,-1 0 0,0-1 0,-1 0 0,-1 0 0,0 0 0,-1 0 0,1-17 0,-2 0 0,-1 1 0,-2-1 0,-1 1 0,-1 0 0,-2 0 0,-19-60 0,13 59 0,-1 0 0,-2 1 0,-1 0 0,-2 2 0,0 0 0,-2 1 0,-2 1 0,0 0 0,-1 2 0,-2 1 0,0 1 0,-41-28 0,31 27 0,-1 2 0,-2 2 0,1 1 0,-2 2 0,-1 2 0,0 1 0,0 3 0,-2 0 0,-73-7 0,60 14 0,0 3 0,0 2 0,1 2 0,-1 3 0,-61 14 0,37-1 0,1 4 0,-136 59 0,168-57 0,33-17 0,0-1 0,-16 6 0,27-12 0,-1-1 0,1 0 0,0 1 0,-1-1 0,1 0 0,0 0 0,-1 0 0,1 0 0,0 0 0,-1-1 0,1 1 0,0-1 0,0 0 0,0 1 0,-4-3 0,-32-19 0,10 5 0,9 9 0,-2 0 0,1 1 0,-1 1 0,0 1 0,0 1 0,-35-2 0,24 5 0,1 1 0,0 2 0,0 1 0,-31 8 0,-2 5 0,1 3 0,1 2 0,-102 52 0,67-24 0,3 4 0,2 4 0,-131 106 0,156-97 0,66-66 0,0 1 0,1-1 0,-1 1 0,0-1 0,1 1 0,-1-1 0,0 1 0,0-1 0,0 0 0,1 1 0,-1-1 0,0 0 0,0 0 0,0 1 0,0-1 0,0 0 0,1 0 0,-1 0 0,0 0 0,0 0 0,0 0 0,0 0 0,0-1 0,0 1 0,1 0 0,-1 0 0,0-1 0,0 1 0,-1-1 0,-20-20 0,10 8 0,8 9 0,0 1 0,-1 0 0,1 0 0,-1 0 0,0 0 0,0 1 0,1 0 0,-2 0 0,1 0 0,0 0 0,0 1 0,0 0 0,-1 0 0,1 1 0,-1-1 0,1 1 0,0 0 0,-1 1 0,1-1 0,-1 1 0,1 0 0,0 0 0,0 1 0,0 0 0,-1 0 0,2 0 0,-10 5 0,0 2 0,2 0 0,-1 1 0,1 0 0,1 1 0,0 0 0,0 1 0,1 0 0,-13 21 0,5-4 0,1 1 0,2 0 0,1 2 0,2 0 0,1 0 0,-13 64 0,17-55 0,1 1 0,3-1 0,1 1 0,2 0 0,8 54 0,-6-77 38,1 0 0,2-1 0,0 0 0,0 0 0,2 0 0,0-1 0,1 1 0,14 20 0,-14-26-181,0-1 1,1 0 0,1 0 0,0-1-1,0 0 1,1-1 0,0 0 0,1-1 0,0 0-1,0-1 1,19 9 0,33 8-6684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0.110"/>
    </inkml:context>
    <inkml:brush xml:id="br0">
      <inkml:brushProperty name="width" value="0.05" units="cm"/>
      <inkml:brushProperty name="height" value="0.05" units="cm"/>
      <inkml:brushProperty name="color" value="#FFC114"/>
    </inkml:brush>
  </inkml:definitions>
  <inkml:trace contextRef="#ctx0" brushRef="#br0">1 110 24575,'4'-9'0,"-1"-1"0,0 0 0,0 0 0,2-16 0,5-18 0,-10 44 0,0 0 0,0 0 0,0 0 0,0 0 0,0 0 0,0 0 0,0 1 0,0-1 0,0 0 0,0 0 0,0 0 0,0 0 0,0 0 0,0 0 0,0 0 0,0 0 0,1 0 0,-1 0 0,0 0 0,0 0 0,0 0 0,0 0 0,0 1 0,0-1 0,0 0 0,0 0 0,0 0 0,0 0 0,0 0 0,0 0 0,1 0 0,-1 0 0,0 0 0,0 0 0,0 0 0,0 0 0,0 0 0,0 0 0,0 0 0,0 0 0,0 0 0,0 0 0,1 0 0,-1 0 0,0 0 0,0 0 0,0 0 0,0-1 0,0 1 0,0 0 0,0 0 0,0 0 0,0 0 0,0 0 0,0 0 0,0 0 0,0 0 0,0 0 0,1 0 0,-1 0 0,0 0 0,4 14 0,2 19 0,6 406 0,-14-315 0,3-98 0,1-19 0,2-11 0,5-16 0,-8 15 0,33-81 0,64-152 0,-95 233 0,15-28 0,-18 32 0,1 0 0,-1 0 0,1-1 0,0 1 0,0 0 0,-1 0 0,1 0 0,0 1 0,0-1 0,0 0 0,0 0 0,0 0 0,0 1 0,0-1 0,0 0 0,1 1 0,-1-1 0,0 1 0,0 0 0,0-1 0,1 1 0,0 0 0,-1 0 0,0 1 0,0-1 0,0 1 0,0-1 0,0 1 0,-1 0 0,1-1 0,0 1 0,0 0 0,-1 0 0,1 0 0,0-1 0,-1 1 0,1 0 0,-1 0 0,1 0 0,-1 0 0,0 0 0,1 0 0,-1 0 0,0 0 0,0 2 0,6 29 0,-5-25 0,8 102 233,3 10-245,-10-103-252,1-1-1,1 0 1,1 0 0,0 0-1,12 22 1,3-3-6562</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0.296"/>
    </inkml:context>
    <inkml:brush xml:id="br0">
      <inkml:brushProperty name="width" value="0.05" units="cm"/>
      <inkml:brushProperty name="height" value="0.05" units="cm"/>
      <inkml:brushProperty name="color" value="#FFC114"/>
    </inkml:brush>
  </inkml:definitions>
  <inkml:trace contextRef="#ctx0" brushRef="#br0">1 130 24575,'0'-87'0,"0"52"0,0 27 0,0 11 0,0 66 41,4 221 247,1-220-853,3-1 1,18 77-1,-15-104-6261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0.863"/>
    </inkml:context>
    <inkml:brush xml:id="br0">
      <inkml:brushProperty name="width" value="0.05" units="cm"/>
      <inkml:brushProperty name="height" value="0.05" units="cm"/>
      <inkml:brushProperty name="color" value="#FFC114"/>
    </inkml:brush>
  </inkml:definitions>
  <inkml:trace contextRef="#ctx0" brushRef="#br0">13 185 24575,'-1'0'0,"0"-1"0,0 0 0,0-1 0,0 1 0,0 0 0,0 0 0,0 0 0,1 0 0,-1-1 0,0 1 0,1 0 0,-1-1 0,1 1 0,0-1 0,-1 1 0,1 0 0,0-1 0,0 1 0,0-1 0,0 1 0,0-3 0,1 1 0,0 1 0,0-1 0,0 0 0,0 1 0,0-1 0,0 1 0,1 0 0,0-1 0,-1 1 0,4-3 0,3-3 0,1 0 0,-1 1 0,1 1 0,15-9 0,-11 7 0,0 1 0,1 0 0,0 1 0,0 1 0,1 0 0,23-5 0,-34 10 0,0-1 0,0 1 0,0-1 0,0 1 0,0 1 0,-1-1 0,1 0 0,0 1 0,0 0 0,0 0 0,0 0 0,0 0 0,-1 1 0,1-1 0,0 1 0,-1 0 0,0 0 0,1 0 0,-1 1 0,0-1 0,0 1 0,0 0 0,-1 0 0,1 0 0,-1 0 0,1 0 0,-1 0 0,0 1 0,0-1 0,1 5 0,10 27 0,-2 1 0,-1 1 0,-2 0 0,5 51 0,-5-3 0,-7-118 0,1 0 0,2 0 0,1 1 0,2 0 0,1 0 0,1 0 0,2 1 0,25-50 0,-34 77 0,18-33 0,-19 35 0,1-1 0,-1 1 0,1 0 0,0 0 0,0 0 0,0 0 0,0 0 0,0 1 0,0-1 0,0 1 0,1-1 0,2-1 0,-4 3 0,0 0 0,-1 0 0,1 0 0,-1 0 0,1 0 0,-1 0 0,1 0 0,0 0 0,-1 0 0,1 0 0,-1 0 0,1 1 0,0-1 0,-1 0 0,1 0 0,-1 1 0,1-1 0,-1 0 0,1 0 0,-1 1 0,1-1 0,-1 1 0,1-1 0,-1 0 0,0 1 0,1-1 0,-1 1 0,0-1 0,1 1 0,-1-1 0,0 1 0,0-1 0,1 1 0,-1 0 0,0-1 0,0 1 0,0 1 0,5 24 0,-5-24 0,2 31 0,-3 38 0,0-46 0,0 0 0,2 0 0,6 39 0,-7-62 0,0 0 0,1 0 0,-1 0 0,1 0 0,0 0 0,-1 0 0,1 0 0,0-1 0,0 1 0,0 0 0,0-1 0,0 1 0,1-1 0,-1 1 0,0-1 0,1 1 0,-1-1 0,1 0 0,2 2 0,-2-2 0,-1-1 0,1 0 0,-1 0 0,1 0 0,-1 0 0,1 0 0,-1 0 0,1 0 0,0 0 0,-1 0 0,1-1 0,-1 1 0,0 0 0,1-1 0,-1 0 0,1 1 0,-1-1 0,0 0 0,1 0 0,-1 0 0,0 1 0,0-1 0,0 0 0,0-1 0,2-1 0,9-11 0,-1 0 0,0-1 0,-1 0 0,13-27 0,-13 22 0,1 1 0,19-24 0,-30 42 0,1 0 0,-1 0 0,1 1 0,-1-1 0,1 0 0,0 0 0,-1 1 0,1-1 0,0 1 0,0-1 0,0 0 0,-1 1 0,1 0 0,0-1 0,0 1 0,0-1 0,0 1 0,0 0 0,0 0 0,0 0 0,0-1 0,-1 1 0,3 0 0,-2 1 0,0-1 0,0 1 0,0-1 0,0 1 0,0-1 0,-1 1 0,1 0 0,0-1 0,0 1 0,0 0 0,-1 0 0,1 0 0,-1-1 0,1 1 0,0 0 0,-1 0 0,1 2 0,2 5 0,0 0 0,0 1 0,2 15 0,-5-23 0,8 48 208,-4-23-733,1 1 1,13 41 0,-8-44-6302</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1.143"/>
    </inkml:context>
    <inkml:brush xml:id="br0">
      <inkml:brushProperty name="width" value="0.05" units="cm"/>
      <inkml:brushProperty name="height" value="0.05" units="cm"/>
      <inkml:brushProperty name="color" value="#FFC114"/>
    </inkml:brush>
  </inkml:definitions>
  <inkml:trace contextRef="#ctx0" brushRef="#br0">85 105 24575,'0'-13'0,"-1"-35"0,0 46 0,1-1 0,-1 1 0,1-1 0,-1 1 0,0-1 0,0 1 0,0 0 0,0-1 0,0 1 0,0 0 0,0 0 0,-1 0 0,1 0 0,-1 0 0,-3-2 0,5 3 0,-1 0 0,0 1 0,0-1 0,1 1 0,-1-1 0,0 1 0,0 0 0,0-1 0,1 1 0,-1 0 0,0 0 0,0-1 0,0 1 0,0 0 0,0 0 0,0 0 0,0 0 0,0 0 0,1 0 0,-1 0 0,0 1 0,0-1 0,0 0 0,-2 1 0,2 0 0,-1 0 0,1 0 0,-1 0 0,1 1 0,-1-1 0,1 0 0,0 1 0,0-1 0,-1 1 0,1 0 0,-1 1 0,-1 5 0,-1-1 0,1 0 0,1 1 0,-4 13 0,4-5 0,0 0 0,1 0 0,1-1 0,0 1 0,1 0 0,1 0 0,1 0 0,0-1 0,1 1 0,0-1 0,7 16 0,2-3 0,0 0 0,2-1 0,1-1 0,34 44 0,-46-66 0,-1 0 0,0 0 0,0 0 0,-1 0 0,1 1 0,-1-1 0,0 1 0,0 0 0,0 0 0,0 5 0,-1-8 0,-1 1 0,0-1 0,-1 1 0,1-1 0,0 1 0,-1-1 0,1 0 0,-1 1 0,0-1 0,0 0 0,0 1 0,0-1 0,0 0 0,0 0 0,-1 0 0,1 0 0,-1 0 0,0 0 0,1-1 0,-1 1 0,0 0 0,-3 2 0,1-1-65,-1 0 0,1 0 0,-1 0 0,0 0 0,0-1 0,1 1 0,-2-1 0,1-1 0,0 1 0,0-1 0,-1 1 0,1-2 0,0 1 0,-1-1 0,1 1 0,-1-1 0,1-1 0,-1 1 0,1-1 0,-7-2 0,-4-4-6761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1.264"/>
    </inkml:context>
    <inkml:brush xml:id="br0">
      <inkml:brushProperty name="width" value="0.05" units="cm"/>
      <inkml:brushProperty name="height" value="0.05" units="cm"/>
      <inkml:brushProperty name="color" value="#FFC114"/>
    </inkml:brush>
  </inkml:definitions>
  <inkml:trace contextRef="#ctx0" brushRef="#br0">0 131 24575,'6'-9'0,"5"-9"0,3-4 0,3-1 0,1 2 0,-3 3 0,0 5 0,-3 6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1.620"/>
    </inkml:context>
    <inkml:brush xml:id="br0">
      <inkml:brushProperty name="width" value="0.05" units="cm"/>
      <inkml:brushProperty name="height" value="0.05" units="cm"/>
      <inkml:brushProperty name="color" value="#FFC114"/>
    </inkml:brush>
  </inkml:definitions>
  <inkml:trace contextRef="#ctx0" brushRef="#br0">1 163 24575,'1'0'0,"0"0"0,1 1 0,-1-1 0,0 0 0,0 1 0,1-1 0,-1 1 0,0-1 0,0 1 0,0 0 0,0 0 0,0-1 0,0 1 0,0 0 0,0 0 0,0 0 0,0 0 0,0 0 0,0 0 0,-1 0 0,1 0 0,0 1 0,-1-1 0,1 0 0,-1 0 0,1 1 0,-1 1 0,8 38 0,-7-35 0,4 32 0,0 16 0,3 0 0,25 91 0,-25-129 0,-7-16 0,-1 0 0,0 0 0,0 0 0,0 0 0,0 1 0,0-1 0,0 0 0,1 0 0,-1 0 0,0 0 0,0 0 0,0 0 0,0 0 0,0 0 0,1 0 0,-1 0 0,0 0 0,0 0 0,0 0 0,0 0 0,1 0 0,-1 0 0,0 0 0,0 0 0,0 0 0,0-1 0,0 1 0,1 0 0,-1 0 0,0 0 0,0 0 0,0 0 0,0 0 0,0 0 0,0 0 0,0-1 0,1 1 0,-1 0 0,0 0 0,0 0 0,0 0 0,0 0 0,0 0 0,0-1 0,0 1 0,0 0 0,0 0 0,5-32 0,-3-25 0,13-74 0,-9 101 0,1 0 0,1 0 0,2 1 0,15-33 0,-14 40 171,18-31 0,-25 47-342,0 1 0,1-1 1,-1 1-1,1-1 0,0 1 1,0 1-1,1-1 0,0 1 1,10-7-1,0 5-6655</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2.352"/>
    </inkml:context>
    <inkml:brush xml:id="br0">
      <inkml:brushProperty name="width" value="0.05" units="cm"/>
      <inkml:brushProperty name="height" value="0.05" units="cm"/>
      <inkml:brushProperty name="color" value="#FFC114"/>
    </inkml:brush>
  </inkml:definitions>
  <inkml:trace contextRef="#ctx0" brushRef="#br0">7 73 24575,'-3'20'0,"2"-19"0,1 0 0,-1-1 0,1 1 0,0 0 0,-1 0 0,1 0 0,0 0 0,0 0 0,0 0 0,0 0 0,0-1 0,-1 1 0,2 0 0,-1 0 0,0 0 0,0 0 0,0 0 0,0 0 0,1 0 0,-1 0 0,0-1 0,1 1 0,-1 0 0,0 0 0,1 0 0,-1-1 0,1 1 0,0 0 0,-1 0 0,1-1 0,-1 1 0,1 0 0,0-1 0,0 1 0,-1-1 0,1 1 0,0-1 0,0 0 0,0 1 0,0-1 0,-1 0 0,1 1 0,0-1 0,0 0 0,0 0 0,0 0 0,0 0 0,0 0 0,1 0 0,2 1 0,1 0 0,-1-1 0,0 0 0,1 0 0,-1 0 0,0 0 0,0-1 0,1 1 0,-1-1 0,0 0 0,6-3 0,-8 3 0,1 0 0,-1 0 0,0 0 0,-1-1 0,1 1 0,0-1 0,0 0 0,-1 1 0,1-1 0,-1 0 0,1 0 0,-1 0 0,0 0 0,0 0 0,1 0 0,-2 0 0,1 0 0,0 0 0,0-1 0,-1 1 0,1 0 0,0-4 0,1-34 0,-2 38 0,0 0 0,0 1 0,0-1 0,0 0 0,0 0 0,0 1 0,-1-1 0,1 0 0,-1 1 0,1-1 0,-1 1 0,0-1 0,1 1 0,-1-1 0,0 1 0,0-1 0,0 1 0,0-1 0,-3-1 0,4 3 0,-1 0 0,0 0 0,1-1 0,-1 1 0,0 0 0,0 0 0,1 0 0,-1 1 0,0-1 0,1 0 0,-1 0 0,0 0 0,1 0 0,-1 1 0,0-1 0,1 0 0,-1 1 0,0-1 0,1 0 0,-1 1 0,1-1 0,-1 1 0,1-1 0,-1 1 0,1-1 0,-1 1 0,1-1 0,0 1 0,-1-1 0,1 1 0,0 0 0,-1-1 0,1 2 0,-11 23 0,2 4 0,2 1 0,-6 50 0,11-61 0,1 0 0,1-1 0,1 1 0,1 0 0,5 28 0,-5-41 0,-1 0 0,1 0 0,0-1 0,1 1 0,-1-1 0,1 1 0,0-1 0,0 0 0,1 0 0,-1-1 0,1 1 0,0-1 0,0 1 0,1-1 0,-1 0 0,1-1 0,0 1 0,0-1 0,0 0 0,1 0 0,-1-1 0,1 0 0,-1 0 0,1 0 0,0 0 0,0-1 0,0 0 0,0 0 0,0-1 0,0 0 0,0 0 0,0 0 0,0 0 0,-1-1 0,1 0 0,0-1 0,0 1 0,0-1 0,10-5 0,-8 3 0,0-1 0,0-1 0,0 0 0,0 0 0,-1 0 0,0-1 0,0 0 0,-1 0 0,0-1 0,0 0 0,-1 0 0,0 0 0,0-1 0,-1 0 0,0 0 0,0 0 0,2-13 0,3-11 0,-3 1 0,0-1 0,1-57 0,-7 63 0,-2 18 0,-1 17 0,-1 18 0,-3 327 0,8-263 0,-1-131 0,3-131 0,-2 149 0,2 0 0,1 0 0,0 1 0,2-1 0,14-35 0,-17 51 0,0 1 0,1 0 0,-1 0 0,2 1 0,-1-1 0,0 1 0,1 0 0,0 0 0,1 0 0,-1 1 0,1-1 0,6-3 0,-10 7 0,1 0 0,-1 0 0,0 0 0,1 0 0,-1 0 0,1 0 0,-1 1 0,1-1 0,-1 1 0,1 0 0,-1-1 0,1 1 0,-1 1 0,1-1 0,0 0 0,-1 1 0,1-1 0,-1 1 0,0-1 0,1 1 0,-1 0 0,1 0 0,-1 0 0,0 1 0,0-1 0,0 1 0,0-1 0,0 1 0,0-1 0,0 1 0,0 0 0,0 0 0,-1 0 0,1 0 0,1 4 0,-1-3 0,0 0 0,0 0 0,-1 0 0,1 0 0,-1 0 0,0 0 0,0 0 0,0 1 0,0-1 0,0 0 0,-1 1 0,0-1 0,1 0 0,-1 1 0,0-1 0,-1 0 0,0 7 0,-1-6 0,1 0 0,-1 1 0,0-1 0,0 0 0,-1 0 0,1-1 0,-1 1 0,0 0 0,0-1 0,0 0 0,-7 6 0,1-2 0,-1 0 0,-1 0 0,1-1 0,-1-1 0,0 0 0,0 0 0,-1-1 0,1-1 0,-15 3 0,-16-1-1365,4-5-5461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7.441"/>
    </inkml:context>
    <inkml:brush xml:id="br0">
      <inkml:brushProperty name="width" value="0.05" units="cm"/>
      <inkml:brushProperty name="height" value="0.05" units="cm"/>
      <inkml:brushProperty name="color" value="#FFFFFF"/>
    </inkml:brush>
  </inkml:definitions>
  <inkml:trace contextRef="#ctx0" brushRef="#br0">1 225 24575,'2'45'0,"2"1"0,20 84 0,-14-83 0,-4-2 0,-5-34 0,0 0 0,0-1 0,1 1 0,1-1 0,6 19 0,-5-39 0,-2-7 0,-1-62 0,-1 22 0,2 0 0,15-88 0,-14 130 0,1-1 0,1 0 0,0 1 0,0 0 0,2 0 0,0 0 0,1 1 0,0 0 0,1 1 0,0 0 0,1 0 0,1 1 0,21-19 0,-27 27 0,0 0 0,0 0 0,0 0 0,1 1 0,-1 0 0,1 0 0,0 1 0,0 0 0,0 0 0,0 0 0,0 1 0,1-1 0,7 1 0,-10 1 0,1 0 0,0 1 0,-1-1 0,1 1 0,-1 0 0,1 1 0,-1-1 0,1 1 0,-1-1 0,0 2 0,0-1 0,0 0 0,0 1 0,0-1 0,0 1 0,-1 0 0,0 1 0,5 4 0,-3-2 0,0-1 0,-1 1 0,0 0 0,0 1 0,0-1 0,-1 0 0,0 1 0,0 0 0,-1 0 0,0 0 0,0 0 0,0 0 0,-1 0 0,0 1 0,-1-1 0,0 0 0,0 1 0,0-1 0,-1 0 0,0 1 0,0-1 0,-1 0 0,0 0 0,0 0 0,-1 0 0,0-1 0,0 1 0,-1-1 0,1 1 0,-1-1 0,-1 0 0,1 0 0,-1-1 0,0 0 0,0 1 0,-1-2 0,1 1 0,-1-1 0,0 1 0,-13 5 0,12-7-91,0 1 0,0-2 0,0 1 0,0-1 0,0 0 0,-1-1 0,1 0 0,0 0 0,-1 0 0,1-1 0,-1 0 0,1 0 0,-1-1 0,-7-2 0,-11-4-6735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2.891"/>
    </inkml:context>
    <inkml:brush xml:id="br0">
      <inkml:brushProperty name="width" value="0.05" units="cm"/>
      <inkml:brushProperty name="height" value="0.05" units="cm"/>
      <inkml:brushProperty name="color" value="#FFC114"/>
    </inkml:brush>
  </inkml:definitions>
  <inkml:trace contextRef="#ctx0" brushRef="#br0">3746 234 24575,'-16'-13'0,"-1"1"0,0 0 0,0 1 0,-1 1 0,-1 1 0,-32-12 0,39 16 0,-60-22-117,-1 2 0,-1 4 0,-77-12 0,45 17-399,-173-3 0,50 24-234,-316 48 1,214-4 749,-503 142 0,485-68-241,291-98 129,2 3 0,1 2 0,-95 70 1,130-84 80,0 1 1,1 1-1,1 1 1,0 1-1,1 1 1,2 0-1,-18 30 1,24-33 26,1 0 1,0 0 0,1 0-1,1 1 1,1 0-1,0 1 1,2-1-1,0 1 1,2-1 0,0 27-1,3-18 10,1 0 0,2 0 0,1 0 0,1 0 0,1-1 0,2 0 0,0-1 0,2 0 0,1 0 0,1-2 0,1 1 0,30 35 0,-11-19 6,2-3 1,2 0 0,1-3 0,2-1 0,87 55 0,-50-44-4,3-4 0,1-3 0,2-4 0,1-4 1,160 36-1,-72-35 9,1-7 0,183 0 0,-148-20-194,0-9-1,0-10 0,267-53 1,-321 35 58,-2-7 0,-2-6 0,-2-7 0,-3-6 1,139-79-1,-203 92-40,-2-3 0,-2-3 1,-2-4-1,101-97 0,-153 129 168,-1-2 0,-1 0 0,-1-1 0,-1-1-1,24-49 1,-38 66 7,0-1-1,-1 0 1,-1 0-1,0-1 0,-1 1 1,0-1-1,-1 0 1,-1 0-1,0 0 1,0 0-1,-1 0 0,-1 0 1,0 1-1,-1-1 1,0 0-1,-1 0 0,-7-20 1,2 18-17,0 0 0,0 0 0,-2 0-1,1 1 1,-2 1 0,0 0 0,-1 0 0,0 1 0,0 1 0,-20-14 0,-5-1 2,-2 2-1,-73-34 1,16 17 12,-137-39 0,-103-5-644,101 33-1411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4.069"/>
    </inkml:context>
    <inkml:brush xml:id="br0">
      <inkml:brushProperty name="width" value="0.05" units="cm"/>
      <inkml:brushProperty name="height" value="0.05" units="cm"/>
      <inkml:brushProperty name="color" value="#FFC114"/>
    </inkml:brush>
  </inkml:definitions>
  <inkml:trace contextRef="#ctx0" brushRef="#br0">67 9 24575,'-23'-5'0,"21"4"0,0 1 0,0-1 0,0 1 0,-1-1 0,1 1 0,0 0 0,0-1 0,0 1 0,-4 1 0,5-1 0,0 1 0,0-1 0,0 1 0,0-1 0,0 1 0,1-1 0,-1 1 0,0 0 0,0 0 0,0 0 0,1-1 0,-1 1 0,0 0 0,1 0 0,-1 0 0,1 0 0,-1 0 0,1 0 0,-1 0 0,1 0 0,0 0 0,0 0 0,-1 0 0,1 2 0,-1 4 0,0 0 0,1 0 0,0 1 0,0-1 0,0 0 0,3 13 0,14 45 0,-12-48 0,30 107 0,74 170 0,-87-244 0,3-2 0,2 0 0,2-2 0,1-1 0,3-1 0,42 43 0,-58-70 0,0 0 0,1-2 0,1 0 0,1-1 0,0-1 0,0-1 0,1-1 0,1 0 0,0-2 0,1 0 0,-1-2 0,1 0 0,1-2 0,-1-1 0,45 3 0,-21-6 0,-1-3 0,1-1 0,-1-3 0,62-15 0,177-65 0,-180 51 0,152-31 0,-232 61 0,-1 2 0,1 1 0,0 1 0,41 3 0,-55-1 0,-1 0 0,0 2 0,1-1 0,-1 1 0,0 1 0,0 0 0,-1 0 0,1 1 0,-1 0 0,0 0 0,0 1 0,-1 0 0,12 12 0,-1 3 0,-1 0 0,-1 1 0,0 1 0,16 33 0,44 104 0,-66-136 74,-1-3 47,12 38 0,-20-54-233,-1-1 0,0 1 0,0 0 0,0 0 0,0 0 0,-1-1 0,0 1 0,0 0-1,-1 0 1,1 0 0,-1-1 0,0 1 0,0 0 0,-2 5 0,-8 8-6714</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4.425"/>
    </inkml:context>
    <inkml:brush xml:id="br0">
      <inkml:brushProperty name="width" value="0.05" units="cm"/>
      <inkml:brushProperty name="height" value="0.05" units="cm"/>
      <inkml:brushProperty name="color" value="#FFC114"/>
    </inkml:brush>
  </inkml:definitions>
  <inkml:trace contextRef="#ctx0" brushRef="#br0">13 43 24575,'-1'0'0,"1"0"0,-1 0 0,0 1 0,1-1 0,-1 0 0,1 0 0,-1 1 0,0-1 0,1 1 0,-1-1 0,1 0 0,-1 1 0,1-1 0,-1 1 0,1-1 0,-1 1 0,1-1 0,0 1 0,-1 0 0,1-1 0,0 1 0,0-1 0,-1 1 0,1 0 0,0-1 0,0 1 0,0 0 0,0-1 0,-1 1 0,1 0 0,0-1 0,0 1 0,1 1 0,2 23 0,-2-22 0,1 0 0,0 0 0,0 0 0,1 0 0,-1 0 0,1-1 0,-1 1 0,1-1 0,0 0 0,0 0 0,0 0 0,0 0 0,0 0 0,0 0 0,1-1 0,-1 0 0,1 1 0,-1-1 0,1-1 0,-1 1 0,8 0 0,0 1 0,0-1 0,1-1 0,-1 0 0,0 0 0,22-5 0,-21 1 0,-1 0 0,1-1 0,-1 0 0,0-1 0,-1 0 0,1 0 0,-1-2 0,17-14 0,-15 11 0,1 1 0,0 1 0,1 0 0,18-9 0,-31 17 12,0 1-1,1-1 0,-1 1 1,0-1-1,0 1 1,1-1-1,-1 1 0,0 0 1,1-1-1,-1 1 0,1 0 1,-1 0-1,0 0 1,1 0-1,-1 0 0,0 0 1,1 1-1,-1-1 0,0 0 1,1 1-1,-1-1 1,0 1-1,1-1 0,-1 1 1,0 0-1,0 0 0,0-1 1,0 1-1,2 2 1,-2-1-113,0-1 1,0 1-1,0 1 1,0-1 0,0 0-1,0 0 1,-1 0-1,1 0 1,-1 0 0,0 1-1,1-1 1,-1 0 0,0 0-1,0 1 1,-1-1-1,0 5 1,-5 19-6726</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5.816"/>
    </inkml:context>
    <inkml:brush xml:id="br0">
      <inkml:brushProperty name="width" value="0.05" units="cm"/>
      <inkml:brushProperty name="height" value="0.05" units="cm"/>
      <inkml:brushProperty name="color" value="#FFC114"/>
    </inkml:brush>
  </inkml:definitions>
  <inkml:trace contextRef="#ctx0" brushRef="#br0">1 981 24575,'1'-2'0,"-1"0"0,1 0 0,0 0 0,0 0 0,0 0 0,0 0 0,1 0 0,-1 1 0,0-1 0,1 1 0,-1-1 0,1 1 0,-1-1 0,1 1 0,0 0 0,0 0 0,0 0 0,-1 0 0,5-2 0,-1 1 0,265-135-249,10 21-270,-173 73 321,135-54 26,225-92 108,-13-22 107,-436 202-43,-2 2 0,0-1 0,-1-1 0,0 0 0,-1-1 0,1-1 0,21-21 0,-35 31 23,0 0 1,0 0-1,0 0 0,0-1 0,0 1 0,0 0 1,0 0-1,-1-1 0,1 1 0,0 0 0,-1-1 0,1 1 1,-1 0-1,1-1 0,-1 1 0,0-1 0,0 1 0,0-1 1,0 1-1,0 0 0,0-1 0,0 1 0,0-1 1,-1-1-1,0 1 4,0 1 1,0 0 0,0-1-1,0 1 1,0 0-1,0 0 1,-1 0 0,1 0-1,-1 0 1,1 0-1,0 0 1,-1 0-1,0 0 1,1 1 0,-1-1-1,1 1 1,-1-1-1,0 1 1,1 0 0,-3-1-1,-15-1-197,0 1-1,1 1 0,-1 0 1,0 1-1,0 1 0,0 1 1,-29 9-1,21-5-6655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6.188"/>
    </inkml:context>
    <inkml:brush xml:id="br0">
      <inkml:brushProperty name="width" value="0.05" units="cm"/>
      <inkml:brushProperty name="height" value="0.05" units="cm"/>
      <inkml:brushProperty name="color" value="#FFC114"/>
    </inkml:brush>
  </inkml:definitions>
  <inkml:trace contextRef="#ctx0" brushRef="#br0">34 34 24575,'-3'-1'0,"0"0"0,1 0 0,-1-1 0,0 0 0,1 1 0,0-1 0,-1 0 0,1 0 0,0 0 0,0 0 0,0-1 0,-2-2 0,3 4 0,1 1 0,0 0 0,0-1 0,1 1 0,-1 0 0,0 0 0,0-1 0,0 1 0,0 0 0,0-1 0,0 1 0,0 0 0,0 0 0,0-1 0,1 1 0,-1 0 0,0 0 0,0-1 0,0 1 0,1 0 0,-1 0 0,0 0 0,0-1 0,0 1 0,1 0 0,-1 0 0,0 0 0,0 0 0,1 0 0,-1 0 0,0-1 0,1 1 0,-1 0 0,0 0 0,0 0 0,1 0 0,-1 0 0,0 0 0,1 0 0,-1 0 0,0 0 0,0 0 0,1 0 0,-1 0 0,0 1 0,1-1 0,17 1 0,-17-1 0,587 56 0,-566-55 0,37 7 0,-56-8 0,1 1 0,-1 0 0,0 0 0,0 0 0,1 0 0,-1 1 0,0-1 0,0 1 0,0 0 0,-1 0 0,1 0 0,0 0 0,3 4 0,-5-4 0,0-1 0,0 1 0,-1 0 0,1-1 0,0 1 0,-1 0 0,1 0 0,-1 0 0,0 0 0,1 0 0,-1-1 0,0 1 0,0 0 0,0 0 0,-1 0 0,1 0 0,-1 2 0,-10 33 0,8-32 0,-58 137-372,-85 141 0,125-245-249,-5 10-6205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7.880"/>
    </inkml:context>
    <inkml:brush xml:id="br0">
      <inkml:brushProperty name="width" value="0.05" units="cm"/>
      <inkml:brushProperty name="height" value="0.05" units="cm"/>
      <inkml:brushProperty name="color" value="#FFC114"/>
    </inkml:brush>
  </inkml:definitions>
  <inkml:trace contextRef="#ctx0" brushRef="#br0">1 279 24575,'0'-3'0,"0"-1"0,0 1 0,1 0 0,-1 0 0,1-1 0,0 1 0,0 0 0,0 0 0,2-3 0,-3 5 0,1 1 0,-1-1 0,0 1 0,1-1 0,-1 1 0,0-1 0,1 1 0,-1 0 0,1-1 0,-1 1 0,1-1 0,-1 1 0,1 0 0,-1 0 0,1-1 0,-1 1 0,1 0 0,-1 0 0,1 0 0,-1-1 0,1 1 0,0 0 0,1 0 0,-1 1 0,0-1 0,0 0 0,0 1 0,0-1 0,0 1 0,0-1 0,0 1 0,-1 0 0,1-1 0,0 1 0,0 0 0,0-1 0,0 1 0,-1 0 0,2 2 0,6 8 0,0 1 0,-1 0 0,0 1 0,-1-1 0,-1 1 0,7 23 0,-2 2 0,6 44 0,-11-50 0,-2 0 0,-1 0 0,-4 60 0,2-91 0,0 0 0,0-1 0,0 1 0,0 0 0,0 0 0,0-1 0,0 1 0,0 0 0,0-1 0,0 1 0,0 0 0,0 0 0,-1-1 0,1 1 0,0 0 0,-1-1 0,1 1 0,0-1 0,-1 1 0,1 0 0,-1-1 0,1 1 0,-1-1 0,1 1 0,-1-1 0,0 1 0,1-1 0,-1 0 0,1 1 0,-1-1 0,0 0 0,1 1 0,-1-1 0,-1 0 0,1 0 0,0-1 0,0 1 0,0-1 0,0 0 0,0 0 0,1 1 0,-1-1 0,0 0 0,0 0 0,0 0 0,1 0 0,-1 0 0,0 0 0,1 0 0,-1 0 0,1 0 0,-1-1 0,1 1 0,0 0 0,0 0 0,-1-2 0,-3-16 0,1 1 0,1-1 0,1 0 0,0-19 0,9-78 0,-4 73 0,21-251 0,-24 287 0,-1-3 0,1 0 0,1 0 0,-1 0 0,5-12 0,-6 20 0,1 1 0,-1 0 0,1-1 0,-1 1 0,1 0 0,0-1 0,-1 1 0,1 0 0,0 0 0,0-1 0,0 1 0,0 0 0,0 0 0,0 0 0,0 0 0,0 0 0,0 0 0,1 1 0,-1-1 0,0 0 0,0 1 0,1-1 0,-1 1 0,1-1 0,-1 1 0,0-1 0,1 1 0,-1 0 0,1 0 0,-1 0 0,1 0 0,-1 0 0,1 0 0,-1 0 0,0 0 0,1 1 0,1 0 0,22 8 0,-2 2 0,1 1 0,-1 0 0,30 23 0,-42-27 0,-6-5 0,15 10 0,26 23 0,-41-32 0,-1 0 0,1 1 0,-1 0 0,0 0 0,0 0 0,-1 0 0,1 0 0,-1 1 0,0 0 0,3 9 0,-5-11 0,-1-1 0,0 1 0,1-1 0,-1 1 0,-1-1 0,1 1 0,-1-1 0,1 1 0,-1-1 0,0 0 0,0 1 0,0-1 0,-1 0 0,1 0 0,-1 0 0,0 0 0,0 0 0,0 0 0,0 0 0,0 0 0,0-1 0,-5 4 0,-7 7 0,0-1 0,-31 19 0,34-24 0,9-6 0,-1 1 0,1-1 0,-1 1 0,1 0 0,0 0 0,0 0 0,0 0 0,0 1 0,0-1 0,0 0 0,0 1 0,1-1 0,-1 1 0,1 0 0,0-1 0,-2 5 0,3-4 0,0 0 0,0 1 0,0-1 0,1 1 0,-1-1 0,1 0 0,0 1 0,-1-1 0,2 0 0,-1 0 0,0 1 0,1-1 0,3 6 0,30 42 0,-24-37 0,0 2 0,10 18 0,-19-30 0,0 0 0,0 1 0,0-1 0,-1 1 0,1 0 0,-1-1 0,0 1 0,-1 0 0,1 0 0,-1 0 0,0 0 0,-1 9 0,0-11 0,0 0 0,0 0 0,-1 1 0,1-1 0,-1 0 0,0 0 0,0-1 0,0 1 0,0 0 0,0 0 0,-1-1 0,1 0 0,-1 1 0,0-1 0,1 0 0,-1 0 0,0-1 0,0 1 0,-1 0 0,1-1 0,0 0 0,-6 2 0,0 0 0,-2-1 0,1 1 0,0-2 0,0 1 0,-1-1 0,-13-1 0,-12-4-1365,5-3-5461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8.425"/>
    </inkml:context>
    <inkml:brush xml:id="br0">
      <inkml:brushProperty name="width" value="0.05" units="cm"/>
      <inkml:brushProperty name="height" value="0.05" units="cm"/>
      <inkml:brushProperty name="color" value="#FFC114"/>
    </inkml:brush>
  </inkml:definitions>
  <inkml:trace contextRef="#ctx0" brushRef="#br0">1 208 24575,'20'-22'0,"-16"16"0,1 1 0,0-1 0,0 1 0,0 0 0,1 0 0,0 0 0,0 1 0,0 0 0,0 0 0,8-3 0,-13 7 0,0 0 0,0 0 0,-1 0 0,1 0 0,0 0 0,-1 0 0,1 0 0,0 1 0,-1-1 0,1 0 0,0 1 0,-1-1 0,1 0 0,-1 1 0,1-1 0,0 1 0,-1-1 0,1 0 0,-1 1 0,1 0 0,-1-1 0,0 1 0,1-1 0,-1 1 0,0 0 0,1-1 0,-1 1 0,0-1 0,1 1 0,-1 0 0,0 0 0,0-1 0,0 1 0,0 0 0,0-1 0,0 1 0,0 1 0,2 33 0,-2-29 0,-1 25 0,2 1 0,2-1 0,0 1 0,2-1 0,2 0 0,20 60 0,-22-77 0,-1-4 0,0-1 0,0 1 0,0-1 0,1 0 0,12 16 0,-17-25 0,0 0 0,0 0 0,0 1 0,1-1 0,-1 0 0,0 0 0,0 1 0,0-1 0,1 0 0,-1 0 0,0 0 0,0 0 0,1 1 0,-1-1 0,0 0 0,0 0 0,1 0 0,-1 0 0,0 0 0,1 0 0,-1 0 0,0 0 0,0 0 0,1 0 0,-1 0 0,0 0 0,1 0 0,-1 0 0,0 0 0,0 0 0,1 0 0,-1 0 0,0 0 0,1 0 0,-1 0 0,0-1 0,0 1 0,1 0 0,-1 0 0,0 0 0,0 0 0,0-1 0,1 1 0,-1 0 0,0 0 0,0 0 0,0-1 0,0 1 0,1 0 0,-1 0 0,0-1 0,0 1 0,0 0 0,0-1 0,0 1 0,0 0 0,0 0 0,0-1 0,0 1 0,0 0 0,0-1 0,0 1 0,0 0 0,0-1 0,3-21 0,-3 20 0,-1-41 0,-1 33 0,2 1 0,-1-1 0,1 0 0,1 0 0,0 0 0,0 1 0,1-1 0,0 0 0,7-16 0,-9 26 0,0-1 0,0 1 0,0-1 0,1 1 0,-1-1 0,0 1 0,0 0 0,0-1 0,1 1 0,-1-1 0,0 1 0,1 0 0,-1-1 0,0 1 0,1 0 0,-1 0 0,1-1 0,-1 1 0,0 0 0,1 0 0,-1-1 0,1 1 0,-1 0 0,1 0 0,-1 0 0,1 0 0,-1 0 0,1 0 0,-1 0 0,1 0 0,0 0 0,0 1 0,0-1 0,0 1 0,0-1 0,-1 1 0,1 0 0,0-1 0,-1 1 0,1 0 0,0 0 0,-1 0 0,1-1 0,-1 1 0,1 1 0,14 39 0,-13-34 0,2 4 0,1 1 0,0-1 0,0 0 0,1 0 0,0-1 0,1 0 0,1 0 0,-1 0 0,15 12 0,-19-19 0,1 0 0,0 0 0,0 0 0,0 0 0,0-1 0,0 1 0,0-1 0,1 0 0,-1 0 0,1-1 0,0 0 0,-1 1 0,1-1 0,0-1 0,0 1 0,-1-1 0,1 0 0,0 0 0,0 0 0,0-1 0,0 0 0,-1 0 0,1 0 0,0 0 0,-1-1 0,9-3 0,-6 1 0,0-1 0,0 0 0,0 0 0,-1 0 0,1-1 0,-1 0 0,-1 0 0,1-1 0,-1 0 0,0 0 0,-1 0 0,1 0 0,-2-1 0,1 1 0,-1-1 0,0 0 0,0 0 0,1-10 0,2-9 0,-2-1 0,-1 0 0,-1 0 0,-1-33 0,-2 38 0,-1-1 0,0 1 0,-7-25 0,7 38 0,-1 1 0,0-1 0,-1 1 0,1 0 0,-2 0 0,1 1 0,-1-1 0,-1 1 0,1 0 0,-9-8 0,12 14-47,-1-1 0,0 1 0,1-1 0,-1 1 0,0 0 0,-1 0 0,1 0 0,0 1 0,0-1-1,-1 1 1,1 0 0,-1 0 0,1 0 0,-1 0 0,0 1 0,1-1 0,-1 1 0,1 0 0,-1 0 0,0 0 0,1 1 0,-1-1-1,0 1 1,1 0 0,-1 0 0,1 0 0,-1 0 0,-4 3 0,-12 8-6779</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8.890"/>
    </inkml:context>
    <inkml:brush xml:id="br0">
      <inkml:brushProperty name="width" value="0.05" units="cm"/>
      <inkml:brushProperty name="height" value="0.05" units="cm"/>
      <inkml:brushProperty name="color" value="#FFC114"/>
    </inkml:brush>
  </inkml:definitions>
  <inkml:trace contextRef="#ctx0" brushRef="#br0">16 124 24575,'-3'-8'0,"0"1"0,1 0 0,0-1 0,0 1 0,1-1 0,0 1 0,0-1 0,1-10 0,0 15 0,0 1 0,0-1 0,1 1 0,-1-1 0,1 1 0,0 0 0,-1-1 0,1 1 0,0 0 0,0 0 0,1 0 0,-1 0 0,2-3 0,-2 4 0,0 0 0,1 0 0,-1 0 0,0 0 0,1 0 0,-1 1 0,0-1 0,1 0 0,-1 1 0,1-1 0,-1 1 0,1 0 0,-1-1 0,1 1 0,0 0 0,-1 0 0,1 0 0,-1 0 0,1 0 0,-1 0 0,1 0 0,2 1 0,7 2 0,0 1 0,-1-1 0,1 2 0,-1-1 0,0 2 0,0-1 0,17 14 0,-9-6 0,-2 1 0,0 1 0,17 21 0,-25-27 0,-1 1 0,0 0 0,-1 0 0,0 1 0,0 0 0,-1 0 0,-1 0 0,0 1 0,0-1 0,-1 1 0,-1 0 0,0 0 0,-1 0 0,0 0 0,0 0 0,-2 12 0,-1-10 0,0 0 0,-1 0 0,0-1 0,-1 0 0,0 0 0,-1 0 0,-1 0 0,0-1 0,0 1 0,-2-2 0,1 1 0,-1-1 0,-18 19 0,12-14 0,11-12 0,0 0 0,-1 0 0,0 0 0,0 0 0,0 0 0,0-1 0,-1 1 0,-7 3 0,12-7 0,0 0 0,-1 1 0,1-1 0,0 0 0,-1 0 0,1 0 0,0 0 0,-1 0 0,1 0 0,-1 0 0,1 0 0,0 0 0,-1 0 0,1 0 0,-1 0 0,1 0 0,0 0 0,-1 0 0,1 0 0,0-1 0,-1 1 0,1 0 0,0 0 0,-1 0 0,1-1 0,0 1 0,-1 0 0,1 0 0,0-1 0,0 1 0,-1 0 0,1-1 0,0 1 0,0 0 0,0-1 0,-1 1 0,1 0 0,0-1 0,0 1 0,0 0 0,0-1 0,0 1 0,0 0 0,0-1 0,0 1 0,-1-1 0,2 1 0,-1 0 0,0-1 0,0 1 0,0 0 0,0-1 0,0 1 0,0-1 0,0 0 0,7-22 0,-2 14 25,1 0-1,0 0 0,0 0 1,1 1-1,0 0 1,1 0-1,0 1 0,0 0 1,1 0-1,-1 1 0,1 0 1,1 1-1,11-6 1,11-2-594,0 0 0,59-13 0,-63 19-6257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9.151"/>
    </inkml:context>
    <inkml:brush xml:id="br0">
      <inkml:brushProperty name="width" value="0.05" units="cm"/>
      <inkml:brushProperty name="height" value="0.05" units="cm"/>
      <inkml:brushProperty name="color" value="#FFC114"/>
    </inkml:brush>
  </inkml:definitions>
  <inkml:trace contextRef="#ctx0" brushRef="#br0">4 51 24575,'-2'3'0,"1"1"0,4 0 0,5-1 0,6-1 0,11 0 0,6-5 0,7 0 0,5-4 0,9-3 0,0 0 0,0-1 0,1-2 0,-9 1-8191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39.882"/>
    </inkml:context>
    <inkml:brush xml:id="br0">
      <inkml:brushProperty name="width" value="0.05" units="cm"/>
      <inkml:brushProperty name="height" value="0.05" units="cm"/>
      <inkml:brushProperty name="color" value="#FFC114"/>
    </inkml:brush>
  </inkml:definitions>
  <inkml:trace contextRef="#ctx0" brushRef="#br0">3022 351 24575,'-22'-27'-48,"-2"1"-1,0 1 1,-2 1-1,-1 1 1,0 2-1,-2 0 1,0 2-1,-1 1 1,-1 2-1,-57-22 1,28 17-41,0 3 0,-2 3 0,0 2 0,0 3 0,-70-2 0,17 9-315,1 5 1,0 4-1,0 6 0,-142 33 0,128-14 381,2 6 0,2 5-1,-175 86 1,215-85 41,2 3 0,2 4 0,-121 99 1,161-115-148,2 3 0,0 1 0,3 2 1,1 1-1,3 1 0,1 2 0,-47 92 1,65-107 78,1-1 0,1 1 0,1 1 1,2 0-1,1 0 0,1 0 0,1 1 0,2-1 1,2 1-1,3 36 0,0-38 26,2-1 1,1 1-1,1-1 0,2-1 1,1 0-1,0 0 0,3-1 1,0 0-1,1-1 0,34 45 1,-17-34-12,1-1 1,2-1-1,1-2 1,2-2-1,1-1 0,1-2 1,76 40-1,-41-31-34,2-4 0,2-2 0,134 31 0,-99-37 43,1-6 0,0-4-1,1-6 1,0-5 0,0-4 0,148-22-1,-143 5 20,-1-6 0,-1-5-1,-2-5 1,-1-5-1,205-100 1,-251 102-25,-1-2 0,-2-4 1,-2-3-1,-2-2 0,83-84 0,-111 95-5,-2-1-1,-1-2 1,46-79-1,-59 85 42,-1-1 0,-2 0-1,-1-1 1,-2-1 0,11-59 0,-19 66-16,-1 0 0,-1 0 1,-1 0-1,-2 0 0,-1 0 1,-1 0-1,-2 1 1,-1-1-1,-1 1 0,-2 1 1,-1-1-1,-1 1 0,-1 1 1,-1 0-1,-2 1 0,0 0 1,-2 1-1,-1 1 0,-1 1 1,-35-34-1,19 24-13,-1 2 0,-2 2 0,-1 1 0,-45-23 0,24 20 17,-1 2-1,-86-27 1,30 22-159,-1 5 0,-212-24-1,94 31-1083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7.876"/>
    </inkml:context>
    <inkml:brush xml:id="br0">
      <inkml:brushProperty name="width" value="0.05" units="cm"/>
      <inkml:brushProperty name="height" value="0.05" units="cm"/>
      <inkml:brushProperty name="color" value="#FFFFFF"/>
    </inkml:brush>
  </inkml:definitions>
  <inkml:trace contextRef="#ctx0" brushRef="#br0">158 178 24575,'6'-3'0,"0"0"0,-1-1 0,1 1 0,-1-1 0,0 0 0,-1 0 0,1-1 0,-1 1 0,1-1 0,-1 0 0,4-7 0,-7 9 0,1 0 0,-1 0 0,0 0 0,0 0 0,0 0 0,0 0 0,-1-1 0,1 1 0,-1 0 0,0-1 0,0 1 0,0 0 0,0 0 0,-1-1 0,1 1 0,-1 0 0,0 0 0,0-1 0,0 1 0,0 0 0,0 0 0,-1 0 0,-3-4 0,3 3 0,-1 1 0,1 0 0,-1 0 0,0 0 0,0 0 0,-1 1 0,1-1 0,0 1 0,-1 0 0,0 0 0,1 0 0,-1 0 0,0 0 0,0 1 0,0 0 0,0 0 0,0 0 0,0 0 0,0 1 0,-1 0 0,-4 0 0,5 0 0,0 0 0,0 0 0,0 0 0,0 1 0,1 0 0,-1 0 0,0 0 0,0 0 0,1 1 0,-1-1 0,1 1 0,-1 0 0,1 0 0,0 0 0,-1 0 0,1 1 0,0 0 0,1-1 0,-1 1 0,0 0 0,1 0 0,-3 5 0,2-3 0,1 0 0,0 0 0,0 1 0,0-1 0,1 0 0,0 1 0,0-1 0,0 1 0,1 0 0,0-1 0,0 1 0,1 8 0,1-4 0,0-1 0,1 1 0,0-1 0,0 0 0,1 0 0,8 15 0,0-6 0,0-1 0,1 1 0,1-2 0,1 0 0,29 26 0,-15-21 0,14 14 0,-43-35 0,0 0 0,1 0 0,-1 0 0,0 1 0,0-1 0,1 0 0,-1 0 0,0 1 0,0-1 0,0 0 0,0 0 0,1 1 0,-1-1 0,0 0 0,0 0 0,0 1 0,0-1 0,0 0 0,0 1 0,0-1 0,0 0 0,1 1 0,-1-1 0,0 0 0,-1 0 0,1 1 0,0-1 0,0 0 0,0 1 0,0-1 0,0 0 0,0 1 0,0-1 0,0 0 0,0 0 0,-1 1 0,1-1 0,0 0 0,0 1 0,0-1 0,-1 0 0,1 1 0,-18 4 0,-23-3 0,6-5-455,0-3 0,-49-13 0,46 10-6371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50.551"/>
    </inkml:context>
    <inkml:brush xml:id="br0">
      <inkml:brushProperty name="width" value="0.05" units="cm"/>
      <inkml:brushProperty name="height" value="0.05" units="cm"/>
      <inkml:brushProperty name="color" value="#FFC114"/>
    </inkml:brush>
  </inkml:definitions>
  <inkml:trace contextRef="#ctx0" brushRef="#br0">0 175 24575,'1'-3'0,"0"-1"0,0 0 0,0 1 0,1-1 0,-1 1 0,1-1 0,3-4 0,-5 7 0,1 0 0,-1-1 0,1 1 0,0 0 0,-1 0 0,1 0 0,0-1 0,0 1 0,0 0 0,0 0 0,0 0 0,0 1 0,0-1 0,1 0 0,-1 0 0,0 0 0,0 1 0,1-1 0,-1 1 0,0-1 0,2 0 0,-2 2 0,0-1 0,-1 1 0,1-1 0,0 1 0,-1 0 0,1-1 0,-1 1 0,1 0 0,-1-1 0,1 1 0,-1 0 0,0-1 0,1 1 0,-1 0 0,0 0 0,1 0 0,-1-1 0,0 1 0,0 0 0,0 0 0,0 0 0,0 0 0,0-1 0,0 1 0,0 1 0,-1 26 0,0-23 0,-1 12 0,-17 302 0,19-265 0,3 0 0,2 0 0,22 100 0,-21-129 0,2 0 0,0 0 0,2-1 0,0 0 0,2 0 0,23 34 0,-28-48 0,1 0 0,1-1 0,-1 1 0,2-1 0,-1-1 0,1 0 0,0 0 0,1-1 0,0-1 0,0 0 0,0 0 0,1-1 0,0 0 0,0-1 0,18 4 0,-17-6 0,-1 0 0,1-1 0,-1 0 0,1-1 0,0 0 0,-1-1 0,1-1 0,-1 0 0,1-1 0,-1 0 0,0 0 0,0-2 0,-1 1 0,1-1 0,-1-1 0,0 0 0,0-1 0,-1 0 0,0-1 0,18-16 0,-10 4 0,-1 1 0,0-2 0,-2 0 0,0-1 0,-2-1 0,0 0 0,-2 0 0,0-1 0,8-29 0,-3-3 0,-3-1 0,-2 0 0,-2 0 0,-3-1 0,-3 0 0,-2 0 0,-2 0 0,-19-111 0,-1 74 0,19 86 0,-1 1 0,0 0 0,-1 0 0,0 0 0,0 0 0,0 1 0,-1 0 0,-10-13 0,14 19 0,0 0 0,0 0 0,0 0 0,-1 0 0,1 0 0,0 0 0,0 0 0,0 0 0,-1 0 0,1 1 0,0-1 0,-1 0 0,1 1 0,-1-1 0,1 1 0,-1 0 0,1-1 0,-1 1 0,1 0 0,-1 0 0,1 0 0,-1 0 0,1 0 0,-1 0 0,1 0 0,-1 1 0,1-1 0,-1 0 0,1 1 0,-1 0 0,1-1 0,0 1 0,-1 0 0,1-1 0,0 1 0,0 0 0,-1 0 0,1 0 0,0 0 0,0 0 0,0 0 0,0 1 0,0-1 0,0 2 0,-3 2 0,0 1 0,0 1 0,1-1 0,0 0 0,1 1 0,-1 0 0,1-1 0,-1 9 0,1-1-273,0 1 0,1 0 0,1 0 0,2 20 0,2-6-6553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50.826"/>
    </inkml:context>
    <inkml:brush xml:id="br0">
      <inkml:brushProperty name="width" value="0.05" units="cm"/>
      <inkml:brushProperty name="height" value="0.05" units="cm"/>
      <inkml:brushProperty name="color" value="#FFC114"/>
    </inkml:brush>
  </inkml:definitions>
  <inkml:trace contextRef="#ctx0" brushRef="#br0">0 69 24575,'1'-6'0,"0"1"0,0-1 0,0 0 0,0 0 0,1 1 0,0-1 0,0 1 0,0-1 0,1 1 0,4-7 0,-7 12 0,0 0 0,1 0 0,-1 0 0,0 0 0,0 0 0,1 0 0,-1 0 0,0 0 0,0 0 0,0 0 0,1 0 0,-1 0 0,0 0 0,0 0 0,1 0 0,-1 0 0,0 0 0,0 0 0,0 0 0,1 0 0,-1 0 0,0 0 0,0 1 0,0-1 0,0 0 0,1 0 0,-1 0 0,0 0 0,0 0 0,0 1 0,0-1 0,1 0 0,-1 0 0,0 0 0,0 0 0,0 1 0,0-1 0,0 0 0,0 1 0,5 9 0,-5-10 0,6 22 0,-1 1 0,-1 0 0,2 36 0,-2-17 0,0-1 0,83 683 0,-73-648-1365,-9-52-5461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51.443"/>
    </inkml:context>
    <inkml:brush xml:id="br0">
      <inkml:brushProperty name="width" value="0.05" units="cm"/>
      <inkml:brushProperty name="height" value="0.05" units="cm"/>
      <inkml:brushProperty name="color" value="#FFC114"/>
    </inkml:brush>
  </inkml:definitions>
  <inkml:trace contextRef="#ctx0" brushRef="#br0">0 95 24575,'21'-1'0,"0"-1"0,0-2 0,29-7 0,-6 0 0,115-15 0,190-8 0,-331 32-1365,-5-1-5461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38:51.818"/>
    </inkml:context>
    <inkml:brush xml:id="br0">
      <inkml:brushProperty name="width" value="0.05" units="cm"/>
      <inkml:brushProperty name="height" value="0.05" units="cm"/>
      <inkml:brushProperty name="color" value="#FFC114"/>
    </inkml:brush>
  </inkml:definitions>
  <inkml:trace contextRef="#ctx0" brushRef="#br0">1 104 24575,'0'-2'0,"0"1"0,1 0 0,-1-1 0,1 1 0,-1 0 0,1-1 0,0 1 0,0 0 0,-1-1 0,1 1 0,0 0 0,0 0 0,0 0 0,0 0 0,1 0 0,-1 0 0,0 0 0,0 1 0,0-1 0,1 0 0,-1 1 0,0-1 0,1 0 0,1 1 0,38-13 0,-36 12 0,83-14 0,0 4 0,127-1 0,-123 8 0,46-6 0,48-1 0,-164 12-1365,-9 2-5461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42:48.640"/>
    </inkml:context>
    <inkml:brush xml:id="br0">
      <inkml:brushProperty name="width" value="0.05" units="cm"/>
      <inkml:brushProperty name="height" value="0.05" units="cm"/>
      <inkml:brushProperty name="color" value="#FFC114"/>
    </inkml:brush>
  </inkml:definitions>
  <inkml:trace contextRef="#ctx0" brushRef="#br0">0 148 24575,'76'-4'0,"0"-3"0,118-26 0,-52 6 0,272-26 0,-398 51-455,1-1 0,28-9 0,-24 5-6371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42:49.543"/>
    </inkml:context>
    <inkml:brush xml:id="br0">
      <inkml:brushProperty name="width" value="0.05" units="cm"/>
      <inkml:brushProperty name="height" value="0.05" units="cm"/>
      <inkml:brushProperty name="color" value="#FFC114"/>
    </inkml:brush>
  </inkml:definitions>
  <inkml:trace contextRef="#ctx0" brushRef="#br0">0 0 24575,'21'1'0,"0"1"0,-1 1 0,1 1 0,-1 0 0,39 15 0,93 48 0,-106-44 0,-6-5 0,0-1 0,0-1 0,2-3 0,51 11 0,-86-23 0,-1 0 0,0 0 0,1 1 0,-1 0 0,0 0 0,0 1 0,-1-1 0,10 7 0,-14-8 0,1 0 0,-1 1 0,1-1 0,-1 1 0,1-1 0,-1 1 0,0 0 0,0 0 0,0-1 0,0 1 0,0 0 0,0 0 0,-1 0 0,1 0 0,0 0 0,-1 0 0,0 0 0,1 0 0,-1 0 0,0 1 0,0-1 0,0 0 0,-1 0 0,1 0 0,0 0 0,-1 0 0,1 0 0,-1 0 0,-1 3 0,-2 6 0,-1-1 0,0 1 0,-1-1 0,0 0 0,-10 13 0,-43 46 0,22-28 0,-50 62 131,-248 277-1627,307-351-5330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42:53.420"/>
    </inkml:context>
    <inkml:brush xml:id="br0">
      <inkml:brushProperty name="width" value="0.05" units="cm"/>
      <inkml:brushProperty name="height" value="0.05" units="cm"/>
      <inkml:brushProperty name="color" value="#FFC114"/>
    </inkml:brush>
  </inkml:definitions>
  <inkml:trace contextRef="#ctx0" brushRef="#br0">11636 4964 24575,'-7'1'0,"1"0"0,0 0 0,0 0 0,0 1 0,0 0 0,0 0 0,0 1 0,0 0 0,-5 3 0,-23 10 0,-2-4 0,-1-2 0,-45 7 0,-79 4 0,143-19 0,-613 26 0,392-25 0,-1065 3-1270,227-76-776,7-88 2058,433 54-12,104 17 0,-564-156 0,22-75 0,411 93 50,23-48-723,633 269 665,-238-130-136,220 116 174,1 0 0,0-1-1,2-2 1,0 0 0,2-1-1,-36-48 1,33 33 386,2-1 0,-29-68 0,-21-89 1147,6 16-651,26 91-888,-3 1 1,-4 3 0,-4 2 0,-4 2-1,-127-143 1,-6 26-25,-13-14 0,139 140 0,-56-84 0,92 114 0,3 0 0,1-2 0,2 0 0,2-2 0,2 0 0,2-1 0,-15-87 0,13 7 0,-1-216 0,9 199 0,6 123 0,-2 0 0,0 0 0,-1 1 0,-2 0 0,-8-20 0,7 18 0,1 1 0,0-1 0,2-1 0,0 1 0,2-1 0,0 1 0,2-1 0,0 0 0,3-23 0,-2 41 0,0 1 0,1 1 0,-1 0 0,0 0 0,0 0 0,0-1 0,0 1 0,-1 0 0,1 0 0,0 0 0,-1 0 0,0-1 0,1 1 0,-1 0 0,-2-3 0,-1 9 0,-27 147 0,1-50 0,-46 101 0,16-28 0,5-11 0,44-130 0,11-33 0,0 0 0,0 0 0,0 0 0,0 0 0,0 0 0,0 0 0,0 0 0,0 0 0,0 0 0,0 1 0,0-1 0,0 0 0,0 0 0,0 0 0,0 0 0,0 0 0,0 0 0,0 0 0,0 0 0,0 0 0,0 1 0,0-1 0,0 0 0,0 0 0,0 0 0,0 0 0,0 0 0,0 0 0,0 0 0,1 0 0,-1 0 0,0 0 0,0 0 0,0 0 0,0 0 0,0 1 0,0-1 0,0 0 0,0 0 0,0 0 0,0 0 0,1 0 0,-1 0 0,0 0 0,0 0 0,0 0 0,0 0 0,0 0 0,0 0 0,0 0 0,0 0 0,1 0 0,-1 0 0,0 0 0,0 0 0,0 0 0,0-1 0,0 1 0,0 0 0,0 0 0,0 0 0,0 0 0,0 0 0,1 0 0,-1 0 0,0 0 0,0 0 0,14-15 0,-3-1 0,-1 1 0,0-2 0,-1 1 0,-1-1 0,-1 0 0,11-36 0,14-114 0,-22 106 0,-3 34 0,1-1 0,1 1 0,1 0 0,2 1 0,15-26 0,-14 27 0,-10 18 0,1 1 0,-1 0 0,1 0 0,1 0 0,-1 0 0,1 0 0,0 1 0,0 0 0,1 0 0,-1 1 0,1-1 0,0 1 0,10-5 0,-12 8 0,1-1 0,-1 1 0,0 0 0,1 0 0,-1 0 0,1 0 0,-1 1 0,1 0 0,-1 0 0,1 0 0,-1 0 0,1 1 0,-1 0 0,1 0 0,-1 0 0,1 0 0,-1 1 0,0 0 0,0 0 0,0 0 0,0 0 0,6 5 0,11 10 109,-1 0 1,30 34-1,-28-27-956,26 21 1,-23-25-5980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43:05.477"/>
    </inkml:context>
    <inkml:brush xml:id="br0">
      <inkml:brushProperty name="width" value="0.05" units="cm"/>
      <inkml:brushProperty name="height" value="0.05" units="cm"/>
      <inkml:brushProperty name="color" value="#FFC114"/>
    </inkml:brush>
  </inkml:definitions>
  <inkml:trace contextRef="#ctx0" brushRef="#br0">1028 203 24575,'-43'2'0,"-1"1"0,1 3 0,0 1 0,-50 16 0,-160 64 0,241-83 0,-7 4 0,-22 7 0,-53 27 0,82-35 0,0 0 0,0 1 0,1 0 0,0 1 0,1 0 0,0 0 0,0 1 0,-13 19 0,-16 29 0,2 2 0,-34 75 0,55-100 0,2 1 0,1 1 0,3 0 0,0 0 0,-6 65 0,11 311 0,7-370 0,1-1 0,17 76 0,-13-92 0,1 0 0,1-1 0,1-1 0,1 0 0,25 41 0,-20-40 0,2 0 0,1-1 0,32 32 0,-37-43 0,1-1 0,0-1 0,0 0 0,1-1 0,0-1 0,1 0 0,19 7 0,14 1 0,1-2 0,0-3 0,0-1 0,67 4 0,213-8 0,-303-9 0,1-1 0,0-1 0,-1-2 0,0 0 0,-1-2 0,1-2 0,43-20 0,-41 14 0,0-1 0,-1-1 0,-1-2 0,-1-1 0,-1-1 0,28-30 0,-8-1 0,57-87 0,-63 82 0,-3 4 0,-1-1 0,-4-2 0,-1-1 0,-3-1 0,-3-2 0,22-80 0,11-102 0,-49 189 0,-2 0 0,1-89 0,-8 80 0,1 28 0,-1 1 0,-8-55 0,5 77 0,0 0 0,-1 0 0,-1 1 0,0-1 0,0 1 0,-1 0 0,0 0 0,-1 1 0,0-1 0,-1 2 0,0-1 0,-1 1 0,0 0 0,0 1 0,-1 0 0,0 0 0,0 1 0,-1 1 0,0 0 0,0 0 0,0 1 0,-1 0 0,1 1 0,-1 0 0,-1 1 0,1 1 0,-13-2 0,-237-37 0,212 30 0,1-2 0,0-2 0,-54-26 0,80 31 0,-23-11 0,-48-31 0,89 49-227,1 0-1,-1 1 1,0-1-1,0 1 1,-7-3-1,-1 3-6598</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43:20.306"/>
    </inkml:context>
    <inkml:brush xml:id="br0">
      <inkml:brushProperty name="width" value="0.05" units="cm"/>
      <inkml:brushProperty name="height" value="0.05" units="cm"/>
      <inkml:brushProperty name="color" value="#FFC114"/>
    </inkml:brush>
  </inkml:definitions>
  <inkml:trace contextRef="#ctx0" brushRef="#br0">1 1 24575,'0'4'0,"1"1"0,0-1 0,1 0 0,-1 1 0,1-1 0,0 0 0,0 0 0,5 7 0,2 6 0,376 742-1289,48-29-604,-29-157 1507,16-19-238,-398-525 537,92 109 52,-110-133 68,0-1-1,0 0 1,1-1 0,8 7-1,-12-10-16,-1 1 0,0-1 0,1 0-1,-1 0 1,0 0 0,1 1-1,-1-1 1,0 0 0,1 0 0,-1 0-1,1 0 1,-1 0 0,0 0-1,1 0 1,-1 0 0,1 0 0,-1 0-1,0 0 1,1 0 0,-1 0-1,1 0 1,-1 0 0,0 0 0,1 0-1,-1 0 1,0 0 0,1-1-1,-1 1 1,0 0 0,1 0-1,-1-1 1,0 1 0,1 0 0,-1 0-1,0-1 1,0 1 0,1 0-1,-1-1 1,0 1 0,0 0 0,1-1-1,-1 1 1,0 0 0,0-1-1,0 0 1,2-19 393,-2 18-316,-5-80 731,3 38-6913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6:43:20.958"/>
    </inkml:context>
    <inkml:brush xml:id="br0">
      <inkml:brushProperty name="width" value="0.05" units="cm"/>
      <inkml:brushProperty name="height" value="0.05" units="cm"/>
      <inkml:brushProperty name="color" value="#FFC114"/>
    </inkml:brush>
  </inkml:definitions>
  <inkml:trace contextRef="#ctx0" brushRef="#br0">1824 0 24575,'-1'7'0,"0"-1"0,0 0 0,-1 0 0,1 0 0,-1 0 0,0 0 0,-1 0 0,0 0 0,0-1 0,-4 7 0,-2 4 0,-474 768 0,19-161-51,404-546-16,-289 341-456,-38-37-791,341-343-4922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58.355"/>
    </inkml:context>
    <inkml:brush xml:id="br0">
      <inkml:brushProperty name="width" value="0.05" units="cm"/>
      <inkml:brushProperty name="height" value="0.05" units="cm"/>
      <inkml:brushProperty name="color" value="#FFFFFF"/>
    </inkml:brush>
  </inkml:definitions>
  <inkml:trace contextRef="#ctx0" brushRef="#br0">4 229 24575,'0'2'0,"1"0"0,-1-1 0,1 1 0,0 0 0,-1-1 0,1 1 0,0-1 0,0 1 0,0-1 0,0 1 0,1-1 0,-1 0 0,0 1 0,1-1 0,-1 0 0,0 0 0,1 0 0,0 0 0,-1 0 0,1 0 0,1 0 0,37 15 0,-33-15 0,-1 1 0,0-1 0,0 0 0,1 0 0,-1 0 0,1-1 0,-1 0 0,1-1 0,-1 1 0,0-1 0,1 0 0,-1-1 0,0 0 0,0 0 0,0 0 0,0 0 0,0-1 0,0 0 0,-1-1 0,1 1 0,-1-1 0,0 0 0,0 0 0,0 0 0,-1-1 0,1 0 0,-1 0 0,-1 0 0,1 0 0,0-1 0,-1 1 0,0-1 0,-1 0 0,1 0 0,-1 0 0,0 0 0,1-11 0,-1 8 0,0 0 0,-1 0 0,-1-1 0,1 1 0,-2-1 0,1 1 0,-1 0 0,-4-17 0,4 23 0,0 0 0,0 0 0,0 0 0,-1 0 0,1 0 0,-1 0 0,0 0 0,0 0 0,0 1 0,0-1 0,-1 1 0,1-1 0,0 1 0,-1 0 0,0 0 0,1 0 0,-1 1 0,0-1 0,0 1 0,0-1 0,0 1 0,-1 0 0,1 0 0,0 0 0,0 0 0,-1 1 0,-5-1 0,3 1 0,-1 0 0,1 1 0,0 0 0,-1 0 0,1 0 0,0 1 0,0-1 0,0 1 0,0 1 0,0-1 0,0 1 0,1 0 0,-1 1 0,1-1 0,0 1 0,0 0 0,0 0 0,1 1 0,-1 0 0,1-1 0,-5 9 0,1-2 0,1 0 0,0 1 0,1 0 0,0 0 0,1 1 0,0-1 0,1 1 0,1 0 0,-3 16 0,4-16 0,1 0 0,0 0 0,1 0 0,1 0 0,0-1 0,0 1 0,2 0 0,-1-1 0,1 1 0,1-1 0,7 16 0,-8-21 0,1-1 0,0 1 0,0-1 0,0 0 0,1 0 0,0-1 0,0 1 0,0-1 0,1 0 0,0 0 0,0-1 0,0 0 0,0 0 0,1 0 0,0-1 0,-1 0 0,1 0 0,0-1 0,1 0 0,12 3 0,-10-5-76,0 1 1,0-1-1,0-1 0,1 0 0,-1-1 0,0 1 0,0-2 0,0 0 1,-1 0-1,1 0 0,-1-1 0,1-1 0,-1 0 0,0 0 1,-1 0-1,0-1 0,10-9 0,11-11-6750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7.523"/>
    </inkml:context>
    <inkml:brush xml:id="br0">
      <inkml:brushProperty name="width" value="0.05" units="cm"/>
      <inkml:brushProperty name="height" value="0.05" units="cm"/>
      <inkml:brushProperty name="color" value="#FFFFFF"/>
    </inkml:brush>
  </inkml:definitions>
  <inkml:trace contextRef="#ctx0" brushRef="#br0">1 174 24575,'22'-7'0,"-21"6"0,1 0 0,-1 0 0,1 0 0,-1 1 0,1-1 0,-1 1 0,1-1 0,0 1 0,-1 0 0,1-1 0,0 1 0,-1 0 0,3 0 0,-3 2 0,0-1 0,0 1 0,0 0 0,0-1 0,0 1 0,-1 0 0,1-1 0,-1 1 0,1 0 0,-1 0 0,0 0 0,1 0 0,-1-1 0,0 1 0,0 0 0,-1 0 0,1 2 0,0 1 0,-2 262 0,-2-249 0,-1-26 0,-2-30 0,7 12 0,1 0 0,1 0 0,1 0 0,1 0 0,2 0 0,0 1 0,2 0 0,0 0 0,2 1 0,1 0 0,28-44 0,-34 60 0,0 0 0,1 1 0,0 0 0,1 0 0,0 0 0,0 1 0,0 0 0,1 0 0,-1 1 0,16-8 0,-18 11 0,-1 0 0,1 1 0,-1 0 0,1-1 0,0 1 0,0 1 0,-1-1 0,1 1 0,0 0 0,0 0 0,0 0 0,-1 1 0,1 0 0,0 0 0,0 0 0,-1 0 0,1 1 0,-1-1 0,1 1 0,-1 1 0,0-1 0,8 6 0,-7-4 0,0 0 0,0 1 0,0 0 0,0 0 0,-1 1 0,0-1 0,0 1 0,0 0 0,-1 0 0,0 0 0,0 0 0,0 1 0,-1-1 0,0 1 0,0-1 0,-1 1 0,0 0 0,0 0 0,0 0 0,-1 8 0,0-10 0,-1 0 0,1 0 0,-1 1 0,0-1 0,0 0 0,-1-1 0,1 1 0,-1 0 0,0 0 0,-1-1 0,1 1 0,-1-1 0,1 1 0,-1-1 0,-1 0 0,1 0 0,-1-1 0,1 1 0,-1-1 0,0 1 0,0-1 0,-1-1 0,1 1 0,0 0 0,-1-1 0,0 0 0,-8 3 0,-21 2-1365,1-3-5461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12.628"/>
    </inkml:context>
    <inkml:brush xml:id="br0">
      <inkml:brushProperty name="width" value="0.05" units="cm"/>
      <inkml:brushProperty name="height" value="0.05" units="cm"/>
      <inkml:brushProperty name="color" value="#FFFFFF"/>
    </inkml:brush>
  </inkml:definitions>
  <inkml:trace contextRef="#ctx0" brushRef="#br0">3722 438 24575,'0'-14'0,"0"1"0,-2 0 0,0 0 0,0 0 0,-1 1 0,0-1 0,-2 0 0,1 1 0,-1 0 0,-1 0 0,-11-18 0,8 18 0,-1-1 0,-1 1 0,1 1 0,-2 0 0,0 0 0,0 1 0,-1 0 0,0 2 0,-18-10 0,-9-2 0,-2 1 0,0 3 0,-1 1 0,-62-12 0,-184-13 0,132 29 0,0 7 0,0 7 0,-173 26 0,205-9 0,0 5 0,2 5 0,1 6 0,-154 67 0,-211 147 0,28 47 0,247-133 0,180-135 0,2 1 0,1 1 0,1 2 0,-30 45 0,48-61 0,0 0 0,2 1 0,0 0 0,0 1 0,2-1 0,0 1 0,1 0 0,1 1 0,1-1 0,-1 28 0,4-24 0,1 0 0,1 0 0,1-1 0,1 1 0,1-1 0,1 0 0,1 0 0,16 35 0,-5-21-10,1-1-1,2-1 1,1-1-1,1-1 1,29 30-1,-13-22-28,1-2-1,2-1 1,51 34 0,-11-19-64,2-3 1,2-3-1,168 61 1,-92-53-214,1-8 1,251 39-1,347-4-618,-282-53 934,608-44 0,-900 2-225,332-70 0,-436 64 161,-1-4-1,-1-3 1,-1-4 0,-1-3 0,-2-4-1,92-61 1,-120 64 37,-3-1-1,-1-3 1,-1-1-1,-3-2 0,49-64 1,-61 67 6,-2-1 1,-2-1-1,-1-1 0,-3-1 1,-1-1-1,-2-1 0,11-47 1,-22 67 131,-2-1 1,0 0-1,-2 0 0,-1 0 1,-1-1-1,-2 1 1,0-1-1,-2 1 0,0 0 1,-2 0-1,-1 0 1,-1 1-1,-2 0 0,0 0 1,-1 1-1,-2 0 1,0 1-1,-1 0 0,-2 1 1,-22-27-1,-2 4-112,-2 1 1,-2 3-1,-80-60 0,36 39 44,-113-59 0,80 59-162,-3 6-1,-2 5 1,-2 5-1,-169-36 1,126 47-400,-2 7 0,-320-9 0,330 36-4199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13.401"/>
    </inkml:context>
    <inkml:brush xml:id="br0">
      <inkml:brushProperty name="width" value="0.05" units="cm"/>
      <inkml:brushProperty name="height" value="0.05" units="cm"/>
      <inkml:brushProperty name="color" value="#FFFFFF"/>
    </inkml:brush>
  </inkml:definitions>
  <inkml:trace contextRef="#ctx0" brushRef="#br0">131 437 24575,'1'-40'0,"0"22"0,-1-1 0,-3-26 0,3 45 0,0 0 0,0-1 0,0 1 0,0 0 0,0 0 0,0 0 0,0 0 0,0 0 0,0 0 0,0 0 0,0 0 0,0 0 0,0 0 0,0 0 0,0-1 0,0 1 0,0 0 0,0 0 0,0 0 0,0 0 0,0 0 0,0 0 0,0 0 0,0 0 0,0 0 0,0 0 0,0 0 0,-1 0 0,1 0 0,0 0 0,0 0 0,0 0 0,0-1 0,0 1 0,0 0 0,0 0 0,0 0 0,0 0 0,0 0 0,0 0 0,0 0 0,-1 0 0,1 0 0,0 0 0,0 0 0,0 0 0,0 0 0,0 0 0,0 0 0,0 0 0,0 0 0,0 0 0,0 1 0,0-1 0,0 0 0,-1 0 0,1 0 0,0 0 0,0 0 0,0 0 0,0 0 0,0 0 0,-5 7 0,-4 11 0,-23 83 0,5 1 0,-17 118 0,36-186 0,7-30 0,6-22 0,27-84 0,77-167 0,-84 218 0,2 1 0,3 1 0,2 2 0,73-84 0,-94 119 0,1 1 0,0 0 0,0 0 0,19-11 0,-29 20 0,1 0 0,0 1 0,0-1 0,-1 1 0,1 0 0,0-1 0,0 1 0,0 0 0,0 1 0,1-1 0,-1 1 0,0-1 0,0 1 0,0 0 0,0 0 0,1 0 0,-1 1 0,0-1 0,0 1 0,0 0 0,0 0 0,0 0 0,0 0 0,0 0 0,0 0 0,0 1 0,-1 0 0,1-1 0,3 4 0,3 5 0,1 0 0,-2 1 0,1 0 0,-2 1 0,1 0 0,-2 0 0,1 0 0,4 15 0,32 108 0,-28-72-227,-2 1-1,-3 1 1,-2 0-1,-4 0 1,-4 71-1,-3-85-6598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13.616"/>
    </inkml:context>
    <inkml:brush xml:id="br0">
      <inkml:brushProperty name="width" value="0.05" units="cm"/>
      <inkml:brushProperty name="height" value="0.05" units="cm"/>
      <inkml:brushProperty name="color" value="#FFFFFF"/>
    </inkml:brush>
  </inkml:definitions>
  <inkml:trace contextRef="#ctx0" brushRef="#br0">11 215 24575,'-3'-3'0,"-1"-4"0,0-4 0,4-2 0,5-3 0,7-1 0,8-1 0,9 0 0,9 0 0,9-1 0,10 5 0,5 0 0,5 0 0,3 3 0,1-1 0,-11 3-8191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13.816"/>
    </inkml:context>
    <inkml:brush xml:id="br0">
      <inkml:brushProperty name="width" value="0.05" units="cm"/>
      <inkml:brushProperty name="height" value="0.05" units="cm"/>
      <inkml:brushProperty name="color" value="#FFFFFF"/>
    </inkml:brush>
  </inkml:definitions>
  <inkml:trace contextRef="#ctx0" brushRef="#br0">0 3 24575,'0'-3'0,"0"5"0,0 5 0,0 8 0,0 6 0,3 9 0,1 9 0,0 9 0,-1 8 0,-1 3 0,0 4 0,-1 0 0,-1-2 0,0-11-8191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14.156"/>
    </inkml:context>
    <inkml:brush xml:id="br0">
      <inkml:brushProperty name="width" value="0.05" units="cm"/>
      <inkml:brushProperty name="height" value="0.05" units="cm"/>
      <inkml:brushProperty name="color" value="#FFFFFF"/>
    </inkml:brush>
  </inkml:definitions>
  <inkml:trace contextRef="#ctx0" brushRef="#br0">26 192 24575,'-4'-8'0,"0"0"0,0 0 0,1 0 0,1 0 0,-1-1 0,1 1 0,-1-13 0,3 18 0,0 0 0,0-1 0,0 1 0,0-1 0,1 1 0,0 0 0,-1 0 0,1-1 0,0 1 0,1 0 0,-1 0 0,1 0 0,-1 0 0,1 0 0,0 0 0,0 1 0,0-1 0,0 1 0,1-1 0,-1 1 0,1 0 0,4-3 0,3-1 0,0 0 0,0 1 0,1 0 0,0 1 0,0 1 0,0-1 0,0 2 0,0-1 0,17 0 0,10 0 0,57 4 0,-56 2 0,0 1 0,0 2 0,-1 1 0,65 23 0,-84-24 0,0 2 0,0 1 0,-1 0 0,0 1 0,-1 1 0,0 0 0,0 2 0,-1 0 0,-1 1 0,23 26 0,-31-32 0,-1 1 0,-1 0 0,1 0 0,-1 0 0,-1 1 0,0-1 0,0 1 0,-1 0 0,-1 0 0,1 1 0,-1-1 0,-1 0 0,0 1 0,-1-1 0,0 1 0,-2 17 0,0-14 0,-2 0 0,1 0 0,-2 0 0,0 0 0,0-1 0,-1 0 0,-1 0 0,0-1 0,-1 0 0,0 0 0,-18 18 0,4-7 0,-1-2 0,-1 0 0,-1-1 0,-1-2 0,-1-1 0,0-1 0,-45 19 0,33-19 0,0-1 0,-1-3 0,-1-1 0,0-2 0,-51 5 0,71-12-341,1-2 0,-1 0-1,-35-5 1,17-3-6485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14.571"/>
    </inkml:context>
    <inkml:brush xml:id="br0">
      <inkml:brushProperty name="width" value="0.05" units="cm"/>
      <inkml:brushProperty name="height" value="0.05" units="cm"/>
      <inkml:brushProperty name="color" value="#FFFFFF"/>
    </inkml:brush>
  </inkml:definitions>
  <inkml:trace contextRef="#ctx0" brushRef="#br0">1 98 24575,'8'-3'0,"0"0"0,1 0 0,0 0 0,0 1 0,0 1 0,0-1 0,0 2 0,0-1 0,10 1 0,13 3 0,39 7 0,-19-2 0,31 2 0,0-4 0,99-6 0,-179 0 0,1-1 0,-1 1 0,1-1 0,-1 0 0,0 1 0,6-4 0,-8 4 0,-1 0 0,1 0 0,-1-1 0,0 1 0,1 0 0,-1-1 0,1 1 0,-1 0 0,0-1 0,1 1 0,-1 0 0,0-1 0,1 1 0,-1-1 0,0 1 0,0-1 0,0 1 0,1 0 0,-1-1 0,0 1 0,0-1 0,0 1 0,0-1 0,0 1 0,0-1 0,0 1 0,0-1 0,0 1 0,0-1 0,0 1 0,0-1 0,0 1 0,0-1 0,0 1 0,-1-1 0,1 1 0,0-1 0,0 1 0,-1-1 0,1 1 0,0 0 0,-1-1 0,1 1 0,0-1 0,-1 1 0,1 0 0,0-1 0,-1 1 0,1 0 0,-1 0 0,1-1 0,-1 1 0,0 0 0,-8-8 0,-1 1 0,0 1 0,0 0 0,0 0 0,-1 1 0,-20-7 0,-72-18 0,94 28 0,4 0 0,-1 1 0,0 0 0,1 0 0,-1 0 0,0 1 0,0 0 0,-10 1 0,14-1 0,-1 1 0,1 0 0,0 0 0,0 0 0,-1 0 0,1 0 0,0 0 0,0 1 0,0-1 0,0 1 0,0-1 0,0 1 0,1 0 0,-1 0 0,0 0 0,1 0 0,0 0 0,-1 0 0,1 0 0,-2 5 0,-5 15 0,0 1 0,2 0 0,-8 48 0,7-31 0,-34 223 248,19-117-1861,9-66-5213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1.341"/>
    </inkml:context>
    <inkml:brush xml:id="br0">
      <inkml:brushProperty name="width" value="0.05" units="cm"/>
      <inkml:brushProperty name="height" value="0.05" units="cm"/>
      <inkml:brushProperty name="color" value="#FFFFFF"/>
    </inkml:brush>
  </inkml:definitions>
  <inkml:trace contextRef="#ctx0" brushRef="#br0">1254 1711 24575,'0'-1'0,"0"-1"0,1 1 0,0-1 0,-1 1 0,1-1 0,0 1 0,0 0 0,-1-1 0,1 1 0,0 0 0,0 0 0,0 0 0,1 0 0,-1 0 0,2-1 0,-3 1 0,1 0 0,-1 1 0,1-1 0,0 1 0,-1-1 0,1 1 0,0-1 0,0 1 0,-1-1 0,1 1 0,0 0 0,0 0 0,0-1 0,-1 1 0,1 0 0,0 0 0,0 0 0,0 0 0,0 0 0,0 0 0,0 0 0,-1 0 0,1 0 0,0 0 0,0 0 0,0 1 0,1-1 0,-2 1 0,1 0 0,-1 0 0,0 0 0,0 0 0,0-1 0,1 1 0,-1 0 0,0 0 0,0 0 0,0 0 0,0 0 0,0 0 0,-1-1 0,1 1 0,0 0 0,0 0 0,-1 0 0,1 0 0,0-1 0,-1 1 0,1 0 0,-1 0 0,-10 21 0,10-22 0,-15 25 0,-1-2 0,-2 0 0,0-1 0,-1 0 0,-1-2 0,-1-1 0,-1 0 0,-1-2 0,0-1 0,-46 23 0,25-17 0,-1-3 0,-1-1 0,-1-3 0,0-2 0,-74 11 0,91-20 0,-1-1 0,-1-1 0,1-2 0,0-2 0,0 0 0,0-3 0,0 0 0,-39-13 0,54 13 0,0-1 0,1-1 0,0 0 0,0-1 0,1-1 0,0 0 0,1-2 0,0 1 0,0-1 0,1-1 0,1-1 0,0 0 0,0 0 0,2-1 0,0 0 0,-15-28 0,12 12 0,1-1 0,2-1 0,0 1 0,3-2 0,0 1 0,-2-50 0,5 9 0,12-137 0,5 101 0,4 0 0,5 2 0,4 0 0,5 2 0,5 1 0,4 1 0,64-113 0,-53 117 0,69-123 0,-118 219 72,-1 1-157,-1 1 1,1 0-1,0 0 1,-1 0-1,1 0 1,0 0-1,-1 0 1,1 0-1,0 0 1,0 1-1,0-1 1,0 0-1,0 0 1,0 1-1,0-1 0,1 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22.035"/>
    </inkml:context>
    <inkml:brush xml:id="br0">
      <inkml:brushProperty name="width" value="0.05" units="cm"/>
      <inkml:brushProperty name="height" value="0.05" units="cm"/>
      <inkml:brushProperty name="color" value="#FFFFFF"/>
    </inkml:brush>
  </inkml:definitions>
  <inkml:trace contextRef="#ctx0" brushRef="#br0">21 488 24575,'-1'0'0,"0"0"0,0 0 0,0 1 0,0-1 0,0 0 0,0 1 0,0-1 0,0 1 0,0-1 0,0 1 0,0-1 0,1 1 0,-1 0 0,0-1 0,0 1 0,0 0 0,1 0 0,-1 0 0,0-1 0,0 3 0,0-2 0,1-1 0,0 0 0,0 1 0,0-1 0,0 1 0,-1-1 0,1 1 0,0-1 0,0 1 0,0-1 0,0 1 0,0-1 0,0 0 0,0 1 0,0-1 0,0 1 0,0-1 0,0 1 0,1-1 0,-1 1 0,0-1 0,0 1 0,0-1 0,0 0 0,1 1 0,-1-1 0,0 0 0,1 1 0,-1-1 0,0 1 0,1-1 0,-1 0 0,0 0 0,1 1 0,-1-1 0,0 0 0,1 0 0,-1 1 0,1-1 0,-1 0 0,1 0 0,-1 0 0,0 0 0,1 1 0,-1-1 0,1 0 0,-1 0 0,1 0 0,0 0 0,4 0 0,1 0 0,-1 0 0,0-1 0,1 1 0,-1-1 0,0 0 0,1-1 0,-1 1 0,0-1 0,7-3 0,50-29 0,-60 33 0,60-40 0,-2-2 0,76-70 0,93-118 0,-227 229 0,3-4 0,0 1 0,0-1 0,1 1 0,0 0 0,7-4 0,-12 9 0,-1-1 0,1 1 0,0-1 0,0 1 0,0 0 0,-1 0 0,1-1 0,0 1 0,0 0 0,0 0 0,0 0 0,-1 0 0,1 0 0,0 0 0,0 0 0,0 0 0,0 0 0,-1 0 0,1 0 0,0 1 0,1 0 0,-1 0 0,0 0 0,0 0 0,0 0 0,0 0 0,0 0 0,0 1 0,0-1 0,-1 0 0,1 1 0,0-1 0,-1 0 0,1 1 0,-1-1 0,0 1 0,1-1 0,-1 1 0,0 1 0,37 277 0,-27-205 0,-4 0 0,-4 1 0,-12 141 0,-3-145 0,8-47 0,-4 43 0,9-68 0,0 0 0,0 1 0,0-1 0,0 0 0,0 0 0,0 0 0,0 0 0,0 0 0,0 0 0,0 1 0,0-1 0,0 0 0,0 0 0,0 0 0,0 0 0,0 0 0,0 0 0,0 1 0,0-1 0,0 0 0,0 0 0,0 0 0,0 0 0,0 0 0,0 0 0,0 0 0,0 1 0,0-1 0,0 0 0,0 0 0,0 0 0,0 0 0,0 0 0,1 0 0,-1 0 0,0 0 0,0 1 0,0-1 0,0 0 0,0 0 0,0 0 0,0 0 0,0 0 0,1 0 0,-1 0 0,0 0 0,0 0 0,0 0 0,0 0 0,0 0 0,0 0 0,1 0 0,-1 0 0,7-7 0,5-12 0,17-55-1365,-22 57-5461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9:31.696"/>
    </inkml:context>
    <inkml:brush xml:id="br0">
      <inkml:brushProperty name="width" value="0.05" units="cm"/>
      <inkml:brushProperty name="height" value="0.05" units="cm"/>
      <inkml:brushProperty name="color" value="#FFFFFF"/>
    </inkml:brush>
  </inkml:definitions>
  <inkml:trace contextRef="#ctx0" brushRef="#br0">375 1 24575,'-103'0'0,"347"15"0,-102-4 0,769 33 0,-1808-28-763,603-5 630,230-9 133,-190 11 0,206-6 0,37-3 0,13 0 0,22 0 0,117 5-13,194-13 0,-250 1-14,788-53 16,-844 53 11,-18 2 0,-1 0 0,1 0 0,-1-1 0,0-1 0,12-3 0,-20 3 0,-10 1 0,-40 0 0,-89 8 0,78-1 0,-65 3-19,-611 52-17,665-49 36,52-6 0,14 0 0,5-4 0,1 0 0,0 0 0,0 0 0,0 0 0,0 0 0,0-1 0,0 1 0,0-1 0,0 1 0,0-1 0,0 0 0,2 1 0,245 24 3,9-15-1201,-164-8-111,112 4-3363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4:48.349"/>
    </inkml:context>
    <inkml:brush xml:id="br0">
      <inkml:brushProperty name="width" value="0.05" units="cm"/>
      <inkml:brushProperty name="height" value="0.05" units="cm"/>
      <inkml:brushProperty name="color" value="#FFFFFF"/>
    </inkml:brush>
  </inkml:definitions>
  <inkml:trace contextRef="#ctx0" brushRef="#br0">0 0 24575,'6'0'0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7.800"/>
    </inkml:context>
    <inkml:brush xml:id="br0">
      <inkml:brushProperty name="width" value="0.05" units="cm"/>
      <inkml:brushProperty name="height" value="0.05" units="cm"/>
      <inkml:brushProperty name="color" value="#FFFFFF"/>
    </inkml:brush>
  </inkml:definitions>
  <inkml:trace contextRef="#ctx0" brushRef="#br0">0 26 24575,'3'0'0,"4"0"0,10 0 0,10-3 0,13-1 0,15 0 0,15 1 0,10 1 0,7-2 0,-11-1-8191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46.29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35.665"/>
    </inkml:context>
    <inkml:brush xml:id="br0">
      <inkml:brushProperty name="width" value="0.05" units="cm"/>
      <inkml:brushProperty name="height" value="0.05" units="cm"/>
      <inkml:brushProperty name="color" value="#FFFFFF"/>
    </inkml:brush>
  </inkml:definitions>
  <inkml:trace contextRef="#ctx0" brushRef="#br0">181 1016 24489,'-180'46'0,"252"-218"0,-144 344 0,1306-1234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2:41.946"/>
    </inkml:context>
    <inkml:brush xml:id="br0">
      <inkml:brushProperty name="width" value="0.05" units="cm"/>
      <inkml:brushProperty name="height" value="0.05" units="cm"/>
      <inkml:brushProperty name="color" value="#FFFFFF"/>
    </inkml:brush>
  </inkml:definitions>
  <inkml:trace contextRef="#ctx0" brushRef="#br0">0 353 24509,'57'364'0,"140"-716"0,-254-12 0,-140 716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4:05.841"/>
    </inkml:context>
    <inkml:brush xml:id="br0">
      <inkml:brushProperty name="width" value="0.05" units="cm"/>
      <inkml:brushProperty name="height" value="0.05" units="cm"/>
      <inkml:brushProperty name="color" value="#FFFFFF"/>
    </inkml:brush>
  </inkml:definitions>
  <inkml:trace contextRef="#ctx0" brushRef="#br0">1092 100 24575,'-5'-3'0,"-1"0"0,1 0 0,0 1 0,-1 0 0,1 0 0,-1 0 0,0 1 0,1 0 0,-1 0 0,-6 0 0,-5-2 0,-10-1 0,0 1 0,-1 1 0,1 1 0,-1 2 0,1 1 0,0 1 0,0 1 0,0 1 0,0 2 0,1 0 0,0 2 0,1 1 0,-29 15 0,13-2 0,0 1 0,1 2 0,2 2 0,0 1 0,3 2 0,-58 63 0,65-62 0,1 1 0,1 2 0,2 0 0,2 2 0,1 0 0,2 2 0,2 0 0,1 1 0,-13 50 0,13-17 0,3 0 0,-7 135 0,19-189 0,1-1 0,1 1 0,1-1 0,1 1 0,1-1 0,0 0 0,1 0 0,1 0 0,0-1 0,17 30 0,-15-34 0,0 0 0,1-1 0,1 0 0,0-1 0,0 0 0,1 0 0,0-1 0,1 0 0,0-1 0,1-1 0,0 0 0,0-1 0,23 10 0,-2-6 0,0 0 0,0-3 0,1 0 0,65 4 0,146-9 0,-181-4 0,18 0 0,149-22 0,-195 16 0,0-1 0,-1-3 0,0 0 0,-1-3 0,-1 0 0,46-28 0,-48 22 0,0-2 0,-2-1 0,-1-2 0,-1 0 0,-1-2 0,45-58 0,-46 48 0,-1-2 0,-2 0 0,-2-1 0,-2-1 0,22-66 0,-33 80 0,-1-1 0,-2 0 0,0-1 0,-2 1 0,-2-1 0,0 0 0,-2 1 0,-1-1 0,-9-45 0,4 40 0,-2 1 0,-2 0 0,0 0 0,-3 2 0,0-1 0,-2 2 0,-34-49 0,36 60 0,-1 1 0,-1 1 0,0 0 0,-1 1 0,-1 1 0,-1 0 0,-30-17 0,18 15 0,0 1 0,-1 2 0,-1 1 0,-46-11 0,14 9 0,-96-10 0,-60 8 0,86 9-1365,76 4-5461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28:37.573"/>
    </inkml:context>
    <inkml:brush xml:id="br0">
      <inkml:brushProperty name="width" value="0.05" units="cm"/>
      <inkml:brushProperty name="height" value="0.05" units="cm"/>
      <inkml:brushProperty name="color" value="#FFFFFF"/>
    </inkml:brush>
  </inkml:definitions>
  <inkml:trace contextRef="#ctx0" brushRef="#br0">1 0 24575,'2346'0'-2330,"-2334"0"-3531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2.535"/>
    </inkml:context>
    <inkml:brush xml:id="br0">
      <inkml:brushProperty name="width" value="0.05" units="cm"/>
      <inkml:brushProperty name="height" value="0.05" units="cm"/>
      <inkml:brushProperty name="color" value="#FFFFFF"/>
    </inkml:brush>
  </inkml:definitions>
  <inkml:trace contextRef="#ctx0" brushRef="#br0">167 209 24575,'3'0'0,"0"-1"0,0 0 0,0 0 0,0-1 0,-1 1 0,1-1 0,0 1 0,-1-1 0,1 0 0,-1 0 0,0 0 0,5-5 0,-4 4 0,1-1 0,1 1 0,-1-1 0,0 1 0,6-3 0,-9 6 0,0-1 0,0 1 0,1 0 0,-1-1 0,0 1 0,0 0 0,0 0 0,0 0 0,0 0 0,0 0 0,0 0 0,0 0 0,1 0 0,-1 0 0,0 0 0,0 1 0,0-1 0,0 0 0,0 1 0,0-1 0,0 1 0,0-1 0,0 1 0,0 0 0,0-1 0,-1 1 0,1 0 0,0 0 0,1 0 0,1 5 0,1 0 0,-1 0 0,0 0 0,0 1 0,-1-1 0,0 1 0,0 0 0,0-1 0,-1 1 0,0 0 0,0 12 0,1-7 0,8 126 0,-8 163 0,-3-164 0,1 63-14,-14 426-109,5-522 134,-4 0-1,-5 0 1,-62 195-1,74-282 83,3-13-93,1 1 0,1 0 0,-1 0 1,1 0-1,-1 0 0,1 0 1,1 0-1,-1 9 0,1-13 0,0 0 0,1 0 0,-1 0 0,0-1 0,1 1 0,-1 0 0,1 0 0,-1 0 0,1 0 0,0-1 0,-1 1 0,1 0 0,-1 0 0,1-1 0,0 1 0,0-1 0,0 1 0,-1-1 0,1 1 0,0-1 0,0 1 0,0-1 0,0 0 0,0 1 0,0-1 0,0 0 0,0 0 0,0 1 0,1-1 0,35 1 0,-28-2 0,3619 30-6496,-3255-20 6264,808 15-1142,-793-24 1383,-4-23 2347,-364 21-1490,-10 1-437,-1 1-1,1-2 0,-1 1 0,1-1 0,-1-1 0,0 0 1,16-7-1,-24 9-393,1 0 1,-1 0-1,0 0 1,1 0-1,-1-1 1,0 1-1,0 0 1,0-1-1,0 1 1,0-1-1,0 1 1,-1-1-1,1 0 1,0 1-1,-1-1 1,1 0-1,-1 1 1,0-1-1,0 0 1,1 0-1,-1 0 1,0-1-1,-1-7 145,0 1-1,-3-20 1,0 7-90,3-7-90,1 1 0,6-46 0,-1 2 0,-5-67 0,-26-191 0,7 143 0,-6-242 0,34 0 0,2 330 0,36-144 0,-46 238 0,0 0 0,0 1 0,0-1 0,-1 0 0,0 1 0,0-1 0,0 0 0,0 1 0,-1-1 0,-2-7 0,2 9 0,0 0 0,-1 0 0,1 1 0,-1-1 0,1 1 0,-1-1 0,0 1 0,0 0 0,0 0 0,0 0 0,-1 0 0,1 0 0,0 0 0,-1 0 0,1 1 0,-1 0 0,0-1 0,-3 0 0,-14-6 0,-1 1 0,-1 1 0,-32-4 0,-70-3 0,82 9 0,-853-46-3023,-1 33-761,-678 10 965,-788 54 3227,2296-45-58,-119 4 5958,371-7-3624,-1 1-4173,-120 0-5337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3.235"/>
    </inkml:context>
    <inkml:brush xml:id="br0">
      <inkml:brushProperty name="width" value="0.05" units="cm"/>
      <inkml:brushProperty name="height" value="0.05" units="cm"/>
      <inkml:brushProperty name="color" value="#FFFFFF"/>
    </inkml:brush>
  </inkml:definitions>
  <inkml:trace contextRef="#ctx0" brushRef="#br0">383 89 24575,'-26'8'0,"1"2"0,0 0 0,1 1 0,0 2 0,1 0 0,1 1 0,0 2 0,1 0 0,0 1 0,-25 29 0,34-34 0,2 1 0,0 0 0,0 0 0,1 1 0,1 0 0,0 1 0,1-1 0,1 2 0,0-1 0,1 1 0,-3 20 0,6-28 0,1 0 0,0 1 0,1-1 0,0 1 0,0-1 0,1 1 0,0-1 0,0 1 0,1-1 0,0 0 0,1 0 0,-1 0 0,2 0 0,-1 0 0,1-1 0,0 1 0,1-1 0,0 0 0,0 0 0,0-1 0,1 1 0,0-1 0,9 7 0,-2-4 0,0 0 0,1-2 0,0 1 0,0-1 0,0-1 0,1-1 0,0 0 0,0-1 0,0 0 0,19 1 0,-10-2 0,1-2 0,-1 0 0,1-1 0,0-2 0,43-7 0,-52 5 0,0 0 0,-1-1 0,1-1 0,-1-1 0,0 0 0,0 0 0,-1-2 0,0 0 0,0 0 0,-1-1 0,0-1 0,-1 0 0,-1-1 0,1 0 0,-2-1 0,0 0 0,0-1 0,-2 0 0,1 0 0,-2-1 0,0 0 0,0 0 0,-2-1 0,0 0 0,5-29 0,-7 22 0,0 0 0,-2 0 0,-1 0 0,0 0 0,-2 0 0,-1 0 0,-9-37 0,9 47 0,-1 1 0,-1 0 0,0 1 0,-1-1 0,0 1 0,-13-18 0,14 22 0,-1 1 0,1 0 0,-1 0 0,-1 0 0,1 1 0,-1 0 0,0 0 0,0 1 0,0 0 0,-1 0 0,-7-2 0,7 3-136,0 1-1,0 0 1,0 1-1,0 0 1,-1 0-1,1 1 1,0 0-1,0 0 0,-16 3 1,-22 7-6690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3.772"/>
    </inkml:context>
    <inkml:brush xml:id="br0">
      <inkml:brushProperty name="width" value="0.05" units="cm"/>
      <inkml:brushProperty name="height" value="0.05" units="cm"/>
      <inkml:brushProperty name="color" value="#FFFFFF"/>
    </inkml:brush>
  </inkml:definitions>
  <inkml:trace contextRef="#ctx0" brushRef="#br0">300 0 24575,'-71'55'0,"48"-32"0,1 0 0,1 1 0,1 2 0,1 0 0,2 1 0,0 1 0,-13 32 0,18-35 0,2 0 0,2 2 0,0-1 0,1 1 0,2 0 0,1 0 0,1 0 0,1 46 0,2-65 0,0 0 0,1 0 0,1-1 0,-1 1 0,1 0 0,0-1 0,1 1 0,0-1 0,0 0 0,0 0 0,1 0 0,5 7 0,-5-10 0,0 1 0,0-1 0,1 0 0,-1 0 0,1 0 0,0-1 0,0 0 0,0 0 0,0 0 0,1 0 0,-1-1 0,1 0 0,0 0 0,0-1 0,0 1 0,6 0 0,19 1 0,-1-1 0,1-1 0,31-4 0,91-15 0,49-4 0,-199 23 0,-1-1 0,1 0 0,0 0 0,-1 0 0,1-1 0,0 1 0,-1-1 0,1 1 0,-1-1 0,1 0 0,-1 0 0,1 0 0,-1 0 0,0 0 0,1-1 0,-1 1 0,0-1 0,0 0 0,0 1 0,0-1 0,0 0 0,-1 0 0,1 0 0,0 0 0,-1 0 0,0-1 0,1 1 0,-1 0 0,0-1 0,0 1 0,0-1 0,-1 1 0,1-1 0,0-2 0,8-37 0,-1-1 0,-3 1 0,1-70 0,-8 51-70,-3 1 0,-22-107 0,15 99-1085,9 52-5671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4.283"/>
    </inkml:context>
    <inkml:brush xml:id="br0">
      <inkml:brushProperty name="width" value="0.05" units="cm"/>
      <inkml:brushProperty name="height" value="0.05" units="cm"/>
      <inkml:brushProperty name="color" value="#FFFFFF"/>
    </inkml:brush>
  </inkml:definitions>
  <inkml:trace contextRef="#ctx0" brushRef="#br0">71 191 24575,'-9'0'0,"-27"-2"0,35 2 0,-1 0 0,1 0 0,0 0 0,-1-1 0,1 1 0,0 0 0,-1-1 0,1 1 0,0-1 0,0 0 0,0 1 0,-1-1 0,1 0 0,0 0 0,0 0 0,0 1 0,0-1 0,0 0 0,1-1 0,-1 1 0,-1-1 0,2 1 0,0 0 0,0 1 0,0-1 0,0 1 0,1-1 0,-1 0 0,0 1 0,0-1 0,1 1 0,-1-1 0,0 0 0,1 1 0,-1-1 0,0 1 0,1-1 0,-1 1 0,1-1 0,-1 1 0,1 0 0,-1-1 0,1 1 0,-1-1 0,1 1 0,-1 0 0,1 0 0,0-1 0,-1 1 0,1 0 0,0 0 0,-1 0 0,2-1 0,25-6 0,-24 6 0,373-61 0,-228 42 0,296-44-1365,-412 60-5461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4.532"/>
    </inkml:context>
    <inkml:brush xml:id="br0">
      <inkml:brushProperty name="width" value="0.05" units="cm"/>
      <inkml:brushProperty name="height" value="0.05" units="cm"/>
      <inkml:brushProperty name="color" value="#FFFFFF"/>
    </inkml:brush>
  </inkml:definitions>
  <inkml:trace contextRef="#ctx0" brushRef="#br0">1 15 24575,'0'-1'0,"0"0"0,0 0 0,1 1 0,-1-1 0,1 0 0,-1 0 0,1 1 0,-1-1 0,1 0 0,-1 1 0,1-1 0,-1 1 0,1-1 0,0 0 0,-1 1 0,1-1 0,0 1 0,0 0 0,-1-1 0,1 1 0,0 0 0,0-1 0,0 1 0,-1 0 0,1 0 0,0 0 0,0 0 0,0-1 0,0 1 0,1 1 0,27-1 0,7 11 0,-1 0 0,58 30 0,-83-37 0,114 62 0,-106-55 0,-1 1 0,0 1 0,0 1 0,22 24 0,-36-34 0,1 0 0,-1 0 0,0 1 0,0-1 0,0 1 0,-1-1 0,0 1 0,0 0 0,0 0 0,0 0 0,-1 0 0,0 1 0,1 8 0,-2-10 0,0 0 0,0 1 0,-1-1 0,0 0 0,0 0 0,0 0 0,0 0 0,-1 0 0,1 0 0,-1 0 0,0-1 0,0 1 0,0 0 0,-1-1 0,1 0 0,-1 0 0,0 1 0,-3 2 0,-9 6-273,-1-1 0,0 0 0,0-1 0,-29 13 0,-17 5-6553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8.894"/>
    </inkml:context>
    <inkml:brush xml:id="br0">
      <inkml:brushProperty name="width" value="0.05" units="cm"/>
      <inkml:brushProperty name="height" value="0.05" units="cm"/>
      <inkml:brushProperty name="color" value="#FFFFFF"/>
    </inkml:brush>
  </inkml:definitions>
  <inkml:trace contextRef="#ctx0" brushRef="#br0">21 142 24575,'-20'0'0,"20"0"0,40 0 0,530-16-843,-278 4 538,-132 7 302,812-38-77,-968 43 78,30-3-3,-1 0 0,39-10 0,-70 13 10,-1 0 1,1-1-1,0 1 0,0-1 1,-1 1-1,1-1 0,0 0 0,-1 0 1,1 1-1,-1-1 0,1 0 1,-1 0-1,1-1 0,-1 1 0,0 0 1,3-3-1,-4 3-45,-1 0 0,1 0-1,0 1 1,0-1 0,0 0 0,-1 0-1,1 0 1,0 0 0,-1 0 0,1 1-1,0-1 1,-1 0 0,1 0 0,-1 1 0,1-1-1,-1 0 1,0 1 0,1-1 0,-1 1-1,0-1 1,1 0 0,-1 1 0,0 0-1,0-1 1,0 1 0,1-1 0,-1 1-1,0 0 1,0 0 0,-1-1 0,-24-10-5746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6.161"/>
    </inkml:context>
    <inkml:brush xml:id="br0">
      <inkml:brushProperty name="width" value="0.05" units="cm"/>
      <inkml:brushProperty name="height" value="0.05" units="cm"/>
      <inkml:brushProperty name="color" value="#FFFFFF"/>
    </inkml:brush>
  </inkml:definitions>
  <inkml:trace contextRef="#ctx0" brushRef="#br0">129 1 24575,'-5'0'0,"5"0"0,0 0 0,0 0 0,0 0 0,0 0 0,1 0 0,-1 0 0,0 0 0,0 0 0,0 0 0,0 1 0,0-1 0,0 0 0,0 0 0,0 0 0,0 0 0,0 0 0,0 0 0,0 0 0,1 0 0,-1 1 0,0-1 0,0 0 0,0 0 0,0 0 0,0 0 0,0 0 0,0 0 0,0 0 0,0 1 0,0-1 0,0 0 0,0 0 0,0 0 0,0 0 0,-1 0 0,1 0 0,0 0 0,0 1 0,0-1 0,0 0 0,0 0 0,0 0 0,0 0 0,0 0 0,0 0 0,0 0 0,0 0 0,0 0 0,0 0 0,-1 0 0,1 1 0,0-1 0,0 0 0,0 0 0,0 0 0,0 0 0,0 0 0,0 0 0,-1 0 0,1 0 0,0 0 0,0 0 0,0 0 0,0 0 0,0 0 0,0 0 0,-1 0 0,3 6 0,7 38 0,-2 1 0,-2 0 0,-2 0 0,-2 0 0,-5 47 0,-3-21 0,-4 1 0,-27 98 0,26-133 0,-27 57 0,5-13 0,33-80 0,0 0 0,1 0 0,0 1 0,-1-1 0,1 0 0,0 0 0,-1 1 0,1-1 0,0 1 0,0-1 0,0 0 0,0 1 0,0-1 0,0 0 0,1 1 0,-1-1 0,1 2 0,-1-3 0,1 1 0,-1 0 0,1-1 0,0 1 0,-1-1 0,1 1 0,-1-1 0,1 1 0,0-1 0,-1 1 0,1-1 0,0 0 0,0 1 0,0-1 0,-1 0 0,1 1 0,0-1 0,0 0 0,0 0 0,1 0 0,6 0 0,0-1 0,0 0 0,-1 0 0,16-5 0,-3 2 0,129-14 0,230 2 0,361 40-520,87-1-112,-809-24 538,15 1-179,-1-1 1,1-2 0,37-9 0,-49 6-5584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6.774"/>
    </inkml:context>
    <inkml:brush xml:id="br0">
      <inkml:brushProperty name="width" value="0.05" units="cm"/>
      <inkml:brushProperty name="height" value="0.05" units="cm"/>
      <inkml:brushProperty name="color" value="#FFFFFF"/>
    </inkml:brush>
  </inkml:definitions>
  <inkml:trace contextRef="#ctx0" brushRef="#br0">84 35 24575,'-24'-7'0,"15"5"0,-1 0 0,1-2 0,0 1 0,-13-7 0,24 9 0,-1 0 0,1 0 0,0 0 0,0 1 0,0-1 0,0 1 0,1-1 0,-1 1 0,4 0 0,542 7-818,-404-1 513,540 23-2014,918 18 1639,-1567-47 681,18 1 500,0-3 0,59-9 0,-102 8 204,-20 0 162,-20 2 179,22 1-1046,-1 1 0,1 0 0,0 1 0,0-1 0,0 2 0,0-1 0,0 1 0,0 0 0,1 1 0,0 0 0,-1 0 0,1 0 0,1 1 0,-1 0 0,1 0 0,0 1 0,-7 7 0,4-2 0,1 1 0,0-1 0,1 2 0,0-1 0,1 1 0,0 0 0,1 0 0,1 1 0,-5 18 0,-29 237 0,18-92 0,10-112 0,-17 99 0,21-148 0,6-16 0,-1 0 0,1 0 0,0 0 0,0 1 0,0-1 0,-1 0 0,1 0 0,0 0 0,0 0 0,0 0 0,-1 0 0,1 0 0,0 0 0,0 0 0,-1 0 0,1 0 0,0 0 0,0 1 0,-1-2 0,1 1 0,0 0 0,0 0 0,-1 0 0,1 0 0,0 0 0,0 0 0,0 0 0,-1 0 0,1 0 0,0 0 0,0 0 0,-1-1 0,1 1 0,-18-24 0,5 3 0,5 14 0,0 0 0,-1 0 0,1 1 0,-1 0 0,-1 1 0,1 0 0,-1 0 0,-12-4 0,-13-3 0,-42-8 0,-259-33-254,-1 25-1459,296 26 1322,-120-9-5442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7.239"/>
    </inkml:context>
    <inkml:brush xml:id="br0">
      <inkml:brushProperty name="width" value="0.05" units="cm"/>
      <inkml:brushProperty name="height" value="0.05" units="cm"/>
      <inkml:brushProperty name="color" value="#FFFFFF"/>
    </inkml:brush>
  </inkml:definitions>
  <inkml:trace contextRef="#ctx0" brushRef="#br0">225 226 24575,'1'0'0,"1"-1"0,-1 1 0,1-1 0,-1 0 0,1 0 0,-1 0 0,0 0 0,1 0 0,-1 0 0,0 0 0,0 0 0,2-2 0,4-4 0,13-8 0,-1 0 0,19-20 0,-32 30 0,-1-1 0,0 0 0,0 0 0,-1 0 0,0-1 0,0 0 0,0 1 0,-1-1 0,0-1 0,4-13 0,-7 19 0,1 0 0,-1 0 0,0 1 0,0-1 0,1 0 0,-1 0 0,0 0 0,0 1 0,-1-1 0,1 0 0,0 0 0,-1 0 0,1 1 0,-1-1 0,1 0 0,-1 1 0,0-1 0,1 0 0,-1 1 0,0-1 0,0 1 0,0-1 0,-1 1 0,0-2 0,-1 2 0,0-1 0,1 1 0,-1-1 0,0 1 0,0 0 0,1 0 0,-1 0 0,0 1 0,0-1 0,0 1 0,0 0 0,0-1 0,-4 2 0,-6-1 0,-1 2 0,1 0 0,0 0 0,0 2 0,-18 5 0,17-3 0,0 1 0,0 0 0,1 1 0,0 0 0,0 1 0,1 0 0,0 1 0,1 0 0,0 1 0,1 1 0,0-1 0,0 2 0,1-1 0,1 1 0,0 0 0,1 1 0,1 0 0,0 0 0,1 1 0,0-1 0,1 1 0,1 0 0,0 1 0,1-1 0,0 0 0,2 1 0,0-1 0,0 0 0,2 1 0,0-1 0,0 0 0,2 0 0,0 0 0,9 24 0,0-12 0,0-1 0,27 39 0,-24-42 0,-2 1 0,23 50 0,-36-73-42,0 1-1,0 0 0,-1-1 1,1 1-1,0-1 0,-1 1 1,1 0-1,-1-1 0,0 1 1,0 0-1,0 0 0,0-1 1,0 1-1,0 0 0,0 0 1,0-1-1,-1 1 0,1 0 1,0-1-1,-1 1 0,0 0 1,1-1-1,-1 1 0,0-1 1,0 1-1,0-1 0,0 1 1,0-1-1,0 0 0,0 0 1,-2 2-1,-11 4-6783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7.537"/>
    </inkml:context>
    <inkml:brush xml:id="br0">
      <inkml:brushProperty name="width" value="0.05" units="cm"/>
      <inkml:brushProperty name="height" value="0.05" units="cm"/>
      <inkml:brushProperty name="color" value="#FFFFFF"/>
    </inkml:brush>
  </inkml:definitions>
  <inkml:trace contextRef="#ctx0" brushRef="#br0">1 125 24575,'4'-8'0,"0"0"0,1 0 0,0 1 0,1 0 0,-1 0 0,1 0 0,1 0 0,-1 1 0,1 0 0,0 1 0,0 0 0,1 0 0,0 0 0,0 1 0,0 0 0,0 0 0,1 1 0,-1 0 0,1 1 0,12-3 0,4 2 0,0 0 0,0 1 0,0 1 0,31 4 0,100 18 0,-66-7 0,-87-13 0,-1-1 0,0 1 0,0-1 0,1 1 0,-1 0 0,0 0 0,0 0 0,0 0 0,0 1 0,0-1 0,0 0 0,0 1 0,-1 0 0,1-1 0,-1 1 0,1 0 0,-1 0 0,1-1 0,-1 1 0,0 1 0,0-1 0,0 0 0,1 3 0,2 6 0,-1 0 0,-1 0 0,3 19 0,-3-12 0,3 12 222,7 38-1809,-8-53-5239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7.660"/>
    </inkml:context>
    <inkml:brush xml:id="br0">
      <inkml:brushProperty name="width" value="0.05" units="cm"/>
      <inkml:brushProperty name="height" value="0.05" units="cm"/>
      <inkml:brushProperty name="color" value="#FFFFFF"/>
    </inkml:brush>
  </inkml:definitions>
  <inkml:trace contextRef="#ctx0" brushRef="#br0">14 47 24575,'0'-6'0,"-3"-5"0,-1-3 0,0 3 0,1 7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8.321"/>
    </inkml:context>
    <inkml:brush xml:id="br0">
      <inkml:brushProperty name="width" value="0.05" units="cm"/>
      <inkml:brushProperty name="height" value="0.05" units="cm"/>
      <inkml:brushProperty name="color" value="#FFFFFF"/>
    </inkml:brush>
  </inkml:definitions>
  <inkml:trace contextRef="#ctx0" brushRef="#br0">48 81 24575,'0'-1'0,"0"1"0,0 0 0,0 0 0,0 0 0,0-1 0,0 1 0,0 0 0,0 0 0,0-1 0,0 1 0,0 0 0,0 0 0,0 0 0,0-1 0,0 1 0,0 0 0,0 0 0,0-1 0,0 1 0,0 0 0,0 0 0,-1 0 0,1-1 0,0 1 0,0 0 0,0 0 0,0 0 0,0 0 0,-1-1 0,1 1 0,0 0 0,0 0 0,0 0 0,-1 0 0,1 0 0,0 0 0,0 0 0,-1 0 0,1 0 0,0 0 0,0-1 0,0 1 0,-1 0 0,1 0 0,0 0 0,0 0 0,-1 0 0,1 1 0,0-1 0,0 0 0,0 0 0,-1 0 0,1 0 0,0 0 0,0 0 0,-1 0 0,1 0 0,0 0 0,0 1 0,0-1 0,-12 11 0,7-1 0,1 0 0,0 0 0,1 0 0,0 0 0,0 1 0,1-1 0,1 1 0,-1 0 0,2 0 0,0-1 0,1 15 0,-1-21 0,1 1 0,-1-1 0,1 1 0,0-1 0,0 0 0,1 1 0,-1-1 0,1 0 0,0 0 0,0 0 0,0 0 0,1-1 0,-1 1 0,1 0 0,0-1 0,0 0 0,0 0 0,0 0 0,1 0 0,-1 0 0,1-1 0,0 1 0,0-1 0,0 0 0,0 0 0,0 0 0,0-1 0,0 0 0,8 2 0,-8-2 0,0-1 0,1 0 0,-1 0 0,0 0 0,1 0 0,-1-1 0,0 1 0,1-1 0,-1 0 0,0-1 0,0 1 0,0-1 0,0 1 0,0-1 0,0-1 0,-1 1 0,1 0 0,0-1 0,-1 0 0,0 0 0,0 0 0,0 0 0,0 0 0,0 0 0,-1-1 0,1 0 0,-1 1 0,2-6 0,0 1 0,0-1 0,-1 1 0,0 0 0,-1-1 0,0 0 0,0 0 0,-1 1 0,0-1 0,0 0 0,-1 0 0,0 0 0,-3-17 0,1 15 0,-1 0 0,-1 0 0,0 0 0,-9-17 0,10 22 0,0 0 0,0 1 0,-1 0 0,0-1 0,0 1 0,-1 1 0,1-1 0,-1 1 0,-10-7 0,14 10 0,0 0 0,0 1 0,0-1 0,0 1 0,0-1 0,0 1 0,0 0 0,0-1 0,-1 1 0,1 0 0,0 0 0,0 0 0,0 0 0,0 0 0,-1 0 0,-1 0 0,1 5 0,10 4 0,0-3 0,0-1 0,0 0 0,0-1 0,1 0 0,0 0 0,0-1 0,0 0 0,18 3 0,6-1 0,41 0 0,12 2 0,-72-5 0,1 1 0,-1 0 0,26 10 0,-37-12 0,1 1 0,-1-1 0,1 1 0,-1 0 0,0 0 0,0 1 0,1-1 0,-2 1 0,1 0 0,0-1 0,0 1 0,-1 0 0,0 1 0,1-1 0,-1 0 0,0 1 0,-1-1 0,1 1 0,1 6 0,-1-1 0,0 0 0,-1 0 0,-1 0 0,1 1 0,-1-1 0,-1 0 0,0 1 0,0-1 0,-1 0 0,0 0 0,-1 0 0,0 0 0,0-1 0,-1 1 0,-7 13 0,10-21 0,1 0 0,-1 0 0,1 0 0,-1 0 0,0-1 0,0 1 0,1 0 0,-1 0 0,0 0 0,0-1 0,0 1 0,0 0 0,-1 0 0,1-1 0,1 0 0,0 0 0,0 0 0,-1 0 0,1 0 0,0 0 0,0 0 0,-1 0 0,1 0 0,0-1 0,0 1 0,0 0 0,-1 0 0,1 0 0,0 0 0,0 0 0,0-1 0,-1 1 0,1 0 0,0 0 0,0 0 0,0-1 0,0 1 0,0 0 0,0 0 0,0-1 0,-1 1 0,1 0 0,0 0 0,0-1 0,0 1 0,0 0 0,0 0 0,0-1 0,0 1 0,0-4 0,0 1 0,0 0 0,0-1 0,0 1 0,0 0 0,1-1 0,1-4 0,4-8 0,0 1 0,1 0 0,1 1 0,0-1 0,1 2 0,0-1 0,14-13 0,-18 20 0,1 1 0,0 0 0,1 0 0,0 0 0,0 1 0,0 0 0,0 0 0,1 1 0,-1 0 0,1 0 0,0 1 0,1 0 0,-1 0 0,1 1 0,8-1 0,-14 2 14,1 1 0,0 0-1,-1 0 1,1 1 0,-1-1-1,0 1 1,1-1-1,-1 1 1,1 0 0,-1 1-1,0-1 1,0 0 0,0 1-1,1 0 1,-2 0 0,1 0-1,0 0 1,0 0 0,-1 0-1,1 1 1,-1 0 0,1-1-1,-1 1 1,3 5 0,-1-1-185,0 1 0,-1 0 1,0 0-1,0 0 0,-1 0 1,0 0-1,0 0 0,-1 0 1,0 11-1,0-1-6655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8.460"/>
    </inkml:context>
    <inkml:brush xml:id="br0">
      <inkml:brushProperty name="width" value="0.05" units="cm"/>
      <inkml:brushProperty name="height" value="0.05" units="cm"/>
      <inkml:brushProperty name="color" value="#FFFFFF"/>
    </inkml:brush>
  </inkml:definitions>
  <inkml:trace contextRef="#ctx0" brushRef="#br0">0 112 24575,'0'-9'0,"3"-9"0,1-7 0,0-2 0,-1 6 0,-1 10 0,3 12 0,-1 13 0,0 3-8191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9.452"/>
    </inkml:context>
    <inkml:brush xml:id="br0">
      <inkml:brushProperty name="width" value="0.05" units="cm"/>
      <inkml:brushProperty name="height" value="0.05" units="cm"/>
      <inkml:brushProperty name="color" value="#FFFFFF"/>
    </inkml:brush>
  </inkml:definitions>
  <inkml:trace contextRef="#ctx0" brushRef="#br0">32 246 24575,'-1'-12'0,"0"0"0,-5-18 0,-1-6 0,0-10 0,4 31 0,0 0 0,1 0 0,1 0 0,0-1 0,2-18 0,-1 34 0,0 0 0,0 0 0,0 0 0,0 1 0,0-1 0,0 0 0,0 0 0,0 0 0,0 0 0,1 0 0,-1 0 0,0 0 0,0 0 0,0 0 0,0 0 0,0 0 0,0 0 0,0 1 0,0-1 0,0 0 0,0 0 0,0 0 0,0 0 0,1 0 0,-1 0 0,0 0 0,0 0 0,0 0 0,0 0 0,0 0 0,0 0 0,0 0 0,0 0 0,0 0 0,1 0 0,-1 0 0,0 0 0,0 0 0,0 0 0,0 0 0,0 0 0,0 0 0,0-1 0,0 1 0,0 0 0,0 0 0,1 0 0,-1 0 0,0 0 0,0 0 0,0 0 0,0 0 0,0 0 0,0 0 0,0 0 0,0 0 0,0 0 0,0-1 0,0 1 0,0 0 0,5 10 0,1 17 0,-1-1 0,-1 1 0,-2 0 0,0 30 0,-1-15 0,5 1013-684,-11-952 684,-2 489 0,12-506 0,3-1 0,5 0 0,3-1 0,51 155 0,-41-173-189,3-1 1,3-2-1,3-1 0,2-1 0,3-3 0,70 81 0,-49-73-189,3-3-1,3-3 1,2-3-1,135 84 1,-52-53-362,228 96 0,181 31-1230,810 227-517,19-66 1,-11-53 4830,6-38 815,-1368-282-2430,-13-2-426,1-1 0,-1 1 0,0 0 1,1 0-1,-1 1 0,0 0 0,6 2 0,-20-1 2304,-7-3-1796,15-1-857,0 1-1,1-1 0,-1 0 1,0 1-1,1-1 0,-1 0 1,1 0-1,-1 0 1,1 0-1,0 0 0,0-1 1,-1 1-1,1 0 0,0-1 1,0 1-1,0 0 0,0-1 1,0 0-1,1 1 1,-1-1-1,0 1 0,1-1 1,-2-3-1,0-8-6779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09.746"/>
    </inkml:context>
    <inkml:brush xml:id="br0">
      <inkml:brushProperty name="width" value="0.05" units="cm"/>
      <inkml:brushProperty name="height" value="0.05" units="cm"/>
      <inkml:brushProperty name="color" value="#FFFFFF"/>
    </inkml:brush>
  </inkml:definitions>
  <inkml:trace contextRef="#ctx0" brushRef="#br0">328 66 24575,'0'-3'0,"-1"1"0,1-1 0,-1 1 0,0 0 0,0-1 0,1 1 0,-1 0 0,-1 0 0,1 0 0,0 0 0,-1 0 0,1 0 0,-1 0 0,1 0 0,-1 1 0,0-1 0,0 0 0,1 1 0,-4-2 0,0 0 0,0-1 0,0 1 0,-1 1 0,1-1 0,-1 1 0,-9-3 0,14 5 0,1-1 0,-1 1 0,0 0 0,1 0 0,-1-1 0,0 1 0,1 0 0,-1 0 0,0 0 0,1 0 0,-1 0 0,0 0 0,1 0 0,-1 0 0,1 0 0,-1 0 0,0 1 0,1-1 0,-1 0 0,0 0 0,1 1 0,-1-1 0,1 0 0,-1 1 0,0-1 0,1 1 0,0 0 0,0-1 0,0 1 0,0 0 0,0-1 0,0 1 0,0 0 0,0-1 0,0 1 0,0 0 0,0-1 0,1 1 0,-1-1 0,0 1 0,1 0 0,-1-1 0,0 1 0,1-1 0,0 2 0,2 2 0,1 1 0,-1-1 0,1 0 0,7 6 0,53 34 0,-27-19 0,36 31 0,-63-48 0,-1 1 0,0 0 0,0 1 0,-1 0 0,-1 0 0,1 1 0,-2 0 0,8 15 0,-12-20 0,0-1 0,0 1 0,0-1 0,-1 1 0,0 0 0,0 0 0,0 0 0,-1 0 0,0-1 0,0 1 0,0 0 0,-1 0 0,0 0 0,0 0 0,-2 5 0,-1-3 0,1 0 0,-1 0 0,0-1 0,0 1 0,-1-1 0,0 0 0,-1 0 0,1-1 0,-10 8 0,-3 1 0,0-1 0,-2 0 0,1-2 0,-2 0 0,0-2 0,-35 14 0,-3-5-455,0-2 0,-95 13 0,129-26-6371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0.978"/>
    </inkml:context>
    <inkml:brush xml:id="br0">
      <inkml:brushProperty name="width" value="0.05" units="cm"/>
      <inkml:brushProperty name="height" value="0.05" units="cm"/>
      <inkml:brushProperty name="color" value="#FFFFFF"/>
    </inkml:brush>
  </inkml:definitions>
  <inkml:trace contextRef="#ctx0" brushRef="#br0">1247 792 24575,'-10'1'0,"1"0"0,-1 0 0,1 1 0,-1 1 0,1-1 0,0 1 0,0 1 0,0 0 0,1 0 0,-1 1 0,1 0 0,0 0 0,0 1 0,1 0 0,0 0 0,-13 14 0,-2 6 0,2 1 0,0 0 0,-23 45 0,-159 364-43,172-362-53,-429 1028-1996,458-1102 2092,-142 363-114,102-244-11,-29 139 0,57-190 62,2 0 1,4 1-1,1 110 1,9-129 43,2-1 0,1 0 0,3 0 0,3-1 0,32 89 0,-22-86 7,1-1 1,4-1-1,1-1 0,2-2 1,49 58-1,-31-50-266,2-2 0,3-3 0,93 69 0,-58-57-299,178 89-1,110 9 379,-135-79-698,4-10-1,255 37 0,518 12-1533,-498-92 1316,721-56 0,-762-17 1164,782-178 1,-942 142-273,413-164 1,-546 168 179,-4-7 1,-3-9-1,239-167 0,-329 196 128,-3-3 0,-4-5 0,-2-2 0,-4-5 0,-3-2-1,63-95 1,-96 116 96,-2-1 0,-3-2 1,-2-2-1,-4-1 0,-2-1 0,-4-1 0,-2-1 0,-4-1 1,-3 0-1,6-76 0,-16 78-162,-4 0 0,-2-1 1,-3 1-1,-3 0 0,-24-90 1,11 80 80,-4 2 0,-4 0 0,-2 2 0,-48-80 0,26 64 83,-5 3 0,-124-146-1,94 139-53,-190-161 0,127 142-286,-4 6 1,-5 7-1,-300-139 0,192 126-149,-491-137 1,395 163 25,-3 15 1,-511-34 0,376 83-140,-629 48 0,58 99-122,797-71 727,-490 160 0,618-158 976,1 6 1,-193 110-1,201-79 888,121-77-1389,1 0 0,0 2 1,1 0-1,1 0 0,-14 20 0,24-29-399,1 1-1,0-1 0,0 1 0,0-1 1,1 1-1,-3 13 0,5-16-182,0-1 0,0 0 0,1 1 0,-1-1 1,1 1-1,0-1 0,1 0 0,-1 1 0,1-1 0,0 1 0,0-1 0,0 0 0,3 8 0,-1-9-1444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29.169"/>
    </inkml:context>
    <inkml:brush xml:id="br0">
      <inkml:brushProperty name="width" value="0.05" units="cm"/>
      <inkml:brushProperty name="height" value="0.05" units="cm"/>
      <inkml:brushProperty name="color" value="#FFFFFF"/>
    </inkml:brush>
  </inkml:definitions>
  <inkml:trace contextRef="#ctx0" brushRef="#br0">1 100 24575,'-1'-5'0,"1"1"0,1 0 0,-1 0 0,1 0 0,-1 0 0,1 0 0,0 0 0,1 0 0,-1 0 0,1 1 0,0-1 0,0 0 0,0 1 0,0-1 0,0 1 0,1 0 0,0 0 0,4-5 0,-3 5 0,0 1 0,0-1 0,1 1 0,-1-1 0,1 1 0,-1 0 0,1 1 0,0-1 0,0 1 0,0 0 0,0 0 0,0 1 0,0-1 0,8 1 0,28 4 0,0 2 0,0 1 0,-1 2 0,0 1 0,58 25 0,-67-23 0,56 30 0,-78-36 0,0-1 0,0 1 0,-1 1 0,0 0 0,0 0 0,0 0 0,-1 1 0,0 0 0,0 0 0,5 10 0,-10-14 0,-1-1 0,1 0 0,-1 1 0,0-1 0,0 1 0,0-1 0,0 1 0,-1-1 0,1 1 0,-1 0 0,0-1 0,0 1 0,0 0 0,-1-1 0,1 1 0,-1-1 0,0 1 0,0-1 0,0 1 0,0-1 0,-1 1 0,1-1 0,-1 0 0,0 0 0,-4 6 0,-2 0 0,0 0 0,-1 0 0,0-1 0,0 0 0,-1-1 0,-19 11 0,-23 9-455,-1-2 0,-108 35 0,69-31-6371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2.746"/>
    </inkml:context>
    <inkml:brush xml:id="br0">
      <inkml:brushProperty name="width" value="0.05" units="cm"/>
      <inkml:brushProperty name="height" value="0.05" units="cm"/>
      <inkml:brushProperty name="color" value="#FFFFFF"/>
    </inkml:brush>
  </inkml:definitions>
  <inkml:trace contextRef="#ctx0" brushRef="#br0">0 226 24575,'12'-14'0,"0"0"0,-2-1 0,0 0 0,8-17 0,5-7 0,-9 17 0,-10 13 0,0 1 0,1 0 0,1 0 0,-1 1 0,1 0 0,0 0 0,13-11 0,-19 18 0,0 0 0,1-1 0,-1 1 0,1 0 0,-1 0 0,0 0 0,1-1 0,-1 1 0,0 0 0,1 0 0,-1 0 0,1 0 0,-1 0 0,1 0 0,-1 0 0,0 0 0,1 0 0,-1 0 0,1 0 0,-1 0 0,1 0 0,-1 0 0,0 0 0,1 0 0,-1 0 0,1 0 0,-1 1 0,0-1 0,1 0 0,-1 0 0,1 1 0,-1-1 0,0 0 0,1 0 0,-1 1 0,0-1 0,0 0 0,1 1 0,-1-1 0,0 0 0,0 1 0,1-1 0,-1 1 0,0-1 0,0 0 0,0 1 0,0-1 0,0 1 0,0-1 0,1 0 0,-1 1 0,0 0 0,1 25 0,-6 40 0,-3 0 0,-31 116 0,26-128 0,-73 291 0,80-324 0,8-17 0,3-12 0,7-12 0,-12 19 0,61-118 0,-50 101 0,1 0 0,0 1 0,1 0 0,19-19 0,-29 33 0,1 0 0,-1 0 0,1 0 0,0 0 0,0 1 0,0-1 0,0 1 0,0 0 0,5-2 0,-8 4 0,1 0 0,-1-1 0,1 1 0,0 0 0,-1 0 0,1 0 0,0 0 0,-1 0 0,1 0 0,0 1 0,-1-1 0,1 1 0,-1-1 0,1 1 0,-1-1 0,1 1 0,-1 0 0,1 0 0,-1 0 0,1-1 0,-1 1 0,0 1 0,0-1 0,1 0 0,-1 0 0,0 0 0,1 3 0,3 4 0,0-1 0,-1 1 0,0 0 0,0 0 0,-1 1 0,2 8 0,12 59 0,-8-30 0,-7-37 0,1 1 0,0-1 0,0-1 0,1 1 0,0 0 0,0-1 0,1 0 0,0 0 0,11 13 0,-13-19 0,-1 1 0,1-1 0,-1 0 0,1 0 0,0 0 0,0 0 0,0 0 0,0-1 0,0 1 0,1-1 0,-1 0 0,0 0 0,1 0 0,-1 0 0,0-1 0,1 1 0,-1-1 0,1 0 0,-1 0 0,1 0 0,-1-1 0,1 1 0,-1-1 0,0 0 0,1 0 0,-1 0 0,0 0 0,0 0 0,6-4 0,0 0 0,0-1 0,0-1 0,0 0 0,-1 0 0,0 0 0,-1-1 0,0 0 0,0-1 0,0 0 0,6-12 0,3-7 0,-1-1 0,12-35 0,34-125 0,-15 40 0,-41 138 0,-2 15 0,-3 19 0,-7 45 0,-23 443 0,30-511 0,0 1 0,0 0 0,0 0 0,0 0 0,0 0 0,0 0 0,0 0 0,0-1 0,0 1 0,1 0 0,-1 0 0,0 0 0,1 0 0,-1-1 0,0 1 0,1 0 0,-1 0 0,2 0 0,-2 0 0,1-1 0,-1 0 0,1 0 0,-1 0 0,1 0 0,-1 0 0,1 0 0,-1 0 0,0 0 0,1 0 0,-1 0 0,1 0 0,-1 0 0,1-1 0,-1 1 0,1 0 0,-1 0 0,1 0 0,-1 0 0,0-1 0,1 1 0,-1 0 0,0-1 0,1 0 0,28-31 0,-20 21 0,21-22 0,0 1 0,2 2 0,1 1 0,64-42 0,-94 69 0,1 0 0,0 0 0,-1 0 0,1 1 0,0-1 0,0 1 0,0 0 0,0 0 0,1 0 0,-1 0 0,5 1 0,-7 0 0,-1 0 0,1 1 0,0-1 0,-1 1 0,1-1 0,0 1 0,-1 0 0,1-1 0,-1 1 0,1 0 0,-1 0 0,1 0 0,-1 0 0,0 0 0,1 1 0,-1-1 0,0 0 0,0 1 0,0-1 0,0 0 0,0 1 0,0-1 0,-1 1 0,1 0 0,0-1 0,-1 1 0,1 0 0,-1-1 0,1 3 0,2 13 0,3 29 0,-1-7 0,-3-8 0,-2-24 0,0-1 0,1 0 0,-1 1 0,1-1 0,1 0 0,2 9 0,-4-14 0,1-1 0,-1 1 0,1 0 0,-1 0 0,1-1 0,-1 1 0,1 0 0,0-1 0,-1 1 0,1-1 0,0 1 0,-1-1 0,1 1 0,0-1 0,0 1 0,0-1 0,-1 0 0,1 1 0,0-1 0,0 0 0,0 0 0,0 0 0,0 0 0,0 0 0,-1 0 0,1 0 0,0 0 0,0 0 0,0 0 0,0 0 0,0 0 0,0-1 0,-1 1 0,1 0 0,0-1 0,0 1 0,0 0 0,-1-1 0,1 1 0,1-2 0,4-2 0,0 0 0,0 0 0,9-9 0,-14 11 0,41-38 0,41-37 0,-74 71 0,0-1 0,0 1 0,0 1 0,0 0 0,1 0 0,0 1 0,0 0 0,12-2 0,-20 5 0,-1 0 0,1 1 0,0 0 0,0-1 0,0 1 0,-1 0 0,1 0 0,0 0 0,0 0 0,0 0 0,-1 0 0,1 0 0,0 1 0,0-1 0,0 1 0,-1-1 0,1 1 0,0 0 0,-1 0 0,1 0 0,-1-1 0,1 2 0,-1-1 0,1 0 0,-1 0 0,0 0 0,1 1 0,-1-1 0,0 0 0,0 1 0,0-1 0,0 1 0,0 0 0,0-1 0,-1 1 0,1 0 0,0-1 0,0 5 0,1 5 0,-1 1 0,0 0 0,-1 0 0,0 0 0,-2 14 0,0 11 0,2-36 0,0 0 0,0 0 0,0 0 0,0 0 0,0 0 0,0 0 0,0 0 0,1 0 0,-1 0 0,0 0 0,1 0 0,-1-1 0,0 1 0,1 0 0,-1 0 0,1 0 0,0 0 0,-1-1 0,2 2 0,-1-2 0,-1 0 0,1 1 0,-1-1 0,1 0 0,0 0 0,-1 0 0,1 0 0,0 0 0,-1 0 0,1 0 0,0 0 0,-1 0 0,1 0 0,-1-1 0,1 1 0,0 0 0,-1 0 0,1-1 0,-1 1 0,1 0 0,0-1 0,0 1 0,5-5 0,1-1 0,-1 1 0,10-13 0,-3 6 0,5-5 0,1 2 0,1 0 0,25-14 0,-43 29 0,-1-1 0,0 0 0,0 1 0,0-1 0,1 1 0,-1-1 0,0 1 0,1-1 0,-1 1 0,0 0 0,1 0 0,-1 0 0,1 0 0,-1 0 0,0 0 0,1 0 0,-1 0 0,0 0 0,1 1 0,-1-1 0,0 1 0,1-1 0,-1 1 0,0-1 0,0 1 0,0 0 0,1-1 0,-1 1 0,0 0 0,0 0 0,0 0 0,0 0 0,1 1 0,2 4 0,0 1 0,-1-1 0,0 1 0,0-1 0,3 11 0,7 12 0,-11-25 0,0-1 0,0 1 0,1-1 0,-1 0 0,1 1 0,0-1 0,0 0 0,0-1 0,0 1 0,0-1 0,1 1 0,-1-1 0,1 0 0,0 0 0,0 0 0,7 1 0,-6-2 0,0 0 0,0-1 0,0 1 0,0-1 0,0-1 0,0 1 0,0-1 0,0 0 0,0 0 0,0 0 0,0-1 0,0 1 0,7-5 0,4-3 0,-1 0 0,0 0 0,-1-2 0,0 0 0,-1 0 0,0-1 0,-1-1 0,0 0 0,-1-1 0,17-27 0,-12 13 0,-1 0 0,-1 0 0,-1-2 0,-2 1 0,8-36 0,-19 64 0,0-1 0,1 1 0,-1 0 0,0 0 0,0 0 0,1 0 0,-1 0 0,0-1 0,1 1 0,-1 0 0,1 0 0,0 0 0,-1 0 0,1 0 0,0 0 0,-1 1 0,1-1 0,1-1 0,-1 3 0,-1-1 0,1 1 0,-1-1 0,1 1 0,-1 0 0,1-1 0,-1 1 0,0 0 0,1-1 0,-1 1 0,0 0 0,1 0 0,-1-1 0,0 1 0,0 0 0,0 0 0,0 0 0,0 0 0,5 50 0,13 142 0,-2-42 0,-16-145 0,1-4 0,-1 1 0,1 0 0,-1 0 0,0-1 0,0 1 0,0 0 0,0-1 0,-1 1 0,1 0 0,-1-1 0,1 1 0,-1 0 0,0-1 0,0 1 0,0-1 0,-3 5 0,4-7 0,-1 0 0,1 0 0,0 0 0,-1 1 0,1-1 0,-1 0 0,1 0 0,0 0 0,-1 0 0,1 0 0,-1 0 0,1 0 0,0 0 0,-1 0 0,1 0 0,-1 0 0,1 0 0,0 0 0,-1 0 0,1 0 0,-1-1 0,1 1 0,0 0 0,-1 0 0,1 0 0,0-1 0,-1 1 0,1 0 0,0 0 0,-1-1 0,1 1 0,0 0 0,-1-1 0,1 1 0,0 0 0,0-1 0,0 1 0,-1 0 0,1-1 0,0 1 0,0-1 0,-9-17 0,5 3 0,0 0 0,1 0 0,1 0 0,0 0 0,1-1 0,1 1 0,0 0 0,5-30 0,2 3 0,26-80 0,-26 99 86,2 0-1,0 0 0,22-37 1,-25 51-229,-1 1 1,1 0 0,1 0 0,-1 0-1,1 1 1,1 0 0,-1 0 0,1 1 0,0 0-1,1 1 1,16-9 0,4 3-6684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4.008"/>
    </inkml:context>
    <inkml:brush xml:id="br0">
      <inkml:brushProperty name="width" value="0.05" units="cm"/>
      <inkml:brushProperty name="height" value="0.05" units="cm"/>
      <inkml:brushProperty name="color" value="#FFFFFF"/>
    </inkml:brush>
  </inkml:definitions>
  <inkml:trace contextRef="#ctx0" brushRef="#br0">126 277 24575,'-13'37'0,"8"31"0,5-51 0,-1-1 0,-1 1 0,-4 20 0,-11 24 0,-2-1 0,-43 92 0,134-271 0,87-210 0,-57 113 0,-97 207 0,-3 3 0,0 1 0,1-1 0,0 1 0,0-1 0,0 1 0,1 0 0,0 0 0,0 1 0,0-1 0,0 1 0,9-7 0,-13 11 0,1 0 0,-1 0 0,1-1 0,-1 1 0,1 0 0,0 0 0,-1 0 0,1 0 0,-1 0 0,1 0 0,0 0 0,-1 0 0,1 0 0,-1 0 0,1 0 0,-1 0 0,1 0 0,0 1 0,-1-1 0,1 0 0,-1 0 0,1 1 0,-1-1 0,1 0 0,-1 1 0,1-1 0,-1 0 0,0 1 0,1-1 0,-1 1 0,1-1 0,-1 1 0,0-1 0,1 1 0,-1-1 0,0 1 0,0-1 0,1 1 0,7 23 0,-5-5 0,-1 0 0,0 0 0,-1 0 0,-1 0 0,-1 0 0,-5 28 0,0-13 0,-2-1 0,-21 57 0,24-76 0,-2 1 0,0-1 0,-1-1 0,-12 18 0,16-25 0,-1 0 0,0-1 0,0 1 0,0-1 0,-1 0 0,0-1 0,0 1 0,0-1 0,0 0 0,0-1 0,-10 4 0,16-6 0,-1-1 0,0 0 0,0 1 0,0-1 0,1 0 0,-1 1 0,0-1 0,0 0 0,0 0 0,0 0 0,0 0 0,0 0 0,1 0 0,-1 0 0,0 0 0,0 0 0,0 0 0,0 0 0,0 0 0,1-1 0,-1 1 0,0 0 0,0-1 0,0 1 0,1-1 0,-1 1 0,0-1 0,0 1 0,1-1 0,-1 1 0,0-1 0,0-1 0,1 1 0,0 0 0,-1 0 0,1 0 0,0 0 0,0 0 0,0-1 0,0 1 0,0 0 0,0 0 0,1 0 0,-1 0 0,0 0 0,1 0 0,-1 0 0,0-1 0,1 1 0,-1 0 0,1 0 0,0 0 0,-1 1 0,1-1 0,0 0 0,1-2 0,0 1 0,1-1 0,-1 1 0,0 0 0,1-1 0,-1 1 0,1 0 0,0 1 0,0-1 0,0 0 0,0 1 0,0 0 0,0-1 0,0 1 0,0 0 0,0 1 0,1-1 0,-1 1 0,0-1 0,1 1 0,-1 0 0,0 0 0,1 0 0,-1 1 0,0-1 0,0 1 0,1 0 0,-1 0 0,0 0 0,0 0 0,0 0 0,0 1 0,0-1 0,0 1 0,4 4 0,2 0 0,-1 1 0,0 1 0,0-1 0,-1 1 0,0 0 0,-1 1 0,1 0 0,-2 0 0,9 16 0,-5-2 0,-5-13 0,1 0 0,0 1 0,0-2 0,1 1 0,8 11 0,-11-19 0,-1 1 0,1-1 0,0 1 0,-1-1 0,1 0 0,0 0 0,0-1 0,0 1 0,0 0 0,1-1 0,-1 0 0,0 0 0,1 0 0,-1 0 0,0 0 0,1-1 0,-1 0 0,1 1 0,-1-1 0,1-1 0,4 0 0,14-2 0,0-1 0,-1-2 0,0 0 0,36-16 0,-19 4 0,55-34 0,-88 48 0,52-35 0,-52 35 0,0-1 0,1 1 0,-1-2 0,-1 1 0,1 0 0,-1-1 0,5-8 0,-8 12 0,0 1 0,0-1 0,0 1 0,-1-1 0,1 1 0,-1-1 0,1 0 0,-1 1 0,0-1 0,1 0 0,-1 0 0,0 1 0,0-1 0,0 0 0,0 1 0,0-1 0,-1 0 0,1 1 0,-1-1 0,1 0 0,-1 1 0,1-1 0,-1 0 0,0 1 0,0-1 0,0 1 0,0 0 0,0-1 0,0 1 0,0 0 0,0-1 0,0 1 0,-1 0 0,1 0 0,0 0 0,-1 0 0,1 0 0,-1 0 0,1 1 0,-1-1 0,0 0 0,-2 0 0,-4-1 0,1 0 0,0 0 0,-1 1 0,1-1 0,-1 2 0,0-1 0,1 1 0,-13 1 0,11 1 0,0 0 0,0 1 0,0 0 0,0 0 0,0 1 0,1 0 0,0 1 0,0 0 0,0 0 0,0 1 0,1-1 0,0 2 0,0-1 0,0 1 0,1 0 0,-10 15 0,13-18 0,0 1 0,0 0 0,0 0 0,1 0 0,0 0 0,0 0 0,0 1 0,1-1 0,-1 1 0,1-1 0,1 1 0,-1-1 0,1 1 0,0 0 0,0-1 0,1 1 0,-1 0 0,1-1 0,1 1 0,-1-1 0,1 0 0,0 1 0,0-1 0,0 0 0,1 0 0,0 0 0,0 0 0,0-1 0,5 7 0,-4-7 0,1-1 0,-1 1 0,0 0 0,1-1 0,0 0 0,-1 0 0,1 0 0,1-1 0,-1 0 0,0 0 0,0 0 0,1 0 0,-1-1 0,1 0 0,-1 0 0,1-1 0,0 0 0,-1 1 0,1-2 0,0 1 0,-1-1 0,1 0 0,-1 0 0,1 0 0,-1-1 0,1 0 0,-1 0 0,0 0 0,0-1 0,0 0 0,0 0 0,7-5 0,2-7 0,-1-1 0,-1 0 0,0 0 0,16-31 0,-14 22 0,21-26 0,-34 50 0,0 0 0,0-1 0,0 1 0,0 0 0,0-1 0,1 1 0,-1 0 0,0 0 0,1 0 0,-1 0 0,1 1 0,-1-1 0,4-1 0,-5 2 0,1 0 0,0 0 0,-1 0 0,1 0 0,-1 0 0,1 0 0,0 0 0,-1 0 0,1 0 0,-1 1 0,1-1 0,0 0 0,-1 0 0,1 1 0,-1-1 0,1 0 0,-1 1 0,1-1 0,-1 0 0,1 1 0,-1-1 0,0 1 0,1-1 0,-1 1 0,1 0 0,1 3 0,0 0 0,-1 0 0,1 0 0,-1 0 0,0 1 0,0-1 0,0 0 0,0 9 0,3 65 0,-4-1 0,-12 92 0,11-158 0,1-7 0,0 0 0,0 1 0,-1-1 0,0 0 0,0 1 0,0-1 0,0 0 0,0 0 0,-1 0 0,0 0 0,0 0 0,-4 6 0,5-10 0,1 1 0,0-1 0,-1 0 0,1 1 0,-1-1 0,1 0 0,0 0 0,-1 1 0,1-1 0,-1 0 0,1 0 0,-1 0 0,1 0 0,-1 0 0,1 0 0,-1 0 0,1 0 0,-1 0 0,1 0 0,-1 0 0,1 0 0,-1 0 0,1 0 0,0 0 0,-1 0 0,1 0 0,-1-1 0,1 1 0,-1 0 0,1 0 0,0-1 0,-1 1 0,1 0 0,-1-1 0,1 1 0,0 0 0,-1-1 0,1 1 0,0 0 0,-1-2 0,-10-17 0,7 5 0,0 0 0,1-1 0,1 1 0,0-1 0,0-16 0,6-76 0,-2 81 0,2 0 0,0 0 0,2 0 0,1 1 0,18-44 0,-20 59 0,0 1 0,0 0 0,1 0 0,0 0 0,1 0 0,0 1 0,11-10 0,-13 13 0,0 1 0,1 0 0,0 1 0,-1-1 0,2 1 0,-1 0 0,0 0 0,0 1 0,1 0 0,-1 0 0,1 1 0,11-2 0,-10 3 0,0 0 0,-1 1 0,1 0 0,0 0 0,-1 1 0,1-1 0,-1 2 0,0-1 0,1 1 0,-1 0 0,0 1 0,-1 0 0,1 0 0,-1 0 0,0 1 0,9 7 0,-12-9 0,1 0 0,-1 0 0,0 1 0,0-1 0,0 1 0,-1 0 0,1 0 0,-1 0 0,0 0 0,0 0 0,0 0 0,0 1 0,-1-1 0,0 1 0,0-1 0,0 1 0,0 0 0,-1-1 0,0 1 0,0-1 0,0 1 0,0 0 0,-1-1 0,0 1 0,0-1 0,0 1 0,0-1 0,-3 6 0,0-4 0,0 0 0,0-1 0,0 0 0,0 0 0,-1 0 0,0 0 0,0-1 0,0 1 0,-1-1 0,1-1 0,-1 1 0,0-1 0,0 0 0,0 0 0,0-1 0,-1 0 0,-11 3 0,6-2 0,-1-1 0,1 0 0,-1-1 0,0 0 0,1-1 0,-1-1 0,0 0 0,-18-4 0,25 4 29,0-1-1,0 1 1,1-2-1,-1 1 0,1 0 1,0-1-1,-1 0 1,1-1-1,1 1 1,-1-1-1,-5-5 1,8 7-98,0-1 1,0 1 0,0-1 0,0 1-1,1-1 1,0 1 0,-1-1-1,1 0 1,0 0 0,0 1 0,1-1-1,-1 0 1,0 0 0,1 0 0,0 0-1,0 0 1,0 0 0,0 0 0,0 0-1,0 0 1,1 0 0,0 0-1,-1 0 1,2-3 0,6-12-6758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4.971"/>
    </inkml:context>
    <inkml:brush xml:id="br0">
      <inkml:brushProperty name="width" value="0.05" units="cm"/>
      <inkml:brushProperty name="height" value="0.05" units="cm"/>
      <inkml:brushProperty name="color" value="#FFFFFF"/>
    </inkml:brush>
  </inkml:definitions>
  <inkml:trace contextRef="#ctx0" brushRef="#br0">284 5845 24575,'0'0'0,"0"1"0,1 0 0,-1 0 0,0-1 0,0 1 0,0 0 0,0 0 0,0-1 0,0 1 0,0 0 0,0 0 0,-1-1 0,1 1 0,0 0 0,0-1 0,-1 1 0,1 0 0,0 0 0,-1-1 0,1 1 0,0-1 0,-1 1 0,1 0 0,-1-1 0,1 1 0,-1-1 0,0 1 0,1-1 0,-1 1 0,1-1 0,-1 0 0,0 1 0,0-1 0,1 0 0,-1 1 0,0-1 0,-1 0 0,1 0 0,0 0 0,-1-1 0,1 1 0,0-1 0,-1 0 0,1 1 0,0-1 0,0 0 0,0 0 0,0 0 0,0 1 0,0-1 0,0 0 0,0-1 0,0 1 0,0 0 0,0 0 0,1 0 0,-1 0 0,0-2 0,-13-28 0,2-1 0,2 0 0,-9-46 0,2 11 0,-35-138-283,8-2-1,-31-416 1,71 497 100,5-1 0,6 0 0,5 1 0,6 1 0,5 0-1,51-157 1,-34 170-216,4 2 0,6 2 0,106-172 0,-68 150-45,5 3-1,140-146 1,263-191-409,39 53 696,464-244-1733,57 101 1806,-727 400 1142,-112 48 4305,-210 102-5283,14-8 1316,-21 11-1457,1 0 0,-1 0 1,1 0-1,-1-1 0,1 1 0,-1 0 0,1 0 0,-1 0 0,0 0 1,0 0-1,0 0 0,0-1 0,0 1 0,0 0 0,0 0 0,0 0 1,0 0-1,0 0 0,-1-2 0,-1-7-6765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5.267"/>
    </inkml:context>
    <inkml:brush xml:id="br0">
      <inkml:brushProperty name="width" value="0.05" units="cm"/>
      <inkml:brushProperty name="height" value="0.05" units="cm"/>
      <inkml:brushProperty name="color" value="#FFFFFF"/>
    </inkml:brush>
  </inkml:definitions>
  <inkml:trace contextRef="#ctx0" brushRef="#br0">76 32 24575,'-4'-4'0,"-1"1"0,0 0 0,0 1 0,0-1 0,0 1 0,0 0 0,0 0 0,-11-1 0,-5-4 0,35 6 0,15 4 0,27 6 0,8 0 0,93 26 0,-150-32 0,0-1 0,1 1 0,-1 0 0,0 1 0,0-1 0,-1 1 0,1 1 0,-1-1 0,0 1 0,0 1 0,6 5 0,-10-8 0,1 1 0,-1-1 0,0 1 0,0-1 0,-1 1 0,1 0 0,-1 0 0,1 0 0,-1 0 0,0 0 0,-1 0 0,1 0 0,-1 0 0,0 0 0,0 0 0,0 0 0,0 0 0,-1 0 0,1 0 0,-1 0 0,0 0 0,-3 7 0,-2 3 38,0 0 1,-1-1-1,-1 0 0,0 0 0,0 0 0,-2-1 0,-14 15 0,-84 72-509,54-53-728,36-30-5627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6.105"/>
    </inkml:context>
    <inkml:brush xml:id="br0">
      <inkml:brushProperty name="width" value="0.05" units="cm"/>
      <inkml:brushProperty name="height" value="0.05" units="cm"/>
      <inkml:brushProperty name="color" value="#FFFFFF"/>
    </inkml:brush>
  </inkml:definitions>
  <inkml:trace contextRef="#ctx0" brushRef="#br0">2072 618 24575,'5'-2'0,"1"-1"0,0 1 0,1-1 0,-1 0 0,0-1 0,-1 0 0,1 0 0,-1 0 0,0 0 0,0-1 0,6-6 0,-11 10 0,0 1 0,1-1 0,-1 1 0,1-1 0,-1 1 0,0-1 0,0 1 0,1-1 0,-1 0 0,0 1 0,0-1 0,0 1 0,0-1 0,0 0 0,1 1 0,-1-1 0,0 1 0,0-1 0,-1 0 0,1 1 0,0-1 0,0 1 0,0-1 0,0 0 0,0 1 0,-1-1 0,1 1 0,0-1 0,0 1 0,-1-1 0,1 1 0,0-1 0,-1 1 0,1-1 0,-1 1 0,1-1 0,-1 1 0,1 0 0,-1-1 0,1 1 0,-1 0 0,1-1 0,-1 1 0,0 0 0,-3-2 0,0 1 0,1 0 0,-1 0 0,1 1 0,-1-1 0,-6 1 0,-20 0 0,-1 2 0,-56 10 0,-64 24 0,30-1-176,2 6 0,2 4 0,1 6 0,4 4-1,1 6 1,4 4 0,2 5 0,4 4 0,3 5 0,3 4-1,-108 122 1,152-147 176,3 3 0,2 2 0,3 1 0,-59 122 0,81-140 0,3 1 0,1 0 0,3 2 0,1 0 0,3 0 0,2 1 0,2 0 0,1 68 0,8-58-55,3 1 0,2-1 0,4-1 0,1 0-1,4 0 1,2-2 0,2 0 0,3-1 0,52 88 0,-30-70-92,2-3 1,4-2 0,3-2-1,3-3 1,2-2-1,85 67 1,-63-67-56,3-2 0,2-5 0,188 88-1,-145-89-220,2-6 0,196 44 0,291 6-1007,-1-64 141,519-77 1289,-826 5 0,497-125 0,-611 107-207,251-108 0,-333 113 104,-2-5 0,-4-5-1,143-104 1,-199 124 116,-2-1-1,-3-3 1,-1-2 0,-2-1-1,-3-3 1,61-94 0,-78 102-4,-1 0 0,-3-1 0,-2-1-1,-2-2 1,-1 1 0,-3-2 0,-2 1 0,-2-2 0,5-80 0,-13 70-9,-3 1 0,-2-1 0,-2 1 1,-4 0-1,-21-75 0,9 60 1,-4 1 0,-3 2-1,-63-111 1,30 82 0,-4 2 1,-5 4-1,-3 3 0,-5 3 1,-124-108-1,85 97 0,-4 5-1,-213-124 1,175 130-1,-323-123 1,271 139-1,-3 9-1,-2 10 1,-3 10 0,-300-20 0,301 50 549,-238 19-1,307 5-182,1 6 0,-215 56-1,295-55 856,-114 49 0,148-51-633,0 1 1,1 1-1,1 2 1,-53 44 0,77-58-573,0 2-1,0-1 1,1 1 0,0 0 0,0 1 0,1 0 0,1 0 0,0 0 0,-7 15 0,8-8-6823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7.535"/>
    </inkml:context>
    <inkml:brush xml:id="br0">
      <inkml:brushProperty name="width" value="0.05" units="cm"/>
      <inkml:brushProperty name="height" value="0.05" units="cm"/>
      <inkml:brushProperty name="color" value="#FFFFFF"/>
    </inkml:brush>
  </inkml:definitions>
  <inkml:trace contextRef="#ctx0" brushRef="#br0">822 317 24575,'5'-38'0,"-4"33"0,1 1 0,-2-1 0,1 0 0,-1 1 0,1-1 0,-1 0 0,0 0 0,-1 0 0,1 1 0,-1-1 0,0 0 0,-2-4 0,0 2 0,-1 0 0,0 0 0,-1 1 0,1 0 0,-1 0 0,-1 0 0,1 0 0,-1 1 0,0 0 0,0 0 0,0 0 0,-1 1 0,1 0 0,-1 0 0,0 1 0,0 0 0,-9-3 0,1 1 0,0 1 0,0 0 0,0 1 0,-1 1 0,1 1 0,-1 0 0,-26 1 0,17 3 0,1 1 0,0 2 0,0 0 0,1 1 0,0 1 0,0 1 0,0 1 0,1 1 0,-21 15 0,18-9 0,1 1 0,1 1 0,1 1 0,0 1 0,2 1 0,0 1 0,-18 29 0,22-27 0,0 1 0,2 1 0,1 0 0,1 1 0,2 0 0,0 0 0,-5 34 0,10-38 0,2 1 0,0 0 0,2-1 0,1 1 0,1 0 0,1 0 0,1 0 0,12 46 0,-10-54 0,1-1 0,0 0 0,2 0 0,0 0 0,0-1 0,1-1 0,1 1 0,1-1 0,0-1 0,1 0 0,0-1 0,0 0 0,27 18 0,-21-18 0,2 0 0,-1-2 0,2 0 0,-1-1 0,1-2 0,0 0 0,1-1 0,-1-1 0,1-1 0,31 2 0,-21-5 0,0-1 0,0-1 0,-1-2 0,1-1 0,-1-2 0,0-1 0,0-1 0,-1-2 0,0 0 0,55-30 0,-62 27 0,-1-1 0,-1 0 0,0-2 0,-1 0 0,0-1 0,-2-1 0,0-1 0,-1-1 0,-1 0 0,0-1 0,-2-1 0,-1 0 0,20-45 0,-24 42 0,-1-1 0,-2-1 0,0 1 0,-2-1 0,-1 0 0,-1 0 0,-1 0 0,-1 0 0,-2 0 0,-1 0 0,-1 0 0,-1 0 0,-1 1 0,-2 0 0,0 0 0,-2 0 0,-24-44 0,21 47 0,-1 1 0,0 0 0,-2 2 0,-1-1 0,0 2 0,-2 0 0,0 2 0,-26-19 0,27 23 0,-1 1 0,-1 1 0,0 0 0,0 2 0,-1 0 0,0 2 0,-1 0 0,0 1 0,0 2 0,-24-3 0,31 5 0,0 1 0,0 0 0,-1 2 0,1 0 0,0 0 0,0 1 0,0 1 0,0 1 0,1 0 0,-1 1 0,1 0 0,0 1 0,0 1 0,1 0 0,0 1 0,0 0 0,1 1 0,0 0 0,0 1 0,1 1 0,1 0 0,-1 0 0,2 1 0,0 0 0,0 1 0,1 0 0,-9 20 0,-9 33-1365,9-5-5461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8.126"/>
    </inkml:context>
    <inkml:brush xml:id="br0">
      <inkml:brushProperty name="width" value="0.05" units="cm"/>
      <inkml:brushProperty name="height" value="0.05" units="cm"/>
      <inkml:brushProperty name="color" value="#FFFFFF"/>
    </inkml:brush>
  </inkml:definitions>
  <inkml:trace contextRef="#ctx0" brushRef="#br0">420 0 24575,'-1'9'0,"-1"0"0,0 0 0,0 0 0,-1-1 0,0 1 0,0-1 0,-8 13 0,1 2 0,-23 42 0,-2 0 0,-4-3 0,-46 59 0,36-54 0,-74 137 0,120-199 0,1 0 0,-1 1 0,1-1 0,0 1 0,0 0 0,1 0 0,0-1 0,0 1 0,0 9 0,1-12 0,1 0 0,-1 0 0,1-1 0,0 1 0,0 0 0,0 0 0,0-1 0,0 1 0,1 0 0,-1-1 0,1 0 0,0 1 0,0-1 0,0 0 0,0 0 0,0 0 0,0 0 0,1 0 0,-1 0 0,0-1 0,4 2 0,18 11 0,1-1 0,1-1 0,47 15 0,88 14 0,-124-32 0,276 50 0,-243-51 0,0-3 0,108-7 0,-174 2 0,1 0 0,-1 0 0,1-1 0,-1 0 0,0 0 0,1 0 0,-1-1 0,0 1 0,0-1 0,0 0 0,0 0 0,4-3 0,-5 3 0,-1-1 0,0 0 0,1 0 0,-1 1 0,0-1 0,0 0 0,-1-1 0,1 1 0,-1 0 0,0 0 0,1-1 0,-1 1 0,-1-1 0,1 1 0,0-6 0,44-200 0,-25 128 0,10-88 0,-26 135 0,-2 1 0,-1-1 0,-4-50 0,1 72 0,0 1 0,0 0 0,-1 0 0,0 0 0,-1 1 0,0-1 0,-1 1 0,0 0 0,0 0 0,-1 0 0,-1 1 0,1 0 0,-2 0 0,-9-9 0,-10-7-1365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8.680"/>
    </inkml:context>
    <inkml:brush xml:id="br0">
      <inkml:brushProperty name="width" value="0.05" units="cm"/>
      <inkml:brushProperty name="height" value="0.05" units="cm"/>
      <inkml:brushProperty name="color" value="#FFFFFF"/>
    </inkml:brush>
  </inkml:definitions>
  <inkml:trace contextRef="#ctx0" brushRef="#br0">866 323 24575,'6'-9'0,"0"-1"0,0 0 0,-1-1 0,-1 1 0,0-1 0,0 0 0,-1 0 0,0-1 0,-1 1 0,-1 0 0,1-1 0,-2 1 0,0-21 0,-1 25 0,0 0 0,0 1 0,-1-1 0,0 0 0,0 1 0,0 0 0,-1-1 0,0 1 0,0 0 0,-1 0 0,0 0 0,0 1 0,0 0 0,0-1 0,-1 1 0,0 1 0,0-1 0,0 1 0,-1 0 0,1 0 0,-1 0 0,0 1 0,0 0 0,-8-3 0,1 2 0,1 1 0,-1 0 0,1 1 0,-1 0 0,0 1 0,0 1 0,0 0 0,0 0 0,0 1 0,1 1 0,-1 1 0,0-1 0,1 2 0,-23 9 0,6-1 0,1 1 0,1 2 0,0 1 0,1 1 0,-26 22 0,14-5 0,1 0 0,2 3 0,1 1 0,2 1 0,2 2 0,2 1 0,1 1 0,3 2 0,1 0 0,2 1 0,3 2 0,-25 94 0,38-115 0,0 0 0,2 1 0,1-1 0,1 1 0,1-1 0,2 1 0,8 47 0,-6-57 0,1-1 0,1 1 0,1-1 0,0 0 0,1 0 0,1-1 0,0 0 0,1 0 0,1-1 0,0-1 0,1 0 0,21 19 0,-14-17 0,1-1 0,1 0 0,0-1 0,0-2 0,2 0 0,46 17 0,-36-18 0,0-2 0,1-1 0,0-2 0,58 3 0,-45-8 0,-1-2 0,1-2 0,-1-2 0,0-3 0,0-1 0,-1-2 0,82-32 0,-96 30 0,0-2 0,-1-1 0,0-2 0,-2 0 0,0-2 0,-1-1 0,-2-2 0,0 0 0,27-33 0,-37 37 0,0 0 0,-2-2 0,0 1 0,-2-2 0,0 0 0,-1 0 0,-1-1 0,-1 0 0,-2 0 0,0-1 0,-1 1 0,-2-1 0,2-42 0,-6 42 0,0-1 0,-2 0 0,-1 1 0,-1 0 0,-1 0 0,-1 0 0,-1 0 0,-1 1 0,-1 1 0,-1-1 0,-2 2 0,1 0 0,-2 0 0,-1 1 0,-1 1 0,-25-25 0,25 29 0,0 1 0,-1 0 0,-1 1 0,0 1 0,-1 0 0,0 2 0,0 0 0,-1 1 0,0 1 0,-1 1 0,0 1 0,0 1 0,-1 1 0,1 0 0,-1 2 0,0 0 0,1 2 0,-43 4 0,51-2-72,0 1 1,0 0-1,1 1 0,-1 0 0,1 1 0,0 1 0,0 0 0,1 0 1,0 1-1,0 1 0,0-1 0,1 2 0,0 0 0,1 0 0,0 0 1,0 1-1,1 1 0,-10 16 0,-4 12-6754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9.205"/>
    </inkml:context>
    <inkml:brush xml:id="br0">
      <inkml:brushProperty name="width" value="0.05" units="cm"/>
      <inkml:brushProperty name="height" value="0.05" units="cm"/>
      <inkml:brushProperty name="color" value="#FFFFFF"/>
    </inkml:brush>
  </inkml:definitions>
  <inkml:trace contextRef="#ctx0" brushRef="#br0">346 40 24575,'-1'7'0,"1"0"0,-2 1 0,1-1 0,-1 0 0,0 0 0,0-1 0,-1 1 0,0 0 0,-7 11 0,-6 6 0,-20 24 0,32-43 0,-102 112 0,70-80 0,2 0 0,-30 44 0,61-77 0,0 0 0,1 0 0,-1 0 0,1 1 0,0-1 0,0 1 0,1-1 0,-1 1 0,1 0 0,0-1 0,0 1 0,1 0 0,-1 8 0,2-7 0,0-1 0,0 0 0,1 0 0,0 0 0,0 0 0,0 0 0,0-1 0,1 1 0,0-1 0,0 1 0,0-1 0,6 7 0,10 9 0,1 0 0,1-2 0,1 0 0,25 16 0,101 51 0,-102-63 0,0-2 0,1-3 0,1-1 0,0-3 0,1-1 0,1-3 0,-1-2 0,1-2 0,0-2 0,1-3 0,65-7 0,-90 3 0,0 0 0,0-2 0,0-2 0,-1 0 0,0-1 0,32-17 0,-44 19 0,-1 0 0,0-1 0,0 0 0,-1-1 0,0 0 0,-1-1 0,0 0 0,0-1 0,-1 0 0,-1 0 0,0-1 0,0 0 0,8-20 0,-9 13 0,0-1 0,-2 1 0,0-2 0,-1 1 0,-1 0 0,-1-1 0,-1 0 0,-1 1 0,-1-1 0,0 0 0,-2 1 0,0 0 0,-7-22 0,-6-10 0,-1 1 0,-3 1 0,-48-86 0,7 43-1365,54 80-5461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19.774"/>
    </inkml:context>
    <inkml:brush xml:id="br0">
      <inkml:brushProperty name="width" value="0.05" units="cm"/>
      <inkml:brushProperty name="height" value="0.05" units="cm"/>
      <inkml:brushProperty name="color" value="#FFFFFF"/>
    </inkml:brush>
  </inkml:definitions>
  <inkml:trace contextRef="#ctx0" brushRef="#br0">1216 386 24575,'-2'-26'0,"0"1"0,-1 0 0,-2 0 0,-1 1 0,0-1 0,-2 1 0,-14-31 0,17 44 0,-1 0 0,1 1 0,-2 0 0,0 0 0,0 0 0,0 1 0,-1 0 0,-1 0 0,-12-10 0,12 13 0,0 1 0,0-1 0,0 1 0,-1 1 0,1 0 0,-1 0 0,0 1 0,0 0 0,-1 1 0,-20-3 0,7 4 0,-1 0 0,1 2 0,-1 0 0,1 2 0,-1 1 0,1 0 0,-28 10 0,21-3 0,0 2 0,0 0 0,1 3 0,-49 32 0,36-16 0,1 2 0,2 2 0,2 1 0,1 2 0,2 2 0,-44 66 0,47-58 0,2 1 0,2 2 0,3 1 0,2 1 0,-22 76 0,36-95 0,2 1 0,1-1 0,-2 72 0,8-81 0,1 0 0,2 0 0,1-1 0,0 1 0,2-1 0,11 30 0,-10-37 0,1-1 0,0 0 0,1 0 0,1 0 0,1-2 0,0 1 0,1-1 0,1-1 0,0 0 0,16 12 0,-11-11 0,2-1 0,0-1 0,0-1 0,1-1 0,0-1 0,1-1 0,31 10 0,-12-10 0,0 0 0,0-3 0,0-1 0,1-3 0,-1-1 0,1-1 0,0-3 0,80-16 0,-82 11 0,-1-3 0,0-1 0,-1-2 0,0-1 0,-1-3 0,-1 0 0,0-3 0,-2-1 0,40-32 0,-52 35 0,0-1 0,-1-2 0,-1 0 0,-1-1 0,-2 0 0,0-2 0,-1 0 0,-1-1 0,-2 0 0,-1-1 0,0-1 0,-3 0 0,10-40 0,-14 40 0,-1-1 0,-1 1 0,-1-1 0,-2 1 0,-1-1 0,-1 1 0,-1-1 0,-2 1 0,0 0 0,-2 0 0,-20-49 0,20 60 0,-1 0 0,-1 0 0,-1 1 0,0 1 0,0 0 0,-2 0 0,0 1 0,-1 0 0,0 1 0,-1 0 0,0 2 0,-1-1 0,0 2 0,-1 0 0,0 1 0,-1 0 0,0 1 0,0 1 0,-21-5 0,21 8-76,0 1 1,-1 0-1,1 1 0,-1 1 0,1 1 0,-1 0 0,0 1 0,1 1 1,-1 1-1,1 1 0,0 0 0,0 1 0,0 1 0,1 0 1,0 1-1,0 1 0,-28 19 0,-3 8-6750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5:58:30.288"/>
    </inkml:context>
    <inkml:brush xml:id="br0">
      <inkml:brushProperty name="width" value="0.05" units="cm"/>
      <inkml:brushProperty name="height" value="0.05" units="cm"/>
      <inkml:brushProperty name="color" value="#FFFFFF"/>
    </inkml:brush>
  </inkml:definitions>
  <inkml:trace contextRef="#ctx0" brushRef="#br0">67 60 24575,'0'-9'0,"0"4"0,0 0 0,0 0 0,0 0 0,1 0 0,-1 1 0,1-1 0,0 0 0,3-6 0,-15 53 0,-2-8 0,0 0 0,3 1 0,1 0 0,-6 43 0,14-67 0,0-1 0,1 1 0,0-1 0,0 1 0,1-1 0,1 1 0,-1-1 0,2 0 0,0 1 0,0-1 0,0-1 0,1 1 0,1 0 0,0-1 0,0 0 0,1 0 0,0 0 0,0-1 0,11 10 0,-13-13 0,1-1 0,0 0 0,1 0 0,-1 0 0,1-1 0,0 1 0,0-1 0,0-1 0,0 1 0,0-1 0,1 0 0,-1 0 0,0-1 0,1 0 0,0 0 0,-1-1 0,1 0 0,11-1 0,-10 0 0,0 0 0,0-1 0,0-1 0,0 1 0,-1-1 0,1 0 0,-1-1 0,0 0 0,0 0 0,0-1 0,-1 0 0,1 0 0,-1 0 0,11-13 0,-5 4 0,-1-2 0,-1 0 0,0 0 0,-1-1 0,12-30 0,-8 11 0,15-69 0,-26 84 0,-3 20 0,-1 4 0,-12 33 0,12-26 0,0-1 0,1 1 0,0-1 0,0 1 0,1-1 0,0 1 0,1 0 0,0-1 0,1 1 0,4 15 0,-5-21 0,1 1 0,0-1 0,0 1 0,0-1 0,1 0 0,-1 0 0,1 0 0,0 0 0,0-1 0,1 1 0,-1-1 0,1 1 0,-1-1 0,1-1 0,0 1 0,0 0 0,0-1 0,1 0 0,-1 0 0,1 0 0,-1 0 0,1-1 0,5 1 0,0 0 0,1-1 0,-1 0 0,1-1 0,-1 0 0,1-1 0,-1 0 0,1-1 0,-1 0 0,0 0 0,0-1 0,0-1 0,0 0 0,0 0 0,-1-1 0,0 0 0,0 0 0,13-11 0,-13 9 0,0 0 0,-1-1 0,0 0 0,0-1 0,-1 0 0,0 0 0,0-1 0,-1 0 0,-1 0 0,1 0 0,-2 0 0,1-1 0,-1 0 0,-1 0 0,4-21 0,-7 28 0,1-1 0,-1 0 0,0 1 0,0-1 0,0 1 0,-1-1 0,0 0 0,0 1 0,0-1 0,0 1 0,-1 0 0,0-1 0,0 1 0,0 0 0,0 0 0,-4-5 0,4 7 0,0-1 0,-1 1 0,1 0 0,0 0 0,-1 0 0,1 0 0,-1 1 0,0-1 0,0 1 0,1 0 0,-1-1 0,0 1 0,0 0 0,0 1 0,0-1 0,0 1 0,0-1 0,-1 1 0,1 0 0,0 0 0,0 0 0,0 0 0,0 1 0,-6 1 0,4-1 0,-1 1 0,1 0 0,0 0 0,0 0 0,0 1 0,0 0 0,0 0 0,1 0 0,-1 1 0,1-1 0,0 1 0,0 0 0,0 0 0,0 1 0,1-1 0,-5 8 0,7-10 0,0 1 0,0-1 0,0 1 0,0-1 0,0 1 0,0-1 0,1 1 0,-1 0 0,1-1 0,0 1 0,0 0 0,0-1 0,0 1 0,0 0 0,1-1 0,-1 1 0,1-1 0,0 1 0,-1-1 0,1 1 0,0-1 0,1 1 0,-1-1 0,0 0 0,1 1 0,-1-1 0,1 0 0,0 0 0,-1 0 0,1 0 0,0-1 0,0 1 0,1 0 0,-1-1 0,0 1 0,4 1 0,2 0-91,0 1 0,0-1 0,0-1 0,0 1 0,1-1 0,-1-1 0,1 0 0,-1 0 0,1-1 0,0 1 0,-1-2 0,1 1 0,0-2 0,9-1 0,16-4-6735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0.318"/>
    </inkml:context>
    <inkml:brush xml:id="br0">
      <inkml:brushProperty name="width" value="0.05" units="cm"/>
      <inkml:brushProperty name="height" value="0.05" units="cm"/>
      <inkml:brushProperty name="color" value="#FFFFFF"/>
    </inkml:brush>
  </inkml:definitions>
  <inkml:trace contextRef="#ctx0" brushRef="#br0">535 0 24575,'-149'125'0,"11"-11"0,132-109 0,-122 121 0,110-107 0,2 1 0,1 0 0,0 2 0,-22 44 0,34-60 0,1 0 0,0 0 0,0 0 0,1 1 0,0-1 0,0 1 0,1-1 0,-1 0 0,1 1 0,1-1 0,-1 1 0,1-1 0,0 0 0,1 1 0,-1-1 0,1 0 0,0 0 0,1 0 0,0 0 0,5 9 0,5 4 0,0-1 0,1-1 0,0 0 0,30 26 0,1-3 0,2-2 0,1-3 0,2-1 0,2-3 0,0-2 0,2-2 0,103 35 0,-107-46 0,1-2 0,0-2 0,1-3 0,0-2 0,0-2 0,1-3 0,-1-2 0,1-2 0,64-11 0,-93 9 0,0-2 0,0 0 0,0-2 0,-1 0 0,34-18 0,-46 20 0,0-1 0,-1 0 0,1-1 0,-2 1 0,1-2 0,-1 0 0,0 0 0,-1 0 0,0-1 0,0-1 0,-1 1 0,9-20 0,-6 6 0,-1-1 0,-1-1 0,-1 0 0,-1 0 0,4-43 0,-7 22 0,-2-1 0,-5-61 0,1 82 0,-1 0 0,-1 0 0,-1 0 0,-2 1 0,0 0 0,-2 0 0,0 1 0,-23-37 0,25 49 0,-1 0 0,0 1 0,0 0 0,-1 1 0,-1 0 0,0 0 0,-1 1 0,0 1 0,0 0 0,-1 0 0,0 1 0,0 1 0,-1 0 0,0 1 0,0 1 0,-29-7 0,8 4-1365,23 4-5461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0.881"/>
    </inkml:context>
    <inkml:brush xml:id="br0">
      <inkml:brushProperty name="width" value="0.05" units="cm"/>
      <inkml:brushProperty name="height" value="0.05" units="cm"/>
      <inkml:brushProperty name="color" value="#FFFFFF"/>
    </inkml:brush>
  </inkml:definitions>
  <inkml:trace contextRef="#ctx0" brushRef="#br0">1086 353 24575,'-1'-19'0,"-2"-1"0,0 1 0,-1 0 0,-1 1 0,0-1 0,-2 1 0,0 0 0,-1 1 0,-1-1 0,-20-30 0,22 39 0,0 1 0,0-1 0,-1 1 0,0 1 0,0-1 0,0 1 0,-1 1 0,0-1 0,-1 2 0,-10-6 0,5 4 0,0 2 0,0 0 0,0 0 0,-1 1 0,1 1 0,-23-1 0,8 3 0,1 1 0,-1 1 0,1 2 0,-1 1 0,1 1 0,1 2 0,-34 12 0,33-9 0,1 2 0,0 0 0,1 2 0,1 1 0,0 2 0,2 0 0,-1 2 0,2 0 0,1 2 0,0 0 0,2 1 0,0 2 0,1 0 0,-28 50 0,28-40 0,2 0 0,1 0 0,2 2 0,1 0 0,2 1 0,2 0 0,1 0 0,-5 71 0,12-84 0,1 0 0,1 0 0,1 0 0,1 0 0,1 0 0,2-1 0,0 1 0,1-1 0,2 0 0,0-1 0,1 0 0,1-1 0,2 0 0,0-1 0,17 21 0,-14-22 0,2 0 0,1-1 0,0-1 0,1-1 0,0 0 0,2-2 0,0-1 0,0 0 0,42 16 0,-34-19 0,0 0 0,1-2 0,0-1 0,1-2 0,-1-1 0,1-2 0,45-1 0,-42-3 0,0-2 0,0-1 0,0-1 0,0-2 0,-1-2 0,-1-1 0,1-1 0,-2-2 0,0-1 0,-1-2 0,0-1 0,-2-1 0,0-2 0,-1-1 0,26-26 0,-31 22 0,0 0 0,-2-1 0,-1-1 0,-2-1 0,0 0 0,-2-2 0,-2 0 0,0 0 0,-3-2 0,0 1 0,12-68 0,-19 75 0,-2-1 0,0 1 0,-1-1 0,-2 0 0,-1 1 0,0-1 0,-2 1 0,-1-1 0,-2 2 0,0-1 0,-1 1 0,-1 0 0,-2 0 0,0 1 0,-1 0 0,-25-32 0,24 38 0,-1 1 0,-1 1 0,0 0 0,-1 1 0,-1 0 0,0 2 0,-1 0 0,0 1 0,-1 0 0,0 2 0,-1 0 0,1 1 0,-2 2 0,1 0 0,-1 0 0,0 2 0,0 1 0,0 1 0,0 0 0,-1 2 0,1 0 0,0 1 0,0 2 0,-1 0 0,2 1 0,-1 1 0,0 1 0,-37 17 0,32-11-273,2 1 0,0 2 0,1 0 0,-31 27 0,-5 13-6553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1.399"/>
    </inkml:context>
    <inkml:brush xml:id="br0">
      <inkml:brushProperty name="width" value="0.05" units="cm"/>
      <inkml:brushProperty name="height" value="0.05" units="cm"/>
      <inkml:brushProperty name="color" value="#FFFFFF"/>
    </inkml:brush>
  </inkml:definitions>
  <inkml:trace contextRef="#ctx0" brushRef="#br0">591 1 24575,'-6'6'0,"1"0"0,0 0 0,1 1 0,-1 0 0,-3 8 0,-16 24 0,-19 10 0,-57 51 0,-10 10 0,68-62 0,2 1 0,-54 89 0,77-110 0,2 1 0,1 1 0,1 0 0,2 0 0,1 2 0,1-1 0,-4 34 0,11-48 0,2-1 0,0 1 0,1 0 0,0-1 0,1 1 0,1-1 0,1 0 0,0 1 0,1-2 0,1 1 0,0-1 0,1 1 0,1-2 0,0 1 0,1-1 0,12 14 0,2 0 0,1-1 0,1-1 0,2-2 0,0 0 0,1-2 0,46 28 0,-36-28 0,1-1 0,0-3 0,2 0 0,0-3 0,1-2 0,0-1 0,1-2 0,0-2 0,62 3 0,-74-10 0,0-1 0,0-2 0,-1-1 0,1-2 0,-1-1 0,31-9 0,-38 7 0,0-1 0,0-1 0,-1-1 0,0-1 0,-1-1 0,0-1 0,-1-1 0,20-18 0,-12 5 0,-1-1 0,-2-2 0,-1 0 0,-1-1 0,26-52 0,-18 24 0,-3-2 0,27-87 0,-36 83 0,13-71 0,-27 109 0,-1-1 0,-2 1 0,-1-1 0,-1 0 0,-5-35 0,3 53 0,0 1 0,0-1 0,-1 1 0,-1 0 0,0-1 0,0 2 0,-1-1 0,0 0 0,-11-14 0,11 19 0,1-1 0,-1 1 0,0 0 0,0 1 0,-1-1 0,1 1 0,-1 0 0,0 0 0,0 1 0,-1 0 0,1 0 0,-1 0 0,1 1 0,-1 0 0,-11-2 0,5 2-151,1 1-1,-1 1 0,1 0 0,-1 0 1,0 1-1,1 1 0,0 0 1,-21 6-1,7 2-6674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2.367"/>
    </inkml:context>
    <inkml:brush xml:id="br0">
      <inkml:brushProperty name="width" value="0.05" units="cm"/>
      <inkml:brushProperty name="height" value="0.05" units="cm"/>
      <inkml:brushProperty name="color" value="#FFFFFF"/>
    </inkml:brush>
  </inkml:definitions>
  <inkml:trace contextRef="#ctx0" brushRef="#br0">706 199 24575,'3'-10'0,"0"-1"0,-1 0 0,0 0 0,-1 0 0,0 0 0,0 0 0,-1-1 0,-1 1 0,-3-18 0,4 26 0,-1-1 0,0 1 0,0-1 0,0 1 0,-1-1 0,1 1 0,-1 0 0,0 0 0,0-1 0,0 1 0,0 1 0,0-1 0,-1 0 0,1 0 0,-1 1 0,0 0 0,1-1 0,-1 1 0,-1 0 0,1 1 0,0-1 0,0 0 0,-1 1 0,1 0 0,0-1 0,-1 2 0,1-1 0,-1 0 0,0 1 0,1-1 0,-1 1 0,-5 0 0,-7 2 0,1 0 0,0 1 0,0 0 0,1 2 0,-1-1 0,1 2 0,0 0 0,0 0 0,0 2 0,-15 10 0,-6 6 0,2 2 0,-45 44 0,45-38 0,2 2 0,1 2 0,2 0 0,2 2 0,1 1 0,3 1 0,0 0 0,-26 75 0,39-85 0,0 0 0,3 0 0,0 1 0,2-1 0,-1 59 0,6-65 0,1 0 0,1 1 0,1-1 0,1 0 0,2-1 0,0 1 0,1-1 0,12 23 0,-3-15 0,2 0 0,1-2 0,1 0 0,1-1 0,2-2 0,0 0 0,2-1 0,1-2 0,1-1 0,0-1 0,45 24 0,-19-15 0,2-3 0,0-3 0,2-1 0,1-4 0,106 22 0,-122-33 0,0-3 0,1-1 0,0-2 0,-1-1 0,1-3 0,0-2 0,-1-1 0,63-17 0,-81 15 0,-1-1 0,0-1 0,-1-1 0,0-1 0,-1-1 0,0-1 0,-1-1 0,0-1 0,-1 0 0,-1-2 0,0 0 0,-2-1 0,0-1 0,0-1 0,25-41 0,-27 32 0,-2 1 0,0-1 0,-2-1 0,-2 0 0,0-1 0,-2 0 0,-1 0 0,-2 0 0,1-36 0,-5 32 0,-1 0 0,-1 1 0,-2-1 0,-1 1 0,-2 0 0,-1 0 0,-2 1 0,-16-36 0,16 46 0,-2 1 0,-1 0 0,-1 1 0,0 1 0,-2 0 0,0 1 0,-1 1 0,-1 1 0,-1 0 0,0 1 0,-1 1 0,-1 1 0,0 1 0,-1 0 0,0 2 0,-36-13 0,27 14 0,-1 0 0,0 2 0,-1 1 0,0 2 0,0 1 0,0 2 0,-1 1 0,1 1 0,0 2 0,0 1 0,-63 16 0,79-15-97,0 1-1,1 1 1,0 1-1,0 0 1,1 1-1,0 1 1,0 0-1,1 1 1,0 1-1,1 0 1,0 1-1,1 0 0,-13 16 1,-5 14-6729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2.925"/>
    </inkml:context>
    <inkml:brush xml:id="br0">
      <inkml:brushProperty name="width" value="0.05" units="cm"/>
      <inkml:brushProperty name="height" value="0.05" units="cm"/>
      <inkml:brushProperty name="color" value="#FFFFFF"/>
    </inkml:brush>
  </inkml:definitions>
  <inkml:trace contextRef="#ctx0" brushRef="#br0">366 120 24575,'0'-14'0,"0"11"0,-2 6 0,-8 10 0,-162 214 0,123-156 0,-51 102 0,100-173 0,-6 11 0,0 0 0,1 1 0,1-1 0,-6 22 0,10-30 0,-1 1 0,1-1 0,0 0 0,0 1 0,0-1 0,0 0 0,1 1 0,-1-1 0,1 0 0,0 1 0,0-1 0,0 0 0,0 0 0,0 0 0,1 0 0,0 0 0,-1 0 0,1 0 0,0 0 0,1-1 0,-1 1 0,3 2 0,8 5 0,0 1 0,0-2 0,1 0 0,0 0 0,20 7 0,80 29 0,-99-40 0,410 121 0,-349-110 0,0-3 0,1-4 0,134 0 0,-190-10 0,1 0 0,-1-2 0,0 0 0,0-2 0,-1 0 0,40-16 0,-50 16 0,1 0 0,-1-1 0,0 0 0,0-1 0,-1 0 0,0-1 0,0 1 0,-1-2 0,0 1 0,0-1 0,-1-1 0,0 1 0,-1-1 0,6-11 0,-2-4 0,0 0 0,-1 0 0,-2-1 0,0 0 0,-2 0 0,-1 0 0,1-35 0,-4 17 0,-2 0 0,-2 1 0,-14-74 0,11 88 49,-1 1 0,-1-1 0,-2 1-1,-1 1 1,-1 0 0,-17-28 0,21 43-163,0 0 0,-1 0 0,0 0 0,-1 1 1,0 1-1,-1 0 0,0 0 0,-1 1 1,0 1-1,0 0 0,-1 0 0,1 1 1,-2 1-1,-14-6 0,12 7-6712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3.488"/>
    </inkml:context>
    <inkml:brush xml:id="br0">
      <inkml:brushProperty name="width" value="0.05" units="cm"/>
      <inkml:brushProperty name="height" value="0.05" units="cm"/>
      <inkml:brushProperty name="color" value="#FFFFFF"/>
    </inkml:brush>
  </inkml:definitions>
  <inkml:trace contextRef="#ctx0" brushRef="#br0">526 14 24575,'-89'-7'0,"70"4"0,0 1 0,0 1 0,-1 1 0,1 0 0,-38 6 0,40-1 0,-1 0 0,1 1 0,0 1 0,1 0 0,0 1 0,0 1 0,1 1 0,0 0 0,-16 13 0,21-14 0,1 0 0,-1 1 0,1 0 0,1 1 0,0-1 0,1 2 0,0-1 0,0 1 0,1 0 0,1 0 0,0 1 0,-6 24 0,10-33 34,0 1 1,0-1-1,1 0 0,0 1 0,0-1 0,0 1 0,0-1 0,1 1 0,1 4 1,-2-7-113,1-1 0,0 1 1,0 0-1,0 0 1,0 0-1,0 0 1,0-1-1,0 1 0,0 0 1,1-1-1,-1 1 1,1-1-1,-1 0 1,1 1-1,0-1 0,-1 0 1,1 0-1,0 0 1,0 0-1,0 0 1,2 0-1,10 3-6748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4.558"/>
    </inkml:context>
    <inkml:brush xml:id="br0">
      <inkml:brushProperty name="width" value="0.05" units="cm"/>
      <inkml:brushProperty name="height" value="0.05" units="cm"/>
      <inkml:brushProperty name="color" value="#FFFFFF"/>
    </inkml:brush>
  </inkml:definitions>
  <inkml:trace contextRef="#ctx0" brushRef="#br0">102 869 24575,'8'-91'0,"0"11"0,-8 80 0,0-1 0,0 1 0,0 0 0,0 0 0,0 0 0,0-1 0,0 1 0,0 0 0,1 0 0,-1 0 0,0-1 0,0 1 0,0 0 0,0 0 0,0-1 0,0 1 0,0 0 0,0 0 0,0 0 0,-1-1 0,1 1 0,0 0 0,0 0 0,0-1 0,0 1 0,0 0 0,0 0 0,0 0 0,0-1 0,-1 1 0,1 0 0,0 0 0,0 0 0,0 0 0,0 0 0,-1-1 0,1 1 0,0 0 0,0 0 0,0 0 0,-1 0 0,1 0 0,-6 10 0,-6 20 0,-50 272 0,35-146 0,21-132 0,5-23 0,1-6 0,5-42 0,16-62 0,5 1 0,66-173 0,-66 219 0,3 0 0,2 2 0,3 2 0,2 1 0,73-87 0,-89 121 0,1 1 0,1 1 0,1 1 0,0 1 0,2 1 0,0 1 0,1 2 0,33-16 0,-44 25 0,0 0 0,0 1 0,0 1 0,1 0 0,0 1 0,0 1 0,0 0 0,0 1 0,0 1 0,0 0 0,0 2 0,0-1 0,-1 2 0,1 0 0,0 1 0,-1 1 0,17 6 0,-16-3 0,1 1 0,-1 0 0,-1 1 0,0 1 0,0 0 0,-1 1 0,-1 0 0,1 1 0,-2 1 0,0 0 0,-1 1 0,-1 0 0,10 18 0,-13-22 0,-2 1 0,0 0 0,0 0 0,-1 0 0,0 1 0,-1-1 0,-1 1 0,0 0 0,-1 0 0,0 0 0,-1-1 0,0 1 0,-1 0 0,0 0 0,-1 0 0,-1 0 0,0-1 0,-1 1 0,-7 15 0,1-9 0,0-1 0,-2 0 0,0-1 0,-1 0 0,0-1 0,-2 0 0,0-2 0,0 1 0,-2-2 0,0 0 0,-29 17 0,1-5 0,0-2 0,-2-2 0,-80 24 0,78-30 0,0-2 0,-1-2 0,-56 4 0,162-18 0,0 3 0,1 1 0,-1 4 0,-1 1 0,90 23 0,-112-19 0,0 1 0,-1 1 0,-1 2 0,45 26 0,-57-28 0,-1 1 0,0 0 0,-1 2 0,-1 0 0,0 0 0,-1 2 0,23 31 0,-30-36 0,-1-1 0,-1 1 0,0 0 0,-1 0 0,0 1 0,-1-1 0,0 1 0,-1 0 0,0 1 0,1 16 0,-4-22 0,0 0 0,0 0 0,-1 0 0,0 0 0,0 0 0,-1-1 0,0 1 0,-1 0 0,1-1 0,-1 0 0,-1 1 0,1-1 0,-1 0 0,0-1 0,-1 1 0,0-1 0,0 0 0,-10 9 0,3-5 0,0-1 0,-1-1 0,0 0 0,0-1 0,0 0 0,-1-1 0,0 0 0,-1-2 0,1 1 0,-1-2 0,-23 3 0,-1-1 0,0-3 0,1-1 0,-54-6 0,56 1 49,1-1 0,0-2 0,0-1-1,0-1 1,1-3 0,-56-26 0,74 30-156,1 0 0,0-2 1,0 0-1,1 0 0,0-1 1,1-1-1,0 0 0,1-1 1,1 0-1,0-1 0,1 0 1,0-1-1,1 0 0,1-1 1,-11-25-1,2-19-6719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5.131"/>
    </inkml:context>
    <inkml:brush xml:id="br0">
      <inkml:brushProperty name="width" value="0.05" units="cm"/>
      <inkml:brushProperty name="height" value="0.05" units="cm"/>
      <inkml:brushProperty name="color" value="#FFFFFF"/>
    </inkml:brush>
  </inkml:definitions>
  <inkml:trace contextRef="#ctx0" brushRef="#br0">1 138 24575,'40'-15'0,"11"-3"0,-50 18 0,-1 0 0,1 0 0,0 0 0,0 0 0,-1 0 0,1 0 0,0 0 0,-1 0 0,1 1 0,0-1 0,-1 0 0,1 0 0,0 1 0,-1-1 0,1 0 0,0 1 0,-1-1 0,1 1 0,-1-1 0,1 1 0,-1-1 0,1 1 0,-1-1 0,0 1 0,1 0 0,-1-1 0,1 1 0,-1-1 0,0 1 0,0 0 0,1 0 0,-1-1 0,0 1 0,0 1 0,6 29 0,-6-25 0,31 357 0,4 34 0,-32-379 0,-2-6 0,0 1 0,1-1 0,1 0 0,0 0 0,9 20 0,-12-31 0,0 0 0,1 0 0,-1 0 0,0 0 0,1 0 0,-1 0 0,1 0 0,-1 0 0,1-1 0,-1 1 0,1 0 0,0 0 0,0-1 0,-1 1 0,1 0 0,0-1 0,0 1 0,0-1 0,-1 1 0,1-1 0,0 1 0,0-1 0,0 1 0,0-1 0,0 0 0,0 0 0,0 0 0,0 1 0,0-1 0,0 0 0,0 0 0,0 0 0,0 0 0,0-1 0,0 1 0,0 0 0,0 0 0,0-1 0,0 1 0,0 0 0,0-1 0,0 1 0,0-1 0,-1 1 0,1-1 0,0 0 0,0 1 0,-1-1 0,1 0 0,0 1 0,1-3 0,3-3 0,1-1 0,-1 0 0,0 0 0,7-14 0,45-99 0,47-142 0,-31 71 0,-71 186 0,1-4 0,0 1 0,1 0 0,0 1 0,0-1 0,9-10 0,-13 17 0,0 1 0,1-1 0,-1 1 0,0 0 0,1-1 0,-1 1 0,0 0 0,1-1 0,-1 1 0,0 0 0,1-1 0,-1 1 0,1 0 0,-1 0 0,1 0 0,-1-1 0,1 1 0,-1 0 0,0 0 0,1 0 0,-1 0 0,1 0 0,-1 0 0,1 0 0,-1 0 0,1 0 0,-1 0 0,1 0 0,-1 0 0,1 0 0,-1 0 0,2 1 0,-1 0 0,0 0 0,0 0 0,0 0 0,-1 0 0,1 0 0,0 0 0,0 0 0,-1 1 0,1-1 0,0 0 0,0 3 0,9 43 0,-9-42 0,-1-4 0,11 67 0,3 0 0,23 68 0,-29-113 0,2 0 0,0-1 0,23 36 0,-24-45 0,0-1 0,0-1 0,2 1 0,-1-2 0,1 1 0,1-1 0,13 8 0,-18-12 0,1-2 0,1 1 0,-1-1 0,1 0 0,-1-1 0,1 0 0,0 0 0,1-1 0,-1 0 0,0-1 0,0 0 0,1 0 0,-1-1 0,0 0 0,16-3 0,-13 1 0,-1-1 0,0 0 0,0-1 0,0-1 0,-1 0 0,1 0 0,-1-1 0,0 0 0,-1-1 0,1 0 0,-1 0 0,10-12 0,0-2 0,-2 0 0,-1-1 0,-1 0 0,0-1 0,-2-1 0,-1-1 0,15-39 0,-12 18 0,-1-1 0,-3 0 0,8-68 0,-16 84 0,-1-1 0,-1 1 0,-7-56 0,5 74 0,-1 1 0,-1-1 0,0 0 0,-1 1 0,0 0 0,-1 0 0,0 0 0,-1 0 0,-1 1 0,1 0 0,-16-19 0,17 26 17,0-1 0,0 1 0,0 0 1,0 0-1,-1 1 0,1-1 0,-1 1 0,0 0 0,0 1 0,0 0 0,0 0 0,-1 0 0,1 0 0,-1 1 0,1 0 0,-1 1 0,1-1 0,-1 1 1,-8 1-1,9 0-89,1 0 1,-1 0 0,1 0 0,0 1 0,0 0 0,0 0 0,0 0 0,0 0 0,0 1-1,0 0 1,1 0 0,-1 0 0,1 1 0,0-1 0,0 1 0,0 0 0,1 0 0,-1 1 0,1-1-1,0 1 1,0-1 0,1 1 0,-3 6 0,-4 18-6755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5.490"/>
    </inkml:context>
    <inkml:brush xml:id="br0">
      <inkml:brushProperty name="width" value="0.05" units="cm"/>
      <inkml:brushProperty name="height" value="0.05" units="cm"/>
      <inkml:brushProperty name="color" value="#FFFFFF"/>
    </inkml:brush>
  </inkml:definitions>
  <inkml:trace contextRef="#ctx0" brushRef="#br0">0 322 24575,'17'-34'0,"42"-76"0,-50 95 0,1 1 0,1 1 0,0 0 0,0 1 0,20-16 0,-17 17 0,1 2 0,0-1 0,1 2 0,0 0 0,0 1 0,1 1 0,0 1 0,0 0 0,0 1 0,1 0 0,-1 2 0,1 0 0,0 1 0,-1 1 0,1 0 0,0 2 0,25 4 0,-29-3 0,0 1 0,0 0 0,-1 0 0,1 2 0,-1 0 0,0 0 0,0 1 0,-1 1 0,19 15 0,-22-16 0,-1 1 0,0 0 0,-1 1 0,1 0 0,-2 0 0,1 1 0,-2 0 0,1 0 0,-1 0 0,-1 0 0,1 1 0,-2 0 0,3 13 0,-3-7 0,-1 0 0,-1 0 0,-1 1 0,0-1 0,-2 0 0,0 0 0,0 1 0,-2-1 0,0-1 0,-12 31 0,-8 11 0,-49 86 0,72-143 0,-20 35 0,4-7 0,-22 51 0,36-72 0,0 0 0,0 0 0,1 1 0,0-1 0,1 1 0,0-1 0,0 1 0,1-1 0,0 1 0,0 0 0,3 13 0,-2-18 15,0 1 0,1-1 0,-1 1 0,1-1-1,0 0 1,1 0 0,-1 0 0,1 0 0,-1 0 0,1-1-1,0 1 1,1-1 0,-1 0 0,0 1 0,1-2 0,0 1 0,0 0-1,0-1 1,0 0 0,0 1 0,0-2 0,8 4 0,0-2-229,-1-1 1,1 0 0,-1 0-1,1-1 1,0-1 0,0 0-1,19-2 1,16-5-6613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07:05:25.693"/>
    </inkml:context>
    <inkml:brush xml:id="br0">
      <inkml:brushProperty name="width" value="0.05" units="cm"/>
      <inkml:brushProperty name="height" value="0.05" units="cm"/>
      <inkml:brushProperty name="color" value="#FFFFFF"/>
    </inkml:brush>
  </inkml:definitions>
  <inkml:trace contextRef="#ctx0" brushRef="#br0">98 2 24575,'-32'0'0,"15"-1"0,-32 3 0,63 4 0,13 1 0,340 23 0,-328-28 0,80 2 0,231-21 0,-338 15 73,-6 2-253,0-1 0,1 0 1,-1 0-1,0 0 0,0-1 0,0 0 1,10-5-1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5/7/2025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5/7/2025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customXml" Target="../ink/ink117.xml"/><Relationship Id="rId299" Type="http://schemas.openxmlformats.org/officeDocument/2006/relationships/customXml" Target="../ink/ink209.xml"/><Relationship Id="rId21" Type="http://schemas.openxmlformats.org/officeDocument/2006/relationships/customXml" Target="../ink/ink69.xml"/><Relationship Id="rId63" Type="http://schemas.openxmlformats.org/officeDocument/2006/relationships/customXml" Target="../ink/ink90.xml"/><Relationship Id="rId159" Type="http://schemas.openxmlformats.org/officeDocument/2006/relationships/customXml" Target="../ink/ink138.xml"/><Relationship Id="rId324" Type="http://schemas.openxmlformats.org/officeDocument/2006/relationships/customXml" Target="../ink/ink222.xml"/><Relationship Id="rId366" Type="http://schemas.openxmlformats.org/officeDocument/2006/relationships/customXml" Target="../ink/ink243.xml"/><Relationship Id="rId170" Type="http://schemas.openxmlformats.org/officeDocument/2006/relationships/image" Target="../media/image148.png"/><Relationship Id="rId226" Type="http://schemas.openxmlformats.org/officeDocument/2006/relationships/image" Target="../media/image175.png"/><Relationship Id="rId433" Type="http://schemas.openxmlformats.org/officeDocument/2006/relationships/image" Target="../media/image278.png"/><Relationship Id="rId268" Type="http://schemas.openxmlformats.org/officeDocument/2006/relationships/image" Target="../media/image196.png"/><Relationship Id="rId32" Type="http://schemas.openxmlformats.org/officeDocument/2006/relationships/image" Target="../media/image79.png"/><Relationship Id="rId74" Type="http://schemas.openxmlformats.org/officeDocument/2006/relationships/image" Target="../media/image100.png"/><Relationship Id="rId128" Type="http://schemas.openxmlformats.org/officeDocument/2006/relationships/image" Target="../media/image127.png"/><Relationship Id="rId335" Type="http://schemas.openxmlformats.org/officeDocument/2006/relationships/image" Target="../media/image229.png"/><Relationship Id="rId377" Type="http://schemas.openxmlformats.org/officeDocument/2006/relationships/image" Target="../media/image250.png"/><Relationship Id="rId5" Type="http://schemas.openxmlformats.org/officeDocument/2006/relationships/customXml" Target="../ink/ink61.xml"/><Relationship Id="rId181" Type="http://schemas.openxmlformats.org/officeDocument/2006/relationships/image" Target="../media/image153.png"/><Relationship Id="rId237" Type="http://schemas.openxmlformats.org/officeDocument/2006/relationships/customXml" Target="../ink/ink178.xml"/><Relationship Id="rId402" Type="http://schemas.openxmlformats.org/officeDocument/2006/relationships/customXml" Target="../ink/ink261.xml"/><Relationship Id="rId279" Type="http://schemas.openxmlformats.org/officeDocument/2006/relationships/customXml" Target="../ink/ink199.xml"/><Relationship Id="rId43" Type="http://schemas.openxmlformats.org/officeDocument/2006/relationships/customXml" Target="../ink/ink80.xml"/><Relationship Id="rId139" Type="http://schemas.openxmlformats.org/officeDocument/2006/relationships/customXml" Target="../ink/ink128.xml"/><Relationship Id="rId290" Type="http://schemas.openxmlformats.org/officeDocument/2006/relationships/image" Target="../media/image207.png"/><Relationship Id="rId304" Type="http://schemas.openxmlformats.org/officeDocument/2006/relationships/image" Target="../media/image214.png"/><Relationship Id="rId346" Type="http://schemas.openxmlformats.org/officeDocument/2006/relationships/customXml" Target="../ink/ink233.xml"/><Relationship Id="rId388" Type="http://schemas.openxmlformats.org/officeDocument/2006/relationships/customXml" Target="../ink/ink254.xml"/><Relationship Id="rId85" Type="http://schemas.openxmlformats.org/officeDocument/2006/relationships/customXml" Target="../ink/ink101.xml"/><Relationship Id="rId150" Type="http://schemas.openxmlformats.org/officeDocument/2006/relationships/image" Target="../media/image138.png"/><Relationship Id="rId192" Type="http://schemas.openxmlformats.org/officeDocument/2006/relationships/image" Target="../media/image158.png"/><Relationship Id="rId206" Type="http://schemas.openxmlformats.org/officeDocument/2006/relationships/image" Target="../media/image165.png"/><Relationship Id="rId413" Type="http://schemas.openxmlformats.org/officeDocument/2006/relationships/image" Target="../media/image268.png"/><Relationship Id="rId248" Type="http://schemas.openxmlformats.org/officeDocument/2006/relationships/image" Target="../media/image186.png"/><Relationship Id="rId12" Type="http://schemas.openxmlformats.org/officeDocument/2006/relationships/image" Target="../media/image69.png"/><Relationship Id="rId108" Type="http://schemas.openxmlformats.org/officeDocument/2006/relationships/image" Target="../media/image117.png"/><Relationship Id="rId315" Type="http://schemas.openxmlformats.org/officeDocument/2006/relationships/customXml" Target="../ink/ink217.xml"/><Relationship Id="rId357" Type="http://schemas.openxmlformats.org/officeDocument/2006/relationships/image" Target="../media/image240.png"/><Relationship Id="rId54" Type="http://schemas.openxmlformats.org/officeDocument/2006/relationships/image" Target="../media/image90.png"/><Relationship Id="rId96" Type="http://schemas.openxmlformats.org/officeDocument/2006/relationships/image" Target="../media/image111.png"/><Relationship Id="rId161" Type="http://schemas.openxmlformats.org/officeDocument/2006/relationships/customXml" Target="../ink/ink139.xml"/><Relationship Id="rId217" Type="http://schemas.openxmlformats.org/officeDocument/2006/relationships/customXml" Target="../ink/ink168.xml"/><Relationship Id="rId399" Type="http://schemas.openxmlformats.org/officeDocument/2006/relationships/image" Target="../media/image261.png"/><Relationship Id="rId259" Type="http://schemas.openxmlformats.org/officeDocument/2006/relationships/customXml" Target="../ink/ink189.xml"/><Relationship Id="rId424" Type="http://schemas.openxmlformats.org/officeDocument/2006/relationships/customXml" Target="../ink/ink272.xml"/><Relationship Id="rId23" Type="http://schemas.openxmlformats.org/officeDocument/2006/relationships/customXml" Target="../ink/ink70.xml"/><Relationship Id="rId119" Type="http://schemas.openxmlformats.org/officeDocument/2006/relationships/customXml" Target="../ink/ink118.xml"/><Relationship Id="rId270" Type="http://schemas.openxmlformats.org/officeDocument/2006/relationships/image" Target="../media/image197.png"/><Relationship Id="rId326" Type="http://schemas.openxmlformats.org/officeDocument/2006/relationships/customXml" Target="../ink/ink223.xml"/><Relationship Id="rId65" Type="http://schemas.openxmlformats.org/officeDocument/2006/relationships/customXml" Target="../ink/ink91.xml"/><Relationship Id="rId130" Type="http://schemas.openxmlformats.org/officeDocument/2006/relationships/image" Target="../media/image128.png"/><Relationship Id="rId368" Type="http://schemas.openxmlformats.org/officeDocument/2006/relationships/customXml" Target="../ink/ink244.xml"/><Relationship Id="rId172" Type="http://schemas.openxmlformats.org/officeDocument/2006/relationships/image" Target="../media/image149.png"/><Relationship Id="rId228" Type="http://schemas.openxmlformats.org/officeDocument/2006/relationships/image" Target="../media/image176.png"/><Relationship Id="rId435" Type="http://schemas.openxmlformats.org/officeDocument/2006/relationships/image" Target="../media/image279.png"/><Relationship Id="rId281" Type="http://schemas.openxmlformats.org/officeDocument/2006/relationships/customXml" Target="../ink/ink200.xml"/><Relationship Id="rId337" Type="http://schemas.openxmlformats.org/officeDocument/2006/relationships/image" Target="../media/image230.png"/><Relationship Id="rId34" Type="http://schemas.openxmlformats.org/officeDocument/2006/relationships/image" Target="../media/image80.png"/><Relationship Id="rId76" Type="http://schemas.openxmlformats.org/officeDocument/2006/relationships/image" Target="../media/image101.png"/><Relationship Id="rId141" Type="http://schemas.openxmlformats.org/officeDocument/2006/relationships/customXml" Target="../ink/ink129.xml"/><Relationship Id="rId379" Type="http://schemas.openxmlformats.org/officeDocument/2006/relationships/image" Target="../media/image251.png"/><Relationship Id="rId7" Type="http://schemas.openxmlformats.org/officeDocument/2006/relationships/customXml" Target="../ink/ink62.xml"/><Relationship Id="rId183" Type="http://schemas.openxmlformats.org/officeDocument/2006/relationships/image" Target="../media/image154.png"/><Relationship Id="rId239" Type="http://schemas.openxmlformats.org/officeDocument/2006/relationships/customXml" Target="../ink/ink179.xml"/><Relationship Id="rId390" Type="http://schemas.openxmlformats.org/officeDocument/2006/relationships/customXml" Target="../ink/ink255.xml"/><Relationship Id="rId404" Type="http://schemas.openxmlformats.org/officeDocument/2006/relationships/customXml" Target="../ink/ink262.xml"/><Relationship Id="rId250" Type="http://schemas.openxmlformats.org/officeDocument/2006/relationships/image" Target="../media/image187.png"/><Relationship Id="rId292" Type="http://schemas.openxmlformats.org/officeDocument/2006/relationships/image" Target="../media/image208.png"/><Relationship Id="rId306" Type="http://schemas.openxmlformats.org/officeDocument/2006/relationships/image" Target="../media/image215.png"/><Relationship Id="rId45" Type="http://schemas.openxmlformats.org/officeDocument/2006/relationships/customXml" Target="../ink/ink81.xml"/><Relationship Id="rId87" Type="http://schemas.openxmlformats.org/officeDocument/2006/relationships/customXml" Target="../ink/ink102.xml"/><Relationship Id="rId110" Type="http://schemas.openxmlformats.org/officeDocument/2006/relationships/image" Target="../media/image118.png"/><Relationship Id="rId348" Type="http://schemas.openxmlformats.org/officeDocument/2006/relationships/customXml" Target="../ink/ink234.xml"/><Relationship Id="rId152" Type="http://schemas.openxmlformats.org/officeDocument/2006/relationships/image" Target="../media/image139.png"/><Relationship Id="rId194" Type="http://schemas.openxmlformats.org/officeDocument/2006/relationships/image" Target="../media/image159.png"/><Relationship Id="rId208" Type="http://schemas.openxmlformats.org/officeDocument/2006/relationships/image" Target="../media/image166.png"/><Relationship Id="rId415" Type="http://schemas.openxmlformats.org/officeDocument/2006/relationships/image" Target="../media/image269.png"/><Relationship Id="rId261" Type="http://schemas.openxmlformats.org/officeDocument/2006/relationships/customXml" Target="../ink/ink190.xml"/><Relationship Id="rId14" Type="http://schemas.openxmlformats.org/officeDocument/2006/relationships/image" Target="../media/image70.png"/><Relationship Id="rId56" Type="http://schemas.openxmlformats.org/officeDocument/2006/relationships/image" Target="../media/image91.png"/><Relationship Id="rId317" Type="http://schemas.openxmlformats.org/officeDocument/2006/relationships/customXml" Target="../ink/ink218.xml"/><Relationship Id="rId359" Type="http://schemas.openxmlformats.org/officeDocument/2006/relationships/image" Target="../media/image241.png"/><Relationship Id="rId98" Type="http://schemas.openxmlformats.org/officeDocument/2006/relationships/image" Target="../media/image112.png"/><Relationship Id="rId121" Type="http://schemas.openxmlformats.org/officeDocument/2006/relationships/customXml" Target="../ink/ink119.xml"/><Relationship Id="rId163" Type="http://schemas.openxmlformats.org/officeDocument/2006/relationships/customXml" Target="../ink/ink140.xml"/><Relationship Id="rId219" Type="http://schemas.openxmlformats.org/officeDocument/2006/relationships/customXml" Target="../ink/ink169.xml"/><Relationship Id="rId370" Type="http://schemas.openxmlformats.org/officeDocument/2006/relationships/customXml" Target="../ink/ink245.xml"/><Relationship Id="rId426" Type="http://schemas.openxmlformats.org/officeDocument/2006/relationships/customXml" Target="../ink/ink273.xml"/><Relationship Id="rId230" Type="http://schemas.openxmlformats.org/officeDocument/2006/relationships/image" Target="../media/image177.png"/><Relationship Id="rId25" Type="http://schemas.openxmlformats.org/officeDocument/2006/relationships/customXml" Target="../ink/ink71.xml"/><Relationship Id="rId67" Type="http://schemas.openxmlformats.org/officeDocument/2006/relationships/customXml" Target="../ink/ink92.xml"/><Relationship Id="rId272" Type="http://schemas.openxmlformats.org/officeDocument/2006/relationships/image" Target="../media/image198.png"/><Relationship Id="rId328" Type="http://schemas.openxmlformats.org/officeDocument/2006/relationships/customXml" Target="../ink/ink224.xml"/><Relationship Id="rId132" Type="http://schemas.openxmlformats.org/officeDocument/2006/relationships/image" Target="../media/image129.png"/><Relationship Id="rId174" Type="http://schemas.openxmlformats.org/officeDocument/2006/relationships/image" Target="../media/image150.png"/><Relationship Id="rId381" Type="http://schemas.openxmlformats.org/officeDocument/2006/relationships/image" Target="../media/image252.png"/><Relationship Id="rId241" Type="http://schemas.openxmlformats.org/officeDocument/2006/relationships/customXml" Target="../ink/ink180.xml"/><Relationship Id="rId437" Type="http://schemas.openxmlformats.org/officeDocument/2006/relationships/image" Target="../media/image280.png"/><Relationship Id="rId36" Type="http://schemas.openxmlformats.org/officeDocument/2006/relationships/image" Target="../media/image81.png"/><Relationship Id="rId283" Type="http://schemas.openxmlformats.org/officeDocument/2006/relationships/customXml" Target="../ink/ink201.xml"/><Relationship Id="rId339" Type="http://schemas.openxmlformats.org/officeDocument/2006/relationships/image" Target="../media/image231.png"/><Relationship Id="rId78" Type="http://schemas.openxmlformats.org/officeDocument/2006/relationships/image" Target="../media/image102.png"/><Relationship Id="rId101" Type="http://schemas.openxmlformats.org/officeDocument/2006/relationships/customXml" Target="../ink/ink109.xml"/><Relationship Id="rId143" Type="http://schemas.openxmlformats.org/officeDocument/2006/relationships/customXml" Target="../ink/ink130.xml"/><Relationship Id="rId185" Type="http://schemas.openxmlformats.org/officeDocument/2006/relationships/image" Target="../media/image155.png"/><Relationship Id="rId350" Type="http://schemas.openxmlformats.org/officeDocument/2006/relationships/customXml" Target="../ink/ink235.xml"/><Relationship Id="rId406" Type="http://schemas.openxmlformats.org/officeDocument/2006/relationships/customXml" Target="../ink/ink263.xml"/><Relationship Id="rId9" Type="http://schemas.openxmlformats.org/officeDocument/2006/relationships/customXml" Target="../ink/ink63.xml"/><Relationship Id="rId210" Type="http://schemas.openxmlformats.org/officeDocument/2006/relationships/image" Target="../media/image167.png"/><Relationship Id="rId392" Type="http://schemas.openxmlformats.org/officeDocument/2006/relationships/customXml" Target="../ink/ink256.xml"/><Relationship Id="rId252" Type="http://schemas.openxmlformats.org/officeDocument/2006/relationships/image" Target="../media/image188.png"/><Relationship Id="rId294" Type="http://schemas.openxmlformats.org/officeDocument/2006/relationships/image" Target="../media/image209.png"/><Relationship Id="rId308" Type="http://schemas.openxmlformats.org/officeDocument/2006/relationships/image" Target="../media/image216.png"/><Relationship Id="rId47" Type="http://schemas.openxmlformats.org/officeDocument/2006/relationships/customXml" Target="../ink/ink82.xml"/><Relationship Id="rId89" Type="http://schemas.openxmlformats.org/officeDocument/2006/relationships/customXml" Target="../ink/ink103.xml"/><Relationship Id="rId112" Type="http://schemas.openxmlformats.org/officeDocument/2006/relationships/image" Target="../media/image119.png"/><Relationship Id="rId154" Type="http://schemas.openxmlformats.org/officeDocument/2006/relationships/image" Target="../media/image140.png"/><Relationship Id="rId361" Type="http://schemas.openxmlformats.org/officeDocument/2006/relationships/image" Target="../media/image242.png"/><Relationship Id="rId196" Type="http://schemas.openxmlformats.org/officeDocument/2006/relationships/image" Target="../media/image160.png"/><Relationship Id="rId417" Type="http://schemas.openxmlformats.org/officeDocument/2006/relationships/image" Target="../media/image270.png"/><Relationship Id="rId16" Type="http://schemas.openxmlformats.org/officeDocument/2006/relationships/image" Target="../media/image71.png"/><Relationship Id="rId221" Type="http://schemas.openxmlformats.org/officeDocument/2006/relationships/customXml" Target="../ink/ink170.xml"/><Relationship Id="rId263" Type="http://schemas.openxmlformats.org/officeDocument/2006/relationships/customXml" Target="../ink/ink191.xml"/><Relationship Id="rId319" Type="http://schemas.openxmlformats.org/officeDocument/2006/relationships/customXml" Target="../ink/ink219.xml"/><Relationship Id="rId58" Type="http://schemas.openxmlformats.org/officeDocument/2006/relationships/image" Target="../media/image92.png"/><Relationship Id="rId123" Type="http://schemas.openxmlformats.org/officeDocument/2006/relationships/customXml" Target="../ink/ink120.xml"/><Relationship Id="rId330" Type="http://schemas.openxmlformats.org/officeDocument/2006/relationships/customXml" Target="../ink/ink225.xml"/><Relationship Id="rId165" Type="http://schemas.openxmlformats.org/officeDocument/2006/relationships/customXml" Target="../ink/ink141.xml"/><Relationship Id="rId372" Type="http://schemas.openxmlformats.org/officeDocument/2006/relationships/customXml" Target="../ink/ink246.xml"/><Relationship Id="rId428" Type="http://schemas.openxmlformats.org/officeDocument/2006/relationships/customXml" Target="../ink/ink274.xml"/><Relationship Id="rId232" Type="http://schemas.openxmlformats.org/officeDocument/2006/relationships/image" Target="../media/image178.png"/><Relationship Id="rId274" Type="http://schemas.openxmlformats.org/officeDocument/2006/relationships/image" Target="../media/image199.png"/><Relationship Id="rId27" Type="http://schemas.openxmlformats.org/officeDocument/2006/relationships/customXml" Target="../ink/ink72.xml"/><Relationship Id="rId69" Type="http://schemas.openxmlformats.org/officeDocument/2006/relationships/customXml" Target="../ink/ink93.xml"/><Relationship Id="rId134" Type="http://schemas.openxmlformats.org/officeDocument/2006/relationships/image" Target="../media/image130.png"/><Relationship Id="rId80" Type="http://schemas.openxmlformats.org/officeDocument/2006/relationships/image" Target="../media/image103.png"/><Relationship Id="rId176" Type="http://schemas.openxmlformats.org/officeDocument/2006/relationships/image" Target="../media/image151.png"/><Relationship Id="rId341" Type="http://schemas.openxmlformats.org/officeDocument/2006/relationships/image" Target="../media/image232.png"/><Relationship Id="rId383" Type="http://schemas.openxmlformats.org/officeDocument/2006/relationships/image" Target="../media/image253.png"/><Relationship Id="rId439" Type="http://schemas.openxmlformats.org/officeDocument/2006/relationships/image" Target="../media/image281.png"/><Relationship Id="rId201" Type="http://schemas.openxmlformats.org/officeDocument/2006/relationships/customXml" Target="../ink/ink160.xml"/><Relationship Id="rId243" Type="http://schemas.openxmlformats.org/officeDocument/2006/relationships/customXml" Target="../ink/ink181.xml"/><Relationship Id="rId285" Type="http://schemas.openxmlformats.org/officeDocument/2006/relationships/customXml" Target="../ink/ink202.xml"/><Relationship Id="rId38" Type="http://schemas.openxmlformats.org/officeDocument/2006/relationships/image" Target="../media/image82.png"/><Relationship Id="rId103" Type="http://schemas.openxmlformats.org/officeDocument/2006/relationships/customXml" Target="../ink/ink110.xml"/><Relationship Id="rId310" Type="http://schemas.openxmlformats.org/officeDocument/2006/relationships/image" Target="../media/image217.png"/><Relationship Id="rId91" Type="http://schemas.openxmlformats.org/officeDocument/2006/relationships/customXml" Target="../ink/ink104.xml"/><Relationship Id="rId145" Type="http://schemas.openxmlformats.org/officeDocument/2006/relationships/customXml" Target="../ink/ink131.xml"/><Relationship Id="rId187" Type="http://schemas.openxmlformats.org/officeDocument/2006/relationships/customXml" Target="../ink/ink153.xml"/><Relationship Id="rId352" Type="http://schemas.openxmlformats.org/officeDocument/2006/relationships/customXml" Target="../ink/ink236.xml"/><Relationship Id="rId394" Type="http://schemas.openxmlformats.org/officeDocument/2006/relationships/customXml" Target="../ink/ink257.xml"/><Relationship Id="rId408" Type="http://schemas.openxmlformats.org/officeDocument/2006/relationships/customXml" Target="../ink/ink264.xml"/><Relationship Id="rId212" Type="http://schemas.openxmlformats.org/officeDocument/2006/relationships/image" Target="../media/image168.png"/><Relationship Id="rId254" Type="http://schemas.openxmlformats.org/officeDocument/2006/relationships/image" Target="../media/image189.png"/><Relationship Id="rId49" Type="http://schemas.openxmlformats.org/officeDocument/2006/relationships/customXml" Target="../ink/ink83.xml"/><Relationship Id="rId114" Type="http://schemas.openxmlformats.org/officeDocument/2006/relationships/image" Target="../media/image120.png"/><Relationship Id="rId296" Type="http://schemas.openxmlformats.org/officeDocument/2006/relationships/image" Target="../media/image210.png"/><Relationship Id="rId60" Type="http://schemas.openxmlformats.org/officeDocument/2006/relationships/image" Target="../media/image93.png"/><Relationship Id="rId156" Type="http://schemas.openxmlformats.org/officeDocument/2006/relationships/image" Target="../media/image141.png"/><Relationship Id="rId198" Type="http://schemas.openxmlformats.org/officeDocument/2006/relationships/image" Target="../media/image161.png"/><Relationship Id="rId321" Type="http://schemas.openxmlformats.org/officeDocument/2006/relationships/image" Target="../media/image222.png"/><Relationship Id="rId363" Type="http://schemas.openxmlformats.org/officeDocument/2006/relationships/image" Target="../media/image243.png"/><Relationship Id="rId419" Type="http://schemas.openxmlformats.org/officeDocument/2006/relationships/image" Target="../media/image271.png"/><Relationship Id="rId202" Type="http://schemas.openxmlformats.org/officeDocument/2006/relationships/image" Target="../media/image163.png"/><Relationship Id="rId223" Type="http://schemas.openxmlformats.org/officeDocument/2006/relationships/customXml" Target="../ink/ink171.xml"/><Relationship Id="rId244" Type="http://schemas.openxmlformats.org/officeDocument/2006/relationships/image" Target="../media/image184.png"/><Relationship Id="rId430" Type="http://schemas.openxmlformats.org/officeDocument/2006/relationships/customXml" Target="../ink/ink275.xml"/><Relationship Id="rId18" Type="http://schemas.openxmlformats.org/officeDocument/2006/relationships/image" Target="../media/image72.png"/><Relationship Id="rId39" Type="http://schemas.openxmlformats.org/officeDocument/2006/relationships/customXml" Target="../ink/ink78.xml"/><Relationship Id="rId265" Type="http://schemas.openxmlformats.org/officeDocument/2006/relationships/customXml" Target="../ink/ink192.xml"/><Relationship Id="rId286" Type="http://schemas.openxmlformats.org/officeDocument/2006/relationships/image" Target="../media/image205.png"/><Relationship Id="rId50" Type="http://schemas.openxmlformats.org/officeDocument/2006/relationships/image" Target="../media/image88.png"/><Relationship Id="rId104" Type="http://schemas.openxmlformats.org/officeDocument/2006/relationships/image" Target="../media/image115.png"/><Relationship Id="rId125" Type="http://schemas.openxmlformats.org/officeDocument/2006/relationships/customXml" Target="../ink/ink121.xml"/><Relationship Id="rId146" Type="http://schemas.openxmlformats.org/officeDocument/2006/relationships/image" Target="../media/image136.png"/><Relationship Id="rId167" Type="http://schemas.openxmlformats.org/officeDocument/2006/relationships/customXml" Target="../ink/ink142.xml"/><Relationship Id="rId188" Type="http://schemas.openxmlformats.org/officeDocument/2006/relationships/image" Target="../media/image156.png"/><Relationship Id="rId311" Type="http://schemas.openxmlformats.org/officeDocument/2006/relationships/customXml" Target="../ink/ink215.xml"/><Relationship Id="rId332" Type="http://schemas.openxmlformats.org/officeDocument/2006/relationships/customXml" Target="../ink/ink226.xml"/><Relationship Id="rId353" Type="http://schemas.openxmlformats.org/officeDocument/2006/relationships/image" Target="../media/image238.png"/><Relationship Id="rId374" Type="http://schemas.openxmlformats.org/officeDocument/2006/relationships/customXml" Target="../ink/ink247.xml"/><Relationship Id="rId395" Type="http://schemas.openxmlformats.org/officeDocument/2006/relationships/image" Target="../media/image259.png"/><Relationship Id="rId409" Type="http://schemas.openxmlformats.org/officeDocument/2006/relationships/image" Target="../media/image266.png"/><Relationship Id="rId71" Type="http://schemas.openxmlformats.org/officeDocument/2006/relationships/customXml" Target="../ink/ink94.xml"/><Relationship Id="rId92" Type="http://schemas.openxmlformats.org/officeDocument/2006/relationships/image" Target="../media/image109.png"/><Relationship Id="rId213" Type="http://schemas.openxmlformats.org/officeDocument/2006/relationships/customXml" Target="../ink/ink166.xml"/><Relationship Id="rId234" Type="http://schemas.openxmlformats.org/officeDocument/2006/relationships/image" Target="../media/image179.png"/><Relationship Id="rId420" Type="http://schemas.openxmlformats.org/officeDocument/2006/relationships/customXml" Target="../ink/ink270.xml"/><Relationship Id="rId2" Type="http://schemas.openxmlformats.org/officeDocument/2006/relationships/customXml" Target="../ink/ink59.xml"/><Relationship Id="rId29" Type="http://schemas.openxmlformats.org/officeDocument/2006/relationships/customXml" Target="../ink/ink73.xml"/><Relationship Id="rId255" Type="http://schemas.openxmlformats.org/officeDocument/2006/relationships/customXml" Target="../ink/ink187.xml"/><Relationship Id="rId276" Type="http://schemas.openxmlformats.org/officeDocument/2006/relationships/image" Target="../media/image200.png"/><Relationship Id="rId297" Type="http://schemas.openxmlformats.org/officeDocument/2006/relationships/customXml" Target="../ink/ink208.xml"/><Relationship Id="rId441" Type="http://schemas.openxmlformats.org/officeDocument/2006/relationships/image" Target="../media/image282.png"/><Relationship Id="rId40" Type="http://schemas.openxmlformats.org/officeDocument/2006/relationships/image" Target="../media/image83.png"/><Relationship Id="rId115" Type="http://schemas.openxmlformats.org/officeDocument/2006/relationships/customXml" Target="../ink/ink116.xml"/><Relationship Id="rId136" Type="http://schemas.openxmlformats.org/officeDocument/2006/relationships/image" Target="../media/image131.png"/><Relationship Id="rId157" Type="http://schemas.openxmlformats.org/officeDocument/2006/relationships/customXml" Target="../ink/ink137.xml"/><Relationship Id="rId178" Type="http://schemas.openxmlformats.org/officeDocument/2006/relationships/image" Target="../media/image152.png"/><Relationship Id="rId301" Type="http://schemas.openxmlformats.org/officeDocument/2006/relationships/customXml" Target="../ink/ink210.xml"/><Relationship Id="rId322" Type="http://schemas.openxmlformats.org/officeDocument/2006/relationships/customXml" Target="../ink/ink221.xml"/><Relationship Id="rId343" Type="http://schemas.openxmlformats.org/officeDocument/2006/relationships/image" Target="../media/image233.png"/><Relationship Id="rId364" Type="http://schemas.openxmlformats.org/officeDocument/2006/relationships/customXml" Target="../ink/ink242.xml"/><Relationship Id="rId61" Type="http://schemas.openxmlformats.org/officeDocument/2006/relationships/customXml" Target="../ink/ink89.xml"/><Relationship Id="rId82" Type="http://schemas.openxmlformats.org/officeDocument/2006/relationships/image" Target="../media/image104.png"/><Relationship Id="rId199" Type="http://schemas.openxmlformats.org/officeDocument/2006/relationships/customXml" Target="../ink/ink159.xml"/><Relationship Id="rId203" Type="http://schemas.openxmlformats.org/officeDocument/2006/relationships/customXml" Target="../ink/ink161.xml"/><Relationship Id="rId385" Type="http://schemas.openxmlformats.org/officeDocument/2006/relationships/image" Target="../media/image254.png"/><Relationship Id="rId19" Type="http://schemas.openxmlformats.org/officeDocument/2006/relationships/customXml" Target="../ink/ink68.xml"/><Relationship Id="rId224" Type="http://schemas.openxmlformats.org/officeDocument/2006/relationships/image" Target="../media/image174.png"/><Relationship Id="rId245" Type="http://schemas.openxmlformats.org/officeDocument/2006/relationships/customXml" Target="../ink/ink182.xml"/><Relationship Id="rId266" Type="http://schemas.openxmlformats.org/officeDocument/2006/relationships/image" Target="../media/image195.png"/><Relationship Id="rId287" Type="http://schemas.openxmlformats.org/officeDocument/2006/relationships/customXml" Target="../ink/ink203.xml"/><Relationship Id="rId410" Type="http://schemas.openxmlformats.org/officeDocument/2006/relationships/customXml" Target="../ink/ink265.xml"/><Relationship Id="rId431" Type="http://schemas.openxmlformats.org/officeDocument/2006/relationships/image" Target="../media/image277.png"/><Relationship Id="rId30" Type="http://schemas.openxmlformats.org/officeDocument/2006/relationships/image" Target="../media/image78.png"/><Relationship Id="rId105" Type="http://schemas.openxmlformats.org/officeDocument/2006/relationships/customXml" Target="../ink/ink111.xml"/><Relationship Id="rId126" Type="http://schemas.openxmlformats.org/officeDocument/2006/relationships/image" Target="../media/image126.png"/><Relationship Id="rId147" Type="http://schemas.openxmlformats.org/officeDocument/2006/relationships/customXml" Target="../ink/ink132.xml"/><Relationship Id="rId168" Type="http://schemas.openxmlformats.org/officeDocument/2006/relationships/image" Target="../media/image147.png"/><Relationship Id="rId312" Type="http://schemas.openxmlformats.org/officeDocument/2006/relationships/image" Target="../media/image218.png"/><Relationship Id="rId333" Type="http://schemas.openxmlformats.org/officeDocument/2006/relationships/image" Target="../media/image228.png"/><Relationship Id="rId354" Type="http://schemas.openxmlformats.org/officeDocument/2006/relationships/customXml" Target="../ink/ink237.xml"/><Relationship Id="rId51" Type="http://schemas.openxmlformats.org/officeDocument/2006/relationships/customXml" Target="../ink/ink84.xml"/><Relationship Id="rId72" Type="http://schemas.openxmlformats.org/officeDocument/2006/relationships/image" Target="../media/image99.png"/><Relationship Id="rId93" Type="http://schemas.openxmlformats.org/officeDocument/2006/relationships/customXml" Target="../ink/ink105.xml"/><Relationship Id="rId189" Type="http://schemas.openxmlformats.org/officeDocument/2006/relationships/customXml" Target="../ink/ink154.xml"/><Relationship Id="rId375" Type="http://schemas.openxmlformats.org/officeDocument/2006/relationships/image" Target="../media/image249.png"/><Relationship Id="rId396" Type="http://schemas.openxmlformats.org/officeDocument/2006/relationships/customXml" Target="../ink/ink258.xml"/><Relationship Id="rId3" Type="http://schemas.openxmlformats.org/officeDocument/2006/relationships/image" Target="../media/image65.png"/><Relationship Id="rId214" Type="http://schemas.openxmlformats.org/officeDocument/2006/relationships/image" Target="../media/image169.png"/><Relationship Id="rId235" Type="http://schemas.openxmlformats.org/officeDocument/2006/relationships/customXml" Target="../ink/ink177.xml"/><Relationship Id="rId256" Type="http://schemas.openxmlformats.org/officeDocument/2006/relationships/image" Target="../media/image190.png"/><Relationship Id="rId277" Type="http://schemas.openxmlformats.org/officeDocument/2006/relationships/customXml" Target="../ink/ink198.xml"/><Relationship Id="rId298" Type="http://schemas.openxmlformats.org/officeDocument/2006/relationships/image" Target="../media/image211.png"/><Relationship Id="rId400" Type="http://schemas.openxmlformats.org/officeDocument/2006/relationships/customXml" Target="../ink/ink260.xml"/><Relationship Id="rId421" Type="http://schemas.openxmlformats.org/officeDocument/2006/relationships/image" Target="../media/image272.png"/><Relationship Id="rId116" Type="http://schemas.openxmlformats.org/officeDocument/2006/relationships/image" Target="../media/image121.png"/><Relationship Id="rId137" Type="http://schemas.openxmlformats.org/officeDocument/2006/relationships/customXml" Target="../ink/ink127.xml"/><Relationship Id="rId158" Type="http://schemas.openxmlformats.org/officeDocument/2006/relationships/image" Target="../media/image142.png"/><Relationship Id="rId302" Type="http://schemas.openxmlformats.org/officeDocument/2006/relationships/image" Target="../media/image213.png"/><Relationship Id="rId323" Type="http://schemas.openxmlformats.org/officeDocument/2006/relationships/image" Target="../media/image223.png"/><Relationship Id="rId344" Type="http://schemas.openxmlformats.org/officeDocument/2006/relationships/customXml" Target="../ink/ink232.xml"/><Relationship Id="rId20" Type="http://schemas.openxmlformats.org/officeDocument/2006/relationships/image" Target="../media/image73.png"/><Relationship Id="rId41" Type="http://schemas.openxmlformats.org/officeDocument/2006/relationships/customXml" Target="../ink/ink79.xml"/><Relationship Id="rId62" Type="http://schemas.openxmlformats.org/officeDocument/2006/relationships/image" Target="../media/image94.png"/><Relationship Id="rId83" Type="http://schemas.openxmlformats.org/officeDocument/2006/relationships/customXml" Target="../ink/ink100.xml"/><Relationship Id="rId179" Type="http://schemas.openxmlformats.org/officeDocument/2006/relationships/customXml" Target="../ink/ink148.xml"/><Relationship Id="rId365" Type="http://schemas.openxmlformats.org/officeDocument/2006/relationships/image" Target="../media/image244.png"/><Relationship Id="rId386" Type="http://schemas.openxmlformats.org/officeDocument/2006/relationships/customXml" Target="../ink/ink253.xml"/><Relationship Id="rId190" Type="http://schemas.openxmlformats.org/officeDocument/2006/relationships/image" Target="../media/image157.png"/><Relationship Id="rId204" Type="http://schemas.openxmlformats.org/officeDocument/2006/relationships/image" Target="../media/image164.png"/><Relationship Id="rId225" Type="http://schemas.openxmlformats.org/officeDocument/2006/relationships/customXml" Target="../ink/ink172.xml"/><Relationship Id="rId246" Type="http://schemas.openxmlformats.org/officeDocument/2006/relationships/image" Target="../media/image185.png"/><Relationship Id="rId267" Type="http://schemas.openxmlformats.org/officeDocument/2006/relationships/customXml" Target="../ink/ink193.xml"/><Relationship Id="rId288" Type="http://schemas.openxmlformats.org/officeDocument/2006/relationships/image" Target="../media/image206.png"/><Relationship Id="rId411" Type="http://schemas.openxmlformats.org/officeDocument/2006/relationships/image" Target="../media/image267.png"/><Relationship Id="rId432" Type="http://schemas.openxmlformats.org/officeDocument/2006/relationships/customXml" Target="../ink/ink276.xml"/><Relationship Id="rId106" Type="http://schemas.openxmlformats.org/officeDocument/2006/relationships/image" Target="../media/image116.png"/><Relationship Id="rId127" Type="http://schemas.openxmlformats.org/officeDocument/2006/relationships/customXml" Target="../ink/ink122.xml"/><Relationship Id="rId313" Type="http://schemas.openxmlformats.org/officeDocument/2006/relationships/customXml" Target="../ink/ink216.xml"/><Relationship Id="rId10" Type="http://schemas.openxmlformats.org/officeDocument/2006/relationships/image" Target="../media/image68.png"/><Relationship Id="rId31" Type="http://schemas.openxmlformats.org/officeDocument/2006/relationships/customXml" Target="../ink/ink74.xml"/><Relationship Id="rId52" Type="http://schemas.openxmlformats.org/officeDocument/2006/relationships/image" Target="../media/image89.png"/><Relationship Id="rId73" Type="http://schemas.openxmlformats.org/officeDocument/2006/relationships/customXml" Target="../ink/ink95.xml"/><Relationship Id="rId94" Type="http://schemas.openxmlformats.org/officeDocument/2006/relationships/image" Target="../media/image110.png"/><Relationship Id="rId148" Type="http://schemas.openxmlformats.org/officeDocument/2006/relationships/image" Target="../media/image137.png"/><Relationship Id="rId169" Type="http://schemas.openxmlformats.org/officeDocument/2006/relationships/customXml" Target="../ink/ink143.xml"/><Relationship Id="rId334" Type="http://schemas.openxmlformats.org/officeDocument/2006/relationships/customXml" Target="../ink/ink227.xml"/><Relationship Id="rId355" Type="http://schemas.openxmlformats.org/officeDocument/2006/relationships/image" Target="../media/image239.png"/><Relationship Id="rId376" Type="http://schemas.openxmlformats.org/officeDocument/2006/relationships/customXml" Target="../ink/ink248.xml"/><Relationship Id="rId397" Type="http://schemas.openxmlformats.org/officeDocument/2006/relationships/image" Target="../media/image260.png"/><Relationship Id="rId4" Type="http://schemas.openxmlformats.org/officeDocument/2006/relationships/customXml" Target="../ink/ink60.xml"/><Relationship Id="rId180" Type="http://schemas.openxmlformats.org/officeDocument/2006/relationships/customXml" Target="../ink/ink149.xml"/><Relationship Id="rId215" Type="http://schemas.openxmlformats.org/officeDocument/2006/relationships/customXml" Target="../ink/ink167.xml"/><Relationship Id="rId236" Type="http://schemas.openxmlformats.org/officeDocument/2006/relationships/image" Target="../media/image180.png"/><Relationship Id="rId257" Type="http://schemas.openxmlformats.org/officeDocument/2006/relationships/customXml" Target="../ink/ink188.xml"/><Relationship Id="rId278" Type="http://schemas.openxmlformats.org/officeDocument/2006/relationships/image" Target="../media/image201.png"/><Relationship Id="rId401" Type="http://schemas.openxmlformats.org/officeDocument/2006/relationships/image" Target="../media/image262.png"/><Relationship Id="rId422" Type="http://schemas.openxmlformats.org/officeDocument/2006/relationships/customXml" Target="../ink/ink271.xml"/><Relationship Id="rId303" Type="http://schemas.openxmlformats.org/officeDocument/2006/relationships/customXml" Target="../ink/ink211.xml"/><Relationship Id="rId42" Type="http://schemas.openxmlformats.org/officeDocument/2006/relationships/image" Target="../media/image84.png"/><Relationship Id="rId84" Type="http://schemas.openxmlformats.org/officeDocument/2006/relationships/image" Target="../media/image105.png"/><Relationship Id="rId138" Type="http://schemas.openxmlformats.org/officeDocument/2006/relationships/image" Target="../media/image132.png"/><Relationship Id="rId345" Type="http://schemas.openxmlformats.org/officeDocument/2006/relationships/image" Target="../media/image234.png"/><Relationship Id="rId387" Type="http://schemas.openxmlformats.org/officeDocument/2006/relationships/image" Target="../media/image255.png"/><Relationship Id="rId191" Type="http://schemas.openxmlformats.org/officeDocument/2006/relationships/customXml" Target="../ink/ink155.xml"/><Relationship Id="rId205" Type="http://schemas.openxmlformats.org/officeDocument/2006/relationships/customXml" Target="../ink/ink162.xml"/><Relationship Id="rId247" Type="http://schemas.openxmlformats.org/officeDocument/2006/relationships/customXml" Target="../ink/ink183.xml"/><Relationship Id="rId412" Type="http://schemas.openxmlformats.org/officeDocument/2006/relationships/customXml" Target="../ink/ink266.xml"/><Relationship Id="rId107" Type="http://schemas.openxmlformats.org/officeDocument/2006/relationships/customXml" Target="../ink/ink112.xml"/><Relationship Id="rId289" Type="http://schemas.openxmlformats.org/officeDocument/2006/relationships/customXml" Target="../ink/ink204.xml"/><Relationship Id="rId11" Type="http://schemas.openxmlformats.org/officeDocument/2006/relationships/customXml" Target="../ink/ink64.xml"/><Relationship Id="rId53" Type="http://schemas.openxmlformats.org/officeDocument/2006/relationships/customXml" Target="../ink/ink85.xml"/><Relationship Id="rId149" Type="http://schemas.openxmlformats.org/officeDocument/2006/relationships/customXml" Target="../ink/ink133.xml"/><Relationship Id="rId314" Type="http://schemas.openxmlformats.org/officeDocument/2006/relationships/image" Target="../media/image219.png"/><Relationship Id="rId356" Type="http://schemas.openxmlformats.org/officeDocument/2006/relationships/customXml" Target="../ink/ink238.xml"/><Relationship Id="rId398" Type="http://schemas.openxmlformats.org/officeDocument/2006/relationships/customXml" Target="../ink/ink259.xml"/><Relationship Id="rId95" Type="http://schemas.openxmlformats.org/officeDocument/2006/relationships/customXml" Target="../ink/ink106.xml"/><Relationship Id="rId160" Type="http://schemas.openxmlformats.org/officeDocument/2006/relationships/image" Target="../media/image143.png"/><Relationship Id="rId216" Type="http://schemas.openxmlformats.org/officeDocument/2006/relationships/image" Target="../media/image170.png"/><Relationship Id="rId423" Type="http://schemas.openxmlformats.org/officeDocument/2006/relationships/image" Target="../media/image273.png"/><Relationship Id="rId258" Type="http://schemas.openxmlformats.org/officeDocument/2006/relationships/image" Target="../media/image191.png"/><Relationship Id="rId22" Type="http://schemas.openxmlformats.org/officeDocument/2006/relationships/image" Target="../media/image74.png"/><Relationship Id="rId64" Type="http://schemas.openxmlformats.org/officeDocument/2006/relationships/image" Target="../media/image95.png"/><Relationship Id="rId118" Type="http://schemas.openxmlformats.org/officeDocument/2006/relationships/image" Target="../media/image122.png"/><Relationship Id="rId325" Type="http://schemas.openxmlformats.org/officeDocument/2006/relationships/image" Target="../media/image224.png"/><Relationship Id="rId367" Type="http://schemas.openxmlformats.org/officeDocument/2006/relationships/image" Target="../media/image245.png"/><Relationship Id="rId171" Type="http://schemas.openxmlformats.org/officeDocument/2006/relationships/customXml" Target="../ink/ink144.xml"/><Relationship Id="rId227" Type="http://schemas.openxmlformats.org/officeDocument/2006/relationships/customXml" Target="../ink/ink173.xml"/><Relationship Id="rId269" Type="http://schemas.openxmlformats.org/officeDocument/2006/relationships/customXml" Target="../ink/ink194.xml"/><Relationship Id="rId434" Type="http://schemas.openxmlformats.org/officeDocument/2006/relationships/customXml" Target="../ink/ink277.xml"/><Relationship Id="rId33" Type="http://schemas.openxmlformats.org/officeDocument/2006/relationships/customXml" Target="../ink/ink75.xml"/><Relationship Id="rId129" Type="http://schemas.openxmlformats.org/officeDocument/2006/relationships/customXml" Target="../ink/ink123.xml"/><Relationship Id="rId280" Type="http://schemas.openxmlformats.org/officeDocument/2006/relationships/image" Target="../media/image202.png"/><Relationship Id="rId336" Type="http://schemas.openxmlformats.org/officeDocument/2006/relationships/customXml" Target="../ink/ink228.xml"/><Relationship Id="rId75" Type="http://schemas.openxmlformats.org/officeDocument/2006/relationships/customXml" Target="../ink/ink96.xml"/><Relationship Id="rId140" Type="http://schemas.openxmlformats.org/officeDocument/2006/relationships/image" Target="../media/image133.png"/><Relationship Id="rId182" Type="http://schemas.openxmlformats.org/officeDocument/2006/relationships/customXml" Target="../ink/ink150.xml"/><Relationship Id="rId378" Type="http://schemas.openxmlformats.org/officeDocument/2006/relationships/customXml" Target="../ink/ink249.xml"/><Relationship Id="rId403" Type="http://schemas.openxmlformats.org/officeDocument/2006/relationships/image" Target="../media/image263.png"/><Relationship Id="rId6" Type="http://schemas.openxmlformats.org/officeDocument/2006/relationships/image" Target="../media/image66.png"/><Relationship Id="rId238" Type="http://schemas.openxmlformats.org/officeDocument/2006/relationships/image" Target="../media/image181.png"/><Relationship Id="rId291" Type="http://schemas.openxmlformats.org/officeDocument/2006/relationships/customXml" Target="../ink/ink205.xml"/><Relationship Id="rId305" Type="http://schemas.openxmlformats.org/officeDocument/2006/relationships/customXml" Target="../ink/ink212.xml"/><Relationship Id="rId347" Type="http://schemas.openxmlformats.org/officeDocument/2006/relationships/image" Target="../media/image235.png"/><Relationship Id="rId44" Type="http://schemas.openxmlformats.org/officeDocument/2006/relationships/image" Target="../media/image85.png"/><Relationship Id="rId86" Type="http://schemas.openxmlformats.org/officeDocument/2006/relationships/image" Target="../media/image106.png"/><Relationship Id="rId151" Type="http://schemas.openxmlformats.org/officeDocument/2006/relationships/customXml" Target="../ink/ink134.xml"/><Relationship Id="rId389" Type="http://schemas.openxmlformats.org/officeDocument/2006/relationships/image" Target="../media/image256.png"/><Relationship Id="rId193" Type="http://schemas.openxmlformats.org/officeDocument/2006/relationships/customXml" Target="../ink/ink156.xml"/><Relationship Id="rId207" Type="http://schemas.openxmlformats.org/officeDocument/2006/relationships/customXml" Target="../ink/ink163.xml"/><Relationship Id="rId249" Type="http://schemas.openxmlformats.org/officeDocument/2006/relationships/customXml" Target="../ink/ink184.xml"/><Relationship Id="rId414" Type="http://schemas.openxmlformats.org/officeDocument/2006/relationships/customXml" Target="../ink/ink267.xml"/><Relationship Id="rId13" Type="http://schemas.openxmlformats.org/officeDocument/2006/relationships/customXml" Target="../ink/ink65.xml"/><Relationship Id="rId109" Type="http://schemas.openxmlformats.org/officeDocument/2006/relationships/customXml" Target="../ink/ink113.xml"/><Relationship Id="rId260" Type="http://schemas.openxmlformats.org/officeDocument/2006/relationships/image" Target="../media/image192.png"/><Relationship Id="rId316" Type="http://schemas.openxmlformats.org/officeDocument/2006/relationships/image" Target="../media/image220.png"/><Relationship Id="rId55" Type="http://schemas.openxmlformats.org/officeDocument/2006/relationships/customXml" Target="../ink/ink86.xml"/><Relationship Id="rId97" Type="http://schemas.openxmlformats.org/officeDocument/2006/relationships/customXml" Target="../ink/ink107.xml"/><Relationship Id="rId120" Type="http://schemas.openxmlformats.org/officeDocument/2006/relationships/image" Target="../media/image123.png"/><Relationship Id="rId358" Type="http://schemas.openxmlformats.org/officeDocument/2006/relationships/customXml" Target="../ink/ink239.xml"/><Relationship Id="rId162" Type="http://schemas.openxmlformats.org/officeDocument/2006/relationships/image" Target="../media/image144.png"/><Relationship Id="rId218" Type="http://schemas.openxmlformats.org/officeDocument/2006/relationships/image" Target="../media/image171.png"/><Relationship Id="rId425" Type="http://schemas.openxmlformats.org/officeDocument/2006/relationships/image" Target="../media/image274.png"/><Relationship Id="rId271" Type="http://schemas.openxmlformats.org/officeDocument/2006/relationships/customXml" Target="../ink/ink195.xml"/><Relationship Id="rId24" Type="http://schemas.openxmlformats.org/officeDocument/2006/relationships/image" Target="../media/image75.png"/><Relationship Id="rId66" Type="http://schemas.openxmlformats.org/officeDocument/2006/relationships/image" Target="../media/image96.png"/><Relationship Id="rId131" Type="http://schemas.openxmlformats.org/officeDocument/2006/relationships/customXml" Target="../ink/ink124.xml"/><Relationship Id="rId327" Type="http://schemas.openxmlformats.org/officeDocument/2006/relationships/image" Target="../media/image225.png"/><Relationship Id="rId369" Type="http://schemas.openxmlformats.org/officeDocument/2006/relationships/image" Target="../media/image246.png"/><Relationship Id="rId173" Type="http://schemas.openxmlformats.org/officeDocument/2006/relationships/customXml" Target="../ink/ink145.xml"/><Relationship Id="rId229" Type="http://schemas.openxmlformats.org/officeDocument/2006/relationships/customXml" Target="../ink/ink174.xml"/><Relationship Id="rId380" Type="http://schemas.openxmlformats.org/officeDocument/2006/relationships/customXml" Target="../ink/ink250.xml"/><Relationship Id="rId436" Type="http://schemas.openxmlformats.org/officeDocument/2006/relationships/customXml" Target="../ink/ink278.xml"/><Relationship Id="rId240" Type="http://schemas.openxmlformats.org/officeDocument/2006/relationships/image" Target="../media/image182.png"/><Relationship Id="rId35" Type="http://schemas.openxmlformats.org/officeDocument/2006/relationships/customXml" Target="../ink/ink76.xml"/><Relationship Id="rId77" Type="http://schemas.openxmlformats.org/officeDocument/2006/relationships/customXml" Target="../ink/ink97.xml"/><Relationship Id="rId100" Type="http://schemas.openxmlformats.org/officeDocument/2006/relationships/image" Target="../media/image113.png"/><Relationship Id="rId282" Type="http://schemas.openxmlformats.org/officeDocument/2006/relationships/image" Target="../media/image203.png"/><Relationship Id="rId338" Type="http://schemas.openxmlformats.org/officeDocument/2006/relationships/customXml" Target="../ink/ink229.xml"/><Relationship Id="rId8" Type="http://schemas.openxmlformats.org/officeDocument/2006/relationships/image" Target="../media/image67.png"/><Relationship Id="rId142" Type="http://schemas.openxmlformats.org/officeDocument/2006/relationships/image" Target="../media/image134.png"/><Relationship Id="rId184" Type="http://schemas.openxmlformats.org/officeDocument/2006/relationships/customXml" Target="../ink/ink151.xml"/><Relationship Id="rId391" Type="http://schemas.openxmlformats.org/officeDocument/2006/relationships/image" Target="../media/image257.png"/><Relationship Id="rId405" Type="http://schemas.openxmlformats.org/officeDocument/2006/relationships/image" Target="../media/image264.png"/><Relationship Id="rId251" Type="http://schemas.openxmlformats.org/officeDocument/2006/relationships/customXml" Target="../ink/ink185.xml"/><Relationship Id="rId46" Type="http://schemas.openxmlformats.org/officeDocument/2006/relationships/image" Target="../media/image86.png"/><Relationship Id="rId293" Type="http://schemas.openxmlformats.org/officeDocument/2006/relationships/customXml" Target="../ink/ink206.xml"/><Relationship Id="rId307" Type="http://schemas.openxmlformats.org/officeDocument/2006/relationships/customXml" Target="../ink/ink213.xml"/><Relationship Id="rId349" Type="http://schemas.openxmlformats.org/officeDocument/2006/relationships/image" Target="../media/image236.png"/><Relationship Id="rId88" Type="http://schemas.openxmlformats.org/officeDocument/2006/relationships/image" Target="../media/image107.png"/><Relationship Id="rId111" Type="http://schemas.openxmlformats.org/officeDocument/2006/relationships/customXml" Target="../ink/ink114.xml"/><Relationship Id="rId153" Type="http://schemas.openxmlformats.org/officeDocument/2006/relationships/customXml" Target="../ink/ink135.xml"/><Relationship Id="rId195" Type="http://schemas.openxmlformats.org/officeDocument/2006/relationships/customXml" Target="../ink/ink157.xml"/><Relationship Id="rId209" Type="http://schemas.openxmlformats.org/officeDocument/2006/relationships/customXml" Target="../ink/ink164.xml"/><Relationship Id="rId360" Type="http://schemas.openxmlformats.org/officeDocument/2006/relationships/customXml" Target="../ink/ink240.xml"/><Relationship Id="rId416" Type="http://schemas.openxmlformats.org/officeDocument/2006/relationships/customXml" Target="../ink/ink268.xml"/><Relationship Id="rId220" Type="http://schemas.openxmlformats.org/officeDocument/2006/relationships/image" Target="../media/image172.png"/><Relationship Id="rId15" Type="http://schemas.openxmlformats.org/officeDocument/2006/relationships/customXml" Target="../ink/ink66.xml"/><Relationship Id="rId57" Type="http://schemas.openxmlformats.org/officeDocument/2006/relationships/customXml" Target="../ink/ink87.xml"/><Relationship Id="rId262" Type="http://schemas.openxmlformats.org/officeDocument/2006/relationships/image" Target="../media/image193.png"/><Relationship Id="rId318" Type="http://schemas.openxmlformats.org/officeDocument/2006/relationships/image" Target="../media/image221.png"/><Relationship Id="rId99" Type="http://schemas.openxmlformats.org/officeDocument/2006/relationships/customXml" Target="../ink/ink108.xml"/><Relationship Id="rId122" Type="http://schemas.openxmlformats.org/officeDocument/2006/relationships/image" Target="../media/image124.png"/><Relationship Id="rId164" Type="http://schemas.openxmlformats.org/officeDocument/2006/relationships/image" Target="../media/image145.png"/><Relationship Id="rId371" Type="http://schemas.openxmlformats.org/officeDocument/2006/relationships/image" Target="../media/image247.png"/><Relationship Id="rId427" Type="http://schemas.openxmlformats.org/officeDocument/2006/relationships/image" Target="../media/image275.png"/><Relationship Id="rId26" Type="http://schemas.openxmlformats.org/officeDocument/2006/relationships/image" Target="../media/image76.png"/><Relationship Id="rId231" Type="http://schemas.openxmlformats.org/officeDocument/2006/relationships/customXml" Target="../ink/ink175.xml"/><Relationship Id="rId273" Type="http://schemas.openxmlformats.org/officeDocument/2006/relationships/customXml" Target="../ink/ink196.xml"/><Relationship Id="rId329" Type="http://schemas.openxmlformats.org/officeDocument/2006/relationships/image" Target="../media/image226.png"/><Relationship Id="rId68" Type="http://schemas.openxmlformats.org/officeDocument/2006/relationships/image" Target="../media/image97.png"/><Relationship Id="rId133" Type="http://schemas.openxmlformats.org/officeDocument/2006/relationships/customXml" Target="../ink/ink125.xml"/><Relationship Id="rId175" Type="http://schemas.openxmlformats.org/officeDocument/2006/relationships/customXml" Target="../ink/ink146.xml"/><Relationship Id="rId340" Type="http://schemas.openxmlformats.org/officeDocument/2006/relationships/customXml" Target="../ink/ink230.xml"/><Relationship Id="rId200" Type="http://schemas.openxmlformats.org/officeDocument/2006/relationships/image" Target="../media/image162.png"/><Relationship Id="rId382" Type="http://schemas.openxmlformats.org/officeDocument/2006/relationships/customXml" Target="../ink/ink251.xml"/><Relationship Id="rId438" Type="http://schemas.openxmlformats.org/officeDocument/2006/relationships/customXml" Target="../ink/ink279.xml"/><Relationship Id="rId242" Type="http://schemas.openxmlformats.org/officeDocument/2006/relationships/image" Target="../media/image183.png"/><Relationship Id="rId284" Type="http://schemas.openxmlformats.org/officeDocument/2006/relationships/image" Target="../media/image204.png"/><Relationship Id="rId37" Type="http://schemas.openxmlformats.org/officeDocument/2006/relationships/customXml" Target="../ink/ink77.xml"/><Relationship Id="rId79" Type="http://schemas.openxmlformats.org/officeDocument/2006/relationships/customXml" Target="../ink/ink98.xml"/><Relationship Id="rId102" Type="http://schemas.openxmlformats.org/officeDocument/2006/relationships/image" Target="../media/image114.png"/><Relationship Id="rId144" Type="http://schemas.openxmlformats.org/officeDocument/2006/relationships/image" Target="../media/image135.png"/><Relationship Id="rId90" Type="http://schemas.openxmlformats.org/officeDocument/2006/relationships/image" Target="../media/image108.png"/><Relationship Id="rId186" Type="http://schemas.openxmlformats.org/officeDocument/2006/relationships/customXml" Target="../ink/ink152.xml"/><Relationship Id="rId351" Type="http://schemas.openxmlformats.org/officeDocument/2006/relationships/image" Target="../media/image237.png"/><Relationship Id="rId393" Type="http://schemas.openxmlformats.org/officeDocument/2006/relationships/image" Target="../media/image258.png"/><Relationship Id="rId407" Type="http://schemas.openxmlformats.org/officeDocument/2006/relationships/image" Target="../media/image265.png"/><Relationship Id="rId211" Type="http://schemas.openxmlformats.org/officeDocument/2006/relationships/customXml" Target="../ink/ink165.xml"/><Relationship Id="rId253" Type="http://schemas.openxmlformats.org/officeDocument/2006/relationships/customXml" Target="../ink/ink186.xml"/><Relationship Id="rId295" Type="http://schemas.openxmlformats.org/officeDocument/2006/relationships/customXml" Target="../ink/ink207.xml"/><Relationship Id="rId309" Type="http://schemas.openxmlformats.org/officeDocument/2006/relationships/customXml" Target="../ink/ink214.xml"/><Relationship Id="rId48" Type="http://schemas.openxmlformats.org/officeDocument/2006/relationships/image" Target="../media/image87.png"/><Relationship Id="rId113" Type="http://schemas.openxmlformats.org/officeDocument/2006/relationships/customXml" Target="../ink/ink115.xml"/><Relationship Id="rId320" Type="http://schemas.openxmlformats.org/officeDocument/2006/relationships/customXml" Target="../ink/ink220.xml"/><Relationship Id="rId155" Type="http://schemas.openxmlformats.org/officeDocument/2006/relationships/customXml" Target="../ink/ink136.xml"/><Relationship Id="rId197" Type="http://schemas.openxmlformats.org/officeDocument/2006/relationships/customXml" Target="../ink/ink158.xml"/><Relationship Id="rId362" Type="http://schemas.openxmlformats.org/officeDocument/2006/relationships/customXml" Target="../ink/ink241.xml"/><Relationship Id="rId418" Type="http://schemas.openxmlformats.org/officeDocument/2006/relationships/customXml" Target="../ink/ink269.xml"/><Relationship Id="rId222" Type="http://schemas.openxmlformats.org/officeDocument/2006/relationships/image" Target="../media/image173.png"/><Relationship Id="rId264" Type="http://schemas.openxmlformats.org/officeDocument/2006/relationships/image" Target="../media/image194.png"/><Relationship Id="rId17" Type="http://schemas.openxmlformats.org/officeDocument/2006/relationships/customXml" Target="../ink/ink67.xml"/><Relationship Id="rId59" Type="http://schemas.openxmlformats.org/officeDocument/2006/relationships/customXml" Target="../ink/ink88.xml"/><Relationship Id="rId124" Type="http://schemas.openxmlformats.org/officeDocument/2006/relationships/image" Target="../media/image125.png"/><Relationship Id="rId70" Type="http://schemas.openxmlformats.org/officeDocument/2006/relationships/image" Target="../media/image98.png"/><Relationship Id="rId166" Type="http://schemas.openxmlformats.org/officeDocument/2006/relationships/image" Target="../media/image146.png"/><Relationship Id="rId331" Type="http://schemas.openxmlformats.org/officeDocument/2006/relationships/image" Target="../media/image227.png"/><Relationship Id="rId373" Type="http://schemas.openxmlformats.org/officeDocument/2006/relationships/image" Target="../media/image248.png"/><Relationship Id="rId429" Type="http://schemas.openxmlformats.org/officeDocument/2006/relationships/image" Target="../media/image276.png"/><Relationship Id="rId1" Type="http://schemas.openxmlformats.org/officeDocument/2006/relationships/slideLayout" Target="../slideLayouts/slideLayout2.xml"/><Relationship Id="rId233" Type="http://schemas.openxmlformats.org/officeDocument/2006/relationships/customXml" Target="../ink/ink176.xml"/><Relationship Id="rId440" Type="http://schemas.openxmlformats.org/officeDocument/2006/relationships/customXml" Target="../ink/ink280.xml"/><Relationship Id="rId28" Type="http://schemas.openxmlformats.org/officeDocument/2006/relationships/image" Target="../media/image77.png"/><Relationship Id="rId275" Type="http://schemas.openxmlformats.org/officeDocument/2006/relationships/customXml" Target="../ink/ink197.xml"/><Relationship Id="rId300" Type="http://schemas.openxmlformats.org/officeDocument/2006/relationships/image" Target="../media/image212.png"/><Relationship Id="rId81" Type="http://schemas.openxmlformats.org/officeDocument/2006/relationships/customXml" Target="../ink/ink99.xml"/><Relationship Id="rId135" Type="http://schemas.openxmlformats.org/officeDocument/2006/relationships/customXml" Target="../ink/ink126.xml"/><Relationship Id="rId177" Type="http://schemas.openxmlformats.org/officeDocument/2006/relationships/customXml" Target="../ink/ink147.xml"/><Relationship Id="rId342" Type="http://schemas.openxmlformats.org/officeDocument/2006/relationships/customXml" Target="../ink/ink231.xml"/><Relationship Id="rId384" Type="http://schemas.openxmlformats.org/officeDocument/2006/relationships/customXml" Target="../ink/ink252.xml"/></Relationships>
</file>

<file path=ppt/slides/_rels/slide11.xml.rels><?xml version="1.0" encoding="UTF-8" standalone="yes"?>
<Relationships xmlns="http://schemas.openxmlformats.org/package/2006/relationships"><Relationship Id="rId3" Type="http://schemas.openxmlformats.org/officeDocument/2006/relationships/hyperlink" Target="https://download.oracle.com/java/17/archive/jdk-17.0.10_windows-x64_bin.msi" TargetMode="External"/><Relationship Id="rId2" Type="http://schemas.openxmlformats.org/officeDocument/2006/relationships/hyperlink" Target="https://tools.hana.ondemand.com/#abap" TargetMode="External"/><Relationship Id="rId1" Type="http://schemas.openxmlformats.org/officeDocument/2006/relationships/slideLayout" Target="../slideLayouts/slideLayout2.xml"/><Relationship Id="rId6" Type="http://schemas.openxmlformats.org/officeDocument/2006/relationships/hyperlink" Target="https://www.eclipse.org/downloads/packages/release/2023-12/r/eclipse-ide-java-developers" TargetMode="External"/><Relationship Id="rId5" Type="http://schemas.openxmlformats.org/officeDocument/2006/relationships/hyperlink" Target="https://www.eclipse.org/downloads/packages/release/2023-12/r" TargetMode="External"/><Relationship Id="rId4" Type="http://schemas.openxmlformats.org/officeDocument/2006/relationships/hyperlink" Target="https://docs.microsoft.com/en-US/cpp/windows/latest-supported-vc-redist?view=msvc-170#visual-studio-2013-vc-12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allpaperflare.com/black-computer-keyboard-keyboards-hands-internet-network-wallpaper-udy" TargetMode="External"/><Relationship Id="rId2" Type="http://schemas.openxmlformats.org/officeDocument/2006/relationships/image" Target="../media/image28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7" Type="http://schemas.openxmlformats.org/officeDocument/2006/relationships/customXml" Target="../ink/ink339.xml"/><Relationship Id="rId299" Type="http://schemas.openxmlformats.org/officeDocument/2006/relationships/customXml" Target="../ink/ink430.xml"/><Relationship Id="rId21" Type="http://schemas.openxmlformats.org/officeDocument/2006/relationships/image" Target="../media/image294.png"/><Relationship Id="rId63" Type="http://schemas.openxmlformats.org/officeDocument/2006/relationships/image" Target="../media/image315.png"/><Relationship Id="rId159" Type="http://schemas.openxmlformats.org/officeDocument/2006/relationships/customXml" Target="../ink/ink360.xml"/><Relationship Id="rId324" Type="http://schemas.openxmlformats.org/officeDocument/2006/relationships/image" Target="../media/image444.png"/><Relationship Id="rId366" Type="http://schemas.openxmlformats.org/officeDocument/2006/relationships/image" Target="../media/image465.png"/><Relationship Id="rId170" Type="http://schemas.openxmlformats.org/officeDocument/2006/relationships/image" Target="../media/image368.png"/><Relationship Id="rId226" Type="http://schemas.openxmlformats.org/officeDocument/2006/relationships/image" Target="../media/image395.png"/><Relationship Id="rId268" Type="http://schemas.openxmlformats.org/officeDocument/2006/relationships/image" Target="../media/image416.png"/><Relationship Id="rId32" Type="http://schemas.openxmlformats.org/officeDocument/2006/relationships/customXml" Target="../ink/ink296.xml"/><Relationship Id="rId74" Type="http://schemas.openxmlformats.org/officeDocument/2006/relationships/customXml" Target="../ink/ink317.xml"/><Relationship Id="rId128" Type="http://schemas.openxmlformats.org/officeDocument/2006/relationships/image" Target="../media/image347.png"/><Relationship Id="rId335" Type="http://schemas.openxmlformats.org/officeDocument/2006/relationships/customXml" Target="../ink/ink448.xml"/><Relationship Id="rId377" Type="http://schemas.openxmlformats.org/officeDocument/2006/relationships/customXml" Target="../ink/ink469.xml"/><Relationship Id="rId5" Type="http://schemas.openxmlformats.org/officeDocument/2006/relationships/image" Target="../media/image286.png"/><Relationship Id="rId181" Type="http://schemas.openxmlformats.org/officeDocument/2006/relationships/customXml" Target="../ink/ink371.xml"/><Relationship Id="rId237" Type="http://schemas.openxmlformats.org/officeDocument/2006/relationships/customXml" Target="../ink/ink399.xml"/><Relationship Id="rId402" Type="http://schemas.openxmlformats.org/officeDocument/2006/relationships/image" Target="../media/image483.png"/><Relationship Id="rId279" Type="http://schemas.openxmlformats.org/officeDocument/2006/relationships/customXml" Target="../ink/ink420.xml"/><Relationship Id="rId43" Type="http://schemas.openxmlformats.org/officeDocument/2006/relationships/image" Target="../media/image305.png"/><Relationship Id="rId139" Type="http://schemas.openxmlformats.org/officeDocument/2006/relationships/customXml" Target="../ink/ink350.xml"/><Relationship Id="rId290" Type="http://schemas.openxmlformats.org/officeDocument/2006/relationships/image" Target="../media/image427.png"/><Relationship Id="rId304" Type="http://schemas.openxmlformats.org/officeDocument/2006/relationships/image" Target="../media/image434.png"/><Relationship Id="rId346" Type="http://schemas.openxmlformats.org/officeDocument/2006/relationships/image" Target="../media/image455.png"/><Relationship Id="rId388" Type="http://schemas.openxmlformats.org/officeDocument/2006/relationships/image" Target="../media/image476.png"/><Relationship Id="rId85" Type="http://schemas.openxmlformats.org/officeDocument/2006/relationships/image" Target="../media/image326.png"/><Relationship Id="rId150" Type="http://schemas.openxmlformats.org/officeDocument/2006/relationships/image" Target="../media/image358.png"/><Relationship Id="rId192" Type="http://schemas.openxmlformats.org/officeDocument/2006/relationships/image" Target="../media/image378.png"/><Relationship Id="rId206" Type="http://schemas.openxmlformats.org/officeDocument/2006/relationships/image" Target="../media/image385.png"/><Relationship Id="rId413" Type="http://schemas.openxmlformats.org/officeDocument/2006/relationships/customXml" Target="../ink/ink487.xml"/><Relationship Id="rId248" Type="http://schemas.openxmlformats.org/officeDocument/2006/relationships/image" Target="../media/image406.png"/><Relationship Id="rId12" Type="http://schemas.openxmlformats.org/officeDocument/2006/relationships/customXml" Target="../ink/ink286.xml"/><Relationship Id="rId108" Type="http://schemas.openxmlformats.org/officeDocument/2006/relationships/image" Target="../media/image337.png"/><Relationship Id="rId315" Type="http://schemas.openxmlformats.org/officeDocument/2006/relationships/customXml" Target="../ink/ink438.xml"/><Relationship Id="rId357" Type="http://schemas.openxmlformats.org/officeDocument/2006/relationships/customXml" Target="../ink/ink459.xml"/><Relationship Id="rId54" Type="http://schemas.openxmlformats.org/officeDocument/2006/relationships/customXml" Target="../ink/ink307.xml"/><Relationship Id="rId96" Type="http://schemas.openxmlformats.org/officeDocument/2006/relationships/customXml" Target="../ink/ink328.xml"/><Relationship Id="rId161" Type="http://schemas.openxmlformats.org/officeDocument/2006/relationships/customXml" Target="../ink/ink361.xml"/><Relationship Id="rId217" Type="http://schemas.openxmlformats.org/officeDocument/2006/relationships/customXml" Target="../ink/ink389.xml"/><Relationship Id="rId399" Type="http://schemas.openxmlformats.org/officeDocument/2006/relationships/customXml" Target="../ink/ink480.xml"/><Relationship Id="rId259" Type="http://schemas.openxmlformats.org/officeDocument/2006/relationships/customXml" Target="../ink/ink410.xml"/><Relationship Id="rId23" Type="http://schemas.openxmlformats.org/officeDocument/2006/relationships/image" Target="../media/image295.png"/><Relationship Id="rId119" Type="http://schemas.openxmlformats.org/officeDocument/2006/relationships/customXml" Target="../ink/ink340.xml"/><Relationship Id="rId270" Type="http://schemas.openxmlformats.org/officeDocument/2006/relationships/image" Target="../media/image417.png"/><Relationship Id="rId326" Type="http://schemas.openxmlformats.org/officeDocument/2006/relationships/image" Target="../media/image445.png"/><Relationship Id="rId65" Type="http://schemas.openxmlformats.org/officeDocument/2006/relationships/image" Target="../media/image316.png"/><Relationship Id="rId130" Type="http://schemas.openxmlformats.org/officeDocument/2006/relationships/image" Target="../media/image348.png"/><Relationship Id="rId368" Type="http://schemas.openxmlformats.org/officeDocument/2006/relationships/image" Target="../media/image466.png"/><Relationship Id="rId172" Type="http://schemas.openxmlformats.org/officeDocument/2006/relationships/image" Target="../media/image369.png"/><Relationship Id="rId228" Type="http://schemas.openxmlformats.org/officeDocument/2006/relationships/image" Target="../media/image396.png"/><Relationship Id="rId281" Type="http://schemas.openxmlformats.org/officeDocument/2006/relationships/customXml" Target="../ink/ink421.xml"/><Relationship Id="rId337" Type="http://schemas.openxmlformats.org/officeDocument/2006/relationships/customXml" Target="../ink/ink449.xml"/><Relationship Id="rId34" Type="http://schemas.openxmlformats.org/officeDocument/2006/relationships/customXml" Target="../ink/ink297.xml"/><Relationship Id="rId76" Type="http://schemas.openxmlformats.org/officeDocument/2006/relationships/customXml" Target="../ink/ink318.xml"/><Relationship Id="rId141" Type="http://schemas.openxmlformats.org/officeDocument/2006/relationships/customXml" Target="../ink/ink351.xml"/><Relationship Id="rId379" Type="http://schemas.openxmlformats.org/officeDocument/2006/relationships/customXml" Target="../ink/ink470.xml"/><Relationship Id="rId7" Type="http://schemas.openxmlformats.org/officeDocument/2006/relationships/image" Target="../media/image287.png"/><Relationship Id="rId183" Type="http://schemas.openxmlformats.org/officeDocument/2006/relationships/customXml" Target="../ink/ink372.xml"/><Relationship Id="rId239" Type="http://schemas.openxmlformats.org/officeDocument/2006/relationships/customXml" Target="../ink/ink400.xml"/><Relationship Id="rId390" Type="http://schemas.openxmlformats.org/officeDocument/2006/relationships/image" Target="../media/image477.png"/><Relationship Id="rId404" Type="http://schemas.openxmlformats.org/officeDocument/2006/relationships/image" Target="../media/image484.png"/><Relationship Id="rId250" Type="http://schemas.openxmlformats.org/officeDocument/2006/relationships/image" Target="../media/image407.png"/><Relationship Id="rId292" Type="http://schemas.openxmlformats.org/officeDocument/2006/relationships/image" Target="../media/image428.png"/><Relationship Id="rId306" Type="http://schemas.openxmlformats.org/officeDocument/2006/relationships/image" Target="../media/image435.png"/><Relationship Id="rId45" Type="http://schemas.openxmlformats.org/officeDocument/2006/relationships/image" Target="../media/image306.png"/><Relationship Id="rId87" Type="http://schemas.openxmlformats.org/officeDocument/2006/relationships/image" Target="../media/image327.png"/><Relationship Id="rId110" Type="http://schemas.openxmlformats.org/officeDocument/2006/relationships/image" Target="../media/image338.png"/><Relationship Id="rId348" Type="http://schemas.openxmlformats.org/officeDocument/2006/relationships/image" Target="../media/image456.png"/><Relationship Id="rId152" Type="http://schemas.openxmlformats.org/officeDocument/2006/relationships/image" Target="../media/image359.png"/><Relationship Id="rId194" Type="http://schemas.openxmlformats.org/officeDocument/2006/relationships/image" Target="../media/image379.png"/><Relationship Id="rId208" Type="http://schemas.openxmlformats.org/officeDocument/2006/relationships/image" Target="../media/image386.png"/><Relationship Id="rId415" Type="http://schemas.openxmlformats.org/officeDocument/2006/relationships/customXml" Target="../ink/ink488.xml"/><Relationship Id="rId261" Type="http://schemas.openxmlformats.org/officeDocument/2006/relationships/customXml" Target="../ink/ink411.xml"/><Relationship Id="rId14" Type="http://schemas.openxmlformats.org/officeDocument/2006/relationships/customXml" Target="../ink/ink287.xml"/><Relationship Id="rId56" Type="http://schemas.openxmlformats.org/officeDocument/2006/relationships/customXml" Target="../ink/ink308.xml"/><Relationship Id="rId317" Type="http://schemas.openxmlformats.org/officeDocument/2006/relationships/customXml" Target="../ink/ink439.xml"/><Relationship Id="rId359" Type="http://schemas.openxmlformats.org/officeDocument/2006/relationships/customXml" Target="../ink/ink460.xml"/><Relationship Id="rId98" Type="http://schemas.openxmlformats.org/officeDocument/2006/relationships/customXml" Target="../ink/ink329.xml"/><Relationship Id="rId121" Type="http://schemas.openxmlformats.org/officeDocument/2006/relationships/customXml" Target="../ink/ink341.xml"/><Relationship Id="rId163" Type="http://schemas.openxmlformats.org/officeDocument/2006/relationships/customXml" Target="../ink/ink362.xml"/><Relationship Id="rId219" Type="http://schemas.openxmlformats.org/officeDocument/2006/relationships/customXml" Target="../ink/ink390.xml"/><Relationship Id="rId370" Type="http://schemas.openxmlformats.org/officeDocument/2006/relationships/image" Target="../media/image467.png"/><Relationship Id="rId230" Type="http://schemas.openxmlformats.org/officeDocument/2006/relationships/image" Target="../media/image397.png"/><Relationship Id="rId25" Type="http://schemas.openxmlformats.org/officeDocument/2006/relationships/image" Target="../media/image296.png"/><Relationship Id="rId67" Type="http://schemas.openxmlformats.org/officeDocument/2006/relationships/image" Target="../media/image317.png"/><Relationship Id="rId272" Type="http://schemas.openxmlformats.org/officeDocument/2006/relationships/image" Target="../media/image418.png"/><Relationship Id="rId328" Type="http://schemas.openxmlformats.org/officeDocument/2006/relationships/image" Target="../media/image446.png"/><Relationship Id="rId132" Type="http://schemas.openxmlformats.org/officeDocument/2006/relationships/image" Target="../media/image349.png"/><Relationship Id="rId174" Type="http://schemas.openxmlformats.org/officeDocument/2006/relationships/image" Target="../media/image370.png"/><Relationship Id="rId381" Type="http://schemas.openxmlformats.org/officeDocument/2006/relationships/customXml" Target="../ink/ink471.xml"/><Relationship Id="rId241" Type="http://schemas.openxmlformats.org/officeDocument/2006/relationships/customXml" Target="../ink/ink401.xml"/><Relationship Id="rId36" Type="http://schemas.openxmlformats.org/officeDocument/2006/relationships/customXml" Target="../ink/ink298.xml"/><Relationship Id="rId283" Type="http://schemas.openxmlformats.org/officeDocument/2006/relationships/customXml" Target="../ink/ink422.xml"/><Relationship Id="rId339" Type="http://schemas.openxmlformats.org/officeDocument/2006/relationships/customXml" Target="../ink/ink450.xml"/><Relationship Id="rId78" Type="http://schemas.openxmlformats.org/officeDocument/2006/relationships/customXml" Target="../ink/ink319.xml"/><Relationship Id="rId101" Type="http://schemas.openxmlformats.org/officeDocument/2006/relationships/image" Target="../media/image334.png"/><Relationship Id="rId143" Type="http://schemas.openxmlformats.org/officeDocument/2006/relationships/customXml" Target="../ink/ink352.xml"/><Relationship Id="rId185" Type="http://schemas.openxmlformats.org/officeDocument/2006/relationships/customXml" Target="../ink/ink373.xml"/><Relationship Id="rId350" Type="http://schemas.openxmlformats.org/officeDocument/2006/relationships/image" Target="../media/image457.png"/><Relationship Id="rId406" Type="http://schemas.openxmlformats.org/officeDocument/2006/relationships/image" Target="../media/image485.png"/><Relationship Id="rId9" Type="http://schemas.openxmlformats.org/officeDocument/2006/relationships/image" Target="../media/image288.png"/><Relationship Id="rId210" Type="http://schemas.openxmlformats.org/officeDocument/2006/relationships/image" Target="../media/image387.png"/><Relationship Id="rId392" Type="http://schemas.openxmlformats.org/officeDocument/2006/relationships/image" Target="../media/image478.png"/><Relationship Id="rId252" Type="http://schemas.openxmlformats.org/officeDocument/2006/relationships/image" Target="../media/image408.png"/><Relationship Id="rId294" Type="http://schemas.openxmlformats.org/officeDocument/2006/relationships/image" Target="../media/image429.png"/><Relationship Id="rId308" Type="http://schemas.openxmlformats.org/officeDocument/2006/relationships/image" Target="../media/image436.png"/><Relationship Id="rId47" Type="http://schemas.openxmlformats.org/officeDocument/2006/relationships/image" Target="../media/image307.png"/><Relationship Id="rId89" Type="http://schemas.openxmlformats.org/officeDocument/2006/relationships/image" Target="../media/image328.png"/><Relationship Id="rId112" Type="http://schemas.openxmlformats.org/officeDocument/2006/relationships/image" Target="../media/image339.png"/><Relationship Id="rId154" Type="http://schemas.openxmlformats.org/officeDocument/2006/relationships/image" Target="../media/image360.png"/><Relationship Id="rId361" Type="http://schemas.openxmlformats.org/officeDocument/2006/relationships/customXml" Target="../ink/ink461.xml"/><Relationship Id="rId196" Type="http://schemas.openxmlformats.org/officeDocument/2006/relationships/image" Target="../media/image380.png"/><Relationship Id="rId417" Type="http://schemas.openxmlformats.org/officeDocument/2006/relationships/customXml" Target="../ink/ink489.xml"/><Relationship Id="rId16" Type="http://schemas.openxmlformats.org/officeDocument/2006/relationships/customXml" Target="../ink/ink288.xml"/><Relationship Id="rId221" Type="http://schemas.openxmlformats.org/officeDocument/2006/relationships/customXml" Target="../ink/ink391.xml"/><Relationship Id="rId263" Type="http://schemas.openxmlformats.org/officeDocument/2006/relationships/customXml" Target="../ink/ink412.xml"/><Relationship Id="rId319" Type="http://schemas.openxmlformats.org/officeDocument/2006/relationships/customXml" Target="../ink/ink440.xml"/><Relationship Id="rId58" Type="http://schemas.openxmlformats.org/officeDocument/2006/relationships/customXml" Target="../ink/ink309.xml"/><Relationship Id="rId123" Type="http://schemas.openxmlformats.org/officeDocument/2006/relationships/customXml" Target="../ink/ink342.xml"/><Relationship Id="rId330" Type="http://schemas.openxmlformats.org/officeDocument/2006/relationships/image" Target="../media/image447.png"/><Relationship Id="rId165" Type="http://schemas.openxmlformats.org/officeDocument/2006/relationships/customXml" Target="../ink/ink363.xml"/><Relationship Id="rId372" Type="http://schemas.openxmlformats.org/officeDocument/2006/relationships/image" Target="../media/image468.png"/><Relationship Id="rId232" Type="http://schemas.openxmlformats.org/officeDocument/2006/relationships/image" Target="../media/image398.png"/><Relationship Id="rId274" Type="http://schemas.openxmlformats.org/officeDocument/2006/relationships/image" Target="../media/image419.png"/><Relationship Id="rId27" Type="http://schemas.openxmlformats.org/officeDocument/2006/relationships/image" Target="../media/image297.png"/><Relationship Id="rId69" Type="http://schemas.openxmlformats.org/officeDocument/2006/relationships/image" Target="../media/image318.png"/><Relationship Id="rId134" Type="http://schemas.openxmlformats.org/officeDocument/2006/relationships/image" Target="../media/image350.png"/><Relationship Id="rId80" Type="http://schemas.openxmlformats.org/officeDocument/2006/relationships/customXml" Target="../ink/ink320.xml"/><Relationship Id="rId176" Type="http://schemas.openxmlformats.org/officeDocument/2006/relationships/image" Target="../media/image371.png"/><Relationship Id="rId341" Type="http://schemas.openxmlformats.org/officeDocument/2006/relationships/customXml" Target="../ink/ink451.xml"/><Relationship Id="rId383" Type="http://schemas.openxmlformats.org/officeDocument/2006/relationships/customXml" Target="../ink/ink472.xml"/><Relationship Id="rId201" Type="http://schemas.openxmlformats.org/officeDocument/2006/relationships/customXml" Target="../ink/ink381.xml"/><Relationship Id="rId222" Type="http://schemas.openxmlformats.org/officeDocument/2006/relationships/image" Target="../media/image393.png"/><Relationship Id="rId243" Type="http://schemas.openxmlformats.org/officeDocument/2006/relationships/customXml" Target="../ink/ink402.xml"/><Relationship Id="rId264" Type="http://schemas.openxmlformats.org/officeDocument/2006/relationships/image" Target="../media/image414.png"/><Relationship Id="rId285" Type="http://schemas.openxmlformats.org/officeDocument/2006/relationships/customXml" Target="../ink/ink423.xml"/><Relationship Id="rId17" Type="http://schemas.openxmlformats.org/officeDocument/2006/relationships/image" Target="../media/image292.png"/><Relationship Id="rId38" Type="http://schemas.openxmlformats.org/officeDocument/2006/relationships/customXml" Target="../ink/ink299.xml"/><Relationship Id="rId59" Type="http://schemas.openxmlformats.org/officeDocument/2006/relationships/image" Target="../media/image313.png"/><Relationship Id="rId103" Type="http://schemas.openxmlformats.org/officeDocument/2006/relationships/image" Target="../media/image335.png"/><Relationship Id="rId124" Type="http://schemas.openxmlformats.org/officeDocument/2006/relationships/image" Target="../media/image345.png"/><Relationship Id="rId310" Type="http://schemas.openxmlformats.org/officeDocument/2006/relationships/image" Target="../media/image437.png"/><Relationship Id="rId70" Type="http://schemas.openxmlformats.org/officeDocument/2006/relationships/customXml" Target="../ink/ink315.xml"/><Relationship Id="rId91" Type="http://schemas.openxmlformats.org/officeDocument/2006/relationships/image" Target="../media/image329.png"/><Relationship Id="rId145" Type="http://schemas.openxmlformats.org/officeDocument/2006/relationships/customXml" Target="../ink/ink353.xml"/><Relationship Id="rId166" Type="http://schemas.openxmlformats.org/officeDocument/2006/relationships/image" Target="../media/image366.png"/><Relationship Id="rId187" Type="http://schemas.openxmlformats.org/officeDocument/2006/relationships/customXml" Target="../ink/ink374.xml"/><Relationship Id="rId331" Type="http://schemas.openxmlformats.org/officeDocument/2006/relationships/customXml" Target="../ink/ink446.xml"/><Relationship Id="rId352" Type="http://schemas.openxmlformats.org/officeDocument/2006/relationships/image" Target="../media/image458.png"/><Relationship Id="rId373" Type="http://schemas.openxmlformats.org/officeDocument/2006/relationships/customXml" Target="../ink/ink467.xml"/><Relationship Id="rId394" Type="http://schemas.openxmlformats.org/officeDocument/2006/relationships/image" Target="../media/image479.png"/><Relationship Id="rId408" Type="http://schemas.openxmlformats.org/officeDocument/2006/relationships/image" Target="../media/image486.png"/><Relationship Id="rId1" Type="http://schemas.openxmlformats.org/officeDocument/2006/relationships/slideLayout" Target="../slideLayouts/slideLayout2.xml"/><Relationship Id="rId212" Type="http://schemas.openxmlformats.org/officeDocument/2006/relationships/image" Target="../media/image388.png"/><Relationship Id="rId233" Type="http://schemas.openxmlformats.org/officeDocument/2006/relationships/customXml" Target="../ink/ink397.xml"/><Relationship Id="rId254" Type="http://schemas.openxmlformats.org/officeDocument/2006/relationships/image" Target="../media/image409.png"/><Relationship Id="rId28" Type="http://schemas.openxmlformats.org/officeDocument/2006/relationships/customXml" Target="../ink/ink294.xml"/><Relationship Id="rId49" Type="http://schemas.openxmlformats.org/officeDocument/2006/relationships/image" Target="../media/image308.png"/><Relationship Id="rId114" Type="http://schemas.openxmlformats.org/officeDocument/2006/relationships/image" Target="../media/image340.png"/><Relationship Id="rId275" Type="http://schemas.openxmlformats.org/officeDocument/2006/relationships/customXml" Target="../ink/ink418.xml"/><Relationship Id="rId296" Type="http://schemas.openxmlformats.org/officeDocument/2006/relationships/image" Target="../media/image430.png"/><Relationship Id="rId300" Type="http://schemas.openxmlformats.org/officeDocument/2006/relationships/image" Target="../media/image432.png"/><Relationship Id="rId60" Type="http://schemas.openxmlformats.org/officeDocument/2006/relationships/customXml" Target="../ink/ink310.xml"/><Relationship Id="rId81" Type="http://schemas.openxmlformats.org/officeDocument/2006/relationships/image" Target="../media/image324.png"/><Relationship Id="rId135" Type="http://schemas.openxmlformats.org/officeDocument/2006/relationships/customXml" Target="../ink/ink348.xml"/><Relationship Id="rId156" Type="http://schemas.openxmlformats.org/officeDocument/2006/relationships/image" Target="../media/image361.png"/><Relationship Id="rId177" Type="http://schemas.openxmlformats.org/officeDocument/2006/relationships/customXml" Target="../ink/ink369.xml"/><Relationship Id="rId198" Type="http://schemas.openxmlformats.org/officeDocument/2006/relationships/image" Target="../media/image381.png"/><Relationship Id="rId321" Type="http://schemas.openxmlformats.org/officeDocument/2006/relationships/customXml" Target="../ink/ink441.xml"/><Relationship Id="rId342" Type="http://schemas.openxmlformats.org/officeDocument/2006/relationships/image" Target="../media/image453.png"/><Relationship Id="rId363" Type="http://schemas.openxmlformats.org/officeDocument/2006/relationships/customXml" Target="../ink/ink462.xml"/><Relationship Id="rId384" Type="http://schemas.openxmlformats.org/officeDocument/2006/relationships/image" Target="../media/image474.png"/><Relationship Id="rId202" Type="http://schemas.openxmlformats.org/officeDocument/2006/relationships/image" Target="../media/image383.png"/><Relationship Id="rId223" Type="http://schemas.openxmlformats.org/officeDocument/2006/relationships/customXml" Target="../ink/ink392.xml"/><Relationship Id="rId244" Type="http://schemas.openxmlformats.org/officeDocument/2006/relationships/image" Target="../media/image404.png"/><Relationship Id="rId18" Type="http://schemas.openxmlformats.org/officeDocument/2006/relationships/customXml" Target="../ink/ink289.xml"/><Relationship Id="rId39" Type="http://schemas.openxmlformats.org/officeDocument/2006/relationships/image" Target="../media/image303.png"/><Relationship Id="rId265" Type="http://schemas.openxmlformats.org/officeDocument/2006/relationships/customXml" Target="../ink/ink413.xml"/><Relationship Id="rId286" Type="http://schemas.openxmlformats.org/officeDocument/2006/relationships/image" Target="../media/image425.png"/><Relationship Id="rId50" Type="http://schemas.openxmlformats.org/officeDocument/2006/relationships/customXml" Target="../ink/ink305.xml"/><Relationship Id="rId104" Type="http://schemas.openxmlformats.org/officeDocument/2006/relationships/customXml" Target="../ink/ink332.xml"/><Relationship Id="rId125" Type="http://schemas.openxmlformats.org/officeDocument/2006/relationships/customXml" Target="../ink/ink343.xml"/><Relationship Id="rId146" Type="http://schemas.openxmlformats.org/officeDocument/2006/relationships/image" Target="../media/image356.png"/><Relationship Id="rId167" Type="http://schemas.openxmlformats.org/officeDocument/2006/relationships/customXml" Target="../ink/ink364.xml"/><Relationship Id="rId188" Type="http://schemas.openxmlformats.org/officeDocument/2006/relationships/image" Target="../media/image376.png"/><Relationship Id="rId311" Type="http://schemas.openxmlformats.org/officeDocument/2006/relationships/customXml" Target="../ink/ink436.xml"/><Relationship Id="rId332" Type="http://schemas.openxmlformats.org/officeDocument/2006/relationships/image" Target="../media/image448.png"/><Relationship Id="rId353" Type="http://schemas.openxmlformats.org/officeDocument/2006/relationships/customXml" Target="../ink/ink457.xml"/><Relationship Id="rId374" Type="http://schemas.openxmlformats.org/officeDocument/2006/relationships/image" Target="../media/image469.png"/><Relationship Id="rId395" Type="http://schemas.openxmlformats.org/officeDocument/2006/relationships/customXml" Target="../ink/ink478.xml"/><Relationship Id="rId409" Type="http://schemas.openxmlformats.org/officeDocument/2006/relationships/customXml" Target="../ink/ink485.xml"/><Relationship Id="rId71" Type="http://schemas.openxmlformats.org/officeDocument/2006/relationships/image" Target="../media/image319.png"/><Relationship Id="rId92" Type="http://schemas.openxmlformats.org/officeDocument/2006/relationships/customXml" Target="../ink/ink326.xml"/><Relationship Id="rId213" Type="http://schemas.openxmlformats.org/officeDocument/2006/relationships/customXml" Target="../ink/ink387.xml"/><Relationship Id="rId234" Type="http://schemas.openxmlformats.org/officeDocument/2006/relationships/image" Target="../media/image399.png"/><Relationship Id="rId2" Type="http://schemas.openxmlformats.org/officeDocument/2006/relationships/customXml" Target="../ink/ink281.xml"/><Relationship Id="rId29" Type="http://schemas.openxmlformats.org/officeDocument/2006/relationships/image" Target="../media/image298.png"/><Relationship Id="rId255" Type="http://schemas.openxmlformats.org/officeDocument/2006/relationships/customXml" Target="../ink/ink408.xml"/><Relationship Id="rId276" Type="http://schemas.openxmlformats.org/officeDocument/2006/relationships/image" Target="../media/image420.png"/><Relationship Id="rId297" Type="http://schemas.openxmlformats.org/officeDocument/2006/relationships/customXml" Target="../ink/ink429.xml"/><Relationship Id="rId40" Type="http://schemas.openxmlformats.org/officeDocument/2006/relationships/customXml" Target="../ink/ink300.xml"/><Relationship Id="rId115" Type="http://schemas.openxmlformats.org/officeDocument/2006/relationships/customXml" Target="../ink/ink338.xml"/><Relationship Id="rId136" Type="http://schemas.openxmlformats.org/officeDocument/2006/relationships/image" Target="../media/image351.png"/><Relationship Id="rId157" Type="http://schemas.openxmlformats.org/officeDocument/2006/relationships/customXml" Target="../ink/ink359.xml"/><Relationship Id="rId178" Type="http://schemas.openxmlformats.org/officeDocument/2006/relationships/image" Target="../media/image372.png"/><Relationship Id="rId301" Type="http://schemas.openxmlformats.org/officeDocument/2006/relationships/customXml" Target="../ink/ink431.xml"/><Relationship Id="rId322" Type="http://schemas.openxmlformats.org/officeDocument/2006/relationships/image" Target="../media/image443.png"/><Relationship Id="rId343" Type="http://schemas.openxmlformats.org/officeDocument/2006/relationships/customXml" Target="../ink/ink452.xml"/><Relationship Id="rId364" Type="http://schemas.openxmlformats.org/officeDocument/2006/relationships/image" Target="../media/image464.png"/><Relationship Id="rId61" Type="http://schemas.openxmlformats.org/officeDocument/2006/relationships/image" Target="../media/image314.png"/><Relationship Id="rId82" Type="http://schemas.openxmlformats.org/officeDocument/2006/relationships/customXml" Target="../ink/ink321.xml"/><Relationship Id="rId199" Type="http://schemas.openxmlformats.org/officeDocument/2006/relationships/customXml" Target="../ink/ink380.xml"/><Relationship Id="rId203" Type="http://schemas.openxmlformats.org/officeDocument/2006/relationships/customXml" Target="../ink/ink382.xml"/><Relationship Id="rId385" Type="http://schemas.openxmlformats.org/officeDocument/2006/relationships/customXml" Target="../ink/ink473.xml"/><Relationship Id="rId19" Type="http://schemas.openxmlformats.org/officeDocument/2006/relationships/image" Target="../media/image293.png"/><Relationship Id="rId224" Type="http://schemas.openxmlformats.org/officeDocument/2006/relationships/image" Target="../media/image394.png"/><Relationship Id="rId245" Type="http://schemas.openxmlformats.org/officeDocument/2006/relationships/customXml" Target="../ink/ink403.xml"/><Relationship Id="rId266" Type="http://schemas.openxmlformats.org/officeDocument/2006/relationships/image" Target="../media/image415.png"/><Relationship Id="rId287" Type="http://schemas.openxmlformats.org/officeDocument/2006/relationships/customXml" Target="../ink/ink424.xml"/><Relationship Id="rId410" Type="http://schemas.openxmlformats.org/officeDocument/2006/relationships/image" Target="../media/image487.png"/><Relationship Id="rId30" Type="http://schemas.openxmlformats.org/officeDocument/2006/relationships/customXml" Target="../ink/ink295.xml"/><Relationship Id="rId105" Type="http://schemas.openxmlformats.org/officeDocument/2006/relationships/customXml" Target="../ink/ink333.xml"/><Relationship Id="rId126" Type="http://schemas.openxmlformats.org/officeDocument/2006/relationships/image" Target="../media/image346.png"/><Relationship Id="rId147" Type="http://schemas.openxmlformats.org/officeDocument/2006/relationships/customXml" Target="../ink/ink354.xml"/><Relationship Id="rId168" Type="http://schemas.openxmlformats.org/officeDocument/2006/relationships/image" Target="../media/image367.png"/><Relationship Id="rId312" Type="http://schemas.openxmlformats.org/officeDocument/2006/relationships/image" Target="../media/image438.png"/><Relationship Id="rId333" Type="http://schemas.openxmlformats.org/officeDocument/2006/relationships/customXml" Target="../ink/ink447.xml"/><Relationship Id="rId354" Type="http://schemas.openxmlformats.org/officeDocument/2006/relationships/image" Target="../media/image459.png"/><Relationship Id="rId51" Type="http://schemas.openxmlformats.org/officeDocument/2006/relationships/image" Target="../media/image309.png"/><Relationship Id="rId72" Type="http://schemas.openxmlformats.org/officeDocument/2006/relationships/customXml" Target="../ink/ink316.xml"/><Relationship Id="rId93" Type="http://schemas.openxmlformats.org/officeDocument/2006/relationships/image" Target="../media/image330.png"/><Relationship Id="rId189" Type="http://schemas.openxmlformats.org/officeDocument/2006/relationships/customXml" Target="../ink/ink375.xml"/><Relationship Id="rId375" Type="http://schemas.openxmlformats.org/officeDocument/2006/relationships/customXml" Target="../ink/ink468.xml"/><Relationship Id="rId396" Type="http://schemas.openxmlformats.org/officeDocument/2006/relationships/image" Target="../media/image480.png"/><Relationship Id="rId3" Type="http://schemas.openxmlformats.org/officeDocument/2006/relationships/image" Target="../media/image285.png"/><Relationship Id="rId214" Type="http://schemas.openxmlformats.org/officeDocument/2006/relationships/image" Target="../media/image389.png"/><Relationship Id="rId235" Type="http://schemas.openxmlformats.org/officeDocument/2006/relationships/customXml" Target="../ink/ink398.xml"/><Relationship Id="rId256" Type="http://schemas.openxmlformats.org/officeDocument/2006/relationships/image" Target="../media/image410.png"/><Relationship Id="rId277" Type="http://schemas.openxmlformats.org/officeDocument/2006/relationships/customXml" Target="../ink/ink419.xml"/><Relationship Id="rId298" Type="http://schemas.openxmlformats.org/officeDocument/2006/relationships/image" Target="../media/image431.png"/><Relationship Id="rId400" Type="http://schemas.openxmlformats.org/officeDocument/2006/relationships/image" Target="../media/image482.png"/><Relationship Id="rId116" Type="http://schemas.openxmlformats.org/officeDocument/2006/relationships/image" Target="../media/image341.png"/><Relationship Id="rId137" Type="http://schemas.openxmlformats.org/officeDocument/2006/relationships/customXml" Target="../ink/ink349.xml"/><Relationship Id="rId158" Type="http://schemas.openxmlformats.org/officeDocument/2006/relationships/image" Target="../media/image362.png"/><Relationship Id="rId302" Type="http://schemas.openxmlformats.org/officeDocument/2006/relationships/image" Target="../media/image433.png"/><Relationship Id="rId323" Type="http://schemas.openxmlformats.org/officeDocument/2006/relationships/customXml" Target="../ink/ink442.xml"/><Relationship Id="rId344" Type="http://schemas.openxmlformats.org/officeDocument/2006/relationships/image" Target="../media/image454.png"/><Relationship Id="rId20" Type="http://schemas.openxmlformats.org/officeDocument/2006/relationships/customXml" Target="../ink/ink290.xml"/><Relationship Id="rId41" Type="http://schemas.openxmlformats.org/officeDocument/2006/relationships/image" Target="../media/image304.png"/><Relationship Id="rId62" Type="http://schemas.openxmlformats.org/officeDocument/2006/relationships/customXml" Target="../ink/ink311.xml"/><Relationship Id="rId83" Type="http://schemas.openxmlformats.org/officeDocument/2006/relationships/image" Target="../media/image325.png"/><Relationship Id="rId179" Type="http://schemas.openxmlformats.org/officeDocument/2006/relationships/customXml" Target="../ink/ink370.xml"/><Relationship Id="rId365" Type="http://schemas.openxmlformats.org/officeDocument/2006/relationships/customXml" Target="../ink/ink463.xml"/><Relationship Id="rId386" Type="http://schemas.openxmlformats.org/officeDocument/2006/relationships/image" Target="../media/image475.png"/><Relationship Id="rId190" Type="http://schemas.openxmlformats.org/officeDocument/2006/relationships/image" Target="../media/image377.png"/><Relationship Id="rId204" Type="http://schemas.openxmlformats.org/officeDocument/2006/relationships/image" Target="../media/image384.png"/><Relationship Id="rId225" Type="http://schemas.openxmlformats.org/officeDocument/2006/relationships/customXml" Target="../ink/ink393.xml"/><Relationship Id="rId246" Type="http://schemas.openxmlformats.org/officeDocument/2006/relationships/image" Target="../media/image405.png"/><Relationship Id="rId267" Type="http://schemas.openxmlformats.org/officeDocument/2006/relationships/customXml" Target="../ink/ink414.xml"/><Relationship Id="rId288" Type="http://schemas.openxmlformats.org/officeDocument/2006/relationships/image" Target="../media/image426.png"/><Relationship Id="rId411" Type="http://schemas.openxmlformats.org/officeDocument/2006/relationships/customXml" Target="../ink/ink486.xml"/><Relationship Id="rId106" Type="http://schemas.openxmlformats.org/officeDocument/2006/relationships/image" Target="../media/image336.png"/><Relationship Id="rId127" Type="http://schemas.openxmlformats.org/officeDocument/2006/relationships/customXml" Target="../ink/ink344.xml"/><Relationship Id="rId313" Type="http://schemas.openxmlformats.org/officeDocument/2006/relationships/customXml" Target="../ink/ink437.xml"/><Relationship Id="rId10" Type="http://schemas.openxmlformats.org/officeDocument/2006/relationships/customXml" Target="../ink/ink285.xml"/><Relationship Id="rId31" Type="http://schemas.openxmlformats.org/officeDocument/2006/relationships/image" Target="../media/image299.png"/><Relationship Id="rId52" Type="http://schemas.openxmlformats.org/officeDocument/2006/relationships/customXml" Target="../ink/ink306.xml"/><Relationship Id="rId73" Type="http://schemas.openxmlformats.org/officeDocument/2006/relationships/image" Target="../media/image320.png"/><Relationship Id="rId94" Type="http://schemas.openxmlformats.org/officeDocument/2006/relationships/customXml" Target="../ink/ink327.xml"/><Relationship Id="rId148" Type="http://schemas.openxmlformats.org/officeDocument/2006/relationships/image" Target="../media/image357.png"/><Relationship Id="rId169" Type="http://schemas.openxmlformats.org/officeDocument/2006/relationships/customXml" Target="../ink/ink365.xml"/><Relationship Id="rId334" Type="http://schemas.openxmlformats.org/officeDocument/2006/relationships/image" Target="../media/image449.png"/><Relationship Id="rId355" Type="http://schemas.openxmlformats.org/officeDocument/2006/relationships/customXml" Target="../ink/ink458.xml"/><Relationship Id="rId376" Type="http://schemas.openxmlformats.org/officeDocument/2006/relationships/image" Target="../media/image470.png"/><Relationship Id="rId397" Type="http://schemas.openxmlformats.org/officeDocument/2006/relationships/customXml" Target="../ink/ink479.xml"/><Relationship Id="rId4" Type="http://schemas.openxmlformats.org/officeDocument/2006/relationships/customXml" Target="../ink/ink282.xml"/><Relationship Id="rId180" Type="http://schemas.openxmlformats.org/officeDocument/2006/relationships/image" Target="../media/image373.png"/><Relationship Id="rId215" Type="http://schemas.openxmlformats.org/officeDocument/2006/relationships/customXml" Target="../ink/ink388.xml"/><Relationship Id="rId236" Type="http://schemas.openxmlformats.org/officeDocument/2006/relationships/image" Target="../media/image400.png"/><Relationship Id="rId257" Type="http://schemas.openxmlformats.org/officeDocument/2006/relationships/customXml" Target="../ink/ink409.xml"/><Relationship Id="rId278" Type="http://schemas.openxmlformats.org/officeDocument/2006/relationships/image" Target="../media/image421.png"/><Relationship Id="rId401" Type="http://schemas.openxmlformats.org/officeDocument/2006/relationships/customXml" Target="../ink/ink481.xml"/><Relationship Id="rId303" Type="http://schemas.openxmlformats.org/officeDocument/2006/relationships/customXml" Target="../ink/ink432.xml"/><Relationship Id="rId42" Type="http://schemas.openxmlformats.org/officeDocument/2006/relationships/customXml" Target="../ink/ink301.xml"/><Relationship Id="rId84" Type="http://schemas.openxmlformats.org/officeDocument/2006/relationships/customXml" Target="../ink/ink322.xml"/><Relationship Id="rId138" Type="http://schemas.openxmlformats.org/officeDocument/2006/relationships/image" Target="../media/image352.png"/><Relationship Id="rId345" Type="http://schemas.openxmlformats.org/officeDocument/2006/relationships/customXml" Target="../ink/ink453.xml"/><Relationship Id="rId387" Type="http://schemas.openxmlformats.org/officeDocument/2006/relationships/customXml" Target="../ink/ink474.xml"/><Relationship Id="rId191" Type="http://schemas.openxmlformats.org/officeDocument/2006/relationships/customXml" Target="../ink/ink376.xml"/><Relationship Id="rId205" Type="http://schemas.openxmlformats.org/officeDocument/2006/relationships/customXml" Target="../ink/ink383.xml"/><Relationship Id="rId247" Type="http://schemas.openxmlformats.org/officeDocument/2006/relationships/customXml" Target="../ink/ink404.xml"/><Relationship Id="rId412" Type="http://schemas.openxmlformats.org/officeDocument/2006/relationships/image" Target="../media/image488.png"/><Relationship Id="rId107" Type="http://schemas.openxmlformats.org/officeDocument/2006/relationships/customXml" Target="../ink/ink334.xml"/><Relationship Id="rId289" Type="http://schemas.openxmlformats.org/officeDocument/2006/relationships/customXml" Target="../ink/ink425.xml"/><Relationship Id="rId11" Type="http://schemas.openxmlformats.org/officeDocument/2006/relationships/image" Target="../media/image289.png"/><Relationship Id="rId53" Type="http://schemas.openxmlformats.org/officeDocument/2006/relationships/image" Target="../media/image310.png"/><Relationship Id="rId149" Type="http://schemas.openxmlformats.org/officeDocument/2006/relationships/customXml" Target="../ink/ink355.xml"/><Relationship Id="rId314" Type="http://schemas.openxmlformats.org/officeDocument/2006/relationships/image" Target="../media/image439.png"/><Relationship Id="rId356" Type="http://schemas.openxmlformats.org/officeDocument/2006/relationships/image" Target="../media/image460.png"/><Relationship Id="rId398" Type="http://schemas.openxmlformats.org/officeDocument/2006/relationships/image" Target="../media/image481.png"/><Relationship Id="rId95" Type="http://schemas.openxmlformats.org/officeDocument/2006/relationships/image" Target="../media/image331.png"/><Relationship Id="rId160" Type="http://schemas.openxmlformats.org/officeDocument/2006/relationships/image" Target="../media/image363.png"/><Relationship Id="rId216" Type="http://schemas.openxmlformats.org/officeDocument/2006/relationships/image" Target="../media/image390.png"/><Relationship Id="rId258" Type="http://schemas.openxmlformats.org/officeDocument/2006/relationships/image" Target="../media/image411.png"/><Relationship Id="rId22" Type="http://schemas.openxmlformats.org/officeDocument/2006/relationships/customXml" Target="../ink/ink291.xml"/><Relationship Id="rId64" Type="http://schemas.openxmlformats.org/officeDocument/2006/relationships/customXml" Target="../ink/ink312.xml"/><Relationship Id="rId118" Type="http://schemas.openxmlformats.org/officeDocument/2006/relationships/image" Target="../media/image342.png"/><Relationship Id="rId325" Type="http://schemas.openxmlformats.org/officeDocument/2006/relationships/customXml" Target="../ink/ink443.xml"/><Relationship Id="rId367" Type="http://schemas.openxmlformats.org/officeDocument/2006/relationships/customXml" Target="../ink/ink464.xml"/><Relationship Id="rId171" Type="http://schemas.openxmlformats.org/officeDocument/2006/relationships/customXml" Target="../ink/ink366.xml"/><Relationship Id="rId227" Type="http://schemas.openxmlformats.org/officeDocument/2006/relationships/customXml" Target="../ink/ink394.xml"/><Relationship Id="rId269" Type="http://schemas.openxmlformats.org/officeDocument/2006/relationships/customXml" Target="../ink/ink415.xml"/><Relationship Id="rId33" Type="http://schemas.openxmlformats.org/officeDocument/2006/relationships/image" Target="../media/image300.png"/><Relationship Id="rId129" Type="http://schemas.openxmlformats.org/officeDocument/2006/relationships/customXml" Target="../ink/ink345.xml"/><Relationship Id="rId280" Type="http://schemas.openxmlformats.org/officeDocument/2006/relationships/image" Target="../media/image422.png"/><Relationship Id="rId336" Type="http://schemas.openxmlformats.org/officeDocument/2006/relationships/image" Target="../media/image450.png"/><Relationship Id="rId75" Type="http://schemas.openxmlformats.org/officeDocument/2006/relationships/image" Target="../media/image321.png"/><Relationship Id="rId140" Type="http://schemas.openxmlformats.org/officeDocument/2006/relationships/image" Target="../media/image353.png"/><Relationship Id="rId182" Type="http://schemas.openxmlformats.org/officeDocument/2006/relationships/image" Target="../media/image374.png"/><Relationship Id="rId378" Type="http://schemas.openxmlformats.org/officeDocument/2006/relationships/image" Target="../media/image471.png"/><Relationship Id="rId403" Type="http://schemas.openxmlformats.org/officeDocument/2006/relationships/customXml" Target="../ink/ink482.xml"/><Relationship Id="rId6" Type="http://schemas.openxmlformats.org/officeDocument/2006/relationships/customXml" Target="../ink/ink283.xml"/><Relationship Id="rId238" Type="http://schemas.openxmlformats.org/officeDocument/2006/relationships/image" Target="../media/image401.png"/><Relationship Id="rId291" Type="http://schemas.openxmlformats.org/officeDocument/2006/relationships/customXml" Target="../ink/ink426.xml"/><Relationship Id="rId305" Type="http://schemas.openxmlformats.org/officeDocument/2006/relationships/customXml" Target="../ink/ink433.xml"/><Relationship Id="rId347" Type="http://schemas.openxmlformats.org/officeDocument/2006/relationships/customXml" Target="../ink/ink454.xml"/><Relationship Id="rId44" Type="http://schemas.openxmlformats.org/officeDocument/2006/relationships/customXml" Target="../ink/ink302.xml"/><Relationship Id="rId86" Type="http://schemas.openxmlformats.org/officeDocument/2006/relationships/customXml" Target="../ink/ink323.xml"/><Relationship Id="rId151" Type="http://schemas.openxmlformats.org/officeDocument/2006/relationships/customXml" Target="../ink/ink356.xml"/><Relationship Id="rId389" Type="http://schemas.openxmlformats.org/officeDocument/2006/relationships/customXml" Target="../ink/ink475.xml"/><Relationship Id="rId193" Type="http://schemas.openxmlformats.org/officeDocument/2006/relationships/customXml" Target="../ink/ink377.xml"/><Relationship Id="rId207" Type="http://schemas.openxmlformats.org/officeDocument/2006/relationships/customXml" Target="../ink/ink384.xml"/><Relationship Id="rId249" Type="http://schemas.openxmlformats.org/officeDocument/2006/relationships/customXml" Target="../ink/ink405.xml"/><Relationship Id="rId414" Type="http://schemas.openxmlformats.org/officeDocument/2006/relationships/image" Target="../media/image489.png"/><Relationship Id="rId13" Type="http://schemas.openxmlformats.org/officeDocument/2006/relationships/image" Target="../media/image290.png"/><Relationship Id="rId109" Type="http://schemas.openxmlformats.org/officeDocument/2006/relationships/customXml" Target="../ink/ink335.xml"/><Relationship Id="rId260" Type="http://schemas.openxmlformats.org/officeDocument/2006/relationships/image" Target="../media/image412.png"/><Relationship Id="rId316" Type="http://schemas.openxmlformats.org/officeDocument/2006/relationships/image" Target="../media/image440.png"/><Relationship Id="rId55" Type="http://schemas.openxmlformats.org/officeDocument/2006/relationships/image" Target="../media/image311.png"/><Relationship Id="rId97" Type="http://schemas.openxmlformats.org/officeDocument/2006/relationships/image" Target="../media/image332.png"/><Relationship Id="rId120" Type="http://schemas.openxmlformats.org/officeDocument/2006/relationships/image" Target="../media/image343.png"/><Relationship Id="rId358" Type="http://schemas.openxmlformats.org/officeDocument/2006/relationships/image" Target="../media/image461.png"/><Relationship Id="rId162" Type="http://schemas.openxmlformats.org/officeDocument/2006/relationships/image" Target="../media/image364.png"/><Relationship Id="rId218" Type="http://schemas.openxmlformats.org/officeDocument/2006/relationships/image" Target="../media/image391.png"/><Relationship Id="rId271" Type="http://schemas.openxmlformats.org/officeDocument/2006/relationships/customXml" Target="../ink/ink416.xml"/><Relationship Id="rId24" Type="http://schemas.openxmlformats.org/officeDocument/2006/relationships/customXml" Target="../ink/ink292.xml"/><Relationship Id="rId66" Type="http://schemas.openxmlformats.org/officeDocument/2006/relationships/customXml" Target="../ink/ink313.xml"/><Relationship Id="rId131" Type="http://schemas.openxmlformats.org/officeDocument/2006/relationships/customXml" Target="../ink/ink346.xml"/><Relationship Id="rId327" Type="http://schemas.openxmlformats.org/officeDocument/2006/relationships/customXml" Target="../ink/ink444.xml"/><Relationship Id="rId369" Type="http://schemas.openxmlformats.org/officeDocument/2006/relationships/customXml" Target="../ink/ink465.xml"/><Relationship Id="rId173" Type="http://schemas.openxmlformats.org/officeDocument/2006/relationships/customXml" Target="../ink/ink367.xml"/><Relationship Id="rId229" Type="http://schemas.openxmlformats.org/officeDocument/2006/relationships/customXml" Target="../ink/ink395.xml"/><Relationship Id="rId380" Type="http://schemas.openxmlformats.org/officeDocument/2006/relationships/image" Target="../media/image472.png"/><Relationship Id="rId240" Type="http://schemas.openxmlformats.org/officeDocument/2006/relationships/image" Target="../media/image402.png"/><Relationship Id="rId35" Type="http://schemas.openxmlformats.org/officeDocument/2006/relationships/image" Target="../media/image301.png"/><Relationship Id="rId77" Type="http://schemas.openxmlformats.org/officeDocument/2006/relationships/image" Target="../media/image322.png"/><Relationship Id="rId100" Type="http://schemas.openxmlformats.org/officeDocument/2006/relationships/customXml" Target="../ink/ink330.xml"/><Relationship Id="rId282" Type="http://schemas.openxmlformats.org/officeDocument/2006/relationships/image" Target="../media/image423.png"/><Relationship Id="rId338" Type="http://schemas.openxmlformats.org/officeDocument/2006/relationships/image" Target="../media/image451.png"/><Relationship Id="rId8" Type="http://schemas.openxmlformats.org/officeDocument/2006/relationships/customXml" Target="../ink/ink284.xml"/><Relationship Id="rId142" Type="http://schemas.openxmlformats.org/officeDocument/2006/relationships/image" Target="../media/image354.png"/><Relationship Id="rId184" Type="http://schemas.openxmlformats.org/officeDocument/2006/relationships/image" Target="../media/image65.png"/><Relationship Id="rId391" Type="http://schemas.openxmlformats.org/officeDocument/2006/relationships/customXml" Target="../ink/ink476.xml"/><Relationship Id="rId405" Type="http://schemas.openxmlformats.org/officeDocument/2006/relationships/customXml" Target="../ink/ink483.xml"/><Relationship Id="rId251" Type="http://schemas.openxmlformats.org/officeDocument/2006/relationships/customXml" Target="../ink/ink406.xml"/><Relationship Id="rId46" Type="http://schemas.openxmlformats.org/officeDocument/2006/relationships/customXml" Target="../ink/ink303.xml"/><Relationship Id="rId293" Type="http://schemas.openxmlformats.org/officeDocument/2006/relationships/customXml" Target="../ink/ink427.xml"/><Relationship Id="rId307" Type="http://schemas.openxmlformats.org/officeDocument/2006/relationships/customXml" Target="../ink/ink434.xml"/><Relationship Id="rId349" Type="http://schemas.openxmlformats.org/officeDocument/2006/relationships/customXml" Target="../ink/ink455.xml"/><Relationship Id="rId88" Type="http://schemas.openxmlformats.org/officeDocument/2006/relationships/customXml" Target="../ink/ink324.xml"/><Relationship Id="rId111" Type="http://schemas.openxmlformats.org/officeDocument/2006/relationships/customXml" Target="../ink/ink336.xml"/><Relationship Id="rId153" Type="http://schemas.openxmlformats.org/officeDocument/2006/relationships/customXml" Target="../ink/ink357.xml"/><Relationship Id="rId195" Type="http://schemas.openxmlformats.org/officeDocument/2006/relationships/customXml" Target="../ink/ink378.xml"/><Relationship Id="rId209" Type="http://schemas.openxmlformats.org/officeDocument/2006/relationships/customXml" Target="../ink/ink385.xml"/><Relationship Id="rId360" Type="http://schemas.openxmlformats.org/officeDocument/2006/relationships/image" Target="../media/image462.png"/><Relationship Id="rId416" Type="http://schemas.openxmlformats.org/officeDocument/2006/relationships/image" Target="../media/image490.png"/><Relationship Id="rId220" Type="http://schemas.openxmlformats.org/officeDocument/2006/relationships/image" Target="../media/image392.png"/><Relationship Id="rId15" Type="http://schemas.openxmlformats.org/officeDocument/2006/relationships/image" Target="../media/image291.png"/><Relationship Id="rId57" Type="http://schemas.openxmlformats.org/officeDocument/2006/relationships/image" Target="../media/image312.png"/><Relationship Id="rId262" Type="http://schemas.openxmlformats.org/officeDocument/2006/relationships/image" Target="../media/image413.png"/><Relationship Id="rId318" Type="http://schemas.openxmlformats.org/officeDocument/2006/relationships/image" Target="../media/image441.png"/><Relationship Id="rId99" Type="http://schemas.openxmlformats.org/officeDocument/2006/relationships/image" Target="../media/image333.png"/><Relationship Id="rId122" Type="http://schemas.openxmlformats.org/officeDocument/2006/relationships/image" Target="../media/image344.png"/><Relationship Id="rId164" Type="http://schemas.openxmlformats.org/officeDocument/2006/relationships/image" Target="../media/image365.png"/><Relationship Id="rId371" Type="http://schemas.openxmlformats.org/officeDocument/2006/relationships/customXml" Target="../ink/ink466.xml"/><Relationship Id="rId26" Type="http://schemas.openxmlformats.org/officeDocument/2006/relationships/customXml" Target="../ink/ink293.xml"/><Relationship Id="rId231" Type="http://schemas.openxmlformats.org/officeDocument/2006/relationships/customXml" Target="../ink/ink396.xml"/><Relationship Id="rId273" Type="http://schemas.openxmlformats.org/officeDocument/2006/relationships/customXml" Target="../ink/ink417.xml"/><Relationship Id="rId329" Type="http://schemas.openxmlformats.org/officeDocument/2006/relationships/customXml" Target="../ink/ink445.xml"/><Relationship Id="rId68" Type="http://schemas.openxmlformats.org/officeDocument/2006/relationships/customXml" Target="../ink/ink314.xml"/><Relationship Id="rId133" Type="http://schemas.openxmlformats.org/officeDocument/2006/relationships/customXml" Target="../ink/ink347.xml"/><Relationship Id="rId175" Type="http://schemas.openxmlformats.org/officeDocument/2006/relationships/customXml" Target="../ink/ink368.xml"/><Relationship Id="rId340" Type="http://schemas.openxmlformats.org/officeDocument/2006/relationships/image" Target="../media/image452.png"/><Relationship Id="rId200" Type="http://schemas.openxmlformats.org/officeDocument/2006/relationships/image" Target="../media/image382.png"/><Relationship Id="rId382" Type="http://schemas.openxmlformats.org/officeDocument/2006/relationships/image" Target="../media/image473.png"/><Relationship Id="rId242" Type="http://schemas.openxmlformats.org/officeDocument/2006/relationships/image" Target="../media/image403.png"/><Relationship Id="rId284" Type="http://schemas.openxmlformats.org/officeDocument/2006/relationships/image" Target="../media/image424.png"/><Relationship Id="rId37" Type="http://schemas.openxmlformats.org/officeDocument/2006/relationships/image" Target="../media/image302.png"/><Relationship Id="rId79" Type="http://schemas.openxmlformats.org/officeDocument/2006/relationships/image" Target="../media/image323.png"/><Relationship Id="rId102" Type="http://schemas.openxmlformats.org/officeDocument/2006/relationships/customXml" Target="../ink/ink331.xml"/><Relationship Id="rId144" Type="http://schemas.openxmlformats.org/officeDocument/2006/relationships/image" Target="../media/image355.png"/><Relationship Id="rId90" Type="http://schemas.openxmlformats.org/officeDocument/2006/relationships/customXml" Target="../ink/ink325.xml"/><Relationship Id="rId186" Type="http://schemas.openxmlformats.org/officeDocument/2006/relationships/image" Target="../media/image375.png"/><Relationship Id="rId351" Type="http://schemas.openxmlformats.org/officeDocument/2006/relationships/customXml" Target="../ink/ink456.xml"/><Relationship Id="rId393" Type="http://schemas.openxmlformats.org/officeDocument/2006/relationships/customXml" Target="../ink/ink477.xml"/><Relationship Id="rId407" Type="http://schemas.openxmlformats.org/officeDocument/2006/relationships/customXml" Target="../ink/ink484.xml"/><Relationship Id="rId211" Type="http://schemas.openxmlformats.org/officeDocument/2006/relationships/customXml" Target="../ink/ink386.xml"/><Relationship Id="rId253" Type="http://schemas.openxmlformats.org/officeDocument/2006/relationships/customXml" Target="../ink/ink407.xml"/><Relationship Id="rId295" Type="http://schemas.openxmlformats.org/officeDocument/2006/relationships/customXml" Target="../ink/ink428.xml"/><Relationship Id="rId309" Type="http://schemas.openxmlformats.org/officeDocument/2006/relationships/customXml" Target="../ink/ink435.xml"/><Relationship Id="rId48" Type="http://schemas.openxmlformats.org/officeDocument/2006/relationships/customXml" Target="../ink/ink304.xml"/><Relationship Id="rId113" Type="http://schemas.openxmlformats.org/officeDocument/2006/relationships/customXml" Target="../ink/ink337.xml"/><Relationship Id="rId320" Type="http://schemas.openxmlformats.org/officeDocument/2006/relationships/image" Target="../media/image442.png"/><Relationship Id="rId155" Type="http://schemas.openxmlformats.org/officeDocument/2006/relationships/customXml" Target="../ink/ink358.xml"/><Relationship Id="rId197" Type="http://schemas.openxmlformats.org/officeDocument/2006/relationships/customXml" Target="../ink/ink379.xml"/><Relationship Id="rId362" Type="http://schemas.openxmlformats.org/officeDocument/2006/relationships/image" Target="../media/image463.png"/><Relationship Id="rId418" Type="http://schemas.openxmlformats.org/officeDocument/2006/relationships/image" Target="../media/image491.png"/></Relationships>
</file>

<file path=ppt/slides/_rels/slide15.xml.rels><?xml version="1.0" encoding="UTF-8" standalone="yes"?>
<Relationships xmlns="http://schemas.openxmlformats.org/package/2006/relationships"><Relationship Id="rId3" Type="http://schemas.openxmlformats.org/officeDocument/2006/relationships/hyperlink" Target="https://api.sap.com/" TargetMode="External"/><Relationship Id="rId2" Type="http://schemas.openxmlformats.org/officeDocument/2006/relationships/image" Target="../media/image492.png"/><Relationship Id="rId1" Type="http://schemas.openxmlformats.org/officeDocument/2006/relationships/slideLayout" Target="../slideLayouts/slideLayout2.xml"/><Relationship Id="rId4" Type="http://schemas.openxmlformats.org/officeDocument/2006/relationships/hyperlink" Target="https://help.sap.com/docs/SAP_API_BUSINESS_HUB/e56a6c50d31541ea826021dc8e721a53/505cda9204ed4f6caab58c3413079f13.html?locale=en-US"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9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oyuztechnologies/BTP_Architect_CLD200/tree/master/Day%2015/s4hanaextensions" TargetMode="External"/><Relationship Id="rId2" Type="http://schemas.openxmlformats.org/officeDocument/2006/relationships/hyperlink" Target="https://sap.github.io/cloud-sdk/docs/js/getting-starte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95.png"/><Relationship Id="rId4" Type="http://schemas.openxmlformats.org/officeDocument/2006/relationships/hyperlink" Target="http://www.dribbble.c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501.jpeg"/><Relationship Id="rId3" Type="http://schemas.openxmlformats.org/officeDocument/2006/relationships/image" Target="../media/image496.jpeg"/><Relationship Id="rId7" Type="http://schemas.openxmlformats.org/officeDocument/2006/relationships/image" Target="../media/image50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99.tiff"/><Relationship Id="rId5" Type="http://schemas.openxmlformats.org/officeDocument/2006/relationships/image" Target="../media/image498.tiff"/><Relationship Id="rId4" Type="http://schemas.openxmlformats.org/officeDocument/2006/relationships/image" Target="../media/image497.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64.png"/><Relationship Id="rId21" Type="http://schemas.openxmlformats.org/officeDocument/2006/relationships/image" Target="../media/image16.png"/><Relationship Id="rId42" Type="http://schemas.openxmlformats.org/officeDocument/2006/relationships/customXml" Target="../ink/ink21.xml"/><Relationship Id="rId47" Type="http://schemas.openxmlformats.org/officeDocument/2006/relationships/image" Target="../media/image29.png"/><Relationship Id="rId63" Type="http://schemas.openxmlformats.org/officeDocument/2006/relationships/image" Target="../media/image37.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0.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9.png"/><Relationship Id="rId11" Type="http://schemas.openxmlformats.org/officeDocument/2006/relationships/image" Target="../media/image11.png"/><Relationship Id="rId32" Type="http://schemas.openxmlformats.org/officeDocument/2006/relationships/customXml" Target="../ink/ink16.xml"/><Relationship Id="rId37" Type="http://schemas.openxmlformats.org/officeDocument/2006/relationships/image" Target="../media/image24.png"/><Relationship Id="rId53" Type="http://schemas.openxmlformats.org/officeDocument/2006/relationships/image" Target="../media/image32.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5.png"/><Relationship Id="rId102" Type="http://schemas.openxmlformats.org/officeDocument/2006/relationships/customXml" Target="../ink/ink51.xml"/><Relationship Id="rId5" Type="http://schemas.openxmlformats.org/officeDocument/2006/relationships/image" Target="../media/image8.png"/><Relationship Id="rId90" Type="http://schemas.openxmlformats.org/officeDocument/2006/relationships/customXml" Target="../ink/ink45.xml"/><Relationship Id="rId95" Type="http://schemas.openxmlformats.org/officeDocument/2006/relationships/image" Target="../media/image53.png"/><Relationship Id="rId22" Type="http://schemas.openxmlformats.org/officeDocument/2006/relationships/customXml" Target="../ink/ink11.xml"/><Relationship Id="rId27" Type="http://schemas.openxmlformats.org/officeDocument/2006/relationships/image" Target="../media/image19.png"/><Relationship Id="rId43" Type="http://schemas.openxmlformats.org/officeDocument/2006/relationships/image" Target="../media/image27.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0.png"/><Relationship Id="rId113" Type="http://schemas.openxmlformats.org/officeDocument/2006/relationships/image" Target="../media/image62.png"/><Relationship Id="rId80" Type="http://schemas.openxmlformats.org/officeDocument/2006/relationships/customXml" Target="../ink/ink40.xml"/><Relationship Id="rId85" Type="http://schemas.openxmlformats.org/officeDocument/2006/relationships/image" Target="../media/image48.png"/><Relationship Id="rId12" Type="http://schemas.openxmlformats.org/officeDocument/2006/relationships/customXml" Target="../ink/ink6.xml"/><Relationship Id="rId17" Type="http://schemas.openxmlformats.org/officeDocument/2006/relationships/image" Target="../media/image14.png"/><Relationship Id="rId33" Type="http://schemas.openxmlformats.org/officeDocument/2006/relationships/image" Target="../media/image22.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3.png"/><Relationship Id="rId91" Type="http://schemas.openxmlformats.org/officeDocument/2006/relationships/image" Target="../media/image51.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7.png"/><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10" Type="http://schemas.openxmlformats.org/officeDocument/2006/relationships/customXml" Target="../ink/ink5.xml"/><Relationship Id="rId31" Type="http://schemas.openxmlformats.org/officeDocument/2006/relationships/image" Target="../media/image21.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8.png"/><Relationship Id="rId73" Type="http://schemas.openxmlformats.org/officeDocument/2006/relationships/image" Target="../media/image42.png"/><Relationship Id="rId78" Type="http://schemas.openxmlformats.org/officeDocument/2006/relationships/customXml" Target="../ink/ink39.xml"/><Relationship Id="rId81" Type="http://schemas.openxmlformats.org/officeDocument/2006/relationships/image" Target="../media/image46.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5.png"/><Relationship Id="rId101" Type="http://schemas.openxmlformats.org/officeDocument/2006/relationships/image" Target="../media/image56.png"/><Relationship Id="rId4" Type="http://schemas.openxmlformats.org/officeDocument/2006/relationships/customXml" Target="../ink/ink2.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image" Target="../media/image25.png"/><Relationship Id="rId109" Type="http://schemas.openxmlformats.org/officeDocument/2006/relationships/image" Target="../media/image60.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04" Type="http://schemas.openxmlformats.org/officeDocument/2006/relationships/customXml" Target="../ink/ink52.xml"/><Relationship Id="rId7" Type="http://schemas.openxmlformats.org/officeDocument/2006/relationships/image" Target="../media/image9.png"/><Relationship Id="rId71" Type="http://schemas.openxmlformats.org/officeDocument/2006/relationships/image" Target="../media/image41.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0.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15" Type="http://schemas.openxmlformats.org/officeDocument/2006/relationships/image" Target="../media/image63.png"/><Relationship Id="rId61" Type="http://schemas.openxmlformats.org/officeDocument/2006/relationships/image" Target="../media/image36.png"/><Relationship Id="rId82" Type="http://schemas.openxmlformats.org/officeDocument/2006/relationships/customXml" Target="../ink/ink41.xml"/><Relationship Id="rId19" Type="http://schemas.openxmlformats.org/officeDocument/2006/relationships/image" Target="../media/image15.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105" Type="http://schemas.openxmlformats.org/officeDocument/2006/relationships/image" Target="../media/image58.png"/><Relationship Id="rId8" Type="http://schemas.openxmlformats.org/officeDocument/2006/relationships/customXml" Target="../ink/ink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98" Type="http://schemas.openxmlformats.org/officeDocument/2006/relationships/customXml" Target="../ink/ink49.xml"/><Relationship Id="rId3" Type="http://schemas.openxmlformats.org/officeDocument/2006/relationships/image" Target="../media/image7.png"/><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88" Type="http://schemas.openxmlformats.org/officeDocument/2006/relationships/customXml" Target="../ink/ink44.xml"/><Relationship Id="rId111" Type="http://schemas.openxmlformats.org/officeDocument/2006/relationships/image" Target="../media/image61.png"/><Relationship Id="rId15" Type="http://schemas.openxmlformats.org/officeDocument/2006/relationships/image" Target="../media/image13.png"/><Relationship Id="rId36" Type="http://schemas.openxmlformats.org/officeDocument/2006/relationships/customXml" Target="../ink/ink18.xml"/><Relationship Id="rId57" Type="http://schemas.openxmlformats.org/officeDocument/2006/relationships/image" Target="../media/image34.png"/><Relationship Id="rId106" Type="http://schemas.openxmlformats.org/officeDocument/2006/relationships/customXml" Target="../ink/ink5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78B0B89-FCF5-27B8-FA83-C7FD203C87A0}"/>
                  </a:ext>
                </a:extLst>
              </p14:cNvPr>
              <p14:cNvContentPartPr/>
              <p14:nvPr/>
            </p14:nvContentPartPr>
            <p14:xfrm>
              <a:off x="801518" y="1340423"/>
              <a:ext cx="2520" cy="360"/>
            </p14:xfrm>
          </p:contentPart>
        </mc:Choice>
        <mc:Fallback>
          <p:pic>
            <p:nvPicPr>
              <p:cNvPr id="3" name="Ink 2">
                <a:extLst>
                  <a:ext uri="{FF2B5EF4-FFF2-40B4-BE49-F238E27FC236}">
                    <a16:creationId xmlns:a16="http://schemas.microsoft.com/office/drawing/2014/main" id="{F78B0B89-FCF5-27B8-FA83-C7FD203C87A0}"/>
                  </a:ext>
                </a:extLst>
              </p:cNvPr>
              <p:cNvPicPr/>
              <p:nvPr/>
            </p:nvPicPr>
            <p:blipFill>
              <a:blip r:embed="rId3"/>
              <a:stretch>
                <a:fillRect/>
              </a:stretch>
            </p:blipFill>
            <p:spPr>
              <a:xfrm>
                <a:off x="792518" y="1331423"/>
                <a:ext cx="20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6" name="Ink 55">
                <a:extLst>
                  <a:ext uri="{FF2B5EF4-FFF2-40B4-BE49-F238E27FC236}">
                    <a16:creationId xmlns:a16="http://schemas.microsoft.com/office/drawing/2014/main" id="{45A498D5-A541-E0FA-2425-548E61D6922D}"/>
                  </a:ext>
                </a:extLst>
              </p14:cNvPr>
              <p14:cNvContentPartPr/>
              <p14:nvPr/>
            </p14:nvContentPartPr>
            <p14:xfrm>
              <a:off x="3707438" y="820583"/>
              <a:ext cx="360" cy="360"/>
            </p14:xfrm>
          </p:contentPart>
        </mc:Choice>
        <mc:Fallback>
          <p:pic>
            <p:nvPicPr>
              <p:cNvPr id="56" name="Ink 55">
                <a:extLst>
                  <a:ext uri="{FF2B5EF4-FFF2-40B4-BE49-F238E27FC236}">
                    <a16:creationId xmlns:a16="http://schemas.microsoft.com/office/drawing/2014/main" id="{45A498D5-A541-E0FA-2425-548E61D6922D}"/>
                  </a:ext>
                </a:extLst>
              </p:cNvPr>
              <p:cNvPicPr/>
              <p:nvPr/>
            </p:nvPicPr>
            <p:blipFill>
              <a:blip r:embed="rId3"/>
              <a:stretch>
                <a:fillRect/>
              </a:stretch>
            </p:blipFill>
            <p:spPr>
              <a:xfrm>
                <a:off x="3698438" y="81158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7" name="Ink 146">
                <a:extLst>
                  <a:ext uri="{FF2B5EF4-FFF2-40B4-BE49-F238E27FC236}">
                    <a16:creationId xmlns:a16="http://schemas.microsoft.com/office/drawing/2014/main" id="{E4FE8BE5-4DFD-CE31-2027-E53FA55F5D7A}"/>
                  </a:ext>
                </a:extLst>
              </p14:cNvPr>
              <p14:cNvContentPartPr/>
              <p14:nvPr/>
            </p14:nvContentPartPr>
            <p14:xfrm>
              <a:off x="4935038" y="369503"/>
              <a:ext cx="444960" cy="382320"/>
            </p14:xfrm>
          </p:contentPart>
        </mc:Choice>
        <mc:Fallback>
          <p:pic>
            <p:nvPicPr>
              <p:cNvPr id="147" name="Ink 146">
                <a:extLst>
                  <a:ext uri="{FF2B5EF4-FFF2-40B4-BE49-F238E27FC236}">
                    <a16:creationId xmlns:a16="http://schemas.microsoft.com/office/drawing/2014/main" id="{E4FE8BE5-4DFD-CE31-2027-E53FA55F5D7A}"/>
                  </a:ext>
                </a:extLst>
              </p:cNvPr>
              <p:cNvPicPr/>
              <p:nvPr/>
            </p:nvPicPr>
            <p:blipFill>
              <a:blip r:embed="rId6"/>
              <a:stretch>
                <a:fillRect/>
              </a:stretch>
            </p:blipFill>
            <p:spPr>
              <a:xfrm>
                <a:off x="4926398" y="360503"/>
                <a:ext cx="46260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55" name="Ink 154">
                <a:extLst>
                  <a:ext uri="{FF2B5EF4-FFF2-40B4-BE49-F238E27FC236}">
                    <a16:creationId xmlns:a16="http://schemas.microsoft.com/office/drawing/2014/main" id="{DC9DF6FE-6E92-A04C-2452-20A012B9BC2A}"/>
                  </a:ext>
                </a:extLst>
              </p14:cNvPr>
              <p14:cNvContentPartPr/>
              <p14:nvPr/>
            </p14:nvContentPartPr>
            <p14:xfrm>
              <a:off x="7955438" y="4672583"/>
              <a:ext cx="91800" cy="258480"/>
            </p14:xfrm>
          </p:contentPart>
        </mc:Choice>
        <mc:Fallback>
          <p:pic>
            <p:nvPicPr>
              <p:cNvPr id="155" name="Ink 154">
                <a:extLst>
                  <a:ext uri="{FF2B5EF4-FFF2-40B4-BE49-F238E27FC236}">
                    <a16:creationId xmlns:a16="http://schemas.microsoft.com/office/drawing/2014/main" id="{DC9DF6FE-6E92-A04C-2452-20A012B9BC2A}"/>
                  </a:ext>
                </a:extLst>
              </p:cNvPr>
              <p:cNvPicPr/>
              <p:nvPr/>
            </p:nvPicPr>
            <p:blipFill>
              <a:blip r:embed="rId8"/>
              <a:stretch>
                <a:fillRect/>
              </a:stretch>
            </p:blipFill>
            <p:spPr>
              <a:xfrm>
                <a:off x="7946438" y="4663943"/>
                <a:ext cx="1094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8" name="Ink 187">
                <a:extLst>
                  <a:ext uri="{FF2B5EF4-FFF2-40B4-BE49-F238E27FC236}">
                    <a16:creationId xmlns:a16="http://schemas.microsoft.com/office/drawing/2014/main" id="{A960F2E5-05CA-B7BB-B829-D43DA9827526}"/>
                  </a:ext>
                </a:extLst>
              </p14:cNvPr>
              <p14:cNvContentPartPr/>
              <p14:nvPr/>
            </p14:nvContentPartPr>
            <p14:xfrm>
              <a:off x="997358" y="5356583"/>
              <a:ext cx="656640" cy="576000"/>
            </p14:xfrm>
          </p:contentPart>
        </mc:Choice>
        <mc:Fallback>
          <p:pic>
            <p:nvPicPr>
              <p:cNvPr id="188" name="Ink 187">
                <a:extLst>
                  <a:ext uri="{FF2B5EF4-FFF2-40B4-BE49-F238E27FC236}">
                    <a16:creationId xmlns:a16="http://schemas.microsoft.com/office/drawing/2014/main" id="{A960F2E5-05CA-B7BB-B829-D43DA9827526}"/>
                  </a:ext>
                </a:extLst>
              </p:cNvPr>
              <p:cNvPicPr/>
              <p:nvPr/>
            </p:nvPicPr>
            <p:blipFill>
              <a:blip r:embed="rId10"/>
              <a:stretch>
                <a:fillRect/>
              </a:stretch>
            </p:blipFill>
            <p:spPr>
              <a:xfrm>
                <a:off x="988358" y="5347943"/>
                <a:ext cx="67428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0" name="Ink 239">
                <a:extLst>
                  <a:ext uri="{FF2B5EF4-FFF2-40B4-BE49-F238E27FC236}">
                    <a16:creationId xmlns:a16="http://schemas.microsoft.com/office/drawing/2014/main" id="{2C72EEAB-C9B6-FBFD-C504-94AA7F4F47BE}"/>
                  </a:ext>
                </a:extLst>
              </p14:cNvPr>
              <p14:cNvContentPartPr/>
              <p14:nvPr/>
            </p14:nvContentPartPr>
            <p14:xfrm>
              <a:off x="2091758" y="6187823"/>
              <a:ext cx="849600" cy="360"/>
            </p14:xfrm>
          </p:contentPart>
        </mc:Choice>
        <mc:Fallback>
          <p:pic>
            <p:nvPicPr>
              <p:cNvPr id="240" name="Ink 239">
                <a:extLst>
                  <a:ext uri="{FF2B5EF4-FFF2-40B4-BE49-F238E27FC236}">
                    <a16:creationId xmlns:a16="http://schemas.microsoft.com/office/drawing/2014/main" id="{2C72EEAB-C9B6-FBFD-C504-94AA7F4F47BE}"/>
                  </a:ext>
                </a:extLst>
              </p:cNvPr>
              <p:cNvPicPr/>
              <p:nvPr/>
            </p:nvPicPr>
            <p:blipFill>
              <a:blip r:embed="rId12"/>
              <a:stretch>
                <a:fillRect/>
              </a:stretch>
            </p:blipFill>
            <p:spPr>
              <a:xfrm>
                <a:off x="2083118" y="6178823"/>
                <a:ext cx="867240" cy="18000"/>
              </a:xfrm>
              <a:prstGeom prst="rect">
                <a:avLst/>
              </a:prstGeom>
            </p:spPr>
          </p:pic>
        </mc:Fallback>
      </mc:AlternateContent>
      <p:grpSp>
        <p:nvGrpSpPr>
          <p:cNvPr id="263" name="Group 262">
            <a:extLst>
              <a:ext uri="{FF2B5EF4-FFF2-40B4-BE49-F238E27FC236}">
                <a16:creationId xmlns:a16="http://schemas.microsoft.com/office/drawing/2014/main" id="{D91567F4-0EA5-50B3-A1E5-3E0571810D65}"/>
              </a:ext>
            </a:extLst>
          </p:cNvPr>
          <p:cNvGrpSpPr/>
          <p:nvPr/>
        </p:nvGrpSpPr>
        <p:grpSpPr>
          <a:xfrm>
            <a:off x="98798" y="8423"/>
            <a:ext cx="11643840" cy="6852600"/>
            <a:chOff x="98798" y="8423"/>
            <a:chExt cx="11643840" cy="6852600"/>
          </a:xfrm>
        </p:grpSpPr>
        <mc:AlternateContent xmlns:mc="http://schemas.openxmlformats.org/markup-compatibility/2006">
          <mc:Choice xmlns:p14="http://schemas.microsoft.com/office/powerpoint/2010/main" Requires="p14">
            <p:contentPart p14:bwMode="auto" r:id="rId13">
              <p14:nvContentPartPr>
                <p14:cNvPr id="4" name="Ink 3">
                  <a:extLst>
                    <a:ext uri="{FF2B5EF4-FFF2-40B4-BE49-F238E27FC236}">
                      <a16:creationId xmlns:a16="http://schemas.microsoft.com/office/drawing/2014/main" id="{DDEADED6-3816-F7DA-261F-CD79941C3E94}"/>
                    </a:ext>
                  </a:extLst>
                </p14:cNvPr>
                <p14:cNvContentPartPr/>
                <p14:nvPr/>
              </p14:nvContentPartPr>
              <p14:xfrm>
                <a:off x="722678" y="1408823"/>
                <a:ext cx="2270880" cy="876600"/>
              </p14:xfrm>
            </p:contentPart>
          </mc:Choice>
          <mc:Fallback>
            <p:pic>
              <p:nvPicPr>
                <p:cNvPr id="4" name="Ink 3">
                  <a:extLst>
                    <a:ext uri="{FF2B5EF4-FFF2-40B4-BE49-F238E27FC236}">
                      <a16:creationId xmlns:a16="http://schemas.microsoft.com/office/drawing/2014/main" id="{DDEADED6-3816-F7DA-261F-CD79941C3E94}"/>
                    </a:ext>
                  </a:extLst>
                </p:cNvPr>
                <p:cNvPicPr/>
                <p:nvPr/>
              </p:nvPicPr>
              <p:blipFill>
                <a:blip r:embed="rId14"/>
                <a:stretch>
                  <a:fillRect/>
                </a:stretch>
              </p:blipFill>
              <p:spPr>
                <a:xfrm>
                  <a:off x="713678" y="1399823"/>
                  <a:ext cx="2288520" cy="8942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 name="Ink 4">
                  <a:extLst>
                    <a:ext uri="{FF2B5EF4-FFF2-40B4-BE49-F238E27FC236}">
                      <a16:creationId xmlns:a16="http://schemas.microsoft.com/office/drawing/2014/main" id="{C2AAE538-2696-6CBE-6979-68F1AC059D81}"/>
                    </a:ext>
                  </a:extLst>
                </p14:cNvPr>
                <p14:cNvContentPartPr/>
                <p14:nvPr/>
              </p14:nvContentPartPr>
              <p14:xfrm>
                <a:off x="238118" y="1796543"/>
                <a:ext cx="269640" cy="259200"/>
              </p14:xfrm>
            </p:contentPart>
          </mc:Choice>
          <mc:Fallback>
            <p:pic>
              <p:nvPicPr>
                <p:cNvPr id="5" name="Ink 4">
                  <a:extLst>
                    <a:ext uri="{FF2B5EF4-FFF2-40B4-BE49-F238E27FC236}">
                      <a16:creationId xmlns:a16="http://schemas.microsoft.com/office/drawing/2014/main" id="{C2AAE538-2696-6CBE-6979-68F1AC059D81}"/>
                    </a:ext>
                  </a:extLst>
                </p:cNvPr>
                <p:cNvPicPr/>
                <p:nvPr/>
              </p:nvPicPr>
              <p:blipFill>
                <a:blip r:embed="rId16"/>
                <a:stretch>
                  <a:fillRect/>
                </a:stretch>
              </p:blipFill>
              <p:spPr>
                <a:xfrm>
                  <a:off x="229478" y="1787903"/>
                  <a:ext cx="2872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 name="Ink 5">
                  <a:extLst>
                    <a:ext uri="{FF2B5EF4-FFF2-40B4-BE49-F238E27FC236}">
                      <a16:creationId xmlns:a16="http://schemas.microsoft.com/office/drawing/2014/main" id="{6D134B1D-B6A8-3BBA-D01F-9697FB9E13EB}"/>
                    </a:ext>
                  </a:extLst>
                </p14:cNvPr>
                <p14:cNvContentPartPr/>
                <p14:nvPr/>
              </p14:nvContentPartPr>
              <p14:xfrm>
                <a:off x="123638" y="2085623"/>
                <a:ext cx="263520" cy="265680"/>
              </p14:xfrm>
            </p:contentPart>
          </mc:Choice>
          <mc:Fallback>
            <p:pic>
              <p:nvPicPr>
                <p:cNvPr id="6" name="Ink 5">
                  <a:extLst>
                    <a:ext uri="{FF2B5EF4-FFF2-40B4-BE49-F238E27FC236}">
                      <a16:creationId xmlns:a16="http://schemas.microsoft.com/office/drawing/2014/main" id="{6D134B1D-B6A8-3BBA-D01F-9697FB9E13EB}"/>
                    </a:ext>
                  </a:extLst>
                </p:cNvPr>
                <p:cNvPicPr/>
                <p:nvPr/>
              </p:nvPicPr>
              <p:blipFill>
                <a:blip r:embed="rId18"/>
                <a:stretch>
                  <a:fillRect/>
                </a:stretch>
              </p:blipFill>
              <p:spPr>
                <a:xfrm>
                  <a:off x="114998" y="2076623"/>
                  <a:ext cx="2811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 name="Ink 6">
                  <a:extLst>
                    <a:ext uri="{FF2B5EF4-FFF2-40B4-BE49-F238E27FC236}">
                      <a16:creationId xmlns:a16="http://schemas.microsoft.com/office/drawing/2014/main" id="{A77709BF-ACE8-7270-500F-1C861033FC51}"/>
                    </a:ext>
                  </a:extLst>
                </p14:cNvPr>
                <p14:cNvContentPartPr/>
                <p14:nvPr/>
              </p14:nvContentPartPr>
              <p14:xfrm>
                <a:off x="588398" y="2054303"/>
                <a:ext cx="376200" cy="68760"/>
              </p14:xfrm>
            </p:contentPart>
          </mc:Choice>
          <mc:Fallback>
            <p:pic>
              <p:nvPicPr>
                <p:cNvPr id="7" name="Ink 6">
                  <a:extLst>
                    <a:ext uri="{FF2B5EF4-FFF2-40B4-BE49-F238E27FC236}">
                      <a16:creationId xmlns:a16="http://schemas.microsoft.com/office/drawing/2014/main" id="{A77709BF-ACE8-7270-500F-1C861033FC51}"/>
                    </a:ext>
                  </a:extLst>
                </p:cNvPr>
                <p:cNvPicPr/>
                <p:nvPr/>
              </p:nvPicPr>
              <p:blipFill>
                <a:blip r:embed="rId20"/>
                <a:stretch>
                  <a:fillRect/>
                </a:stretch>
              </p:blipFill>
              <p:spPr>
                <a:xfrm>
                  <a:off x="579398" y="2045663"/>
                  <a:ext cx="39384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 name="Ink 7">
                  <a:extLst>
                    <a:ext uri="{FF2B5EF4-FFF2-40B4-BE49-F238E27FC236}">
                      <a16:creationId xmlns:a16="http://schemas.microsoft.com/office/drawing/2014/main" id="{DF5DB967-3D57-BF4D-3B24-4E61D9C3FA78}"/>
                    </a:ext>
                  </a:extLst>
                </p14:cNvPr>
                <p14:cNvContentPartPr/>
                <p14:nvPr/>
              </p14:nvContentPartPr>
              <p14:xfrm>
                <a:off x="870278" y="1986263"/>
                <a:ext cx="176760" cy="168480"/>
              </p14:xfrm>
            </p:contentPart>
          </mc:Choice>
          <mc:Fallback>
            <p:pic>
              <p:nvPicPr>
                <p:cNvPr id="8" name="Ink 7">
                  <a:extLst>
                    <a:ext uri="{FF2B5EF4-FFF2-40B4-BE49-F238E27FC236}">
                      <a16:creationId xmlns:a16="http://schemas.microsoft.com/office/drawing/2014/main" id="{DF5DB967-3D57-BF4D-3B24-4E61D9C3FA78}"/>
                    </a:ext>
                  </a:extLst>
                </p:cNvPr>
                <p:cNvPicPr/>
                <p:nvPr/>
              </p:nvPicPr>
              <p:blipFill>
                <a:blip r:embed="rId22"/>
                <a:stretch>
                  <a:fillRect/>
                </a:stretch>
              </p:blipFill>
              <p:spPr>
                <a:xfrm>
                  <a:off x="861638" y="1977263"/>
                  <a:ext cx="1944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 name="Ink 9">
                  <a:extLst>
                    <a:ext uri="{FF2B5EF4-FFF2-40B4-BE49-F238E27FC236}">
                      <a16:creationId xmlns:a16="http://schemas.microsoft.com/office/drawing/2014/main" id="{69C3D2A6-E420-A4E7-C321-94F19B077500}"/>
                    </a:ext>
                  </a:extLst>
                </p14:cNvPr>
                <p14:cNvContentPartPr/>
                <p14:nvPr/>
              </p14:nvContentPartPr>
              <p14:xfrm>
                <a:off x="1525838" y="1803383"/>
                <a:ext cx="862200" cy="318960"/>
              </p14:xfrm>
            </p:contentPart>
          </mc:Choice>
          <mc:Fallback>
            <p:pic>
              <p:nvPicPr>
                <p:cNvPr id="10" name="Ink 9">
                  <a:extLst>
                    <a:ext uri="{FF2B5EF4-FFF2-40B4-BE49-F238E27FC236}">
                      <a16:creationId xmlns:a16="http://schemas.microsoft.com/office/drawing/2014/main" id="{69C3D2A6-E420-A4E7-C321-94F19B077500}"/>
                    </a:ext>
                  </a:extLst>
                </p:cNvPr>
                <p:cNvPicPr/>
                <p:nvPr/>
              </p:nvPicPr>
              <p:blipFill>
                <a:blip r:embed="rId24"/>
                <a:stretch>
                  <a:fillRect/>
                </a:stretch>
              </p:blipFill>
              <p:spPr>
                <a:xfrm>
                  <a:off x="1516838" y="1794743"/>
                  <a:ext cx="8798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 name="Ink 10">
                  <a:extLst>
                    <a:ext uri="{FF2B5EF4-FFF2-40B4-BE49-F238E27FC236}">
                      <a16:creationId xmlns:a16="http://schemas.microsoft.com/office/drawing/2014/main" id="{71198550-E1A8-11A1-AD27-173E6E8F6F60}"/>
                    </a:ext>
                  </a:extLst>
                </p14:cNvPr>
                <p14:cNvContentPartPr/>
                <p14:nvPr/>
              </p14:nvContentPartPr>
              <p14:xfrm>
                <a:off x="1623038" y="1834703"/>
                <a:ext cx="1175760" cy="350640"/>
              </p14:xfrm>
            </p:contentPart>
          </mc:Choice>
          <mc:Fallback>
            <p:pic>
              <p:nvPicPr>
                <p:cNvPr id="11" name="Ink 10">
                  <a:extLst>
                    <a:ext uri="{FF2B5EF4-FFF2-40B4-BE49-F238E27FC236}">
                      <a16:creationId xmlns:a16="http://schemas.microsoft.com/office/drawing/2014/main" id="{71198550-E1A8-11A1-AD27-173E6E8F6F60}"/>
                    </a:ext>
                  </a:extLst>
                </p:cNvPr>
                <p:cNvPicPr/>
                <p:nvPr/>
              </p:nvPicPr>
              <p:blipFill>
                <a:blip r:embed="rId26"/>
                <a:stretch>
                  <a:fillRect/>
                </a:stretch>
              </p:blipFill>
              <p:spPr>
                <a:xfrm>
                  <a:off x="1614398" y="1826063"/>
                  <a:ext cx="119340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Ink 11">
                  <a:extLst>
                    <a:ext uri="{FF2B5EF4-FFF2-40B4-BE49-F238E27FC236}">
                      <a16:creationId xmlns:a16="http://schemas.microsoft.com/office/drawing/2014/main" id="{277780CE-052F-BBEE-B05F-23DA6F86E9E7}"/>
                    </a:ext>
                  </a:extLst>
                </p14:cNvPr>
                <p14:cNvContentPartPr/>
                <p14:nvPr/>
              </p14:nvContentPartPr>
              <p14:xfrm>
                <a:off x="1804478" y="1847663"/>
                <a:ext cx="136800" cy="282600"/>
              </p14:xfrm>
            </p:contentPart>
          </mc:Choice>
          <mc:Fallback>
            <p:pic>
              <p:nvPicPr>
                <p:cNvPr id="12" name="Ink 11">
                  <a:extLst>
                    <a:ext uri="{FF2B5EF4-FFF2-40B4-BE49-F238E27FC236}">
                      <a16:creationId xmlns:a16="http://schemas.microsoft.com/office/drawing/2014/main" id="{277780CE-052F-BBEE-B05F-23DA6F86E9E7}"/>
                    </a:ext>
                  </a:extLst>
                </p:cNvPr>
                <p:cNvPicPr/>
                <p:nvPr/>
              </p:nvPicPr>
              <p:blipFill>
                <a:blip r:embed="rId28"/>
                <a:stretch>
                  <a:fillRect/>
                </a:stretch>
              </p:blipFill>
              <p:spPr>
                <a:xfrm>
                  <a:off x="1795838" y="1838663"/>
                  <a:ext cx="1544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3" name="Ink 12">
                  <a:extLst>
                    <a:ext uri="{FF2B5EF4-FFF2-40B4-BE49-F238E27FC236}">
                      <a16:creationId xmlns:a16="http://schemas.microsoft.com/office/drawing/2014/main" id="{CB38E2C4-7191-7D64-BB49-68C4548B1122}"/>
                    </a:ext>
                  </a:extLst>
                </p14:cNvPr>
                <p14:cNvContentPartPr/>
                <p14:nvPr/>
              </p14:nvContentPartPr>
              <p14:xfrm>
                <a:off x="1772078" y="1971863"/>
                <a:ext cx="230040" cy="96840"/>
              </p14:xfrm>
            </p:contentPart>
          </mc:Choice>
          <mc:Fallback>
            <p:pic>
              <p:nvPicPr>
                <p:cNvPr id="13" name="Ink 12">
                  <a:extLst>
                    <a:ext uri="{FF2B5EF4-FFF2-40B4-BE49-F238E27FC236}">
                      <a16:creationId xmlns:a16="http://schemas.microsoft.com/office/drawing/2014/main" id="{CB38E2C4-7191-7D64-BB49-68C4548B1122}"/>
                    </a:ext>
                  </a:extLst>
                </p:cNvPr>
                <p:cNvPicPr/>
                <p:nvPr/>
              </p:nvPicPr>
              <p:blipFill>
                <a:blip r:embed="rId30"/>
                <a:stretch>
                  <a:fillRect/>
                </a:stretch>
              </p:blipFill>
              <p:spPr>
                <a:xfrm>
                  <a:off x="1763438" y="1962863"/>
                  <a:ext cx="2476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4" name="Ink 13">
                  <a:extLst>
                    <a:ext uri="{FF2B5EF4-FFF2-40B4-BE49-F238E27FC236}">
                      <a16:creationId xmlns:a16="http://schemas.microsoft.com/office/drawing/2014/main" id="{E07B902E-1E0B-490E-F426-9C6290DBF25F}"/>
                    </a:ext>
                  </a:extLst>
                </p14:cNvPr>
                <p14:cNvContentPartPr/>
                <p14:nvPr/>
              </p14:nvContentPartPr>
              <p14:xfrm>
                <a:off x="1992758" y="1912103"/>
                <a:ext cx="5400" cy="16920"/>
              </p14:xfrm>
            </p:contentPart>
          </mc:Choice>
          <mc:Fallback>
            <p:pic>
              <p:nvPicPr>
                <p:cNvPr id="14" name="Ink 13">
                  <a:extLst>
                    <a:ext uri="{FF2B5EF4-FFF2-40B4-BE49-F238E27FC236}">
                      <a16:creationId xmlns:a16="http://schemas.microsoft.com/office/drawing/2014/main" id="{E07B902E-1E0B-490E-F426-9C6290DBF25F}"/>
                    </a:ext>
                  </a:extLst>
                </p:cNvPr>
                <p:cNvPicPr/>
                <p:nvPr/>
              </p:nvPicPr>
              <p:blipFill>
                <a:blip r:embed="rId32"/>
                <a:stretch>
                  <a:fillRect/>
                </a:stretch>
              </p:blipFill>
              <p:spPr>
                <a:xfrm>
                  <a:off x="1983758" y="1903463"/>
                  <a:ext cx="230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5" name="Ink 14">
                  <a:extLst>
                    <a:ext uri="{FF2B5EF4-FFF2-40B4-BE49-F238E27FC236}">
                      <a16:creationId xmlns:a16="http://schemas.microsoft.com/office/drawing/2014/main" id="{C9C0460C-896A-23B3-2616-5ECF62D1AAFE}"/>
                    </a:ext>
                  </a:extLst>
                </p14:cNvPr>
                <p14:cNvContentPartPr/>
                <p14:nvPr/>
              </p14:nvContentPartPr>
              <p14:xfrm>
                <a:off x="2061878" y="1968983"/>
                <a:ext cx="294120" cy="117000"/>
              </p14:xfrm>
            </p:contentPart>
          </mc:Choice>
          <mc:Fallback>
            <p:pic>
              <p:nvPicPr>
                <p:cNvPr id="15" name="Ink 14">
                  <a:extLst>
                    <a:ext uri="{FF2B5EF4-FFF2-40B4-BE49-F238E27FC236}">
                      <a16:creationId xmlns:a16="http://schemas.microsoft.com/office/drawing/2014/main" id="{C9C0460C-896A-23B3-2616-5ECF62D1AAFE}"/>
                    </a:ext>
                  </a:extLst>
                </p:cNvPr>
                <p:cNvPicPr/>
                <p:nvPr/>
              </p:nvPicPr>
              <p:blipFill>
                <a:blip r:embed="rId34"/>
                <a:stretch>
                  <a:fillRect/>
                </a:stretch>
              </p:blipFill>
              <p:spPr>
                <a:xfrm>
                  <a:off x="2053238" y="1960343"/>
                  <a:ext cx="311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6" name="Ink 15">
                  <a:extLst>
                    <a:ext uri="{FF2B5EF4-FFF2-40B4-BE49-F238E27FC236}">
                      <a16:creationId xmlns:a16="http://schemas.microsoft.com/office/drawing/2014/main" id="{C86B18D1-E195-8A69-8EBA-A63A4B002CC1}"/>
                    </a:ext>
                  </a:extLst>
                </p14:cNvPr>
                <p14:cNvContentPartPr/>
                <p14:nvPr/>
              </p14:nvContentPartPr>
              <p14:xfrm>
                <a:off x="2361038" y="1857383"/>
                <a:ext cx="10800" cy="40320"/>
              </p14:xfrm>
            </p:contentPart>
          </mc:Choice>
          <mc:Fallback>
            <p:pic>
              <p:nvPicPr>
                <p:cNvPr id="16" name="Ink 15">
                  <a:extLst>
                    <a:ext uri="{FF2B5EF4-FFF2-40B4-BE49-F238E27FC236}">
                      <a16:creationId xmlns:a16="http://schemas.microsoft.com/office/drawing/2014/main" id="{C86B18D1-E195-8A69-8EBA-A63A4B002CC1}"/>
                    </a:ext>
                  </a:extLst>
                </p:cNvPr>
                <p:cNvPicPr/>
                <p:nvPr/>
              </p:nvPicPr>
              <p:blipFill>
                <a:blip r:embed="rId36"/>
                <a:stretch>
                  <a:fillRect/>
                </a:stretch>
              </p:blipFill>
              <p:spPr>
                <a:xfrm>
                  <a:off x="2352038" y="1848743"/>
                  <a:ext cx="2844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7" name="Ink 16">
                  <a:extLst>
                    <a:ext uri="{FF2B5EF4-FFF2-40B4-BE49-F238E27FC236}">
                      <a16:creationId xmlns:a16="http://schemas.microsoft.com/office/drawing/2014/main" id="{88128665-27B6-CA66-AFA1-450262921232}"/>
                    </a:ext>
                  </a:extLst>
                </p14:cNvPr>
                <p14:cNvContentPartPr/>
                <p14:nvPr/>
              </p14:nvContentPartPr>
              <p14:xfrm>
                <a:off x="2337278" y="2059703"/>
                <a:ext cx="2729880" cy="1936080"/>
              </p14:xfrm>
            </p:contentPart>
          </mc:Choice>
          <mc:Fallback>
            <p:pic>
              <p:nvPicPr>
                <p:cNvPr id="17" name="Ink 16">
                  <a:extLst>
                    <a:ext uri="{FF2B5EF4-FFF2-40B4-BE49-F238E27FC236}">
                      <a16:creationId xmlns:a16="http://schemas.microsoft.com/office/drawing/2014/main" id="{88128665-27B6-CA66-AFA1-450262921232}"/>
                    </a:ext>
                  </a:extLst>
                </p:cNvPr>
                <p:cNvPicPr/>
                <p:nvPr/>
              </p:nvPicPr>
              <p:blipFill>
                <a:blip r:embed="rId38"/>
                <a:stretch>
                  <a:fillRect/>
                </a:stretch>
              </p:blipFill>
              <p:spPr>
                <a:xfrm>
                  <a:off x="2328278" y="2050703"/>
                  <a:ext cx="2747520" cy="1953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8" name="Ink 17">
                  <a:extLst>
                    <a:ext uri="{FF2B5EF4-FFF2-40B4-BE49-F238E27FC236}">
                      <a16:creationId xmlns:a16="http://schemas.microsoft.com/office/drawing/2014/main" id="{5222585A-8DD5-0C32-F0C8-55351C016F4F}"/>
                    </a:ext>
                  </a:extLst>
                </p14:cNvPr>
                <p14:cNvContentPartPr/>
                <p14:nvPr/>
              </p14:nvContentPartPr>
              <p14:xfrm>
                <a:off x="4948718" y="3897143"/>
                <a:ext cx="191520" cy="223920"/>
              </p14:xfrm>
            </p:contentPart>
          </mc:Choice>
          <mc:Fallback>
            <p:pic>
              <p:nvPicPr>
                <p:cNvPr id="18" name="Ink 17">
                  <a:extLst>
                    <a:ext uri="{FF2B5EF4-FFF2-40B4-BE49-F238E27FC236}">
                      <a16:creationId xmlns:a16="http://schemas.microsoft.com/office/drawing/2014/main" id="{5222585A-8DD5-0C32-F0C8-55351C016F4F}"/>
                    </a:ext>
                  </a:extLst>
                </p:cNvPr>
                <p:cNvPicPr/>
                <p:nvPr/>
              </p:nvPicPr>
              <p:blipFill>
                <a:blip r:embed="rId40"/>
                <a:stretch>
                  <a:fillRect/>
                </a:stretch>
              </p:blipFill>
              <p:spPr>
                <a:xfrm>
                  <a:off x="4940078" y="3888143"/>
                  <a:ext cx="209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0" name="Ink 19">
                  <a:extLst>
                    <a:ext uri="{FF2B5EF4-FFF2-40B4-BE49-F238E27FC236}">
                      <a16:creationId xmlns:a16="http://schemas.microsoft.com/office/drawing/2014/main" id="{D327B788-FADB-EA23-9A5C-BA4664A57928}"/>
                    </a:ext>
                  </a:extLst>
                </p14:cNvPr>
                <p14:cNvContentPartPr/>
                <p14:nvPr/>
              </p14:nvContentPartPr>
              <p14:xfrm>
                <a:off x="4799678" y="3516623"/>
                <a:ext cx="3513600" cy="1992240"/>
              </p14:xfrm>
            </p:contentPart>
          </mc:Choice>
          <mc:Fallback>
            <p:pic>
              <p:nvPicPr>
                <p:cNvPr id="20" name="Ink 19">
                  <a:extLst>
                    <a:ext uri="{FF2B5EF4-FFF2-40B4-BE49-F238E27FC236}">
                      <a16:creationId xmlns:a16="http://schemas.microsoft.com/office/drawing/2014/main" id="{D327B788-FADB-EA23-9A5C-BA4664A57928}"/>
                    </a:ext>
                  </a:extLst>
                </p:cNvPr>
                <p:cNvPicPr/>
                <p:nvPr/>
              </p:nvPicPr>
              <p:blipFill>
                <a:blip r:embed="rId42"/>
                <a:stretch>
                  <a:fillRect/>
                </a:stretch>
              </p:blipFill>
              <p:spPr>
                <a:xfrm>
                  <a:off x="4790678" y="3507983"/>
                  <a:ext cx="3531240" cy="2009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1" name="Ink 20">
                  <a:extLst>
                    <a:ext uri="{FF2B5EF4-FFF2-40B4-BE49-F238E27FC236}">
                      <a16:creationId xmlns:a16="http://schemas.microsoft.com/office/drawing/2014/main" id="{4395A3B4-6F2F-4515-861C-E290B696AE60}"/>
                    </a:ext>
                  </a:extLst>
                </p14:cNvPr>
                <p14:cNvContentPartPr/>
                <p14:nvPr/>
              </p14:nvContentPartPr>
              <p14:xfrm>
                <a:off x="5624078" y="4290263"/>
                <a:ext cx="830880" cy="324360"/>
              </p14:xfrm>
            </p:contentPart>
          </mc:Choice>
          <mc:Fallback>
            <p:pic>
              <p:nvPicPr>
                <p:cNvPr id="21" name="Ink 20">
                  <a:extLst>
                    <a:ext uri="{FF2B5EF4-FFF2-40B4-BE49-F238E27FC236}">
                      <a16:creationId xmlns:a16="http://schemas.microsoft.com/office/drawing/2014/main" id="{4395A3B4-6F2F-4515-861C-E290B696AE60}"/>
                    </a:ext>
                  </a:extLst>
                </p:cNvPr>
                <p:cNvPicPr/>
                <p:nvPr/>
              </p:nvPicPr>
              <p:blipFill>
                <a:blip r:embed="rId44"/>
                <a:stretch>
                  <a:fillRect/>
                </a:stretch>
              </p:blipFill>
              <p:spPr>
                <a:xfrm>
                  <a:off x="5615078" y="4281623"/>
                  <a:ext cx="8485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2" name="Ink 21">
                  <a:extLst>
                    <a:ext uri="{FF2B5EF4-FFF2-40B4-BE49-F238E27FC236}">
                      <a16:creationId xmlns:a16="http://schemas.microsoft.com/office/drawing/2014/main" id="{CE7290AA-D53C-9A23-E7AC-B0C745C2B784}"/>
                    </a:ext>
                  </a:extLst>
                </p14:cNvPr>
                <p14:cNvContentPartPr/>
                <p14:nvPr/>
              </p14:nvContentPartPr>
              <p14:xfrm>
                <a:off x="6486638" y="4353263"/>
                <a:ext cx="479160" cy="330840"/>
              </p14:xfrm>
            </p:contentPart>
          </mc:Choice>
          <mc:Fallback>
            <p:pic>
              <p:nvPicPr>
                <p:cNvPr id="22" name="Ink 21">
                  <a:extLst>
                    <a:ext uri="{FF2B5EF4-FFF2-40B4-BE49-F238E27FC236}">
                      <a16:creationId xmlns:a16="http://schemas.microsoft.com/office/drawing/2014/main" id="{CE7290AA-D53C-9A23-E7AC-B0C745C2B784}"/>
                    </a:ext>
                  </a:extLst>
                </p:cNvPr>
                <p:cNvPicPr/>
                <p:nvPr/>
              </p:nvPicPr>
              <p:blipFill>
                <a:blip r:embed="rId46"/>
                <a:stretch>
                  <a:fillRect/>
                </a:stretch>
              </p:blipFill>
              <p:spPr>
                <a:xfrm>
                  <a:off x="6477998" y="4344623"/>
                  <a:ext cx="4968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3" name="Ink 22">
                  <a:extLst>
                    <a:ext uri="{FF2B5EF4-FFF2-40B4-BE49-F238E27FC236}">
                      <a16:creationId xmlns:a16="http://schemas.microsoft.com/office/drawing/2014/main" id="{CF162C0B-FA44-48F4-B354-1491DB11041B}"/>
                    </a:ext>
                  </a:extLst>
                </p14:cNvPr>
                <p14:cNvContentPartPr/>
                <p14:nvPr/>
              </p14:nvContentPartPr>
              <p14:xfrm>
                <a:off x="6542798" y="2023343"/>
                <a:ext cx="1621800" cy="2112480"/>
              </p14:xfrm>
            </p:contentPart>
          </mc:Choice>
          <mc:Fallback>
            <p:pic>
              <p:nvPicPr>
                <p:cNvPr id="23" name="Ink 22">
                  <a:extLst>
                    <a:ext uri="{FF2B5EF4-FFF2-40B4-BE49-F238E27FC236}">
                      <a16:creationId xmlns:a16="http://schemas.microsoft.com/office/drawing/2014/main" id="{CF162C0B-FA44-48F4-B354-1491DB11041B}"/>
                    </a:ext>
                  </a:extLst>
                </p:cNvPr>
                <p:cNvPicPr/>
                <p:nvPr/>
              </p:nvPicPr>
              <p:blipFill>
                <a:blip r:embed="rId48"/>
                <a:stretch>
                  <a:fillRect/>
                </a:stretch>
              </p:blipFill>
              <p:spPr>
                <a:xfrm>
                  <a:off x="6534158" y="2014703"/>
                  <a:ext cx="1639440" cy="21301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4" name="Ink 23">
                  <a:extLst>
                    <a:ext uri="{FF2B5EF4-FFF2-40B4-BE49-F238E27FC236}">
                      <a16:creationId xmlns:a16="http://schemas.microsoft.com/office/drawing/2014/main" id="{493666D7-8BB4-29F4-AE90-BCD47A032176}"/>
                    </a:ext>
                  </a:extLst>
                </p14:cNvPr>
                <p14:cNvContentPartPr/>
                <p14:nvPr/>
              </p14:nvContentPartPr>
              <p14:xfrm>
                <a:off x="8064518" y="1911383"/>
                <a:ext cx="153720" cy="174960"/>
              </p14:xfrm>
            </p:contentPart>
          </mc:Choice>
          <mc:Fallback>
            <p:pic>
              <p:nvPicPr>
                <p:cNvPr id="24" name="Ink 23">
                  <a:extLst>
                    <a:ext uri="{FF2B5EF4-FFF2-40B4-BE49-F238E27FC236}">
                      <a16:creationId xmlns:a16="http://schemas.microsoft.com/office/drawing/2014/main" id="{493666D7-8BB4-29F4-AE90-BCD47A032176}"/>
                    </a:ext>
                  </a:extLst>
                </p:cNvPr>
                <p:cNvPicPr/>
                <p:nvPr/>
              </p:nvPicPr>
              <p:blipFill>
                <a:blip r:embed="rId50"/>
                <a:stretch>
                  <a:fillRect/>
                </a:stretch>
              </p:blipFill>
              <p:spPr>
                <a:xfrm>
                  <a:off x="8055518" y="1902383"/>
                  <a:ext cx="1713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5" name="Ink 24">
                  <a:extLst>
                    <a:ext uri="{FF2B5EF4-FFF2-40B4-BE49-F238E27FC236}">
                      <a16:creationId xmlns:a16="http://schemas.microsoft.com/office/drawing/2014/main" id="{D25854A2-388C-FDCA-7E7B-4B9BE50B27B7}"/>
                    </a:ext>
                  </a:extLst>
                </p14:cNvPr>
                <p14:cNvContentPartPr/>
                <p14:nvPr/>
              </p14:nvContentPartPr>
              <p14:xfrm>
                <a:off x="8197358" y="1380743"/>
                <a:ext cx="2544840" cy="1528560"/>
              </p14:xfrm>
            </p:contentPart>
          </mc:Choice>
          <mc:Fallback>
            <p:pic>
              <p:nvPicPr>
                <p:cNvPr id="25" name="Ink 24">
                  <a:extLst>
                    <a:ext uri="{FF2B5EF4-FFF2-40B4-BE49-F238E27FC236}">
                      <a16:creationId xmlns:a16="http://schemas.microsoft.com/office/drawing/2014/main" id="{D25854A2-388C-FDCA-7E7B-4B9BE50B27B7}"/>
                    </a:ext>
                  </a:extLst>
                </p:cNvPr>
                <p:cNvPicPr/>
                <p:nvPr/>
              </p:nvPicPr>
              <p:blipFill>
                <a:blip r:embed="rId52"/>
                <a:stretch>
                  <a:fillRect/>
                </a:stretch>
              </p:blipFill>
              <p:spPr>
                <a:xfrm>
                  <a:off x="8188718" y="1371743"/>
                  <a:ext cx="2562480" cy="15462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7" name="Ink 26">
                  <a:extLst>
                    <a:ext uri="{FF2B5EF4-FFF2-40B4-BE49-F238E27FC236}">
                      <a16:creationId xmlns:a16="http://schemas.microsoft.com/office/drawing/2014/main" id="{7126E89E-83A9-A2FF-20F3-D933F149751E}"/>
                    </a:ext>
                  </a:extLst>
                </p14:cNvPr>
                <p14:cNvContentPartPr/>
                <p14:nvPr/>
              </p14:nvContentPartPr>
              <p14:xfrm>
                <a:off x="8315798" y="436823"/>
                <a:ext cx="412200" cy="435240"/>
              </p14:xfrm>
            </p:contentPart>
          </mc:Choice>
          <mc:Fallback>
            <p:pic>
              <p:nvPicPr>
                <p:cNvPr id="27" name="Ink 26">
                  <a:extLst>
                    <a:ext uri="{FF2B5EF4-FFF2-40B4-BE49-F238E27FC236}">
                      <a16:creationId xmlns:a16="http://schemas.microsoft.com/office/drawing/2014/main" id="{7126E89E-83A9-A2FF-20F3-D933F149751E}"/>
                    </a:ext>
                  </a:extLst>
                </p:cNvPr>
                <p:cNvPicPr/>
                <p:nvPr/>
              </p:nvPicPr>
              <p:blipFill>
                <a:blip r:embed="rId54"/>
                <a:stretch>
                  <a:fillRect/>
                </a:stretch>
              </p:blipFill>
              <p:spPr>
                <a:xfrm>
                  <a:off x="8307158" y="427823"/>
                  <a:ext cx="42984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8" name="Ink 27">
                  <a:extLst>
                    <a:ext uri="{FF2B5EF4-FFF2-40B4-BE49-F238E27FC236}">
                      <a16:creationId xmlns:a16="http://schemas.microsoft.com/office/drawing/2014/main" id="{FFE50B51-471C-D1B9-B237-C0A07A863113}"/>
                    </a:ext>
                  </a:extLst>
                </p14:cNvPr>
                <p14:cNvContentPartPr/>
                <p14:nvPr/>
              </p14:nvContentPartPr>
              <p14:xfrm>
                <a:off x="8216438" y="864143"/>
                <a:ext cx="433080" cy="358200"/>
              </p14:xfrm>
            </p:contentPart>
          </mc:Choice>
          <mc:Fallback>
            <p:pic>
              <p:nvPicPr>
                <p:cNvPr id="28" name="Ink 27">
                  <a:extLst>
                    <a:ext uri="{FF2B5EF4-FFF2-40B4-BE49-F238E27FC236}">
                      <a16:creationId xmlns:a16="http://schemas.microsoft.com/office/drawing/2014/main" id="{FFE50B51-471C-D1B9-B237-C0A07A863113}"/>
                    </a:ext>
                  </a:extLst>
                </p:cNvPr>
                <p:cNvPicPr/>
                <p:nvPr/>
              </p:nvPicPr>
              <p:blipFill>
                <a:blip r:embed="rId56"/>
                <a:stretch>
                  <a:fillRect/>
                </a:stretch>
              </p:blipFill>
              <p:spPr>
                <a:xfrm>
                  <a:off x="8207798" y="855143"/>
                  <a:ext cx="45072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9" name="Ink 28">
                  <a:extLst>
                    <a:ext uri="{FF2B5EF4-FFF2-40B4-BE49-F238E27FC236}">
                      <a16:creationId xmlns:a16="http://schemas.microsoft.com/office/drawing/2014/main" id="{75947FF0-ACB8-EFB0-F6AA-7BA484A0932E}"/>
                    </a:ext>
                  </a:extLst>
                </p14:cNvPr>
                <p14:cNvContentPartPr/>
                <p14:nvPr/>
              </p14:nvContentPartPr>
              <p14:xfrm>
                <a:off x="8857238" y="409823"/>
                <a:ext cx="522720" cy="513000"/>
              </p14:xfrm>
            </p:contentPart>
          </mc:Choice>
          <mc:Fallback>
            <p:pic>
              <p:nvPicPr>
                <p:cNvPr id="29" name="Ink 28">
                  <a:extLst>
                    <a:ext uri="{FF2B5EF4-FFF2-40B4-BE49-F238E27FC236}">
                      <a16:creationId xmlns:a16="http://schemas.microsoft.com/office/drawing/2014/main" id="{75947FF0-ACB8-EFB0-F6AA-7BA484A0932E}"/>
                    </a:ext>
                  </a:extLst>
                </p:cNvPr>
                <p:cNvPicPr/>
                <p:nvPr/>
              </p:nvPicPr>
              <p:blipFill>
                <a:blip r:embed="rId58"/>
                <a:stretch>
                  <a:fillRect/>
                </a:stretch>
              </p:blipFill>
              <p:spPr>
                <a:xfrm>
                  <a:off x="8848598" y="401183"/>
                  <a:ext cx="54036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0" name="Ink 29">
                  <a:extLst>
                    <a:ext uri="{FF2B5EF4-FFF2-40B4-BE49-F238E27FC236}">
                      <a16:creationId xmlns:a16="http://schemas.microsoft.com/office/drawing/2014/main" id="{51692E1A-EC3E-1548-F852-33A03774C5E4}"/>
                    </a:ext>
                  </a:extLst>
                </p14:cNvPr>
                <p14:cNvContentPartPr/>
                <p14:nvPr/>
              </p14:nvContentPartPr>
              <p14:xfrm>
                <a:off x="8856518" y="912383"/>
                <a:ext cx="488520" cy="334800"/>
              </p14:xfrm>
            </p:contentPart>
          </mc:Choice>
          <mc:Fallback>
            <p:pic>
              <p:nvPicPr>
                <p:cNvPr id="30" name="Ink 29">
                  <a:extLst>
                    <a:ext uri="{FF2B5EF4-FFF2-40B4-BE49-F238E27FC236}">
                      <a16:creationId xmlns:a16="http://schemas.microsoft.com/office/drawing/2014/main" id="{51692E1A-EC3E-1548-F852-33A03774C5E4}"/>
                    </a:ext>
                  </a:extLst>
                </p:cNvPr>
                <p:cNvPicPr/>
                <p:nvPr/>
              </p:nvPicPr>
              <p:blipFill>
                <a:blip r:embed="rId60"/>
                <a:stretch>
                  <a:fillRect/>
                </a:stretch>
              </p:blipFill>
              <p:spPr>
                <a:xfrm>
                  <a:off x="8847518" y="903383"/>
                  <a:ext cx="50616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1" name="Ink 30">
                  <a:extLst>
                    <a:ext uri="{FF2B5EF4-FFF2-40B4-BE49-F238E27FC236}">
                      <a16:creationId xmlns:a16="http://schemas.microsoft.com/office/drawing/2014/main" id="{3F21D0B7-2C58-877C-073C-817C0201C50C}"/>
                    </a:ext>
                  </a:extLst>
                </p14:cNvPr>
                <p14:cNvContentPartPr/>
                <p14:nvPr/>
              </p14:nvContentPartPr>
              <p14:xfrm>
                <a:off x="9614318" y="381023"/>
                <a:ext cx="531000" cy="570960"/>
              </p14:xfrm>
            </p:contentPart>
          </mc:Choice>
          <mc:Fallback>
            <p:pic>
              <p:nvPicPr>
                <p:cNvPr id="31" name="Ink 30">
                  <a:extLst>
                    <a:ext uri="{FF2B5EF4-FFF2-40B4-BE49-F238E27FC236}">
                      <a16:creationId xmlns:a16="http://schemas.microsoft.com/office/drawing/2014/main" id="{3F21D0B7-2C58-877C-073C-817C0201C50C}"/>
                    </a:ext>
                  </a:extLst>
                </p:cNvPr>
                <p:cNvPicPr/>
                <p:nvPr/>
              </p:nvPicPr>
              <p:blipFill>
                <a:blip r:embed="rId62"/>
                <a:stretch>
                  <a:fillRect/>
                </a:stretch>
              </p:blipFill>
              <p:spPr>
                <a:xfrm>
                  <a:off x="9605678" y="372023"/>
                  <a:ext cx="548640" cy="588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2" name="Ink 31">
                  <a:extLst>
                    <a:ext uri="{FF2B5EF4-FFF2-40B4-BE49-F238E27FC236}">
                      <a16:creationId xmlns:a16="http://schemas.microsoft.com/office/drawing/2014/main" id="{66C521E8-4139-152D-D1B3-D754576F534E}"/>
                    </a:ext>
                  </a:extLst>
                </p14:cNvPr>
                <p14:cNvContentPartPr/>
                <p14:nvPr/>
              </p14:nvContentPartPr>
              <p14:xfrm>
                <a:off x="9483638" y="939383"/>
                <a:ext cx="564480" cy="407880"/>
              </p14:xfrm>
            </p:contentPart>
          </mc:Choice>
          <mc:Fallback>
            <p:pic>
              <p:nvPicPr>
                <p:cNvPr id="32" name="Ink 31">
                  <a:extLst>
                    <a:ext uri="{FF2B5EF4-FFF2-40B4-BE49-F238E27FC236}">
                      <a16:creationId xmlns:a16="http://schemas.microsoft.com/office/drawing/2014/main" id="{66C521E8-4139-152D-D1B3-D754576F534E}"/>
                    </a:ext>
                  </a:extLst>
                </p:cNvPr>
                <p:cNvPicPr/>
                <p:nvPr/>
              </p:nvPicPr>
              <p:blipFill>
                <a:blip r:embed="rId64"/>
                <a:stretch>
                  <a:fillRect/>
                </a:stretch>
              </p:blipFill>
              <p:spPr>
                <a:xfrm>
                  <a:off x="9474638" y="930383"/>
                  <a:ext cx="58212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3" name="Ink 32">
                  <a:extLst>
                    <a:ext uri="{FF2B5EF4-FFF2-40B4-BE49-F238E27FC236}">
                      <a16:creationId xmlns:a16="http://schemas.microsoft.com/office/drawing/2014/main" id="{FCC88C42-2A30-ED75-A010-2C9A1350D791}"/>
                    </a:ext>
                  </a:extLst>
                </p14:cNvPr>
                <p14:cNvContentPartPr/>
                <p14:nvPr/>
              </p14:nvContentPartPr>
              <p14:xfrm>
                <a:off x="10381478" y="492983"/>
                <a:ext cx="512640" cy="489240"/>
              </p14:xfrm>
            </p:contentPart>
          </mc:Choice>
          <mc:Fallback>
            <p:pic>
              <p:nvPicPr>
                <p:cNvPr id="33" name="Ink 32">
                  <a:extLst>
                    <a:ext uri="{FF2B5EF4-FFF2-40B4-BE49-F238E27FC236}">
                      <a16:creationId xmlns:a16="http://schemas.microsoft.com/office/drawing/2014/main" id="{FCC88C42-2A30-ED75-A010-2C9A1350D791}"/>
                    </a:ext>
                  </a:extLst>
                </p:cNvPr>
                <p:cNvPicPr/>
                <p:nvPr/>
              </p:nvPicPr>
              <p:blipFill>
                <a:blip r:embed="rId66"/>
                <a:stretch>
                  <a:fillRect/>
                </a:stretch>
              </p:blipFill>
              <p:spPr>
                <a:xfrm>
                  <a:off x="10372838" y="484343"/>
                  <a:ext cx="53028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4" name="Ink 33">
                  <a:extLst>
                    <a:ext uri="{FF2B5EF4-FFF2-40B4-BE49-F238E27FC236}">
                      <a16:creationId xmlns:a16="http://schemas.microsoft.com/office/drawing/2014/main" id="{C79D5F71-81B9-331F-BFDA-E3FCB186351C}"/>
                    </a:ext>
                  </a:extLst>
                </p14:cNvPr>
                <p14:cNvContentPartPr/>
                <p14:nvPr/>
              </p14:nvContentPartPr>
              <p14:xfrm>
                <a:off x="10227758" y="908063"/>
                <a:ext cx="576000" cy="536040"/>
              </p14:xfrm>
            </p:contentPart>
          </mc:Choice>
          <mc:Fallback>
            <p:pic>
              <p:nvPicPr>
                <p:cNvPr id="34" name="Ink 33">
                  <a:extLst>
                    <a:ext uri="{FF2B5EF4-FFF2-40B4-BE49-F238E27FC236}">
                      <a16:creationId xmlns:a16="http://schemas.microsoft.com/office/drawing/2014/main" id="{C79D5F71-81B9-331F-BFDA-E3FCB186351C}"/>
                    </a:ext>
                  </a:extLst>
                </p:cNvPr>
                <p:cNvPicPr/>
                <p:nvPr/>
              </p:nvPicPr>
              <p:blipFill>
                <a:blip r:embed="rId68"/>
                <a:stretch>
                  <a:fillRect/>
                </a:stretch>
              </p:blipFill>
              <p:spPr>
                <a:xfrm>
                  <a:off x="10219118" y="899423"/>
                  <a:ext cx="593640" cy="553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5" name="Ink 34">
                  <a:extLst>
                    <a:ext uri="{FF2B5EF4-FFF2-40B4-BE49-F238E27FC236}">
                      <a16:creationId xmlns:a16="http://schemas.microsoft.com/office/drawing/2014/main" id="{7D0EDDFB-4055-1669-7C04-0AAFCE192D29}"/>
                    </a:ext>
                  </a:extLst>
                </p14:cNvPr>
                <p14:cNvContentPartPr/>
                <p14:nvPr/>
              </p14:nvContentPartPr>
              <p14:xfrm>
                <a:off x="7386998" y="454463"/>
                <a:ext cx="625320" cy="572400"/>
              </p14:xfrm>
            </p:contentPart>
          </mc:Choice>
          <mc:Fallback>
            <p:pic>
              <p:nvPicPr>
                <p:cNvPr id="35" name="Ink 34">
                  <a:extLst>
                    <a:ext uri="{FF2B5EF4-FFF2-40B4-BE49-F238E27FC236}">
                      <a16:creationId xmlns:a16="http://schemas.microsoft.com/office/drawing/2014/main" id="{7D0EDDFB-4055-1669-7C04-0AAFCE192D29}"/>
                    </a:ext>
                  </a:extLst>
                </p:cNvPr>
                <p:cNvPicPr/>
                <p:nvPr/>
              </p:nvPicPr>
              <p:blipFill>
                <a:blip r:embed="rId70"/>
                <a:stretch>
                  <a:fillRect/>
                </a:stretch>
              </p:blipFill>
              <p:spPr>
                <a:xfrm>
                  <a:off x="7377998" y="445463"/>
                  <a:ext cx="64296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6" name="Ink 35">
                  <a:extLst>
                    <a:ext uri="{FF2B5EF4-FFF2-40B4-BE49-F238E27FC236}">
                      <a16:creationId xmlns:a16="http://schemas.microsoft.com/office/drawing/2014/main" id="{D0D96FBC-DA90-0BEB-0754-75F1111B1AD2}"/>
                    </a:ext>
                  </a:extLst>
                </p14:cNvPr>
                <p14:cNvContentPartPr/>
                <p14:nvPr/>
              </p14:nvContentPartPr>
              <p14:xfrm>
                <a:off x="7384118" y="1021463"/>
                <a:ext cx="540000" cy="370800"/>
              </p14:xfrm>
            </p:contentPart>
          </mc:Choice>
          <mc:Fallback>
            <p:pic>
              <p:nvPicPr>
                <p:cNvPr id="36" name="Ink 35">
                  <a:extLst>
                    <a:ext uri="{FF2B5EF4-FFF2-40B4-BE49-F238E27FC236}">
                      <a16:creationId xmlns:a16="http://schemas.microsoft.com/office/drawing/2014/main" id="{D0D96FBC-DA90-0BEB-0754-75F1111B1AD2}"/>
                    </a:ext>
                  </a:extLst>
                </p:cNvPr>
                <p:cNvPicPr/>
                <p:nvPr/>
              </p:nvPicPr>
              <p:blipFill>
                <a:blip r:embed="rId72"/>
                <a:stretch>
                  <a:fillRect/>
                </a:stretch>
              </p:blipFill>
              <p:spPr>
                <a:xfrm>
                  <a:off x="7375478" y="1012463"/>
                  <a:ext cx="55764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7" name="Ink 36">
                  <a:extLst>
                    <a:ext uri="{FF2B5EF4-FFF2-40B4-BE49-F238E27FC236}">
                      <a16:creationId xmlns:a16="http://schemas.microsoft.com/office/drawing/2014/main" id="{26970648-715D-8B6B-B041-C1293C29580D}"/>
                    </a:ext>
                  </a:extLst>
                </p14:cNvPr>
                <p14:cNvContentPartPr/>
                <p14:nvPr/>
              </p14:nvContentPartPr>
              <p14:xfrm>
                <a:off x="6812438" y="1510343"/>
                <a:ext cx="189360" cy="126000"/>
              </p14:xfrm>
            </p:contentPart>
          </mc:Choice>
          <mc:Fallback>
            <p:pic>
              <p:nvPicPr>
                <p:cNvPr id="37" name="Ink 36">
                  <a:extLst>
                    <a:ext uri="{FF2B5EF4-FFF2-40B4-BE49-F238E27FC236}">
                      <a16:creationId xmlns:a16="http://schemas.microsoft.com/office/drawing/2014/main" id="{26970648-715D-8B6B-B041-C1293C29580D}"/>
                    </a:ext>
                  </a:extLst>
                </p:cNvPr>
                <p:cNvPicPr/>
                <p:nvPr/>
              </p:nvPicPr>
              <p:blipFill>
                <a:blip r:embed="rId74"/>
                <a:stretch>
                  <a:fillRect/>
                </a:stretch>
              </p:blipFill>
              <p:spPr>
                <a:xfrm>
                  <a:off x="6803798" y="1501703"/>
                  <a:ext cx="2070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8" name="Ink 37">
                  <a:extLst>
                    <a:ext uri="{FF2B5EF4-FFF2-40B4-BE49-F238E27FC236}">
                      <a16:creationId xmlns:a16="http://schemas.microsoft.com/office/drawing/2014/main" id="{781A7977-6E0F-788E-6C43-F7FB73C3910E}"/>
                    </a:ext>
                  </a:extLst>
                </p14:cNvPr>
                <p14:cNvContentPartPr/>
                <p14:nvPr/>
              </p14:nvContentPartPr>
              <p14:xfrm>
                <a:off x="8631158" y="1954223"/>
                <a:ext cx="466200" cy="546120"/>
              </p14:xfrm>
            </p:contentPart>
          </mc:Choice>
          <mc:Fallback>
            <p:pic>
              <p:nvPicPr>
                <p:cNvPr id="38" name="Ink 37">
                  <a:extLst>
                    <a:ext uri="{FF2B5EF4-FFF2-40B4-BE49-F238E27FC236}">
                      <a16:creationId xmlns:a16="http://schemas.microsoft.com/office/drawing/2014/main" id="{781A7977-6E0F-788E-6C43-F7FB73C3910E}"/>
                    </a:ext>
                  </a:extLst>
                </p:cNvPr>
                <p:cNvPicPr/>
                <p:nvPr/>
              </p:nvPicPr>
              <p:blipFill>
                <a:blip r:embed="rId76"/>
                <a:stretch>
                  <a:fillRect/>
                </a:stretch>
              </p:blipFill>
              <p:spPr>
                <a:xfrm>
                  <a:off x="8622518" y="1945583"/>
                  <a:ext cx="48384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9" name="Ink 38">
                  <a:extLst>
                    <a:ext uri="{FF2B5EF4-FFF2-40B4-BE49-F238E27FC236}">
                      <a16:creationId xmlns:a16="http://schemas.microsoft.com/office/drawing/2014/main" id="{5F9D09DF-7D88-D4B1-FEA2-3EE5656BC8A2}"/>
                    </a:ext>
                  </a:extLst>
                </p14:cNvPr>
                <p14:cNvContentPartPr/>
                <p14:nvPr/>
              </p14:nvContentPartPr>
              <p14:xfrm>
                <a:off x="9218678" y="2110823"/>
                <a:ext cx="469440" cy="376920"/>
              </p14:xfrm>
            </p:contentPart>
          </mc:Choice>
          <mc:Fallback>
            <p:pic>
              <p:nvPicPr>
                <p:cNvPr id="39" name="Ink 38">
                  <a:extLst>
                    <a:ext uri="{FF2B5EF4-FFF2-40B4-BE49-F238E27FC236}">
                      <a16:creationId xmlns:a16="http://schemas.microsoft.com/office/drawing/2014/main" id="{5F9D09DF-7D88-D4B1-FEA2-3EE5656BC8A2}"/>
                    </a:ext>
                  </a:extLst>
                </p:cNvPr>
                <p:cNvPicPr/>
                <p:nvPr/>
              </p:nvPicPr>
              <p:blipFill>
                <a:blip r:embed="rId78"/>
                <a:stretch>
                  <a:fillRect/>
                </a:stretch>
              </p:blipFill>
              <p:spPr>
                <a:xfrm>
                  <a:off x="9210038" y="2101823"/>
                  <a:ext cx="48708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0" name="Ink 39">
                  <a:extLst>
                    <a:ext uri="{FF2B5EF4-FFF2-40B4-BE49-F238E27FC236}">
                      <a16:creationId xmlns:a16="http://schemas.microsoft.com/office/drawing/2014/main" id="{741C868D-6257-66D4-CD19-44E07F9754CC}"/>
                    </a:ext>
                  </a:extLst>
                </p14:cNvPr>
                <p14:cNvContentPartPr/>
                <p14:nvPr/>
              </p14:nvContentPartPr>
              <p14:xfrm>
                <a:off x="9782798" y="2088863"/>
                <a:ext cx="268920" cy="359280"/>
              </p14:xfrm>
            </p:contentPart>
          </mc:Choice>
          <mc:Fallback>
            <p:pic>
              <p:nvPicPr>
                <p:cNvPr id="40" name="Ink 39">
                  <a:extLst>
                    <a:ext uri="{FF2B5EF4-FFF2-40B4-BE49-F238E27FC236}">
                      <a16:creationId xmlns:a16="http://schemas.microsoft.com/office/drawing/2014/main" id="{741C868D-6257-66D4-CD19-44E07F9754CC}"/>
                    </a:ext>
                  </a:extLst>
                </p:cNvPr>
                <p:cNvPicPr/>
                <p:nvPr/>
              </p:nvPicPr>
              <p:blipFill>
                <a:blip r:embed="rId80"/>
                <a:stretch>
                  <a:fillRect/>
                </a:stretch>
              </p:blipFill>
              <p:spPr>
                <a:xfrm>
                  <a:off x="9773798" y="2080223"/>
                  <a:ext cx="28656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1" name="Ink 40">
                  <a:extLst>
                    <a:ext uri="{FF2B5EF4-FFF2-40B4-BE49-F238E27FC236}">
                      <a16:creationId xmlns:a16="http://schemas.microsoft.com/office/drawing/2014/main" id="{C3921AC7-C8AC-3A0B-4D7E-882C4FD44EE4}"/>
                    </a:ext>
                  </a:extLst>
                </p14:cNvPr>
                <p14:cNvContentPartPr/>
                <p14:nvPr/>
              </p14:nvContentPartPr>
              <p14:xfrm>
                <a:off x="9922838" y="2266343"/>
                <a:ext cx="355680" cy="19080"/>
              </p14:xfrm>
            </p:contentPart>
          </mc:Choice>
          <mc:Fallback>
            <p:pic>
              <p:nvPicPr>
                <p:cNvPr id="41" name="Ink 40">
                  <a:extLst>
                    <a:ext uri="{FF2B5EF4-FFF2-40B4-BE49-F238E27FC236}">
                      <a16:creationId xmlns:a16="http://schemas.microsoft.com/office/drawing/2014/main" id="{C3921AC7-C8AC-3A0B-4D7E-882C4FD44EE4}"/>
                    </a:ext>
                  </a:extLst>
                </p:cNvPr>
                <p:cNvPicPr/>
                <p:nvPr/>
              </p:nvPicPr>
              <p:blipFill>
                <a:blip r:embed="rId82"/>
                <a:stretch>
                  <a:fillRect/>
                </a:stretch>
              </p:blipFill>
              <p:spPr>
                <a:xfrm>
                  <a:off x="9913838" y="2257703"/>
                  <a:ext cx="3733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3" name="Ink 42">
                  <a:extLst>
                    <a:ext uri="{FF2B5EF4-FFF2-40B4-BE49-F238E27FC236}">
                      <a16:creationId xmlns:a16="http://schemas.microsoft.com/office/drawing/2014/main" id="{D131E923-0B0B-8585-0D93-1100426C80B9}"/>
                    </a:ext>
                  </a:extLst>
                </p14:cNvPr>
                <p14:cNvContentPartPr/>
                <p14:nvPr/>
              </p14:nvContentPartPr>
              <p14:xfrm>
                <a:off x="9013118" y="1552103"/>
                <a:ext cx="534600" cy="375120"/>
              </p14:xfrm>
            </p:contentPart>
          </mc:Choice>
          <mc:Fallback>
            <p:pic>
              <p:nvPicPr>
                <p:cNvPr id="43" name="Ink 42">
                  <a:extLst>
                    <a:ext uri="{FF2B5EF4-FFF2-40B4-BE49-F238E27FC236}">
                      <a16:creationId xmlns:a16="http://schemas.microsoft.com/office/drawing/2014/main" id="{D131E923-0B0B-8585-0D93-1100426C80B9}"/>
                    </a:ext>
                  </a:extLst>
                </p:cNvPr>
                <p:cNvPicPr/>
                <p:nvPr/>
              </p:nvPicPr>
              <p:blipFill>
                <a:blip r:embed="rId84"/>
                <a:stretch>
                  <a:fillRect/>
                </a:stretch>
              </p:blipFill>
              <p:spPr>
                <a:xfrm>
                  <a:off x="9004118" y="1543463"/>
                  <a:ext cx="55224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5" name="Ink 44">
                  <a:extLst>
                    <a:ext uri="{FF2B5EF4-FFF2-40B4-BE49-F238E27FC236}">
                      <a16:creationId xmlns:a16="http://schemas.microsoft.com/office/drawing/2014/main" id="{CD277EAD-A558-857C-35A6-FD0AE2A9A840}"/>
                    </a:ext>
                  </a:extLst>
                </p14:cNvPr>
                <p14:cNvContentPartPr/>
                <p14:nvPr/>
              </p14:nvContentPartPr>
              <p14:xfrm>
                <a:off x="10729958" y="1369583"/>
                <a:ext cx="271080" cy="559800"/>
              </p14:xfrm>
            </p:contentPart>
          </mc:Choice>
          <mc:Fallback>
            <p:pic>
              <p:nvPicPr>
                <p:cNvPr id="45" name="Ink 44">
                  <a:extLst>
                    <a:ext uri="{FF2B5EF4-FFF2-40B4-BE49-F238E27FC236}">
                      <a16:creationId xmlns:a16="http://schemas.microsoft.com/office/drawing/2014/main" id="{CD277EAD-A558-857C-35A6-FD0AE2A9A840}"/>
                    </a:ext>
                  </a:extLst>
                </p:cNvPr>
                <p:cNvPicPr/>
                <p:nvPr/>
              </p:nvPicPr>
              <p:blipFill>
                <a:blip r:embed="rId86"/>
                <a:stretch>
                  <a:fillRect/>
                </a:stretch>
              </p:blipFill>
              <p:spPr>
                <a:xfrm>
                  <a:off x="10721318" y="1360583"/>
                  <a:ext cx="28872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6" name="Ink 45">
                  <a:extLst>
                    <a:ext uri="{FF2B5EF4-FFF2-40B4-BE49-F238E27FC236}">
                      <a16:creationId xmlns:a16="http://schemas.microsoft.com/office/drawing/2014/main" id="{0337D3B0-C69D-921E-23A3-C9DF4588B762}"/>
                    </a:ext>
                  </a:extLst>
                </p14:cNvPr>
                <p14:cNvContentPartPr/>
                <p14:nvPr/>
              </p14:nvContentPartPr>
              <p14:xfrm>
                <a:off x="10711958" y="1809503"/>
                <a:ext cx="142200" cy="215640"/>
              </p14:xfrm>
            </p:contentPart>
          </mc:Choice>
          <mc:Fallback>
            <p:pic>
              <p:nvPicPr>
                <p:cNvPr id="46" name="Ink 45">
                  <a:extLst>
                    <a:ext uri="{FF2B5EF4-FFF2-40B4-BE49-F238E27FC236}">
                      <a16:creationId xmlns:a16="http://schemas.microsoft.com/office/drawing/2014/main" id="{0337D3B0-C69D-921E-23A3-C9DF4588B762}"/>
                    </a:ext>
                  </a:extLst>
                </p:cNvPr>
                <p:cNvPicPr/>
                <p:nvPr/>
              </p:nvPicPr>
              <p:blipFill>
                <a:blip r:embed="rId88"/>
                <a:stretch>
                  <a:fillRect/>
                </a:stretch>
              </p:blipFill>
              <p:spPr>
                <a:xfrm>
                  <a:off x="10703318" y="1800863"/>
                  <a:ext cx="1598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8" name="Ink 47">
                  <a:extLst>
                    <a:ext uri="{FF2B5EF4-FFF2-40B4-BE49-F238E27FC236}">
                      <a16:creationId xmlns:a16="http://schemas.microsoft.com/office/drawing/2014/main" id="{6D59E933-A4D2-18C0-F368-9BDC7DC94F7E}"/>
                    </a:ext>
                  </a:extLst>
                </p14:cNvPr>
                <p14:cNvContentPartPr/>
                <p14:nvPr/>
              </p14:nvContentPartPr>
              <p14:xfrm>
                <a:off x="10874318" y="1094183"/>
                <a:ext cx="868320" cy="2186640"/>
              </p14:xfrm>
            </p:contentPart>
          </mc:Choice>
          <mc:Fallback>
            <p:pic>
              <p:nvPicPr>
                <p:cNvPr id="48" name="Ink 47">
                  <a:extLst>
                    <a:ext uri="{FF2B5EF4-FFF2-40B4-BE49-F238E27FC236}">
                      <a16:creationId xmlns:a16="http://schemas.microsoft.com/office/drawing/2014/main" id="{6D59E933-A4D2-18C0-F368-9BDC7DC94F7E}"/>
                    </a:ext>
                  </a:extLst>
                </p:cNvPr>
                <p:cNvPicPr/>
                <p:nvPr/>
              </p:nvPicPr>
              <p:blipFill>
                <a:blip r:embed="rId90"/>
                <a:stretch>
                  <a:fillRect/>
                </a:stretch>
              </p:blipFill>
              <p:spPr>
                <a:xfrm>
                  <a:off x="10865678" y="1085543"/>
                  <a:ext cx="885960" cy="22042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9" name="Ink 48">
                  <a:extLst>
                    <a:ext uri="{FF2B5EF4-FFF2-40B4-BE49-F238E27FC236}">
                      <a16:creationId xmlns:a16="http://schemas.microsoft.com/office/drawing/2014/main" id="{7065C960-15E8-2F1B-AD31-D44DEAC71D2A}"/>
                    </a:ext>
                  </a:extLst>
                </p14:cNvPr>
                <p14:cNvContentPartPr/>
                <p14:nvPr/>
              </p14:nvContentPartPr>
              <p14:xfrm>
                <a:off x="10860278" y="3097583"/>
                <a:ext cx="130320" cy="243000"/>
              </p14:xfrm>
            </p:contentPart>
          </mc:Choice>
          <mc:Fallback>
            <p:pic>
              <p:nvPicPr>
                <p:cNvPr id="49" name="Ink 48">
                  <a:extLst>
                    <a:ext uri="{FF2B5EF4-FFF2-40B4-BE49-F238E27FC236}">
                      <a16:creationId xmlns:a16="http://schemas.microsoft.com/office/drawing/2014/main" id="{7065C960-15E8-2F1B-AD31-D44DEAC71D2A}"/>
                    </a:ext>
                  </a:extLst>
                </p:cNvPr>
                <p:cNvPicPr/>
                <p:nvPr/>
              </p:nvPicPr>
              <p:blipFill>
                <a:blip r:embed="rId92"/>
                <a:stretch>
                  <a:fillRect/>
                </a:stretch>
              </p:blipFill>
              <p:spPr>
                <a:xfrm>
                  <a:off x="10851638" y="3088943"/>
                  <a:ext cx="1479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1" name="Ink 50">
                  <a:extLst>
                    <a:ext uri="{FF2B5EF4-FFF2-40B4-BE49-F238E27FC236}">
                      <a16:creationId xmlns:a16="http://schemas.microsoft.com/office/drawing/2014/main" id="{D691E4B5-1B37-9017-E760-4EBFFB733320}"/>
                    </a:ext>
                  </a:extLst>
                </p14:cNvPr>
                <p14:cNvContentPartPr/>
                <p14:nvPr/>
              </p14:nvContentPartPr>
              <p14:xfrm>
                <a:off x="9695318" y="3452543"/>
                <a:ext cx="242640" cy="250560"/>
              </p14:xfrm>
            </p:contentPart>
          </mc:Choice>
          <mc:Fallback>
            <p:pic>
              <p:nvPicPr>
                <p:cNvPr id="51" name="Ink 50">
                  <a:extLst>
                    <a:ext uri="{FF2B5EF4-FFF2-40B4-BE49-F238E27FC236}">
                      <a16:creationId xmlns:a16="http://schemas.microsoft.com/office/drawing/2014/main" id="{D691E4B5-1B37-9017-E760-4EBFFB733320}"/>
                    </a:ext>
                  </a:extLst>
                </p:cNvPr>
                <p:cNvPicPr/>
                <p:nvPr/>
              </p:nvPicPr>
              <p:blipFill>
                <a:blip r:embed="rId94"/>
                <a:stretch>
                  <a:fillRect/>
                </a:stretch>
              </p:blipFill>
              <p:spPr>
                <a:xfrm>
                  <a:off x="9686678" y="3443903"/>
                  <a:ext cx="2602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2" name="Ink 51">
                  <a:extLst>
                    <a:ext uri="{FF2B5EF4-FFF2-40B4-BE49-F238E27FC236}">
                      <a16:creationId xmlns:a16="http://schemas.microsoft.com/office/drawing/2014/main" id="{0F630E27-E667-7BAB-D365-91102A3091EB}"/>
                    </a:ext>
                  </a:extLst>
                </p14:cNvPr>
                <p14:cNvContentPartPr/>
                <p14:nvPr/>
              </p14:nvContentPartPr>
              <p14:xfrm>
                <a:off x="10063958" y="3511943"/>
                <a:ext cx="36720" cy="195480"/>
              </p14:xfrm>
            </p:contentPart>
          </mc:Choice>
          <mc:Fallback>
            <p:pic>
              <p:nvPicPr>
                <p:cNvPr id="52" name="Ink 51">
                  <a:extLst>
                    <a:ext uri="{FF2B5EF4-FFF2-40B4-BE49-F238E27FC236}">
                      <a16:creationId xmlns:a16="http://schemas.microsoft.com/office/drawing/2014/main" id="{0F630E27-E667-7BAB-D365-91102A3091EB}"/>
                    </a:ext>
                  </a:extLst>
                </p:cNvPr>
                <p:cNvPicPr/>
                <p:nvPr/>
              </p:nvPicPr>
              <p:blipFill>
                <a:blip r:embed="rId96"/>
                <a:stretch>
                  <a:fillRect/>
                </a:stretch>
              </p:blipFill>
              <p:spPr>
                <a:xfrm>
                  <a:off x="10055318" y="3503303"/>
                  <a:ext cx="543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3" name="Ink 52">
                  <a:extLst>
                    <a:ext uri="{FF2B5EF4-FFF2-40B4-BE49-F238E27FC236}">
                      <a16:creationId xmlns:a16="http://schemas.microsoft.com/office/drawing/2014/main" id="{FB55D430-9AC9-5C4D-67AC-5434EDBCF996}"/>
                    </a:ext>
                  </a:extLst>
                </p14:cNvPr>
                <p14:cNvContentPartPr/>
                <p14:nvPr/>
              </p14:nvContentPartPr>
              <p14:xfrm>
                <a:off x="10191758" y="3511583"/>
                <a:ext cx="202680" cy="260280"/>
              </p14:xfrm>
            </p:contentPart>
          </mc:Choice>
          <mc:Fallback>
            <p:pic>
              <p:nvPicPr>
                <p:cNvPr id="53" name="Ink 52">
                  <a:extLst>
                    <a:ext uri="{FF2B5EF4-FFF2-40B4-BE49-F238E27FC236}">
                      <a16:creationId xmlns:a16="http://schemas.microsoft.com/office/drawing/2014/main" id="{FB55D430-9AC9-5C4D-67AC-5434EDBCF996}"/>
                    </a:ext>
                  </a:extLst>
                </p:cNvPr>
                <p:cNvPicPr/>
                <p:nvPr/>
              </p:nvPicPr>
              <p:blipFill>
                <a:blip r:embed="rId98"/>
                <a:stretch>
                  <a:fillRect/>
                </a:stretch>
              </p:blipFill>
              <p:spPr>
                <a:xfrm>
                  <a:off x="10183118" y="3502583"/>
                  <a:ext cx="2203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4" name="Ink 53">
                  <a:extLst>
                    <a:ext uri="{FF2B5EF4-FFF2-40B4-BE49-F238E27FC236}">
                      <a16:creationId xmlns:a16="http://schemas.microsoft.com/office/drawing/2014/main" id="{B47D470A-F74C-CD38-9A74-C1DC083BA9B9}"/>
                    </a:ext>
                  </a:extLst>
                </p14:cNvPr>
                <p14:cNvContentPartPr/>
                <p14:nvPr/>
              </p14:nvContentPartPr>
              <p14:xfrm>
                <a:off x="9496598" y="3194063"/>
                <a:ext cx="1413360" cy="928080"/>
              </p14:xfrm>
            </p:contentPart>
          </mc:Choice>
          <mc:Fallback>
            <p:pic>
              <p:nvPicPr>
                <p:cNvPr id="54" name="Ink 53">
                  <a:extLst>
                    <a:ext uri="{FF2B5EF4-FFF2-40B4-BE49-F238E27FC236}">
                      <a16:creationId xmlns:a16="http://schemas.microsoft.com/office/drawing/2014/main" id="{B47D470A-F74C-CD38-9A74-C1DC083BA9B9}"/>
                    </a:ext>
                  </a:extLst>
                </p:cNvPr>
                <p:cNvPicPr/>
                <p:nvPr/>
              </p:nvPicPr>
              <p:blipFill>
                <a:blip r:embed="rId100"/>
                <a:stretch>
                  <a:fillRect/>
                </a:stretch>
              </p:blipFill>
              <p:spPr>
                <a:xfrm>
                  <a:off x="9487958" y="3185063"/>
                  <a:ext cx="1431000" cy="9457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7" name="Ink 56">
                  <a:extLst>
                    <a:ext uri="{FF2B5EF4-FFF2-40B4-BE49-F238E27FC236}">
                      <a16:creationId xmlns:a16="http://schemas.microsoft.com/office/drawing/2014/main" id="{D1509342-47D4-07B0-309C-3074B2AE8947}"/>
                    </a:ext>
                  </a:extLst>
                </p14:cNvPr>
                <p14:cNvContentPartPr/>
                <p14:nvPr/>
              </p14:nvContentPartPr>
              <p14:xfrm>
                <a:off x="98798" y="4540463"/>
                <a:ext cx="155880" cy="15120"/>
              </p14:xfrm>
            </p:contentPart>
          </mc:Choice>
          <mc:Fallback>
            <p:pic>
              <p:nvPicPr>
                <p:cNvPr id="57" name="Ink 56">
                  <a:extLst>
                    <a:ext uri="{FF2B5EF4-FFF2-40B4-BE49-F238E27FC236}">
                      <a16:creationId xmlns:a16="http://schemas.microsoft.com/office/drawing/2014/main" id="{D1509342-47D4-07B0-309C-3074B2AE8947}"/>
                    </a:ext>
                  </a:extLst>
                </p:cNvPr>
                <p:cNvPicPr/>
                <p:nvPr/>
              </p:nvPicPr>
              <p:blipFill>
                <a:blip r:embed="rId102"/>
                <a:stretch>
                  <a:fillRect/>
                </a:stretch>
              </p:blipFill>
              <p:spPr>
                <a:xfrm>
                  <a:off x="89798" y="4531823"/>
                  <a:ext cx="1735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8" name="Ink 57">
                  <a:extLst>
                    <a:ext uri="{FF2B5EF4-FFF2-40B4-BE49-F238E27FC236}">
                      <a16:creationId xmlns:a16="http://schemas.microsoft.com/office/drawing/2014/main" id="{5B6AA5C6-3FD5-4388-76D9-8071430A928D}"/>
                    </a:ext>
                  </a:extLst>
                </p14:cNvPr>
                <p14:cNvContentPartPr/>
                <p14:nvPr/>
              </p14:nvContentPartPr>
              <p14:xfrm>
                <a:off x="920318" y="4603103"/>
                <a:ext cx="305280" cy="19440"/>
              </p14:xfrm>
            </p:contentPart>
          </mc:Choice>
          <mc:Fallback>
            <p:pic>
              <p:nvPicPr>
                <p:cNvPr id="58" name="Ink 57">
                  <a:extLst>
                    <a:ext uri="{FF2B5EF4-FFF2-40B4-BE49-F238E27FC236}">
                      <a16:creationId xmlns:a16="http://schemas.microsoft.com/office/drawing/2014/main" id="{5B6AA5C6-3FD5-4388-76D9-8071430A928D}"/>
                    </a:ext>
                  </a:extLst>
                </p:cNvPr>
                <p:cNvPicPr/>
                <p:nvPr/>
              </p:nvPicPr>
              <p:blipFill>
                <a:blip r:embed="rId104"/>
                <a:stretch>
                  <a:fillRect/>
                </a:stretch>
              </p:blipFill>
              <p:spPr>
                <a:xfrm>
                  <a:off x="911678" y="4594103"/>
                  <a:ext cx="3229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9" name="Ink 58">
                  <a:extLst>
                    <a:ext uri="{FF2B5EF4-FFF2-40B4-BE49-F238E27FC236}">
                      <a16:creationId xmlns:a16="http://schemas.microsoft.com/office/drawing/2014/main" id="{33D2782F-1747-64FE-7A80-95A639309295}"/>
                    </a:ext>
                  </a:extLst>
                </p14:cNvPr>
                <p14:cNvContentPartPr/>
                <p14:nvPr/>
              </p14:nvContentPartPr>
              <p14:xfrm>
                <a:off x="1947758" y="4665743"/>
                <a:ext cx="198720" cy="6840"/>
              </p14:xfrm>
            </p:contentPart>
          </mc:Choice>
          <mc:Fallback>
            <p:pic>
              <p:nvPicPr>
                <p:cNvPr id="59" name="Ink 58">
                  <a:extLst>
                    <a:ext uri="{FF2B5EF4-FFF2-40B4-BE49-F238E27FC236}">
                      <a16:creationId xmlns:a16="http://schemas.microsoft.com/office/drawing/2014/main" id="{33D2782F-1747-64FE-7A80-95A639309295}"/>
                    </a:ext>
                  </a:extLst>
                </p:cNvPr>
                <p:cNvPicPr/>
                <p:nvPr/>
              </p:nvPicPr>
              <p:blipFill>
                <a:blip r:embed="rId106"/>
                <a:stretch>
                  <a:fillRect/>
                </a:stretch>
              </p:blipFill>
              <p:spPr>
                <a:xfrm>
                  <a:off x="1938758" y="4657103"/>
                  <a:ext cx="2163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0" name="Ink 59">
                  <a:extLst>
                    <a:ext uri="{FF2B5EF4-FFF2-40B4-BE49-F238E27FC236}">
                      <a16:creationId xmlns:a16="http://schemas.microsoft.com/office/drawing/2014/main" id="{718C526A-23F8-2F2E-7188-E306C732C71C}"/>
                    </a:ext>
                  </a:extLst>
                </p14:cNvPr>
                <p14:cNvContentPartPr/>
                <p14:nvPr/>
              </p14:nvContentPartPr>
              <p14:xfrm>
                <a:off x="2755238" y="4709663"/>
                <a:ext cx="977400" cy="76320"/>
              </p14:xfrm>
            </p:contentPart>
          </mc:Choice>
          <mc:Fallback>
            <p:pic>
              <p:nvPicPr>
                <p:cNvPr id="60" name="Ink 59">
                  <a:extLst>
                    <a:ext uri="{FF2B5EF4-FFF2-40B4-BE49-F238E27FC236}">
                      <a16:creationId xmlns:a16="http://schemas.microsoft.com/office/drawing/2014/main" id="{718C526A-23F8-2F2E-7188-E306C732C71C}"/>
                    </a:ext>
                  </a:extLst>
                </p:cNvPr>
                <p:cNvPicPr/>
                <p:nvPr/>
              </p:nvPicPr>
              <p:blipFill>
                <a:blip r:embed="rId108"/>
                <a:stretch>
                  <a:fillRect/>
                </a:stretch>
              </p:blipFill>
              <p:spPr>
                <a:xfrm>
                  <a:off x="2746598" y="4700663"/>
                  <a:ext cx="9950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4" name="Ink 83">
                  <a:extLst>
                    <a:ext uri="{FF2B5EF4-FFF2-40B4-BE49-F238E27FC236}">
                      <a16:creationId xmlns:a16="http://schemas.microsoft.com/office/drawing/2014/main" id="{C6FB6D83-FD43-BEE8-85A2-FA53B60B525C}"/>
                    </a:ext>
                  </a:extLst>
                </p14:cNvPr>
                <p14:cNvContentPartPr/>
                <p14:nvPr/>
              </p14:nvContentPartPr>
              <p14:xfrm>
                <a:off x="409838" y="954143"/>
                <a:ext cx="416520" cy="674280"/>
              </p14:xfrm>
            </p:contentPart>
          </mc:Choice>
          <mc:Fallback>
            <p:pic>
              <p:nvPicPr>
                <p:cNvPr id="84" name="Ink 83">
                  <a:extLst>
                    <a:ext uri="{FF2B5EF4-FFF2-40B4-BE49-F238E27FC236}">
                      <a16:creationId xmlns:a16="http://schemas.microsoft.com/office/drawing/2014/main" id="{C6FB6D83-FD43-BEE8-85A2-FA53B60B525C}"/>
                    </a:ext>
                  </a:extLst>
                </p:cNvPr>
                <p:cNvPicPr/>
                <p:nvPr/>
              </p:nvPicPr>
              <p:blipFill>
                <a:blip r:embed="rId110"/>
                <a:stretch>
                  <a:fillRect/>
                </a:stretch>
              </p:blipFill>
              <p:spPr>
                <a:xfrm>
                  <a:off x="400838" y="945503"/>
                  <a:ext cx="434160" cy="6919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5" name="Ink 84">
                  <a:extLst>
                    <a:ext uri="{FF2B5EF4-FFF2-40B4-BE49-F238E27FC236}">
                      <a16:creationId xmlns:a16="http://schemas.microsoft.com/office/drawing/2014/main" id="{E8FAC5D2-AA26-C2E4-3266-525C7D397EBB}"/>
                    </a:ext>
                  </a:extLst>
                </p14:cNvPr>
                <p14:cNvContentPartPr/>
                <p14:nvPr/>
              </p14:nvContentPartPr>
              <p14:xfrm>
                <a:off x="889358" y="591263"/>
                <a:ext cx="167400" cy="457920"/>
              </p14:xfrm>
            </p:contentPart>
          </mc:Choice>
          <mc:Fallback>
            <p:pic>
              <p:nvPicPr>
                <p:cNvPr id="85" name="Ink 84">
                  <a:extLst>
                    <a:ext uri="{FF2B5EF4-FFF2-40B4-BE49-F238E27FC236}">
                      <a16:creationId xmlns:a16="http://schemas.microsoft.com/office/drawing/2014/main" id="{E8FAC5D2-AA26-C2E4-3266-525C7D397EBB}"/>
                    </a:ext>
                  </a:extLst>
                </p:cNvPr>
                <p:cNvPicPr/>
                <p:nvPr/>
              </p:nvPicPr>
              <p:blipFill>
                <a:blip r:embed="rId112"/>
                <a:stretch>
                  <a:fillRect/>
                </a:stretch>
              </p:blipFill>
              <p:spPr>
                <a:xfrm>
                  <a:off x="880358" y="582263"/>
                  <a:ext cx="18504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6" name="Ink 85">
                  <a:extLst>
                    <a:ext uri="{FF2B5EF4-FFF2-40B4-BE49-F238E27FC236}">
                      <a16:creationId xmlns:a16="http://schemas.microsoft.com/office/drawing/2014/main" id="{F7F23FFE-5767-004C-32CA-A17AC2A6FE9E}"/>
                    </a:ext>
                  </a:extLst>
                </p14:cNvPr>
                <p14:cNvContentPartPr/>
                <p14:nvPr/>
              </p14:nvContentPartPr>
              <p14:xfrm>
                <a:off x="863798" y="795383"/>
                <a:ext cx="287280" cy="119160"/>
              </p14:xfrm>
            </p:contentPart>
          </mc:Choice>
          <mc:Fallback>
            <p:pic>
              <p:nvPicPr>
                <p:cNvPr id="86" name="Ink 85">
                  <a:extLst>
                    <a:ext uri="{FF2B5EF4-FFF2-40B4-BE49-F238E27FC236}">
                      <a16:creationId xmlns:a16="http://schemas.microsoft.com/office/drawing/2014/main" id="{F7F23FFE-5767-004C-32CA-A17AC2A6FE9E}"/>
                    </a:ext>
                  </a:extLst>
                </p:cNvPr>
                <p:cNvPicPr/>
                <p:nvPr/>
              </p:nvPicPr>
              <p:blipFill>
                <a:blip r:embed="rId114"/>
                <a:stretch>
                  <a:fillRect/>
                </a:stretch>
              </p:blipFill>
              <p:spPr>
                <a:xfrm>
                  <a:off x="855158" y="786743"/>
                  <a:ext cx="3049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7" name="Ink 86">
                  <a:extLst>
                    <a:ext uri="{FF2B5EF4-FFF2-40B4-BE49-F238E27FC236}">
                      <a16:creationId xmlns:a16="http://schemas.microsoft.com/office/drawing/2014/main" id="{2B2E3124-B569-1275-16D4-C6FCD04FC110}"/>
                    </a:ext>
                  </a:extLst>
                </p14:cNvPr>
                <p14:cNvContentPartPr/>
                <p14:nvPr/>
              </p14:nvContentPartPr>
              <p14:xfrm>
                <a:off x="1152518" y="715823"/>
                <a:ext cx="12240" cy="48600"/>
              </p14:xfrm>
            </p:contentPart>
          </mc:Choice>
          <mc:Fallback>
            <p:pic>
              <p:nvPicPr>
                <p:cNvPr id="87" name="Ink 86">
                  <a:extLst>
                    <a:ext uri="{FF2B5EF4-FFF2-40B4-BE49-F238E27FC236}">
                      <a16:creationId xmlns:a16="http://schemas.microsoft.com/office/drawing/2014/main" id="{2B2E3124-B569-1275-16D4-C6FCD04FC110}"/>
                    </a:ext>
                  </a:extLst>
                </p:cNvPr>
                <p:cNvPicPr/>
                <p:nvPr/>
              </p:nvPicPr>
              <p:blipFill>
                <a:blip r:embed="rId116"/>
                <a:stretch>
                  <a:fillRect/>
                </a:stretch>
              </p:blipFill>
              <p:spPr>
                <a:xfrm>
                  <a:off x="1143878" y="706823"/>
                  <a:ext cx="298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8" name="Ink 87">
                  <a:extLst>
                    <a:ext uri="{FF2B5EF4-FFF2-40B4-BE49-F238E27FC236}">
                      <a16:creationId xmlns:a16="http://schemas.microsoft.com/office/drawing/2014/main" id="{DF82D019-4B72-4808-ED76-94EE97511C65}"/>
                    </a:ext>
                  </a:extLst>
                </p14:cNvPr>
                <p14:cNvContentPartPr/>
                <p14:nvPr/>
              </p14:nvContentPartPr>
              <p14:xfrm>
                <a:off x="1277078" y="739943"/>
                <a:ext cx="341280" cy="187560"/>
              </p14:xfrm>
            </p:contentPart>
          </mc:Choice>
          <mc:Fallback>
            <p:pic>
              <p:nvPicPr>
                <p:cNvPr id="88" name="Ink 87">
                  <a:extLst>
                    <a:ext uri="{FF2B5EF4-FFF2-40B4-BE49-F238E27FC236}">
                      <a16:creationId xmlns:a16="http://schemas.microsoft.com/office/drawing/2014/main" id="{DF82D019-4B72-4808-ED76-94EE97511C65}"/>
                    </a:ext>
                  </a:extLst>
                </p:cNvPr>
                <p:cNvPicPr/>
                <p:nvPr/>
              </p:nvPicPr>
              <p:blipFill>
                <a:blip r:embed="rId118"/>
                <a:stretch>
                  <a:fillRect/>
                </a:stretch>
              </p:blipFill>
              <p:spPr>
                <a:xfrm>
                  <a:off x="1268078" y="730943"/>
                  <a:ext cx="3589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9" name="Ink 88">
                  <a:extLst>
                    <a:ext uri="{FF2B5EF4-FFF2-40B4-BE49-F238E27FC236}">
                      <a16:creationId xmlns:a16="http://schemas.microsoft.com/office/drawing/2014/main" id="{5D37CE2A-3523-5EAD-BE96-3789F844E236}"/>
                    </a:ext>
                  </a:extLst>
                </p14:cNvPr>
                <p14:cNvContentPartPr/>
                <p14:nvPr/>
              </p14:nvContentPartPr>
              <p14:xfrm>
                <a:off x="1518998" y="582263"/>
                <a:ext cx="3240" cy="25560"/>
              </p14:xfrm>
            </p:contentPart>
          </mc:Choice>
          <mc:Fallback>
            <p:pic>
              <p:nvPicPr>
                <p:cNvPr id="89" name="Ink 88">
                  <a:extLst>
                    <a:ext uri="{FF2B5EF4-FFF2-40B4-BE49-F238E27FC236}">
                      <a16:creationId xmlns:a16="http://schemas.microsoft.com/office/drawing/2014/main" id="{5D37CE2A-3523-5EAD-BE96-3789F844E236}"/>
                    </a:ext>
                  </a:extLst>
                </p:cNvPr>
                <p:cNvPicPr/>
                <p:nvPr/>
              </p:nvPicPr>
              <p:blipFill>
                <a:blip r:embed="rId120"/>
                <a:stretch>
                  <a:fillRect/>
                </a:stretch>
              </p:blipFill>
              <p:spPr>
                <a:xfrm>
                  <a:off x="1510358" y="573263"/>
                  <a:ext cx="208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0" name="Ink 89">
                  <a:extLst>
                    <a:ext uri="{FF2B5EF4-FFF2-40B4-BE49-F238E27FC236}">
                      <a16:creationId xmlns:a16="http://schemas.microsoft.com/office/drawing/2014/main" id="{C3ACBABA-1A3F-D333-6000-F200B9709E74}"/>
                    </a:ext>
                  </a:extLst>
                </p14:cNvPr>
                <p14:cNvContentPartPr/>
                <p14:nvPr/>
              </p14:nvContentPartPr>
              <p14:xfrm>
                <a:off x="1765598" y="589103"/>
                <a:ext cx="176400" cy="253080"/>
              </p14:xfrm>
            </p:contentPart>
          </mc:Choice>
          <mc:Fallback>
            <p:pic>
              <p:nvPicPr>
                <p:cNvPr id="90" name="Ink 89">
                  <a:extLst>
                    <a:ext uri="{FF2B5EF4-FFF2-40B4-BE49-F238E27FC236}">
                      <a16:creationId xmlns:a16="http://schemas.microsoft.com/office/drawing/2014/main" id="{C3ACBABA-1A3F-D333-6000-F200B9709E74}"/>
                    </a:ext>
                  </a:extLst>
                </p:cNvPr>
                <p:cNvPicPr/>
                <p:nvPr/>
              </p:nvPicPr>
              <p:blipFill>
                <a:blip r:embed="rId122"/>
                <a:stretch>
                  <a:fillRect/>
                </a:stretch>
              </p:blipFill>
              <p:spPr>
                <a:xfrm>
                  <a:off x="1756958" y="580463"/>
                  <a:ext cx="1940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1" name="Ink 90">
                  <a:extLst>
                    <a:ext uri="{FF2B5EF4-FFF2-40B4-BE49-F238E27FC236}">
                      <a16:creationId xmlns:a16="http://schemas.microsoft.com/office/drawing/2014/main" id="{682FAD12-BD4E-1AE5-7A9E-D2078AA4D25E}"/>
                    </a:ext>
                  </a:extLst>
                </p14:cNvPr>
                <p14:cNvContentPartPr/>
                <p14:nvPr/>
              </p14:nvContentPartPr>
              <p14:xfrm>
                <a:off x="1985198" y="652463"/>
                <a:ext cx="101160" cy="168840"/>
              </p14:xfrm>
            </p:contentPart>
          </mc:Choice>
          <mc:Fallback>
            <p:pic>
              <p:nvPicPr>
                <p:cNvPr id="91" name="Ink 90">
                  <a:extLst>
                    <a:ext uri="{FF2B5EF4-FFF2-40B4-BE49-F238E27FC236}">
                      <a16:creationId xmlns:a16="http://schemas.microsoft.com/office/drawing/2014/main" id="{682FAD12-BD4E-1AE5-7A9E-D2078AA4D25E}"/>
                    </a:ext>
                  </a:extLst>
                </p:cNvPr>
                <p:cNvPicPr/>
                <p:nvPr/>
              </p:nvPicPr>
              <p:blipFill>
                <a:blip r:embed="rId124"/>
                <a:stretch>
                  <a:fillRect/>
                </a:stretch>
              </p:blipFill>
              <p:spPr>
                <a:xfrm>
                  <a:off x="1976558" y="643823"/>
                  <a:ext cx="118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2" name="Ink 91">
                  <a:extLst>
                    <a:ext uri="{FF2B5EF4-FFF2-40B4-BE49-F238E27FC236}">
                      <a16:creationId xmlns:a16="http://schemas.microsoft.com/office/drawing/2014/main" id="{44B41376-1AEA-63E8-7DEC-08DED7391C13}"/>
                    </a:ext>
                  </a:extLst>
                </p14:cNvPr>
                <p14:cNvContentPartPr/>
                <p14:nvPr/>
              </p14:nvContentPartPr>
              <p14:xfrm>
                <a:off x="2209478" y="575063"/>
                <a:ext cx="127800" cy="223200"/>
              </p14:xfrm>
            </p:contentPart>
          </mc:Choice>
          <mc:Fallback>
            <p:pic>
              <p:nvPicPr>
                <p:cNvPr id="92" name="Ink 91">
                  <a:extLst>
                    <a:ext uri="{FF2B5EF4-FFF2-40B4-BE49-F238E27FC236}">
                      <a16:creationId xmlns:a16="http://schemas.microsoft.com/office/drawing/2014/main" id="{44B41376-1AEA-63E8-7DEC-08DED7391C13}"/>
                    </a:ext>
                  </a:extLst>
                </p:cNvPr>
                <p:cNvPicPr/>
                <p:nvPr/>
              </p:nvPicPr>
              <p:blipFill>
                <a:blip r:embed="rId126"/>
                <a:stretch>
                  <a:fillRect/>
                </a:stretch>
              </p:blipFill>
              <p:spPr>
                <a:xfrm>
                  <a:off x="2200478" y="566063"/>
                  <a:ext cx="1454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3" name="Ink 92">
                  <a:extLst>
                    <a:ext uri="{FF2B5EF4-FFF2-40B4-BE49-F238E27FC236}">
                      <a16:creationId xmlns:a16="http://schemas.microsoft.com/office/drawing/2014/main" id="{8DF4A9A1-14C3-0FC3-70BF-D3502BF2B3FC}"/>
                    </a:ext>
                  </a:extLst>
                </p14:cNvPr>
                <p14:cNvContentPartPr/>
                <p14:nvPr/>
              </p14:nvContentPartPr>
              <p14:xfrm>
                <a:off x="1695398" y="4313303"/>
                <a:ext cx="136800" cy="1105920"/>
              </p14:xfrm>
            </p:contentPart>
          </mc:Choice>
          <mc:Fallback>
            <p:pic>
              <p:nvPicPr>
                <p:cNvPr id="93" name="Ink 92">
                  <a:extLst>
                    <a:ext uri="{FF2B5EF4-FFF2-40B4-BE49-F238E27FC236}">
                      <a16:creationId xmlns:a16="http://schemas.microsoft.com/office/drawing/2014/main" id="{8DF4A9A1-14C3-0FC3-70BF-D3502BF2B3FC}"/>
                    </a:ext>
                  </a:extLst>
                </p:cNvPr>
                <p:cNvPicPr/>
                <p:nvPr/>
              </p:nvPicPr>
              <p:blipFill>
                <a:blip r:embed="rId128"/>
                <a:stretch>
                  <a:fillRect/>
                </a:stretch>
              </p:blipFill>
              <p:spPr>
                <a:xfrm>
                  <a:off x="1686398" y="4304303"/>
                  <a:ext cx="154440" cy="11235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4" name="Ink 93">
                  <a:extLst>
                    <a:ext uri="{FF2B5EF4-FFF2-40B4-BE49-F238E27FC236}">
                      <a16:creationId xmlns:a16="http://schemas.microsoft.com/office/drawing/2014/main" id="{68980078-4A87-3D84-E7C8-0F0105F9AC63}"/>
                    </a:ext>
                  </a:extLst>
                </p14:cNvPr>
                <p14:cNvContentPartPr/>
                <p14:nvPr/>
              </p14:nvContentPartPr>
              <p14:xfrm>
                <a:off x="1368518" y="3732263"/>
                <a:ext cx="1501200" cy="533520"/>
              </p14:xfrm>
            </p:contentPart>
          </mc:Choice>
          <mc:Fallback>
            <p:pic>
              <p:nvPicPr>
                <p:cNvPr id="94" name="Ink 93">
                  <a:extLst>
                    <a:ext uri="{FF2B5EF4-FFF2-40B4-BE49-F238E27FC236}">
                      <a16:creationId xmlns:a16="http://schemas.microsoft.com/office/drawing/2014/main" id="{68980078-4A87-3D84-E7C8-0F0105F9AC63}"/>
                    </a:ext>
                  </a:extLst>
                </p:cNvPr>
                <p:cNvPicPr/>
                <p:nvPr/>
              </p:nvPicPr>
              <p:blipFill>
                <a:blip r:embed="rId130"/>
                <a:stretch>
                  <a:fillRect/>
                </a:stretch>
              </p:blipFill>
              <p:spPr>
                <a:xfrm>
                  <a:off x="1359518" y="3723623"/>
                  <a:ext cx="151884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5" name="Ink 94">
                  <a:extLst>
                    <a:ext uri="{FF2B5EF4-FFF2-40B4-BE49-F238E27FC236}">
                      <a16:creationId xmlns:a16="http://schemas.microsoft.com/office/drawing/2014/main" id="{6B2CB698-AE4C-C264-F4BA-31CA335C5045}"/>
                    </a:ext>
                  </a:extLst>
                </p14:cNvPr>
                <p14:cNvContentPartPr/>
                <p14:nvPr/>
              </p14:nvContentPartPr>
              <p14:xfrm>
                <a:off x="1747958" y="3855383"/>
                <a:ext cx="172080" cy="229320"/>
              </p14:xfrm>
            </p:contentPart>
          </mc:Choice>
          <mc:Fallback>
            <p:pic>
              <p:nvPicPr>
                <p:cNvPr id="95" name="Ink 94">
                  <a:extLst>
                    <a:ext uri="{FF2B5EF4-FFF2-40B4-BE49-F238E27FC236}">
                      <a16:creationId xmlns:a16="http://schemas.microsoft.com/office/drawing/2014/main" id="{6B2CB698-AE4C-C264-F4BA-31CA335C5045}"/>
                    </a:ext>
                  </a:extLst>
                </p:cNvPr>
                <p:cNvPicPr/>
                <p:nvPr/>
              </p:nvPicPr>
              <p:blipFill>
                <a:blip r:embed="rId132"/>
                <a:stretch>
                  <a:fillRect/>
                </a:stretch>
              </p:blipFill>
              <p:spPr>
                <a:xfrm>
                  <a:off x="1738958" y="3846743"/>
                  <a:ext cx="1897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6" name="Ink 95">
                  <a:extLst>
                    <a:ext uri="{FF2B5EF4-FFF2-40B4-BE49-F238E27FC236}">
                      <a16:creationId xmlns:a16="http://schemas.microsoft.com/office/drawing/2014/main" id="{9D8DFB24-F824-D39B-23E7-2AF88371D545}"/>
                    </a:ext>
                  </a:extLst>
                </p14:cNvPr>
                <p14:cNvContentPartPr/>
                <p14:nvPr/>
              </p14:nvContentPartPr>
              <p14:xfrm>
                <a:off x="1992398" y="3934223"/>
                <a:ext cx="187200" cy="138240"/>
              </p14:xfrm>
            </p:contentPart>
          </mc:Choice>
          <mc:Fallback>
            <p:pic>
              <p:nvPicPr>
                <p:cNvPr id="96" name="Ink 95">
                  <a:extLst>
                    <a:ext uri="{FF2B5EF4-FFF2-40B4-BE49-F238E27FC236}">
                      <a16:creationId xmlns:a16="http://schemas.microsoft.com/office/drawing/2014/main" id="{9D8DFB24-F824-D39B-23E7-2AF88371D545}"/>
                    </a:ext>
                  </a:extLst>
                </p:cNvPr>
                <p:cNvPicPr/>
                <p:nvPr/>
              </p:nvPicPr>
              <p:blipFill>
                <a:blip r:embed="rId134"/>
                <a:stretch>
                  <a:fillRect/>
                </a:stretch>
              </p:blipFill>
              <p:spPr>
                <a:xfrm>
                  <a:off x="1983398" y="3925583"/>
                  <a:ext cx="2048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7" name="Ink 96">
                  <a:extLst>
                    <a:ext uri="{FF2B5EF4-FFF2-40B4-BE49-F238E27FC236}">
                      <a16:creationId xmlns:a16="http://schemas.microsoft.com/office/drawing/2014/main" id="{40FD2E1A-D8D5-6DBF-52A4-2EB2F6C2CA8C}"/>
                    </a:ext>
                  </a:extLst>
                </p14:cNvPr>
                <p14:cNvContentPartPr/>
                <p14:nvPr/>
              </p14:nvContentPartPr>
              <p14:xfrm>
                <a:off x="2181758" y="3902903"/>
                <a:ext cx="108000" cy="169920"/>
              </p14:xfrm>
            </p:contentPart>
          </mc:Choice>
          <mc:Fallback>
            <p:pic>
              <p:nvPicPr>
                <p:cNvPr id="97" name="Ink 96">
                  <a:extLst>
                    <a:ext uri="{FF2B5EF4-FFF2-40B4-BE49-F238E27FC236}">
                      <a16:creationId xmlns:a16="http://schemas.microsoft.com/office/drawing/2014/main" id="{40FD2E1A-D8D5-6DBF-52A4-2EB2F6C2CA8C}"/>
                    </a:ext>
                  </a:extLst>
                </p:cNvPr>
                <p:cNvPicPr/>
                <p:nvPr/>
              </p:nvPicPr>
              <p:blipFill>
                <a:blip r:embed="rId136"/>
                <a:stretch>
                  <a:fillRect/>
                </a:stretch>
              </p:blipFill>
              <p:spPr>
                <a:xfrm>
                  <a:off x="2172758" y="3893903"/>
                  <a:ext cx="1256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8" name="Ink 97">
                  <a:extLst>
                    <a:ext uri="{FF2B5EF4-FFF2-40B4-BE49-F238E27FC236}">
                      <a16:creationId xmlns:a16="http://schemas.microsoft.com/office/drawing/2014/main" id="{BCB3F8C7-6E95-424D-373E-39B71860069D}"/>
                    </a:ext>
                  </a:extLst>
                </p14:cNvPr>
                <p14:cNvContentPartPr/>
                <p14:nvPr/>
              </p14:nvContentPartPr>
              <p14:xfrm>
                <a:off x="2317118" y="3880943"/>
                <a:ext cx="75600" cy="207360"/>
              </p14:xfrm>
            </p:contentPart>
          </mc:Choice>
          <mc:Fallback>
            <p:pic>
              <p:nvPicPr>
                <p:cNvPr id="98" name="Ink 97">
                  <a:extLst>
                    <a:ext uri="{FF2B5EF4-FFF2-40B4-BE49-F238E27FC236}">
                      <a16:creationId xmlns:a16="http://schemas.microsoft.com/office/drawing/2014/main" id="{BCB3F8C7-6E95-424D-373E-39B71860069D}"/>
                    </a:ext>
                  </a:extLst>
                </p:cNvPr>
                <p:cNvPicPr/>
                <p:nvPr/>
              </p:nvPicPr>
              <p:blipFill>
                <a:blip r:embed="rId138"/>
                <a:stretch>
                  <a:fillRect/>
                </a:stretch>
              </p:blipFill>
              <p:spPr>
                <a:xfrm>
                  <a:off x="2308478" y="3871943"/>
                  <a:ext cx="932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9" name="Ink 98">
                  <a:extLst>
                    <a:ext uri="{FF2B5EF4-FFF2-40B4-BE49-F238E27FC236}">
                      <a16:creationId xmlns:a16="http://schemas.microsoft.com/office/drawing/2014/main" id="{9E003192-03E2-7B51-7F3E-42D5472C9013}"/>
                    </a:ext>
                  </a:extLst>
                </p14:cNvPr>
                <p14:cNvContentPartPr/>
                <p14:nvPr/>
              </p14:nvContentPartPr>
              <p14:xfrm>
                <a:off x="2379758" y="3970943"/>
                <a:ext cx="144000" cy="43560"/>
              </p14:xfrm>
            </p:contentPart>
          </mc:Choice>
          <mc:Fallback>
            <p:pic>
              <p:nvPicPr>
                <p:cNvPr id="99" name="Ink 98">
                  <a:extLst>
                    <a:ext uri="{FF2B5EF4-FFF2-40B4-BE49-F238E27FC236}">
                      <a16:creationId xmlns:a16="http://schemas.microsoft.com/office/drawing/2014/main" id="{9E003192-03E2-7B51-7F3E-42D5472C9013}"/>
                    </a:ext>
                  </a:extLst>
                </p:cNvPr>
                <p:cNvPicPr/>
                <p:nvPr/>
              </p:nvPicPr>
              <p:blipFill>
                <a:blip r:embed="rId140"/>
                <a:stretch>
                  <a:fillRect/>
                </a:stretch>
              </p:blipFill>
              <p:spPr>
                <a:xfrm>
                  <a:off x="2370758" y="3962303"/>
                  <a:ext cx="1616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0" name="Ink 99">
                  <a:extLst>
                    <a:ext uri="{FF2B5EF4-FFF2-40B4-BE49-F238E27FC236}">
                      <a16:creationId xmlns:a16="http://schemas.microsoft.com/office/drawing/2014/main" id="{9644E99C-58E5-FFAE-B126-635976ABB5B8}"/>
                    </a:ext>
                  </a:extLst>
                </p14:cNvPr>
                <p14:cNvContentPartPr/>
                <p14:nvPr/>
              </p14:nvContentPartPr>
              <p14:xfrm>
                <a:off x="1784678" y="2145383"/>
                <a:ext cx="291960" cy="1612440"/>
              </p14:xfrm>
            </p:contentPart>
          </mc:Choice>
          <mc:Fallback>
            <p:pic>
              <p:nvPicPr>
                <p:cNvPr id="100" name="Ink 99">
                  <a:extLst>
                    <a:ext uri="{FF2B5EF4-FFF2-40B4-BE49-F238E27FC236}">
                      <a16:creationId xmlns:a16="http://schemas.microsoft.com/office/drawing/2014/main" id="{9644E99C-58E5-FFAE-B126-635976ABB5B8}"/>
                    </a:ext>
                  </a:extLst>
                </p:cNvPr>
                <p:cNvPicPr/>
                <p:nvPr/>
              </p:nvPicPr>
              <p:blipFill>
                <a:blip r:embed="rId142"/>
                <a:stretch>
                  <a:fillRect/>
                </a:stretch>
              </p:blipFill>
              <p:spPr>
                <a:xfrm>
                  <a:off x="1775678" y="2136743"/>
                  <a:ext cx="309600" cy="16300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2" name="Ink 101">
                  <a:extLst>
                    <a:ext uri="{FF2B5EF4-FFF2-40B4-BE49-F238E27FC236}">
                      <a16:creationId xmlns:a16="http://schemas.microsoft.com/office/drawing/2014/main" id="{961035B8-1DE8-B044-F940-D1806AECA898}"/>
                    </a:ext>
                  </a:extLst>
                </p14:cNvPr>
                <p14:cNvContentPartPr/>
                <p14:nvPr/>
              </p14:nvContentPartPr>
              <p14:xfrm>
                <a:off x="2768198" y="1619783"/>
                <a:ext cx="1072800" cy="384840"/>
              </p14:xfrm>
            </p:contentPart>
          </mc:Choice>
          <mc:Fallback>
            <p:pic>
              <p:nvPicPr>
                <p:cNvPr id="102" name="Ink 101">
                  <a:extLst>
                    <a:ext uri="{FF2B5EF4-FFF2-40B4-BE49-F238E27FC236}">
                      <a16:creationId xmlns:a16="http://schemas.microsoft.com/office/drawing/2014/main" id="{961035B8-1DE8-B044-F940-D1806AECA898}"/>
                    </a:ext>
                  </a:extLst>
                </p:cNvPr>
                <p:cNvPicPr/>
                <p:nvPr/>
              </p:nvPicPr>
              <p:blipFill>
                <a:blip r:embed="rId144"/>
                <a:stretch>
                  <a:fillRect/>
                </a:stretch>
              </p:blipFill>
              <p:spPr>
                <a:xfrm>
                  <a:off x="2759558" y="1610783"/>
                  <a:ext cx="109044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3" name="Ink 102">
                  <a:extLst>
                    <a:ext uri="{FF2B5EF4-FFF2-40B4-BE49-F238E27FC236}">
                      <a16:creationId xmlns:a16="http://schemas.microsoft.com/office/drawing/2014/main" id="{766D590A-6769-C97A-8D09-D8A3FDE8D93F}"/>
                    </a:ext>
                  </a:extLst>
                </p14:cNvPr>
                <p14:cNvContentPartPr/>
                <p14:nvPr/>
              </p14:nvContentPartPr>
              <p14:xfrm>
                <a:off x="3957278" y="1464983"/>
                <a:ext cx="129960" cy="266400"/>
              </p14:xfrm>
            </p:contentPart>
          </mc:Choice>
          <mc:Fallback>
            <p:pic>
              <p:nvPicPr>
                <p:cNvPr id="103" name="Ink 102">
                  <a:extLst>
                    <a:ext uri="{FF2B5EF4-FFF2-40B4-BE49-F238E27FC236}">
                      <a16:creationId xmlns:a16="http://schemas.microsoft.com/office/drawing/2014/main" id="{766D590A-6769-C97A-8D09-D8A3FDE8D93F}"/>
                    </a:ext>
                  </a:extLst>
                </p:cNvPr>
                <p:cNvPicPr/>
                <p:nvPr/>
              </p:nvPicPr>
              <p:blipFill>
                <a:blip r:embed="rId146"/>
                <a:stretch>
                  <a:fillRect/>
                </a:stretch>
              </p:blipFill>
              <p:spPr>
                <a:xfrm>
                  <a:off x="3948278" y="1455983"/>
                  <a:ext cx="1476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4" name="Ink 103">
                  <a:extLst>
                    <a:ext uri="{FF2B5EF4-FFF2-40B4-BE49-F238E27FC236}">
                      <a16:creationId xmlns:a16="http://schemas.microsoft.com/office/drawing/2014/main" id="{947B6286-B3FF-2F82-A3EB-E796978BFAD0}"/>
                    </a:ext>
                  </a:extLst>
                </p14:cNvPr>
                <p14:cNvContentPartPr/>
                <p14:nvPr/>
              </p14:nvContentPartPr>
              <p14:xfrm>
                <a:off x="4127198" y="1539143"/>
                <a:ext cx="180360" cy="174960"/>
              </p14:xfrm>
            </p:contentPart>
          </mc:Choice>
          <mc:Fallback>
            <p:pic>
              <p:nvPicPr>
                <p:cNvPr id="104" name="Ink 103">
                  <a:extLst>
                    <a:ext uri="{FF2B5EF4-FFF2-40B4-BE49-F238E27FC236}">
                      <a16:creationId xmlns:a16="http://schemas.microsoft.com/office/drawing/2014/main" id="{947B6286-B3FF-2F82-A3EB-E796978BFAD0}"/>
                    </a:ext>
                  </a:extLst>
                </p:cNvPr>
                <p:cNvPicPr/>
                <p:nvPr/>
              </p:nvPicPr>
              <p:blipFill>
                <a:blip r:embed="rId148"/>
                <a:stretch>
                  <a:fillRect/>
                </a:stretch>
              </p:blipFill>
              <p:spPr>
                <a:xfrm>
                  <a:off x="4118198" y="1530503"/>
                  <a:ext cx="1980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5" name="Ink 104">
                  <a:extLst>
                    <a:ext uri="{FF2B5EF4-FFF2-40B4-BE49-F238E27FC236}">
                      <a16:creationId xmlns:a16="http://schemas.microsoft.com/office/drawing/2014/main" id="{7A2CEAA9-A0BF-F01F-A0C7-4F059F0BDAA9}"/>
                    </a:ext>
                  </a:extLst>
                </p14:cNvPr>
                <p14:cNvContentPartPr/>
                <p14:nvPr/>
              </p14:nvContentPartPr>
              <p14:xfrm>
                <a:off x="4327718" y="1536263"/>
                <a:ext cx="88920" cy="168120"/>
              </p14:xfrm>
            </p:contentPart>
          </mc:Choice>
          <mc:Fallback>
            <p:pic>
              <p:nvPicPr>
                <p:cNvPr id="105" name="Ink 104">
                  <a:extLst>
                    <a:ext uri="{FF2B5EF4-FFF2-40B4-BE49-F238E27FC236}">
                      <a16:creationId xmlns:a16="http://schemas.microsoft.com/office/drawing/2014/main" id="{7A2CEAA9-A0BF-F01F-A0C7-4F059F0BDAA9}"/>
                    </a:ext>
                  </a:extLst>
                </p:cNvPr>
                <p:cNvPicPr/>
                <p:nvPr/>
              </p:nvPicPr>
              <p:blipFill>
                <a:blip r:embed="rId150"/>
                <a:stretch>
                  <a:fillRect/>
                </a:stretch>
              </p:blipFill>
              <p:spPr>
                <a:xfrm>
                  <a:off x="4318718" y="1527263"/>
                  <a:ext cx="1065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6" name="Ink 105">
                  <a:extLst>
                    <a:ext uri="{FF2B5EF4-FFF2-40B4-BE49-F238E27FC236}">
                      <a16:creationId xmlns:a16="http://schemas.microsoft.com/office/drawing/2014/main" id="{E2CB9F7C-0440-E638-A402-0B8D34C57599}"/>
                    </a:ext>
                  </a:extLst>
                </p14:cNvPr>
                <p14:cNvContentPartPr/>
                <p14:nvPr/>
              </p14:nvContentPartPr>
              <p14:xfrm>
                <a:off x="4486478" y="1548863"/>
                <a:ext cx="118440" cy="133200"/>
              </p14:xfrm>
            </p:contentPart>
          </mc:Choice>
          <mc:Fallback>
            <p:pic>
              <p:nvPicPr>
                <p:cNvPr id="106" name="Ink 105">
                  <a:extLst>
                    <a:ext uri="{FF2B5EF4-FFF2-40B4-BE49-F238E27FC236}">
                      <a16:creationId xmlns:a16="http://schemas.microsoft.com/office/drawing/2014/main" id="{E2CB9F7C-0440-E638-A402-0B8D34C57599}"/>
                    </a:ext>
                  </a:extLst>
                </p:cNvPr>
                <p:cNvPicPr/>
                <p:nvPr/>
              </p:nvPicPr>
              <p:blipFill>
                <a:blip r:embed="rId152"/>
                <a:stretch>
                  <a:fillRect/>
                </a:stretch>
              </p:blipFill>
              <p:spPr>
                <a:xfrm>
                  <a:off x="4477838" y="1540223"/>
                  <a:ext cx="1360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7" name="Ink 106">
                  <a:extLst>
                    <a:ext uri="{FF2B5EF4-FFF2-40B4-BE49-F238E27FC236}">
                      <a16:creationId xmlns:a16="http://schemas.microsoft.com/office/drawing/2014/main" id="{D69794EF-76A1-6010-DA85-83CD2434F11F}"/>
                    </a:ext>
                  </a:extLst>
                </p14:cNvPr>
                <p14:cNvContentPartPr/>
                <p14:nvPr/>
              </p14:nvContentPartPr>
              <p14:xfrm>
                <a:off x="4653158" y="1559303"/>
                <a:ext cx="360" cy="138240"/>
              </p14:xfrm>
            </p:contentPart>
          </mc:Choice>
          <mc:Fallback>
            <p:pic>
              <p:nvPicPr>
                <p:cNvPr id="107" name="Ink 106">
                  <a:extLst>
                    <a:ext uri="{FF2B5EF4-FFF2-40B4-BE49-F238E27FC236}">
                      <a16:creationId xmlns:a16="http://schemas.microsoft.com/office/drawing/2014/main" id="{D69794EF-76A1-6010-DA85-83CD2434F11F}"/>
                    </a:ext>
                  </a:extLst>
                </p:cNvPr>
                <p:cNvPicPr/>
                <p:nvPr/>
              </p:nvPicPr>
              <p:blipFill>
                <a:blip r:embed="rId154"/>
                <a:stretch>
                  <a:fillRect/>
                </a:stretch>
              </p:blipFill>
              <p:spPr>
                <a:xfrm>
                  <a:off x="4644518" y="1550663"/>
                  <a:ext cx="180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8" name="Ink 107">
                  <a:extLst>
                    <a:ext uri="{FF2B5EF4-FFF2-40B4-BE49-F238E27FC236}">
                      <a16:creationId xmlns:a16="http://schemas.microsoft.com/office/drawing/2014/main" id="{745536BB-2345-15A8-F34F-B74E243B40DE}"/>
                    </a:ext>
                  </a:extLst>
                </p14:cNvPr>
                <p14:cNvContentPartPr/>
                <p14:nvPr/>
              </p14:nvContentPartPr>
              <p14:xfrm>
                <a:off x="4672238" y="1461743"/>
                <a:ext cx="360" cy="54000"/>
              </p14:xfrm>
            </p:contentPart>
          </mc:Choice>
          <mc:Fallback>
            <p:pic>
              <p:nvPicPr>
                <p:cNvPr id="108" name="Ink 107">
                  <a:extLst>
                    <a:ext uri="{FF2B5EF4-FFF2-40B4-BE49-F238E27FC236}">
                      <a16:creationId xmlns:a16="http://schemas.microsoft.com/office/drawing/2014/main" id="{745536BB-2345-15A8-F34F-B74E243B40DE}"/>
                    </a:ext>
                  </a:extLst>
                </p:cNvPr>
                <p:cNvPicPr/>
                <p:nvPr/>
              </p:nvPicPr>
              <p:blipFill>
                <a:blip r:embed="rId156"/>
                <a:stretch>
                  <a:fillRect/>
                </a:stretch>
              </p:blipFill>
              <p:spPr>
                <a:xfrm>
                  <a:off x="4663238" y="1452743"/>
                  <a:ext cx="180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9" name="Ink 108">
                  <a:extLst>
                    <a:ext uri="{FF2B5EF4-FFF2-40B4-BE49-F238E27FC236}">
                      <a16:creationId xmlns:a16="http://schemas.microsoft.com/office/drawing/2014/main" id="{A358963C-6BE0-DF5F-D896-74EF025B8B16}"/>
                    </a:ext>
                  </a:extLst>
                </p14:cNvPr>
                <p14:cNvContentPartPr/>
                <p14:nvPr/>
              </p14:nvContentPartPr>
              <p14:xfrm>
                <a:off x="4743518" y="1550663"/>
                <a:ext cx="483480" cy="190080"/>
              </p14:xfrm>
            </p:contentPart>
          </mc:Choice>
          <mc:Fallback>
            <p:pic>
              <p:nvPicPr>
                <p:cNvPr id="109" name="Ink 108">
                  <a:extLst>
                    <a:ext uri="{FF2B5EF4-FFF2-40B4-BE49-F238E27FC236}">
                      <a16:creationId xmlns:a16="http://schemas.microsoft.com/office/drawing/2014/main" id="{A358963C-6BE0-DF5F-D896-74EF025B8B16}"/>
                    </a:ext>
                  </a:extLst>
                </p:cNvPr>
                <p:cNvPicPr/>
                <p:nvPr/>
              </p:nvPicPr>
              <p:blipFill>
                <a:blip r:embed="rId158"/>
                <a:stretch>
                  <a:fillRect/>
                </a:stretch>
              </p:blipFill>
              <p:spPr>
                <a:xfrm>
                  <a:off x="4734878" y="1541663"/>
                  <a:ext cx="5011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0" name="Ink 109">
                  <a:extLst>
                    <a:ext uri="{FF2B5EF4-FFF2-40B4-BE49-F238E27FC236}">
                      <a16:creationId xmlns:a16="http://schemas.microsoft.com/office/drawing/2014/main" id="{FDBA74FC-1D2D-1F3E-F87F-FBE6D528811E}"/>
                    </a:ext>
                  </a:extLst>
                </p14:cNvPr>
                <p14:cNvContentPartPr/>
                <p14:nvPr/>
              </p14:nvContentPartPr>
              <p14:xfrm>
                <a:off x="4195958" y="920303"/>
                <a:ext cx="365400" cy="482760"/>
              </p14:xfrm>
            </p:contentPart>
          </mc:Choice>
          <mc:Fallback>
            <p:pic>
              <p:nvPicPr>
                <p:cNvPr id="110" name="Ink 109">
                  <a:extLst>
                    <a:ext uri="{FF2B5EF4-FFF2-40B4-BE49-F238E27FC236}">
                      <a16:creationId xmlns:a16="http://schemas.microsoft.com/office/drawing/2014/main" id="{FDBA74FC-1D2D-1F3E-F87F-FBE6D528811E}"/>
                    </a:ext>
                  </a:extLst>
                </p:cNvPr>
                <p:cNvPicPr/>
                <p:nvPr/>
              </p:nvPicPr>
              <p:blipFill>
                <a:blip r:embed="rId160"/>
                <a:stretch>
                  <a:fillRect/>
                </a:stretch>
              </p:blipFill>
              <p:spPr>
                <a:xfrm>
                  <a:off x="4186958" y="911663"/>
                  <a:ext cx="38304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1" name="Ink 110">
                  <a:extLst>
                    <a:ext uri="{FF2B5EF4-FFF2-40B4-BE49-F238E27FC236}">
                      <a16:creationId xmlns:a16="http://schemas.microsoft.com/office/drawing/2014/main" id="{FFAB0ED2-4A61-94B4-76E7-6016D52B9CB3}"/>
                    </a:ext>
                  </a:extLst>
                </p14:cNvPr>
                <p14:cNvContentPartPr/>
                <p14:nvPr/>
              </p14:nvContentPartPr>
              <p14:xfrm>
                <a:off x="4445798" y="368423"/>
                <a:ext cx="1047240" cy="604800"/>
              </p14:xfrm>
            </p:contentPart>
          </mc:Choice>
          <mc:Fallback>
            <p:pic>
              <p:nvPicPr>
                <p:cNvPr id="111" name="Ink 110">
                  <a:extLst>
                    <a:ext uri="{FF2B5EF4-FFF2-40B4-BE49-F238E27FC236}">
                      <a16:creationId xmlns:a16="http://schemas.microsoft.com/office/drawing/2014/main" id="{FFAB0ED2-4A61-94B4-76E7-6016D52B9CB3}"/>
                    </a:ext>
                  </a:extLst>
                </p:cNvPr>
                <p:cNvPicPr/>
                <p:nvPr/>
              </p:nvPicPr>
              <p:blipFill>
                <a:blip r:embed="rId162"/>
                <a:stretch>
                  <a:fillRect/>
                </a:stretch>
              </p:blipFill>
              <p:spPr>
                <a:xfrm>
                  <a:off x="4436798" y="359783"/>
                  <a:ext cx="106488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3" name="Ink 112">
                  <a:extLst>
                    <a:ext uri="{FF2B5EF4-FFF2-40B4-BE49-F238E27FC236}">
                      <a16:creationId xmlns:a16="http://schemas.microsoft.com/office/drawing/2014/main" id="{4AECE3CB-C50A-2F15-8839-B26661562269}"/>
                    </a:ext>
                  </a:extLst>
                </p14:cNvPr>
                <p14:cNvContentPartPr/>
                <p14:nvPr/>
              </p14:nvContentPartPr>
              <p14:xfrm>
                <a:off x="3487478" y="3289103"/>
                <a:ext cx="239400" cy="225360"/>
              </p14:xfrm>
            </p:contentPart>
          </mc:Choice>
          <mc:Fallback>
            <p:pic>
              <p:nvPicPr>
                <p:cNvPr id="113" name="Ink 112">
                  <a:extLst>
                    <a:ext uri="{FF2B5EF4-FFF2-40B4-BE49-F238E27FC236}">
                      <a16:creationId xmlns:a16="http://schemas.microsoft.com/office/drawing/2014/main" id="{4AECE3CB-C50A-2F15-8839-B26661562269}"/>
                    </a:ext>
                  </a:extLst>
                </p:cNvPr>
                <p:cNvPicPr/>
                <p:nvPr/>
              </p:nvPicPr>
              <p:blipFill>
                <a:blip r:embed="rId164"/>
                <a:stretch>
                  <a:fillRect/>
                </a:stretch>
              </p:blipFill>
              <p:spPr>
                <a:xfrm>
                  <a:off x="3478838" y="3280463"/>
                  <a:ext cx="2570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4" name="Ink 113">
                  <a:extLst>
                    <a:ext uri="{FF2B5EF4-FFF2-40B4-BE49-F238E27FC236}">
                      <a16:creationId xmlns:a16="http://schemas.microsoft.com/office/drawing/2014/main" id="{E7A782D3-C4D4-96E2-B847-EEC9ED6B9102}"/>
                    </a:ext>
                  </a:extLst>
                </p14:cNvPr>
                <p14:cNvContentPartPr/>
                <p14:nvPr/>
              </p14:nvContentPartPr>
              <p14:xfrm>
                <a:off x="3732638" y="3402503"/>
                <a:ext cx="310320" cy="281520"/>
              </p14:xfrm>
            </p:contentPart>
          </mc:Choice>
          <mc:Fallback>
            <p:pic>
              <p:nvPicPr>
                <p:cNvPr id="114" name="Ink 113">
                  <a:extLst>
                    <a:ext uri="{FF2B5EF4-FFF2-40B4-BE49-F238E27FC236}">
                      <a16:creationId xmlns:a16="http://schemas.microsoft.com/office/drawing/2014/main" id="{E7A782D3-C4D4-96E2-B847-EEC9ED6B9102}"/>
                    </a:ext>
                  </a:extLst>
                </p:cNvPr>
                <p:cNvPicPr/>
                <p:nvPr/>
              </p:nvPicPr>
              <p:blipFill>
                <a:blip r:embed="rId166"/>
                <a:stretch>
                  <a:fillRect/>
                </a:stretch>
              </p:blipFill>
              <p:spPr>
                <a:xfrm>
                  <a:off x="3723638" y="3393503"/>
                  <a:ext cx="3279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5" name="Ink 114">
                  <a:extLst>
                    <a:ext uri="{FF2B5EF4-FFF2-40B4-BE49-F238E27FC236}">
                      <a16:creationId xmlns:a16="http://schemas.microsoft.com/office/drawing/2014/main" id="{D2C54F1C-C452-B70B-5D88-EB73390699EB}"/>
                    </a:ext>
                  </a:extLst>
                </p14:cNvPr>
                <p14:cNvContentPartPr/>
                <p14:nvPr/>
              </p14:nvContentPartPr>
              <p14:xfrm>
                <a:off x="4083278" y="3386303"/>
                <a:ext cx="39240" cy="208080"/>
              </p14:xfrm>
            </p:contentPart>
          </mc:Choice>
          <mc:Fallback>
            <p:pic>
              <p:nvPicPr>
                <p:cNvPr id="115" name="Ink 114">
                  <a:extLst>
                    <a:ext uri="{FF2B5EF4-FFF2-40B4-BE49-F238E27FC236}">
                      <a16:creationId xmlns:a16="http://schemas.microsoft.com/office/drawing/2014/main" id="{D2C54F1C-C452-B70B-5D88-EB73390699EB}"/>
                    </a:ext>
                  </a:extLst>
                </p:cNvPr>
                <p:cNvPicPr/>
                <p:nvPr/>
              </p:nvPicPr>
              <p:blipFill>
                <a:blip r:embed="rId168"/>
                <a:stretch>
                  <a:fillRect/>
                </a:stretch>
              </p:blipFill>
              <p:spPr>
                <a:xfrm>
                  <a:off x="4074638" y="3377663"/>
                  <a:ext cx="56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6" name="Ink 115">
                  <a:extLst>
                    <a:ext uri="{FF2B5EF4-FFF2-40B4-BE49-F238E27FC236}">
                      <a16:creationId xmlns:a16="http://schemas.microsoft.com/office/drawing/2014/main" id="{FA4B1AE6-417E-2EA0-8EC3-51E5FACDE783}"/>
                    </a:ext>
                  </a:extLst>
                </p14:cNvPr>
                <p14:cNvContentPartPr/>
                <p14:nvPr/>
              </p14:nvContentPartPr>
              <p14:xfrm>
                <a:off x="4188758" y="3517343"/>
                <a:ext cx="398160" cy="448920"/>
              </p14:xfrm>
            </p:contentPart>
          </mc:Choice>
          <mc:Fallback>
            <p:pic>
              <p:nvPicPr>
                <p:cNvPr id="116" name="Ink 115">
                  <a:extLst>
                    <a:ext uri="{FF2B5EF4-FFF2-40B4-BE49-F238E27FC236}">
                      <a16:creationId xmlns:a16="http://schemas.microsoft.com/office/drawing/2014/main" id="{FA4B1AE6-417E-2EA0-8EC3-51E5FACDE783}"/>
                    </a:ext>
                  </a:extLst>
                </p:cNvPr>
                <p:cNvPicPr/>
                <p:nvPr/>
              </p:nvPicPr>
              <p:blipFill>
                <a:blip r:embed="rId170"/>
                <a:stretch>
                  <a:fillRect/>
                </a:stretch>
              </p:blipFill>
              <p:spPr>
                <a:xfrm>
                  <a:off x="4180118" y="3508703"/>
                  <a:ext cx="41580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8" name="Ink 117">
                  <a:extLst>
                    <a:ext uri="{FF2B5EF4-FFF2-40B4-BE49-F238E27FC236}">
                      <a16:creationId xmlns:a16="http://schemas.microsoft.com/office/drawing/2014/main" id="{09328352-12BA-B1AD-AD50-2ABC9A168A19}"/>
                    </a:ext>
                  </a:extLst>
                </p14:cNvPr>
                <p14:cNvContentPartPr/>
                <p14:nvPr/>
              </p14:nvContentPartPr>
              <p14:xfrm>
                <a:off x="907718" y="3355703"/>
                <a:ext cx="576360" cy="232920"/>
              </p14:xfrm>
            </p:contentPart>
          </mc:Choice>
          <mc:Fallback>
            <p:pic>
              <p:nvPicPr>
                <p:cNvPr id="118" name="Ink 117">
                  <a:extLst>
                    <a:ext uri="{FF2B5EF4-FFF2-40B4-BE49-F238E27FC236}">
                      <a16:creationId xmlns:a16="http://schemas.microsoft.com/office/drawing/2014/main" id="{09328352-12BA-B1AD-AD50-2ABC9A168A19}"/>
                    </a:ext>
                  </a:extLst>
                </p:cNvPr>
                <p:cNvPicPr/>
                <p:nvPr/>
              </p:nvPicPr>
              <p:blipFill>
                <a:blip r:embed="rId172"/>
                <a:stretch>
                  <a:fillRect/>
                </a:stretch>
              </p:blipFill>
              <p:spPr>
                <a:xfrm>
                  <a:off x="899078" y="3346703"/>
                  <a:ext cx="5940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9" name="Ink 118">
                  <a:extLst>
                    <a:ext uri="{FF2B5EF4-FFF2-40B4-BE49-F238E27FC236}">
                      <a16:creationId xmlns:a16="http://schemas.microsoft.com/office/drawing/2014/main" id="{D76F7AD2-F78B-FA28-B11F-6B650A1EED7E}"/>
                    </a:ext>
                  </a:extLst>
                </p14:cNvPr>
                <p14:cNvContentPartPr/>
                <p14:nvPr/>
              </p14:nvContentPartPr>
              <p14:xfrm>
                <a:off x="1571918" y="3403223"/>
                <a:ext cx="87480" cy="118080"/>
              </p14:xfrm>
            </p:contentPart>
          </mc:Choice>
          <mc:Fallback>
            <p:pic>
              <p:nvPicPr>
                <p:cNvPr id="119" name="Ink 118">
                  <a:extLst>
                    <a:ext uri="{FF2B5EF4-FFF2-40B4-BE49-F238E27FC236}">
                      <a16:creationId xmlns:a16="http://schemas.microsoft.com/office/drawing/2014/main" id="{D76F7AD2-F78B-FA28-B11F-6B650A1EED7E}"/>
                    </a:ext>
                  </a:extLst>
                </p:cNvPr>
                <p:cNvPicPr/>
                <p:nvPr/>
              </p:nvPicPr>
              <p:blipFill>
                <a:blip r:embed="rId174"/>
                <a:stretch>
                  <a:fillRect/>
                </a:stretch>
              </p:blipFill>
              <p:spPr>
                <a:xfrm>
                  <a:off x="1563278" y="3394583"/>
                  <a:ext cx="1051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0" name="Ink 119">
                  <a:extLst>
                    <a:ext uri="{FF2B5EF4-FFF2-40B4-BE49-F238E27FC236}">
                      <a16:creationId xmlns:a16="http://schemas.microsoft.com/office/drawing/2014/main" id="{EB808868-B247-AD05-2DFA-6F152F116DD4}"/>
                    </a:ext>
                  </a:extLst>
                </p14:cNvPr>
                <p14:cNvContentPartPr/>
                <p14:nvPr/>
              </p14:nvContentPartPr>
              <p14:xfrm>
                <a:off x="1699718" y="3382703"/>
                <a:ext cx="314640" cy="130320"/>
              </p14:xfrm>
            </p:contentPart>
          </mc:Choice>
          <mc:Fallback>
            <p:pic>
              <p:nvPicPr>
                <p:cNvPr id="120" name="Ink 119">
                  <a:extLst>
                    <a:ext uri="{FF2B5EF4-FFF2-40B4-BE49-F238E27FC236}">
                      <a16:creationId xmlns:a16="http://schemas.microsoft.com/office/drawing/2014/main" id="{EB808868-B247-AD05-2DFA-6F152F116DD4}"/>
                    </a:ext>
                  </a:extLst>
                </p:cNvPr>
                <p:cNvPicPr/>
                <p:nvPr/>
              </p:nvPicPr>
              <p:blipFill>
                <a:blip r:embed="rId176"/>
                <a:stretch>
                  <a:fillRect/>
                </a:stretch>
              </p:blipFill>
              <p:spPr>
                <a:xfrm>
                  <a:off x="1690718" y="3374063"/>
                  <a:ext cx="3322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21" name="Ink 120">
                  <a:extLst>
                    <a:ext uri="{FF2B5EF4-FFF2-40B4-BE49-F238E27FC236}">
                      <a16:creationId xmlns:a16="http://schemas.microsoft.com/office/drawing/2014/main" id="{63F734E6-E9D0-2B9C-2D26-4C0EADBA9B61}"/>
                    </a:ext>
                  </a:extLst>
                </p14:cNvPr>
                <p14:cNvContentPartPr/>
                <p14:nvPr/>
              </p14:nvContentPartPr>
              <p14:xfrm>
                <a:off x="2075558" y="3374783"/>
                <a:ext cx="24120" cy="40320"/>
              </p14:xfrm>
            </p:contentPart>
          </mc:Choice>
          <mc:Fallback>
            <p:pic>
              <p:nvPicPr>
                <p:cNvPr id="121" name="Ink 120">
                  <a:extLst>
                    <a:ext uri="{FF2B5EF4-FFF2-40B4-BE49-F238E27FC236}">
                      <a16:creationId xmlns:a16="http://schemas.microsoft.com/office/drawing/2014/main" id="{63F734E6-E9D0-2B9C-2D26-4C0EADBA9B61}"/>
                    </a:ext>
                  </a:extLst>
                </p:cNvPr>
                <p:cNvPicPr/>
                <p:nvPr/>
              </p:nvPicPr>
              <p:blipFill>
                <a:blip r:embed="rId178"/>
                <a:stretch>
                  <a:fillRect/>
                </a:stretch>
              </p:blipFill>
              <p:spPr>
                <a:xfrm>
                  <a:off x="2066558" y="3365783"/>
                  <a:ext cx="417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40" name="Ink 139">
                  <a:extLst>
                    <a:ext uri="{FF2B5EF4-FFF2-40B4-BE49-F238E27FC236}">
                      <a16:creationId xmlns:a16="http://schemas.microsoft.com/office/drawing/2014/main" id="{B5C1A8E3-3332-F6B7-F4CA-5BA9206B0F79}"/>
                    </a:ext>
                  </a:extLst>
                </p14:cNvPr>
                <p14:cNvContentPartPr/>
                <p14:nvPr/>
              </p14:nvContentPartPr>
              <p14:xfrm>
                <a:off x="1997798" y="4170743"/>
                <a:ext cx="360" cy="3960"/>
              </p14:xfrm>
            </p:contentPart>
          </mc:Choice>
          <mc:Fallback>
            <p:pic>
              <p:nvPicPr>
                <p:cNvPr id="140" name="Ink 139">
                  <a:extLst>
                    <a:ext uri="{FF2B5EF4-FFF2-40B4-BE49-F238E27FC236}">
                      <a16:creationId xmlns:a16="http://schemas.microsoft.com/office/drawing/2014/main" id="{B5C1A8E3-3332-F6B7-F4CA-5BA9206B0F79}"/>
                    </a:ext>
                  </a:extLst>
                </p:cNvPr>
                <p:cNvPicPr/>
                <p:nvPr/>
              </p:nvPicPr>
              <p:blipFill>
                <a:blip r:embed="rId3"/>
                <a:stretch>
                  <a:fillRect/>
                </a:stretch>
              </p:blipFill>
              <p:spPr>
                <a:xfrm>
                  <a:off x="1988798" y="4162103"/>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42" name="Ink 141">
                  <a:extLst>
                    <a:ext uri="{FF2B5EF4-FFF2-40B4-BE49-F238E27FC236}">
                      <a16:creationId xmlns:a16="http://schemas.microsoft.com/office/drawing/2014/main" id="{4529ABBA-09F9-4439-197C-5A30486A2070}"/>
                    </a:ext>
                  </a:extLst>
                </p14:cNvPr>
                <p14:cNvContentPartPr/>
                <p14:nvPr/>
              </p14:nvContentPartPr>
              <p14:xfrm>
                <a:off x="1646798" y="1102823"/>
                <a:ext cx="244080" cy="299520"/>
              </p14:xfrm>
            </p:contentPart>
          </mc:Choice>
          <mc:Fallback>
            <p:pic>
              <p:nvPicPr>
                <p:cNvPr id="142" name="Ink 141">
                  <a:extLst>
                    <a:ext uri="{FF2B5EF4-FFF2-40B4-BE49-F238E27FC236}">
                      <a16:creationId xmlns:a16="http://schemas.microsoft.com/office/drawing/2014/main" id="{4529ABBA-09F9-4439-197C-5A30486A2070}"/>
                    </a:ext>
                  </a:extLst>
                </p:cNvPr>
                <p:cNvPicPr/>
                <p:nvPr/>
              </p:nvPicPr>
              <p:blipFill>
                <a:blip r:embed="rId181"/>
                <a:stretch>
                  <a:fillRect/>
                </a:stretch>
              </p:blipFill>
              <p:spPr>
                <a:xfrm>
                  <a:off x="1638158" y="1094183"/>
                  <a:ext cx="2617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43" name="Ink 142">
                  <a:extLst>
                    <a:ext uri="{FF2B5EF4-FFF2-40B4-BE49-F238E27FC236}">
                      <a16:creationId xmlns:a16="http://schemas.microsoft.com/office/drawing/2014/main" id="{9817BAAD-6E18-66BA-6B83-A256A21E927A}"/>
                    </a:ext>
                  </a:extLst>
                </p14:cNvPr>
                <p14:cNvContentPartPr/>
                <p14:nvPr/>
              </p14:nvContentPartPr>
              <p14:xfrm>
                <a:off x="1885118" y="1143503"/>
                <a:ext cx="182880" cy="242640"/>
              </p14:xfrm>
            </p:contentPart>
          </mc:Choice>
          <mc:Fallback>
            <p:pic>
              <p:nvPicPr>
                <p:cNvPr id="143" name="Ink 142">
                  <a:extLst>
                    <a:ext uri="{FF2B5EF4-FFF2-40B4-BE49-F238E27FC236}">
                      <a16:creationId xmlns:a16="http://schemas.microsoft.com/office/drawing/2014/main" id="{9817BAAD-6E18-66BA-6B83-A256A21E927A}"/>
                    </a:ext>
                  </a:extLst>
                </p:cNvPr>
                <p:cNvPicPr/>
                <p:nvPr/>
              </p:nvPicPr>
              <p:blipFill>
                <a:blip r:embed="rId183"/>
                <a:stretch>
                  <a:fillRect/>
                </a:stretch>
              </p:blipFill>
              <p:spPr>
                <a:xfrm>
                  <a:off x="1876478" y="1134863"/>
                  <a:ext cx="2005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44" name="Ink 143">
                  <a:extLst>
                    <a:ext uri="{FF2B5EF4-FFF2-40B4-BE49-F238E27FC236}">
                      <a16:creationId xmlns:a16="http://schemas.microsoft.com/office/drawing/2014/main" id="{68CBB436-A75E-03F1-6EF1-9940F083B2FA}"/>
                    </a:ext>
                  </a:extLst>
                </p14:cNvPr>
                <p14:cNvContentPartPr/>
                <p14:nvPr/>
              </p14:nvContentPartPr>
              <p14:xfrm>
                <a:off x="1978718" y="1138823"/>
                <a:ext cx="304920" cy="222480"/>
              </p14:xfrm>
            </p:contentPart>
          </mc:Choice>
          <mc:Fallback>
            <p:pic>
              <p:nvPicPr>
                <p:cNvPr id="144" name="Ink 143">
                  <a:extLst>
                    <a:ext uri="{FF2B5EF4-FFF2-40B4-BE49-F238E27FC236}">
                      <a16:creationId xmlns:a16="http://schemas.microsoft.com/office/drawing/2014/main" id="{68CBB436-A75E-03F1-6EF1-9940F083B2FA}"/>
                    </a:ext>
                  </a:extLst>
                </p:cNvPr>
                <p:cNvPicPr/>
                <p:nvPr/>
              </p:nvPicPr>
              <p:blipFill>
                <a:blip r:embed="rId185"/>
                <a:stretch>
                  <a:fillRect/>
                </a:stretch>
              </p:blipFill>
              <p:spPr>
                <a:xfrm>
                  <a:off x="1969718" y="1130183"/>
                  <a:ext cx="3225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48" name="Ink 147">
                  <a:extLst>
                    <a:ext uri="{FF2B5EF4-FFF2-40B4-BE49-F238E27FC236}">
                      <a16:creationId xmlns:a16="http://schemas.microsoft.com/office/drawing/2014/main" id="{C65519BD-A03F-67D1-606E-9596C11D025C}"/>
                    </a:ext>
                  </a:extLst>
                </p14:cNvPr>
                <p14:cNvContentPartPr/>
                <p14:nvPr/>
              </p14:nvContentPartPr>
              <p14:xfrm>
                <a:off x="2617718" y="2110463"/>
                <a:ext cx="360" cy="360"/>
              </p14:xfrm>
            </p:contentPart>
          </mc:Choice>
          <mc:Fallback>
            <p:pic>
              <p:nvPicPr>
                <p:cNvPr id="148" name="Ink 147">
                  <a:extLst>
                    <a:ext uri="{FF2B5EF4-FFF2-40B4-BE49-F238E27FC236}">
                      <a16:creationId xmlns:a16="http://schemas.microsoft.com/office/drawing/2014/main" id="{C65519BD-A03F-67D1-606E-9596C11D025C}"/>
                    </a:ext>
                  </a:extLst>
                </p:cNvPr>
                <p:cNvPicPr/>
                <p:nvPr/>
              </p:nvPicPr>
              <p:blipFill>
                <a:blip r:embed="rId3"/>
                <a:stretch>
                  <a:fillRect/>
                </a:stretch>
              </p:blipFill>
              <p:spPr>
                <a:xfrm>
                  <a:off x="2608718" y="210146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50" name="Ink 149">
                  <a:extLst>
                    <a:ext uri="{FF2B5EF4-FFF2-40B4-BE49-F238E27FC236}">
                      <a16:creationId xmlns:a16="http://schemas.microsoft.com/office/drawing/2014/main" id="{393433C8-E6F6-F2A9-A9E2-F713A1556B26}"/>
                    </a:ext>
                  </a:extLst>
                </p14:cNvPr>
                <p14:cNvContentPartPr/>
                <p14:nvPr/>
              </p14:nvContentPartPr>
              <p14:xfrm>
                <a:off x="5374238" y="4046543"/>
                <a:ext cx="2036160" cy="1065240"/>
              </p14:xfrm>
            </p:contentPart>
          </mc:Choice>
          <mc:Fallback>
            <p:pic>
              <p:nvPicPr>
                <p:cNvPr id="150" name="Ink 149">
                  <a:extLst>
                    <a:ext uri="{FF2B5EF4-FFF2-40B4-BE49-F238E27FC236}">
                      <a16:creationId xmlns:a16="http://schemas.microsoft.com/office/drawing/2014/main" id="{393433C8-E6F6-F2A9-A9E2-F713A1556B26}"/>
                    </a:ext>
                  </a:extLst>
                </p:cNvPr>
                <p:cNvPicPr/>
                <p:nvPr/>
              </p:nvPicPr>
              <p:blipFill>
                <a:blip r:embed="rId188"/>
                <a:stretch>
                  <a:fillRect/>
                </a:stretch>
              </p:blipFill>
              <p:spPr>
                <a:xfrm>
                  <a:off x="5365598" y="4037543"/>
                  <a:ext cx="2053800" cy="10828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51" name="Ink 150">
                  <a:extLst>
                    <a:ext uri="{FF2B5EF4-FFF2-40B4-BE49-F238E27FC236}">
                      <a16:creationId xmlns:a16="http://schemas.microsoft.com/office/drawing/2014/main" id="{47A987A2-8F7E-C974-D688-65B018332374}"/>
                    </a:ext>
                  </a:extLst>
                </p14:cNvPr>
                <p14:cNvContentPartPr/>
                <p14:nvPr/>
              </p14:nvContentPartPr>
              <p14:xfrm>
                <a:off x="7278278" y="4274783"/>
                <a:ext cx="62640" cy="835560"/>
              </p14:xfrm>
            </p:contentPart>
          </mc:Choice>
          <mc:Fallback>
            <p:pic>
              <p:nvPicPr>
                <p:cNvPr id="151" name="Ink 150">
                  <a:extLst>
                    <a:ext uri="{FF2B5EF4-FFF2-40B4-BE49-F238E27FC236}">
                      <a16:creationId xmlns:a16="http://schemas.microsoft.com/office/drawing/2014/main" id="{47A987A2-8F7E-C974-D688-65B018332374}"/>
                    </a:ext>
                  </a:extLst>
                </p:cNvPr>
                <p:cNvPicPr/>
                <p:nvPr/>
              </p:nvPicPr>
              <p:blipFill>
                <a:blip r:embed="rId190"/>
                <a:stretch>
                  <a:fillRect/>
                </a:stretch>
              </p:blipFill>
              <p:spPr>
                <a:xfrm>
                  <a:off x="7269638" y="4266143"/>
                  <a:ext cx="80280" cy="8532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52" name="Ink 151">
                  <a:extLst>
                    <a:ext uri="{FF2B5EF4-FFF2-40B4-BE49-F238E27FC236}">
                      <a16:creationId xmlns:a16="http://schemas.microsoft.com/office/drawing/2014/main" id="{AD38DBBB-1AAD-CAC3-F7FC-DA1064370166}"/>
                    </a:ext>
                  </a:extLst>
                </p14:cNvPr>
                <p14:cNvContentPartPr/>
                <p14:nvPr/>
              </p14:nvContentPartPr>
              <p14:xfrm>
                <a:off x="7564478" y="4690943"/>
                <a:ext cx="151200" cy="286920"/>
              </p14:xfrm>
            </p:contentPart>
          </mc:Choice>
          <mc:Fallback>
            <p:pic>
              <p:nvPicPr>
                <p:cNvPr id="152" name="Ink 151">
                  <a:extLst>
                    <a:ext uri="{FF2B5EF4-FFF2-40B4-BE49-F238E27FC236}">
                      <a16:creationId xmlns:a16="http://schemas.microsoft.com/office/drawing/2014/main" id="{AD38DBBB-1AAD-CAC3-F7FC-DA1064370166}"/>
                    </a:ext>
                  </a:extLst>
                </p:cNvPr>
                <p:cNvPicPr/>
                <p:nvPr/>
              </p:nvPicPr>
              <p:blipFill>
                <a:blip r:embed="rId192"/>
                <a:stretch>
                  <a:fillRect/>
                </a:stretch>
              </p:blipFill>
              <p:spPr>
                <a:xfrm>
                  <a:off x="7555838" y="4681943"/>
                  <a:ext cx="16884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53" name="Ink 152">
                  <a:extLst>
                    <a:ext uri="{FF2B5EF4-FFF2-40B4-BE49-F238E27FC236}">
                      <a16:creationId xmlns:a16="http://schemas.microsoft.com/office/drawing/2014/main" id="{1B9E7927-C013-3CD7-265D-ABA6B09FC5A4}"/>
                    </a:ext>
                  </a:extLst>
                </p14:cNvPr>
                <p14:cNvContentPartPr/>
                <p14:nvPr/>
              </p14:nvContentPartPr>
              <p14:xfrm>
                <a:off x="7762118" y="4708943"/>
                <a:ext cx="209520" cy="196200"/>
              </p14:xfrm>
            </p:contentPart>
          </mc:Choice>
          <mc:Fallback>
            <p:pic>
              <p:nvPicPr>
                <p:cNvPr id="153" name="Ink 152">
                  <a:extLst>
                    <a:ext uri="{FF2B5EF4-FFF2-40B4-BE49-F238E27FC236}">
                      <a16:creationId xmlns:a16="http://schemas.microsoft.com/office/drawing/2014/main" id="{1B9E7927-C013-3CD7-265D-ABA6B09FC5A4}"/>
                    </a:ext>
                  </a:extLst>
                </p:cNvPr>
                <p:cNvPicPr/>
                <p:nvPr/>
              </p:nvPicPr>
              <p:blipFill>
                <a:blip r:embed="rId194"/>
                <a:stretch>
                  <a:fillRect/>
                </a:stretch>
              </p:blipFill>
              <p:spPr>
                <a:xfrm>
                  <a:off x="7753118" y="4700303"/>
                  <a:ext cx="2271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56" name="Ink 155">
                  <a:extLst>
                    <a:ext uri="{FF2B5EF4-FFF2-40B4-BE49-F238E27FC236}">
                      <a16:creationId xmlns:a16="http://schemas.microsoft.com/office/drawing/2014/main" id="{8A9DE1E3-E260-0F2A-DB4C-A45BA0A2AB3A}"/>
                    </a:ext>
                  </a:extLst>
                </p14:cNvPr>
                <p14:cNvContentPartPr/>
                <p14:nvPr/>
              </p14:nvContentPartPr>
              <p14:xfrm>
                <a:off x="7060478" y="5035103"/>
                <a:ext cx="874800" cy="685800"/>
              </p14:xfrm>
            </p:contentPart>
          </mc:Choice>
          <mc:Fallback>
            <p:pic>
              <p:nvPicPr>
                <p:cNvPr id="156" name="Ink 155">
                  <a:extLst>
                    <a:ext uri="{FF2B5EF4-FFF2-40B4-BE49-F238E27FC236}">
                      <a16:creationId xmlns:a16="http://schemas.microsoft.com/office/drawing/2014/main" id="{8A9DE1E3-E260-0F2A-DB4C-A45BA0A2AB3A}"/>
                    </a:ext>
                  </a:extLst>
                </p:cNvPr>
                <p:cNvPicPr/>
                <p:nvPr/>
              </p:nvPicPr>
              <p:blipFill>
                <a:blip r:embed="rId196"/>
                <a:stretch>
                  <a:fillRect/>
                </a:stretch>
              </p:blipFill>
              <p:spPr>
                <a:xfrm>
                  <a:off x="7051478" y="5026463"/>
                  <a:ext cx="892440" cy="7034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58" name="Ink 157">
                  <a:extLst>
                    <a:ext uri="{FF2B5EF4-FFF2-40B4-BE49-F238E27FC236}">
                      <a16:creationId xmlns:a16="http://schemas.microsoft.com/office/drawing/2014/main" id="{2BA8A813-EAA0-7A0A-68D2-10C1489D3C51}"/>
                    </a:ext>
                  </a:extLst>
                </p14:cNvPr>
                <p14:cNvContentPartPr/>
                <p14:nvPr/>
              </p14:nvContentPartPr>
              <p14:xfrm>
                <a:off x="2605118" y="2135663"/>
                <a:ext cx="1499760" cy="351360"/>
              </p14:xfrm>
            </p:contentPart>
          </mc:Choice>
          <mc:Fallback>
            <p:pic>
              <p:nvPicPr>
                <p:cNvPr id="158" name="Ink 157">
                  <a:extLst>
                    <a:ext uri="{FF2B5EF4-FFF2-40B4-BE49-F238E27FC236}">
                      <a16:creationId xmlns:a16="http://schemas.microsoft.com/office/drawing/2014/main" id="{2BA8A813-EAA0-7A0A-68D2-10C1489D3C51}"/>
                    </a:ext>
                  </a:extLst>
                </p:cNvPr>
                <p:cNvPicPr/>
                <p:nvPr/>
              </p:nvPicPr>
              <p:blipFill>
                <a:blip r:embed="rId198"/>
                <a:stretch>
                  <a:fillRect/>
                </a:stretch>
              </p:blipFill>
              <p:spPr>
                <a:xfrm>
                  <a:off x="2596478" y="2126663"/>
                  <a:ext cx="15174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59" name="Ink 158">
                  <a:extLst>
                    <a:ext uri="{FF2B5EF4-FFF2-40B4-BE49-F238E27FC236}">
                      <a16:creationId xmlns:a16="http://schemas.microsoft.com/office/drawing/2014/main" id="{CAA31257-66F8-A3F3-D3CD-21F3A760BDA9}"/>
                    </a:ext>
                  </a:extLst>
                </p14:cNvPr>
                <p14:cNvContentPartPr/>
                <p14:nvPr/>
              </p14:nvContentPartPr>
              <p14:xfrm>
                <a:off x="4252478" y="2255543"/>
                <a:ext cx="250200" cy="414000"/>
              </p14:xfrm>
            </p:contentPart>
          </mc:Choice>
          <mc:Fallback>
            <p:pic>
              <p:nvPicPr>
                <p:cNvPr id="159" name="Ink 158">
                  <a:extLst>
                    <a:ext uri="{FF2B5EF4-FFF2-40B4-BE49-F238E27FC236}">
                      <a16:creationId xmlns:a16="http://schemas.microsoft.com/office/drawing/2014/main" id="{CAA31257-66F8-A3F3-D3CD-21F3A760BDA9}"/>
                    </a:ext>
                  </a:extLst>
                </p:cNvPr>
                <p:cNvPicPr/>
                <p:nvPr/>
              </p:nvPicPr>
              <p:blipFill>
                <a:blip r:embed="rId200"/>
                <a:stretch>
                  <a:fillRect/>
                </a:stretch>
              </p:blipFill>
              <p:spPr>
                <a:xfrm>
                  <a:off x="4243838" y="2246543"/>
                  <a:ext cx="26784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60" name="Ink 159">
                  <a:extLst>
                    <a:ext uri="{FF2B5EF4-FFF2-40B4-BE49-F238E27FC236}">
                      <a16:creationId xmlns:a16="http://schemas.microsoft.com/office/drawing/2014/main" id="{8840BB17-6426-978C-EF0D-72CD834C4370}"/>
                    </a:ext>
                  </a:extLst>
                </p14:cNvPr>
                <p14:cNvContentPartPr/>
                <p14:nvPr/>
              </p14:nvContentPartPr>
              <p14:xfrm>
                <a:off x="4515638" y="2321423"/>
                <a:ext cx="59400" cy="176400"/>
              </p14:xfrm>
            </p:contentPart>
          </mc:Choice>
          <mc:Fallback>
            <p:pic>
              <p:nvPicPr>
                <p:cNvPr id="160" name="Ink 159">
                  <a:extLst>
                    <a:ext uri="{FF2B5EF4-FFF2-40B4-BE49-F238E27FC236}">
                      <a16:creationId xmlns:a16="http://schemas.microsoft.com/office/drawing/2014/main" id="{8840BB17-6426-978C-EF0D-72CD834C4370}"/>
                    </a:ext>
                  </a:extLst>
                </p:cNvPr>
                <p:cNvPicPr/>
                <p:nvPr/>
              </p:nvPicPr>
              <p:blipFill>
                <a:blip r:embed="rId202"/>
                <a:stretch>
                  <a:fillRect/>
                </a:stretch>
              </p:blipFill>
              <p:spPr>
                <a:xfrm>
                  <a:off x="4506638" y="2312423"/>
                  <a:ext cx="7704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61" name="Ink 160">
                  <a:extLst>
                    <a:ext uri="{FF2B5EF4-FFF2-40B4-BE49-F238E27FC236}">
                      <a16:creationId xmlns:a16="http://schemas.microsoft.com/office/drawing/2014/main" id="{624A8FC8-808B-7C8A-04FB-4F7F88A0B4EE}"/>
                    </a:ext>
                  </a:extLst>
                </p14:cNvPr>
                <p14:cNvContentPartPr/>
                <p14:nvPr/>
              </p14:nvContentPartPr>
              <p14:xfrm>
                <a:off x="4561358" y="2181383"/>
                <a:ext cx="10800" cy="92520"/>
              </p14:xfrm>
            </p:contentPart>
          </mc:Choice>
          <mc:Fallback>
            <p:pic>
              <p:nvPicPr>
                <p:cNvPr id="161" name="Ink 160">
                  <a:extLst>
                    <a:ext uri="{FF2B5EF4-FFF2-40B4-BE49-F238E27FC236}">
                      <a16:creationId xmlns:a16="http://schemas.microsoft.com/office/drawing/2014/main" id="{624A8FC8-808B-7C8A-04FB-4F7F88A0B4EE}"/>
                    </a:ext>
                  </a:extLst>
                </p:cNvPr>
                <p:cNvPicPr/>
                <p:nvPr/>
              </p:nvPicPr>
              <p:blipFill>
                <a:blip r:embed="rId204"/>
                <a:stretch>
                  <a:fillRect/>
                </a:stretch>
              </p:blipFill>
              <p:spPr>
                <a:xfrm>
                  <a:off x="4552718" y="2172383"/>
                  <a:ext cx="284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62" name="Ink 161">
                  <a:extLst>
                    <a:ext uri="{FF2B5EF4-FFF2-40B4-BE49-F238E27FC236}">
                      <a16:creationId xmlns:a16="http://schemas.microsoft.com/office/drawing/2014/main" id="{81A1E917-A22A-3942-F123-62A207F63858}"/>
                    </a:ext>
                  </a:extLst>
                </p14:cNvPr>
                <p14:cNvContentPartPr/>
                <p14:nvPr/>
              </p14:nvContentPartPr>
              <p14:xfrm>
                <a:off x="4685198" y="2236103"/>
                <a:ext cx="142560" cy="302040"/>
              </p14:xfrm>
            </p:contentPart>
          </mc:Choice>
          <mc:Fallback>
            <p:pic>
              <p:nvPicPr>
                <p:cNvPr id="162" name="Ink 161">
                  <a:extLst>
                    <a:ext uri="{FF2B5EF4-FFF2-40B4-BE49-F238E27FC236}">
                      <a16:creationId xmlns:a16="http://schemas.microsoft.com/office/drawing/2014/main" id="{81A1E917-A22A-3942-F123-62A207F63858}"/>
                    </a:ext>
                  </a:extLst>
                </p:cNvPr>
                <p:cNvPicPr/>
                <p:nvPr/>
              </p:nvPicPr>
              <p:blipFill>
                <a:blip r:embed="rId206"/>
                <a:stretch>
                  <a:fillRect/>
                </a:stretch>
              </p:blipFill>
              <p:spPr>
                <a:xfrm>
                  <a:off x="4676558" y="2227463"/>
                  <a:ext cx="1602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63" name="Ink 162">
                  <a:extLst>
                    <a:ext uri="{FF2B5EF4-FFF2-40B4-BE49-F238E27FC236}">
                      <a16:creationId xmlns:a16="http://schemas.microsoft.com/office/drawing/2014/main" id="{F345B12A-090E-7327-DF64-FB69D243CEF7}"/>
                    </a:ext>
                  </a:extLst>
                </p14:cNvPr>
                <p14:cNvContentPartPr/>
                <p14:nvPr/>
              </p14:nvContentPartPr>
              <p14:xfrm>
                <a:off x="4711118" y="2380103"/>
                <a:ext cx="55080" cy="6480"/>
              </p14:xfrm>
            </p:contentPart>
          </mc:Choice>
          <mc:Fallback>
            <p:pic>
              <p:nvPicPr>
                <p:cNvPr id="163" name="Ink 162">
                  <a:extLst>
                    <a:ext uri="{FF2B5EF4-FFF2-40B4-BE49-F238E27FC236}">
                      <a16:creationId xmlns:a16="http://schemas.microsoft.com/office/drawing/2014/main" id="{F345B12A-090E-7327-DF64-FB69D243CEF7}"/>
                    </a:ext>
                  </a:extLst>
                </p:cNvPr>
                <p:cNvPicPr/>
                <p:nvPr/>
              </p:nvPicPr>
              <p:blipFill>
                <a:blip r:embed="rId208"/>
                <a:stretch>
                  <a:fillRect/>
                </a:stretch>
              </p:blipFill>
              <p:spPr>
                <a:xfrm>
                  <a:off x="4702478" y="2371103"/>
                  <a:ext cx="727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64" name="Ink 163">
                  <a:extLst>
                    <a:ext uri="{FF2B5EF4-FFF2-40B4-BE49-F238E27FC236}">
                      <a16:creationId xmlns:a16="http://schemas.microsoft.com/office/drawing/2014/main" id="{5BD980B9-7EE6-39BB-E9DF-E96414884EF7}"/>
                    </a:ext>
                  </a:extLst>
                </p14:cNvPr>
                <p14:cNvContentPartPr/>
                <p14:nvPr/>
              </p14:nvContentPartPr>
              <p14:xfrm>
                <a:off x="4239158" y="2060783"/>
                <a:ext cx="902160" cy="702000"/>
              </p14:xfrm>
            </p:contentPart>
          </mc:Choice>
          <mc:Fallback>
            <p:pic>
              <p:nvPicPr>
                <p:cNvPr id="164" name="Ink 163">
                  <a:extLst>
                    <a:ext uri="{FF2B5EF4-FFF2-40B4-BE49-F238E27FC236}">
                      <a16:creationId xmlns:a16="http://schemas.microsoft.com/office/drawing/2014/main" id="{5BD980B9-7EE6-39BB-E9DF-E96414884EF7}"/>
                    </a:ext>
                  </a:extLst>
                </p:cNvPr>
                <p:cNvPicPr/>
                <p:nvPr/>
              </p:nvPicPr>
              <p:blipFill>
                <a:blip r:embed="rId210"/>
                <a:stretch>
                  <a:fillRect/>
                </a:stretch>
              </p:blipFill>
              <p:spPr>
                <a:xfrm>
                  <a:off x="4230518" y="2052143"/>
                  <a:ext cx="91980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65" name="Ink 164">
                  <a:extLst>
                    <a:ext uri="{FF2B5EF4-FFF2-40B4-BE49-F238E27FC236}">
                      <a16:creationId xmlns:a16="http://schemas.microsoft.com/office/drawing/2014/main" id="{434B29A2-B0A6-C016-3865-5A25C93E471E}"/>
                    </a:ext>
                  </a:extLst>
                </p14:cNvPr>
                <p14:cNvContentPartPr/>
                <p14:nvPr/>
              </p14:nvContentPartPr>
              <p14:xfrm>
                <a:off x="5273438" y="2314583"/>
                <a:ext cx="269280" cy="223560"/>
              </p14:xfrm>
            </p:contentPart>
          </mc:Choice>
          <mc:Fallback>
            <p:pic>
              <p:nvPicPr>
                <p:cNvPr id="165" name="Ink 164">
                  <a:extLst>
                    <a:ext uri="{FF2B5EF4-FFF2-40B4-BE49-F238E27FC236}">
                      <a16:creationId xmlns:a16="http://schemas.microsoft.com/office/drawing/2014/main" id="{434B29A2-B0A6-C016-3865-5A25C93E471E}"/>
                    </a:ext>
                  </a:extLst>
                </p:cNvPr>
                <p:cNvPicPr/>
                <p:nvPr/>
              </p:nvPicPr>
              <p:blipFill>
                <a:blip r:embed="rId212"/>
                <a:stretch>
                  <a:fillRect/>
                </a:stretch>
              </p:blipFill>
              <p:spPr>
                <a:xfrm>
                  <a:off x="5264438" y="2305583"/>
                  <a:ext cx="2869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66" name="Ink 165">
                  <a:extLst>
                    <a:ext uri="{FF2B5EF4-FFF2-40B4-BE49-F238E27FC236}">
                      <a16:creationId xmlns:a16="http://schemas.microsoft.com/office/drawing/2014/main" id="{771A0781-6D4D-DBB5-A34B-BC27E97DC6A3}"/>
                    </a:ext>
                  </a:extLst>
                </p14:cNvPr>
                <p14:cNvContentPartPr/>
                <p14:nvPr/>
              </p14:nvContentPartPr>
              <p14:xfrm>
                <a:off x="5592758" y="2270303"/>
                <a:ext cx="109080" cy="243720"/>
              </p14:xfrm>
            </p:contentPart>
          </mc:Choice>
          <mc:Fallback>
            <p:pic>
              <p:nvPicPr>
                <p:cNvPr id="166" name="Ink 165">
                  <a:extLst>
                    <a:ext uri="{FF2B5EF4-FFF2-40B4-BE49-F238E27FC236}">
                      <a16:creationId xmlns:a16="http://schemas.microsoft.com/office/drawing/2014/main" id="{771A0781-6D4D-DBB5-A34B-BC27E97DC6A3}"/>
                    </a:ext>
                  </a:extLst>
                </p:cNvPr>
                <p:cNvPicPr/>
                <p:nvPr/>
              </p:nvPicPr>
              <p:blipFill>
                <a:blip r:embed="rId214"/>
                <a:stretch>
                  <a:fillRect/>
                </a:stretch>
              </p:blipFill>
              <p:spPr>
                <a:xfrm>
                  <a:off x="5584118" y="2261303"/>
                  <a:ext cx="1267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67" name="Ink 166">
                  <a:extLst>
                    <a:ext uri="{FF2B5EF4-FFF2-40B4-BE49-F238E27FC236}">
                      <a16:creationId xmlns:a16="http://schemas.microsoft.com/office/drawing/2014/main" id="{A27833B8-5DCA-5DF0-E7E3-F685C91C214F}"/>
                    </a:ext>
                  </a:extLst>
                </p14:cNvPr>
                <p14:cNvContentPartPr/>
                <p14:nvPr/>
              </p14:nvContentPartPr>
              <p14:xfrm>
                <a:off x="5175158" y="2624903"/>
                <a:ext cx="104760" cy="74520"/>
              </p14:xfrm>
            </p:contentPart>
          </mc:Choice>
          <mc:Fallback>
            <p:pic>
              <p:nvPicPr>
                <p:cNvPr id="167" name="Ink 166">
                  <a:extLst>
                    <a:ext uri="{FF2B5EF4-FFF2-40B4-BE49-F238E27FC236}">
                      <a16:creationId xmlns:a16="http://schemas.microsoft.com/office/drawing/2014/main" id="{A27833B8-5DCA-5DF0-E7E3-F685C91C214F}"/>
                    </a:ext>
                  </a:extLst>
                </p:cNvPr>
                <p:cNvPicPr/>
                <p:nvPr/>
              </p:nvPicPr>
              <p:blipFill>
                <a:blip r:embed="rId216"/>
                <a:stretch>
                  <a:fillRect/>
                </a:stretch>
              </p:blipFill>
              <p:spPr>
                <a:xfrm>
                  <a:off x="5166518" y="2615903"/>
                  <a:ext cx="12240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68" name="Ink 167">
                  <a:extLst>
                    <a:ext uri="{FF2B5EF4-FFF2-40B4-BE49-F238E27FC236}">
                      <a16:creationId xmlns:a16="http://schemas.microsoft.com/office/drawing/2014/main" id="{CF9027E8-F419-A03F-9643-34248A49A9FC}"/>
                    </a:ext>
                  </a:extLst>
                </p14:cNvPr>
                <p14:cNvContentPartPr/>
                <p14:nvPr/>
              </p14:nvContentPartPr>
              <p14:xfrm>
                <a:off x="5270558" y="2592503"/>
                <a:ext cx="116280" cy="225720"/>
              </p14:xfrm>
            </p:contentPart>
          </mc:Choice>
          <mc:Fallback>
            <p:pic>
              <p:nvPicPr>
                <p:cNvPr id="168" name="Ink 167">
                  <a:extLst>
                    <a:ext uri="{FF2B5EF4-FFF2-40B4-BE49-F238E27FC236}">
                      <a16:creationId xmlns:a16="http://schemas.microsoft.com/office/drawing/2014/main" id="{CF9027E8-F419-A03F-9643-34248A49A9FC}"/>
                    </a:ext>
                  </a:extLst>
                </p:cNvPr>
                <p:cNvPicPr/>
                <p:nvPr/>
              </p:nvPicPr>
              <p:blipFill>
                <a:blip r:embed="rId218"/>
                <a:stretch>
                  <a:fillRect/>
                </a:stretch>
              </p:blipFill>
              <p:spPr>
                <a:xfrm>
                  <a:off x="5261918" y="2583863"/>
                  <a:ext cx="1339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69" name="Ink 168">
                  <a:extLst>
                    <a:ext uri="{FF2B5EF4-FFF2-40B4-BE49-F238E27FC236}">
                      <a16:creationId xmlns:a16="http://schemas.microsoft.com/office/drawing/2014/main" id="{44F92CDB-4CF2-F4AF-C6D8-CC330619E482}"/>
                    </a:ext>
                  </a:extLst>
                </p14:cNvPr>
                <p14:cNvContentPartPr/>
                <p14:nvPr/>
              </p14:nvContentPartPr>
              <p14:xfrm>
                <a:off x="5369558" y="2642543"/>
                <a:ext cx="92880" cy="214560"/>
              </p14:xfrm>
            </p:contentPart>
          </mc:Choice>
          <mc:Fallback>
            <p:pic>
              <p:nvPicPr>
                <p:cNvPr id="169" name="Ink 168">
                  <a:extLst>
                    <a:ext uri="{FF2B5EF4-FFF2-40B4-BE49-F238E27FC236}">
                      <a16:creationId xmlns:a16="http://schemas.microsoft.com/office/drawing/2014/main" id="{44F92CDB-4CF2-F4AF-C6D8-CC330619E482}"/>
                    </a:ext>
                  </a:extLst>
                </p:cNvPr>
                <p:cNvPicPr/>
                <p:nvPr/>
              </p:nvPicPr>
              <p:blipFill>
                <a:blip r:embed="rId220"/>
                <a:stretch>
                  <a:fillRect/>
                </a:stretch>
              </p:blipFill>
              <p:spPr>
                <a:xfrm>
                  <a:off x="5360918" y="2633903"/>
                  <a:ext cx="1105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70" name="Ink 169">
                  <a:extLst>
                    <a:ext uri="{FF2B5EF4-FFF2-40B4-BE49-F238E27FC236}">
                      <a16:creationId xmlns:a16="http://schemas.microsoft.com/office/drawing/2014/main" id="{426ED69F-86B2-C17F-F3BB-914B629CD6AF}"/>
                    </a:ext>
                  </a:extLst>
                </p14:cNvPr>
                <p14:cNvContentPartPr/>
                <p14:nvPr/>
              </p14:nvContentPartPr>
              <p14:xfrm>
                <a:off x="5436158" y="2630303"/>
                <a:ext cx="174240" cy="308880"/>
              </p14:xfrm>
            </p:contentPart>
          </mc:Choice>
          <mc:Fallback>
            <p:pic>
              <p:nvPicPr>
                <p:cNvPr id="170" name="Ink 169">
                  <a:extLst>
                    <a:ext uri="{FF2B5EF4-FFF2-40B4-BE49-F238E27FC236}">
                      <a16:creationId xmlns:a16="http://schemas.microsoft.com/office/drawing/2014/main" id="{426ED69F-86B2-C17F-F3BB-914B629CD6AF}"/>
                    </a:ext>
                  </a:extLst>
                </p:cNvPr>
                <p:cNvPicPr/>
                <p:nvPr/>
              </p:nvPicPr>
              <p:blipFill>
                <a:blip r:embed="rId222"/>
                <a:stretch>
                  <a:fillRect/>
                </a:stretch>
              </p:blipFill>
              <p:spPr>
                <a:xfrm>
                  <a:off x="5427518" y="2621303"/>
                  <a:ext cx="191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72" name="Ink 171">
                  <a:extLst>
                    <a:ext uri="{FF2B5EF4-FFF2-40B4-BE49-F238E27FC236}">
                      <a16:creationId xmlns:a16="http://schemas.microsoft.com/office/drawing/2014/main" id="{E71CF6DF-C5C6-9E02-3387-B9C8CAEAC90B}"/>
                    </a:ext>
                  </a:extLst>
                </p14:cNvPr>
                <p14:cNvContentPartPr/>
                <p14:nvPr/>
              </p14:nvContentPartPr>
              <p14:xfrm>
                <a:off x="4981838" y="2849903"/>
                <a:ext cx="1035000" cy="982800"/>
              </p14:xfrm>
            </p:contentPart>
          </mc:Choice>
          <mc:Fallback>
            <p:pic>
              <p:nvPicPr>
                <p:cNvPr id="172" name="Ink 171">
                  <a:extLst>
                    <a:ext uri="{FF2B5EF4-FFF2-40B4-BE49-F238E27FC236}">
                      <a16:creationId xmlns:a16="http://schemas.microsoft.com/office/drawing/2014/main" id="{E71CF6DF-C5C6-9E02-3387-B9C8CAEAC90B}"/>
                    </a:ext>
                  </a:extLst>
                </p:cNvPr>
                <p:cNvPicPr/>
                <p:nvPr/>
              </p:nvPicPr>
              <p:blipFill>
                <a:blip r:embed="rId224"/>
                <a:stretch>
                  <a:fillRect/>
                </a:stretch>
              </p:blipFill>
              <p:spPr>
                <a:xfrm>
                  <a:off x="4972838" y="2841263"/>
                  <a:ext cx="1052640" cy="10004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73" name="Ink 172">
                  <a:extLst>
                    <a:ext uri="{FF2B5EF4-FFF2-40B4-BE49-F238E27FC236}">
                      <a16:creationId xmlns:a16="http://schemas.microsoft.com/office/drawing/2014/main" id="{D0D7F17B-CA3C-505E-6D39-69373B738850}"/>
                    </a:ext>
                  </a:extLst>
                </p14:cNvPr>
                <p14:cNvContentPartPr/>
                <p14:nvPr/>
              </p14:nvContentPartPr>
              <p14:xfrm>
                <a:off x="5924678" y="3799223"/>
                <a:ext cx="140040" cy="63000"/>
              </p14:xfrm>
            </p:contentPart>
          </mc:Choice>
          <mc:Fallback>
            <p:pic>
              <p:nvPicPr>
                <p:cNvPr id="173" name="Ink 172">
                  <a:extLst>
                    <a:ext uri="{FF2B5EF4-FFF2-40B4-BE49-F238E27FC236}">
                      <a16:creationId xmlns:a16="http://schemas.microsoft.com/office/drawing/2014/main" id="{D0D7F17B-CA3C-505E-6D39-69373B738850}"/>
                    </a:ext>
                  </a:extLst>
                </p:cNvPr>
                <p:cNvPicPr/>
                <p:nvPr/>
              </p:nvPicPr>
              <p:blipFill>
                <a:blip r:embed="rId226"/>
                <a:stretch>
                  <a:fillRect/>
                </a:stretch>
              </p:blipFill>
              <p:spPr>
                <a:xfrm>
                  <a:off x="5915678" y="3790223"/>
                  <a:ext cx="1576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74" name="Ink 173">
                  <a:extLst>
                    <a:ext uri="{FF2B5EF4-FFF2-40B4-BE49-F238E27FC236}">
                      <a16:creationId xmlns:a16="http://schemas.microsoft.com/office/drawing/2014/main" id="{4032BE32-A5EF-C9AA-26EB-FDFCB0470740}"/>
                    </a:ext>
                  </a:extLst>
                </p14:cNvPr>
                <p14:cNvContentPartPr/>
                <p14:nvPr/>
              </p14:nvContentPartPr>
              <p14:xfrm>
                <a:off x="6139598" y="3776543"/>
                <a:ext cx="174240" cy="151920"/>
              </p14:xfrm>
            </p:contentPart>
          </mc:Choice>
          <mc:Fallback>
            <p:pic>
              <p:nvPicPr>
                <p:cNvPr id="174" name="Ink 173">
                  <a:extLst>
                    <a:ext uri="{FF2B5EF4-FFF2-40B4-BE49-F238E27FC236}">
                      <a16:creationId xmlns:a16="http://schemas.microsoft.com/office/drawing/2014/main" id="{4032BE32-A5EF-C9AA-26EB-FDFCB0470740}"/>
                    </a:ext>
                  </a:extLst>
                </p:cNvPr>
                <p:cNvPicPr/>
                <p:nvPr/>
              </p:nvPicPr>
              <p:blipFill>
                <a:blip r:embed="rId228"/>
                <a:stretch>
                  <a:fillRect/>
                </a:stretch>
              </p:blipFill>
              <p:spPr>
                <a:xfrm>
                  <a:off x="6130598" y="3767903"/>
                  <a:ext cx="1918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75" name="Ink 174">
                  <a:extLst>
                    <a:ext uri="{FF2B5EF4-FFF2-40B4-BE49-F238E27FC236}">
                      <a16:creationId xmlns:a16="http://schemas.microsoft.com/office/drawing/2014/main" id="{3BBFAE19-9467-528B-4D77-BBD64932C526}"/>
                    </a:ext>
                  </a:extLst>
                </p14:cNvPr>
                <p14:cNvContentPartPr/>
                <p14:nvPr/>
              </p14:nvContentPartPr>
              <p14:xfrm>
                <a:off x="6369278" y="3826583"/>
                <a:ext cx="360" cy="121680"/>
              </p14:xfrm>
            </p:contentPart>
          </mc:Choice>
          <mc:Fallback>
            <p:pic>
              <p:nvPicPr>
                <p:cNvPr id="175" name="Ink 174">
                  <a:extLst>
                    <a:ext uri="{FF2B5EF4-FFF2-40B4-BE49-F238E27FC236}">
                      <a16:creationId xmlns:a16="http://schemas.microsoft.com/office/drawing/2014/main" id="{3BBFAE19-9467-528B-4D77-BBD64932C526}"/>
                    </a:ext>
                  </a:extLst>
                </p:cNvPr>
                <p:cNvPicPr/>
                <p:nvPr/>
              </p:nvPicPr>
              <p:blipFill>
                <a:blip r:embed="rId230"/>
                <a:stretch>
                  <a:fillRect/>
                </a:stretch>
              </p:blipFill>
              <p:spPr>
                <a:xfrm>
                  <a:off x="6360638" y="3817583"/>
                  <a:ext cx="180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76" name="Ink 175">
                  <a:extLst>
                    <a:ext uri="{FF2B5EF4-FFF2-40B4-BE49-F238E27FC236}">
                      <a16:creationId xmlns:a16="http://schemas.microsoft.com/office/drawing/2014/main" id="{CAD0F672-719F-DABC-D171-2DFE0FF8CE92}"/>
                    </a:ext>
                  </a:extLst>
                </p14:cNvPr>
                <p14:cNvContentPartPr/>
                <p14:nvPr/>
              </p14:nvContentPartPr>
              <p14:xfrm>
                <a:off x="6459998" y="3810023"/>
                <a:ext cx="66240" cy="159480"/>
              </p14:xfrm>
            </p:contentPart>
          </mc:Choice>
          <mc:Fallback>
            <p:pic>
              <p:nvPicPr>
                <p:cNvPr id="176" name="Ink 175">
                  <a:extLst>
                    <a:ext uri="{FF2B5EF4-FFF2-40B4-BE49-F238E27FC236}">
                      <a16:creationId xmlns:a16="http://schemas.microsoft.com/office/drawing/2014/main" id="{CAD0F672-719F-DABC-D171-2DFE0FF8CE92}"/>
                    </a:ext>
                  </a:extLst>
                </p:cNvPr>
                <p:cNvPicPr/>
                <p:nvPr/>
              </p:nvPicPr>
              <p:blipFill>
                <a:blip r:embed="rId232"/>
                <a:stretch>
                  <a:fillRect/>
                </a:stretch>
              </p:blipFill>
              <p:spPr>
                <a:xfrm>
                  <a:off x="6450998" y="3801383"/>
                  <a:ext cx="838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77" name="Ink 176">
                  <a:extLst>
                    <a:ext uri="{FF2B5EF4-FFF2-40B4-BE49-F238E27FC236}">
                      <a16:creationId xmlns:a16="http://schemas.microsoft.com/office/drawing/2014/main" id="{E20F8ABB-62E1-F5E7-125E-C98166871A79}"/>
                    </a:ext>
                  </a:extLst>
                </p14:cNvPr>
                <p14:cNvContentPartPr/>
                <p14:nvPr/>
              </p14:nvContentPartPr>
              <p14:xfrm>
                <a:off x="6583478" y="3864743"/>
                <a:ext cx="76320" cy="112680"/>
              </p14:xfrm>
            </p:contentPart>
          </mc:Choice>
          <mc:Fallback>
            <p:pic>
              <p:nvPicPr>
                <p:cNvPr id="177" name="Ink 176">
                  <a:extLst>
                    <a:ext uri="{FF2B5EF4-FFF2-40B4-BE49-F238E27FC236}">
                      <a16:creationId xmlns:a16="http://schemas.microsoft.com/office/drawing/2014/main" id="{E20F8ABB-62E1-F5E7-125E-C98166871A79}"/>
                    </a:ext>
                  </a:extLst>
                </p:cNvPr>
                <p:cNvPicPr/>
                <p:nvPr/>
              </p:nvPicPr>
              <p:blipFill>
                <a:blip r:embed="rId234"/>
                <a:stretch>
                  <a:fillRect/>
                </a:stretch>
              </p:blipFill>
              <p:spPr>
                <a:xfrm>
                  <a:off x="6574478" y="3855743"/>
                  <a:ext cx="939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78" name="Ink 177">
                  <a:extLst>
                    <a:ext uri="{FF2B5EF4-FFF2-40B4-BE49-F238E27FC236}">
                      <a16:creationId xmlns:a16="http://schemas.microsoft.com/office/drawing/2014/main" id="{7079D2E1-5308-73AF-5991-35BF461A88D3}"/>
                    </a:ext>
                  </a:extLst>
                </p14:cNvPr>
                <p14:cNvContentPartPr/>
                <p14:nvPr/>
              </p14:nvContentPartPr>
              <p14:xfrm>
                <a:off x="6680678" y="3824423"/>
                <a:ext cx="197640" cy="167040"/>
              </p14:xfrm>
            </p:contentPart>
          </mc:Choice>
          <mc:Fallback>
            <p:pic>
              <p:nvPicPr>
                <p:cNvPr id="178" name="Ink 177">
                  <a:extLst>
                    <a:ext uri="{FF2B5EF4-FFF2-40B4-BE49-F238E27FC236}">
                      <a16:creationId xmlns:a16="http://schemas.microsoft.com/office/drawing/2014/main" id="{7079D2E1-5308-73AF-5991-35BF461A88D3}"/>
                    </a:ext>
                  </a:extLst>
                </p:cNvPr>
                <p:cNvPicPr/>
                <p:nvPr/>
              </p:nvPicPr>
              <p:blipFill>
                <a:blip r:embed="rId236"/>
                <a:stretch>
                  <a:fillRect/>
                </a:stretch>
              </p:blipFill>
              <p:spPr>
                <a:xfrm>
                  <a:off x="6671678" y="3815783"/>
                  <a:ext cx="2152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79" name="Ink 178">
                  <a:extLst>
                    <a:ext uri="{FF2B5EF4-FFF2-40B4-BE49-F238E27FC236}">
                      <a16:creationId xmlns:a16="http://schemas.microsoft.com/office/drawing/2014/main" id="{7E1D257A-1247-5A88-21E3-8E9D42AFB4B0}"/>
                    </a:ext>
                  </a:extLst>
                </p14:cNvPr>
                <p14:cNvContentPartPr/>
                <p14:nvPr/>
              </p14:nvContentPartPr>
              <p14:xfrm>
                <a:off x="6026558" y="3647663"/>
                <a:ext cx="1078200" cy="640440"/>
              </p14:xfrm>
            </p:contentPart>
          </mc:Choice>
          <mc:Fallback>
            <p:pic>
              <p:nvPicPr>
                <p:cNvPr id="179" name="Ink 178">
                  <a:extLst>
                    <a:ext uri="{FF2B5EF4-FFF2-40B4-BE49-F238E27FC236}">
                      <a16:creationId xmlns:a16="http://schemas.microsoft.com/office/drawing/2014/main" id="{7E1D257A-1247-5A88-21E3-8E9D42AFB4B0}"/>
                    </a:ext>
                  </a:extLst>
                </p:cNvPr>
                <p:cNvPicPr/>
                <p:nvPr/>
              </p:nvPicPr>
              <p:blipFill>
                <a:blip r:embed="rId238"/>
                <a:stretch>
                  <a:fillRect/>
                </a:stretch>
              </p:blipFill>
              <p:spPr>
                <a:xfrm>
                  <a:off x="6017918" y="3638663"/>
                  <a:ext cx="109584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80" name="Ink 179">
                  <a:extLst>
                    <a:ext uri="{FF2B5EF4-FFF2-40B4-BE49-F238E27FC236}">
                      <a16:creationId xmlns:a16="http://schemas.microsoft.com/office/drawing/2014/main" id="{DA240242-8D60-F6CB-D185-D47BD99C1F19}"/>
                    </a:ext>
                  </a:extLst>
                </p14:cNvPr>
                <p14:cNvContentPartPr/>
                <p14:nvPr/>
              </p14:nvContentPartPr>
              <p14:xfrm>
                <a:off x="7203398" y="3907943"/>
                <a:ext cx="137880" cy="189360"/>
              </p14:xfrm>
            </p:contentPart>
          </mc:Choice>
          <mc:Fallback>
            <p:pic>
              <p:nvPicPr>
                <p:cNvPr id="180" name="Ink 179">
                  <a:extLst>
                    <a:ext uri="{FF2B5EF4-FFF2-40B4-BE49-F238E27FC236}">
                      <a16:creationId xmlns:a16="http://schemas.microsoft.com/office/drawing/2014/main" id="{DA240242-8D60-F6CB-D185-D47BD99C1F19}"/>
                    </a:ext>
                  </a:extLst>
                </p:cNvPr>
                <p:cNvPicPr/>
                <p:nvPr/>
              </p:nvPicPr>
              <p:blipFill>
                <a:blip r:embed="rId240"/>
                <a:stretch>
                  <a:fillRect/>
                </a:stretch>
              </p:blipFill>
              <p:spPr>
                <a:xfrm>
                  <a:off x="7194758" y="3898943"/>
                  <a:ext cx="1555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81" name="Ink 180">
                  <a:extLst>
                    <a:ext uri="{FF2B5EF4-FFF2-40B4-BE49-F238E27FC236}">
                      <a16:creationId xmlns:a16="http://schemas.microsoft.com/office/drawing/2014/main" id="{88B6D5C7-B308-8783-02AD-2CBE005BDC4E}"/>
                    </a:ext>
                  </a:extLst>
                </p14:cNvPr>
                <p14:cNvContentPartPr/>
                <p14:nvPr/>
              </p14:nvContentPartPr>
              <p14:xfrm>
                <a:off x="7420478" y="3945743"/>
                <a:ext cx="83880" cy="194040"/>
              </p14:xfrm>
            </p:contentPart>
          </mc:Choice>
          <mc:Fallback>
            <p:pic>
              <p:nvPicPr>
                <p:cNvPr id="181" name="Ink 180">
                  <a:extLst>
                    <a:ext uri="{FF2B5EF4-FFF2-40B4-BE49-F238E27FC236}">
                      <a16:creationId xmlns:a16="http://schemas.microsoft.com/office/drawing/2014/main" id="{88B6D5C7-B308-8783-02AD-2CBE005BDC4E}"/>
                    </a:ext>
                  </a:extLst>
                </p:cNvPr>
                <p:cNvPicPr/>
                <p:nvPr/>
              </p:nvPicPr>
              <p:blipFill>
                <a:blip r:embed="rId242"/>
                <a:stretch>
                  <a:fillRect/>
                </a:stretch>
              </p:blipFill>
              <p:spPr>
                <a:xfrm>
                  <a:off x="7411478" y="3936743"/>
                  <a:ext cx="1015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82" name="Ink 181">
                  <a:extLst>
                    <a:ext uri="{FF2B5EF4-FFF2-40B4-BE49-F238E27FC236}">
                      <a16:creationId xmlns:a16="http://schemas.microsoft.com/office/drawing/2014/main" id="{00B54564-0780-41C2-194C-5BB165D5EB28}"/>
                    </a:ext>
                  </a:extLst>
                </p14:cNvPr>
                <p14:cNvContentPartPr/>
                <p14:nvPr/>
              </p14:nvContentPartPr>
              <p14:xfrm>
                <a:off x="7536038" y="3983183"/>
                <a:ext cx="179280" cy="174960"/>
              </p14:xfrm>
            </p:contentPart>
          </mc:Choice>
          <mc:Fallback>
            <p:pic>
              <p:nvPicPr>
                <p:cNvPr id="182" name="Ink 181">
                  <a:extLst>
                    <a:ext uri="{FF2B5EF4-FFF2-40B4-BE49-F238E27FC236}">
                      <a16:creationId xmlns:a16="http://schemas.microsoft.com/office/drawing/2014/main" id="{00B54564-0780-41C2-194C-5BB165D5EB28}"/>
                    </a:ext>
                  </a:extLst>
                </p:cNvPr>
                <p:cNvPicPr/>
                <p:nvPr/>
              </p:nvPicPr>
              <p:blipFill>
                <a:blip r:embed="rId244"/>
                <a:stretch>
                  <a:fillRect/>
                </a:stretch>
              </p:blipFill>
              <p:spPr>
                <a:xfrm>
                  <a:off x="7527398" y="3974183"/>
                  <a:ext cx="19692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83" name="Ink 182">
                  <a:extLst>
                    <a:ext uri="{FF2B5EF4-FFF2-40B4-BE49-F238E27FC236}">
                      <a16:creationId xmlns:a16="http://schemas.microsoft.com/office/drawing/2014/main" id="{0D094831-6C71-AA11-271F-69589667BE86}"/>
                    </a:ext>
                  </a:extLst>
                </p14:cNvPr>
                <p14:cNvContentPartPr/>
                <p14:nvPr/>
              </p14:nvContentPartPr>
              <p14:xfrm>
                <a:off x="7082798" y="3788423"/>
                <a:ext cx="879480" cy="598680"/>
              </p14:xfrm>
            </p:contentPart>
          </mc:Choice>
          <mc:Fallback>
            <p:pic>
              <p:nvPicPr>
                <p:cNvPr id="183" name="Ink 182">
                  <a:extLst>
                    <a:ext uri="{FF2B5EF4-FFF2-40B4-BE49-F238E27FC236}">
                      <a16:creationId xmlns:a16="http://schemas.microsoft.com/office/drawing/2014/main" id="{0D094831-6C71-AA11-271F-69589667BE86}"/>
                    </a:ext>
                  </a:extLst>
                </p:cNvPr>
                <p:cNvPicPr/>
                <p:nvPr/>
              </p:nvPicPr>
              <p:blipFill>
                <a:blip r:embed="rId246"/>
                <a:stretch>
                  <a:fillRect/>
                </a:stretch>
              </p:blipFill>
              <p:spPr>
                <a:xfrm>
                  <a:off x="7073798" y="3779783"/>
                  <a:ext cx="89712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61" name="Ink 60">
                  <a:extLst>
                    <a:ext uri="{FF2B5EF4-FFF2-40B4-BE49-F238E27FC236}">
                      <a16:creationId xmlns:a16="http://schemas.microsoft.com/office/drawing/2014/main" id="{141F2A23-AC0E-3808-CFA7-E1A6BC03123A}"/>
                    </a:ext>
                  </a:extLst>
                </p14:cNvPr>
                <p14:cNvContentPartPr/>
                <p14:nvPr/>
              </p14:nvContentPartPr>
              <p14:xfrm>
                <a:off x="825278" y="5404823"/>
                <a:ext cx="3132000" cy="1066680"/>
              </p14:xfrm>
            </p:contentPart>
          </mc:Choice>
          <mc:Fallback>
            <p:pic>
              <p:nvPicPr>
                <p:cNvPr id="61" name="Ink 60">
                  <a:extLst>
                    <a:ext uri="{FF2B5EF4-FFF2-40B4-BE49-F238E27FC236}">
                      <a16:creationId xmlns:a16="http://schemas.microsoft.com/office/drawing/2014/main" id="{141F2A23-AC0E-3808-CFA7-E1A6BC03123A}"/>
                    </a:ext>
                  </a:extLst>
                </p:cNvPr>
                <p:cNvPicPr/>
                <p:nvPr/>
              </p:nvPicPr>
              <p:blipFill>
                <a:blip r:embed="rId248"/>
                <a:stretch>
                  <a:fillRect/>
                </a:stretch>
              </p:blipFill>
              <p:spPr>
                <a:xfrm>
                  <a:off x="816638" y="5395823"/>
                  <a:ext cx="3149640" cy="10843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62" name="Ink 61">
                  <a:extLst>
                    <a:ext uri="{FF2B5EF4-FFF2-40B4-BE49-F238E27FC236}">
                      <a16:creationId xmlns:a16="http://schemas.microsoft.com/office/drawing/2014/main" id="{F07F68C9-D374-46D9-942F-AC547F237C5B}"/>
                    </a:ext>
                  </a:extLst>
                </p14:cNvPr>
                <p14:cNvContentPartPr/>
                <p14:nvPr/>
              </p14:nvContentPartPr>
              <p14:xfrm>
                <a:off x="1452038" y="5744303"/>
                <a:ext cx="325440" cy="251280"/>
              </p14:xfrm>
            </p:contentPart>
          </mc:Choice>
          <mc:Fallback>
            <p:pic>
              <p:nvPicPr>
                <p:cNvPr id="62" name="Ink 61">
                  <a:extLst>
                    <a:ext uri="{FF2B5EF4-FFF2-40B4-BE49-F238E27FC236}">
                      <a16:creationId xmlns:a16="http://schemas.microsoft.com/office/drawing/2014/main" id="{F07F68C9-D374-46D9-942F-AC547F237C5B}"/>
                    </a:ext>
                  </a:extLst>
                </p:cNvPr>
                <p:cNvPicPr/>
                <p:nvPr/>
              </p:nvPicPr>
              <p:blipFill>
                <a:blip r:embed="rId250"/>
                <a:stretch>
                  <a:fillRect/>
                </a:stretch>
              </p:blipFill>
              <p:spPr>
                <a:xfrm>
                  <a:off x="1443398" y="5735303"/>
                  <a:ext cx="3430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63" name="Ink 62">
                  <a:extLst>
                    <a:ext uri="{FF2B5EF4-FFF2-40B4-BE49-F238E27FC236}">
                      <a16:creationId xmlns:a16="http://schemas.microsoft.com/office/drawing/2014/main" id="{DFC6069A-6CA1-243C-CAB2-19C593C83720}"/>
                    </a:ext>
                  </a:extLst>
                </p14:cNvPr>
                <p14:cNvContentPartPr/>
                <p14:nvPr/>
              </p14:nvContentPartPr>
              <p14:xfrm>
                <a:off x="1859918" y="5745743"/>
                <a:ext cx="82440" cy="278280"/>
              </p14:xfrm>
            </p:contentPart>
          </mc:Choice>
          <mc:Fallback>
            <p:pic>
              <p:nvPicPr>
                <p:cNvPr id="63" name="Ink 62">
                  <a:extLst>
                    <a:ext uri="{FF2B5EF4-FFF2-40B4-BE49-F238E27FC236}">
                      <a16:creationId xmlns:a16="http://schemas.microsoft.com/office/drawing/2014/main" id="{DFC6069A-6CA1-243C-CAB2-19C593C83720}"/>
                    </a:ext>
                  </a:extLst>
                </p:cNvPr>
                <p:cNvPicPr/>
                <p:nvPr/>
              </p:nvPicPr>
              <p:blipFill>
                <a:blip r:embed="rId252"/>
                <a:stretch>
                  <a:fillRect/>
                </a:stretch>
              </p:blipFill>
              <p:spPr>
                <a:xfrm>
                  <a:off x="1851278" y="5737103"/>
                  <a:ext cx="1000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64" name="Ink 63">
                  <a:extLst>
                    <a:ext uri="{FF2B5EF4-FFF2-40B4-BE49-F238E27FC236}">
                      <a16:creationId xmlns:a16="http://schemas.microsoft.com/office/drawing/2014/main" id="{F758FE53-631E-A3EA-B015-9C1A45B36A69}"/>
                    </a:ext>
                  </a:extLst>
                </p14:cNvPr>
                <p14:cNvContentPartPr/>
                <p14:nvPr/>
              </p14:nvContentPartPr>
              <p14:xfrm>
                <a:off x="1990238" y="5835383"/>
                <a:ext cx="133200" cy="191880"/>
              </p14:xfrm>
            </p:contentPart>
          </mc:Choice>
          <mc:Fallback>
            <p:pic>
              <p:nvPicPr>
                <p:cNvPr id="64" name="Ink 63">
                  <a:extLst>
                    <a:ext uri="{FF2B5EF4-FFF2-40B4-BE49-F238E27FC236}">
                      <a16:creationId xmlns:a16="http://schemas.microsoft.com/office/drawing/2014/main" id="{F758FE53-631E-A3EA-B015-9C1A45B36A69}"/>
                    </a:ext>
                  </a:extLst>
                </p:cNvPr>
                <p:cNvPicPr/>
                <p:nvPr/>
              </p:nvPicPr>
              <p:blipFill>
                <a:blip r:embed="rId254"/>
                <a:stretch>
                  <a:fillRect/>
                </a:stretch>
              </p:blipFill>
              <p:spPr>
                <a:xfrm>
                  <a:off x="1981598" y="5826383"/>
                  <a:ext cx="1508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65" name="Ink 64">
                  <a:extLst>
                    <a:ext uri="{FF2B5EF4-FFF2-40B4-BE49-F238E27FC236}">
                      <a16:creationId xmlns:a16="http://schemas.microsoft.com/office/drawing/2014/main" id="{D1625E39-1519-311C-7F5D-ABC699F4A09C}"/>
                    </a:ext>
                  </a:extLst>
                </p14:cNvPr>
                <p14:cNvContentPartPr/>
                <p14:nvPr/>
              </p14:nvContentPartPr>
              <p14:xfrm>
                <a:off x="2253758" y="5868143"/>
                <a:ext cx="226800" cy="167040"/>
              </p14:xfrm>
            </p:contentPart>
          </mc:Choice>
          <mc:Fallback>
            <p:pic>
              <p:nvPicPr>
                <p:cNvPr id="65" name="Ink 64">
                  <a:extLst>
                    <a:ext uri="{FF2B5EF4-FFF2-40B4-BE49-F238E27FC236}">
                      <a16:creationId xmlns:a16="http://schemas.microsoft.com/office/drawing/2014/main" id="{D1625E39-1519-311C-7F5D-ABC699F4A09C}"/>
                    </a:ext>
                  </a:extLst>
                </p:cNvPr>
                <p:cNvPicPr/>
                <p:nvPr/>
              </p:nvPicPr>
              <p:blipFill>
                <a:blip r:embed="rId256"/>
                <a:stretch>
                  <a:fillRect/>
                </a:stretch>
              </p:blipFill>
              <p:spPr>
                <a:xfrm>
                  <a:off x="2244758" y="5859143"/>
                  <a:ext cx="244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66" name="Ink 65">
                  <a:extLst>
                    <a:ext uri="{FF2B5EF4-FFF2-40B4-BE49-F238E27FC236}">
                      <a16:creationId xmlns:a16="http://schemas.microsoft.com/office/drawing/2014/main" id="{81DA640A-533A-C11F-3B75-2E734C2AEB7E}"/>
                    </a:ext>
                  </a:extLst>
                </p14:cNvPr>
                <p14:cNvContentPartPr/>
                <p14:nvPr/>
              </p14:nvContentPartPr>
              <p14:xfrm>
                <a:off x="2580278" y="5817023"/>
                <a:ext cx="161640" cy="269640"/>
              </p14:xfrm>
            </p:contentPart>
          </mc:Choice>
          <mc:Fallback>
            <p:pic>
              <p:nvPicPr>
                <p:cNvPr id="66" name="Ink 65">
                  <a:extLst>
                    <a:ext uri="{FF2B5EF4-FFF2-40B4-BE49-F238E27FC236}">
                      <a16:creationId xmlns:a16="http://schemas.microsoft.com/office/drawing/2014/main" id="{81DA640A-533A-C11F-3B75-2E734C2AEB7E}"/>
                    </a:ext>
                  </a:extLst>
                </p:cNvPr>
                <p:cNvPicPr/>
                <p:nvPr/>
              </p:nvPicPr>
              <p:blipFill>
                <a:blip r:embed="rId258"/>
                <a:stretch>
                  <a:fillRect/>
                </a:stretch>
              </p:blipFill>
              <p:spPr>
                <a:xfrm>
                  <a:off x="2571278" y="5808383"/>
                  <a:ext cx="1792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67" name="Ink 66">
                  <a:extLst>
                    <a:ext uri="{FF2B5EF4-FFF2-40B4-BE49-F238E27FC236}">
                      <a16:creationId xmlns:a16="http://schemas.microsoft.com/office/drawing/2014/main" id="{6CF0EC39-5317-295F-4EAA-2B82806FE359}"/>
                    </a:ext>
                  </a:extLst>
                </p14:cNvPr>
                <p14:cNvContentPartPr/>
                <p14:nvPr/>
              </p14:nvContentPartPr>
              <p14:xfrm>
                <a:off x="2645438" y="5877863"/>
                <a:ext cx="434880" cy="198000"/>
              </p14:xfrm>
            </p:contentPart>
          </mc:Choice>
          <mc:Fallback>
            <p:pic>
              <p:nvPicPr>
                <p:cNvPr id="67" name="Ink 66">
                  <a:extLst>
                    <a:ext uri="{FF2B5EF4-FFF2-40B4-BE49-F238E27FC236}">
                      <a16:creationId xmlns:a16="http://schemas.microsoft.com/office/drawing/2014/main" id="{6CF0EC39-5317-295F-4EAA-2B82806FE359}"/>
                    </a:ext>
                  </a:extLst>
                </p:cNvPr>
                <p:cNvPicPr/>
                <p:nvPr/>
              </p:nvPicPr>
              <p:blipFill>
                <a:blip r:embed="rId260"/>
                <a:stretch>
                  <a:fillRect/>
                </a:stretch>
              </p:blipFill>
              <p:spPr>
                <a:xfrm>
                  <a:off x="2636798" y="5868863"/>
                  <a:ext cx="4525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68" name="Ink 67">
                  <a:extLst>
                    <a:ext uri="{FF2B5EF4-FFF2-40B4-BE49-F238E27FC236}">
                      <a16:creationId xmlns:a16="http://schemas.microsoft.com/office/drawing/2014/main" id="{654A1410-4271-93E6-4D9B-C6EB99451FF4}"/>
                    </a:ext>
                  </a:extLst>
                </p14:cNvPr>
                <p14:cNvContentPartPr/>
                <p14:nvPr/>
              </p14:nvContentPartPr>
              <p14:xfrm>
                <a:off x="3181118" y="5857343"/>
                <a:ext cx="151920" cy="191880"/>
              </p14:xfrm>
            </p:contentPart>
          </mc:Choice>
          <mc:Fallback>
            <p:pic>
              <p:nvPicPr>
                <p:cNvPr id="68" name="Ink 67">
                  <a:extLst>
                    <a:ext uri="{FF2B5EF4-FFF2-40B4-BE49-F238E27FC236}">
                      <a16:creationId xmlns:a16="http://schemas.microsoft.com/office/drawing/2014/main" id="{654A1410-4271-93E6-4D9B-C6EB99451FF4}"/>
                    </a:ext>
                  </a:extLst>
                </p:cNvPr>
                <p:cNvPicPr/>
                <p:nvPr/>
              </p:nvPicPr>
              <p:blipFill>
                <a:blip r:embed="rId262"/>
                <a:stretch>
                  <a:fillRect/>
                </a:stretch>
              </p:blipFill>
              <p:spPr>
                <a:xfrm>
                  <a:off x="3172478" y="5848703"/>
                  <a:ext cx="1695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69" name="Ink 68">
                  <a:extLst>
                    <a:ext uri="{FF2B5EF4-FFF2-40B4-BE49-F238E27FC236}">
                      <a16:creationId xmlns:a16="http://schemas.microsoft.com/office/drawing/2014/main" id="{75D7B537-F4D7-DF11-90F1-DB0C2D86EDA6}"/>
                    </a:ext>
                  </a:extLst>
                </p14:cNvPr>
                <p14:cNvContentPartPr/>
                <p14:nvPr/>
              </p14:nvContentPartPr>
              <p14:xfrm>
                <a:off x="3174998" y="5961383"/>
                <a:ext cx="190080" cy="51120"/>
              </p14:xfrm>
            </p:contentPart>
          </mc:Choice>
          <mc:Fallback>
            <p:pic>
              <p:nvPicPr>
                <p:cNvPr id="69" name="Ink 68">
                  <a:extLst>
                    <a:ext uri="{FF2B5EF4-FFF2-40B4-BE49-F238E27FC236}">
                      <a16:creationId xmlns:a16="http://schemas.microsoft.com/office/drawing/2014/main" id="{75D7B537-F4D7-DF11-90F1-DB0C2D86EDA6}"/>
                    </a:ext>
                  </a:extLst>
                </p:cNvPr>
                <p:cNvPicPr/>
                <p:nvPr/>
              </p:nvPicPr>
              <p:blipFill>
                <a:blip r:embed="rId264"/>
                <a:stretch>
                  <a:fillRect/>
                </a:stretch>
              </p:blipFill>
              <p:spPr>
                <a:xfrm>
                  <a:off x="3166358" y="5952743"/>
                  <a:ext cx="2077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23" name="Ink 122">
                  <a:extLst>
                    <a:ext uri="{FF2B5EF4-FFF2-40B4-BE49-F238E27FC236}">
                      <a16:creationId xmlns:a16="http://schemas.microsoft.com/office/drawing/2014/main" id="{16A6F921-2836-1D89-2140-49EBEE15A1EC}"/>
                    </a:ext>
                  </a:extLst>
                </p14:cNvPr>
                <p14:cNvContentPartPr/>
                <p14:nvPr/>
              </p14:nvContentPartPr>
              <p14:xfrm>
                <a:off x="1126958" y="6333623"/>
                <a:ext cx="72360" cy="195480"/>
              </p14:xfrm>
            </p:contentPart>
          </mc:Choice>
          <mc:Fallback>
            <p:pic>
              <p:nvPicPr>
                <p:cNvPr id="123" name="Ink 122">
                  <a:extLst>
                    <a:ext uri="{FF2B5EF4-FFF2-40B4-BE49-F238E27FC236}">
                      <a16:creationId xmlns:a16="http://schemas.microsoft.com/office/drawing/2014/main" id="{16A6F921-2836-1D89-2140-49EBEE15A1EC}"/>
                    </a:ext>
                  </a:extLst>
                </p:cNvPr>
                <p:cNvPicPr/>
                <p:nvPr/>
              </p:nvPicPr>
              <p:blipFill>
                <a:blip r:embed="rId266"/>
                <a:stretch>
                  <a:fillRect/>
                </a:stretch>
              </p:blipFill>
              <p:spPr>
                <a:xfrm>
                  <a:off x="1118318" y="6324983"/>
                  <a:ext cx="90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24" name="Ink 123">
                  <a:extLst>
                    <a:ext uri="{FF2B5EF4-FFF2-40B4-BE49-F238E27FC236}">
                      <a16:creationId xmlns:a16="http://schemas.microsoft.com/office/drawing/2014/main" id="{680874E6-239D-503D-898D-C496A1727DC0}"/>
                    </a:ext>
                  </a:extLst>
                </p14:cNvPr>
                <p14:cNvContentPartPr/>
                <p14:nvPr/>
              </p14:nvContentPartPr>
              <p14:xfrm>
                <a:off x="1079078" y="6568343"/>
                <a:ext cx="398520" cy="163440"/>
              </p14:xfrm>
            </p:contentPart>
          </mc:Choice>
          <mc:Fallback>
            <p:pic>
              <p:nvPicPr>
                <p:cNvPr id="124" name="Ink 123">
                  <a:extLst>
                    <a:ext uri="{FF2B5EF4-FFF2-40B4-BE49-F238E27FC236}">
                      <a16:creationId xmlns:a16="http://schemas.microsoft.com/office/drawing/2014/main" id="{680874E6-239D-503D-898D-C496A1727DC0}"/>
                    </a:ext>
                  </a:extLst>
                </p:cNvPr>
                <p:cNvPicPr/>
                <p:nvPr/>
              </p:nvPicPr>
              <p:blipFill>
                <a:blip r:embed="rId268"/>
                <a:stretch>
                  <a:fillRect/>
                </a:stretch>
              </p:blipFill>
              <p:spPr>
                <a:xfrm>
                  <a:off x="1070438" y="6559703"/>
                  <a:ext cx="4161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25" name="Ink 124">
                  <a:extLst>
                    <a:ext uri="{FF2B5EF4-FFF2-40B4-BE49-F238E27FC236}">
                      <a16:creationId xmlns:a16="http://schemas.microsoft.com/office/drawing/2014/main" id="{5F82F29F-C400-2C61-5F01-841FFBA6CD22}"/>
                    </a:ext>
                  </a:extLst>
                </p14:cNvPr>
                <p14:cNvContentPartPr/>
                <p14:nvPr/>
              </p14:nvContentPartPr>
              <p14:xfrm>
                <a:off x="1040558" y="6645023"/>
                <a:ext cx="30600" cy="191880"/>
              </p14:xfrm>
            </p:contentPart>
          </mc:Choice>
          <mc:Fallback>
            <p:pic>
              <p:nvPicPr>
                <p:cNvPr id="125" name="Ink 124">
                  <a:extLst>
                    <a:ext uri="{FF2B5EF4-FFF2-40B4-BE49-F238E27FC236}">
                      <a16:creationId xmlns:a16="http://schemas.microsoft.com/office/drawing/2014/main" id="{5F82F29F-C400-2C61-5F01-841FFBA6CD22}"/>
                    </a:ext>
                  </a:extLst>
                </p:cNvPr>
                <p:cNvPicPr/>
                <p:nvPr/>
              </p:nvPicPr>
              <p:blipFill>
                <a:blip r:embed="rId270"/>
                <a:stretch>
                  <a:fillRect/>
                </a:stretch>
              </p:blipFill>
              <p:spPr>
                <a:xfrm>
                  <a:off x="1031918" y="6636023"/>
                  <a:ext cx="482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26" name="Ink 125">
                  <a:extLst>
                    <a:ext uri="{FF2B5EF4-FFF2-40B4-BE49-F238E27FC236}">
                      <a16:creationId xmlns:a16="http://schemas.microsoft.com/office/drawing/2014/main" id="{D050E67C-040B-8433-4CEB-3C6322FE6958}"/>
                    </a:ext>
                  </a:extLst>
                </p14:cNvPr>
                <p14:cNvContentPartPr/>
                <p14:nvPr/>
              </p14:nvContentPartPr>
              <p14:xfrm>
                <a:off x="1036598" y="6645023"/>
                <a:ext cx="393480" cy="216000"/>
              </p14:xfrm>
            </p:contentPart>
          </mc:Choice>
          <mc:Fallback>
            <p:pic>
              <p:nvPicPr>
                <p:cNvPr id="126" name="Ink 125">
                  <a:extLst>
                    <a:ext uri="{FF2B5EF4-FFF2-40B4-BE49-F238E27FC236}">
                      <a16:creationId xmlns:a16="http://schemas.microsoft.com/office/drawing/2014/main" id="{D050E67C-040B-8433-4CEB-3C6322FE6958}"/>
                    </a:ext>
                  </a:extLst>
                </p:cNvPr>
                <p:cNvPicPr/>
                <p:nvPr/>
              </p:nvPicPr>
              <p:blipFill>
                <a:blip r:embed="rId272"/>
                <a:stretch>
                  <a:fillRect/>
                </a:stretch>
              </p:blipFill>
              <p:spPr>
                <a:xfrm>
                  <a:off x="1027958" y="6636023"/>
                  <a:ext cx="4111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28" name="Ink 127">
                  <a:extLst>
                    <a:ext uri="{FF2B5EF4-FFF2-40B4-BE49-F238E27FC236}">
                      <a16:creationId xmlns:a16="http://schemas.microsoft.com/office/drawing/2014/main" id="{B2C30334-180C-4CBA-57D0-6CA219E2A9DF}"/>
                    </a:ext>
                  </a:extLst>
                </p14:cNvPr>
                <p14:cNvContentPartPr/>
                <p14:nvPr/>
              </p14:nvContentPartPr>
              <p14:xfrm>
                <a:off x="1659038" y="6555743"/>
                <a:ext cx="164880" cy="269640"/>
              </p14:xfrm>
            </p:contentPart>
          </mc:Choice>
          <mc:Fallback>
            <p:pic>
              <p:nvPicPr>
                <p:cNvPr id="128" name="Ink 127">
                  <a:extLst>
                    <a:ext uri="{FF2B5EF4-FFF2-40B4-BE49-F238E27FC236}">
                      <a16:creationId xmlns:a16="http://schemas.microsoft.com/office/drawing/2014/main" id="{B2C30334-180C-4CBA-57D0-6CA219E2A9DF}"/>
                    </a:ext>
                  </a:extLst>
                </p:cNvPr>
                <p:cNvPicPr/>
                <p:nvPr/>
              </p:nvPicPr>
              <p:blipFill>
                <a:blip r:embed="rId274"/>
                <a:stretch>
                  <a:fillRect/>
                </a:stretch>
              </p:blipFill>
              <p:spPr>
                <a:xfrm>
                  <a:off x="1650398" y="6547103"/>
                  <a:ext cx="1825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29" name="Ink 128">
                  <a:extLst>
                    <a:ext uri="{FF2B5EF4-FFF2-40B4-BE49-F238E27FC236}">
                      <a16:creationId xmlns:a16="http://schemas.microsoft.com/office/drawing/2014/main" id="{460967AF-EB01-2E5F-515D-FDB8E19CC033}"/>
                    </a:ext>
                  </a:extLst>
                </p14:cNvPr>
                <p14:cNvContentPartPr/>
                <p14:nvPr/>
              </p14:nvContentPartPr>
              <p14:xfrm>
                <a:off x="1834718" y="6656543"/>
                <a:ext cx="124560" cy="163080"/>
              </p14:xfrm>
            </p:contentPart>
          </mc:Choice>
          <mc:Fallback>
            <p:pic>
              <p:nvPicPr>
                <p:cNvPr id="129" name="Ink 128">
                  <a:extLst>
                    <a:ext uri="{FF2B5EF4-FFF2-40B4-BE49-F238E27FC236}">
                      <a16:creationId xmlns:a16="http://schemas.microsoft.com/office/drawing/2014/main" id="{460967AF-EB01-2E5F-515D-FDB8E19CC033}"/>
                    </a:ext>
                  </a:extLst>
                </p:cNvPr>
                <p:cNvPicPr/>
                <p:nvPr/>
              </p:nvPicPr>
              <p:blipFill>
                <a:blip r:embed="rId276"/>
                <a:stretch>
                  <a:fillRect/>
                </a:stretch>
              </p:blipFill>
              <p:spPr>
                <a:xfrm>
                  <a:off x="1825718" y="6647543"/>
                  <a:ext cx="14220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30" name="Ink 129">
                  <a:extLst>
                    <a:ext uri="{FF2B5EF4-FFF2-40B4-BE49-F238E27FC236}">
                      <a16:creationId xmlns:a16="http://schemas.microsoft.com/office/drawing/2014/main" id="{B6F3B86A-4BC8-24E4-EFC3-F552CDD0FDEA}"/>
                    </a:ext>
                  </a:extLst>
                </p14:cNvPr>
                <p14:cNvContentPartPr/>
                <p14:nvPr/>
              </p14:nvContentPartPr>
              <p14:xfrm>
                <a:off x="1997078" y="6559343"/>
                <a:ext cx="272160" cy="249480"/>
              </p14:xfrm>
            </p:contentPart>
          </mc:Choice>
          <mc:Fallback>
            <p:pic>
              <p:nvPicPr>
                <p:cNvPr id="130" name="Ink 129">
                  <a:extLst>
                    <a:ext uri="{FF2B5EF4-FFF2-40B4-BE49-F238E27FC236}">
                      <a16:creationId xmlns:a16="http://schemas.microsoft.com/office/drawing/2014/main" id="{B6F3B86A-4BC8-24E4-EFC3-F552CDD0FDEA}"/>
                    </a:ext>
                  </a:extLst>
                </p:cNvPr>
                <p:cNvPicPr/>
                <p:nvPr/>
              </p:nvPicPr>
              <p:blipFill>
                <a:blip r:embed="rId278"/>
                <a:stretch>
                  <a:fillRect/>
                </a:stretch>
              </p:blipFill>
              <p:spPr>
                <a:xfrm>
                  <a:off x="1988078" y="6550703"/>
                  <a:ext cx="2898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31" name="Ink 130">
                  <a:extLst>
                    <a:ext uri="{FF2B5EF4-FFF2-40B4-BE49-F238E27FC236}">
                      <a16:creationId xmlns:a16="http://schemas.microsoft.com/office/drawing/2014/main" id="{5CD73063-F244-E4FA-3562-4A33CAC6DA33}"/>
                    </a:ext>
                  </a:extLst>
                </p14:cNvPr>
                <p14:cNvContentPartPr/>
                <p14:nvPr/>
              </p14:nvContentPartPr>
              <p14:xfrm>
                <a:off x="2417198" y="6569423"/>
                <a:ext cx="158400" cy="232920"/>
              </p14:xfrm>
            </p:contentPart>
          </mc:Choice>
          <mc:Fallback>
            <p:pic>
              <p:nvPicPr>
                <p:cNvPr id="131" name="Ink 130">
                  <a:extLst>
                    <a:ext uri="{FF2B5EF4-FFF2-40B4-BE49-F238E27FC236}">
                      <a16:creationId xmlns:a16="http://schemas.microsoft.com/office/drawing/2014/main" id="{5CD73063-F244-E4FA-3562-4A33CAC6DA33}"/>
                    </a:ext>
                  </a:extLst>
                </p:cNvPr>
                <p:cNvPicPr/>
                <p:nvPr/>
              </p:nvPicPr>
              <p:blipFill>
                <a:blip r:embed="rId280"/>
                <a:stretch>
                  <a:fillRect/>
                </a:stretch>
              </p:blipFill>
              <p:spPr>
                <a:xfrm>
                  <a:off x="2408558" y="6560783"/>
                  <a:ext cx="1760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32" name="Ink 131">
                  <a:extLst>
                    <a:ext uri="{FF2B5EF4-FFF2-40B4-BE49-F238E27FC236}">
                      <a16:creationId xmlns:a16="http://schemas.microsoft.com/office/drawing/2014/main" id="{99564002-666D-6660-C2B4-1E1D3D08634B}"/>
                    </a:ext>
                  </a:extLst>
                </p14:cNvPr>
                <p14:cNvContentPartPr/>
                <p14:nvPr/>
              </p14:nvContentPartPr>
              <p14:xfrm>
                <a:off x="2591798" y="6578423"/>
                <a:ext cx="474120" cy="215280"/>
              </p14:xfrm>
            </p:contentPart>
          </mc:Choice>
          <mc:Fallback>
            <p:pic>
              <p:nvPicPr>
                <p:cNvPr id="132" name="Ink 131">
                  <a:extLst>
                    <a:ext uri="{FF2B5EF4-FFF2-40B4-BE49-F238E27FC236}">
                      <a16:creationId xmlns:a16="http://schemas.microsoft.com/office/drawing/2014/main" id="{99564002-666D-6660-C2B4-1E1D3D08634B}"/>
                    </a:ext>
                  </a:extLst>
                </p:cNvPr>
                <p:cNvPicPr/>
                <p:nvPr/>
              </p:nvPicPr>
              <p:blipFill>
                <a:blip r:embed="rId282"/>
                <a:stretch>
                  <a:fillRect/>
                </a:stretch>
              </p:blipFill>
              <p:spPr>
                <a:xfrm>
                  <a:off x="2582798" y="6569423"/>
                  <a:ext cx="4917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34" name="Ink 133">
                  <a:extLst>
                    <a:ext uri="{FF2B5EF4-FFF2-40B4-BE49-F238E27FC236}">
                      <a16:creationId xmlns:a16="http://schemas.microsoft.com/office/drawing/2014/main" id="{955B6203-F25C-CD8D-2969-C3006F914577}"/>
                    </a:ext>
                  </a:extLst>
                </p14:cNvPr>
                <p14:cNvContentPartPr/>
                <p14:nvPr/>
              </p14:nvContentPartPr>
              <p14:xfrm>
                <a:off x="1145318" y="5517863"/>
                <a:ext cx="88200" cy="153000"/>
              </p14:xfrm>
            </p:contentPart>
          </mc:Choice>
          <mc:Fallback>
            <p:pic>
              <p:nvPicPr>
                <p:cNvPr id="134" name="Ink 133">
                  <a:extLst>
                    <a:ext uri="{FF2B5EF4-FFF2-40B4-BE49-F238E27FC236}">
                      <a16:creationId xmlns:a16="http://schemas.microsoft.com/office/drawing/2014/main" id="{955B6203-F25C-CD8D-2969-C3006F914577}"/>
                    </a:ext>
                  </a:extLst>
                </p:cNvPr>
                <p:cNvPicPr/>
                <p:nvPr/>
              </p:nvPicPr>
              <p:blipFill>
                <a:blip r:embed="rId284"/>
                <a:stretch>
                  <a:fillRect/>
                </a:stretch>
              </p:blipFill>
              <p:spPr>
                <a:xfrm>
                  <a:off x="1136678" y="5509223"/>
                  <a:ext cx="10584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35" name="Ink 134">
                  <a:extLst>
                    <a:ext uri="{FF2B5EF4-FFF2-40B4-BE49-F238E27FC236}">
                      <a16:creationId xmlns:a16="http://schemas.microsoft.com/office/drawing/2014/main" id="{EC61C53F-47F4-C731-0838-BF84EF68EE38}"/>
                    </a:ext>
                  </a:extLst>
                </p14:cNvPr>
                <p14:cNvContentPartPr/>
                <p14:nvPr/>
              </p14:nvContentPartPr>
              <p14:xfrm>
                <a:off x="1221278" y="5528303"/>
                <a:ext cx="193320" cy="58680"/>
              </p14:xfrm>
            </p:contentPart>
          </mc:Choice>
          <mc:Fallback>
            <p:pic>
              <p:nvPicPr>
                <p:cNvPr id="135" name="Ink 134">
                  <a:extLst>
                    <a:ext uri="{FF2B5EF4-FFF2-40B4-BE49-F238E27FC236}">
                      <a16:creationId xmlns:a16="http://schemas.microsoft.com/office/drawing/2014/main" id="{EC61C53F-47F4-C731-0838-BF84EF68EE38}"/>
                    </a:ext>
                  </a:extLst>
                </p:cNvPr>
                <p:cNvPicPr/>
                <p:nvPr/>
              </p:nvPicPr>
              <p:blipFill>
                <a:blip r:embed="rId286"/>
                <a:stretch>
                  <a:fillRect/>
                </a:stretch>
              </p:blipFill>
              <p:spPr>
                <a:xfrm>
                  <a:off x="1212278" y="5519663"/>
                  <a:ext cx="2109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36" name="Ink 135">
                  <a:extLst>
                    <a:ext uri="{FF2B5EF4-FFF2-40B4-BE49-F238E27FC236}">
                      <a16:creationId xmlns:a16="http://schemas.microsoft.com/office/drawing/2014/main" id="{A53488C4-0B51-6838-8E86-0897BD7E62B0}"/>
                    </a:ext>
                  </a:extLst>
                </p14:cNvPr>
                <p14:cNvContentPartPr/>
                <p14:nvPr/>
              </p14:nvContentPartPr>
              <p14:xfrm>
                <a:off x="1388678" y="5498783"/>
                <a:ext cx="125280" cy="130680"/>
              </p14:xfrm>
            </p:contentPart>
          </mc:Choice>
          <mc:Fallback>
            <p:pic>
              <p:nvPicPr>
                <p:cNvPr id="136" name="Ink 135">
                  <a:extLst>
                    <a:ext uri="{FF2B5EF4-FFF2-40B4-BE49-F238E27FC236}">
                      <a16:creationId xmlns:a16="http://schemas.microsoft.com/office/drawing/2014/main" id="{A53488C4-0B51-6838-8E86-0897BD7E62B0}"/>
                    </a:ext>
                  </a:extLst>
                </p:cNvPr>
                <p:cNvPicPr/>
                <p:nvPr/>
              </p:nvPicPr>
              <p:blipFill>
                <a:blip r:embed="rId288"/>
                <a:stretch>
                  <a:fillRect/>
                </a:stretch>
              </p:blipFill>
              <p:spPr>
                <a:xfrm>
                  <a:off x="1379678" y="5490143"/>
                  <a:ext cx="1429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37" name="Ink 136">
                  <a:extLst>
                    <a:ext uri="{FF2B5EF4-FFF2-40B4-BE49-F238E27FC236}">
                      <a16:creationId xmlns:a16="http://schemas.microsoft.com/office/drawing/2014/main" id="{E7C535E4-F238-949D-E9D8-18129BF12085}"/>
                    </a:ext>
                  </a:extLst>
                </p14:cNvPr>
                <p14:cNvContentPartPr/>
                <p14:nvPr/>
              </p14:nvContentPartPr>
              <p14:xfrm>
                <a:off x="1215878" y="5667623"/>
                <a:ext cx="114840" cy="148680"/>
              </p14:xfrm>
            </p:contentPart>
          </mc:Choice>
          <mc:Fallback>
            <p:pic>
              <p:nvPicPr>
                <p:cNvPr id="137" name="Ink 136">
                  <a:extLst>
                    <a:ext uri="{FF2B5EF4-FFF2-40B4-BE49-F238E27FC236}">
                      <a16:creationId xmlns:a16="http://schemas.microsoft.com/office/drawing/2014/main" id="{E7C535E4-F238-949D-E9D8-18129BF12085}"/>
                    </a:ext>
                  </a:extLst>
                </p:cNvPr>
                <p:cNvPicPr/>
                <p:nvPr/>
              </p:nvPicPr>
              <p:blipFill>
                <a:blip r:embed="rId290"/>
                <a:stretch>
                  <a:fillRect/>
                </a:stretch>
              </p:blipFill>
              <p:spPr>
                <a:xfrm>
                  <a:off x="1206878" y="5658983"/>
                  <a:ext cx="1324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38" name="Ink 137">
                  <a:extLst>
                    <a:ext uri="{FF2B5EF4-FFF2-40B4-BE49-F238E27FC236}">
                      <a16:creationId xmlns:a16="http://schemas.microsoft.com/office/drawing/2014/main" id="{A0058BD9-2758-FDBA-28C7-92E2EB4C27BE}"/>
                    </a:ext>
                  </a:extLst>
                </p14:cNvPr>
                <p14:cNvContentPartPr/>
                <p14:nvPr/>
              </p14:nvContentPartPr>
              <p14:xfrm>
                <a:off x="1308398" y="5750423"/>
                <a:ext cx="93240" cy="101160"/>
              </p14:xfrm>
            </p:contentPart>
          </mc:Choice>
          <mc:Fallback>
            <p:pic>
              <p:nvPicPr>
                <p:cNvPr id="138" name="Ink 137">
                  <a:extLst>
                    <a:ext uri="{FF2B5EF4-FFF2-40B4-BE49-F238E27FC236}">
                      <a16:creationId xmlns:a16="http://schemas.microsoft.com/office/drawing/2014/main" id="{A0058BD9-2758-FDBA-28C7-92E2EB4C27BE}"/>
                    </a:ext>
                  </a:extLst>
                </p:cNvPr>
                <p:cNvPicPr/>
                <p:nvPr/>
              </p:nvPicPr>
              <p:blipFill>
                <a:blip r:embed="rId292"/>
                <a:stretch>
                  <a:fillRect/>
                </a:stretch>
              </p:blipFill>
              <p:spPr>
                <a:xfrm>
                  <a:off x="1299398" y="5741423"/>
                  <a:ext cx="1108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70" name="Ink 69">
                  <a:extLst>
                    <a:ext uri="{FF2B5EF4-FFF2-40B4-BE49-F238E27FC236}">
                      <a16:creationId xmlns:a16="http://schemas.microsoft.com/office/drawing/2014/main" id="{07B14463-B0F9-E886-2FD7-706D78B5AB6D}"/>
                    </a:ext>
                  </a:extLst>
                </p14:cNvPr>
                <p14:cNvContentPartPr/>
                <p14:nvPr/>
              </p14:nvContentPartPr>
              <p14:xfrm>
                <a:off x="5092718" y="5855183"/>
                <a:ext cx="404280" cy="329760"/>
              </p14:xfrm>
            </p:contentPart>
          </mc:Choice>
          <mc:Fallback>
            <p:pic>
              <p:nvPicPr>
                <p:cNvPr id="70" name="Ink 69">
                  <a:extLst>
                    <a:ext uri="{FF2B5EF4-FFF2-40B4-BE49-F238E27FC236}">
                      <a16:creationId xmlns:a16="http://schemas.microsoft.com/office/drawing/2014/main" id="{07B14463-B0F9-E886-2FD7-706D78B5AB6D}"/>
                    </a:ext>
                  </a:extLst>
                </p:cNvPr>
                <p:cNvPicPr/>
                <p:nvPr/>
              </p:nvPicPr>
              <p:blipFill>
                <a:blip r:embed="rId294"/>
                <a:stretch>
                  <a:fillRect/>
                </a:stretch>
              </p:blipFill>
              <p:spPr>
                <a:xfrm>
                  <a:off x="5084078" y="5846183"/>
                  <a:ext cx="42192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71" name="Ink 70">
                  <a:extLst>
                    <a:ext uri="{FF2B5EF4-FFF2-40B4-BE49-F238E27FC236}">
                      <a16:creationId xmlns:a16="http://schemas.microsoft.com/office/drawing/2014/main" id="{5FF01F41-72A3-4A6F-F42D-43F99447025F}"/>
                    </a:ext>
                  </a:extLst>
                </p14:cNvPr>
                <p14:cNvContentPartPr/>
                <p14:nvPr/>
              </p14:nvContentPartPr>
              <p14:xfrm>
                <a:off x="5142398" y="6231383"/>
                <a:ext cx="263880" cy="242640"/>
              </p14:xfrm>
            </p:contentPart>
          </mc:Choice>
          <mc:Fallback>
            <p:pic>
              <p:nvPicPr>
                <p:cNvPr id="71" name="Ink 70">
                  <a:extLst>
                    <a:ext uri="{FF2B5EF4-FFF2-40B4-BE49-F238E27FC236}">
                      <a16:creationId xmlns:a16="http://schemas.microsoft.com/office/drawing/2014/main" id="{5FF01F41-72A3-4A6F-F42D-43F99447025F}"/>
                    </a:ext>
                  </a:extLst>
                </p:cNvPr>
                <p:cNvPicPr/>
                <p:nvPr/>
              </p:nvPicPr>
              <p:blipFill>
                <a:blip r:embed="rId296"/>
                <a:stretch>
                  <a:fillRect/>
                </a:stretch>
              </p:blipFill>
              <p:spPr>
                <a:xfrm>
                  <a:off x="5133398" y="6222383"/>
                  <a:ext cx="2815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72" name="Ink 71">
                  <a:extLst>
                    <a:ext uri="{FF2B5EF4-FFF2-40B4-BE49-F238E27FC236}">
                      <a16:creationId xmlns:a16="http://schemas.microsoft.com/office/drawing/2014/main" id="{BED44351-2A59-58EC-B696-672473054DD6}"/>
                    </a:ext>
                  </a:extLst>
                </p14:cNvPr>
                <p14:cNvContentPartPr/>
                <p14:nvPr/>
              </p14:nvContentPartPr>
              <p14:xfrm>
                <a:off x="4249598" y="6163343"/>
                <a:ext cx="842760" cy="68400"/>
              </p14:xfrm>
            </p:contentPart>
          </mc:Choice>
          <mc:Fallback>
            <p:pic>
              <p:nvPicPr>
                <p:cNvPr id="72" name="Ink 71">
                  <a:extLst>
                    <a:ext uri="{FF2B5EF4-FFF2-40B4-BE49-F238E27FC236}">
                      <a16:creationId xmlns:a16="http://schemas.microsoft.com/office/drawing/2014/main" id="{BED44351-2A59-58EC-B696-672473054DD6}"/>
                    </a:ext>
                  </a:extLst>
                </p:cNvPr>
                <p:cNvPicPr/>
                <p:nvPr/>
              </p:nvPicPr>
              <p:blipFill>
                <a:blip r:embed="rId298"/>
                <a:stretch>
                  <a:fillRect/>
                </a:stretch>
              </p:blipFill>
              <p:spPr>
                <a:xfrm>
                  <a:off x="4240958" y="6154703"/>
                  <a:ext cx="8604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73" name="Ink 72">
                  <a:extLst>
                    <a:ext uri="{FF2B5EF4-FFF2-40B4-BE49-F238E27FC236}">
                      <a16:creationId xmlns:a16="http://schemas.microsoft.com/office/drawing/2014/main" id="{6BD2EA47-D732-0C9B-4E25-B7A26BBD6522}"/>
                    </a:ext>
                  </a:extLst>
                </p14:cNvPr>
                <p14:cNvContentPartPr/>
                <p14:nvPr/>
              </p14:nvContentPartPr>
              <p14:xfrm>
                <a:off x="4238438" y="6081263"/>
                <a:ext cx="133200" cy="195120"/>
              </p14:xfrm>
            </p:contentPart>
          </mc:Choice>
          <mc:Fallback>
            <p:pic>
              <p:nvPicPr>
                <p:cNvPr id="73" name="Ink 72">
                  <a:extLst>
                    <a:ext uri="{FF2B5EF4-FFF2-40B4-BE49-F238E27FC236}">
                      <a16:creationId xmlns:a16="http://schemas.microsoft.com/office/drawing/2014/main" id="{6BD2EA47-D732-0C9B-4E25-B7A26BBD6522}"/>
                    </a:ext>
                  </a:extLst>
                </p:cNvPr>
                <p:cNvPicPr/>
                <p:nvPr/>
              </p:nvPicPr>
              <p:blipFill>
                <a:blip r:embed="rId300"/>
                <a:stretch>
                  <a:fillRect/>
                </a:stretch>
              </p:blipFill>
              <p:spPr>
                <a:xfrm>
                  <a:off x="4229438" y="6072263"/>
                  <a:ext cx="1508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74" name="Ink 73">
                  <a:extLst>
                    <a:ext uri="{FF2B5EF4-FFF2-40B4-BE49-F238E27FC236}">
                      <a16:creationId xmlns:a16="http://schemas.microsoft.com/office/drawing/2014/main" id="{245D05E2-6988-7023-0AFF-5CD937F493EF}"/>
                    </a:ext>
                  </a:extLst>
                </p14:cNvPr>
                <p14:cNvContentPartPr/>
                <p14:nvPr/>
              </p14:nvContentPartPr>
              <p14:xfrm>
                <a:off x="5696078" y="6184583"/>
                <a:ext cx="157680" cy="239760"/>
              </p14:xfrm>
            </p:contentPart>
          </mc:Choice>
          <mc:Fallback>
            <p:pic>
              <p:nvPicPr>
                <p:cNvPr id="74" name="Ink 73">
                  <a:extLst>
                    <a:ext uri="{FF2B5EF4-FFF2-40B4-BE49-F238E27FC236}">
                      <a16:creationId xmlns:a16="http://schemas.microsoft.com/office/drawing/2014/main" id="{245D05E2-6988-7023-0AFF-5CD937F493EF}"/>
                    </a:ext>
                  </a:extLst>
                </p:cNvPr>
                <p:cNvPicPr/>
                <p:nvPr/>
              </p:nvPicPr>
              <p:blipFill>
                <a:blip r:embed="rId302"/>
                <a:stretch>
                  <a:fillRect/>
                </a:stretch>
              </p:blipFill>
              <p:spPr>
                <a:xfrm>
                  <a:off x="5687438" y="6175943"/>
                  <a:ext cx="1753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75" name="Ink 74">
                  <a:extLst>
                    <a:ext uri="{FF2B5EF4-FFF2-40B4-BE49-F238E27FC236}">
                      <a16:creationId xmlns:a16="http://schemas.microsoft.com/office/drawing/2014/main" id="{A34AB4EB-D50D-4832-C794-B787527D2146}"/>
                    </a:ext>
                  </a:extLst>
                </p14:cNvPr>
                <p14:cNvContentPartPr/>
                <p14:nvPr/>
              </p14:nvContentPartPr>
              <p14:xfrm>
                <a:off x="5740358" y="6175223"/>
                <a:ext cx="394920" cy="252000"/>
              </p14:xfrm>
            </p:contentPart>
          </mc:Choice>
          <mc:Fallback>
            <p:pic>
              <p:nvPicPr>
                <p:cNvPr id="75" name="Ink 74">
                  <a:extLst>
                    <a:ext uri="{FF2B5EF4-FFF2-40B4-BE49-F238E27FC236}">
                      <a16:creationId xmlns:a16="http://schemas.microsoft.com/office/drawing/2014/main" id="{A34AB4EB-D50D-4832-C794-B787527D2146}"/>
                    </a:ext>
                  </a:extLst>
                </p:cNvPr>
                <p:cNvPicPr/>
                <p:nvPr/>
              </p:nvPicPr>
              <p:blipFill>
                <a:blip r:embed="rId304"/>
                <a:stretch>
                  <a:fillRect/>
                </a:stretch>
              </p:blipFill>
              <p:spPr>
                <a:xfrm>
                  <a:off x="5731718" y="6166583"/>
                  <a:ext cx="4125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76" name="Ink 75">
                  <a:extLst>
                    <a:ext uri="{FF2B5EF4-FFF2-40B4-BE49-F238E27FC236}">
                      <a16:creationId xmlns:a16="http://schemas.microsoft.com/office/drawing/2014/main" id="{7439F2E0-467C-81E6-2B51-54A2794545F4}"/>
                    </a:ext>
                  </a:extLst>
                </p14:cNvPr>
                <p14:cNvContentPartPr/>
                <p14:nvPr/>
              </p14:nvContentPartPr>
              <p14:xfrm>
                <a:off x="6137438" y="6184583"/>
                <a:ext cx="160920" cy="248400"/>
              </p14:xfrm>
            </p:contentPart>
          </mc:Choice>
          <mc:Fallback>
            <p:pic>
              <p:nvPicPr>
                <p:cNvPr id="76" name="Ink 75">
                  <a:extLst>
                    <a:ext uri="{FF2B5EF4-FFF2-40B4-BE49-F238E27FC236}">
                      <a16:creationId xmlns:a16="http://schemas.microsoft.com/office/drawing/2014/main" id="{7439F2E0-467C-81E6-2B51-54A2794545F4}"/>
                    </a:ext>
                  </a:extLst>
                </p:cNvPr>
                <p:cNvPicPr/>
                <p:nvPr/>
              </p:nvPicPr>
              <p:blipFill>
                <a:blip r:embed="rId306"/>
                <a:stretch>
                  <a:fillRect/>
                </a:stretch>
              </p:blipFill>
              <p:spPr>
                <a:xfrm>
                  <a:off x="6128798" y="6175583"/>
                  <a:ext cx="1785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77" name="Ink 76">
                  <a:extLst>
                    <a:ext uri="{FF2B5EF4-FFF2-40B4-BE49-F238E27FC236}">
                      <a16:creationId xmlns:a16="http://schemas.microsoft.com/office/drawing/2014/main" id="{A7F70F63-384F-83FE-B1F2-E70122F5D9F6}"/>
                    </a:ext>
                  </a:extLst>
                </p14:cNvPr>
                <p14:cNvContentPartPr/>
                <p14:nvPr/>
              </p14:nvContentPartPr>
              <p14:xfrm>
                <a:off x="6187478" y="6156143"/>
                <a:ext cx="311040" cy="276120"/>
              </p14:xfrm>
            </p:contentPart>
          </mc:Choice>
          <mc:Fallback>
            <p:pic>
              <p:nvPicPr>
                <p:cNvPr id="77" name="Ink 76">
                  <a:extLst>
                    <a:ext uri="{FF2B5EF4-FFF2-40B4-BE49-F238E27FC236}">
                      <a16:creationId xmlns:a16="http://schemas.microsoft.com/office/drawing/2014/main" id="{A7F70F63-384F-83FE-B1F2-E70122F5D9F6}"/>
                    </a:ext>
                  </a:extLst>
                </p:cNvPr>
                <p:cNvPicPr/>
                <p:nvPr/>
              </p:nvPicPr>
              <p:blipFill>
                <a:blip r:embed="rId308"/>
                <a:stretch>
                  <a:fillRect/>
                </a:stretch>
              </p:blipFill>
              <p:spPr>
                <a:xfrm>
                  <a:off x="6178478" y="6147143"/>
                  <a:ext cx="3286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80" name="Ink 79">
                  <a:extLst>
                    <a:ext uri="{FF2B5EF4-FFF2-40B4-BE49-F238E27FC236}">
                      <a16:creationId xmlns:a16="http://schemas.microsoft.com/office/drawing/2014/main" id="{CAB7F535-BE1D-4C2E-86C4-CD2896CF4437}"/>
                    </a:ext>
                  </a:extLst>
                </p14:cNvPr>
                <p14:cNvContentPartPr/>
                <p14:nvPr/>
              </p14:nvContentPartPr>
              <p14:xfrm>
                <a:off x="5844038" y="6537383"/>
                <a:ext cx="185040" cy="185040"/>
              </p14:xfrm>
            </p:contentPart>
          </mc:Choice>
          <mc:Fallback>
            <p:pic>
              <p:nvPicPr>
                <p:cNvPr id="80" name="Ink 79">
                  <a:extLst>
                    <a:ext uri="{FF2B5EF4-FFF2-40B4-BE49-F238E27FC236}">
                      <a16:creationId xmlns:a16="http://schemas.microsoft.com/office/drawing/2014/main" id="{CAB7F535-BE1D-4C2E-86C4-CD2896CF4437}"/>
                    </a:ext>
                  </a:extLst>
                </p:cNvPr>
                <p:cNvPicPr/>
                <p:nvPr/>
              </p:nvPicPr>
              <p:blipFill>
                <a:blip r:embed="rId310"/>
                <a:stretch>
                  <a:fillRect/>
                </a:stretch>
              </p:blipFill>
              <p:spPr>
                <a:xfrm>
                  <a:off x="5835398" y="6528383"/>
                  <a:ext cx="2026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81" name="Ink 80">
                  <a:extLst>
                    <a:ext uri="{FF2B5EF4-FFF2-40B4-BE49-F238E27FC236}">
                      <a16:creationId xmlns:a16="http://schemas.microsoft.com/office/drawing/2014/main" id="{C707AC4E-C5B4-8D80-F0E8-9D14137A8812}"/>
                    </a:ext>
                  </a:extLst>
                </p14:cNvPr>
                <p14:cNvContentPartPr/>
                <p14:nvPr/>
              </p14:nvContentPartPr>
              <p14:xfrm>
                <a:off x="6071558" y="6583463"/>
                <a:ext cx="79560" cy="136440"/>
              </p14:xfrm>
            </p:contentPart>
          </mc:Choice>
          <mc:Fallback>
            <p:pic>
              <p:nvPicPr>
                <p:cNvPr id="81" name="Ink 80">
                  <a:extLst>
                    <a:ext uri="{FF2B5EF4-FFF2-40B4-BE49-F238E27FC236}">
                      <a16:creationId xmlns:a16="http://schemas.microsoft.com/office/drawing/2014/main" id="{C707AC4E-C5B4-8D80-F0E8-9D14137A8812}"/>
                    </a:ext>
                  </a:extLst>
                </p:cNvPr>
                <p:cNvPicPr/>
                <p:nvPr/>
              </p:nvPicPr>
              <p:blipFill>
                <a:blip r:embed="rId312"/>
                <a:stretch>
                  <a:fillRect/>
                </a:stretch>
              </p:blipFill>
              <p:spPr>
                <a:xfrm>
                  <a:off x="6062918" y="6574463"/>
                  <a:ext cx="972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82" name="Ink 81">
                  <a:extLst>
                    <a:ext uri="{FF2B5EF4-FFF2-40B4-BE49-F238E27FC236}">
                      <a16:creationId xmlns:a16="http://schemas.microsoft.com/office/drawing/2014/main" id="{75A03CEE-F9F0-D599-33EF-6541815F8498}"/>
                    </a:ext>
                  </a:extLst>
                </p14:cNvPr>
                <p14:cNvContentPartPr/>
                <p14:nvPr/>
              </p14:nvContentPartPr>
              <p14:xfrm>
                <a:off x="6261638" y="6581663"/>
                <a:ext cx="109080" cy="141120"/>
              </p14:xfrm>
            </p:contentPart>
          </mc:Choice>
          <mc:Fallback>
            <p:pic>
              <p:nvPicPr>
                <p:cNvPr id="82" name="Ink 81">
                  <a:extLst>
                    <a:ext uri="{FF2B5EF4-FFF2-40B4-BE49-F238E27FC236}">
                      <a16:creationId xmlns:a16="http://schemas.microsoft.com/office/drawing/2014/main" id="{75A03CEE-F9F0-D599-33EF-6541815F8498}"/>
                    </a:ext>
                  </a:extLst>
                </p:cNvPr>
                <p:cNvPicPr/>
                <p:nvPr/>
              </p:nvPicPr>
              <p:blipFill>
                <a:blip r:embed="rId314"/>
                <a:stretch>
                  <a:fillRect/>
                </a:stretch>
              </p:blipFill>
              <p:spPr>
                <a:xfrm>
                  <a:off x="6252638" y="6573023"/>
                  <a:ext cx="1267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85" name="Ink 184">
                  <a:extLst>
                    <a:ext uri="{FF2B5EF4-FFF2-40B4-BE49-F238E27FC236}">
                      <a16:creationId xmlns:a16="http://schemas.microsoft.com/office/drawing/2014/main" id="{C17F46CC-4119-92AB-B1B5-DFC2CDBD759B}"/>
                    </a:ext>
                  </a:extLst>
                </p14:cNvPr>
                <p14:cNvContentPartPr/>
                <p14:nvPr/>
              </p14:nvContentPartPr>
              <p14:xfrm>
                <a:off x="6566558" y="6319223"/>
                <a:ext cx="142920" cy="193320"/>
              </p14:xfrm>
            </p:contentPart>
          </mc:Choice>
          <mc:Fallback>
            <p:pic>
              <p:nvPicPr>
                <p:cNvPr id="185" name="Ink 184">
                  <a:extLst>
                    <a:ext uri="{FF2B5EF4-FFF2-40B4-BE49-F238E27FC236}">
                      <a16:creationId xmlns:a16="http://schemas.microsoft.com/office/drawing/2014/main" id="{C17F46CC-4119-92AB-B1B5-DFC2CDBD759B}"/>
                    </a:ext>
                  </a:extLst>
                </p:cNvPr>
                <p:cNvPicPr/>
                <p:nvPr/>
              </p:nvPicPr>
              <p:blipFill>
                <a:blip r:embed="rId316"/>
                <a:stretch>
                  <a:fillRect/>
                </a:stretch>
              </p:blipFill>
              <p:spPr>
                <a:xfrm>
                  <a:off x="6557918" y="6310223"/>
                  <a:ext cx="1605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86" name="Ink 185">
                  <a:extLst>
                    <a:ext uri="{FF2B5EF4-FFF2-40B4-BE49-F238E27FC236}">
                      <a16:creationId xmlns:a16="http://schemas.microsoft.com/office/drawing/2014/main" id="{93FE8CD9-256F-C63D-8491-DEE027FF5912}"/>
                    </a:ext>
                  </a:extLst>
                </p14:cNvPr>
                <p14:cNvContentPartPr/>
                <p14:nvPr/>
              </p14:nvContentPartPr>
              <p14:xfrm>
                <a:off x="6601118" y="6222743"/>
                <a:ext cx="838440" cy="159480"/>
              </p14:xfrm>
            </p:contentPart>
          </mc:Choice>
          <mc:Fallback>
            <p:pic>
              <p:nvPicPr>
                <p:cNvPr id="186" name="Ink 185">
                  <a:extLst>
                    <a:ext uri="{FF2B5EF4-FFF2-40B4-BE49-F238E27FC236}">
                      <a16:creationId xmlns:a16="http://schemas.microsoft.com/office/drawing/2014/main" id="{93FE8CD9-256F-C63D-8491-DEE027FF5912}"/>
                    </a:ext>
                  </a:extLst>
                </p:cNvPr>
                <p:cNvPicPr/>
                <p:nvPr/>
              </p:nvPicPr>
              <p:blipFill>
                <a:blip r:embed="rId318"/>
                <a:stretch>
                  <a:fillRect/>
                </a:stretch>
              </p:blipFill>
              <p:spPr>
                <a:xfrm>
                  <a:off x="6592478" y="6213743"/>
                  <a:ext cx="8560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0" name="Ink 189">
                  <a:extLst>
                    <a:ext uri="{FF2B5EF4-FFF2-40B4-BE49-F238E27FC236}">
                      <a16:creationId xmlns:a16="http://schemas.microsoft.com/office/drawing/2014/main" id="{2AAF2235-ED99-E47B-4995-9D3F10AADAA1}"/>
                    </a:ext>
                  </a:extLst>
                </p14:cNvPr>
                <p14:cNvContentPartPr/>
                <p14:nvPr/>
              </p14:nvContentPartPr>
              <p14:xfrm>
                <a:off x="1797278" y="2102903"/>
                <a:ext cx="360" cy="1800"/>
              </p14:xfrm>
            </p:contentPart>
          </mc:Choice>
          <mc:Fallback>
            <p:pic>
              <p:nvPicPr>
                <p:cNvPr id="190" name="Ink 189">
                  <a:extLst>
                    <a:ext uri="{FF2B5EF4-FFF2-40B4-BE49-F238E27FC236}">
                      <a16:creationId xmlns:a16="http://schemas.microsoft.com/office/drawing/2014/main" id="{2AAF2235-ED99-E47B-4995-9D3F10AADAA1}"/>
                    </a:ext>
                  </a:extLst>
                </p:cNvPr>
                <p:cNvPicPr/>
                <p:nvPr/>
              </p:nvPicPr>
              <p:blipFill>
                <a:blip r:embed="rId3"/>
                <a:stretch>
                  <a:fillRect/>
                </a:stretch>
              </p:blipFill>
              <p:spPr>
                <a:xfrm>
                  <a:off x="1788638" y="2094263"/>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1" name="Ink 190">
                  <a:extLst>
                    <a:ext uri="{FF2B5EF4-FFF2-40B4-BE49-F238E27FC236}">
                      <a16:creationId xmlns:a16="http://schemas.microsoft.com/office/drawing/2014/main" id="{35ECF351-DE01-759B-3965-A1ADA6FBD727}"/>
                    </a:ext>
                  </a:extLst>
                </p14:cNvPr>
                <p14:cNvContentPartPr/>
                <p14:nvPr/>
              </p14:nvContentPartPr>
              <p14:xfrm>
                <a:off x="3766838" y="3128903"/>
                <a:ext cx="605160" cy="736920"/>
              </p14:xfrm>
            </p:contentPart>
          </mc:Choice>
          <mc:Fallback>
            <p:pic>
              <p:nvPicPr>
                <p:cNvPr id="191" name="Ink 190">
                  <a:extLst>
                    <a:ext uri="{FF2B5EF4-FFF2-40B4-BE49-F238E27FC236}">
                      <a16:creationId xmlns:a16="http://schemas.microsoft.com/office/drawing/2014/main" id="{35ECF351-DE01-759B-3965-A1ADA6FBD727}"/>
                    </a:ext>
                  </a:extLst>
                </p:cNvPr>
                <p:cNvPicPr/>
                <p:nvPr/>
              </p:nvPicPr>
              <p:blipFill>
                <a:blip r:embed="rId321"/>
                <a:stretch>
                  <a:fillRect/>
                </a:stretch>
              </p:blipFill>
              <p:spPr>
                <a:xfrm>
                  <a:off x="3757838" y="3119903"/>
                  <a:ext cx="622800" cy="7545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2" name="Ink 191">
                  <a:extLst>
                    <a:ext uri="{FF2B5EF4-FFF2-40B4-BE49-F238E27FC236}">
                      <a16:creationId xmlns:a16="http://schemas.microsoft.com/office/drawing/2014/main" id="{F0FB3D1A-CD52-093C-E686-0371B97707E3}"/>
                    </a:ext>
                  </a:extLst>
                </p14:cNvPr>
                <p14:cNvContentPartPr/>
                <p14:nvPr/>
              </p14:nvContentPartPr>
              <p14:xfrm>
                <a:off x="3516998" y="3259943"/>
                <a:ext cx="854640" cy="512280"/>
              </p14:xfrm>
            </p:contentPart>
          </mc:Choice>
          <mc:Fallback>
            <p:pic>
              <p:nvPicPr>
                <p:cNvPr id="192" name="Ink 191">
                  <a:extLst>
                    <a:ext uri="{FF2B5EF4-FFF2-40B4-BE49-F238E27FC236}">
                      <a16:creationId xmlns:a16="http://schemas.microsoft.com/office/drawing/2014/main" id="{F0FB3D1A-CD52-093C-E686-0371B97707E3}"/>
                    </a:ext>
                  </a:extLst>
                </p:cNvPr>
                <p:cNvPicPr/>
                <p:nvPr/>
              </p:nvPicPr>
              <p:blipFill>
                <a:blip r:embed="rId323"/>
                <a:stretch>
                  <a:fillRect/>
                </a:stretch>
              </p:blipFill>
              <p:spPr>
                <a:xfrm>
                  <a:off x="3507998" y="3250943"/>
                  <a:ext cx="87228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3" name="Ink 192">
                  <a:extLst>
                    <a:ext uri="{FF2B5EF4-FFF2-40B4-BE49-F238E27FC236}">
                      <a16:creationId xmlns:a16="http://schemas.microsoft.com/office/drawing/2014/main" id="{E7D1B7E2-703F-2BA8-6552-6940D10CC639}"/>
                    </a:ext>
                  </a:extLst>
                </p14:cNvPr>
                <p14:cNvContentPartPr/>
                <p14:nvPr/>
              </p14:nvContentPartPr>
              <p14:xfrm>
                <a:off x="171158" y="2145743"/>
                <a:ext cx="3220560" cy="3504600"/>
              </p14:xfrm>
            </p:contentPart>
          </mc:Choice>
          <mc:Fallback>
            <p:pic>
              <p:nvPicPr>
                <p:cNvPr id="193" name="Ink 192">
                  <a:extLst>
                    <a:ext uri="{FF2B5EF4-FFF2-40B4-BE49-F238E27FC236}">
                      <a16:creationId xmlns:a16="http://schemas.microsoft.com/office/drawing/2014/main" id="{E7D1B7E2-703F-2BA8-6552-6940D10CC639}"/>
                    </a:ext>
                  </a:extLst>
                </p:cNvPr>
                <p:cNvPicPr/>
                <p:nvPr/>
              </p:nvPicPr>
              <p:blipFill>
                <a:blip r:embed="rId325"/>
                <a:stretch>
                  <a:fillRect/>
                </a:stretch>
              </p:blipFill>
              <p:spPr>
                <a:xfrm>
                  <a:off x="162158" y="2136743"/>
                  <a:ext cx="3238200" cy="35222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4" name="Ink 193">
                  <a:extLst>
                    <a:ext uri="{FF2B5EF4-FFF2-40B4-BE49-F238E27FC236}">
                      <a16:creationId xmlns:a16="http://schemas.microsoft.com/office/drawing/2014/main" id="{AFC62EDA-F0EB-2B87-C3AC-3EE9E820A28E}"/>
                    </a:ext>
                  </a:extLst>
                </p14:cNvPr>
                <p14:cNvContentPartPr/>
                <p14:nvPr/>
              </p14:nvContentPartPr>
              <p14:xfrm>
                <a:off x="3174278" y="5504903"/>
                <a:ext cx="215640" cy="173880"/>
              </p14:xfrm>
            </p:contentPart>
          </mc:Choice>
          <mc:Fallback>
            <p:pic>
              <p:nvPicPr>
                <p:cNvPr id="194" name="Ink 193">
                  <a:extLst>
                    <a:ext uri="{FF2B5EF4-FFF2-40B4-BE49-F238E27FC236}">
                      <a16:creationId xmlns:a16="http://schemas.microsoft.com/office/drawing/2014/main" id="{AFC62EDA-F0EB-2B87-C3AC-3EE9E820A28E}"/>
                    </a:ext>
                  </a:extLst>
                </p:cNvPr>
                <p:cNvPicPr/>
                <p:nvPr/>
              </p:nvPicPr>
              <p:blipFill>
                <a:blip r:embed="rId327"/>
                <a:stretch>
                  <a:fillRect/>
                </a:stretch>
              </p:blipFill>
              <p:spPr>
                <a:xfrm>
                  <a:off x="3165278" y="5495903"/>
                  <a:ext cx="2332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5" name="Ink 194">
                  <a:extLst>
                    <a:ext uri="{FF2B5EF4-FFF2-40B4-BE49-F238E27FC236}">
                      <a16:creationId xmlns:a16="http://schemas.microsoft.com/office/drawing/2014/main" id="{BFD17556-C70B-1699-087D-9724D3D1BB6B}"/>
                    </a:ext>
                  </a:extLst>
                </p14:cNvPr>
                <p14:cNvContentPartPr/>
                <p14:nvPr/>
              </p14:nvContentPartPr>
              <p14:xfrm>
                <a:off x="3544358" y="5224463"/>
                <a:ext cx="501480" cy="280080"/>
              </p14:xfrm>
            </p:contentPart>
          </mc:Choice>
          <mc:Fallback>
            <p:pic>
              <p:nvPicPr>
                <p:cNvPr id="195" name="Ink 194">
                  <a:extLst>
                    <a:ext uri="{FF2B5EF4-FFF2-40B4-BE49-F238E27FC236}">
                      <a16:creationId xmlns:a16="http://schemas.microsoft.com/office/drawing/2014/main" id="{BFD17556-C70B-1699-087D-9724D3D1BB6B}"/>
                    </a:ext>
                  </a:extLst>
                </p:cNvPr>
                <p:cNvPicPr/>
                <p:nvPr/>
              </p:nvPicPr>
              <p:blipFill>
                <a:blip r:embed="rId329"/>
                <a:stretch>
                  <a:fillRect/>
                </a:stretch>
              </p:blipFill>
              <p:spPr>
                <a:xfrm>
                  <a:off x="3535358" y="5215463"/>
                  <a:ext cx="5191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6" name="Ink 195">
                  <a:extLst>
                    <a:ext uri="{FF2B5EF4-FFF2-40B4-BE49-F238E27FC236}">
                      <a16:creationId xmlns:a16="http://schemas.microsoft.com/office/drawing/2014/main" id="{5E4A0159-3960-FCA2-A46C-48CF0373BF0E}"/>
                    </a:ext>
                  </a:extLst>
                </p14:cNvPr>
                <p14:cNvContentPartPr/>
                <p14:nvPr/>
              </p14:nvContentPartPr>
              <p14:xfrm>
                <a:off x="4058078" y="5193143"/>
                <a:ext cx="43920" cy="212040"/>
              </p14:xfrm>
            </p:contentPart>
          </mc:Choice>
          <mc:Fallback>
            <p:pic>
              <p:nvPicPr>
                <p:cNvPr id="196" name="Ink 195">
                  <a:extLst>
                    <a:ext uri="{FF2B5EF4-FFF2-40B4-BE49-F238E27FC236}">
                      <a16:creationId xmlns:a16="http://schemas.microsoft.com/office/drawing/2014/main" id="{5E4A0159-3960-FCA2-A46C-48CF0373BF0E}"/>
                    </a:ext>
                  </a:extLst>
                </p:cNvPr>
                <p:cNvPicPr/>
                <p:nvPr/>
              </p:nvPicPr>
              <p:blipFill>
                <a:blip r:embed="rId331"/>
                <a:stretch>
                  <a:fillRect/>
                </a:stretch>
              </p:blipFill>
              <p:spPr>
                <a:xfrm>
                  <a:off x="4049438" y="5184503"/>
                  <a:ext cx="615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7" name="Ink 196">
                  <a:extLst>
                    <a:ext uri="{FF2B5EF4-FFF2-40B4-BE49-F238E27FC236}">
                      <a16:creationId xmlns:a16="http://schemas.microsoft.com/office/drawing/2014/main" id="{85D83D4F-FBE8-448B-598D-7FA58B582410}"/>
                    </a:ext>
                  </a:extLst>
                </p14:cNvPr>
                <p14:cNvContentPartPr/>
                <p14:nvPr/>
              </p14:nvContentPartPr>
              <p14:xfrm>
                <a:off x="4152398" y="5260823"/>
                <a:ext cx="396360" cy="451080"/>
              </p14:xfrm>
            </p:contentPart>
          </mc:Choice>
          <mc:Fallback>
            <p:pic>
              <p:nvPicPr>
                <p:cNvPr id="197" name="Ink 196">
                  <a:extLst>
                    <a:ext uri="{FF2B5EF4-FFF2-40B4-BE49-F238E27FC236}">
                      <a16:creationId xmlns:a16="http://schemas.microsoft.com/office/drawing/2014/main" id="{85D83D4F-FBE8-448B-598D-7FA58B582410}"/>
                    </a:ext>
                  </a:extLst>
                </p:cNvPr>
                <p:cNvPicPr/>
                <p:nvPr/>
              </p:nvPicPr>
              <p:blipFill>
                <a:blip r:embed="rId333"/>
                <a:stretch>
                  <a:fillRect/>
                </a:stretch>
              </p:blipFill>
              <p:spPr>
                <a:xfrm>
                  <a:off x="4143758" y="5252183"/>
                  <a:ext cx="41400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8" name="Ink 197">
                  <a:extLst>
                    <a:ext uri="{FF2B5EF4-FFF2-40B4-BE49-F238E27FC236}">
                      <a16:creationId xmlns:a16="http://schemas.microsoft.com/office/drawing/2014/main" id="{81D47287-0061-F629-3C38-1AD457D0445D}"/>
                    </a:ext>
                  </a:extLst>
                </p14:cNvPr>
                <p14:cNvContentPartPr/>
                <p14:nvPr/>
              </p14:nvContentPartPr>
              <p14:xfrm>
                <a:off x="3413318" y="5836103"/>
                <a:ext cx="813240" cy="648000"/>
              </p14:xfrm>
            </p:contentPart>
          </mc:Choice>
          <mc:Fallback>
            <p:pic>
              <p:nvPicPr>
                <p:cNvPr id="198" name="Ink 197">
                  <a:extLst>
                    <a:ext uri="{FF2B5EF4-FFF2-40B4-BE49-F238E27FC236}">
                      <a16:creationId xmlns:a16="http://schemas.microsoft.com/office/drawing/2014/main" id="{81D47287-0061-F629-3C38-1AD457D0445D}"/>
                    </a:ext>
                  </a:extLst>
                </p:cNvPr>
                <p:cNvPicPr/>
                <p:nvPr/>
              </p:nvPicPr>
              <p:blipFill>
                <a:blip r:embed="rId335"/>
                <a:stretch>
                  <a:fillRect/>
                </a:stretch>
              </p:blipFill>
              <p:spPr>
                <a:xfrm>
                  <a:off x="3404318" y="5827463"/>
                  <a:ext cx="830880" cy="6656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9" name="Ink 198">
                  <a:extLst>
                    <a:ext uri="{FF2B5EF4-FFF2-40B4-BE49-F238E27FC236}">
                      <a16:creationId xmlns:a16="http://schemas.microsoft.com/office/drawing/2014/main" id="{E33C7451-A68C-3F40-F0FB-34D26688F5AF}"/>
                    </a:ext>
                  </a:extLst>
                </p14:cNvPr>
                <p14:cNvContentPartPr/>
                <p14:nvPr/>
              </p14:nvContentPartPr>
              <p14:xfrm>
                <a:off x="3589358" y="6040583"/>
                <a:ext cx="151560" cy="288000"/>
              </p14:xfrm>
            </p:contentPart>
          </mc:Choice>
          <mc:Fallback>
            <p:pic>
              <p:nvPicPr>
                <p:cNvPr id="199" name="Ink 198">
                  <a:extLst>
                    <a:ext uri="{FF2B5EF4-FFF2-40B4-BE49-F238E27FC236}">
                      <a16:creationId xmlns:a16="http://schemas.microsoft.com/office/drawing/2014/main" id="{E33C7451-A68C-3F40-F0FB-34D26688F5AF}"/>
                    </a:ext>
                  </a:extLst>
                </p:cNvPr>
                <p:cNvPicPr/>
                <p:nvPr/>
              </p:nvPicPr>
              <p:blipFill>
                <a:blip r:embed="rId337"/>
                <a:stretch>
                  <a:fillRect/>
                </a:stretch>
              </p:blipFill>
              <p:spPr>
                <a:xfrm>
                  <a:off x="3580358" y="6031943"/>
                  <a:ext cx="1692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0" name="Ink 199">
                  <a:extLst>
                    <a:ext uri="{FF2B5EF4-FFF2-40B4-BE49-F238E27FC236}">
                      <a16:creationId xmlns:a16="http://schemas.microsoft.com/office/drawing/2014/main" id="{850335BE-0ECD-5468-B229-49B70BB0D20F}"/>
                    </a:ext>
                  </a:extLst>
                </p14:cNvPr>
                <p14:cNvContentPartPr/>
                <p14:nvPr/>
              </p14:nvContentPartPr>
              <p14:xfrm>
                <a:off x="3676118" y="5993063"/>
                <a:ext cx="554400" cy="308160"/>
              </p14:xfrm>
            </p:contentPart>
          </mc:Choice>
          <mc:Fallback>
            <p:pic>
              <p:nvPicPr>
                <p:cNvPr id="200" name="Ink 199">
                  <a:extLst>
                    <a:ext uri="{FF2B5EF4-FFF2-40B4-BE49-F238E27FC236}">
                      <a16:creationId xmlns:a16="http://schemas.microsoft.com/office/drawing/2014/main" id="{850335BE-0ECD-5468-B229-49B70BB0D20F}"/>
                    </a:ext>
                  </a:extLst>
                </p:cNvPr>
                <p:cNvPicPr/>
                <p:nvPr/>
              </p:nvPicPr>
              <p:blipFill>
                <a:blip r:embed="rId339"/>
                <a:stretch>
                  <a:fillRect/>
                </a:stretch>
              </p:blipFill>
              <p:spPr>
                <a:xfrm>
                  <a:off x="3667118" y="5984063"/>
                  <a:ext cx="5720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2" name="Ink 201">
                  <a:extLst>
                    <a:ext uri="{FF2B5EF4-FFF2-40B4-BE49-F238E27FC236}">
                      <a16:creationId xmlns:a16="http://schemas.microsoft.com/office/drawing/2014/main" id="{B7382AA9-947A-5509-33C4-E812072762EC}"/>
                    </a:ext>
                  </a:extLst>
                </p14:cNvPr>
                <p14:cNvContentPartPr/>
                <p14:nvPr/>
              </p14:nvContentPartPr>
              <p14:xfrm>
                <a:off x="1621238" y="1377143"/>
                <a:ext cx="813600" cy="69480"/>
              </p14:xfrm>
            </p:contentPart>
          </mc:Choice>
          <mc:Fallback>
            <p:pic>
              <p:nvPicPr>
                <p:cNvPr id="202" name="Ink 201">
                  <a:extLst>
                    <a:ext uri="{FF2B5EF4-FFF2-40B4-BE49-F238E27FC236}">
                      <a16:creationId xmlns:a16="http://schemas.microsoft.com/office/drawing/2014/main" id="{B7382AA9-947A-5509-33C4-E812072762EC}"/>
                    </a:ext>
                  </a:extLst>
                </p:cNvPr>
                <p:cNvPicPr/>
                <p:nvPr/>
              </p:nvPicPr>
              <p:blipFill>
                <a:blip r:embed="rId341"/>
                <a:stretch>
                  <a:fillRect/>
                </a:stretch>
              </p:blipFill>
              <p:spPr>
                <a:xfrm>
                  <a:off x="1612238" y="1368143"/>
                  <a:ext cx="8312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3" name="Ink 202">
                  <a:extLst>
                    <a:ext uri="{FF2B5EF4-FFF2-40B4-BE49-F238E27FC236}">
                      <a16:creationId xmlns:a16="http://schemas.microsoft.com/office/drawing/2014/main" id="{1BECC7A1-7A4F-55E2-51F5-AC37DC73D5C0}"/>
                    </a:ext>
                  </a:extLst>
                </p14:cNvPr>
                <p14:cNvContentPartPr/>
                <p14:nvPr/>
              </p14:nvContentPartPr>
              <p14:xfrm>
                <a:off x="1645718" y="1459223"/>
                <a:ext cx="1241280" cy="50760"/>
              </p14:xfrm>
            </p:contentPart>
          </mc:Choice>
          <mc:Fallback>
            <p:pic>
              <p:nvPicPr>
                <p:cNvPr id="203" name="Ink 202">
                  <a:extLst>
                    <a:ext uri="{FF2B5EF4-FFF2-40B4-BE49-F238E27FC236}">
                      <a16:creationId xmlns:a16="http://schemas.microsoft.com/office/drawing/2014/main" id="{1BECC7A1-7A4F-55E2-51F5-AC37DC73D5C0}"/>
                    </a:ext>
                  </a:extLst>
                </p:cNvPr>
                <p:cNvPicPr/>
                <p:nvPr/>
              </p:nvPicPr>
              <p:blipFill>
                <a:blip r:embed="rId343"/>
                <a:stretch>
                  <a:fillRect/>
                </a:stretch>
              </p:blipFill>
              <p:spPr>
                <a:xfrm>
                  <a:off x="1636718" y="1450583"/>
                  <a:ext cx="12589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4" name="Ink 203">
                  <a:extLst>
                    <a:ext uri="{FF2B5EF4-FFF2-40B4-BE49-F238E27FC236}">
                      <a16:creationId xmlns:a16="http://schemas.microsoft.com/office/drawing/2014/main" id="{C140C964-CE26-9AB7-2518-5B2C93C6BE12}"/>
                    </a:ext>
                  </a:extLst>
                </p14:cNvPr>
                <p14:cNvContentPartPr/>
                <p14:nvPr/>
              </p14:nvContentPartPr>
              <p14:xfrm>
                <a:off x="2682158" y="1053503"/>
                <a:ext cx="366120" cy="600480"/>
              </p14:xfrm>
            </p:contentPart>
          </mc:Choice>
          <mc:Fallback>
            <p:pic>
              <p:nvPicPr>
                <p:cNvPr id="204" name="Ink 203">
                  <a:extLst>
                    <a:ext uri="{FF2B5EF4-FFF2-40B4-BE49-F238E27FC236}">
                      <a16:creationId xmlns:a16="http://schemas.microsoft.com/office/drawing/2014/main" id="{C140C964-CE26-9AB7-2518-5B2C93C6BE12}"/>
                    </a:ext>
                  </a:extLst>
                </p:cNvPr>
                <p:cNvPicPr/>
                <p:nvPr/>
              </p:nvPicPr>
              <p:blipFill>
                <a:blip r:embed="rId345"/>
                <a:stretch>
                  <a:fillRect/>
                </a:stretch>
              </p:blipFill>
              <p:spPr>
                <a:xfrm>
                  <a:off x="2673518" y="1044503"/>
                  <a:ext cx="38376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05" name="Ink 204">
                  <a:extLst>
                    <a:ext uri="{FF2B5EF4-FFF2-40B4-BE49-F238E27FC236}">
                      <a16:creationId xmlns:a16="http://schemas.microsoft.com/office/drawing/2014/main" id="{72E80886-A146-AC52-9818-A1A0E513ACC3}"/>
                    </a:ext>
                  </a:extLst>
                </p14:cNvPr>
                <p14:cNvContentPartPr/>
                <p14:nvPr/>
              </p14:nvContentPartPr>
              <p14:xfrm>
                <a:off x="3144038" y="811943"/>
                <a:ext cx="244800" cy="294480"/>
              </p14:xfrm>
            </p:contentPart>
          </mc:Choice>
          <mc:Fallback>
            <p:pic>
              <p:nvPicPr>
                <p:cNvPr id="205" name="Ink 204">
                  <a:extLst>
                    <a:ext uri="{FF2B5EF4-FFF2-40B4-BE49-F238E27FC236}">
                      <a16:creationId xmlns:a16="http://schemas.microsoft.com/office/drawing/2014/main" id="{72E80886-A146-AC52-9818-A1A0E513ACC3}"/>
                    </a:ext>
                  </a:extLst>
                </p:cNvPr>
                <p:cNvPicPr/>
                <p:nvPr/>
              </p:nvPicPr>
              <p:blipFill>
                <a:blip r:embed="rId347"/>
                <a:stretch>
                  <a:fillRect/>
                </a:stretch>
              </p:blipFill>
              <p:spPr>
                <a:xfrm>
                  <a:off x="3135038" y="803303"/>
                  <a:ext cx="2624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6" name="Ink 205">
                  <a:extLst>
                    <a:ext uri="{FF2B5EF4-FFF2-40B4-BE49-F238E27FC236}">
                      <a16:creationId xmlns:a16="http://schemas.microsoft.com/office/drawing/2014/main" id="{00B4A93F-CF30-87E0-42F9-C54F506ACCCB}"/>
                    </a:ext>
                  </a:extLst>
                </p14:cNvPr>
                <p14:cNvContentPartPr/>
                <p14:nvPr/>
              </p14:nvContentPartPr>
              <p14:xfrm>
                <a:off x="3445358" y="810503"/>
                <a:ext cx="286920" cy="267840"/>
              </p14:xfrm>
            </p:contentPart>
          </mc:Choice>
          <mc:Fallback>
            <p:pic>
              <p:nvPicPr>
                <p:cNvPr id="206" name="Ink 205">
                  <a:extLst>
                    <a:ext uri="{FF2B5EF4-FFF2-40B4-BE49-F238E27FC236}">
                      <a16:creationId xmlns:a16="http://schemas.microsoft.com/office/drawing/2014/main" id="{00B4A93F-CF30-87E0-42F9-C54F506ACCCB}"/>
                    </a:ext>
                  </a:extLst>
                </p:cNvPr>
                <p:cNvPicPr/>
                <p:nvPr/>
              </p:nvPicPr>
              <p:blipFill>
                <a:blip r:embed="rId349"/>
                <a:stretch>
                  <a:fillRect/>
                </a:stretch>
              </p:blipFill>
              <p:spPr>
                <a:xfrm>
                  <a:off x="3436718" y="801863"/>
                  <a:ext cx="3045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7" name="Ink 206">
                  <a:extLst>
                    <a:ext uri="{FF2B5EF4-FFF2-40B4-BE49-F238E27FC236}">
                      <a16:creationId xmlns:a16="http://schemas.microsoft.com/office/drawing/2014/main" id="{02C54CD7-97CE-71DC-3D30-F8ADBF77AAC2}"/>
                    </a:ext>
                  </a:extLst>
                </p14:cNvPr>
                <p14:cNvContentPartPr/>
                <p14:nvPr/>
              </p14:nvContentPartPr>
              <p14:xfrm>
                <a:off x="2984558" y="537623"/>
                <a:ext cx="1107360" cy="880200"/>
              </p14:xfrm>
            </p:contentPart>
          </mc:Choice>
          <mc:Fallback>
            <p:pic>
              <p:nvPicPr>
                <p:cNvPr id="207" name="Ink 206">
                  <a:extLst>
                    <a:ext uri="{FF2B5EF4-FFF2-40B4-BE49-F238E27FC236}">
                      <a16:creationId xmlns:a16="http://schemas.microsoft.com/office/drawing/2014/main" id="{02C54CD7-97CE-71DC-3D30-F8ADBF77AAC2}"/>
                    </a:ext>
                  </a:extLst>
                </p:cNvPr>
                <p:cNvPicPr/>
                <p:nvPr/>
              </p:nvPicPr>
              <p:blipFill>
                <a:blip r:embed="rId351"/>
                <a:stretch>
                  <a:fillRect/>
                </a:stretch>
              </p:blipFill>
              <p:spPr>
                <a:xfrm>
                  <a:off x="2975918" y="528983"/>
                  <a:ext cx="1125000" cy="8978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9" name="Ink 208">
                  <a:extLst>
                    <a:ext uri="{FF2B5EF4-FFF2-40B4-BE49-F238E27FC236}">
                      <a16:creationId xmlns:a16="http://schemas.microsoft.com/office/drawing/2014/main" id="{7008CD65-11A4-2EE9-5105-4DB5684B3791}"/>
                    </a:ext>
                  </a:extLst>
                </p14:cNvPr>
                <p14:cNvContentPartPr/>
                <p14:nvPr/>
              </p14:nvContentPartPr>
              <p14:xfrm>
                <a:off x="3394598" y="198863"/>
                <a:ext cx="91440" cy="444960"/>
              </p14:xfrm>
            </p:contentPart>
          </mc:Choice>
          <mc:Fallback>
            <p:pic>
              <p:nvPicPr>
                <p:cNvPr id="209" name="Ink 208">
                  <a:extLst>
                    <a:ext uri="{FF2B5EF4-FFF2-40B4-BE49-F238E27FC236}">
                      <a16:creationId xmlns:a16="http://schemas.microsoft.com/office/drawing/2014/main" id="{7008CD65-11A4-2EE9-5105-4DB5684B3791}"/>
                    </a:ext>
                  </a:extLst>
                </p:cNvPr>
                <p:cNvPicPr/>
                <p:nvPr/>
              </p:nvPicPr>
              <p:blipFill>
                <a:blip r:embed="rId353"/>
                <a:stretch>
                  <a:fillRect/>
                </a:stretch>
              </p:blipFill>
              <p:spPr>
                <a:xfrm>
                  <a:off x="3385598" y="190223"/>
                  <a:ext cx="10908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0" name="Ink 209">
                  <a:extLst>
                    <a:ext uri="{FF2B5EF4-FFF2-40B4-BE49-F238E27FC236}">
                      <a16:creationId xmlns:a16="http://schemas.microsoft.com/office/drawing/2014/main" id="{A28BAD64-D04B-B0D8-CF94-959FA6329770}"/>
                    </a:ext>
                  </a:extLst>
                </p14:cNvPr>
                <p14:cNvContentPartPr/>
                <p14:nvPr/>
              </p14:nvContentPartPr>
              <p14:xfrm>
                <a:off x="3313958" y="256823"/>
                <a:ext cx="398880" cy="237240"/>
              </p14:xfrm>
            </p:contentPart>
          </mc:Choice>
          <mc:Fallback>
            <p:pic>
              <p:nvPicPr>
                <p:cNvPr id="210" name="Ink 209">
                  <a:extLst>
                    <a:ext uri="{FF2B5EF4-FFF2-40B4-BE49-F238E27FC236}">
                      <a16:creationId xmlns:a16="http://schemas.microsoft.com/office/drawing/2014/main" id="{A28BAD64-D04B-B0D8-CF94-959FA6329770}"/>
                    </a:ext>
                  </a:extLst>
                </p:cNvPr>
                <p:cNvPicPr/>
                <p:nvPr/>
              </p:nvPicPr>
              <p:blipFill>
                <a:blip r:embed="rId355"/>
                <a:stretch>
                  <a:fillRect/>
                </a:stretch>
              </p:blipFill>
              <p:spPr>
                <a:xfrm>
                  <a:off x="3304958" y="247823"/>
                  <a:ext cx="4165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1" name="Ink 210">
                  <a:extLst>
                    <a:ext uri="{FF2B5EF4-FFF2-40B4-BE49-F238E27FC236}">
                      <a16:creationId xmlns:a16="http://schemas.microsoft.com/office/drawing/2014/main" id="{749DC237-E12F-91AE-D346-B1638F0B811F}"/>
                    </a:ext>
                  </a:extLst>
                </p14:cNvPr>
                <p14:cNvContentPartPr/>
                <p14:nvPr/>
              </p14:nvContentPartPr>
              <p14:xfrm>
                <a:off x="3177518" y="8423"/>
                <a:ext cx="793800" cy="726840"/>
              </p14:xfrm>
            </p:contentPart>
          </mc:Choice>
          <mc:Fallback>
            <p:pic>
              <p:nvPicPr>
                <p:cNvPr id="211" name="Ink 210">
                  <a:extLst>
                    <a:ext uri="{FF2B5EF4-FFF2-40B4-BE49-F238E27FC236}">
                      <a16:creationId xmlns:a16="http://schemas.microsoft.com/office/drawing/2014/main" id="{749DC237-E12F-91AE-D346-B1638F0B811F}"/>
                    </a:ext>
                  </a:extLst>
                </p:cNvPr>
                <p:cNvPicPr/>
                <p:nvPr/>
              </p:nvPicPr>
              <p:blipFill>
                <a:blip r:embed="rId357"/>
                <a:stretch>
                  <a:fillRect/>
                </a:stretch>
              </p:blipFill>
              <p:spPr>
                <a:xfrm>
                  <a:off x="3168878" y="-217"/>
                  <a:ext cx="811440" cy="7444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3" name="Ink 212">
                  <a:extLst>
                    <a:ext uri="{FF2B5EF4-FFF2-40B4-BE49-F238E27FC236}">
                      <a16:creationId xmlns:a16="http://schemas.microsoft.com/office/drawing/2014/main" id="{4FFC91B1-8CCE-57A0-2E53-83E573EE869B}"/>
                    </a:ext>
                  </a:extLst>
                </p14:cNvPr>
                <p14:cNvContentPartPr/>
                <p14:nvPr/>
              </p14:nvContentPartPr>
              <p14:xfrm>
                <a:off x="3282638" y="1109303"/>
                <a:ext cx="149040" cy="252360"/>
              </p14:xfrm>
            </p:contentPart>
          </mc:Choice>
          <mc:Fallback>
            <p:pic>
              <p:nvPicPr>
                <p:cNvPr id="213" name="Ink 212">
                  <a:extLst>
                    <a:ext uri="{FF2B5EF4-FFF2-40B4-BE49-F238E27FC236}">
                      <a16:creationId xmlns:a16="http://schemas.microsoft.com/office/drawing/2014/main" id="{4FFC91B1-8CCE-57A0-2E53-83E573EE869B}"/>
                    </a:ext>
                  </a:extLst>
                </p:cNvPr>
                <p:cNvPicPr/>
                <p:nvPr/>
              </p:nvPicPr>
              <p:blipFill>
                <a:blip r:embed="rId359"/>
                <a:stretch>
                  <a:fillRect/>
                </a:stretch>
              </p:blipFill>
              <p:spPr>
                <a:xfrm>
                  <a:off x="3273998" y="1100303"/>
                  <a:ext cx="166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14" name="Ink 213">
                  <a:extLst>
                    <a:ext uri="{FF2B5EF4-FFF2-40B4-BE49-F238E27FC236}">
                      <a16:creationId xmlns:a16="http://schemas.microsoft.com/office/drawing/2014/main" id="{F46CBF3A-2733-1D6B-9DD4-14C26F37F800}"/>
                    </a:ext>
                  </a:extLst>
                </p14:cNvPr>
                <p14:cNvContentPartPr/>
                <p14:nvPr/>
              </p14:nvContentPartPr>
              <p14:xfrm>
                <a:off x="3450758" y="1229183"/>
                <a:ext cx="86040" cy="155880"/>
              </p14:xfrm>
            </p:contentPart>
          </mc:Choice>
          <mc:Fallback>
            <p:pic>
              <p:nvPicPr>
                <p:cNvPr id="214" name="Ink 213">
                  <a:extLst>
                    <a:ext uri="{FF2B5EF4-FFF2-40B4-BE49-F238E27FC236}">
                      <a16:creationId xmlns:a16="http://schemas.microsoft.com/office/drawing/2014/main" id="{F46CBF3A-2733-1D6B-9DD4-14C26F37F800}"/>
                    </a:ext>
                  </a:extLst>
                </p:cNvPr>
                <p:cNvPicPr/>
                <p:nvPr/>
              </p:nvPicPr>
              <p:blipFill>
                <a:blip r:embed="rId361"/>
                <a:stretch>
                  <a:fillRect/>
                </a:stretch>
              </p:blipFill>
              <p:spPr>
                <a:xfrm>
                  <a:off x="3441758" y="1220543"/>
                  <a:ext cx="1036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15" name="Ink 214">
                  <a:extLst>
                    <a:ext uri="{FF2B5EF4-FFF2-40B4-BE49-F238E27FC236}">
                      <a16:creationId xmlns:a16="http://schemas.microsoft.com/office/drawing/2014/main" id="{D0CF3500-6F8C-6951-FE19-EF7F016348D2}"/>
                    </a:ext>
                  </a:extLst>
                </p14:cNvPr>
                <p14:cNvContentPartPr/>
                <p14:nvPr/>
              </p14:nvContentPartPr>
              <p14:xfrm>
                <a:off x="3570278" y="1208303"/>
                <a:ext cx="92880" cy="137160"/>
              </p14:xfrm>
            </p:contentPart>
          </mc:Choice>
          <mc:Fallback>
            <p:pic>
              <p:nvPicPr>
                <p:cNvPr id="215" name="Ink 214">
                  <a:extLst>
                    <a:ext uri="{FF2B5EF4-FFF2-40B4-BE49-F238E27FC236}">
                      <a16:creationId xmlns:a16="http://schemas.microsoft.com/office/drawing/2014/main" id="{D0CF3500-6F8C-6951-FE19-EF7F016348D2}"/>
                    </a:ext>
                  </a:extLst>
                </p:cNvPr>
                <p:cNvPicPr/>
                <p:nvPr/>
              </p:nvPicPr>
              <p:blipFill>
                <a:blip r:embed="rId363"/>
                <a:stretch>
                  <a:fillRect/>
                </a:stretch>
              </p:blipFill>
              <p:spPr>
                <a:xfrm>
                  <a:off x="3561638" y="1199303"/>
                  <a:ext cx="1105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16" name="Ink 215">
                  <a:extLst>
                    <a:ext uri="{FF2B5EF4-FFF2-40B4-BE49-F238E27FC236}">
                      <a16:creationId xmlns:a16="http://schemas.microsoft.com/office/drawing/2014/main" id="{045D07AA-9658-47EA-290F-9348D3866721}"/>
                    </a:ext>
                  </a:extLst>
                </p14:cNvPr>
                <p14:cNvContentPartPr/>
                <p14:nvPr/>
              </p14:nvContentPartPr>
              <p14:xfrm>
                <a:off x="3759278" y="1264823"/>
                <a:ext cx="17280" cy="18720"/>
              </p14:xfrm>
            </p:contentPart>
          </mc:Choice>
          <mc:Fallback>
            <p:pic>
              <p:nvPicPr>
                <p:cNvPr id="216" name="Ink 215">
                  <a:extLst>
                    <a:ext uri="{FF2B5EF4-FFF2-40B4-BE49-F238E27FC236}">
                      <a16:creationId xmlns:a16="http://schemas.microsoft.com/office/drawing/2014/main" id="{045D07AA-9658-47EA-290F-9348D3866721}"/>
                    </a:ext>
                  </a:extLst>
                </p:cNvPr>
                <p:cNvPicPr/>
                <p:nvPr/>
              </p:nvPicPr>
              <p:blipFill>
                <a:blip r:embed="rId365"/>
                <a:stretch>
                  <a:fillRect/>
                </a:stretch>
              </p:blipFill>
              <p:spPr>
                <a:xfrm>
                  <a:off x="3750638" y="1256183"/>
                  <a:ext cx="34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8" name="Ink 217">
                  <a:extLst>
                    <a:ext uri="{FF2B5EF4-FFF2-40B4-BE49-F238E27FC236}">
                      <a16:creationId xmlns:a16="http://schemas.microsoft.com/office/drawing/2014/main" id="{E730A696-695A-4836-2610-47F61E435BC3}"/>
                    </a:ext>
                  </a:extLst>
                </p14:cNvPr>
                <p14:cNvContentPartPr/>
                <p14:nvPr/>
              </p14:nvContentPartPr>
              <p14:xfrm>
                <a:off x="3888518" y="859823"/>
                <a:ext cx="158760" cy="273600"/>
              </p14:xfrm>
            </p:contentPart>
          </mc:Choice>
          <mc:Fallback>
            <p:pic>
              <p:nvPicPr>
                <p:cNvPr id="218" name="Ink 217">
                  <a:extLst>
                    <a:ext uri="{FF2B5EF4-FFF2-40B4-BE49-F238E27FC236}">
                      <a16:creationId xmlns:a16="http://schemas.microsoft.com/office/drawing/2014/main" id="{E730A696-695A-4836-2610-47F61E435BC3}"/>
                    </a:ext>
                  </a:extLst>
                </p:cNvPr>
                <p:cNvPicPr/>
                <p:nvPr/>
              </p:nvPicPr>
              <p:blipFill>
                <a:blip r:embed="rId367"/>
                <a:stretch>
                  <a:fillRect/>
                </a:stretch>
              </p:blipFill>
              <p:spPr>
                <a:xfrm>
                  <a:off x="3879878" y="850823"/>
                  <a:ext cx="17640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19" name="Ink 218">
                  <a:extLst>
                    <a:ext uri="{FF2B5EF4-FFF2-40B4-BE49-F238E27FC236}">
                      <a16:creationId xmlns:a16="http://schemas.microsoft.com/office/drawing/2014/main" id="{C9362639-2F87-A853-A718-8246D5BD4874}"/>
                    </a:ext>
                  </a:extLst>
                </p14:cNvPr>
                <p14:cNvContentPartPr/>
                <p14:nvPr/>
              </p14:nvContentPartPr>
              <p14:xfrm>
                <a:off x="4067798" y="1008143"/>
                <a:ext cx="27000" cy="85680"/>
              </p14:xfrm>
            </p:contentPart>
          </mc:Choice>
          <mc:Fallback>
            <p:pic>
              <p:nvPicPr>
                <p:cNvPr id="219" name="Ink 218">
                  <a:extLst>
                    <a:ext uri="{FF2B5EF4-FFF2-40B4-BE49-F238E27FC236}">
                      <a16:creationId xmlns:a16="http://schemas.microsoft.com/office/drawing/2014/main" id="{C9362639-2F87-A853-A718-8246D5BD4874}"/>
                    </a:ext>
                  </a:extLst>
                </p:cNvPr>
                <p:cNvPicPr/>
                <p:nvPr/>
              </p:nvPicPr>
              <p:blipFill>
                <a:blip r:embed="rId369"/>
                <a:stretch>
                  <a:fillRect/>
                </a:stretch>
              </p:blipFill>
              <p:spPr>
                <a:xfrm>
                  <a:off x="4059158" y="999503"/>
                  <a:ext cx="446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0" name="Ink 219">
                  <a:extLst>
                    <a:ext uri="{FF2B5EF4-FFF2-40B4-BE49-F238E27FC236}">
                      <a16:creationId xmlns:a16="http://schemas.microsoft.com/office/drawing/2014/main" id="{55F1B3F6-4835-EF64-387B-D2E97C6E019D}"/>
                    </a:ext>
                  </a:extLst>
                </p14:cNvPr>
                <p14:cNvContentPartPr/>
                <p14:nvPr/>
              </p14:nvContentPartPr>
              <p14:xfrm>
                <a:off x="4098758" y="901583"/>
                <a:ext cx="3960" cy="12960"/>
              </p14:xfrm>
            </p:contentPart>
          </mc:Choice>
          <mc:Fallback>
            <p:pic>
              <p:nvPicPr>
                <p:cNvPr id="220" name="Ink 219">
                  <a:extLst>
                    <a:ext uri="{FF2B5EF4-FFF2-40B4-BE49-F238E27FC236}">
                      <a16:creationId xmlns:a16="http://schemas.microsoft.com/office/drawing/2014/main" id="{55F1B3F6-4835-EF64-387B-D2E97C6E019D}"/>
                    </a:ext>
                  </a:extLst>
                </p:cNvPr>
                <p:cNvPicPr/>
                <p:nvPr/>
              </p:nvPicPr>
              <p:blipFill>
                <a:blip r:embed="rId371"/>
                <a:stretch>
                  <a:fillRect/>
                </a:stretch>
              </p:blipFill>
              <p:spPr>
                <a:xfrm>
                  <a:off x="4089758" y="892583"/>
                  <a:ext cx="21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1" name="Ink 220">
                  <a:extLst>
                    <a:ext uri="{FF2B5EF4-FFF2-40B4-BE49-F238E27FC236}">
                      <a16:creationId xmlns:a16="http://schemas.microsoft.com/office/drawing/2014/main" id="{2798B886-9FE0-D38A-3A81-265A95E443F9}"/>
                    </a:ext>
                  </a:extLst>
                </p14:cNvPr>
                <p14:cNvContentPartPr/>
                <p14:nvPr/>
              </p14:nvContentPartPr>
              <p14:xfrm>
                <a:off x="4112438" y="978623"/>
                <a:ext cx="122040" cy="110880"/>
              </p14:xfrm>
            </p:contentPart>
          </mc:Choice>
          <mc:Fallback>
            <p:pic>
              <p:nvPicPr>
                <p:cNvPr id="221" name="Ink 220">
                  <a:extLst>
                    <a:ext uri="{FF2B5EF4-FFF2-40B4-BE49-F238E27FC236}">
                      <a16:creationId xmlns:a16="http://schemas.microsoft.com/office/drawing/2014/main" id="{2798B886-9FE0-D38A-3A81-265A95E443F9}"/>
                    </a:ext>
                  </a:extLst>
                </p:cNvPr>
                <p:cNvPicPr/>
                <p:nvPr/>
              </p:nvPicPr>
              <p:blipFill>
                <a:blip r:embed="rId373"/>
                <a:stretch>
                  <a:fillRect/>
                </a:stretch>
              </p:blipFill>
              <p:spPr>
                <a:xfrm>
                  <a:off x="4103438" y="969983"/>
                  <a:ext cx="1396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3" name="Ink 222">
                  <a:extLst>
                    <a:ext uri="{FF2B5EF4-FFF2-40B4-BE49-F238E27FC236}">
                      <a16:creationId xmlns:a16="http://schemas.microsoft.com/office/drawing/2014/main" id="{3B84545C-84A2-B15C-391D-1AF5B6477A38}"/>
                    </a:ext>
                  </a:extLst>
                </p14:cNvPr>
                <p14:cNvContentPartPr/>
                <p14:nvPr/>
              </p14:nvContentPartPr>
              <p14:xfrm>
                <a:off x="2517638" y="1198943"/>
                <a:ext cx="670680" cy="673920"/>
              </p14:xfrm>
            </p:contentPart>
          </mc:Choice>
          <mc:Fallback>
            <p:pic>
              <p:nvPicPr>
                <p:cNvPr id="223" name="Ink 222">
                  <a:extLst>
                    <a:ext uri="{FF2B5EF4-FFF2-40B4-BE49-F238E27FC236}">
                      <a16:creationId xmlns:a16="http://schemas.microsoft.com/office/drawing/2014/main" id="{3B84545C-84A2-B15C-391D-1AF5B6477A38}"/>
                    </a:ext>
                  </a:extLst>
                </p:cNvPr>
                <p:cNvPicPr/>
                <p:nvPr/>
              </p:nvPicPr>
              <p:blipFill>
                <a:blip r:embed="rId375"/>
                <a:stretch>
                  <a:fillRect/>
                </a:stretch>
              </p:blipFill>
              <p:spPr>
                <a:xfrm>
                  <a:off x="2508638" y="1189943"/>
                  <a:ext cx="688320" cy="69156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24" name="Ink 223">
                  <a:extLst>
                    <a:ext uri="{FF2B5EF4-FFF2-40B4-BE49-F238E27FC236}">
                      <a16:creationId xmlns:a16="http://schemas.microsoft.com/office/drawing/2014/main" id="{96C42B2A-1DEF-5932-8216-F3163E428392}"/>
                    </a:ext>
                  </a:extLst>
                </p14:cNvPr>
                <p14:cNvContentPartPr/>
                <p14:nvPr/>
              </p14:nvContentPartPr>
              <p14:xfrm>
                <a:off x="3009758" y="1214783"/>
                <a:ext cx="198720" cy="176400"/>
              </p14:xfrm>
            </p:contentPart>
          </mc:Choice>
          <mc:Fallback>
            <p:pic>
              <p:nvPicPr>
                <p:cNvPr id="224" name="Ink 223">
                  <a:extLst>
                    <a:ext uri="{FF2B5EF4-FFF2-40B4-BE49-F238E27FC236}">
                      <a16:creationId xmlns:a16="http://schemas.microsoft.com/office/drawing/2014/main" id="{96C42B2A-1DEF-5932-8216-F3163E428392}"/>
                    </a:ext>
                  </a:extLst>
                </p:cNvPr>
                <p:cNvPicPr/>
                <p:nvPr/>
              </p:nvPicPr>
              <p:blipFill>
                <a:blip r:embed="rId377"/>
                <a:stretch>
                  <a:fillRect/>
                </a:stretch>
              </p:blipFill>
              <p:spPr>
                <a:xfrm>
                  <a:off x="3000758" y="1205783"/>
                  <a:ext cx="2163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26" name="Ink 225">
                  <a:extLst>
                    <a:ext uri="{FF2B5EF4-FFF2-40B4-BE49-F238E27FC236}">
                      <a16:creationId xmlns:a16="http://schemas.microsoft.com/office/drawing/2014/main" id="{018D375E-254B-E7A6-2D6D-91D5FAB39678}"/>
                    </a:ext>
                  </a:extLst>
                </p14:cNvPr>
                <p14:cNvContentPartPr/>
                <p14:nvPr/>
              </p14:nvContentPartPr>
              <p14:xfrm>
                <a:off x="3901478" y="2303423"/>
                <a:ext cx="237600" cy="289800"/>
              </p14:xfrm>
            </p:contentPart>
          </mc:Choice>
          <mc:Fallback>
            <p:pic>
              <p:nvPicPr>
                <p:cNvPr id="226" name="Ink 225">
                  <a:extLst>
                    <a:ext uri="{FF2B5EF4-FFF2-40B4-BE49-F238E27FC236}">
                      <a16:creationId xmlns:a16="http://schemas.microsoft.com/office/drawing/2014/main" id="{018D375E-254B-E7A6-2D6D-91D5FAB39678}"/>
                    </a:ext>
                  </a:extLst>
                </p:cNvPr>
                <p:cNvPicPr/>
                <p:nvPr/>
              </p:nvPicPr>
              <p:blipFill>
                <a:blip r:embed="rId379"/>
                <a:stretch>
                  <a:fillRect/>
                </a:stretch>
              </p:blipFill>
              <p:spPr>
                <a:xfrm>
                  <a:off x="3892838" y="2294783"/>
                  <a:ext cx="2552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27" name="Ink 226">
                  <a:extLst>
                    <a:ext uri="{FF2B5EF4-FFF2-40B4-BE49-F238E27FC236}">
                      <a16:creationId xmlns:a16="http://schemas.microsoft.com/office/drawing/2014/main" id="{12F1B94F-5D52-5222-8422-0E0FE619B45D}"/>
                    </a:ext>
                  </a:extLst>
                </p14:cNvPr>
                <p14:cNvContentPartPr/>
                <p14:nvPr/>
              </p14:nvContentPartPr>
              <p14:xfrm>
                <a:off x="5099198" y="1976543"/>
                <a:ext cx="412920" cy="99000"/>
              </p14:xfrm>
            </p:contentPart>
          </mc:Choice>
          <mc:Fallback>
            <p:pic>
              <p:nvPicPr>
                <p:cNvPr id="227" name="Ink 226">
                  <a:extLst>
                    <a:ext uri="{FF2B5EF4-FFF2-40B4-BE49-F238E27FC236}">
                      <a16:creationId xmlns:a16="http://schemas.microsoft.com/office/drawing/2014/main" id="{12F1B94F-5D52-5222-8422-0E0FE619B45D}"/>
                    </a:ext>
                  </a:extLst>
                </p:cNvPr>
                <p:cNvPicPr/>
                <p:nvPr/>
              </p:nvPicPr>
              <p:blipFill>
                <a:blip r:embed="rId381"/>
                <a:stretch>
                  <a:fillRect/>
                </a:stretch>
              </p:blipFill>
              <p:spPr>
                <a:xfrm>
                  <a:off x="5090198" y="1967903"/>
                  <a:ext cx="4305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28" name="Ink 227">
                  <a:extLst>
                    <a:ext uri="{FF2B5EF4-FFF2-40B4-BE49-F238E27FC236}">
                      <a16:creationId xmlns:a16="http://schemas.microsoft.com/office/drawing/2014/main" id="{1E8A07A9-B9D0-BE4E-DA02-AACD5532B7E4}"/>
                    </a:ext>
                  </a:extLst>
                </p14:cNvPr>
                <p14:cNvContentPartPr/>
                <p14:nvPr/>
              </p14:nvContentPartPr>
              <p14:xfrm>
                <a:off x="5648558" y="1641023"/>
                <a:ext cx="229320" cy="356040"/>
              </p14:xfrm>
            </p:contentPart>
          </mc:Choice>
          <mc:Fallback>
            <p:pic>
              <p:nvPicPr>
                <p:cNvPr id="228" name="Ink 227">
                  <a:extLst>
                    <a:ext uri="{FF2B5EF4-FFF2-40B4-BE49-F238E27FC236}">
                      <a16:creationId xmlns:a16="http://schemas.microsoft.com/office/drawing/2014/main" id="{1E8A07A9-B9D0-BE4E-DA02-AACD5532B7E4}"/>
                    </a:ext>
                  </a:extLst>
                </p:cNvPr>
                <p:cNvPicPr/>
                <p:nvPr/>
              </p:nvPicPr>
              <p:blipFill>
                <a:blip r:embed="rId383"/>
                <a:stretch>
                  <a:fillRect/>
                </a:stretch>
              </p:blipFill>
              <p:spPr>
                <a:xfrm>
                  <a:off x="5639558" y="1632383"/>
                  <a:ext cx="24696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9" name="Ink 228">
                  <a:extLst>
                    <a:ext uri="{FF2B5EF4-FFF2-40B4-BE49-F238E27FC236}">
                      <a16:creationId xmlns:a16="http://schemas.microsoft.com/office/drawing/2014/main" id="{693CD391-3720-C0CC-F5E1-FA786AD0886C}"/>
                    </a:ext>
                  </a:extLst>
                </p14:cNvPr>
                <p14:cNvContentPartPr/>
                <p14:nvPr/>
              </p14:nvContentPartPr>
              <p14:xfrm>
                <a:off x="5931158" y="1780703"/>
                <a:ext cx="103680" cy="152280"/>
              </p14:xfrm>
            </p:contentPart>
          </mc:Choice>
          <mc:Fallback>
            <p:pic>
              <p:nvPicPr>
                <p:cNvPr id="229" name="Ink 228">
                  <a:extLst>
                    <a:ext uri="{FF2B5EF4-FFF2-40B4-BE49-F238E27FC236}">
                      <a16:creationId xmlns:a16="http://schemas.microsoft.com/office/drawing/2014/main" id="{693CD391-3720-C0CC-F5E1-FA786AD0886C}"/>
                    </a:ext>
                  </a:extLst>
                </p:cNvPr>
                <p:cNvPicPr/>
                <p:nvPr/>
              </p:nvPicPr>
              <p:blipFill>
                <a:blip r:embed="rId385"/>
                <a:stretch>
                  <a:fillRect/>
                </a:stretch>
              </p:blipFill>
              <p:spPr>
                <a:xfrm>
                  <a:off x="5922158" y="1771703"/>
                  <a:ext cx="1213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30" name="Ink 229">
                  <a:extLst>
                    <a:ext uri="{FF2B5EF4-FFF2-40B4-BE49-F238E27FC236}">
                      <a16:creationId xmlns:a16="http://schemas.microsoft.com/office/drawing/2014/main" id="{7B0249E5-9FBA-A586-A9D9-0DB4C5D0A7B0}"/>
                    </a:ext>
                  </a:extLst>
                </p14:cNvPr>
                <p14:cNvContentPartPr/>
                <p14:nvPr/>
              </p14:nvContentPartPr>
              <p14:xfrm>
                <a:off x="6062558" y="1606463"/>
                <a:ext cx="366840" cy="317160"/>
              </p14:xfrm>
            </p:contentPart>
          </mc:Choice>
          <mc:Fallback>
            <p:pic>
              <p:nvPicPr>
                <p:cNvPr id="230" name="Ink 229">
                  <a:extLst>
                    <a:ext uri="{FF2B5EF4-FFF2-40B4-BE49-F238E27FC236}">
                      <a16:creationId xmlns:a16="http://schemas.microsoft.com/office/drawing/2014/main" id="{7B0249E5-9FBA-A586-A9D9-0DB4C5D0A7B0}"/>
                    </a:ext>
                  </a:extLst>
                </p:cNvPr>
                <p:cNvPicPr/>
                <p:nvPr/>
              </p:nvPicPr>
              <p:blipFill>
                <a:blip r:embed="rId387"/>
                <a:stretch>
                  <a:fillRect/>
                </a:stretch>
              </p:blipFill>
              <p:spPr>
                <a:xfrm>
                  <a:off x="6053558" y="1597823"/>
                  <a:ext cx="3844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31" name="Ink 230">
                  <a:extLst>
                    <a:ext uri="{FF2B5EF4-FFF2-40B4-BE49-F238E27FC236}">
                      <a16:creationId xmlns:a16="http://schemas.microsoft.com/office/drawing/2014/main" id="{524E63BC-F9AD-89B5-A95B-905F1DDE8026}"/>
                    </a:ext>
                  </a:extLst>
                </p14:cNvPr>
                <p14:cNvContentPartPr/>
                <p14:nvPr/>
              </p14:nvContentPartPr>
              <p14:xfrm>
                <a:off x="6451718" y="1724183"/>
                <a:ext cx="317880" cy="312840"/>
              </p14:xfrm>
            </p:contentPart>
          </mc:Choice>
          <mc:Fallback>
            <p:pic>
              <p:nvPicPr>
                <p:cNvPr id="231" name="Ink 230">
                  <a:extLst>
                    <a:ext uri="{FF2B5EF4-FFF2-40B4-BE49-F238E27FC236}">
                      <a16:creationId xmlns:a16="http://schemas.microsoft.com/office/drawing/2014/main" id="{524E63BC-F9AD-89B5-A95B-905F1DDE8026}"/>
                    </a:ext>
                  </a:extLst>
                </p:cNvPr>
                <p:cNvPicPr/>
                <p:nvPr/>
              </p:nvPicPr>
              <p:blipFill>
                <a:blip r:embed="rId389"/>
                <a:stretch>
                  <a:fillRect/>
                </a:stretch>
              </p:blipFill>
              <p:spPr>
                <a:xfrm>
                  <a:off x="6443078" y="1715543"/>
                  <a:ext cx="33552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33" name="Ink 232">
                  <a:extLst>
                    <a:ext uri="{FF2B5EF4-FFF2-40B4-BE49-F238E27FC236}">
                      <a16:creationId xmlns:a16="http://schemas.microsoft.com/office/drawing/2014/main" id="{04A8F7FB-7D6C-FB17-C513-5B0B03695BE0}"/>
                    </a:ext>
                  </a:extLst>
                </p14:cNvPr>
                <p14:cNvContentPartPr/>
                <p14:nvPr/>
              </p14:nvContentPartPr>
              <p14:xfrm>
                <a:off x="4181558" y="2765663"/>
                <a:ext cx="247320" cy="293760"/>
              </p14:xfrm>
            </p:contentPart>
          </mc:Choice>
          <mc:Fallback>
            <p:pic>
              <p:nvPicPr>
                <p:cNvPr id="233" name="Ink 232">
                  <a:extLst>
                    <a:ext uri="{FF2B5EF4-FFF2-40B4-BE49-F238E27FC236}">
                      <a16:creationId xmlns:a16="http://schemas.microsoft.com/office/drawing/2014/main" id="{04A8F7FB-7D6C-FB17-C513-5B0B03695BE0}"/>
                    </a:ext>
                  </a:extLst>
                </p:cNvPr>
                <p:cNvPicPr/>
                <p:nvPr/>
              </p:nvPicPr>
              <p:blipFill>
                <a:blip r:embed="rId391"/>
                <a:stretch>
                  <a:fillRect/>
                </a:stretch>
              </p:blipFill>
              <p:spPr>
                <a:xfrm>
                  <a:off x="4172558" y="2756663"/>
                  <a:ext cx="2649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34" name="Ink 233">
                  <a:extLst>
                    <a:ext uri="{FF2B5EF4-FFF2-40B4-BE49-F238E27FC236}">
                      <a16:creationId xmlns:a16="http://schemas.microsoft.com/office/drawing/2014/main" id="{8916FF97-AC54-F1CE-EAA3-9E2CA7A6D06D}"/>
                    </a:ext>
                  </a:extLst>
                </p14:cNvPr>
                <p14:cNvContentPartPr/>
                <p14:nvPr/>
              </p14:nvContentPartPr>
              <p14:xfrm>
                <a:off x="4189838" y="2968703"/>
                <a:ext cx="182520" cy="175680"/>
              </p14:xfrm>
            </p:contentPart>
          </mc:Choice>
          <mc:Fallback>
            <p:pic>
              <p:nvPicPr>
                <p:cNvPr id="234" name="Ink 233">
                  <a:extLst>
                    <a:ext uri="{FF2B5EF4-FFF2-40B4-BE49-F238E27FC236}">
                      <a16:creationId xmlns:a16="http://schemas.microsoft.com/office/drawing/2014/main" id="{8916FF97-AC54-F1CE-EAA3-9E2CA7A6D06D}"/>
                    </a:ext>
                  </a:extLst>
                </p:cNvPr>
                <p:cNvPicPr/>
                <p:nvPr/>
              </p:nvPicPr>
              <p:blipFill>
                <a:blip r:embed="rId393"/>
                <a:stretch>
                  <a:fillRect/>
                </a:stretch>
              </p:blipFill>
              <p:spPr>
                <a:xfrm>
                  <a:off x="4181198" y="2959703"/>
                  <a:ext cx="2001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35" name="Ink 234">
                  <a:extLst>
                    <a:ext uri="{FF2B5EF4-FFF2-40B4-BE49-F238E27FC236}">
                      <a16:creationId xmlns:a16="http://schemas.microsoft.com/office/drawing/2014/main" id="{115D8873-C304-55F1-BE68-AC838F5C272C}"/>
                    </a:ext>
                  </a:extLst>
                </p14:cNvPr>
                <p14:cNvContentPartPr/>
                <p14:nvPr/>
              </p14:nvContentPartPr>
              <p14:xfrm>
                <a:off x="4571798" y="2944223"/>
                <a:ext cx="275400" cy="216720"/>
              </p14:xfrm>
            </p:contentPart>
          </mc:Choice>
          <mc:Fallback>
            <p:pic>
              <p:nvPicPr>
                <p:cNvPr id="235" name="Ink 234">
                  <a:extLst>
                    <a:ext uri="{FF2B5EF4-FFF2-40B4-BE49-F238E27FC236}">
                      <a16:creationId xmlns:a16="http://schemas.microsoft.com/office/drawing/2014/main" id="{115D8873-C304-55F1-BE68-AC838F5C272C}"/>
                    </a:ext>
                  </a:extLst>
                </p:cNvPr>
                <p:cNvPicPr/>
                <p:nvPr/>
              </p:nvPicPr>
              <p:blipFill>
                <a:blip r:embed="rId395"/>
                <a:stretch>
                  <a:fillRect/>
                </a:stretch>
              </p:blipFill>
              <p:spPr>
                <a:xfrm>
                  <a:off x="4563158" y="2935223"/>
                  <a:ext cx="2930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7" name="Ink 236">
                  <a:extLst>
                    <a:ext uri="{FF2B5EF4-FFF2-40B4-BE49-F238E27FC236}">
                      <a16:creationId xmlns:a16="http://schemas.microsoft.com/office/drawing/2014/main" id="{E9F56127-0F5C-657A-E5FF-8A7A614B73F6}"/>
                    </a:ext>
                  </a:extLst>
                </p14:cNvPr>
                <p14:cNvContentPartPr/>
                <p14:nvPr/>
              </p14:nvContentPartPr>
              <p14:xfrm>
                <a:off x="5974718" y="2092463"/>
                <a:ext cx="245520" cy="203760"/>
              </p14:xfrm>
            </p:contentPart>
          </mc:Choice>
          <mc:Fallback>
            <p:pic>
              <p:nvPicPr>
                <p:cNvPr id="237" name="Ink 236">
                  <a:extLst>
                    <a:ext uri="{FF2B5EF4-FFF2-40B4-BE49-F238E27FC236}">
                      <a16:creationId xmlns:a16="http://schemas.microsoft.com/office/drawing/2014/main" id="{E9F56127-0F5C-657A-E5FF-8A7A614B73F6}"/>
                    </a:ext>
                  </a:extLst>
                </p:cNvPr>
                <p:cNvPicPr/>
                <p:nvPr/>
              </p:nvPicPr>
              <p:blipFill>
                <a:blip r:embed="rId397"/>
                <a:stretch>
                  <a:fillRect/>
                </a:stretch>
              </p:blipFill>
              <p:spPr>
                <a:xfrm>
                  <a:off x="5966078" y="2083463"/>
                  <a:ext cx="2631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8" name="Ink 237">
                  <a:extLst>
                    <a:ext uri="{FF2B5EF4-FFF2-40B4-BE49-F238E27FC236}">
                      <a16:creationId xmlns:a16="http://schemas.microsoft.com/office/drawing/2014/main" id="{814B8811-C88A-2B6F-88D1-50915452CD91}"/>
                    </a:ext>
                  </a:extLst>
                </p14:cNvPr>
                <p14:cNvContentPartPr/>
                <p14:nvPr/>
              </p14:nvContentPartPr>
              <p14:xfrm>
                <a:off x="6269558" y="2091383"/>
                <a:ext cx="294120" cy="236520"/>
              </p14:xfrm>
            </p:contentPart>
          </mc:Choice>
          <mc:Fallback>
            <p:pic>
              <p:nvPicPr>
                <p:cNvPr id="238" name="Ink 237">
                  <a:extLst>
                    <a:ext uri="{FF2B5EF4-FFF2-40B4-BE49-F238E27FC236}">
                      <a16:creationId xmlns:a16="http://schemas.microsoft.com/office/drawing/2014/main" id="{814B8811-C88A-2B6F-88D1-50915452CD91}"/>
                    </a:ext>
                  </a:extLst>
                </p:cNvPr>
                <p:cNvPicPr/>
                <p:nvPr/>
              </p:nvPicPr>
              <p:blipFill>
                <a:blip r:embed="rId399"/>
                <a:stretch>
                  <a:fillRect/>
                </a:stretch>
              </p:blipFill>
              <p:spPr>
                <a:xfrm>
                  <a:off x="6260558" y="2082383"/>
                  <a:ext cx="3117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2" name="Ink 241">
                  <a:extLst>
                    <a:ext uri="{FF2B5EF4-FFF2-40B4-BE49-F238E27FC236}">
                      <a16:creationId xmlns:a16="http://schemas.microsoft.com/office/drawing/2014/main" id="{3D82BE04-E3F5-402C-BF1B-F09EA73CA8D6}"/>
                    </a:ext>
                  </a:extLst>
                </p14:cNvPr>
                <p14:cNvContentPartPr/>
                <p14:nvPr/>
              </p14:nvContentPartPr>
              <p14:xfrm>
                <a:off x="7244438" y="5554943"/>
                <a:ext cx="428040" cy="966240"/>
              </p14:xfrm>
            </p:contentPart>
          </mc:Choice>
          <mc:Fallback>
            <p:pic>
              <p:nvPicPr>
                <p:cNvPr id="242" name="Ink 241">
                  <a:extLst>
                    <a:ext uri="{FF2B5EF4-FFF2-40B4-BE49-F238E27FC236}">
                      <a16:creationId xmlns:a16="http://schemas.microsoft.com/office/drawing/2014/main" id="{3D82BE04-E3F5-402C-BF1B-F09EA73CA8D6}"/>
                    </a:ext>
                  </a:extLst>
                </p:cNvPr>
                <p:cNvPicPr/>
                <p:nvPr/>
              </p:nvPicPr>
              <p:blipFill>
                <a:blip r:embed="rId401"/>
                <a:stretch>
                  <a:fillRect/>
                </a:stretch>
              </p:blipFill>
              <p:spPr>
                <a:xfrm>
                  <a:off x="7235798" y="5545943"/>
                  <a:ext cx="445680" cy="98388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3" name="Ink 242">
                  <a:extLst>
                    <a:ext uri="{FF2B5EF4-FFF2-40B4-BE49-F238E27FC236}">
                      <a16:creationId xmlns:a16="http://schemas.microsoft.com/office/drawing/2014/main" id="{E2F2A5FD-99AA-9DB6-FE93-42F0E836028E}"/>
                    </a:ext>
                  </a:extLst>
                </p14:cNvPr>
                <p14:cNvContentPartPr/>
                <p14:nvPr/>
              </p14:nvContentPartPr>
              <p14:xfrm>
                <a:off x="8051918" y="5698943"/>
                <a:ext cx="146160" cy="219600"/>
              </p14:xfrm>
            </p:contentPart>
          </mc:Choice>
          <mc:Fallback>
            <p:pic>
              <p:nvPicPr>
                <p:cNvPr id="243" name="Ink 242">
                  <a:extLst>
                    <a:ext uri="{FF2B5EF4-FFF2-40B4-BE49-F238E27FC236}">
                      <a16:creationId xmlns:a16="http://schemas.microsoft.com/office/drawing/2014/main" id="{E2F2A5FD-99AA-9DB6-FE93-42F0E836028E}"/>
                    </a:ext>
                  </a:extLst>
                </p:cNvPr>
                <p:cNvPicPr/>
                <p:nvPr/>
              </p:nvPicPr>
              <p:blipFill>
                <a:blip r:embed="rId403"/>
                <a:stretch>
                  <a:fillRect/>
                </a:stretch>
              </p:blipFill>
              <p:spPr>
                <a:xfrm>
                  <a:off x="8043278" y="5690303"/>
                  <a:ext cx="16380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4" name="Ink 243">
                  <a:extLst>
                    <a:ext uri="{FF2B5EF4-FFF2-40B4-BE49-F238E27FC236}">
                      <a16:creationId xmlns:a16="http://schemas.microsoft.com/office/drawing/2014/main" id="{D2A2AF28-4ED8-C405-358A-028AC2EA279C}"/>
                    </a:ext>
                  </a:extLst>
                </p14:cNvPr>
                <p14:cNvContentPartPr/>
                <p14:nvPr/>
              </p14:nvContentPartPr>
              <p14:xfrm>
                <a:off x="8325518" y="5606063"/>
                <a:ext cx="169920" cy="270720"/>
              </p14:xfrm>
            </p:contentPart>
          </mc:Choice>
          <mc:Fallback>
            <p:pic>
              <p:nvPicPr>
                <p:cNvPr id="244" name="Ink 243">
                  <a:extLst>
                    <a:ext uri="{FF2B5EF4-FFF2-40B4-BE49-F238E27FC236}">
                      <a16:creationId xmlns:a16="http://schemas.microsoft.com/office/drawing/2014/main" id="{D2A2AF28-4ED8-C405-358A-028AC2EA279C}"/>
                    </a:ext>
                  </a:extLst>
                </p:cNvPr>
                <p:cNvPicPr/>
                <p:nvPr/>
              </p:nvPicPr>
              <p:blipFill>
                <a:blip r:embed="rId405"/>
                <a:stretch>
                  <a:fillRect/>
                </a:stretch>
              </p:blipFill>
              <p:spPr>
                <a:xfrm>
                  <a:off x="8316518" y="5597423"/>
                  <a:ext cx="1875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5" name="Ink 244">
                  <a:extLst>
                    <a:ext uri="{FF2B5EF4-FFF2-40B4-BE49-F238E27FC236}">
                      <a16:creationId xmlns:a16="http://schemas.microsoft.com/office/drawing/2014/main" id="{00704E42-EF60-E2EA-DD46-6A88D9B16023}"/>
                    </a:ext>
                  </a:extLst>
                </p14:cNvPr>
                <p14:cNvContentPartPr/>
                <p14:nvPr/>
              </p14:nvContentPartPr>
              <p14:xfrm>
                <a:off x="8569598" y="5727023"/>
                <a:ext cx="152280" cy="179640"/>
              </p14:xfrm>
            </p:contentPart>
          </mc:Choice>
          <mc:Fallback>
            <p:pic>
              <p:nvPicPr>
                <p:cNvPr id="245" name="Ink 244">
                  <a:extLst>
                    <a:ext uri="{FF2B5EF4-FFF2-40B4-BE49-F238E27FC236}">
                      <a16:creationId xmlns:a16="http://schemas.microsoft.com/office/drawing/2014/main" id="{00704E42-EF60-E2EA-DD46-6A88D9B16023}"/>
                    </a:ext>
                  </a:extLst>
                </p:cNvPr>
                <p:cNvPicPr/>
                <p:nvPr/>
              </p:nvPicPr>
              <p:blipFill>
                <a:blip r:embed="rId407"/>
                <a:stretch>
                  <a:fillRect/>
                </a:stretch>
              </p:blipFill>
              <p:spPr>
                <a:xfrm>
                  <a:off x="8560958" y="5718383"/>
                  <a:ext cx="1699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6" name="Ink 245">
                  <a:extLst>
                    <a:ext uri="{FF2B5EF4-FFF2-40B4-BE49-F238E27FC236}">
                      <a16:creationId xmlns:a16="http://schemas.microsoft.com/office/drawing/2014/main" id="{A1A0B4B6-217E-B923-10B8-1026521D6DB2}"/>
                    </a:ext>
                  </a:extLst>
                </p14:cNvPr>
                <p14:cNvContentPartPr/>
                <p14:nvPr/>
              </p14:nvContentPartPr>
              <p14:xfrm>
                <a:off x="8056598" y="6182423"/>
                <a:ext cx="190080" cy="192240"/>
              </p14:xfrm>
            </p:contentPart>
          </mc:Choice>
          <mc:Fallback>
            <p:pic>
              <p:nvPicPr>
                <p:cNvPr id="246" name="Ink 245">
                  <a:extLst>
                    <a:ext uri="{FF2B5EF4-FFF2-40B4-BE49-F238E27FC236}">
                      <a16:creationId xmlns:a16="http://schemas.microsoft.com/office/drawing/2014/main" id="{A1A0B4B6-217E-B923-10B8-1026521D6DB2}"/>
                    </a:ext>
                  </a:extLst>
                </p:cNvPr>
                <p:cNvPicPr/>
                <p:nvPr/>
              </p:nvPicPr>
              <p:blipFill>
                <a:blip r:embed="rId409"/>
                <a:stretch>
                  <a:fillRect/>
                </a:stretch>
              </p:blipFill>
              <p:spPr>
                <a:xfrm>
                  <a:off x="8047598" y="6173783"/>
                  <a:ext cx="20772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7" name="Ink 246">
                  <a:extLst>
                    <a:ext uri="{FF2B5EF4-FFF2-40B4-BE49-F238E27FC236}">
                      <a16:creationId xmlns:a16="http://schemas.microsoft.com/office/drawing/2014/main" id="{FD937C2D-4A38-72B2-2915-77B3ACD3A7A0}"/>
                    </a:ext>
                  </a:extLst>
                </p14:cNvPr>
                <p14:cNvContentPartPr/>
                <p14:nvPr/>
              </p14:nvContentPartPr>
              <p14:xfrm>
                <a:off x="8286638" y="6121223"/>
                <a:ext cx="194040" cy="259560"/>
              </p14:xfrm>
            </p:contentPart>
          </mc:Choice>
          <mc:Fallback>
            <p:pic>
              <p:nvPicPr>
                <p:cNvPr id="247" name="Ink 246">
                  <a:extLst>
                    <a:ext uri="{FF2B5EF4-FFF2-40B4-BE49-F238E27FC236}">
                      <a16:creationId xmlns:a16="http://schemas.microsoft.com/office/drawing/2014/main" id="{FD937C2D-4A38-72B2-2915-77B3ACD3A7A0}"/>
                    </a:ext>
                  </a:extLst>
                </p:cNvPr>
                <p:cNvPicPr/>
                <p:nvPr/>
              </p:nvPicPr>
              <p:blipFill>
                <a:blip r:embed="rId411"/>
                <a:stretch>
                  <a:fillRect/>
                </a:stretch>
              </p:blipFill>
              <p:spPr>
                <a:xfrm>
                  <a:off x="8277638" y="6112223"/>
                  <a:ext cx="2116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8" name="Ink 247">
                  <a:extLst>
                    <a:ext uri="{FF2B5EF4-FFF2-40B4-BE49-F238E27FC236}">
                      <a16:creationId xmlns:a16="http://schemas.microsoft.com/office/drawing/2014/main" id="{DC94AB31-6404-B33D-A422-17C051F19990}"/>
                    </a:ext>
                  </a:extLst>
                </p14:cNvPr>
                <p14:cNvContentPartPr/>
                <p14:nvPr/>
              </p14:nvContentPartPr>
              <p14:xfrm>
                <a:off x="8535398" y="6219143"/>
                <a:ext cx="168480" cy="139680"/>
              </p14:xfrm>
            </p:contentPart>
          </mc:Choice>
          <mc:Fallback>
            <p:pic>
              <p:nvPicPr>
                <p:cNvPr id="248" name="Ink 247">
                  <a:extLst>
                    <a:ext uri="{FF2B5EF4-FFF2-40B4-BE49-F238E27FC236}">
                      <a16:creationId xmlns:a16="http://schemas.microsoft.com/office/drawing/2014/main" id="{DC94AB31-6404-B33D-A422-17C051F19990}"/>
                    </a:ext>
                  </a:extLst>
                </p:cNvPr>
                <p:cNvPicPr/>
                <p:nvPr/>
              </p:nvPicPr>
              <p:blipFill>
                <a:blip r:embed="rId413"/>
                <a:stretch>
                  <a:fillRect/>
                </a:stretch>
              </p:blipFill>
              <p:spPr>
                <a:xfrm>
                  <a:off x="8526758" y="6210503"/>
                  <a:ext cx="1861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9" name="Ink 248">
                  <a:extLst>
                    <a:ext uri="{FF2B5EF4-FFF2-40B4-BE49-F238E27FC236}">
                      <a16:creationId xmlns:a16="http://schemas.microsoft.com/office/drawing/2014/main" id="{E99CF40C-953A-38C7-5FB5-725DDA542AE6}"/>
                    </a:ext>
                  </a:extLst>
                </p14:cNvPr>
                <p14:cNvContentPartPr/>
                <p14:nvPr/>
              </p14:nvContentPartPr>
              <p14:xfrm>
                <a:off x="9093758" y="5911343"/>
                <a:ext cx="268200" cy="247680"/>
              </p14:xfrm>
            </p:contentPart>
          </mc:Choice>
          <mc:Fallback>
            <p:pic>
              <p:nvPicPr>
                <p:cNvPr id="249" name="Ink 248">
                  <a:extLst>
                    <a:ext uri="{FF2B5EF4-FFF2-40B4-BE49-F238E27FC236}">
                      <a16:creationId xmlns:a16="http://schemas.microsoft.com/office/drawing/2014/main" id="{E99CF40C-953A-38C7-5FB5-725DDA542AE6}"/>
                    </a:ext>
                  </a:extLst>
                </p:cNvPr>
                <p:cNvPicPr/>
                <p:nvPr/>
              </p:nvPicPr>
              <p:blipFill>
                <a:blip r:embed="rId415"/>
                <a:stretch>
                  <a:fillRect/>
                </a:stretch>
              </p:blipFill>
              <p:spPr>
                <a:xfrm>
                  <a:off x="9084758" y="5902703"/>
                  <a:ext cx="2858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0" name="Ink 249">
                  <a:extLst>
                    <a:ext uri="{FF2B5EF4-FFF2-40B4-BE49-F238E27FC236}">
                      <a16:creationId xmlns:a16="http://schemas.microsoft.com/office/drawing/2014/main" id="{0198FF0D-90A7-2DD0-2798-05C383212286}"/>
                    </a:ext>
                  </a:extLst>
                </p14:cNvPr>
                <p14:cNvContentPartPr/>
                <p14:nvPr/>
              </p14:nvContentPartPr>
              <p14:xfrm>
                <a:off x="9375278" y="5892983"/>
                <a:ext cx="183960" cy="243000"/>
              </p14:xfrm>
            </p:contentPart>
          </mc:Choice>
          <mc:Fallback>
            <p:pic>
              <p:nvPicPr>
                <p:cNvPr id="250" name="Ink 249">
                  <a:extLst>
                    <a:ext uri="{FF2B5EF4-FFF2-40B4-BE49-F238E27FC236}">
                      <a16:creationId xmlns:a16="http://schemas.microsoft.com/office/drawing/2014/main" id="{0198FF0D-90A7-2DD0-2798-05C383212286}"/>
                    </a:ext>
                  </a:extLst>
                </p:cNvPr>
                <p:cNvPicPr/>
                <p:nvPr/>
              </p:nvPicPr>
              <p:blipFill>
                <a:blip r:embed="rId417"/>
                <a:stretch>
                  <a:fillRect/>
                </a:stretch>
              </p:blipFill>
              <p:spPr>
                <a:xfrm>
                  <a:off x="9366638" y="5883983"/>
                  <a:ext cx="2016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1" name="Ink 250">
                  <a:extLst>
                    <a:ext uri="{FF2B5EF4-FFF2-40B4-BE49-F238E27FC236}">
                      <a16:creationId xmlns:a16="http://schemas.microsoft.com/office/drawing/2014/main" id="{A026536B-7E05-E48E-F07D-7E1C790FDA0F}"/>
                    </a:ext>
                  </a:extLst>
                </p14:cNvPr>
                <p14:cNvContentPartPr/>
                <p14:nvPr/>
              </p14:nvContentPartPr>
              <p14:xfrm>
                <a:off x="9613598" y="5947343"/>
                <a:ext cx="174240" cy="190440"/>
              </p14:xfrm>
            </p:contentPart>
          </mc:Choice>
          <mc:Fallback>
            <p:pic>
              <p:nvPicPr>
                <p:cNvPr id="251" name="Ink 250">
                  <a:extLst>
                    <a:ext uri="{FF2B5EF4-FFF2-40B4-BE49-F238E27FC236}">
                      <a16:creationId xmlns:a16="http://schemas.microsoft.com/office/drawing/2014/main" id="{A026536B-7E05-E48E-F07D-7E1C790FDA0F}"/>
                    </a:ext>
                  </a:extLst>
                </p:cNvPr>
                <p:cNvPicPr/>
                <p:nvPr/>
              </p:nvPicPr>
              <p:blipFill>
                <a:blip r:embed="rId419"/>
                <a:stretch>
                  <a:fillRect/>
                </a:stretch>
              </p:blipFill>
              <p:spPr>
                <a:xfrm>
                  <a:off x="9604598" y="5938703"/>
                  <a:ext cx="1918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2" name="Ink 251">
                  <a:extLst>
                    <a:ext uri="{FF2B5EF4-FFF2-40B4-BE49-F238E27FC236}">
                      <a16:creationId xmlns:a16="http://schemas.microsoft.com/office/drawing/2014/main" id="{6411EB43-E2AD-B587-63A4-6405062EC7B5}"/>
                    </a:ext>
                  </a:extLst>
                </p14:cNvPr>
                <p14:cNvContentPartPr/>
                <p14:nvPr/>
              </p14:nvContentPartPr>
              <p14:xfrm>
                <a:off x="9438278" y="5423543"/>
                <a:ext cx="216720" cy="217800"/>
              </p14:xfrm>
            </p:contentPart>
          </mc:Choice>
          <mc:Fallback>
            <p:pic>
              <p:nvPicPr>
                <p:cNvPr id="252" name="Ink 251">
                  <a:extLst>
                    <a:ext uri="{FF2B5EF4-FFF2-40B4-BE49-F238E27FC236}">
                      <a16:creationId xmlns:a16="http://schemas.microsoft.com/office/drawing/2014/main" id="{6411EB43-E2AD-B587-63A4-6405062EC7B5}"/>
                    </a:ext>
                  </a:extLst>
                </p:cNvPr>
                <p:cNvPicPr/>
                <p:nvPr/>
              </p:nvPicPr>
              <p:blipFill>
                <a:blip r:embed="rId421"/>
                <a:stretch>
                  <a:fillRect/>
                </a:stretch>
              </p:blipFill>
              <p:spPr>
                <a:xfrm>
                  <a:off x="9429278" y="5414903"/>
                  <a:ext cx="2343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3" name="Ink 252">
                  <a:extLst>
                    <a:ext uri="{FF2B5EF4-FFF2-40B4-BE49-F238E27FC236}">
                      <a16:creationId xmlns:a16="http://schemas.microsoft.com/office/drawing/2014/main" id="{481AF566-4983-DB70-0C3F-A865840EBEAA}"/>
                    </a:ext>
                  </a:extLst>
                </p14:cNvPr>
                <p14:cNvContentPartPr/>
                <p14:nvPr/>
              </p14:nvContentPartPr>
              <p14:xfrm>
                <a:off x="9694958" y="5425703"/>
                <a:ext cx="27000" cy="167760"/>
              </p14:xfrm>
            </p:contentPart>
          </mc:Choice>
          <mc:Fallback>
            <p:pic>
              <p:nvPicPr>
                <p:cNvPr id="253" name="Ink 252">
                  <a:extLst>
                    <a:ext uri="{FF2B5EF4-FFF2-40B4-BE49-F238E27FC236}">
                      <a16:creationId xmlns:a16="http://schemas.microsoft.com/office/drawing/2014/main" id="{481AF566-4983-DB70-0C3F-A865840EBEAA}"/>
                    </a:ext>
                  </a:extLst>
                </p:cNvPr>
                <p:cNvPicPr/>
                <p:nvPr/>
              </p:nvPicPr>
              <p:blipFill>
                <a:blip r:embed="rId423"/>
                <a:stretch>
                  <a:fillRect/>
                </a:stretch>
              </p:blipFill>
              <p:spPr>
                <a:xfrm>
                  <a:off x="9686318" y="5416703"/>
                  <a:ext cx="446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54" name="Ink 253">
                  <a:extLst>
                    <a:ext uri="{FF2B5EF4-FFF2-40B4-BE49-F238E27FC236}">
                      <a16:creationId xmlns:a16="http://schemas.microsoft.com/office/drawing/2014/main" id="{D500D8AA-29A7-2E69-5ADD-1879F115B5A9}"/>
                    </a:ext>
                  </a:extLst>
                </p14:cNvPr>
                <p14:cNvContentPartPr/>
                <p14:nvPr/>
              </p14:nvContentPartPr>
              <p14:xfrm>
                <a:off x="9720158" y="5405183"/>
                <a:ext cx="148320" cy="222840"/>
              </p14:xfrm>
            </p:contentPart>
          </mc:Choice>
          <mc:Fallback>
            <p:pic>
              <p:nvPicPr>
                <p:cNvPr id="254" name="Ink 253">
                  <a:extLst>
                    <a:ext uri="{FF2B5EF4-FFF2-40B4-BE49-F238E27FC236}">
                      <a16:creationId xmlns:a16="http://schemas.microsoft.com/office/drawing/2014/main" id="{D500D8AA-29A7-2E69-5ADD-1879F115B5A9}"/>
                    </a:ext>
                  </a:extLst>
                </p:cNvPr>
                <p:cNvPicPr/>
                <p:nvPr/>
              </p:nvPicPr>
              <p:blipFill>
                <a:blip r:embed="rId425"/>
                <a:stretch>
                  <a:fillRect/>
                </a:stretch>
              </p:blipFill>
              <p:spPr>
                <a:xfrm>
                  <a:off x="9711518" y="5396183"/>
                  <a:ext cx="165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55" name="Ink 254">
                  <a:extLst>
                    <a:ext uri="{FF2B5EF4-FFF2-40B4-BE49-F238E27FC236}">
                      <a16:creationId xmlns:a16="http://schemas.microsoft.com/office/drawing/2014/main" id="{BB654767-80F4-3F7E-7274-555CB51F2DC0}"/>
                    </a:ext>
                  </a:extLst>
                </p14:cNvPr>
                <p14:cNvContentPartPr/>
                <p14:nvPr/>
              </p14:nvContentPartPr>
              <p14:xfrm>
                <a:off x="9972518" y="5404103"/>
                <a:ext cx="225720" cy="279360"/>
              </p14:xfrm>
            </p:contentPart>
          </mc:Choice>
          <mc:Fallback>
            <p:pic>
              <p:nvPicPr>
                <p:cNvPr id="255" name="Ink 254">
                  <a:extLst>
                    <a:ext uri="{FF2B5EF4-FFF2-40B4-BE49-F238E27FC236}">
                      <a16:creationId xmlns:a16="http://schemas.microsoft.com/office/drawing/2014/main" id="{BB654767-80F4-3F7E-7274-555CB51F2DC0}"/>
                    </a:ext>
                  </a:extLst>
                </p:cNvPr>
                <p:cNvPicPr/>
                <p:nvPr/>
              </p:nvPicPr>
              <p:blipFill>
                <a:blip r:embed="rId427"/>
                <a:stretch>
                  <a:fillRect/>
                </a:stretch>
              </p:blipFill>
              <p:spPr>
                <a:xfrm>
                  <a:off x="9963518" y="5395103"/>
                  <a:ext cx="2433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56" name="Ink 255">
                  <a:extLst>
                    <a:ext uri="{FF2B5EF4-FFF2-40B4-BE49-F238E27FC236}">
                      <a16:creationId xmlns:a16="http://schemas.microsoft.com/office/drawing/2014/main" id="{915E09DE-5315-4870-B070-CC85CA3ACA0E}"/>
                    </a:ext>
                  </a:extLst>
                </p14:cNvPr>
                <p14:cNvContentPartPr/>
                <p14:nvPr/>
              </p14:nvContentPartPr>
              <p14:xfrm>
                <a:off x="10027598" y="5560703"/>
                <a:ext cx="71280" cy="19800"/>
              </p14:xfrm>
            </p:contentPart>
          </mc:Choice>
          <mc:Fallback>
            <p:pic>
              <p:nvPicPr>
                <p:cNvPr id="256" name="Ink 255">
                  <a:extLst>
                    <a:ext uri="{FF2B5EF4-FFF2-40B4-BE49-F238E27FC236}">
                      <a16:creationId xmlns:a16="http://schemas.microsoft.com/office/drawing/2014/main" id="{915E09DE-5315-4870-B070-CC85CA3ACA0E}"/>
                    </a:ext>
                  </a:extLst>
                </p:cNvPr>
                <p:cNvPicPr/>
                <p:nvPr/>
              </p:nvPicPr>
              <p:blipFill>
                <a:blip r:embed="rId429"/>
                <a:stretch>
                  <a:fillRect/>
                </a:stretch>
              </p:blipFill>
              <p:spPr>
                <a:xfrm>
                  <a:off x="10018958" y="5551703"/>
                  <a:ext cx="88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57" name="Ink 256">
                  <a:extLst>
                    <a:ext uri="{FF2B5EF4-FFF2-40B4-BE49-F238E27FC236}">
                      <a16:creationId xmlns:a16="http://schemas.microsoft.com/office/drawing/2014/main" id="{ED7AEC21-CB49-D9B1-6077-BE53E5BB3040}"/>
                    </a:ext>
                  </a:extLst>
                </p14:cNvPr>
                <p14:cNvContentPartPr/>
                <p14:nvPr/>
              </p14:nvContentPartPr>
              <p14:xfrm>
                <a:off x="10559318" y="5698943"/>
                <a:ext cx="243360" cy="288000"/>
              </p14:xfrm>
            </p:contentPart>
          </mc:Choice>
          <mc:Fallback>
            <p:pic>
              <p:nvPicPr>
                <p:cNvPr id="257" name="Ink 256">
                  <a:extLst>
                    <a:ext uri="{FF2B5EF4-FFF2-40B4-BE49-F238E27FC236}">
                      <a16:creationId xmlns:a16="http://schemas.microsoft.com/office/drawing/2014/main" id="{ED7AEC21-CB49-D9B1-6077-BE53E5BB3040}"/>
                    </a:ext>
                  </a:extLst>
                </p:cNvPr>
                <p:cNvPicPr/>
                <p:nvPr/>
              </p:nvPicPr>
              <p:blipFill>
                <a:blip r:embed="rId431"/>
                <a:stretch>
                  <a:fillRect/>
                </a:stretch>
              </p:blipFill>
              <p:spPr>
                <a:xfrm>
                  <a:off x="10550318" y="5689943"/>
                  <a:ext cx="2610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58" name="Ink 257">
                  <a:extLst>
                    <a:ext uri="{FF2B5EF4-FFF2-40B4-BE49-F238E27FC236}">
                      <a16:creationId xmlns:a16="http://schemas.microsoft.com/office/drawing/2014/main" id="{1CDB8F11-7D6E-FD2A-222C-6D9BD903038E}"/>
                    </a:ext>
                  </a:extLst>
                </p14:cNvPr>
                <p14:cNvContentPartPr/>
                <p14:nvPr/>
              </p14:nvContentPartPr>
              <p14:xfrm>
                <a:off x="10866038" y="5737823"/>
                <a:ext cx="160560" cy="204120"/>
              </p14:xfrm>
            </p:contentPart>
          </mc:Choice>
          <mc:Fallback>
            <p:pic>
              <p:nvPicPr>
                <p:cNvPr id="258" name="Ink 257">
                  <a:extLst>
                    <a:ext uri="{FF2B5EF4-FFF2-40B4-BE49-F238E27FC236}">
                      <a16:creationId xmlns:a16="http://schemas.microsoft.com/office/drawing/2014/main" id="{1CDB8F11-7D6E-FD2A-222C-6D9BD903038E}"/>
                    </a:ext>
                  </a:extLst>
                </p:cNvPr>
                <p:cNvPicPr/>
                <p:nvPr/>
              </p:nvPicPr>
              <p:blipFill>
                <a:blip r:embed="rId433"/>
                <a:stretch>
                  <a:fillRect/>
                </a:stretch>
              </p:blipFill>
              <p:spPr>
                <a:xfrm>
                  <a:off x="10857038" y="5729183"/>
                  <a:ext cx="1782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259" name="Ink 258">
                  <a:extLst>
                    <a:ext uri="{FF2B5EF4-FFF2-40B4-BE49-F238E27FC236}">
                      <a16:creationId xmlns:a16="http://schemas.microsoft.com/office/drawing/2014/main" id="{A0C978CC-BD0D-E7E0-2CEF-FCB51106023B}"/>
                    </a:ext>
                  </a:extLst>
                </p14:cNvPr>
                <p14:cNvContentPartPr/>
                <p14:nvPr/>
              </p14:nvContentPartPr>
              <p14:xfrm>
                <a:off x="10943798" y="5713703"/>
                <a:ext cx="501480" cy="267120"/>
              </p14:xfrm>
            </p:contentPart>
          </mc:Choice>
          <mc:Fallback>
            <p:pic>
              <p:nvPicPr>
                <p:cNvPr id="259" name="Ink 258">
                  <a:extLst>
                    <a:ext uri="{FF2B5EF4-FFF2-40B4-BE49-F238E27FC236}">
                      <a16:creationId xmlns:a16="http://schemas.microsoft.com/office/drawing/2014/main" id="{A0C978CC-BD0D-E7E0-2CEF-FCB51106023B}"/>
                    </a:ext>
                  </a:extLst>
                </p:cNvPr>
                <p:cNvPicPr/>
                <p:nvPr/>
              </p:nvPicPr>
              <p:blipFill>
                <a:blip r:embed="rId435"/>
                <a:stretch>
                  <a:fillRect/>
                </a:stretch>
              </p:blipFill>
              <p:spPr>
                <a:xfrm>
                  <a:off x="10934798" y="5705063"/>
                  <a:ext cx="5191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260" name="Ink 259">
                  <a:extLst>
                    <a:ext uri="{FF2B5EF4-FFF2-40B4-BE49-F238E27FC236}">
                      <a16:creationId xmlns:a16="http://schemas.microsoft.com/office/drawing/2014/main" id="{AF28209E-8989-2A7E-E3C5-C190BFD0E69B}"/>
                    </a:ext>
                  </a:extLst>
                </p14:cNvPr>
                <p14:cNvContentPartPr/>
                <p14:nvPr/>
              </p14:nvContentPartPr>
              <p14:xfrm>
                <a:off x="7665638" y="5130143"/>
                <a:ext cx="4025520" cy="1603440"/>
              </p14:xfrm>
            </p:contentPart>
          </mc:Choice>
          <mc:Fallback>
            <p:pic>
              <p:nvPicPr>
                <p:cNvPr id="260" name="Ink 259">
                  <a:extLst>
                    <a:ext uri="{FF2B5EF4-FFF2-40B4-BE49-F238E27FC236}">
                      <a16:creationId xmlns:a16="http://schemas.microsoft.com/office/drawing/2014/main" id="{AF28209E-8989-2A7E-E3C5-C190BFD0E69B}"/>
                    </a:ext>
                  </a:extLst>
                </p:cNvPr>
                <p:cNvPicPr/>
                <p:nvPr/>
              </p:nvPicPr>
              <p:blipFill>
                <a:blip r:embed="rId437"/>
                <a:stretch>
                  <a:fillRect/>
                </a:stretch>
              </p:blipFill>
              <p:spPr>
                <a:xfrm>
                  <a:off x="7656638" y="5121143"/>
                  <a:ext cx="4043160" cy="162108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61" name="Ink 260">
                  <a:extLst>
                    <a:ext uri="{FF2B5EF4-FFF2-40B4-BE49-F238E27FC236}">
                      <a16:creationId xmlns:a16="http://schemas.microsoft.com/office/drawing/2014/main" id="{F19A1567-A9F3-1F3E-A8E4-1ECC58227C14}"/>
                    </a:ext>
                  </a:extLst>
                </p14:cNvPr>
                <p14:cNvContentPartPr/>
                <p14:nvPr/>
              </p14:nvContentPartPr>
              <p14:xfrm>
                <a:off x="4686278" y="5828183"/>
                <a:ext cx="3217680" cy="297360"/>
              </p14:xfrm>
            </p:contentPart>
          </mc:Choice>
          <mc:Fallback>
            <p:pic>
              <p:nvPicPr>
                <p:cNvPr id="261" name="Ink 260">
                  <a:extLst>
                    <a:ext uri="{FF2B5EF4-FFF2-40B4-BE49-F238E27FC236}">
                      <a16:creationId xmlns:a16="http://schemas.microsoft.com/office/drawing/2014/main" id="{F19A1567-A9F3-1F3E-A8E4-1ECC58227C14}"/>
                    </a:ext>
                  </a:extLst>
                </p:cNvPr>
                <p:cNvPicPr/>
                <p:nvPr/>
              </p:nvPicPr>
              <p:blipFill>
                <a:blip r:embed="rId439"/>
                <a:stretch>
                  <a:fillRect/>
                </a:stretch>
              </p:blipFill>
              <p:spPr>
                <a:xfrm>
                  <a:off x="4677638" y="5819183"/>
                  <a:ext cx="323532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62" name="Ink 261">
                  <a:extLst>
                    <a:ext uri="{FF2B5EF4-FFF2-40B4-BE49-F238E27FC236}">
                      <a16:creationId xmlns:a16="http://schemas.microsoft.com/office/drawing/2014/main" id="{7D4505E3-F2BC-F46C-4391-D44833CDC31A}"/>
                    </a:ext>
                  </a:extLst>
                </p14:cNvPr>
                <p14:cNvContentPartPr/>
                <p14:nvPr/>
              </p14:nvContentPartPr>
              <p14:xfrm>
                <a:off x="4405118" y="5646743"/>
                <a:ext cx="435600" cy="304560"/>
              </p14:xfrm>
            </p:contentPart>
          </mc:Choice>
          <mc:Fallback>
            <p:pic>
              <p:nvPicPr>
                <p:cNvPr id="262" name="Ink 261">
                  <a:extLst>
                    <a:ext uri="{FF2B5EF4-FFF2-40B4-BE49-F238E27FC236}">
                      <a16:creationId xmlns:a16="http://schemas.microsoft.com/office/drawing/2014/main" id="{7D4505E3-F2BC-F46C-4391-D44833CDC31A}"/>
                    </a:ext>
                  </a:extLst>
                </p:cNvPr>
                <p:cNvPicPr/>
                <p:nvPr/>
              </p:nvPicPr>
              <p:blipFill>
                <a:blip r:embed="rId441"/>
                <a:stretch>
                  <a:fillRect/>
                </a:stretch>
              </p:blipFill>
              <p:spPr>
                <a:xfrm>
                  <a:off x="4396118" y="5637743"/>
                  <a:ext cx="453240" cy="322200"/>
                </a:xfrm>
                <a:prstGeom prst="rect">
                  <a:avLst/>
                </a:prstGeom>
              </p:spPr>
            </p:pic>
          </mc:Fallback>
        </mc:AlternateContent>
      </p:grpSp>
    </p:spTree>
    <p:extLst>
      <p:ext uri="{BB962C8B-B14F-4D97-AF65-F5344CB8AC3E}">
        <p14:creationId xmlns:p14="http://schemas.microsoft.com/office/powerpoint/2010/main" val="84078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0A4D-DA9F-BBA2-2621-9B23B4A608B4}"/>
              </a:ext>
            </a:extLst>
          </p:cNvPr>
          <p:cNvSpPr>
            <a:spLocks noGrp="1"/>
          </p:cNvSpPr>
          <p:nvPr>
            <p:ph type="title"/>
          </p:nvPr>
        </p:nvSpPr>
        <p:spPr/>
        <p:txBody>
          <a:bodyPr/>
          <a:lstStyle/>
          <a:p>
            <a:r>
              <a:rPr lang="en-IN" dirty="0"/>
              <a:t>Setting up ABAP system</a:t>
            </a:r>
          </a:p>
        </p:txBody>
      </p:sp>
      <p:sp>
        <p:nvSpPr>
          <p:cNvPr id="923" name="Google Shape;923;p23"/>
          <p:cNvSpPr txBox="1"/>
          <p:nvPr/>
        </p:nvSpPr>
        <p:spPr>
          <a:xfrm>
            <a:off x="224979" y="788088"/>
            <a:ext cx="11806237" cy="557071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sng"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hlinkClick r:id="rId2">
                  <a:extLst>
                    <a:ext uri="{A12FA001-AC4F-418D-AE19-62706E023703}">
                      <ahyp:hlinkClr xmlns:ahyp="http://schemas.microsoft.com/office/drawing/2018/hyperlinkcolor" val="tx"/>
                    </a:ext>
                  </a:extLst>
                </a:hlinkClick>
              </a:rPr>
              <a:t>https://tools.hana.ondemand.com/#abap</a:t>
            </a:r>
            <a:endParaRPr kumimoji="0"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rPr>
              <a:t>Starters:</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433835"/>
              </a:buClr>
              <a:buSzPts val="1800"/>
              <a:buFont typeface="Quattrocento Sans"/>
              <a:buAutoNum type="arabicPeriod"/>
              <a:tabLst/>
              <a:defRPr/>
            </a:pPr>
            <a:r>
              <a:rPr kumimoji="0" lang="en-US"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rPr>
              <a:t>JRE - </a:t>
            </a:r>
            <a:r>
              <a:rPr kumimoji="0" lang="en-US" sz="2000" b="0" i="0" u="sng"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https://download.oracle.com/java/17/archive/jdk-17.0.10_windows-x64_bin.msi</a:t>
            </a:r>
            <a:endParaRPr kumimoji="0"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endParaRPr>
          </a:p>
          <a:p>
            <a:pPr marL="342900" marR="0" lvl="0" indent="-342900" algn="l" defTabSz="914400" rtl="0" eaLnBrk="1" fontAlgn="auto" latinLnBrk="0" hangingPunct="1">
              <a:lnSpc>
                <a:spcPct val="100000"/>
              </a:lnSpc>
              <a:spcBef>
                <a:spcPts val="0"/>
              </a:spcBef>
              <a:spcAft>
                <a:spcPts val="0"/>
              </a:spcAft>
              <a:buClr>
                <a:srgbClr val="433835"/>
              </a:buClr>
              <a:buSzPts val="1800"/>
              <a:buFont typeface="Quattrocento Sans"/>
              <a:buAutoNum type="arabicPeriod"/>
              <a:tabLst/>
              <a:defRPr/>
            </a:pPr>
            <a:r>
              <a:rPr kumimoji="0" lang="en-US"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rPr>
              <a:t>For windows we need </a:t>
            </a:r>
            <a:r>
              <a:rPr kumimoji="0" lang="en-US" sz="2000" b="0" i="0" u="none" strike="noStrike" kern="0" cap="none" spc="0" normalizeH="0" baseline="0" noProof="0" dirty="0" err="1">
                <a:ln>
                  <a:noFill/>
                </a:ln>
                <a:solidFill>
                  <a:schemeClr val="bg1"/>
                </a:solidFill>
                <a:effectLst/>
                <a:uLnTx/>
                <a:uFillTx/>
                <a:latin typeface="Quattrocento Sans"/>
                <a:ea typeface="Quattrocento Sans"/>
                <a:cs typeface="Quattrocento Sans"/>
                <a:sym typeface="Quattrocento Sans"/>
              </a:rPr>
              <a:t>micosoft</a:t>
            </a:r>
            <a:r>
              <a:rPr kumimoji="0" lang="en-US"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rPr>
              <a:t> C++ runtime - </a:t>
            </a:r>
            <a:r>
              <a:rPr kumimoji="0" lang="en-US" sz="2000" b="0" i="0" u="sng"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hlinkClick r:id="rId4">
                  <a:extLst>
                    <a:ext uri="{A12FA001-AC4F-418D-AE19-62706E023703}">
                      <ahyp:hlinkClr xmlns:ahyp="http://schemas.microsoft.com/office/drawing/2018/hyperlinkcolor" val="tx"/>
                    </a:ext>
                  </a:extLst>
                </a:hlinkClick>
              </a:rPr>
              <a:t>https://docs.microsoft.com/en-US/cpp/windows/latest-supported-vc-redist?view=msvc-170#visual-studio-2013-vc-120</a:t>
            </a:r>
            <a:endParaRPr kumimoji="0"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endParaRPr>
          </a:p>
          <a:p>
            <a:pPr marL="342900" marR="0" lvl="0" indent="-342900" algn="l" defTabSz="914400" rtl="0" eaLnBrk="1" fontAlgn="auto" latinLnBrk="0" hangingPunct="1">
              <a:lnSpc>
                <a:spcPct val="100000"/>
              </a:lnSpc>
              <a:spcBef>
                <a:spcPts val="0"/>
              </a:spcBef>
              <a:spcAft>
                <a:spcPts val="0"/>
              </a:spcAft>
              <a:buClr>
                <a:srgbClr val="433835"/>
              </a:buClr>
              <a:buSzPts val="1800"/>
              <a:buFont typeface="Quattrocento Sans"/>
              <a:buAutoNum type="arabicPeriod"/>
              <a:tabLst/>
              <a:defRPr/>
            </a:pPr>
            <a:r>
              <a:rPr kumimoji="0" lang="en-US" sz="2000" b="0"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rPr>
              <a:t>SAPGUI</a:t>
            </a:r>
          </a:p>
          <a:p>
            <a:pPr marL="0" marR="0" lvl="0" indent="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chemeClr val="bg1"/>
                </a:solidFill>
                <a:effectLst/>
                <a:uLnTx/>
                <a:uFillTx/>
                <a:latin typeface="Quattrocento Sans"/>
                <a:ea typeface="Quattrocento Sans"/>
                <a:cs typeface="Quattrocento Sans"/>
                <a:sym typeface="Quattrocento Sans"/>
              </a:rPr>
              <a:t>Main Course:</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To install the front-end component of ADT, proceed as follows:</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Get an installation of </a:t>
            </a:r>
            <a:r>
              <a:rPr kumimoji="0" lang="en-US" sz="1600" b="0" i="0" u="sng" strike="noStrike" kern="0" cap="none" spc="0" normalizeH="0" baseline="0" noProof="0" dirty="0">
                <a:ln>
                  <a:noFill/>
                </a:ln>
                <a:solidFill>
                  <a:schemeClr val="bg1"/>
                </a:solidFill>
                <a:effectLst/>
                <a:uLnTx/>
                <a:uFillTx/>
                <a:latin typeface="Arial"/>
                <a:ea typeface="Arial"/>
                <a:cs typeface="Arial"/>
                <a:sym typeface="Arial"/>
                <a:hlinkClick r:id="rId5">
                  <a:extLst>
                    <a:ext uri="{A12FA001-AC4F-418D-AE19-62706E023703}">
                      <ahyp:hlinkClr xmlns:ahyp="http://schemas.microsoft.com/office/drawing/2018/hyperlinkcolor" val="tx"/>
                    </a:ext>
                  </a:extLst>
                </a:hlinkClick>
              </a:rPr>
              <a:t>Eclipse 2023-12 (x86_64)</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 (e.g. </a:t>
            </a:r>
            <a:r>
              <a:rPr kumimoji="0" lang="en-US" sz="1600" b="0" i="0" u="sng" strike="noStrike" kern="0" cap="none" spc="0" normalizeH="0" baseline="0" noProof="0" dirty="0">
                <a:ln>
                  <a:noFill/>
                </a:ln>
                <a:solidFill>
                  <a:schemeClr val="bg1"/>
                </a:solidFill>
                <a:effectLst/>
                <a:uLnTx/>
                <a:uFillTx/>
                <a:latin typeface="Arial"/>
                <a:ea typeface="Arial"/>
                <a:cs typeface="Arial"/>
                <a:sym typeface="Arial"/>
                <a:hlinkClick r:id="rId6">
                  <a:extLst>
                    <a:ext uri="{A12FA001-AC4F-418D-AE19-62706E023703}">
                      <ahyp:hlinkClr xmlns:ahyp="http://schemas.microsoft.com/office/drawing/2018/hyperlinkcolor" val="tx"/>
                    </a:ext>
                  </a:extLst>
                </a:hlinkClick>
              </a:rPr>
              <a:t>Eclipse IDE for Java Developers</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In Eclipse, choose in the menu bar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Help &gt; Install New Software...</a:t>
            </a:r>
            <a:endParaRPr kumimoji="0" sz="1600" b="0" i="0" u="none" strike="noStrike" kern="0" cap="none" spc="0" normalizeH="0" baseline="0" noProof="0" dirty="0">
              <a:ln>
                <a:noFill/>
              </a:ln>
              <a:solidFill>
                <a:schemeClr val="bg1"/>
              </a:solidFill>
              <a:effectLst/>
              <a:uLnTx/>
              <a:uFillTx/>
              <a:latin typeface="Arial"/>
              <a:ea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Enter the URL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https://tools.hana.ondemand.com/latest</a:t>
            </a:r>
            <a:endParaRPr kumimoji="0" sz="1600" b="0" i="0" u="none" strike="noStrike" kern="0" cap="none" spc="0" normalizeH="0" baseline="0" noProof="0" dirty="0">
              <a:ln>
                <a:noFill/>
              </a:ln>
              <a:solidFill>
                <a:schemeClr val="bg1"/>
              </a:solidFill>
              <a:effectLst/>
              <a:uLnTx/>
              <a:uFillTx/>
              <a:latin typeface="Arial"/>
              <a:ea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Press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Enter</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 to display the available features.</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Select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ABAP Development Tools</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 and choose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Next</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On the next wizard page, you get an overview of the features to be installed. Choose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Next</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a:t>
            </a: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88900" algn="l" defTabSz="914400" rtl="0" eaLnBrk="1" fontAlgn="auto" latinLnBrk="0" hangingPunct="1">
              <a:lnSpc>
                <a:spcPct val="100000"/>
              </a:lnSpc>
              <a:spcBef>
                <a:spcPts val="0"/>
              </a:spcBef>
              <a:spcAft>
                <a:spcPts val="0"/>
              </a:spcAft>
              <a:buClr>
                <a:srgbClr val="000000"/>
              </a:buClr>
              <a:buSzPts val="1400"/>
              <a:buFont typeface="Quattrocento Sans"/>
              <a:buAutoNum type="arabicPeriod"/>
              <a:tabLst/>
              <a:defRPr/>
            </a:pP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Confirm the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license agreements</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 and choose </a:t>
            </a:r>
            <a:r>
              <a:rPr kumimoji="0" lang="en-US" sz="1600" b="1" i="0" u="none" strike="noStrike" kern="0" cap="none" spc="0" normalizeH="0" baseline="0" noProof="0" dirty="0">
                <a:ln>
                  <a:noFill/>
                </a:ln>
                <a:solidFill>
                  <a:schemeClr val="bg1"/>
                </a:solidFill>
                <a:effectLst/>
                <a:uLnTx/>
                <a:uFillTx/>
                <a:latin typeface="Arial"/>
                <a:ea typeface="Arial"/>
                <a:cs typeface="Arial"/>
                <a:sym typeface="Arial"/>
              </a:rPr>
              <a:t>Finish</a:t>
            </a:r>
            <a:r>
              <a:rPr kumimoji="0" lang="en-US" sz="1600" b="0" i="0" u="none" strike="noStrike" kern="0" cap="none" spc="0" normalizeH="0" baseline="0" noProof="0" dirty="0">
                <a:ln>
                  <a:noFill/>
                </a:ln>
                <a:solidFill>
                  <a:schemeClr val="bg1"/>
                </a:solidFill>
                <a:effectLst/>
                <a:uLnTx/>
                <a:uFillTx/>
                <a:latin typeface="Arial"/>
                <a:ea typeface="Arial"/>
                <a:cs typeface="Arial"/>
                <a:sym typeface="Arial"/>
              </a:rPr>
              <a:t> to start the installation.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600" b="0" i="0" u="none" strike="noStrike" kern="0" cap="none" spc="0" normalizeH="0" baseline="0" noProof="0" dirty="0">
              <a:ln>
                <a:noFill/>
              </a:ln>
              <a:solidFill>
                <a:schemeClr val="bg1"/>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chemeClr val="bg1"/>
                </a:solidFill>
                <a:effectLst/>
                <a:uLnTx/>
                <a:uFillTx/>
                <a:latin typeface="Arial"/>
                <a:ea typeface="Arial"/>
                <a:cs typeface="Arial"/>
                <a:sym typeface="Arial"/>
              </a:rPr>
              <a:t>ABAP Cloud project is a CONNECTION to our ABAP on Cloud system</a:t>
            </a:r>
            <a:endParaRPr kumimoji="0" sz="2800" b="1" i="0" u="none" strike="noStrike" kern="0" cap="none" spc="0" normalizeH="0" baseline="0" noProof="0" dirty="0">
              <a:ln>
                <a:noFill/>
              </a:ln>
              <a:solidFill>
                <a:schemeClr val="bg1"/>
              </a:solidFill>
              <a:effectLst/>
              <a:uLnTx/>
              <a:uFillTx/>
              <a:latin typeface="Arial"/>
              <a:ea typeface="Arial"/>
              <a:cs typeface="Arial"/>
              <a:sym typeface="Arial"/>
            </a:endParaRPr>
          </a:p>
        </p:txBody>
      </p:sp>
    </p:spTree>
    <p:extLst>
      <p:ext uri="{BB962C8B-B14F-4D97-AF65-F5344CB8AC3E}">
        <p14:creationId xmlns:p14="http://schemas.microsoft.com/office/powerpoint/2010/main" val="4069054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31BA-AF1F-C2F4-AE22-75985FD02C90}"/>
              </a:ext>
            </a:extLst>
          </p:cNvPr>
          <p:cNvSpPr>
            <a:spLocks noGrp="1"/>
          </p:cNvSpPr>
          <p:nvPr>
            <p:ph type="title"/>
          </p:nvPr>
        </p:nvSpPr>
        <p:spPr/>
        <p:txBody>
          <a:bodyPr/>
          <a:lstStyle/>
          <a:p>
            <a:r>
              <a:rPr lang="en-IN" dirty="0"/>
              <a:t>Connect Server</a:t>
            </a:r>
          </a:p>
        </p:txBody>
      </p:sp>
      <p:pic>
        <p:nvPicPr>
          <p:cNvPr id="4" name="Picture 3" descr="A long hallway with rows of blue lights&#10;&#10;AI-generated content may be incorrect.">
            <a:extLst>
              <a:ext uri="{FF2B5EF4-FFF2-40B4-BE49-F238E27FC236}">
                <a16:creationId xmlns:a16="http://schemas.microsoft.com/office/drawing/2014/main" id="{A6AEB17A-7E8F-9CC8-D5E0-3F5C5F5137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3972" y="1484784"/>
            <a:ext cx="7344816" cy="4590510"/>
          </a:xfrm>
          <a:prstGeom prst="rect">
            <a:avLst/>
          </a:prstGeom>
        </p:spPr>
      </p:pic>
    </p:spTree>
    <p:extLst>
      <p:ext uri="{BB962C8B-B14F-4D97-AF65-F5344CB8AC3E}">
        <p14:creationId xmlns:p14="http://schemas.microsoft.com/office/powerpoint/2010/main" val="230148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1: UI Extensibility </a:t>
            </a:r>
          </a:p>
        </p:txBody>
      </p:sp>
      <p:pic>
        <p:nvPicPr>
          <p:cNvPr id="5122" name="Picture 2" descr="Solution%20Diagram">
            <a:extLst>
              <a:ext uri="{FF2B5EF4-FFF2-40B4-BE49-F238E27FC236}">
                <a16:creationId xmlns:a16="http://schemas.microsoft.com/office/drawing/2014/main" id="{CA945781-1D56-EEF3-83EC-7FE5D0E53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980728"/>
            <a:ext cx="10126861" cy="55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16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6CCF-342D-83C4-6B61-796E4B8DBF4F}"/>
              </a:ext>
            </a:extLst>
          </p:cNvPr>
          <p:cNvSpPr>
            <a:spLocks noGrp="1"/>
          </p:cNvSpPr>
          <p:nvPr>
            <p:ph type="title"/>
          </p:nvPr>
        </p:nvSpPr>
        <p:spPr/>
        <p:txBody>
          <a:bodyPr/>
          <a:lstStyle/>
          <a:p>
            <a:endParaRPr lang="en-IN"/>
          </a:p>
        </p:txBody>
      </p:sp>
      <p:grpSp>
        <p:nvGrpSpPr>
          <p:cNvPr id="154" name="Group 153">
            <a:extLst>
              <a:ext uri="{FF2B5EF4-FFF2-40B4-BE49-F238E27FC236}">
                <a16:creationId xmlns:a16="http://schemas.microsoft.com/office/drawing/2014/main" id="{8D8EBDDC-F7DB-FF22-054C-EDBF3059B9E1}"/>
              </a:ext>
            </a:extLst>
          </p:cNvPr>
          <p:cNvGrpSpPr/>
          <p:nvPr/>
        </p:nvGrpSpPr>
        <p:grpSpPr>
          <a:xfrm>
            <a:off x="350438" y="826343"/>
            <a:ext cx="11584440" cy="5455800"/>
            <a:chOff x="350438" y="826343"/>
            <a:chExt cx="11584440" cy="545580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C0986E52-58BA-8CA2-658A-8721E69CDFC0}"/>
                    </a:ext>
                  </a:extLst>
                </p14:cNvPr>
                <p14:cNvContentPartPr/>
                <p14:nvPr/>
              </p14:nvContentPartPr>
              <p14:xfrm>
                <a:off x="9675158" y="5070383"/>
                <a:ext cx="1514520" cy="314640"/>
              </p14:xfrm>
            </p:contentPart>
          </mc:Choice>
          <mc:Fallback>
            <p:pic>
              <p:nvPicPr>
                <p:cNvPr id="3" name="Ink 2">
                  <a:extLst>
                    <a:ext uri="{FF2B5EF4-FFF2-40B4-BE49-F238E27FC236}">
                      <a16:creationId xmlns:a16="http://schemas.microsoft.com/office/drawing/2014/main" id="{C0986E52-58BA-8CA2-658A-8721E69CDFC0}"/>
                    </a:ext>
                  </a:extLst>
                </p:cNvPr>
                <p:cNvPicPr/>
                <p:nvPr/>
              </p:nvPicPr>
              <p:blipFill>
                <a:blip r:embed="rId3"/>
                <a:stretch>
                  <a:fillRect/>
                </a:stretch>
              </p:blipFill>
              <p:spPr>
                <a:xfrm>
                  <a:off x="9666158" y="5061383"/>
                  <a:ext cx="15321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2FD6553-46A2-BD13-37B0-D0046E04B6CF}"/>
                    </a:ext>
                  </a:extLst>
                </p14:cNvPr>
                <p14:cNvContentPartPr/>
                <p14:nvPr/>
              </p14:nvContentPartPr>
              <p14:xfrm>
                <a:off x="9749678" y="5248223"/>
                <a:ext cx="1679760" cy="696240"/>
              </p14:xfrm>
            </p:contentPart>
          </mc:Choice>
          <mc:Fallback>
            <p:pic>
              <p:nvPicPr>
                <p:cNvPr id="4" name="Ink 3">
                  <a:extLst>
                    <a:ext uri="{FF2B5EF4-FFF2-40B4-BE49-F238E27FC236}">
                      <a16:creationId xmlns:a16="http://schemas.microsoft.com/office/drawing/2014/main" id="{82FD6553-46A2-BD13-37B0-D0046E04B6CF}"/>
                    </a:ext>
                  </a:extLst>
                </p:cNvPr>
                <p:cNvPicPr/>
                <p:nvPr/>
              </p:nvPicPr>
              <p:blipFill>
                <a:blip r:embed="rId5"/>
                <a:stretch>
                  <a:fillRect/>
                </a:stretch>
              </p:blipFill>
              <p:spPr>
                <a:xfrm>
                  <a:off x="9740678" y="5239223"/>
                  <a:ext cx="1697400" cy="71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B2A1A643-439F-77D0-3A98-D98325E1EE8B}"/>
                    </a:ext>
                  </a:extLst>
                </p14:cNvPr>
                <p14:cNvContentPartPr/>
                <p14:nvPr/>
              </p14:nvContentPartPr>
              <p14:xfrm>
                <a:off x="11153318" y="5282423"/>
                <a:ext cx="138960" cy="682560"/>
              </p14:xfrm>
            </p:contentPart>
          </mc:Choice>
          <mc:Fallback>
            <p:pic>
              <p:nvPicPr>
                <p:cNvPr id="5" name="Ink 4">
                  <a:extLst>
                    <a:ext uri="{FF2B5EF4-FFF2-40B4-BE49-F238E27FC236}">
                      <a16:creationId xmlns:a16="http://schemas.microsoft.com/office/drawing/2014/main" id="{B2A1A643-439F-77D0-3A98-D98325E1EE8B}"/>
                    </a:ext>
                  </a:extLst>
                </p:cNvPr>
                <p:cNvPicPr/>
                <p:nvPr/>
              </p:nvPicPr>
              <p:blipFill>
                <a:blip r:embed="rId7"/>
                <a:stretch>
                  <a:fillRect/>
                </a:stretch>
              </p:blipFill>
              <p:spPr>
                <a:xfrm>
                  <a:off x="11144678" y="5273783"/>
                  <a:ext cx="156600" cy="700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993EDA69-ECC1-3FD8-5E54-D736AADB380F}"/>
                    </a:ext>
                  </a:extLst>
                </p14:cNvPr>
                <p14:cNvContentPartPr/>
                <p14:nvPr/>
              </p14:nvContentPartPr>
              <p14:xfrm>
                <a:off x="10134518" y="5491223"/>
                <a:ext cx="375480" cy="278280"/>
              </p14:xfrm>
            </p:contentPart>
          </mc:Choice>
          <mc:Fallback>
            <p:pic>
              <p:nvPicPr>
                <p:cNvPr id="6" name="Ink 5">
                  <a:extLst>
                    <a:ext uri="{FF2B5EF4-FFF2-40B4-BE49-F238E27FC236}">
                      <a16:creationId xmlns:a16="http://schemas.microsoft.com/office/drawing/2014/main" id="{993EDA69-ECC1-3FD8-5E54-D736AADB380F}"/>
                    </a:ext>
                  </a:extLst>
                </p:cNvPr>
                <p:cNvPicPr/>
                <p:nvPr/>
              </p:nvPicPr>
              <p:blipFill>
                <a:blip r:embed="rId9"/>
                <a:stretch>
                  <a:fillRect/>
                </a:stretch>
              </p:blipFill>
              <p:spPr>
                <a:xfrm>
                  <a:off x="10125878" y="5482223"/>
                  <a:ext cx="3931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341EC6D-20B0-8168-AC2F-B984FCB38187}"/>
                    </a:ext>
                  </a:extLst>
                </p14:cNvPr>
                <p14:cNvContentPartPr/>
                <p14:nvPr/>
              </p14:nvContentPartPr>
              <p14:xfrm>
                <a:off x="10326758" y="5567543"/>
                <a:ext cx="380520" cy="228240"/>
              </p14:xfrm>
            </p:contentPart>
          </mc:Choice>
          <mc:Fallback>
            <p:pic>
              <p:nvPicPr>
                <p:cNvPr id="7" name="Ink 6">
                  <a:extLst>
                    <a:ext uri="{FF2B5EF4-FFF2-40B4-BE49-F238E27FC236}">
                      <a16:creationId xmlns:a16="http://schemas.microsoft.com/office/drawing/2014/main" id="{1341EC6D-20B0-8168-AC2F-B984FCB38187}"/>
                    </a:ext>
                  </a:extLst>
                </p:cNvPr>
                <p:cNvPicPr/>
                <p:nvPr/>
              </p:nvPicPr>
              <p:blipFill>
                <a:blip r:embed="rId11"/>
                <a:stretch>
                  <a:fillRect/>
                </a:stretch>
              </p:blipFill>
              <p:spPr>
                <a:xfrm>
                  <a:off x="10317758" y="5558903"/>
                  <a:ext cx="398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43575E7-07E0-88A9-5084-635F0758A9B0}"/>
                    </a:ext>
                  </a:extLst>
                </p14:cNvPr>
                <p14:cNvContentPartPr/>
                <p14:nvPr/>
              </p14:nvContentPartPr>
              <p14:xfrm>
                <a:off x="10760198" y="5499863"/>
                <a:ext cx="284760" cy="282600"/>
              </p14:xfrm>
            </p:contentPart>
          </mc:Choice>
          <mc:Fallback>
            <p:pic>
              <p:nvPicPr>
                <p:cNvPr id="8" name="Ink 7">
                  <a:extLst>
                    <a:ext uri="{FF2B5EF4-FFF2-40B4-BE49-F238E27FC236}">
                      <a16:creationId xmlns:a16="http://schemas.microsoft.com/office/drawing/2014/main" id="{343575E7-07E0-88A9-5084-635F0758A9B0}"/>
                    </a:ext>
                  </a:extLst>
                </p:cNvPr>
                <p:cNvPicPr/>
                <p:nvPr/>
              </p:nvPicPr>
              <p:blipFill>
                <a:blip r:embed="rId13"/>
                <a:stretch>
                  <a:fillRect/>
                </a:stretch>
              </p:blipFill>
              <p:spPr>
                <a:xfrm>
                  <a:off x="10751198" y="5491223"/>
                  <a:ext cx="3024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4EEF0F77-3A8D-67EF-F30F-74B16A560050}"/>
                    </a:ext>
                  </a:extLst>
                </p14:cNvPr>
                <p14:cNvContentPartPr/>
                <p14:nvPr/>
              </p14:nvContentPartPr>
              <p14:xfrm>
                <a:off x="10457798" y="4503743"/>
                <a:ext cx="45720" cy="594720"/>
              </p14:xfrm>
            </p:contentPart>
          </mc:Choice>
          <mc:Fallback>
            <p:pic>
              <p:nvPicPr>
                <p:cNvPr id="9" name="Ink 8">
                  <a:extLst>
                    <a:ext uri="{FF2B5EF4-FFF2-40B4-BE49-F238E27FC236}">
                      <a16:creationId xmlns:a16="http://schemas.microsoft.com/office/drawing/2014/main" id="{4EEF0F77-3A8D-67EF-F30F-74B16A560050}"/>
                    </a:ext>
                  </a:extLst>
                </p:cNvPr>
                <p:cNvPicPr/>
                <p:nvPr/>
              </p:nvPicPr>
              <p:blipFill>
                <a:blip r:embed="rId15"/>
                <a:stretch>
                  <a:fillRect/>
                </a:stretch>
              </p:blipFill>
              <p:spPr>
                <a:xfrm>
                  <a:off x="10448798" y="4494743"/>
                  <a:ext cx="63360" cy="612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152A98B1-909A-A9FD-1781-FFB3A00BC050}"/>
                    </a:ext>
                  </a:extLst>
                </p14:cNvPr>
                <p14:cNvContentPartPr/>
                <p14:nvPr/>
              </p14:nvContentPartPr>
              <p14:xfrm>
                <a:off x="10333238" y="4450463"/>
                <a:ext cx="326520" cy="200880"/>
              </p14:xfrm>
            </p:contentPart>
          </mc:Choice>
          <mc:Fallback>
            <p:pic>
              <p:nvPicPr>
                <p:cNvPr id="10" name="Ink 9">
                  <a:extLst>
                    <a:ext uri="{FF2B5EF4-FFF2-40B4-BE49-F238E27FC236}">
                      <a16:creationId xmlns:a16="http://schemas.microsoft.com/office/drawing/2014/main" id="{152A98B1-909A-A9FD-1781-FFB3A00BC050}"/>
                    </a:ext>
                  </a:extLst>
                </p:cNvPr>
                <p:cNvPicPr/>
                <p:nvPr/>
              </p:nvPicPr>
              <p:blipFill>
                <a:blip r:embed="rId17"/>
                <a:stretch>
                  <a:fillRect/>
                </a:stretch>
              </p:blipFill>
              <p:spPr>
                <a:xfrm>
                  <a:off x="10324598" y="4441823"/>
                  <a:ext cx="3441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D916CFA3-D73A-9495-BC13-EC2A8657423D}"/>
                    </a:ext>
                  </a:extLst>
                </p14:cNvPr>
                <p14:cNvContentPartPr/>
                <p14:nvPr/>
              </p14:nvContentPartPr>
              <p14:xfrm>
                <a:off x="8886758" y="3225743"/>
                <a:ext cx="3048120" cy="990360"/>
              </p14:xfrm>
            </p:contentPart>
          </mc:Choice>
          <mc:Fallback>
            <p:pic>
              <p:nvPicPr>
                <p:cNvPr id="11" name="Ink 10">
                  <a:extLst>
                    <a:ext uri="{FF2B5EF4-FFF2-40B4-BE49-F238E27FC236}">
                      <a16:creationId xmlns:a16="http://schemas.microsoft.com/office/drawing/2014/main" id="{D916CFA3-D73A-9495-BC13-EC2A8657423D}"/>
                    </a:ext>
                  </a:extLst>
                </p:cNvPr>
                <p:cNvPicPr/>
                <p:nvPr/>
              </p:nvPicPr>
              <p:blipFill>
                <a:blip r:embed="rId19"/>
                <a:stretch>
                  <a:fillRect/>
                </a:stretch>
              </p:blipFill>
              <p:spPr>
                <a:xfrm>
                  <a:off x="8878118" y="3217103"/>
                  <a:ext cx="3065760" cy="100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F153238C-2FCC-D9DB-1110-9D2FD074BC2B}"/>
                    </a:ext>
                  </a:extLst>
                </p14:cNvPr>
                <p14:cNvContentPartPr/>
                <p14:nvPr/>
              </p14:nvContentPartPr>
              <p14:xfrm>
                <a:off x="9004118" y="3149063"/>
                <a:ext cx="2695320" cy="993240"/>
              </p14:xfrm>
            </p:contentPart>
          </mc:Choice>
          <mc:Fallback>
            <p:pic>
              <p:nvPicPr>
                <p:cNvPr id="12" name="Ink 11">
                  <a:extLst>
                    <a:ext uri="{FF2B5EF4-FFF2-40B4-BE49-F238E27FC236}">
                      <a16:creationId xmlns:a16="http://schemas.microsoft.com/office/drawing/2014/main" id="{F153238C-2FCC-D9DB-1110-9D2FD074BC2B}"/>
                    </a:ext>
                  </a:extLst>
                </p:cNvPr>
                <p:cNvPicPr/>
                <p:nvPr/>
              </p:nvPicPr>
              <p:blipFill>
                <a:blip r:embed="rId21"/>
                <a:stretch>
                  <a:fillRect/>
                </a:stretch>
              </p:blipFill>
              <p:spPr>
                <a:xfrm>
                  <a:off x="8995478" y="3140423"/>
                  <a:ext cx="2712960" cy="1010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1E339EE2-7511-5CA5-E910-F939D2496F50}"/>
                    </a:ext>
                  </a:extLst>
                </p14:cNvPr>
                <p14:cNvContentPartPr/>
                <p14:nvPr/>
              </p14:nvContentPartPr>
              <p14:xfrm>
                <a:off x="10044878" y="3544703"/>
                <a:ext cx="281160" cy="314280"/>
              </p14:xfrm>
            </p:contentPart>
          </mc:Choice>
          <mc:Fallback>
            <p:pic>
              <p:nvPicPr>
                <p:cNvPr id="13" name="Ink 12">
                  <a:extLst>
                    <a:ext uri="{FF2B5EF4-FFF2-40B4-BE49-F238E27FC236}">
                      <a16:creationId xmlns:a16="http://schemas.microsoft.com/office/drawing/2014/main" id="{1E339EE2-7511-5CA5-E910-F939D2496F50}"/>
                    </a:ext>
                  </a:extLst>
                </p:cNvPr>
                <p:cNvPicPr/>
                <p:nvPr/>
              </p:nvPicPr>
              <p:blipFill>
                <a:blip r:embed="rId23"/>
                <a:stretch>
                  <a:fillRect/>
                </a:stretch>
              </p:blipFill>
              <p:spPr>
                <a:xfrm>
                  <a:off x="10035878" y="3536063"/>
                  <a:ext cx="29880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6369D75C-E737-92C7-DAEE-7BA844732928}"/>
                    </a:ext>
                  </a:extLst>
                </p14:cNvPr>
                <p14:cNvContentPartPr/>
                <p14:nvPr/>
              </p14:nvContentPartPr>
              <p14:xfrm>
                <a:off x="10401998" y="3584663"/>
                <a:ext cx="46080" cy="272160"/>
              </p14:xfrm>
            </p:contentPart>
          </mc:Choice>
          <mc:Fallback>
            <p:pic>
              <p:nvPicPr>
                <p:cNvPr id="14" name="Ink 13">
                  <a:extLst>
                    <a:ext uri="{FF2B5EF4-FFF2-40B4-BE49-F238E27FC236}">
                      <a16:creationId xmlns:a16="http://schemas.microsoft.com/office/drawing/2014/main" id="{6369D75C-E737-92C7-DAEE-7BA844732928}"/>
                    </a:ext>
                  </a:extLst>
                </p:cNvPr>
                <p:cNvPicPr/>
                <p:nvPr/>
              </p:nvPicPr>
              <p:blipFill>
                <a:blip r:embed="rId25"/>
                <a:stretch>
                  <a:fillRect/>
                </a:stretch>
              </p:blipFill>
              <p:spPr>
                <a:xfrm>
                  <a:off x="10393358" y="3575663"/>
                  <a:ext cx="637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86BEEF3A-E22E-5708-1C61-6D88D7574417}"/>
                    </a:ext>
                  </a:extLst>
                </p14:cNvPr>
                <p14:cNvContentPartPr/>
                <p14:nvPr/>
              </p14:nvContentPartPr>
              <p14:xfrm>
                <a:off x="10554278" y="3641903"/>
                <a:ext cx="124560" cy="241200"/>
              </p14:xfrm>
            </p:contentPart>
          </mc:Choice>
          <mc:Fallback>
            <p:pic>
              <p:nvPicPr>
                <p:cNvPr id="15" name="Ink 14">
                  <a:extLst>
                    <a:ext uri="{FF2B5EF4-FFF2-40B4-BE49-F238E27FC236}">
                      <a16:creationId xmlns:a16="http://schemas.microsoft.com/office/drawing/2014/main" id="{86BEEF3A-E22E-5708-1C61-6D88D7574417}"/>
                    </a:ext>
                  </a:extLst>
                </p:cNvPr>
                <p:cNvPicPr/>
                <p:nvPr/>
              </p:nvPicPr>
              <p:blipFill>
                <a:blip r:embed="rId27"/>
                <a:stretch>
                  <a:fillRect/>
                </a:stretch>
              </p:blipFill>
              <p:spPr>
                <a:xfrm>
                  <a:off x="10545638" y="3633263"/>
                  <a:ext cx="1422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7978433-2930-D7ED-8C83-CF4CBC0A8436}"/>
                    </a:ext>
                  </a:extLst>
                </p14:cNvPr>
                <p14:cNvContentPartPr/>
                <p14:nvPr/>
              </p14:nvContentPartPr>
              <p14:xfrm>
                <a:off x="10449878" y="2674583"/>
                <a:ext cx="15840" cy="511920"/>
              </p14:xfrm>
            </p:contentPart>
          </mc:Choice>
          <mc:Fallback>
            <p:pic>
              <p:nvPicPr>
                <p:cNvPr id="17" name="Ink 16">
                  <a:extLst>
                    <a:ext uri="{FF2B5EF4-FFF2-40B4-BE49-F238E27FC236}">
                      <a16:creationId xmlns:a16="http://schemas.microsoft.com/office/drawing/2014/main" id="{37978433-2930-D7ED-8C83-CF4CBC0A8436}"/>
                    </a:ext>
                  </a:extLst>
                </p:cNvPr>
                <p:cNvPicPr/>
                <p:nvPr/>
              </p:nvPicPr>
              <p:blipFill>
                <a:blip r:embed="rId29"/>
                <a:stretch>
                  <a:fillRect/>
                </a:stretch>
              </p:blipFill>
              <p:spPr>
                <a:xfrm>
                  <a:off x="10441238" y="2665583"/>
                  <a:ext cx="3348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48951A8A-953A-6EEB-924A-C8320D651CBA}"/>
                    </a:ext>
                  </a:extLst>
                </p14:cNvPr>
                <p14:cNvContentPartPr/>
                <p14:nvPr/>
              </p14:nvContentPartPr>
              <p14:xfrm>
                <a:off x="9977918" y="1924343"/>
                <a:ext cx="1538280" cy="919080"/>
              </p14:xfrm>
            </p:contentPart>
          </mc:Choice>
          <mc:Fallback>
            <p:pic>
              <p:nvPicPr>
                <p:cNvPr id="18" name="Ink 17">
                  <a:extLst>
                    <a:ext uri="{FF2B5EF4-FFF2-40B4-BE49-F238E27FC236}">
                      <a16:creationId xmlns:a16="http://schemas.microsoft.com/office/drawing/2014/main" id="{48951A8A-953A-6EEB-924A-C8320D651CBA}"/>
                    </a:ext>
                  </a:extLst>
                </p:cNvPr>
                <p:cNvPicPr/>
                <p:nvPr/>
              </p:nvPicPr>
              <p:blipFill>
                <a:blip r:embed="rId31"/>
                <a:stretch>
                  <a:fillRect/>
                </a:stretch>
              </p:blipFill>
              <p:spPr>
                <a:xfrm>
                  <a:off x="9968918" y="1915703"/>
                  <a:ext cx="1555920" cy="936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03104329-4BD9-8A78-2E29-D62A2FB8B611}"/>
                    </a:ext>
                  </a:extLst>
                </p14:cNvPr>
                <p14:cNvContentPartPr/>
                <p14:nvPr/>
              </p14:nvContentPartPr>
              <p14:xfrm>
                <a:off x="10323518" y="2276783"/>
                <a:ext cx="274680" cy="241560"/>
              </p14:xfrm>
            </p:contentPart>
          </mc:Choice>
          <mc:Fallback>
            <p:pic>
              <p:nvPicPr>
                <p:cNvPr id="19" name="Ink 18">
                  <a:extLst>
                    <a:ext uri="{FF2B5EF4-FFF2-40B4-BE49-F238E27FC236}">
                      <a16:creationId xmlns:a16="http://schemas.microsoft.com/office/drawing/2014/main" id="{03104329-4BD9-8A78-2E29-D62A2FB8B611}"/>
                    </a:ext>
                  </a:extLst>
                </p:cNvPr>
                <p:cNvPicPr/>
                <p:nvPr/>
              </p:nvPicPr>
              <p:blipFill>
                <a:blip r:embed="rId33"/>
                <a:stretch>
                  <a:fillRect/>
                </a:stretch>
              </p:blipFill>
              <p:spPr>
                <a:xfrm>
                  <a:off x="10314518" y="2268143"/>
                  <a:ext cx="2923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3F37FD58-F5CA-C15A-8CE0-5803686C27D2}"/>
                    </a:ext>
                  </a:extLst>
                </p14:cNvPr>
                <p14:cNvContentPartPr/>
                <p14:nvPr/>
              </p14:nvContentPartPr>
              <p14:xfrm>
                <a:off x="10648238" y="2246183"/>
                <a:ext cx="124920" cy="291240"/>
              </p14:xfrm>
            </p:contentPart>
          </mc:Choice>
          <mc:Fallback>
            <p:pic>
              <p:nvPicPr>
                <p:cNvPr id="20" name="Ink 19">
                  <a:extLst>
                    <a:ext uri="{FF2B5EF4-FFF2-40B4-BE49-F238E27FC236}">
                      <a16:creationId xmlns:a16="http://schemas.microsoft.com/office/drawing/2014/main" id="{3F37FD58-F5CA-C15A-8CE0-5803686C27D2}"/>
                    </a:ext>
                  </a:extLst>
                </p:cNvPr>
                <p:cNvPicPr/>
                <p:nvPr/>
              </p:nvPicPr>
              <p:blipFill>
                <a:blip r:embed="rId35"/>
                <a:stretch>
                  <a:fillRect/>
                </a:stretch>
              </p:blipFill>
              <p:spPr>
                <a:xfrm>
                  <a:off x="10639238" y="2237183"/>
                  <a:ext cx="14256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AB5B9EA4-0143-F0A4-0205-BD67146441C9}"/>
                    </a:ext>
                  </a:extLst>
                </p14:cNvPr>
                <p14:cNvContentPartPr/>
                <p14:nvPr/>
              </p14:nvContentPartPr>
              <p14:xfrm>
                <a:off x="10691078" y="2216663"/>
                <a:ext cx="263520" cy="326880"/>
              </p14:xfrm>
            </p:contentPart>
          </mc:Choice>
          <mc:Fallback>
            <p:pic>
              <p:nvPicPr>
                <p:cNvPr id="21" name="Ink 20">
                  <a:extLst>
                    <a:ext uri="{FF2B5EF4-FFF2-40B4-BE49-F238E27FC236}">
                      <a16:creationId xmlns:a16="http://schemas.microsoft.com/office/drawing/2014/main" id="{AB5B9EA4-0143-F0A4-0205-BD67146441C9}"/>
                    </a:ext>
                  </a:extLst>
                </p:cNvPr>
                <p:cNvPicPr/>
                <p:nvPr/>
              </p:nvPicPr>
              <p:blipFill>
                <a:blip r:embed="rId37"/>
                <a:stretch>
                  <a:fillRect/>
                </a:stretch>
              </p:blipFill>
              <p:spPr>
                <a:xfrm>
                  <a:off x="10682078" y="2208023"/>
                  <a:ext cx="2811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C4236814-6BB4-2496-6896-5127775FC349}"/>
                    </a:ext>
                  </a:extLst>
                </p14:cNvPr>
                <p14:cNvContentPartPr/>
                <p14:nvPr/>
              </p14:nvContentPartPr>
              <p14:xfrm>
                <a:off x="10970078" y="2223143"/>
                <a:ext cx="92880" cy="254880"/>
              </p14:xfrm>
            </p:contentPart>
          </mc:Choice>
          <mc:Fallback>
            <p:pic>
              <p:nvPicPr>
                <p:cNvPr id="22" name="Ink 21">
                  <a:extLst>
                    <a:ext uri="{FF2B5EF4-FFF2-40B4-BE49-F238E27FC236}">
                      <a16:creationId xmlns:a16="http://schemas.microsoft.com/office/drawing/2014/main" id="{C4236814-6BB4-2496-6896-5127775FC349}"/>
                    </a:ext>
                  </a:extLst>
                </p:cNvPr>
                <p:cNvPicPr/>
                <p:nvPr/>
              </p:nvPicPr>
              <p:blipFill>
                <a:blip r:embed="rId39"/>
                <a:stretch>
                  <a:fillRect/>
                </a:stretch>
              </p:blipFill>
              <p:spPr>
                <a:xfrm>
                  <a:off x="10961438" y="2214143"/>
                  <a:ext cx="11052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068F4071-0B7B-794C-987E-F4A13A02F4F2}"/>
                    </a:ext>
                  </a:extLst>
                </p14:cNvPr>
                <p14:cNvContentPartPr/>
                <p14:nvPr/>
              </p14:nvContentPartPr>
              <p14:xfrm>
                <a:off x="11172398" y="2185343"/>
                <a:ext cx="53640" cy="219240"/>
              </p14:xfrm>
            </p:contentPart>
          </mc:Choice>
          <mc:Fallback>
            <p:pic>
              <p:nvPicPr>
                <p:cNvPr id="23" name="Ink 22">
                  <a:extLst>
                    <a:ext uri="{FF2B5EF4-FFF2-40B4-BE49-F238E27FC236}">
                      <a16:creationId xmlns:a16="http://schemas.microsoft.com/office/drawing/2014/main" id="{068F4071-0B7B-794C-987E-F4A13A02F4F2}"/>
                    </a:ext>
                  </a:extLst>
                </p:cNvPr>
                <p:cNvPicPr/>
                <p:nvPr/>
              </p:nvPicPr>
              <p:blipFill>
                <a:blip r:embed="rId41"/>
                <a:stretch>
                  <a:fillRect/>
                </a:stretch>
              </p:blipFill>
              <p:spPr>
                <a:xfrm>
                  <a:off x="11163758" y="2176343"/>
                  <a:ext cx="712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318457F7-30C7-E4D6-B213-F241AB28C387}"/>
                    </a:ext>
                  </a:extLst>
                </p14:cNvPr>
                <p14:cNvContentPartPr/>
                <p14:nvPr/>
              </p14:nvContentPartPr>
              <p14:xfrm>
                <a:off x="10142438" y="2008943"/>
                <a:ext cx="907200" cy="809280"/>
              </p14:xfrm>
            </p:contentPart>
          </mc:Choice>
          <mc:Fallback>
            <p:pic>
              <p:nvPicPr>
                <p:cNvPr id="25" name="Ink 24">
                  <a:extLst>
                    <a:ext uri="{FF2B5EF4-FFF2-40B4-BE49-F238E27FC236}">
                      <a16:creationId xmlns:a16="http://schemas.microsoft.com/office/drawing/2014/main" id="{318457F7-30C7-E4D6-B213-F241AB28C387}"/>
                    </a:ext>
                  </a:extLst>
                </p:cNvPr>
                <p:cNvPicPr/>
                <p:nvPr/>
              </p:nvPicPr>
              <p:blipFill>
                <a:blip r:embed="rId43"/>
                <a:stretch>
                  <a:fillRect/>
                </a:stretch>
              </p:blipFill>
              <p:spPr>
                <a:xfrm>
                  <a:off x="10133438" y="1999943"/>
                  <a:ext cx="924840" cy="826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553AEA12-569C-719B-926C-C5A215532E32}"/>
                    </a:ext>
                  </a:extLst>
                </p14:cNvPr>
                <p14:cNvContentPartPr/>
                <p14:nvPr/>
              </p14:nvContentPartPr>
              <p14:xfrm>
                <a:off x="10166558" y="1975823"/>
                <a:ext cx="812520" cy="879480"/>
              </p14:xfrm>
            </p:contentPart>
          </mc:Choice>
          <mc:Fallback>
            <p:pic>
              <p:nvPicPr>
                <p:cNvPr id="26" name="Ink 25">
                  <a:extLst>
                    <a:ext uri="{FF2B5EF4-FFF2-40B4-BE49-F238E27FC236}">
                      <a16:creationId xmlns:a16="http://schemas.microsoft.com/office/drawing/2014/main" id="{553AEA12-569C-719B-926C-C5A215532E32}"/>
                    </a:ext>
                  </a:extLst>
                </p:cNvPr>
                <p:cNvPicPr/>
                <p:nvPr/>
              </p:nvPicPr>
              <p:blipFill>
                <a:blip r:embed="rId45"/>
                <a:stretch>
                  <a:fillRect/>
                </a:stretch>
              </p:blipFill>
              <p:spPr>
                <a:xfrm>
                  <a:off x="10157918" y="1967183"/>
                  <a:ext cx="830160" cy="897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C3A4A559-B6EC-A9BC-028B-38337090648A}"/>
                    </a:ext>
                  </a:extLst>
                </p14:cNvPr>
                <p14:cNvContentPartPr/>
                <p14:nvPr/>
              </p14:nvContentPartPr>
              <p14:xfrm>
                <a:off x="8576798" y="1504583"/>
                <a:ext cx="1407240" cy="1087200"/>
              </p14:xfrm>
            </p:contentPart>
          </mc:Choice>
          <mc:Fallback>
            <p:pic>
              <p:nvPicPr>
                <p:cNvPr id="27" name="Ink 26">
                  <a:extLst>
                    <a:ext uri="{FF2B5EF4-FFF2-40B4-BE49-F238E27FC236}">
                      <a16:creationId xmlns:a16="http://schemas.microsoft.com/office/drawing/2014/main" id="{C3A4A559-B6EC-A9BC-028B-38337090648A}"/>
                    </a:ext>
                  </a:extLst>
                </p:cNvPr>
                <p:cNvPicPr/>
                <p:nvPr/>
              </p:nvPicPr>
              <p:blipFill>
                <a:blip r:embed="rId47"/>
                <a:stretch>
                  <a:fillRect/>
                </a:stretch>
              </p:blipFill>
              <p:spPr>
                <a:xfrm>
                  <a:off x="8567798" y="1495943"/>
                  <a:ext cx="1424880" cy="1104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CC8E0D8A-FDE5-C688-7CD2-54854271B2A0}"/>
                    </a:ext>
                  </a:extLst>
                </p14:cNvPr>
                <p14:cNvContentPartPr/>
                <p14:nvPr/>
              </p14:nvContentPartPr>
              <p14:xfrm>
                <a:off x="8863718" y="1949903"/>
                <a:ext cx="181440" cy="315720"/>
              </p14:xfrm>
            </p:contentPart>
          </mc:Choice>
          <mc:Fallback>
            <p:pic>
              <p:nvPicPr>
                <p:cNvPr id="28" name="Ink 27">
                  <a:extLst>
                    <a:ext uri="{FF2B5EF4-FFF2-40B4-BE49-F238E27FC236}">
                      <a16:creationId xmlns:a16="http://schemas.microsoft.com/office/drawing/2014/main" id="{CC8E0D8A-FDE5-C688-7CD2-54854271B2A0}"/>
                    </a:ext>
                  </a:extLst>
                </p:cNvPr>
                <p:cNvPicPr/>
                <p:nvPr/>
              </p:nvPicPr>
              <p:blipFill>
                <a:blip r:embed="rId49"/>
                <a:stretch>
                  <a:fillRect/>
                </a:stretch>
              </p:blipFill>
              <p:spPr>
                <a:xfrm>
                  <a:off x="8855078" y="1941263"/>
                  <a:ext cx="1990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4E59CA3E-817F-BB9E-A51B-C538839EA089}"/>
                    </a:ext>
                  </a:extLst>
                </p14:cNvPr>
                <p14:cNvContentPartPr/>
                <p14:nvPr/>
              </p14:nvContentPartPr>
              <p14:xfrm>
                <a:off x="8905838" y="2124503"/>
                <a:ext cx="196200" cy="36360"/>
              </p14:xfrm>
            </p:contentPart>
          </mc:Choice>
          <mc:Fallback>
            <p:pic>
              <p:nvPicPr>
                <p:cNvPr id="29" name="Ink 28">
                  <a:extLst>
                    <a:ext uri="{FF2B5EF4-FFF2-40B4-BE49-F238E27FC236}">
                      <a16:creationId xmlns:a16="http://schemas.microsoft.com/office/drawing/2014/main" id="{4E59CA3E-817F-BB9E-A51B-C538839EA089}"/>
                    </a:ext>
                  </a:extLst>
                </p:cNvPr>
                <p:cNvPicPr/>
                <p:nvPr/>
              </p:nvPicPr>
              <p:blipFill>
                <a:blip r:embed="rId51"/>
                <a:stretch>
                  <a:fillRect/>
                </a:stretch>
              </p:blipFill>
              <p:spPr>
                <a:xfrm>
                  <a:off x="8897198" y="2115503"/>
                  <a:ext cx="2138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FA169B8A-9B18-545E-3531-790DD27A30A3}"/>
                    </a:ext>
                  </a:extLst>
                </p14:cNvPr>
                <p14:cNvContentPartPr/>
                <p14:nvPr/>
              </p14:nvContentPartPr>
              <p14:xfrm>
                <a:off x="9203918" y="2043143"/>
                <a:ext cx="43920" cy="172800"/>
              </p14:xfrm>
            </p:contentPart>
          </mc:Choice>
          <mc:Fallback>
            <p:pic>
              <p:nvPicPr>
                <p:cNvPr id="30" name="Ink 29">
                  <a:extLst>
                    <a:ext uri="{FF2B5EF4-FFF2-40B4-BE49-F238E27FC236}">
                      <a16:creationId xmlns:a16="http://schemas.microsoft.com/office/drawing/2014/main" id="{FA169B8A-9B18-545E-3531-790DD27A30A3}"/>
                    </a:ext>
                  </a:extLst>
                </p:cNvPr>
                <p:cNvPicPr/>
                <p:nvPr/>
              </p:nvPicPr>
              <p:blipFill>
                <a:blip r:embed="rId53"/>
                <a:stretch>
                  <a:fillRect/>
                </a:stretch>
              </p:blipFill>
              <p:spPr>
                <a:xfrm>
                  <a:off x="9194918" y="2034503"/>
                  <a:ext cx="615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BF30FD7E-FF8D-E992-103C-94738CA19446}"/>
                    </a:ext>
                  </a:extLst>
                </p14:cNvPr>
                <p14:cNvContentPartPr/>
                <p14:nvPr/>
              </p14:nvContentPartPr>
              <p14:xfrm>
                <a:off x="9152438" y="2004983"/>
                <a:ext cx="242280" cy="244800"/>
              </p14:xfrm>
            </p:contentPart>
          </mc:Choice>
          <mc:Fallback>
            <p:pic>
              <p:nvPicPr>
                <p:cNvPr id="31" name="Ink 30">
                  <a:extLst>
                    <a:ext uri="{FF2B5EF4-FFF2-40B4-BE49-F238E27FC236}">
                      <a16:creationId xmlns:a16="http://schemas.microsoft.com/office/drawing/2014/main" id="{BF30FD7E-FF8D-E992-103C-94738CA19446}"/>
                    </a:ext>
                  </a:extLst>
                </p:cNvPr>
                <p:cNvPicPr/>
                <p:nvPr/>
              </p:nvPicPr>
              <p:blipFill>
                <a:blip r:embed="rId55"/>
                <a:stretch>
                  <a:fillRect/>
                </a:stretch>
              </p:blipFill>
              <p:spPr>
                <a:xfrm>
                  <a:off x="9143798" y="1996343"/>
                  <a:ext cx="2599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3EC3EEF0-1071-DA1B-1DB0-9C8A41BAF683}"/>
                    </a:ext>
                  </a:extLst>
                </p14:cNvPr>
                <p14:cNvContentPartPr/>
                <p14:nvPr/>
              </p14:nvContentPartPr>
              <p14:xfrm>
                <a:off x="9513158" y="1956023"/>
                <a:ext cx="204480" cy="23400"/>
              </p14:xfrm>
            </p:contentPart>
          </mc:Choice>
          <mc:Fallback>
            <p:pic>
              <p:nvPicPr>
                <p:cNvPr id="32" name="Ink 31">
                  <a:extLst>
                    <a:ext uri="{FF2B5EF4-FFF2-40B4-BE49-F238E27FC236}">
                      <a16:creationId xmlns:a16="http://schemas.microsoft.com/office/drawing/2014/main" id="{3EC3EEF0-1071-DA1B-1DB0-9C8A41BAF683}"/>
                    </a:ext>
                  </a:extLst>
                </p:cNvPr>
                <p:cNvPicPr/>
                <p:nvPr/>
              </p:nvPicPr>
              <p:blipFill>
                <a:blip r:embed="rId57"/>
                <a:stretch>
                  <a:fillRect/>
                </a:stretch>
              </p:blipFill>
              <p:spPr>
                <a:xfrm>
                  <a:off x="9504518" y="1947383"/>
                  <a:ext cx="2221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6B4F2635-CCE9-1B7B-389B-1627851FFCA6}"/>
                    </a:ext>
                  </a:extLst>
                </p14:cNvPr>
                <p14:cNvContentPartPr/>
                <p14:nvPr/>
              </p14:nvContentPartPr>
              <p14:xfrm>
                <a:off x="9612518" y="1929023"/>
                <a:ext cx="82800" cy="279360"/>
              </p14:xfrm>
            </p:contentPart>
          </mc:Choice>
          <mc:Fallback>
            <p:pic>
              <p:nvPicPr>
                <p:cNvPr id="33" name="Ink 32">
                  <a:extLst>
                    <a:ext uri="{FF2B5EF4-FFF2-40B4-BE49-F238E27FC236}">
                      <a16:creationId xmlns:a16="http://schemas.microsoft.com/office/drawing/2014/main" id="{6B4F2635-CCE9-1B7B-389B-1627851FFCA6}"/>
                    </a:ext>
                  </a:extLst>
                </p:cNvPr>
                <p:cNvPicPr/>
                <p:nvPr/>
              </p:nvPicPr>
              <p:blipFill>
                <a:blip r:embed="rId59"/>
                <a:stretch>
                  <a:fillRect/>
                </a:stretch>
              </p:blipFill>
              <p:spPr>
                <a:xfrm>
                  <a:off x="9603518" y="1920023"/>
                  <a:ext cx="1004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B97D70B8-96E8-FB70-2C5D-5DB238216FCE}"/>
                    </a:ext>
                  </a:extLst>
                </p14:cNvPr>
                <p14:cNvContentPartPr/>
                <p14:nvPr/>
              </p14:nvContentPartPr>
              <p14:xfrm>
                <a:off x="9619358" y="2577383"/>
                <a:ext cx="50760" cy="632520"/>
              </p14:xfrm>
            </p:contentPart>
          </mc:Choice>
          <mc:Fallback>
            <p:pic>
              <p:nvPicPr>
                <p:cNvPr id="34" name="Ink 33">
                  <a:extLst>
                    <a:ext uri="{FF2B5EF4-FFF2-40B4-BE49-F238E27FC236}">
                      <a16:creationId xmlns:a16="http://schemas.microsoft.com/office/drawing/2014/main" id="{B97D70B8-96E8-FB70-2C5D-5DB238216FCE}"/>
                    </a:ext>
                  </a:extLst>
                </p:cNvPr>
                <p:cNvPicPr/>
                <p:nvPr/>
              </p:nvPicPr>
              <p:blipFill>
                <a:blip r:embed="rId61"/>
                <a:stretch>
                  <a:fillRect/>
                </a:stretch>
              </p:blipFill>
              <p:spPr>
                <a:xfrm>
                  <a:off x="9610358" y="2568383"/>
                  <a:ext cx="68400" cy="650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02EFD120-518D-4151-B046-9EA5A9CD4853}"/>
                    </a:ext>
                  </a:extLst>
                </p14:cNvPr>
                <p14:cNvContentPartPr/>
                <p14:nvPr/>
              </p14:nvContentPartPr>
              <p14:xfrm>
                <a:off x="9571478" y="3087503"/>
                <a:ext cx="64800" cy="68400"/>
              </p14:xfrm>
            </p:contentPart>
          </mc:Choice>
          <mc:Fallback>
            <p:pic>
              <p:nvPicPr>
                <p:cNvPr id="35" name="Ink 34">
                  <a:extLst>
                    <a:ext uri="{FF2B5EF4-FFF2-40B4-BE49-F238E27FC236}">
                      <a16:creationId xmlns:a16="http://schemas.microsoft.com/office/drawing/2014/main" id="{02EFD120-518D-4151-B046-9EA5A9CD4853}"/>
                    </a:ext>
                  </a:extLst>
                </p:cNvPr>
                <p:cNvPicPr/>
                <p:nvPr/>
              </p:nvPicPr>
              <p:blipFill>
                <a:blip r:embed="rId63"/>
                <a:stretch>
                  <a:fillRect/>
                </a:stretch>
              </p:blipFill>
              <p:spPr>
                <a:xfrm>
                  <a:off x="9562478" y="3078863"/>
                  <a:ext cx="824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8E4C2C6C-7014-C185-7F84-69CD03C31D74}"/>
                    </a:ext>
                  </a:extLst>
                </p14:cNvPr>
                <p14:cNvContentPartPr/>
                <p14:nvPr/>
              </p14:nvContentPartPr>
              <p14:xfrm>
                <a:off x="9687038" y="3095063"/>
                <a:ext cx="81000" cy="78120"/>
              </p14:xfrm>
            </p:contentPart>
          </mc:Choice>
          <mc:Fallback>
            <p:pic>
              <p:nvPicPr>
                <p:cNvPr id="36" name="Ink 35">
                  <a:extLst>
                    <a:ext uri="{FF2B5EF4-FFF2-40B4-BE49-F238E27FC236}">
                      <a16:creationId xmlns:a16="http://schemas.microsoft.com/office/drawing/2014/main" id="{8E4C2C6C-7014-C185-7F84-69CD03C31D74}"/>
                    </a:ext>
                  </a:extLst>
                </p:cNvPr>
                <p:cNvPicPr/>
                <p:nvPr/>
              </p:nvPicPr>
              <p:blipFill>
                <a:blip r:embed="rId65"/>
                <a:stretch>
                  <a:fillRect/>
                </a:stretch>
              </p:blipFill>
              <p:spPr>
                <a:xfrm>
                  <a:off x="9678398" y="3086423"/>
                  <a:ext cx="9864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72C5D9CC-D3A9-EACB-7FDC-D3A2FDF1D87E}"/>
                    </a:ext>
                  </a:extLst>
                </p14:cNvPr>
                <p14:cNvContentPartPr/>
                <p14:nvPr/>
              </p14:nvContentPartPr>
              <p14:xfrm>
                <a:off x="9143798" y="3700583"/>
                <a:ext cx="144720" cy="159480"/>
              </p14:xfrm>
            </p:contentPart>
          </mc:Choice>
          <mc:Fallback>
            <p:pic>
              <p:nvPicPr>
                <p:cNvPr id="38" name="Ink 37">
                  <a:extLst>
                    <a:ext uri="{FF2B5EF4-FFF2-40B4-BE49-F238E27FC236}">
                      <a16:creationId xmlns:a16="http://schemas.microsoft.com/office/drawing/2014/main" id="{72C5D9CC-D3A9-EACB-7FDC-D3A2FDF1D87E}"/>
                    </a:ext>
                  </a:extLst>
                </p:cNvPr>
                <p:cNvPicPr/>
                <p:nvPr/>
              </p:nvPicPr>
              <p:blipFill>
                <a:blip r:embed="rId67"/>
                <a:stretch>
                  <a:fillRect/>
                </a:stretch>
              </p:blipFill>
              <p:spPr>
                <a:xfrm>
                  <a:off x="9135158" y="3691583"/>
                  <a:ext cx="1623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053A35E3-9D41-9D54-DA14-B388B91DEB1A}"/>
                    </a:ext>
                  </a:extLst>
                </p14:cNvPr>
                <p14:cNvContentPartPr/>
                <p14:nvPr/>
              </p14:nvContentPartPr>
              <p14:xfrm>
                <a:off x="9269078" y="3603383"/>
                <a:ext cx="176400" cy="123120"/>
              </p14:xfrm>
            </p:contentPart>
          </mc:Choice>
          <mc:Fallback>
            <p:pic>
              <p:nvPicPr>
                <p:cNvPr id="39" name="Ink 38">
                  <a:extLst>
                    <a:ext uri="{FF2B5EF4-FFF2-40B4-BE49-F238E27FC236}">
                      <a16:creationId xmlns:a16="http://schemas.microsoft.com/office/drawing/2014/main" id="{053A35E3-9D41-9D54-DA14-B388B91DEB1A}"/>
                    </a:ext>
                  </a:extLst>
                </p:cNvPr>
                <p:cNvPicPr/>
                <p:nvPr/>
              </p:nvPicPr>
              <p:blipFill>
                <a:blip r:embed="rId69"/>
                <a:stretch>
                  <a:fillRect/>
                </a:stretch>
              </p:blipFill>
              <p:spPr>
                <a:xfrm>
                  <a:off x="9260438" y="3594743"/>
                  <a:ext cx="1940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EB9E4F5D-42FB-FCC7-0ACC-6E98A55DB936}"/>
                    </a:ext>
                  </a:extLst>
                </p14:cNvPr>
                <p14:cNvContentPartPr/>
                <p14:nvPr/>
              </p14:nvContentPartPr>
              <p14:xfrm>
                <a:off x="9436838" y="3548663"/>
                <a:ext cx="64080" cy="140760"/>
              </p14:xfrm>
            </p:contentPart>
          </mc:Choice>
          <mc:Fallback>
            <p:pic>
              <p:nvPicPr>
                <p:cNvPr id="40" name="Ink 39">
                  <a:extLst>
                    <a:ext uri="{FF2B5EF4-FFF2-40B4-BE49-F238E27FC236}">
                      <a16:creationId xmlns:a16="http://schemas.microsoft.com/office/drawing/2014/main" id="{EB9E4F5D-42FB-FCC7-0ACC-6E98A55DB936}"/>
                    </a:ext>
                  </a:extLst>
                </p:cNvPr>
                <p:cNvPicPr/>
                <p:nvPr/>
              </p:nvPicPr>
              <p:blipFill>
                <a:blip r:embed="rId71"/>
                <a:stretch>
                  <a:fillRect/>
                </a:stretch>
              </p:blipFill>
              <p:spPr>
                <a:xfrm>
                  <a:off x="9428198" y="3540023"/>
                  <a:ext cx="817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D80535AF-31AE-3623-2F9F-64E9570F1659}"/>
                    </a:ext>
                  </a:extLst>
                </p14:cNvPr>
                <p14:cNvContentPartPr/>
                <p14:nvPr/>
              </p14:nvContentPartPr>
              <p14:xfrm>
                <a:off x="9296438" y="3788783"/>
                <a:ext cx="123840" cy="81720"/>
              </p14:xfrm>
            </p:contentPart>
          </mc:Choice>
          <mc:Fallback>
            <p:pic>
              <p:nvPicPr>
                <p:cNvPr id="41" name="Ink 40">
                  <a:extLst>
                    <a:ext uri="{FF2B5EF4-FFF2-40B4-BE49-F238E27FC236}">
                      <a16:creationId xmlns:a16="http://schemas.microsoft.com/office/drawing/2014/main" id="{D80535AF-31AE-3623-2F9F-64E9570F1659}"/>
                    </a:ext>
                  </a:extLst>
                </p:cNvPr>
                <p:cNvPicPr/>
                <p:nvPr/>
              </p:nvPicPr>
              <p:blipFill>
                <a:blip r:embed="rId73"/>
                <a:stretch>
                  <a:fillRect/>
                </a:stretch>
              </p:blipFill>
              <p:spPr>
                <a:xfrm>
                  <a:off x="9287798" y="3780143"/>
                  <a:ext cx="1414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0A83EA88-3B05-8B7E-2A1D-99042DF4FAF8}"/>
                    </a:ext>
                  </a:extLst>
                </p14:cNvPr>
                <p14:cNvContentPartPr/>
                <p14:nvPr/>
              </p14:nvContentPartPr>
              <p14:xfrm>
                <a:off x="9456278" y="3856103"/>
                <a:ext cx="74880" cy="91440"/>
              </p14:xfrm>
            </p:contentPart>
          </mc:Choice>
          <mc:Fallback>
            <p:pic>
              <p:nvPicPr>
                <p:cNvPr id="42" name="Ink 41">
                  <a:extLst>
                    <a:ext uri="{FF2B5EF4-FFF2-40B4-BE49-F238E27FC236}">
                      <a16:creationId xmlns:a16="http://schemas.microsoft.com/office/drawing/2014/main" id="{0A83EA88-3B05-8B7E-2A1D-99042DF4FAF8}"/>
                    </a:ext>
                  </a:extLst>
                </p:cNvPr>
                <p:cNvPicPr/>
                <p:nvPr/>
              </p:nvPicPr>
              <p:blipFill>
                <a:blip r:embed="rId75"/>
                <a:stretch>
                  <a:fillRect/>
                </a:stretch>
              </p:blipFill>
              <p:spPr>
                <a:xfrm>
                  <a:off x="9447638" y="3847463"/>
                  <a:ext cx="925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D01FCE09-ABEE-6653-0001-1BF03D96C882}"/>
                    </a:ext>
                  </a:extLst>
                </p14:cNvPr>
                <p14:cNvContentPartPr/>
                <p14:nvPr/>
              </p14:nvContentPartPr>
              <p14:xfrm>
                <a:off x="9156038" y="3592223"/>
                <a:ext cx="13320" cy="372240"/>
              </p14:xfrm>
            </p:contentPart>
          </mc:Choice>
          <mc:Fallback>
            <p:pic>
              <p:nvPicPr>
                <p:cNvPr id="43" name="Ink 42">
                  <a:extLst>
                    <a:ext uri="{FF2B5EF4-FFF2-40B4-BE49-F238E27FC236}">
                      <a16:creationId xmlns:a16="http://schemas.microsoft.com/office/drawing/2014/main" id="{D01FCE09-ABEE-6653-0001-1BF03D96C882}"/>
                    </a:ext>
                  </a:extLst>
                </p:cNvPr>
                <p:cNvPicPr/>
                <p:nvPr/>
              </p:nvPicPr>
              <p:blipFill>
                <a:blip r:embed="rId77"/>
                <a:stretch>
                  <a:fillRect/>
                </a:stretch>
              </p:blipFill>
              <p:spPr>
                <a:xfrm>
                  <a:off x="9147038" y="3583223"/>
                  <a:ext cx="3096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AC3C2FFF-D633-49A2-A1E1-C9EB4F76E2F2}"/>
                    </a:ext>
                  </a:extLst>
                </p14:cNvPr>
                <p14:cNvContentPartPr/>
                <p14:nvPr/>
              </p14:nvContentPartPr>
              <p14:xfrm>
                <a:off x="9125078" y="3964103"/>
                <a:ext cx="487800" cy="38160"/>
              </p14:xfrm>
            </p:contentPart>
          </mc:Choice>
          <mc:Fallback>
            <p:pic>
              <p:nvPicPr>
                <p:cNvPr id="44" name="Ink 43">
                  <a:extLst>
                    <a:ext uri="{FF2B5EF4-FFF2-40B4-BE49-F238E27FC236}">
                      <a16:creationId xmlns:a16="http://schemas.microsoft.com/office/drawing/2014/main" id="{AC3C2FFF-D633-49A2-A1E1-C9EB4F76E2F2}"/>
                    </a:ext>
                  </a:extLst>
                </p:cNvPr>
                <p:cNvPicPr/>
                <p:nvPr/>
              </p:nvPicPr>
              <p:blipFill>
                <a:blip r:embed="rId79"/>
                <a:stretch>
                  <a:fillRect/>
                </a:stretch>
              </p:blipFill>
              <p:spPr>
                <a:xfrm>
                  <a:off x="9116078" y="3955103"/>
                  <a:ext cx="5054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EC8CE870-C214-F93C-EAA3-E51CAF33CBAD}"/>
                    </a:ext>
                  </a:extLst>
                </p14:cNvPr>
                <p14:cNvContentPartPr/>
                <p14:nvPr/>
              </p14:nvContentPartPr>
              <p14:xfrm>
                <a:off x="9130478" y="3482423"/>
                <a:ext cx="594720" cy="515880"/>
              </p14:xfrm>
            </p:contentPart>
          </mc:Choice>
          <mc:Fallback>
            <p:pic>
              <p:nvPicPr>
                <p:cNvPr id="45" name="Ink 44">
                  <a:extLst>
                    <a:ext uri="{FF2B5EF4-FFF2-40B4-BE49-F238E27FC236}">
                      <a16:creationId xmlns:a16="http://schemas.microsoft.com/office/drawing/2014/main" id="{EC8CE870-C214-F93C-EAA3-E51CAF33CBAD}"/>
                    </a:ext>
                  </a:extLst>
                </p:cNvPr>
                <p:cNvPicPr/>
                <p:nvPr/>
              </p:nvPicPr>
              <p:blipFill>
                <a:blip r:embed="rId81"/>
                <a:stretch>
                  <a:fillRect/>
                </a:stretch>
              </p:blipFill>
              <p:spPr>
                <a:xfrm>
                  <a:off x="9121478" y="3473423"/>
                  <a:ext cx="61236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579C4ECF-1730-7CC7-18F7-D78E66442037}"/>
                    </a:ext>
                  </a:extLst>
                </p14:cNvPr>
                <p14:cNvContentPartPr/>
                <p14:nvPr/>
              </p14:nvContentPartPr>
              <p14:xfrm>
                <a:off x="9363038" y="4077143"/>
                <a:ext cx="12960" cy="343080"/>
              </p14:xfrm>
            </p:contentPart>
          </mc:Choice>
          <mc:Fallback>
            <p:pic>
              <p:nvPicPr>
                <p:cNvPr id="47" name="Ink 46">
                  <a:extLst>
                    <a:ext uri="{FF2B5EF4-FFF2-40B4-BE49-F238E27FC236}">
                      <a16:creationId xmlns:a16="http://schemas.microsoft.com/office/drawing/2014/main" id="{579C4ECF-1730-7CC7-18F7-D78E66442037}"/>
                    </a:ext>
                  </a:extLst>
                </p:cNvPr>
                <p:cNvPicPr/>
                <p:nvPr/>
              </p:nvPicPr>
              <p:blipFill>
                <a:blip r:embed="rId83"/>
                <a:stretch>
                  <a:fillRect/>
                </a:stretch>
              </p:blipFill>
              <p:spPr>
                <a:xfrm>
                  <a:off x="9354038" y="4068143"/>
                  <a:ext cx="306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027529D6-BED3-9396-F14D-45C1DE699456}"/>
                    </a:ext>
                  </a:extLst>
                </p14:cNvPr>
                <p14:cNvContentPartPr/>
                <p14:nvPr/>
              </p14:nvContentPartPr>
              <p14:xfrm>
                <a:off x="9220118" y="4597703"/>
                <a:ext cx="103680" cy="125280"/>
              </p14:xfrm>
            </p:contentPart>
          </mc:Choice>
          <mc:Fallback>
            <p:pic>
              <p:nvPicPr>
                <p:cNvPr id="48" name="Ink 47">
                  <a:extLst>
                    <a:ext uri="{FF2B5EF4-FFF2-40B4-BE49-F238E27FC236}">
                      <a16:creationId xmlns:a16="http://schemas.microsoft.com/office/drawing/2014/main" id="{027529D6-BED3-9396-F14D-45C1DE699456}"/>
                    </a:ext>
                  </a:extLst>
                </p:cNvPr>
                <p:cNvPicPr/>
                <p:nvPr/>
              </p:nvPicPr>
              <p:blipFill>
                <a:blip r:embed="rId85"/>
                <a:stretch>
                  <a:fillRect/>
                </a:stretch>
              </p:blipFill>
              <p:spPr>
                <a:xfrm>
                  <a:off x="9211118" y="4588703"/>
                  <a:ext cx="1213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E6E8FE88-19CB-DC22-2784-5ABED3297E15}"/>
                    </a:ext>
                  </a:extLst>
                </p14:cNvPr>
                <p14:cNvContentPartPr/>
                <p14:nvPr/>
              </p14:nvContentPartPr>
              <p14:xfrm>
                <a:off x="9373118" y="4523543"/>
                <a:ext cx="127080" cy="205200"/>
              </p14:xfrm>
            </p:contentPart>
          </mc:Choice>
          <mc:Fallback>
            <p:pic>
              <p:nvPicPr>
                <p:cNvPr id="49" name="Ink 48">
                  <a:extLst>
                    <a:ext uri="{FF2B5EF4-FFF2-40B4-BE49-F238E27FC236}">
                      <a16:creationId xmlns:a16="http://schemas.microsoft.com/office/drawing/2014/main" id="{E6E8FE88-19CB-DC22-2784-5ABED3297E15}"/>
                    </a:ext>
                  </a:extLst>
                </p:cNvPr>
                <p:cNvPicPr/>
                <p:nvPr/>
              </p:nvPicPr>
              <p:blipFill>
                <a:blip r:embed="rId87"/>
                <a:stretch>
                  <a:fillRect/>
                </a:stretch>
              </p:blipFill>
              <p:spPr>
                <a:xfrm>
                  <a:off x="9364118" y="4514543"/>
                  <a:ext cx="1447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CE652872-5216-E5B1-AEF7-0A7EA388EE6A}"/>
                    </a:ext>
                  </a:extLst>
                </p14:cNvPr>
                <p14:cNvContentPartPr/>
                <p14:nvPr/>
              </p14:nvContentPartPr>
              <p14:xfrm>
                <a:off x="9550958" y="4599503"/>
                <a:ext cx="80640" cy="97200"/>
              </p14:xfrm>
            </p:contentPart>
          </mc:Choice>
          <mc:Fallback>
            <p:pic>
              <p:nvPicPr>
                <p:cNvPr id="50" name="Ink 49">
                  <a:extLst>
                    <a:ext uri="{FF2B5EF4-FFF2-40B4-BE49-F238E27FC236}">
                      <a16:creationId xmlns:a16="http://schemas.microsoft.com/office/drawing/2014/main" id="{CE652872-5216-E5B1-AEF7-0A7EA388EE6A}"/>
                    </a:ext>
                  </a:extLst>
                </p:cNvPr>
                <p:cNvPicPr/>
                <p:nvPr/>
              </p:nvPicPr>
              <p:blipFill>
                <a:blip r:embed="rId89"/>
                <a:stretch>
                  <a:fillRect/>
                </a:stretch>
              </p:blipFill>
              <p:spPr>
                <a:xfrm>
                  <a:off x="9542318" y="4590503"/>
                  <a:ext cx="982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007D7A1A-C5A7-77DF-4FB5-65712CF627E3}"/>
                    </a:ext>
                  </a:extLst>
                </p14:cNvPr>
                <p14:cNvContentPartPr/>
                <p14:nvPr/>
              </p14:nvContentPartPr>
              <p14:xfrm>
                <a:off x="9670838" y="4578983"/>
                <a:ext cx="68400" cy="130680"/>
              </p14:xfrm>
            </p:contentPart>
          </mc:Choice>
          <mc:Fallback>
            <p:pic>
              <p:nvPicPr>
                <p:cNvPr id="51" name="Ink 50">
                  <a:extLst>
                    <a:ext uri="{FF2B5EF4-FFF2-40B4-BE49-F238E27FC236}">
                      <a16:creationId xmlns:a16="http://schemas.microsoft.com/office/drawing/2014/main" id="{007D7A1A-C5A7-77DF-4FB5-65712CF627E3}"/>
                    </a:ext>
                  </a:extLst>
                </p:cNvPr>
                <p:cNvPicPr/>
                <p:nvPr/>
              </p:nvPicPr>
              <p:blipFill>
                <a:blip r:embed="rId91"/>
                <a:stretch>
                  <a:fillRect/>
                </a:stretch>
              </p:blipFill>
              <p:spPr>
                <a:xfrm>
                  <a:off x="9662198" y="4570343"/>
                  <a:ext cx="860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523FDA94-D551-2FCB-3D4B-FA0745DCE413}"/>
                    </a:ext>
                  </a:extLst>
                </p14:cNvPr>
                <p14:cNvContentPartPr/>
                <p14:nvPr/>
              </p14:nvContentPartPr>
              <p14:xfrm>
                <a:off x="9801518" y="4530383"/>
                <a:ext cx="7200" cy="111960"/>
              </p14:xfrm>
            </p:contentPart>
          </mc:Choice>
          <mc:Fallback>
            <p:pic>
              <p:nvPicPr>
                <p:cNvPr id="52" name="Ink 51">
                  <a:extLst>
                    <a:ext uri="{FF2B5EF4-FFF2-40B4-BE49-F238E27FC236}">
                      <a16:creationId xmlns:a16="http://schemas.microsoft.com/office/drawing/2014/main" id="{523FDA94-D551-2FCB-3D4B-FA0745DCE413}"/>
                    </a:ext>
                  </a:extLst>
                </p:cNvPr>
                <p:cNvPicPr/>
                <p:nvPr/>
              </p:nvPicPr>
              <p:blipFill>
                <a:blip r:embed="rId93"/>
                <a:stretch>
                  <a:fillRect/>
                </a:stretch>
              </p:blipFill>
              <p:spPr>
                <a:xfrm>
                  <a:off x="9792518" y="4521743"/>
                  <a:ext cx="2484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8ED4EF80-3D77-BC81-2127-C87FD3D7F758}"/>
                    </a:ext>
                  </a:extLst>
                </p14:cNvPr>
                <p14:cNvContentPartPr/>
                <p14:nvPr/>
              </p14:nvContentPartPr>
              <p14:xfrm>
                <a:off x="9720518" y="4499783"/>
                <a:ext cx="11880" cy="217440"/>
              </p14:xfrm>
            </p:contentPart>
          </mc:Choice>
          <mc:Fallback>
            <p:pic>
              <p:nvPicPr>
                <p:cNvPr id="53" name="Ink 52">
                  <a:extLst>
                    <a:ext uri="{FF2B5EF4-FFF2-40B4-BE49-F238E27FC236}">
                      <a16:creationId xmlns:a16="http://schemas.microsoft.com/office/drawing/2014/main" id="{8ED4EF80-3D77-BC81-2127-C87FD3D7F758}"/>
                    </a:ext>
                  </a:extLst>
                </p:cNvPr>
                <p:cNvPicPr/>
                <p:nvPr/>
              </p:nvPicPr>
              <p:blipFill>
                <a:blip r:embed="rId95"/>
                <a:stretch>
                  <a:fillRect/>
                </a:stretch>
              </p:blipFill>
              <p:spPr>
                <a:xfrm>
                  <a:off x="9711518" y="4491143"/>
                  <a:ext cx="295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BC3842AB-954A-3C21-EB57-59944F4C1AB9}"/>
                    </a:ext>
                  </a:extLst>
                </p14:cNvPr>
                <p14:cNvContentPartPr/>
                <p14:nvPr/>
              </p14:nvContentPartPr>
              <p14:xfrm>
                <a:off x="9694958" y="4559543"/>
                <a:ext cx="203040" cy="101160"/>
              </p14:xfrm>
            </p:contentPart>
          </mc:Choice>
          <mc:Fallback>
            <p:pic>
              <p:nvPicPr>
                <p:cNvPr id="54" name="Ink 53">
                  <a:extLst>
                    <a:ext uri="{FF2B5EF4-FFF2-40B4-BE49-F238E27FC236}">
                      <a16:creationId xmlns:a16="http://schemas.microsoft.com/office/drawing/2014/main" id="{BC3842AB-954A-3C21-EB57-59944F4C1AB9}"/>
                    </a:ext>
                  </a:extLst>
                </p:cNvPr>
                <p:cNvPicPr/>
                <p:nvPr/>
              </p:nvPicPr>
              <p:blipFill>
                <a:blip r:embed="rId97"/>
                <a:stretch>
                  <a:fillRect/>
                </a:stretch>
              </p:blipFill>
              <p:spPr>
                <a:xfrm>
                  <a:off x="9686318" y="4550543"/>
                  <a:ext cx="2206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6" name="Ink 55">
                  <a:extLst>
                    <a:ext uri="{FF2B5EF4-FFF2-40B4-BE49-F238E27FC236}">
                      <a16:creationId xmlns:a16="http://schemas.microsoft.com/office/drawing/2014/main" id="{C647F32B-2FC2-F105-2140-FF3CE2E28A78}"/>
                    </a:ext>
                  </a:extLst>
                </p14:cNvPr>
                <p14:cNvContentPartPr/>
                <p14:nvPr/>
              </p14:nvContentPartPr>
              <p14:xfrm>
                <a:off x="7921238" y="1246103"/>
                <a:ext cx="51480" cy="279360"/>
              </p14:xfrm>
            </p:contentPart>
          </mc:Choice>
          <mc:Fallback>
            <p:pic>
              <p:nvPicPr>
                <p:cNvPr id="56" name="Ink 55">
                  <a:extLst>
                    <a:ext uri="{FF2B5EF4-FFF2-40B4-BE49-F238E27FC236}">
                      <a16:creationId xmlns:a16="http://schemas.microsoft.com/office/drawing/2014/main" id="{C647F32B-2FC2-F105-2140-FF3CE2E28A78}"/>
                    </a:ext>
                  </a:extLst>
                </p:cNvPr>
                <p:cNvPicPr/>
                <p:nvPr/>
              </p:nvPicPr>
              <p:blipFill>
                <a:blip r:embed="rId99"/>
                <a:stretch>
                  <a:fillRect/>
                </a:stretch>
              </p:blipFill>
              <p:spPr>
                <a:xfrm>
                  <a:off x="7912598" y="1237463"/>
                  <a:ext cx="691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Ink 56">
                  <a:extLst>
                    <a:ext uri="{FF2B5EF4-FFF2-40B4-BE49-F238E27FC236}">
                      <a16:creationId xmlns:a16="http://schemas.microsoft.com/office/drawing/2014/main" id="{071C4F39-49A7-DC84-898D-492C00E56B43}"/>
                    </a:ext>
                  </a:extLst>
                </p14:cNvPr>
                <p14:cNvContentPartPr/>
                <p14:nvPr/>
              </p14:nvContentPartPr>
              <p14:xfrm>
                <a:off x="7910078" y="2060423"/>
                <a:ext cx="7920" cy="79920"/>
              </p14:xfrm>
            </p:contentPart>
          </mc:Choice>
          <mc:Fallback>
            <p:pic>
              <p:nvPicPr>
                <p:cNvPr id="57" name="Ink 56">
                  <a:extLst>
                    <a:ext uri="{FF2B5EF4-FFF2-40B4-BE49-F238E27FC236}">
                      <a16:creationId xmlns:a16="http://schemas.microsoft.com/office/drawing/2014/main" id="{071C4F39-49A7-DC84-898D-492C00E56B43}"/>
                    </a:ext>
                  </a:extLst>
                </p:cNvPr>
                <p:cNvPicPr/>
                <p:nvPr/>
              </p:nvPicPr>
              <p:blipFill>
                <a:blip r:embed="rId101"/>
                <a:stretch>
                  <a:fillRect/>
                </a:stretch>
              </p:blipFill>
              <p:spPr>
                <a:xfrm>
                  <a:off x="7901078" y="2051423"/>
                  <a:ext cx="255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AA87D003-3907-720A-9D1C-3B91443DEC79}"/>
                    </a:ext>
                  </a:extLst>
                </p14:cNvPr>
                <p14:cNvContentPartPr/>
                <p14:nvPr/>
              </p14:nvContentPartPr>
              <p14:xfrm>
                <a:off x="7928798" y="2736863"/>
                <a:ext cx="2880" cy="12960"/>
              </p14:xfrm>
            </p:contentPart>
          </mc:Choice>
          <mc:Fallback>
            <p:pic>
              <p:nvPicPr>
                <p:cNvPr id="58" name="Ink 57">
                  <a:extLst>
                    <a:ext uri="{FF2B5EF4-FFF2-40B4-BE49-F238E27FC236}">
                      <a16:creationId xmlns:a16="http://schemas.microsoft.com/office/drawing/2014/main" id="{AA87D003-3907-720A-9D1C-3B91443DEC79}"/>
                    </a:ext>
                  </a:extLst>
                </p:cNvPr>
                <p:cNvPicPr/>
                <p:nvPr/>
              </p:nvPicPr>
              <p:blipFill>
                <a:blip r:embed="rId103"/>
                <a:stretch>
                  <a:fillRect/>
                </a:stretch>
              </p:blipFill>
              <p:spPr>
                <a:xfrm>
                  <a:off x="7920158" y="2727863"/>
                  <a:ext cx="20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DBCF5F30-DF9B-EFFB-17A5-3572E28EC7D0}"/>
                    </a:ext>
                  </a:extLst>
                </p14:cNvPr>
                <p14:cNvContentPartPr/>
                <p14:nvPr/>
              </p14:nvContentPartPr>
              <p14:xfrm>
                <a:off x="8004038" y="3262823"/>
                <a:ext cx="360" cy="15480"/>
              </p14:xfrm>
            </p:contentPart>
          </mc:Choice>
          <mc:Fallback>
            <p:pic>
              <p:nvPicPr>
                <p:cNvPr id="59" name="Ink 58">
                  <a:extLst>
                    <a:ext uri="{FF2B5EF4-FFF2-40B4-BE49-F238E27FC236}">
                      <a16:creationId xmlns:a16="http://schemas.microsoft.com/office/drawing/2014/main" id="{DBCF5F30-DF9B-EFFB-17A5-3572E28EC7D0}"/>
                    </a:ext>
                  </a:extLst>
                </p:cNvPr>
                <p:cNvPicPr/>
                <p:nvPr/>
              </p:nvPicPr>
              <p:blipFill>
                <a:blip r:embed="rId103"/>
                <a:stretch>
                  <a:fillRect/>
                </a:stretch>
              </p:blipFill>
              <p:spPr>
                <a:xfrm>
                  <a:off x="7995398" y="3254183"/>
                  <a:ext cx="180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0" name="Ink 59">
                  <a:extLst>
                    <a:ext uri="{FF2B5EF4-FFF2-40B4-BE49-F238E27FC236}">
                      <a16:creationId xmlns:a16="http://schemas.microsoft.com/office/drawing/2014/main" id="{9338C8E6-BFA7-A955-D6E6-65571C25E4F4}"/>
                    </a:ext>
                  </a:extLst>
                </p14:cNvPr>
                <p14:cNvContentPartPr/>
                <p14:nvPr/>
              </p14:nvContentPartPr>
              <p14:xfrm>
                <a:off x="7978838" y="3588623"/>
                <a:ext cx="23400" cy="311400"/>
              </p14:xfrm>
            </p:contentPart>
          </mc:Choice>
          <mc:Fallback>
            <p:pic>
              <p:nvPicPr>
                <p:cNvPr id="60" name="Ink 59">
                  <a:extLst>
                    <a:ext uri="{FF2B5EF4-FFF2-40B4-BE49-F238E27FC236}">
                      <a16:creationId xmlns:a16="http://schemas.microsoft.com/office/drawing/2014/main" id="{9338C8E6-BFA7-A955-D6E6-65571C25E4F4}"/>
                    </a:ext>
                  </a:extLst>
                </p:cNvPr>
                <p:cNvPicPr/>
                <p:nvPr/>
              </p:nvPicPr>
              <p:blipFill>
                <a:blip r:embed="rId106"/>
                <a:stretch>
                  <a:fillRect/>
                </a:stretch>
              </p:blipFill>
              <p:spPr>
                <a:xfrm>
                  <a:off x="7970198" y="3579623"/>
                  <a:ext cx="410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5" name="Ink 64">
                  <a:extLst>
                    <a:ext uri="{FF2B5EF4-FFF2-40B4-BE49-F238E27FC236}">
                      <a16:creationId xmlns:a16="http://schemas.microsoft.com/office/drawing/2014/main" id="{567D927E-CE5F-936D-E054-AEA10E72D589}"/>
                    </a:ext>
                  </a:extLst>
                </p14:cNvPr>
                <p14:cNvContentPartPr/>
                <p14:nvPr/>
              </p14:nvContentPartPr>
              <p14:xfrm>
                <a:off x="1050998" y="2056103"/>
                <a:ext cx="3796560" cy="1534320"/>
              </p14:xfrm>
            </p:contentPart>
          </mc:Choice>
          <mc:Fallback>
            <p:pic>
              <p:nvPicPr>
                <p:cNvPr id="65" name="Ink 64">
                  <a:extLst>
                    <a:ext uri="{FF2B5EF4-FFF2-40B4-BE49-F238E27FC236}">
                      <a16:creationId xmlns:a16="http://schemas.microsoft.com/office/drawing/2014/main" id="{567D927E-CE5F-936D-E054-AEA10E72D589}"/>
                    </a:ext>
                  </a:extLst>
                </p:cNvPr>
                <p:cNvPicPr/>
                <p:nvPr/>
              </p:nvPicPr>
              <p:blipFill>
                <a:blip r:embed="rId108"/>
                <a:stretch>
                  <a:fillRect/>
                </a:stretch>
              </p:blipFill>
              <p:spPr>
                <a:xfrm>
                  <a:off x="1041998" y="2047103"/>
                  <a:ext cx="3814200" cy="15519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6" name="Ink 65">
                  <a:extLst>
                    <a:ext uri="{FF2B5EF4-FFF2-40B4-BE49-F238E27FC236}">
                      <a16:creationId xmlns:a16="http://schemas.microsoft.com/office/drawing/2014/main" id="{0129B61E-0F52-5893-F64B-AD812611FCDC}"/>
                    </a:ext>
                  </a:extLst>
                </p14:cNvPr>
                <p14:cNvContentPartPr/>
                <p14:nvPr/>
              </p14:nvContentPartPr>
              <p14:xfrm>
                <a:off x="1358438" y="1809503"/>
                <a:ext cx="4770000" cy="1701720"/>
              </p14:xfrm>
            </p:contentPart>
          </mc:Choice>
          <mc:Fallback>
            <p:pic>
              <p:nvPicPr>
                <p:cNvPr id="66" name="Ink 65">
                  <a:extLst>
                    <a:ext uri="{FF2B5EF4-FFF2-40B4-BE49-F238E27FC236}">
                      <a16:creationId xmlns:a16="http://schemas.microsoft.com/office/drawing/2014/main" id="{0129B61E-0F52-5893-F64B-AD812611FCDC}"/>
                    </a:ext>
                  </a:extLst>
                </p:cNvPr>
                <p:cNvPicPr/>
                <p:nvPr/>
              </p:nvPicPr>
              <p:blipFill>
                <a:blip r:embed="rId110"/>
                <a:stretch>
                  <a:fillRect/>
                </a:stretch>
              </p:blipFill>
              <p:spPr>
                <a:xfrm>
                  <a:off x="1349438" y="1800863"/>
                  <a:ext cx="4787640" cy="17193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2" name="Ink 81">
                  <a:extLst>
                    <a:ext uri="{FF2B5EF4-FFF2-40B4-BE49-F238E27FC236}">
                      <a16:creationId xmlns:a16="http://schemas.microsoft.com/office/drawing/2014/main" id="{BD49B11E-A3B7-5C40-8212-4C0925E4269A}"/>
                    </a:ext>
                  </a:extLst>
                </p14:cNvPr>
                <p14:cNvContentPartPr/>
                <p14:nvPr/>
              </p14:nvContentPartPr>
              <p14:xfrm>
                <a:off x="6494198" y="2043503"/>
                <a:ext cx="189720" cy="633240"/>
              </p14:xfrm>
            </p:contentPart>
          </mc:Choice>
          <mc:Fallback>
            <p:pic>
              <p:nvPicPr>
                <p:cNvPr id="82" name="Ink 81">
                  <a:extLst>
                    <a:ext uri="{FF2B5EF4-FFF2-40B4-BE49-F238E27FC236}">
                      <a16:creationId xmlns:a16="http://schemas.microsoft.com/office/drawing/2014/main" id="{BD49B11E-A3B7-5C40-8212-4C0925E4269A}"/>
                    </a:ext>
                  </a:extLst>
                </p:cNvPr>
                <p:cNvPicPr/>
                <p:nvPr/>
              </p:nvPicPr>
              <p:blipFill>
                <a:blip r:embed="rId112"/>
                <a:stretch>
                  <a:fillRect/>
                </a:stretch>
              </p:blipFill>
              <p:spPr>
                <a:xfrm>
                  <a:off x="6485198" y="2034503"/>
                  <a:ext cx="20736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3" name="Ink 82">
                  <a:extLst>
                    <a:ext uri="{FF2B5EF4-FFF2-40B4-BE49-F238E27FC236}">
                      <a16:creationId xmlns:a16="http://schemas.microsoft.com/office/drawing/2014/main" id="{9929729F-CEFF-4335-1509-E4D420954217}"/>
                    </a:ext>
                  </a:extLst>
                </p14:cNvPr>
                <p14:cNvContentPartPr/>
                <p14:nvPr/>
              </p14:nvContentPartPr>
              <p14:xfrm>
                <a:off x="6394118" y="2363903"/>
                <a:ext cx="253440" cy="185400"/>
              </p14:xfrm>
            </p:contentPart>
          </mc:Choice>
          <mc:Fallback>
            <p:pic>
              <p:nvPicPr>
                <p:cNvPr id="83" name="Ink 82">
                  <a:extLst>
                    <a:ext uri="{FF2B5EF4-FFF2-40B4-BE49-F238E27FC236}">
                      <a16:creationId xmlns:a16="http://schemas.microsoft.com/office/drawing/2014/main" id="{9929729F-CEFF-4335-1509-E4D420954217}"/>
                    </a:ext>
                  </a:extLst>
                </p:cNvPr>
                <p:cNvPicPr/>
                <p:nvPr/>
              </p:nvPicPr>
              <p:blipFill>
                <a:blip r:embed="rId114"/>
                <a:stretch>
                  <a:fillRect/>
                </a:stretch>
              </p:blipFill>
              <p:spPr>
                <a:xfrm>
                  <a:off x="6385478" y="2354903"/>
                  <a:ext cx="2710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4" name="Ink 83">
                  <a:extLst>
                    <a:ext uri="{FF2B5EF4-FFF2-40B4-BE49-F238E27FC236}">
                      <a16:creationId xmlns:a16="http://schemas.microsoft.com/office/drawing/2014/main" id="{DF47CBB3-30F1-B6B4-B652-CC9A61579582}"/>
                    </a:ext>
                  </a:extLst>
                </p14:cNvPr>
                <p14:cNvContentPartPr/>
                <p14:nvPr/>
              </p14:nvContentPartPr>
              <p14:xfrm>
                <a:off x="6639278" y="2240063"/>
                <a:ext cx="12600" cy="46080"/>
              </p14:xfrm>
            </p:contentPart>
          </mc:Choice>
          <mc:Fallback>
            <p:pic>
              <p:nvPicPr>
                <p:cNvPr id="84" name="Ink 83">
                  <a:extLst>
                    <a:ext uri="{FF2B5EF4-FFF2-40B4-BE49-F238E27FC236}">
                      <a16:creationId xmlns:a16="http://schemas.microsoft.com/office/drawing/2014/main" id="{DF47CBB3-30F1-B6B4-B652-CC9A61579582}"/>
                    </a:ext>
                  </a:extLst>
                </p:cNvPr>
                <p:cNvPicPr/>
                <p:nvPr/>
              </p:nvPicPr>
              <p:blipFill>
                <a:blip r:embed="rId116"/>
                <a:stretch>
                  <a:fillRect/>
                </a:stretch>
              </p:blipFill>
              <p:spPr>
                <a:xfrm>
                  <a:off x="6630278" y="2231063"/>
                  <a:ext cx="30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5" name="Ink 84">
                  <a:extLst>
                    <a:ext uri="{FF2B5EF4-FFF2-40B4-BE49-F238E27FC236}">
                      <a16:creationId xmlns:a16="http://schemas.microsoft.com/office/drawing/2014/main" id="{6FD88E17-3BB5-B3B5-488E-2E87CF94D9AE}"/>
                    </a:ext>
                  </a:extLst>
                </p14:cNvPr>
                <p14:cNvContentPartPr/>
                <p14:nvPr/>
              </p14:nvContentPartPr>
              <p14:xfrm>
                <a:off x="6669878" y="2369303"/>
                <a:ext cx="378720" cy="172800"/>
              </p14:xfrm>
            </p:contentPart>
          </mc:Choice>
          <mc:Fallback>
            <p:pic>
              <p:nvPicPr>
                <p:cNvPr id="85" name="Ink 84">
                  <a:extLst>
                    <a:ext uri="{FF2B5EF4-FFF2-40B4-BE49-F238E27FC236}">
                      <a16:creationId xmlns:a16="http://schemas.microsoft.com/office/drawing/2014/main" id="{6FD88E17-3BB5-B3B5-488E-2E87CF94D9AE}"/>
                    </a:ext>
                  </a:extLst>
                </p:cNvPr>
                <p:cNvPicPr/>
                <p:nvPr/>
              </p:nvPicPr>
              <p:blipFill>
                <a:blip r:embed="rId118"/>
                <a:stretch>
                  <a:fillRect/>
                </a:stretch>
              </p:blipFill>
              <p:spPr>
                <a:xfrm>
                  <a:off x="6661238" y="2360663"/>
                  <a:ext cx="39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6" name="Ink 85">
                  <a:extLst>
                    <a:ext uri="{FF2B5EF4-FFF2-40B4-BE49-F238E27FC236}">
                      <a16:creationId xmlns:a16="http://schemas.microsoft.com/office/drawing/2014/main" id="{E84FD15B-A72C-488E-9F76-9C7697544BB6}"/>
                    </a:ext>
                  </a:extLst>
                </p14:cNvPr>
                <p14:cNvContentPartPr/>
                <p14:nvPr/>
              </p14:nvContentPartPr>
              <p14:xfrm>
                <a:off x="7008278" y="2230703"/>
                <a:ext cx="12960" cy="36360"/>
              </p14:xfrm>
            </p:contentPart>
          </mc:Choice>
          <mc:Fallback>
            <p:pic>
              <p:nvPicPr>
                <p:cNvPr id="86" name="Ink 85">
                  <a:extLst>
                    <a:ext uri="{FF2B5EF4-FFF2-40B4-BE49-F238E27FC236}">
                      <a16:creationId xmlns:a16="http://schemas.microsoft.com/office/drawing/2014/main" id="{E84FD15B-A72C-488E-9F76-9C7697544BB6}"/>
                    </a:ext>
                  </a:extLst>
                </p:cNvPr>
                <p:cNvPicPr/>
                <p:nvPr/>
              </p:nvPicPr>
              <p:blipFill>
                <a:blip r:embed="rId120"/>
                <a:stretch>
                  <a:fillRect/>
                </a:stretch>
              </p:blipFill>
              <p:spPr>
                <a:xfrm>
                  <a:off x="6999278" y="2222063"/>
                  <a:ext cx="3060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8" name="Ink 87">
                  <a:extLst>
                    <a:ext uri="{FF2B5EF4-FFF2-40B4-BE49-F238E27FC236}">
                      <a16:creationId xmlns:a16="http://schemas.microsoft.com/office/drawing/2014/main" id="{FCD3530F-2C10-655C-6268-2156B83C2ADA}"/>
                    </a:ext>
                  </a:extLst>
                </p14:cNvPr>
                <p14:cNvContentPartPr/>
                <p14:nvPr/>
              </p14:nvContentPartPr>
              <p14:xfrm>
                <a:off x="6056078" y="3141863"/>
                <a:ext cx="1498320" cy="526320"/>
              </p14:xfrm>
            </p:contentPart>
          </mc:Choice>
          <mc:Fallback>
            <p:pic>
              <p:nvPicPr>
                <p:cNvPr id="88" name="Ink 87">
                  <a:extLst>
                    <a:ext uri="{FF2B5EF4-FFF2-40B4-BE49-F238E27FC236}">
                      <a16:creationId xmlns:a16="http://schemas.microsoft.com/office/drawing/2014/main" id="{FCD3530F-2C10-655C-6268-2156B83C2ADA}"/>
                    </a:ext>
                  </a:extLst>
                </p:cNvPr>
                <p:cNvPicPr/>
                <p:nvPr/>
              </p:nvPicPr>
              <p:blipFill>
                <a:blip r:embed="rId122"/>
                <a:stretch>
                  <a:fillRect/>
                </a:stretch>
              </p:blipFill>
              <p:spPr>
                <a:xfrm>
                  <a:off x="6047438" y="3133223"/>
                  <a:ext cx="151596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9" name="Ink 88">
                  <a:extLst>
                    <a:ext uri="{FF2B5EF4-FFF2-40B4-BE49-F238E27FC236}">
                      <a16:creationId xmlns:a16="http://schemas.microsoft.com/office/drawing/2014/main" id="{228A2C1F-1C0F-C152-A022-6AAD0A455CC8}"/>
                    </a:ext>
                  </a:extLst>
                </p14:cNvPr>
                <p14:cNvContentPartPr/>
                <p14:nvPr/>
              </p14:nvContentPartPr>
              <p14:xfrm>
                <a:off x="7596878" y="3437783"/>
                <a:ext cx="270360" cy="315360"/>
              </p14:xfrm>
            </p:contentPart>
          </mc:Choice>
          <mc:Fallback>
            <p:pic>
              <p:nvPicPr>
                <p:cNvPr id="89" name="Ink 88">
                  <a:extLst>
                    <a:ext uri="{FF2B5EF4-FFF2-40B4-BE49-F238E27FC236}">
                      <a16:creationId xmlns:a16="http://schemas.microsoft.com/office/drawing/2014/main" id="{228A2C1F-1C0F-C152-A022-6AAD0A455CC8}"/>
                    </a:ext>
                  </a:extLst>
                </p:cNvPr>
                <p:cNvPicPr/>
                <p:nvPr/>
              </p:nvPicPr>
              <p:blipFill>
                <a:blip r:embed="rId124"/>
                <a:stretch>
                  <a:fillRect/>
                </a:stretch>
              </p:blipFill>
              <p:spPr>
                <a:xfrm>
                  <a:off x="7588238" y="3429143"/>
                  <a:ext cx="2880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0" name="Ink 89">
                  <a:extLst>
                    <a:ext uri="{FF2B5EF4-FFF2-40B4-BE49-F238E27FC236}">
                      <a16:creationId xmlns:a16="http://schemas.microsoft.com/office/drawing/2014/main" id="{A88619BA-9F81-3D5E-B3EE-F93D1F7E1FA2}"/>
                    </a:ext>
                  </a:extLst>
                </p14:cNvPr>
                <p14:cNvContentPartPr/>
                <p14:nvPr/>
              </p14:nvContentPartPr>
              <p14:xfrm>
                <a:off x="7868318" y="3320783"/>
                <a:ext cx="169200" cy="552240"/>
              </p14:xfrm>
            </p:contentPart>
          </mc:Choice>
          <mc:Fallback>
            <p:pic>
              <p:nvPicPr>
                <p:cNvPr id="90" name="Ink 89">
                  <a:extLst>
                    <a:ext uri="{FF2B5EF4-FFF2-40B4-BE49-F238E27FC236}">
                      <a16:creationId xmlns:a16="http://schemas.microsoft.com/office/drawing/2014/main" id="{A88619BA-9F81-3D5E-B3EE-F93D1F7E1FA2}"/>
                    </a:ext>
                  </a:extLst>
                </p:cNvPr>
                <p:cNvPicPr/>
                <p:nvPr/>
              </p:nvPicPr>
              <p:blipFill>
                <a:blip r:embed="rId126"/>
                <a:stretch>
                  <a:fillRect/>
                </a:stretch>
              </p:blipFill>
              <p:spPr>
                <a:xfrm>
                  <a:off x="7859678" y="3312143"/>
                  <a:ext cx="18684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1" name="Ink 90">
                  <a:extLst>
                    <a:ext uri="{FF2B5EF4-FFF2-40B4-BE49-F238E27FC236}">
                      <a16:creationId xmlns:a16="http://schemas.microsoft.com/office/drawing/2014/main" id="{1B22555A-D5C9-B97D-04D2-7AC8CA469416}"/>
                    </a:ext>
                  </a:extLst>
                </p14:cNvPr>
                <p14:cNvContentPartPr/>
                <p14:nvPr/>
              </p14:nvContentPartPr>
              <p14:xfrm>
                <a:off x="8015198" y="3508343"/>
                <a:ext cx="959400" cy="124200"/>
              </p14:xfrm>
            </p:contentPart>
          </mc:Choice>
          <mc:Fallback>
            <p:pic>
              <p:nvPicPr>
                <p:cNvPr id="91" name="Ink 90">
                  <a:extLst>
                    <a:ext uri="{FF2B5EF4-FFF2-40B4-BE49-F238E27FC236}">
                      <a16:creationId xmlns:a16="http://schemas.microsoft.com/office/drawing/2014/main" id="{1B22555A-D5C9-B97D-04D2-7AC8CA469416}"/>
                    </a:ext>
                  </a:extLst>
                </p:cNvPr>
                <p:cNvPicPr/>
                <p:nvPr/>
              </p:nvPicPr>
              <p:blipFill>
                <a:blip r:embed="rId128"/>
                <a:stretch>
                  <a:fillRect/>
                </a:stretch>
              </p:blipFill>
              <p:spPr>
                <a:xfrm>
                  <a:off x="8006198" y="3499703"/>
                  <a:ext cx="9770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68" name="Ink 67">
                  <a:extLst>
                    <a:ext uri="{FF2B5EF4-FFF2-40B4-BE49-F238E27FC236}">
                      <a16:creationId xmlns:a16="http://schemas.microsoft.com/office/drawing/2014/main" id="{2175FECD-BB85-D442-3C2A-5907EAA5C1C3}"/>
                    </a:ext>
                  </a:extLst>
                </p14:cNvPr>
                <p14:cNvContentPartPr/>
                <p14:nvPr/>
              </p14:nvContentPartPr>
              <p14:xfrm>
                <a:off x="5541998" y="916343"/>
                <a:ext cx="262440" cy="302760"/>
              </p14:xfrm>
            </p:contentPart>
          </mc:Choice>
          <mc:Fallback>
            <p:pic>
              <p:nvPicPr>
                <p:cNvPr id="68" name="Ink 67">
                  <a:extLst>
                    <a:ext uri="{FF2B5EF4-FFF2-40B4-BE49-F238E27FC236}">
                      <a16:creationId xmlns:a16="http://schemas.microsoft.com/office/drawing/2014/main" id="{2175FECD-BB85-D442-3C2A-5907EAA5C1C3}"/>
                    </a:ext>
                  </a:extLst>
                </p:cNvPr>
                <p:cNvPicPr/>
                <p:nvPr/>
              </p:nvPicPr>
              <p:blipFill>
                <a:blip r:embed="rId130"/>
                <a:stretch>
                  <a:fillRect/>
                </a:stretch>
              </p:blipFill>
              <p:spPr>
                <a:xfrm>
                  <a:off x="5533358" y="907703"/>
                  <a:ext cx="28008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69" name="Ink 68">
                  <a:extLst>
                    <a:ext uri="{FF2B5EF4-FFF2-40B4-BE49-F238E27FC236}">
                      <a16:creationId xmlns:a16="http://schemas.microsoft.com/office/drawing/2014/main" id="{FAAB4E1E-030C-F539-C38F-CCC49B455487}"/>
                    </a:ext>
                  </a:extLst>
                </p14:cNvPr>
                <p14:cNvContentPartPr/>
                <p14:nvPr/>
              </p14:nvContentPartPr>
              <p14:xfrm>
                <a:off x="5768078" y="916703"/>
                <a:ext cx="241560" cy="256680"/>
              </p14:xfrm>
            </p:contentPart>
          </mc:Choice>
          <mc:Fallback>
            <p:pic>
              <p:nvPicPr>
                <p:cNvPr id="69" name="Ink 68">
                  <a:extLst>
                    <a:ext uri="{FF2B5EF4-FFF2-40B4-BE49-F238E27FC236}">
                      <a16:creationId xmlns:a16="http://schemas.microsoft.com/office/drawing/2014/main" id="{FAAB4E1E-030C-F539-C38F-CCC49B455487}"/>
                    </a:ext>
                  </a:extLst>
                </p:cNvPr>
                <p:cNvPicPr/>
                <p:nvPr/>
              </p:nvPicPr>
              <p:blipFill>
                <a:blip r:embed="rId132"/>
                <a:stretch>
                  <a:fillRect/>
                </a:stretch>
              </p:blipFill>
              <p:spPr>
                <a:xfrm>
                  <a:off x="5759438" y="908063"/>
                  <a:ext cx="2592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0" name="Ink 69">
                  <a:extLst>
                    <a:ext uri="{FF2B5EF4-FFF2-40B4-BE49-F238E27FC236}">
                      <a16:creationId xmlns:a16="http://schemas.microsoft.com/office/drawing/2014/main" id="{A2C38D6D-2204-6A13-69A7-7EB0BCAB9D72}"/>
                    </a:ext>
                  </a:extLst>
                </p14:cNvPr>
                <p14:cNvContentPartPr/>
                <p14:nvPr/>
              </p14:nvContentPartPr>
              <p14:xfrm>
                <a:off x="6018638" y="875303"/>
                <a:ext cx="198000" cy="334800"/>
              </p14:xfrm>
            </p:contentPart>
          </mc:Choice>
          <mc:Fallback>
            <p:pic>
              <p:nvPicPr>
                <p:cNvPr id="70" name="Ink 69">
                  <a:extLst>
                    <a:ext uri="{FF2B5EF4-FFF2-40B4-BE49-F238E27FC236}">
                      <a16:creationId xmlns:a16="http://schemas.microsoft.com/office/drawing/2014/main" id="{A2C38D6D-2204-6A13-69A7-7EB0BCAB9D72}"/>
                    </a:ext>
                  </a:extLst>
                </p:cNvPr>
                <p:cNvPicPr/>
                <p:nvPr/>
              </p:nvPicPr>
              <p:blipFill>
                <a:blip r:embed="rId134"/>
                <a:stretch>
                  <a:fillRect/>
                </a:stretch>
              </p:blipFill>
              <p:spPr>
                <a:xfrm>
                  <a:off x="6009638" y="866663"/>
                  <a:ext cx="2156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3" name="Ink 92">
                  <a:extLst>
                    <a:ext uri="{FF2B5EF4-FFF2-40B4-BE49-F238E27FC236}">
                      <a16:creationId xmlns:a16="http://schemas.microsoft.com/office/drawing/2014/main" id="{42AF3E44-1538-1B4F-DB1C-AC4836A32485}"/>
                    </a:ext>
                  </a:extLst>
                </p14:cNvPr>
                <p14:cNvContentPartPr/>
                <p14:nvPr/>
              </p14:nvContentPartPr>
              <p14:xfrm>
                <a:off x="3834518" y="1045223"/>
                <a:ext cx="143280" cy="528480"/>
              </p14:xfrm>
            </p:contentPart>
          </mc:Choice>
          <mc:Fallback>
            <p:pic>
              <p:nvPicPr>
                <p:cNvPr id="93" name="Ink 92">
                  <a:extLst>
                    <a:ext uri="{FF2B5EF4-FFF2-40B4-BE49-F238E27FC236}">
                      <a16:creationId xmlns:a16="http://schemas.microsoft.com/office/drawing/2014/main" id="{42AF3E44-1538-1B4F-DB1C-AC4836A32485}"/>
                    </a:ext>
                  </a:extLst>
                </p:cNvPr>
                <p:cNvPicPr/>
                <p:nvPr/>
              </p:nvPicPr>
              <p:blipFill>
                <a:blip r:embed="rId136"/>
                <a:stretch>
                  <a:fillRect/>
                </a:stretch>
              </p:blipFill>
              <p:spPr>
                <a:xfrm>
                  <a:off x="3825518" y="1036583"/>
                  <a:ext cx="16092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4" name="Ink 93">
                  <a:extLst>
                    <a:ext uri="{FF2B5EF4-FFF2-40B4-BE49-F238E27FC236}">
                      <a16:creationId xmlns:a16="http://schemas.microsoft.com/office/drawing/2014/main" id="{6A20772A-8F2D-2645-2054-55BB82E0E5E4}"/>
                    </a:ext>
                  </a:extLst>
                </p14:cNvPr>
                <p14:cNvContentPartPr/>
                <p14:nvPr/>
              </p14:nvContentPartPr>
              <p14:xfrm>
                <a:off x="4000118" y="1025063"/>
                <a:ext cx="209880" cy="558720"/>
              </p14:xfrm>
            </p:contentPart>
          </mc:Choice>
          <mc:Fallback>
            <p:pic>
              <p:nvPicPr>
                <p:cNvPr id="94" name="Ink 93">
                  <a:extLst>
                    <a:ext uri="{FF2B5EF4-FFF2-40B4-BE49-F238E27FC236}">
                      <a16:creationId xmlns:a16="http://schemas.microsoft.com/office/drawing/2014/main" id="{6A20772A-8F2D-2645-2054-55BB82E0E5E4}"/>
                    </a:ext>
                  </a:extLst>
                </p:cNvPr>
                <p:cNvPicPr/>
                <p:nvPr/>
              </p:nvPicPr>
              <p:blipFill>
                <a:blip r:embed="rId138"/>
                <a:stretch>
                  <a:fillRect/>
                </a:stretch>
              </p:blipFill>
              <p:spPr>
                <a:xfrm>
                  <a:off x="3991478" y="1016423"/>
                  <a:ext cx="227520" cy="5763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5" name="Ink 94">
                  <a:extLst>
                    <a:ext uri="{FF2B5EF4-FFF2-40B4-BE49-F238E27FC236}">
                      <a16:creationId xmlns:a16="http://schemas.microsoft.com/office/drawing/2014/main" id="{163A382F-E8B7-5C83-56CD-1916EA2AE6B7}"/>
                    </a:ext>
                  </a:extLst>
                </p14:cNvPr>
                <p14:cNvContentPartPr/>
                <p14:nvPr/>
              </p14:nvContentPartPr>
              <p14:xfrm>
                <a:off x="4296038" y="1264103"/>
                <a:ext cx="204120" cy="197640"/>
              </p14:xfrm>
            </p:contentPart>
          </mc:Choice>
          <mc:Fallback>
            <p:pic>
              <p:nvPicPr>
                <p:cNvPr id="95" name="Ink 94">
                  <a:extLst>
                    <a:ext uri="{FF2B5EF4-FFF2-40B4-BE49-F238E27FC236}">
                      <a16:creationId xmlns:a16="http://schemas.microsoft.com/office/drawing/2014/main" id="{163A382F-E8B7-5C83-56CD-1916EA2AE6B7}"/>
                    </a:ext>
                  </a:extLst>
                </p:cNvPr>
                <p:cNvPicPr/>
                <p:nvPr/>
              </p:nvPicPr>
              <p:blipFill>
                <a:blip r:embed="rId140"/>
                <a:stretch>
                  <a:fillRect/>
                </a:stretch>
              </p:blipFill>
              <p:spPr>
                <a:xfrm>
                  <a:off x="4287398" y="1255463"/>
                  <a:ext cx="2217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6" name="Ink 95">
                  <a:extLst>
                    <a:ext uri="{FF2B5EF4-FFF2-40B4-BE49-F238E27FC236}">
                      <a16:creationId xmlns:a16="http://schemas.microsoft.com/office/drawing/2014/main" id="{69AD1D36-AD17-E3DB-F5F7-4D4A2E224E15}"/>
                    </a:ext>
                  </a:extLst>
                </p14:cNvPr>
                <p14:cNvContentPartPr/>
                <p14:nvPr/>
              </p14:nvContentPartPr>
              <p14:xfrm>
                <a:off x="4540478" y="1094543"/>
                <a:ext cx="50760" cy="361800"/>
              </p14:xfrm>
            </p:contentPart>
          </mc:Choice>
          <mc:Fallback>
            <p:pic>
              <p:nvPicPr>
                <p:cNvPr id="96" name="Ink 95">
                  <a:extLst>
                    <a:ext uri="{FF2B5EF4-FFF2-40B4-BE49-F238E27FC236}">
                      <a16:creationId xmlns:a16="http://schemas.microsoft.com/office/drawing/2014/main" id="{69AD1D36-AD17-E3DB-F5F7-4D4A2E224E15}"/>
                    </a:ext>
                  </a:extLst>
                </p:cNvPr>
                <p:cNvPicPr/>
                <p:nvPr/>
              </p:nvPicPr>
              <p:blipFill>
                <a:blip r:embed="rId142"/>
                <a:stretch>
                  <a:fillRect/>
                </a:stretch>
              </p:blipFill>
              <p:spPr>
                <a:xfrm>
                  <a:off x="4531478" y="1085543"/>
                  <a:ext cx="6840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7" name="Ink 96">
                  <a:extLst>
                    <a:ext uri="{FF2B5EF4-FFF2-40B4-BE49-F238E27FC236}">
                      <a16:creationId xmlns:a16="http://schemas.microsoft.com/office/drawing/2014/main" id="{CAE0D8FE-6370-C5BD-D863-B47E454CFF4E}"/>
                    </a:ext>
                  </a:extLst>
                </p14:cNvPr>
                <p14:cNvContentPartPr/>
                <p14:nvPr/>
              </p14:nvContentPartPr>
              <p14:xfrm>
                <a:off x="4512398" y="1201463"/>
                <a:ext cx="302040" cy="291600"/>
              </p14:xfrm>
            </p:contentPart>
          </mc:Choice>
          <mc:Fallback>
            <p:pic>
              <p:nvPicPr>
                <p:cNvPr id="97" name="Ink 96">
                  <a:extLst>
                    <a:ext uri="{FF2B5EF4-FFF2-40B4-BE49-F238E27FC236}">
                      <a16:creationId xmlns:a16="http://schemas.microsoft.com/office/drawing/2014/main" id="{CAE0D8FE-6370-C5BD-D863-B47E454CFF4E}"/>
                    </a:ext>
                  </a:extLst>
                </p:cNvPr>
                <p:cNvPicPr/>
                <p:nvPr/>
              </p:nvPicPr>
              <p:blipFill>
                <a:blip r:embed="rId144"/>
                <a:stretch>
                  <a:fillRect/>
                </a:stretch>
              </p:blipFill>
              <p:spPr>
                <a:xfrm>
                  <a:off x="4503398" y="1192823"/>
                  <a:ext cx="3196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8" name="Ink 97">
                  <a:extLst>
                    <a:ext uri="{FF2B5EF4-FFF2-40B4-BE49-F238E27FC236}">
                      <a16:creationId xmlns:a16="http://schemas.microsoft.com/office/drawing/2014/main" id="{63D42931-FB9E-6D42-63A1-25D81C37D6C7}"/>
                    </a:ext>
                  </a:extLst>
                </p14:cNvPr>
                <p14:cNvContentPartPr/>
                <p14:nvPr/>
              </p14:nvContentPartPr>
              <p14:xfrm>
                <a:off x="4844318" y="1224503"/>
                <a:ext cx="125640" cy="232200"/>
              </p14:xfrm>
            </p:contentPart>
          </mc:Choice>
          <mc:Fallback>
            <p:pic>
              <p:nvPicPr>
                <p:cNvPr id="98" name="Ink 97">
                  <a:extLst>
                    <a:ext uri="{FF2B5EF4-FFF2-40B4-BE49-F238E27FC236}">
                      <a16:creationId xmlns:a16="http://schemas.microsoft.com/office/drawing/2014/main" id="{63D42931-FB9E-6D42-63A1-25D81C37D6C7}"/>
                    </a:ext>
                  </a:extLst>
                </p:cNvPr>
                <p:cNvPicPr/>
                <p:nvPr/>
              </p:nvPicPr>
              <p:blipFill>
                <a:blip r:embed="rId146"/>
                <a:stretch>
                  <a:fillRect/>
                </a:stretch>
              </p:blipFill>
              <p:spPr>
                <a:xfrm>
                  <a:off x="4835678" y="1215863"/>
                  <a:ext cx="14328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9" name="Ink 98">
                  <a:extLst>
                    <a:ext uri="{FF2B5EF4-FFF2-40B4-BE49-F238E27FC236}">
                      <a16:creationId xmlns:a16="http://schemas.microsoft.com/office/drawing/2014/main" id="{CE1A5AF7-8381-686D-CD5B-71220EEC2CB7}"/>
                    </a:ext>
                  </a:extLst>
                </p14:cNvPr>
                <p14:cNvContentPartPr/>
                <p14:nvPr/>
              </p14:nvContentPartPr>
              <p14:xfrm>
                <a:off x="5041958" y="1068263"/>
                <a:ext cx="363960" cy="441360"/>
              </p14:xfrm>
            </p:contentPart>
          </mc:Choice>
          <mc:Fallback>
            <p:pic>
              <p:nvPicPr>
                <p:cNvPr id="99" name="Ink 98">
                  <a:extLst>
                    <a:ext uri="{FF2B5EF4-FFF2-40B4-BE49-F238E27FC236}">
                      <a16:creationId xmlns:a16="http://schemas.microsoft.com/office/drawing/2014/main" id="{CE1A5AF7-8381-686D-CD5B-71220EEC2CB7}"/>
                    </a:ext>
                  </a:extLst>
                </p:cNvPr>
                <p:cNvPicPr/>
                <p:nvPr/>
              </p:nvPicPr>
              <p:blipFill>
                <a:blip r:embed="rId148"/>
                <a:stretch>
                  <a:fillRect/>
                </a:stretch>
              </p:blipFill>
              <p:spPr>
                <a:xfrm>
                  <a:off x="5032958" y="1059263"/>
                  <a:ext cx="38160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0" name="Ink 99">
                  <a:extLst>
                    <a:ext uri="{FF2B5EF4-FFF2-40B4-BE49-F238E27FC236}">
                      <a16:creationId xmlns:a16="http://schemas.microsoft.com/office/drawing/2014/main" id="{1B0E2FBE-78ED-06E0-FEE6-0662122C0F75}"/>
                    </a:ext>
                  </a:extLst>
                </p14:cNvPr>
                <p14:cNvContentPartPr/>
                <p14:nvPr/>
              </p14:nvContentPartPr>
              <p14:xfrm>
                <a:off x="5338598" y="1340783"/>
                <a:ext cx="63360" cy="43560"/>
              </p14:xfrm>
            </p:contentPart>
          </mc:Choice>
          <mc:Fallback>
            <p:pic>
              <p:nvPicPr>
                <p:cNvPr id="100" name="Ink 99">
                  <a:extLst>
                    <a:ext uri="{FF2B5EF4-FFF2-40B4-BE49-F238E27FC236}">
                      <a16:creationId xmlns:a16="http://schemas.microsoft.com/office/drawing/2014/main" id="{1B0E2FBE-78ED-06E0-FEE6-0662122C0F75}"/>
                    </a:ext>
                  </a:extLst>
                </p:cNvPr>
                <p:cNvPicPr/>
                <p:nvPr/>
              </p:nvPicPr>
              <p:blipFill>
                <a:blip r:embed="rId150"/>
                <a:stretch>
                  <a:fillRect/>
                </a:stretch>
              </p:blipFill>
              <p:spPr>
                <a:xfrm>
                  <a:off x="5329598" y="1331783"/>
                  <a:ext cx="81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1" name="Ink 100">
                  <a:extLst>
                    <a:ext uri="{FF2B5EF4-FFF2-40B4-BE49-F238E27FC236}">
                      <a16:creationId xmlns:a16="http://schemas.microsoft.com/office/drawing/2014/main" id="{6142F9D4-6869-DDE9-2784-E9626C666FB4}"/>
                    </a:ext>
                  </a:extLst>
                </p14:cNvPr>
                <p14:cNvContentPartPr/>
                <p14:nvPr/>
              </p14:nvContentPartPr>
              <p14:xfrm>
                <a:off x="5552438" y="1277423"/>
                <a:ext cx="77040" cy="346320"/>
              </p14:xfrm>
            </p:contentPart>
          </mc:Choice>
          <mc:Fallback>
            <p:pic>
              <p:nvPicPr>
                <p:cNvPr id="101" name="Ink 100">
                  <a:extLst>
                    <a:ext uri="{FF2B5EF4-FFF2-40B4-BE49-F238E27FC236}">
                      <a16:creationId xmlns:a16="http://schemas.microsoft.com/office/drawing/2014/main" id="{6142F9D4-6869-DDE9-2784-E9626C666FB4}"/>
                    </a:ext>
                  </a:extLst>
                </p:cNvPr>
                <p:cNvPicPr/>
                <p:nvPr/>
              </p:nvPicPr>
              <p:blipFill>
                <a:blip r:embed="rId152"/>
                <a:stretch>
                  <a:fillRect/>
                </a:stretch>
              </p:blipFill>
              <p:spPr>
                <a:xfrm>
                  <a:off x="5543438" y="1268423"/>
                  <a:ext cx="946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2" name="Ink 101">
                  <a:extLst>
                    <a:ext uri="{FF2B5EF4-FFF2-40B4-BE49-F238E27FC236}">
                      <a16:creationId xmlns:a16="http://schemas.microsoft.com/office/drawing/2014/main" id="{7F3922C9-B539-0BD5-568E-EFE9D1D71F24}"/>
                    </a:ext>
                  </a:extLst>
                </p14:cNvPr>
                <p14:cNvContentPartPr/>
                <p14:nvPr/>
              </p14:nvContentPartPr>
              <p14:xfrm>
                <a:off x="9381758" y="862703"/>
                <a:ext cx="100440" cy="378000"/>
              </p14:xfrm>
            </p:contentPart>
          </mc:Choice>
          <mc:Fallback>
            <p:pic>
              <p:nvPicPr>
                <p:cNvPr id="102" name="Ink 101">
                  <a:extLst>
                    <a:ext uri="{FF2B5EF4-FFF2-40B4-BE49-F238E27FC236}">
                      <a16:creationId xmlns:a16="http://schemas.microsoft.com/office/drawing/2014/main" id="{7F3922C9-B539-0BD5-568E-EFE9D1D71F24}"/>
                    </a:ext>
                  </a:extLst>
                </p:cNvPr>
                <p:cNvPicPr/>
                <p:nvPr/>
              </p:nvPicPr>
              <p:blipFill>
                <a:blip r:embed="rId154"/>
                <a:stretch>
                  <a:fillRect/>
                </a:stretch>
              </p:blipFill>
              <p:spPr>
                <a:xfrm>
                  <a:off x="9373118" y="853703"/>
                  <a:ext cx="11808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3" name="Ink 102">
                  <a:extLst>
                    <a:ext uri="{FF2B5EF4-FFF2-40B4-BE49-F238E27FC236}">
                      <a16:creationId xmlns:a16="http://schemas.microsoft.com/office/drawing/2014/main" id="{48C9F72A-4131-DA25-84FD-AA1B06B380F9}"/>
                    </a:ext>
                  </a:extLst>
                </p14:cNvPr>
                <p14:cNvContentPartPr/>
                <p14:nvPr/>
              </p14:nvContentPartPr>
              <p14:xfrm>
                <a:off x="9658598" y="852983"/>
                <a:ext cx="167400" cy="499320"/>
              </p14:xfrm>
            </p:contentPart>
          </mc:Choice>
          <mc:Fallback>
            <p:pic>
              <p:nvPicPr>
                <p:cNvPr id="103" name="Ink 102">
                  <a:extLst>
                    <a:ext uri="{FF2B5EF4-FFF2-40B4-BE49-F238E27FC236}">
                      <a16:creationId xmlns:a16="http://schemas.microsoft.com/office/drawing/2014/main" id="{48C9F72A-4131-DA25-84FD-AA1B06B380F9}"/>
                    </a:ext>
                  </a:extLst>
                </p:cNvPr>
                <p:cNvPicPr/>
                <p:nvPr/>
              </p:nvPicPr>
              <p:blipFill>
                <a:blip r:embed="rId156"/>
                <a:stretch>
                  <a:fillRect/>
                </a:stretch>
              </p:blipFill>
              <p:spPr>
                <a:xfrm>
                  <a:off x="9649598" y="843983"/>
                  <a:ext cx="185040" cy="5169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4" name="Ink 103">
                  <a:extLst>
                    <a:ext uri="{FF2B5EF4-FFF2-40B4-BE49-F238E27FC236}">
                      <a16:creationId xmlns:a16="http://schemas.microsoft.com/office/drawing/2014/main" id="{C2ED7427-7B1B-990E-F1F4-4E57A18CD34F}"/>
                    </a:ext>
                  </a:extLst>
                </p14:cNvPr>
                <p14:cNvContentPartPr/>
                <p14:nvPr/>
              </p14:nvContentPartPr>
              <p14:xfrm>
                <a:off x="9934358" y="1018223"/>
                <a:ext cx="177120" cy="246960"/>
              </p14:xfrm>
            </p:contentPart>
          </mc:Choice>
          <mc:Fallback>
            <p:pic>
              <p:nvPicPr>
                <p:cNvPr id="104" name="Ink 103">
                  <a:extLst>
                    <a:ext uri="{FF2B5EF4-FFF2-40B4-BE49-F238E27FC236}">
                      <a16:creationId xmlns:a16="http://schemas.microsoft.com/office/drawing/2014/main" id="{C2ED7427-7B1B-990E-F1F4-4E57A18CD34F}"/>
                    </a:ext>
                  </a:extLst>
                </p:cNvPr>
                <p:cNvPicPr/>
                <p:nvPr/>
              </p:nvPicPr>
              <p:blipFill>
                <a:blip r:embed="rId158"/>
                <a:stretch>
                  <a:fillRect/>
                </a:stretch>
              </p:blipFill>
              <p:spPr>
                <a:xfrm>
                  <a:off x="9925358" y="1009223"/>
                  <a:ext cx="1947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5" name="Ink 104">
                  <a:extLst>
                    <a:ext uri="{FF2B5EF4-FFF2-40B4-BE49-F238E27FC236}">
                      <a16:creationId xmlns:a16="http://schemas.microsoft.com/office/drawing/2014/main" id="{E619554D-F9F0-F945-E50E-EBCC2A1631AF}"/>
                    </a:ext>
                  </a:extLst>
                </p14:cNvPr>
                <p14:cNvContentPartPr/>
                <p14:nvPr/>
              </p14:nvContentPartPr>
              <p14:xfrm>
                <a:off x="10169798" y="935063"/>
                <a:ext cx="57960" cy="373320"/>
              </p14:xfrm>
            </p:contentPart>
          </mc:Choice>
          <mc:Fallback>
            <p:pic>
              <p:nvPicPr>
                <p:cNvPr id="105" name="Ink 104">
                  <a:extLst>
                    <a:ext uri="{FF2B5EF4-FFF2-40B4-BE49-F238E27FC236}">
                      <a16:creationId xmlns:a16="http://schemas.microsoft.com/office/drawing/2014/main" id="{E619554D-F9F0-F945-E50E-EBCC2A1631AF}"/>
                    </a:ext>
                  </a:extLst>
                </p:cNvPr>
                <p:cNvPicPr/>
                <p:nvPr/>
              </p:nvPicPr>
              <p:blipFill>
                <a:blip r:embed="rId160"/>
                <a:stretch>
                  <a:fillRect/>
                </a:stretch>
              </p:blipFill>
              <p:spPr>
                <a:xfrm>
                  <a:off x="10161158" y="926063"/>
                  <a:ext cx="7560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6" name="Ink 105">
                  <a:extLst>
                    <a:ext uri="{FF2B5EF4-FFF2-40B4-BE49-F238E27FC236}">
                      <a16:creationId xmlns:a16="http://schemas.microsoft.com/office/drawing/2014/main" id="{6EBED9FE-B73F-2DC0-B709-7AB46187CAF4}"/>
                    </a:ext>
                  </a:extLst>
                </p14:cNvPr>
                <p14:cNvContentPartPr/>
                <p14:nvPr/>
              </p14:nvContentPartPr>
              <p14:xfrm>
                <a:off x="10145678" y="1075823"/>
                <a:ext cx="359280" cy="227520"/>
              </p14:xfrm>
            </p:contentPart>
          </mc:Choice>
          <mc:Fallback>
            <p:pic>
              <p:nvPicPr>
                <p:cNvPr id="106" name="Ink 105">
                  <a:extLst>
                    <a:ext uri="{FF2B5EF4-FFF2-40B4-BE49-F238E27FC236}">
                      <a16:creationId xmlns:a16="http://schemas.microsoft.com/office/drawing/2014/main" id="{6EBED9FE-B73F-2DC0-B709-7AB46187CAF4}"/>
                    </a:ext>
                  </a:extLst>
                </p:cNvPr>
                <p:cNvPicPr/>
                <p:nvPr/>
              </p:nvPicPr>
              <p:blipFill>
                <a:blip r:embed="rId162"/>
                <a:stretch>
                  <a:fillRect/>
                </a:stretch>
              </p:blipFill>
              <p:spPr>
                <a:xfrm>
                  <a:off x="10137038" y="1066823"/>
                  <a:ext cx="3769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7" name="Ink 106">
                  <a:extLst>
                    <a:ext uri="{FF2B5EF4-FFF2-40B4-BE49-F238E27FC236}">
                      <a16:creationId xmlns:a16="http://schemas.microsoft.com/office/drawing/2014/main" id="{DB2FBD71-D764-045B-B158-25A4C9190F31}"/>
                    </a:ext>
                  </a:extLst>
                </p14:cNvPr>
                <p14:cNvContentPartPr/>
                <p14:nvPr/>
              </p14:nvContentPartPr>
              <p14:xfrm>
                <a:off x="10470038" y="1054943"/>
                <a:ext cx="169200" cy="262080"/>
              </p14:xfrm>
            </p:contentPart>
          </mc:Choice>
          <mc:Fallback>
            <p:pic>
              <p:nvPicPr>
                <p:cNvPr id="107" name="Ink 106">
                  <a:extLst>
                    <a:ext uri="{FF2B5EF4-FFF2-40B4-BE49-F238E27FC236}">
                      <a16:creationId xmlns:a16="http://schemas.microsoft.com/office/drawing/2014/main" id="{DB2FBD71-D764-045B-B158-25A4C9190F31}"/>
                    </a:ext>
                  </a:extLst>
                </p:cNvPr>
                <p:cNvPicPr/>
                <p:nvPr/>
              </p:nvPicPr>
              <p:blipFill>
                <a:blip r:embed="rId164"/>
                <a:stretch>
                  <a:fillRect/>
                </a:stretch>
              </p:blipFill>
              <p:spPr>
                <a:xfrm>
                  <a:off x="10461038" y="1046303"/>
                  <a:ext cx="1868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8" name="Ink 107">
                  <a:extLst>
                    <a:ext uri="{FF2B5EF4-FFF2-40B4-BE49-F238E27FC236}">
                      <a16:creationId xmlns:a16="http://schemas.microsoft.com/office/drawing/2014/main" id="{F6E7D679-D5A2-5A51-2C11-D8D6B65D7B92}"/>
                    </a:ext>
                  </a:extLst>
                </p14:cNvPr>
                <p14:cNvContentPartPr/>
                <p14:nvPr/>
              </p14:nvContentPartPr>
              <p14:xfrm>
                <a:off x="10672358" y="1040183"/>
                <a:ext cx="150480" cy="248760"/>
              </p14:xfrm>
            </p:contentPart>
          </mc:Choice>
          <mc:Fallback>
            <p:pic>
              <p:nvPicPr>
                <p:cNvPr id="108" name="Ink 107">
                  <a:extLst>
                    <a:ext uri="{FF2B5EF4-FFF2-40B4-BE49-F238E27FC236}">
                      <a16:creationId xmlns:a16="http://schemas.microsoft.com/office/drawing/2014/main" id="{F6E7D679-D5A2-5A51-2C11-D8D6B65D7B92}"/>
                    </a:ext>
                  </a:extLst>
                </p:cNvPr>
                <p:cNvPicPr/>
                <p:nvPr/>
              </p:nvPicPr>
              <p:blipFill>
                <a:blip r:embed="rId166"/>
                <a:stretch>
                  <a:fillRect/>
                </a:stretch>
              </p:blipFill>
              <p:spPr>
                <a:xfrm>
                  <a:off x="10663718" y="1031543"/>
                  <a:ext cx="1681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1" name="Ink 110">
                  <a:extLst>
                    <a:ext uri="{FF2B5EF4-FFF2-40B4-BE49-F238E27FC236}">
                      <a16:creationId xmlns:a16="http://schemas.microsoft.com/office/drawing/2014/main" id="{4CA02C2F-C42B-CDDC-7DDF-24BEE7E1F0D3}"/>
                    </a:ext>
                  </a:extLst>
                </p14:cNvPr>
                <p14:cNvContentPartPr/>
                <p14:nvPr/>
              </p14:nvContentPartPr>
              <p14:xfrm>
                <a:off x="10859918" y="915263"/>
                <a:ext cx="376920" cy="401760"/>
              </p14:xfrm>
            </p:contentPart>
          </mc:Choice>
          <mc:Fallback>
            <p:pic>
              <p:nvPicPr>
                <p:cNvPr id="111" name="Ink 110">
                  <a:extLst>
                    <a:ext uri="{FF2B5EF4-FFF2-40B4-BE49-F238E27FC236}">
                      <a16:creationId xmlns:a16="http://schemas.microsoft.com/office/drawing/2014/main" id="{4CA02C2F-C42B-CDDC-7DDF-24BEE7E1F0D3}"/>
                    </a:ext>
                  </a:extLst>
                </p:cNvPr>
                <p:cNvPicPr/>
                <p:nvPr/>
              </p:nvPicPr>
              <p:blipFill>
                <a:blip r:embed="rId168"/>
                <a:stretch>
                  <a:fillRect/>
                </a:stretch>
              </p:blipFill>
              <p:spPr>
                <a:xfrm>
                  <a:off x="10851278" y="906623"/>
                  <a:ext cx="39456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2" name="Ink 111">
                  <a:extLst>
                    <a:ext uri="{FF2B5EF4-FFF2-40B4-BE49-F238E27FC236}">
                      <a16:creationId xmlns:a16="http://schemas.microsoft.com/office/drawing/2014/main" id="{3D5F6534-CCF4-BB0E-4CD5-7FAA79F8716B}"/>
                    </a:ext>
                  </a:extLst>
                </p14:cNvPr>
                <p14:cNvContentPartPr/>
                <p14:nvPr/>
              </p14:nvContentPartPr>
              <p14:xfrm>
                <a:off x="10985918" y="1026143"/>
                <a:ext cx="277920" cy="14040"/>
              </p14:xfrm>
            </p:contentPart>
          </mc:Choice>
          <mc:Fallback>
            <p:pic>
              <p:nvPicPr>
                <p:cNvPr id="112" name="Ink 111">
                  <a:extLst>
                    <a:ext uri="{FF2B5EF4-FFF2-40B4-BE49-F238E27FC236}">
                      <a16:creationId xmlns:a16="http://schemas.microsoft.com/office/drawing/2014/main" id="{3D5F6534-CCF4-BB0E-4CD5-7FAA79F8716B}"/>
                    </a:ext>
                  </a:extLst>
                </p:cNvPr>
                <p:cNvPicPr/>
                <p:nvPr/>
              </p:nvPicPr>
              <p:blipFill>
                <a:blip r:embed="rId170"/>
                <a:stretch>
                  <a:fillRect/>
                </a:stretch>
              </p:blipFill>
              <p:spPr>
                <a:xfrm>
                  <a:off x="10977278" y="1017143"/>
                  <a:ext cx="2955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3" name="Ink 112">
                  <a:extLst>
                    <a:ext uri="{FF2B5EF4-FFF2-40B4-BE49-F238E27FC236}">
                      <a16:creationId xmlns:a16="http://schemas.microsoft.com/office/drawing/2014/main" id="{25FFCEB9-F450-9A15-BFAA-DDF8558221FE}"/>
                    </a:ext>
                  </a:extLst>
                </p14:cNvPr>
                <p14:cNvContentPartPr/>
                <p14:nvPr/>
              </p14:nvContentPartPr>
              <p14:xfrm>
                <a:off x="11398478" y="826343"/>
                <a:ext cx="105120" cy="468360"/>
              </p14:xfrm>
            </p:contentPart>
          </mc:Choice>
          <mc:Fallback>
            <p:pic>
              <p:nvPicPr>
                <p:cNvPr id="113" name="Ink 112">
                  <a:extLst>
                    <a:ext uri="{FF2B5EF4-FFF2-40B4-BE49-F238E27FC236}">
                      <a16:creationId xmlns:a16="http://schemas.microsoft.com/office/drawing/2014/main" id="{25FFCEB9-F450-9A15-BFAA-DDF8558221FE}"/>
                    </a:ext>
                  </a:extLst>
                </p:cNvPr>
                <p:cNvPicPr/>
                <p:nvPr/>
              </p:nvPicPr>
              <p:blipFill>
                <a:blip r:embed="rId172"/>
                <a:stretch>
                  <a:fillRect/>
                </a:stretch>
              </p:blipFill>
              <p:spPr>
                <a:xfrm>
                  <a:off x="11389838" y="817703"/>
                  <a:ext cx="12276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72" name="Ink 71">
                  <a:extLst>
                    <a:ext uri="{FF2B5EF4-FFF2-40B4-BE49-F238E27FC236}">
                      <a16:creationId xmlns:a16="http://schemas.microsoft.com/office/drawing/2014/main" id="{CFF81590-7ADB-E1EB-FAAB-4765C142D5CF}"/>
                    </a:ext>
                  </a:extLst>
                </p14:cNvPr>
                <p14:cNvContentPartPr/>
                <p14:nvPr/>
              </p14:nvContentPartPr>
              <p14:xfrm>
                <a:off x="433598" y="4124303"/>
                <a:ext cx="199080" cy="323640"/>
              </p14:xfrm>
            </p:contentPart>
          </mc:Choice>
          <mc:Fallback>
            <p:pic>
              <p:nvPicPr>
                <p:cNvPr id="72" name="Ink 71">
                  <a:extLst>
                    <a:ext uri="{FF2B5EF4-FFF2-40B4-BE49-F238E27FC236}">
                      <a16:creationId xmlns:a16="http://schemas.microsoft.com/office/drawing/2014/main" id="{CFF81590-7ADB-E1EB-FAAB-4765C142D5CF}"/>
                    </a:ext>
                  </a:extLst>
                </p:cNvPr>
                <p:cNvPicPr/>
                <p:nvPr/>
              </p:nvPicPr>
              <p:blipFill>
                <a:blip r:embed="rId174"/>
                <a:stretch>
                  <a:fillRect/>
                </a:stretch>
              </p:blipFill>
              <p:spPr>
                <a:xfrm>
                  <a:off x="424958" y="4115663"/>
                  <a:ext cx="21672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73" name="Ink 72">
                  <a:extLst>
                    <a:ext uri="{FF2B5EF4-FFF2-40B4-BE49-F238E27FC236}">
                      <a16:creationId xmlns:a16="http://schemas.microsoft.com/office/drawing/2014/main" id="{CAB6B728-F45B-E39A-AD0B-ECD50CD2E849}"/>
                    </a:ext>
                  </a:extLst>
                </p14:cNvPr>
                <p14:cNvContentPartPr/>
                <p14:nvPr/>
              </p14:nvContentPartPr>
              <p14:xfrm>
                <a:off x="613598" y="4123943"/>
                <a:ext cx="347400" cy="267480"/>
              </p14:xfrm>
            </p:contentPart>
          </mc:Choice>
          <mc:Fallback>
            <p:pic>
              <p:nvPicPr>
                <p:cNvPr id="73" name="Ink 72">
                  <a:extLst>
                    <a:ext uri="{FF2B5EF4-FFF2-40B4-BE49-F238E27FC236}">
                      <a16:creationId xmlns:a16="http://schemas.microsoft.com/office/drawing/2014/main" id="{CAB6B728-F45B-E39A-AD0B-ECD50CD2E849}"/>
                    </a:ext>
                  </a:extLst>
                </p:cNvPr>
                <p:cNvPicPr/>
                <p:nvPr/>
              </p:nvPicPr>
              <p:blipFill>
                <a:blip r:embed="rId176"/>
                <a:stretch>
                  <a:fillRect/>
                </a:stretch>
              </p:blipFill>
              <p:spPr>
                <a:xfrm>
                  <a:off x="604958" y="4114943"/>
                  <a:ext cx="3650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74" name="Ink 73">
                  <a:extLst>
                    <a:ext uri="{FF2B5EF4-FFF2-40B4-BE49-F238E27FC236}">
                      <a16:creationId xmlns:a16="http://schemas.microsoft.com/office/drawing/2014/main" id="{8B44D537-43A7-D74D-9768-AC7F95AF0F76}"/>
                    </a:ext>
                  </a:extLst>
                </p14:cNvPr>
                <p14:cNvContentPartPr/>
                <p14:nvPr/>
              </p14:nvContentPartPr>
              <p14:xfrm>
                <a:off x="1032998" y="4053743"/>
                <a:ext cx="111960" cy="310320"/>
              </p14:xfrm>
            </p:contentPart>
          </mc:Choice>
          <mc:Fallback>
            <p:pic>
              <p:nvPicPr>
                <p:cNvPr id="74" name="Ink 73">
                  <a:extLst>
                    <a:ext uri="{FF2B5EF4-FFF2-40B4-BE49-F238E27FC236}">
                      <a16:creationId xmlns:a16="http://schemas.microsoft.com/office/drawing/2014/main" id="{8B44D537-43A7-D74D-9768-AC7F95AF0F76}"/>
                    </a:ext>
                  </a:extLst>
                </p:cNvPr>
                <p:cNvPicPr/>
                <p:nvPr/>
              </p:nvPicPr>
              <p:blipFill>
                <a:blip r:embed="rId178"/>
                <a:stretch>
                  <a:fillRect/>
                </a:stretch>
              </p:blipFill>
              <p:spPr>
                <a:xfrm>
                  <a:off x="1024358" y="4045103"/>
                  <a:ext cx="12960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75" name="Ink 74">
                  <a:extLst>
                    <a:ext uri="{FF2B5EF4-FFF2-40B4-BE49-F238E27FC236}">
                      <a16:creationId xmlns:a16="http://schemas.microsoft.com/office/drawing/2014/main" id="{18B25AB5-FFAE-A0C5-D1FC-453AA2F18245}"/>
                    </a:ext>
                  </a:extLst>
                </p14:cNvPr>
                <p14:cNvContentPartPr/>
                <p14:nvPr/>
              </p14:nvContentPartPr>
              <p14:xfrm>
                <a:off x="1058198" y="4149503"/>
                <a:ext cx="128160" cy="65880"/>
              </p14:xfrm>
            </p:contentPart>
          </mc:Choice>
          <mc:Fallback>
            <p:pic>
              <p:nvPicPr>
                <p:cNvPr id="75" name="Ink 74">
                  <a:extLst>
                    <a:ext uri="{FF2B5EF4-FFF2-40B4-BE49-F238E27FC236}">
                      <a16:creationId xmlns:a16="http://schemas.microsoft.com/office/drawing/2014/main" id="{18B25AB5-FFAE-A0C5-D1FC-453AA2F18245}"/>
                    </a:ext>
                  </a:extLst>
                </p:cNvPr>
                <p:cNvPicPr/>
                <p:nvPr/>
              </p:nvPicPr>
              <p:blipFill>
                <a:blip r:embed="rId180"/>
                <a:stretch>
                  <a:fillRect/>
                </a:stretch>
              </p:blipFill>
              <p:spPr>
                <a:xfrm>
                  <a:off x="1049198" y="4140503"/>
                  <a:ext cx="1458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76" name="Ink 75">
                  <a:extLst>
                    <a:ext uri="{FF2B5EF4-FFF2-40B4-BE49-F238E27FC236}">
                      <a16:creationId xmlns:a16="http://schemas.microsoft.com/office/drawing/2014/main" id="{ED58E71F-6DE0-3E01-752F-01EF5FCEA936}"/>
                    </a:ext>
                  </a:extLst>
                </p14:cNvPr>
                <p14:cNvContentPartPr/>
                <p14:nvPr/>
              </p14:nvContentPartPr>
              <p14:xfrm>
                <a:off x="350438" y="4439303"/>
                <a:ext cx="1083600" cy="208080"/>
              </p14:xfrm>
            </p:contentPart>
          </mc:Choice>
          <mc:Fallback>
            <p:pic>
              <p:nvPicPr>
                <p:cNvPr id="76" name="Ink 75">
                  <a:extLst>
                    <a:ext uri="{FF2B5EF4-FFF2-40B4-BE49-F238E27FC236}">
                      <a16:creationId xmlns:a16="http://schemas.microsoft.com/office/drawing/2014/main" id="{ED58E71F-6DE0-3E01-752F-01EF5FCEA936}"/>
                    </a:ext>
                  </a:extLst>
                </p:cNvPr>
                <p:cNvPicPr/>
                <p:nvPr/>
              </p:nvPicPr>
              <p:blipFill>
                <a:blip r:embed="rId182"/>
                <a:stretch>
                  <a:fillRect/>
                </a:stretch>
              </p:blipFill>
              <p:spPr>
                <a:xfrm>
                  <a:off x="341798" y="4430303"/>
                  <a:ext cx="11012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77" name="Ink 76">
                  <a:extLst>
                    <a:ext uri="{FF2B5EF4-FFF2-40B4-BE49-F238E27FC236}">
                      <a16:creationId xmlns:a16="http://schemas.microsoft.com/office/drawing/2014/main" id="{DE752F4D-FE58-F480-4F2D-85CE02682673}"/>
                    </a:ext>
                  </a:extLst>
                </p14:cNvPr>
                <p14:cNvContentPartPr/>
                <p14:nvPr/>
              </p14:nvContentPartPr>
              <p14:xfrm>
                <a:off x="663638" y="4671863"/>
                <a:ext cx="1440" cy="360"/>
              </p14:xfrm>
            </p:contentPart>
          </mc:Choice>
          <mc:Fallback>
            <p:pic>
              <p:nvPicPr>
                <p:cNvPr id="77" name="Ink 76">
                  <a:extLst>
                    <a:ext uri="{FF2B5EF4-FFF2-40B4-BE49-F238E27FC236}">
                      <a16:creationId xmlns:a16="http://schemas.microsoft.com/office/drawing/2014/main" id="{DE752F4D-FE58-F480-4F2D-85CE02682673}"/>
                    </a:ext>
                  </a:extLst>
                </p:cNvPr>
                <p:cNvPicPr/>
                <p:nvPr/>
              </p:nvPicPr>
              <p:blipFill>
                <a:blip r:embed="rId184"/>
                <a:stretch>
                  <a:fillRect/>
                </a:stretch>
              </p:blipFill>
              <p:spPr>
                <a:xfrm>
                  <a:off x="654998" y="4663223"/>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78" name="Ink 77">
                  <a:extLst>
                    <a:ext uri="{FF2B5EF4-FFF2-40B4-BE49-F238E27FC236}">
                      <a16:creationId xmlns:a16="http://schemas.microsoft.com/office/drawing/2014/main" id="{8FAE8E56-5EEC-EF1B-2CF1-199708222504}"/>
                    </a:ext>
                  </a:extLst>
                </p14:cNvPr>
                <p14:cNvContentPartPr/>
                <p14:nvPr/>
              </p14:nvContentPartPr>
              <p14:xfrm>
                <a:off x="738878" y="4910183"/>
                <a:ext cx="18000" cy="360"/>
              </p14:xfrm>
            </p:contentPart>
          </mc:Choice>
          <mc:Fallback>
            <p:pic>
              <p:nvPicPr>
                <p:cNvPr id="78" name="Ink 77">
                  <a:extLst>
                    <a:ext uri="{FF2B5EF4-FFF2-40B4-BE49-F238E27FC236}">
                      <a16:creationId xmlns:a16="http://schemas.microsoft.com/office/drawing/2014/main" id="{8FAE8E56-5EEC-EF1B-2CF1-199708222504}"/>
                    </a:ext>
                  </a:extLst>
                </p:cNvPr>
                <p:cNvPicPr/>
                <p:nvPr/>
              </p:nvPicPr>
              <p:blipFill>
                <a:blip r:embed="rId186"/>
                <a:stretch>
                  <a:fillRect/>
                </a:stretch>
              </p:blipFill>
              <p:spPr>
                <a:xfrm>
                  <a:off x="730238" y="4901183"/>
                  <a:ext cx="3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79" name="Ink 78">
                  <a:extLst>
                    <a:ext uri="{FF2B5EF4-FFF2-40B4-BE49-F238E27FC236}">
                      <a16:creationId xmlns:a16="http://schemas.microsoft.com/office/drawing/2014/main" id="{86825AC8-C9CC-E441-5809-52ECC53F914E}"/>
                    </a:ext>
                  </a:extLst>
                </p14:cNvPr>
                <p14:cNvContentPartPr/>
                <p14:nvPr/>
              </p14:nvContentPartPr>
              <p14:xfrm>
                <a:off x="863438" y="4872383"/>
                <a:ext cx="25920" cy="69480"/>
              </p14:xfrm>
            </p:contentPart>
          </mc:Choice>
          <mc:Fallback>
            <p:pic>
              <p:nvPicPr>
                <p:cNvPr id="79" name="Ink 78">
                  <a:extLst>
                    <a:ext uri="{FF2B5EF4-FFF2-40B4-BE49-F238E27FC236}">
                      <a16:creationId xmlns:a16="http://schemas.microsoft.com/office/drawing/2014/main" id="{86825AC8-C9CC-E441-5809-52ECC53F914E}"/>
                    </a:ext>
                  </a:extLst>
                </p:cNvPr>
                <p:cNvPicPr/>
                <p:nvPr/>
              </p:nvPicPr>
              <p:blipFill>
                <a:blip r:embed="rId188"/>
                <a:stretch>
                  <a:fillRect/>
                </a:stretch>
              </p:blipFill>
              <p:spPr>
                <a:xfrm>
                  <a:off x="854798" y="4863743"/>
                  <a:ext cx="435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61" name="Ink 60">
                  <a:extLst>
                    <a:ext uri="{FF2B5EF4-FFF2-40B4-BE49-F238E27FC236}">
                      <a16:creationId xmlns:a16="http://schemas.microsoft.com/office/drawing/2014/main" id="{C19D12B5-A662-5562-6641-45CB60E170DA}"/>
                    </a:ext>
                  </a:extLst>
                </p14:cNvPr>
                <p14:cNvContentPartPr/>
                <p14:nvPr/>
              </p14:nvContentPartPr>
              <p14:xfrm>
                <a:off x="8035358" y="4239863"/>
                <a:ext cx="12960" cy="132840"/>
              </p14:xfrm>
            </p:contentPart>
          </mc:Choice>
          <mc:Fallback>
            <p:pic>
              <p:nvPicPr>
                <p:cNvPr id="61" name="Ink 60">
                  <a:extLst>
                    <a:ext uri="{FF2B5EF4-FFF2-40B4-BE49-F238E27FC236}">
                      <a16:creationId xmlns:a16="http://schemas.microsoft.com/office/drawing/2014/main" id="{C19D12B5-A662-5562-6641-45CB60E170DA}"/>
                    </a:ext>
                  </a:extLst>
                </p:cNvPr>
                <p:cNvPicPr/>
                <p:nvPr/>
              </p:nvPicPr>
              <p:blipFill>
                <a:blip r:embed="rId190"/>
                <a:stretch>
                  <a:fillRect/>
                </a:stretch>
              </p:blipFill>
              <p:spPr>
                <a:xfrm>
                  <a:off x="8026358" y="4230863"/>
                  <a:ext cx="306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62" name="Ink 61">
                  <a:extLst>
                    <a:ext uri="{FF2B5EF4-FFF2-40B4-BE49-F238E27FC236}">
                      <a16:creationId xmlns:a16="http://schemas.microsoft.com/office/drawing/2014/main" id="{FAA637C3-9B0F-45F6-3243-44B609AE9869}"/>
                    </a:ext>
                  </a:extLst>
                </p14:cNvPr>
                <p14:cNvContentPartPr/>
                <p14:nvPr/>
              </p14:nvContentPartPr>
              <p14:xfrm>
                <a:off x="8016638" y="4684823"/>
                <a:ext cx="19080" cy="321120"/>
              </p14:xfrm>
            </p:contentPart>
          </mc:Choice>
          <mc:Fallback>
            <p:pic>
              <p:nvPicPr>
                <p:cNvPr id="62" name="Ink 61">
                  <a:extLst>
                    <a:ext uri="{FF2B5EF4-FFF2-40B4-BE49-F238E27FC236}">
                      <a16:creationId xmlns:a16="http://schemas.microsoft.com/office/drawing/2014/main" id="{FAA637C3-9B0F-45F6-3243-44B609AE9869}"/>
                    </a:ext>
                  </a:extLst>
                </p:cNvPr>
                <p:cNvPicPr/>
                <p:nvPr/>
              </p:nvPicPr>
              <p:blipFill>
                <a:blip r:embed="rId192"/>
                <a:stretch>
                  <a:fillRect/>
                </a:stretch>
              </p:blipFill>
              <p:spPr>
                <a:xfrm>
                  <a:off x="8007638" y="4675823"/>
                  <a:ext cx="3672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63" name="Ink 62">
                  <a:extLst>
                    <a:ext uri="{FF2B5EF4-FFF2-40B4-BE49-F238E27FC236}">
                      <a16:creationId xmlns:a16="http://schemas.microsoft.com/office/drawing/2014/main" id="{6C059D95-31B3-4EDA-1C08-00F511F148CB}"/>
                    </a:ext>
                  </a:extLst>
                </p14:cNvPr>
                <p14:cNvContentPartPr/>
                <p14:nvPr/>
              </p14:nvContentPartPr>
              <p14:xfrm>
                <a:off x="8035718" y="5554943"/>
                <a:ext cx="12240" cy="183960"/>
              </p14:xfrm>
            </p:contentPart>
          </mc:Choice>
          <mc:Fallback>
            <p:pic>
              <p:nvPicPr>
                <p:cNvPr id="63" name="Ink 62">
                  <a:extLst>
                    <a:ext uri="{FF2B5EF4-FFF2-40B4-BE49-F238E27FC236}">
                      <a16:creationId xmlns:a16="http://schemas.microsoft.com/office/drawing/2014/main" id="{6C059D95-31B3-4EDA-1C08-00F511F148CB}"/>
                    </a:ext>
                  </a:extLst>
                </p:cNvPr>
                <p:cNvPicPr/>
                <p:nvPr/>
              </p:nvPicPr>
              <p:blipFill>
                <a:blip r:embed="rId194"/>
                <a:stretch>
                  <a:fillRect/>
                </a:stretch>
              </p:blipFill>
              <p:spPr>
                <a:xfrm>
                  <a:off x="8027078" y="5546303"/>
                  <a:ext cx="298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64" name="Ink 63">
                  <a:extLst>
                    <a:ext uri="{FF2B5EF4-FFF2-40B4-BE49-F238E27FC236}">
                      <a16:creationId xmlns:a16="http://schemas.microsoft.com/office/drawing/2014/main" id="{B8A5D2E4-C82B-E986-ECF2-14DBFFE3154A}"/>
                    </a:ext>
                  </a:extLst>
                </p14:cNvPr>
                <p14:cNvContentPartPr/>
                <p14:nvPr/>
              </p14:nvContentPartPr>
              <p14:xfrm>
                <a:off x="8055158" y="5918543"/>
                <a:ext cx="11880" cy="362160"/>
              </p14:xfrm>
            </p:contentPart>
          </mc:Choice>
          <mc:Fallback>
            <p:pic>
              <p:nvPicPr>
                <p:cNvPr id="64" name="Ink 63">
                  <a:extLst>
                    <a:ext uri="{FF2B5EF4-FFF2-40B4-BE49-F238E27FC236}">
                      <a16:creationId xmlns:a16="http://schemas.microsoft.com/office/drawing/2014/main" id="{B8A5D2E4-C82B-E986-ECF2-14DBFFE3154A}"/>
                    </a:ext>
                  </a:extLst>
                </p:cNvPr>
                <p:cNvPicPr/>
                <p:nvPr/>
              </p:nvPicPr>
              <p:blipFill>
                <a:blip r:embed="rId196"/>
                <a:stretch>
                  <a:fillRect/>
                </a:stretch>
              </p:blipFill>
              <p:spPr>
                <a:xfrm>
                  <a:off x="8046518" y="5909543"/>
                  <a:ext cx="2952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4" name="Ink 113">
                  <a:extLst>
                    <a:ext uri="{FF2B5EF4-FFF2-40B4-BE49-F238E27FC236}">
                      <a16:creationId xmlns:a16="http://schemas.microsoft.com/office/drawing/2014/main" id="{C236DF44-99AD-2D99-1D45-7C12B101DE12}"/>
                    </a:ext>
                  </a:extLst>
                </p14:cNvPr>
                <p14:cNvContentPartPr/>
                <p14:nvPr/>
              </p14:nvContentPartPr>
              <p14:xfrm>
                <a:off x="7231118" y="5552063"/>
                <a:ext cx="642600" cy="224280"/>
              </p14:xfrm>
            </p:contentPart>
          </mc:Choice>
          <mc:Fallback>
            <p:pic>
              <p:nvPicPr>
                <p:cNvPr id="114" name="Ink 113">
                  <a:extLst>
                    <a:ext uri="{FF2B5EF4-FFF2-40B4-BE49-F238E27FC236}">
                      <a16:creationId xmlns:a16="http://schemas.microsoft.com/office/drawing/2014/main" id="{C236DF44-99AD-2D99-1D45-7C12B101DE12}"/>
                    </a:ext>
                  </a:extLst>
                </p:cNvPr>
                <p:cNvPicPr/>
                <p:nvPr/>
              </p:nvPicPr>
              <p:blipFill>
                <a:blip r:embed="rId198"/>
                <a:stretch>
                  <a:fillRect/>
                </a:stretch>
              </p:blipFill>
              <p:spPr>
                <a:xfrm>
                  <a:off x="7222478" y="5543063"/>
                  <a:ext cx="6602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5" name="Ink 114">
                  <a:extLst>
                    <a:ext uri="{FF2B5EF4-FFF2-40B4-BE49-F238E27FC236}">
                      <a16:creationId xmlns:a16="http://schemas.microsoft.com/office/drawing/2014/main" id="{0A031677-4B25-CFB2-01A3-9A928DFCA909}"/>
                    </a:ext>
                  </a:extLst>
                </p14:cNvPr>
                <p14:cNvContentPartPr/>
                <p14:nvPr/>
              </p14:nvContentPartPr>
              <p14:xfrm>
                <a:off x="7681838" y="5368463"/>
                <a:ext cx="297720" cy="391320"/>
              </p14:xfrm>
            </p:contentPart>
          </mc:Choice>
          <mc:Fallback>
            <p:pic>
              <p:nvPicPr>
                <p:cNvPr id="115" name="Ink 114">
                  <a:extLst>
                    <a:ext uri="{FF2B5EF4-FFF2-40B4-BE49-F238E27FC236}">
                      <a16:creationId xmlns:a16="http://schemas.microsoft.com/office/drawing/2014/main" id="{0A031677-4B25-CFB2-01A3-9A928DFCA909}"/>
                    </a:ext>
                  </a:extLst>
                </p:cNvPr>
                <p:cNvPicPr/>
                <p:nvPr/>
              </p:nvPicPr>
              <p:blipFill>
                <a:blip r:embed="rId200"/>
                <a:stretch>
                  <a:fillRect/>
                </a:stretch>
              </p:blipFill>
              <p:spPr>
                <a:xfrm>
                  <a:off x="7673198" y="5359823"/>
                  <a:ext cx="31536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6" name="Ink 115">
                  <a:extLst>
                    <a:ext uri="{FF2B5EF4-FFF2-40B4-BE49-F238E27FC236}">
                      <a16:creationId xmlns:a16="http://schemas.microsoft.com/office/drawing/2014/main" id="{745EFCFD-3528-40B0-36AD-C137EF6EDB28}"/>
                    </a:ext>
                  </a:extLst>
                </p14:cNvPr>
                <p14:cNvContentPartPr/>
                <p14:nvPr/>
              </p14:nvContentPartPr>
              <p14:xfrm>
                <a:off x="5959958" y="5288183"/>
                <a:ext cx="240480" cy="993960"/>
              </p14:xfrm>
            </p:contentPart>
          </mc:Choice>
          <mc:Fallback>
            <p:pic>
              <p:nvPicPr>
                <p:cNvPr id="116" name="Ink 115">
                  <a:extLst>
                    <a:ext uri="{FF2B5EF4-FFF2-40B4-BE49-F238E27FC236}">
                      <a16:creationId xmlns:a16="http://schemas.microsoft.com/office/drawing/2014/main" id="{745EFCFD-3528-40B0-36AD-C137EF6EDB28}"/>
                    </a:ext>
                  </a:extLst>
                </p:cNvPr>
                <p:cNvPicPr/>
                <p:nvPr/>
              </p:nvPicPr>
              <p:blipFill>
                <a:blip r:embed="rId202"/>
                <a:stretch>
                  <a:fillRect/>
                </a:stretch>
              </p:blipFill>
              <p:spPr>
                <a:xfrm>
                  <a:off x="5950958" y="5279543"/>
                  <a:ext cx="258120" cy="10116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7" name="Ink 116">
                  <a:extLst>
                    <a:ext uri="{FF2B5EF4-FFF2-40B4-BE49-F238E27FC236}">
                      <a16:creationId xmlns:a16="http://schemas.microsoft.com/office/drawing/2014/main" id="{652AC48B-C10E-8054-8DB7-56A241B2A74F}"/>
                    </a:ext>
                  </a:extLst>
                </p14:cNvPr>
                <p14:cNvContentPartPr/>
                <p14:nvPr/>
              </p14:nvContentPartPr>
              <p14:xfrm>
                <a:off x="5974718" y="5821343"/>
                <a:ext cx="251280" cy="59760"/>
              </p14:xfrm>
            </p:contentPart>
          </mc:Choice>
          <mc:Fallback>
            <p:pic>
              <p:nvPicPr>
                <p:cNvPr id="117" name="Ink 116">
                  <a:extLst>
                    <a:ext uri="{FF2B5EF4-FFF2-40B4-BE49-F238E27FC236}">
                      <a16:creationId xmlns:a16="http://schemas.microsoft.com/office/drawing/2014/main" id="{652AC48B-C10E-8054-8DB7-56A241B2A74F}"/>
                    </a:ext>
                  </a:extLst>
                </p:cNvPr>
                <p:cNvPicPr/>
                <p:nvPr/>
              </p:nvPicPr>
              <p:blipFill>
                <a:blip r:embed="rId204"/>
                <a:stretch>
                  <a:fillRect/>
                </a:stretch>
              </p:blipFill>
              <p:spPr>
                <a:xfrm>
                  <a:off x="5966078" y="5812703"/>
                  <a:ext cx="26892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8" name="Ink 117">
                  <a:extLst>
                    <a:ext uri="{FF2B5EF4-FFF2-40B4-BE49-F238E27FC236}">
                      <a16:creationId xmlns:a16="http://schemas.microsoft.com/office/drawing/2014/main" id="{9547F3B7-9530-29B7-5D57-4FC126BC5480}"/>
                    </a:ext>
                  </a:extLst>
                </p14:cNvPr>
                <p14:cNvContentPartPr/>
                <p14:nvPr/>
              </p14:nvContentPartPr>
              <p14:xfrm>
                <a:off x="6204398" y="5818103"/>
                <a:ext cx="65160" cy="194400"/>
              </p14:xfrm>
            </p:contentPart>
          </mc:Choice>
          <mc:Fallback>
            <p:pic>
              <p:nvPicPr>
                <p:cNvPr id="118" name="Ink 117">
                  <a:extLst>
                    <a:ext uri="{FF2B5EF4-FFF2-40B4-BE49-F238E27FC236}">
                      <a16:creationId xmlns:a16="http://schemas.microsoft.com/office/drawing/2014/main" id="{9547F3B7-9530-29B7-5D57-4FC126BC5480}"/>
                    </a:ext>
                  </a:extLst>
                </p:cNvPr>
                <p:cNvPicPr/>
                <p:nvPr/>
              </p:nvPicPr>
              <p:blipFill>
                <a:blip r:embed="rId206"/>
                <a:stretch>
                  <a:fillRect/>
                </a:stretch>
              </p:blipFill>
              <p:spPr>
                <a:xfrm>
                  <a:off x="6195758" y="5809103"/>
                  <a:ext cx="828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19" name="Ink 118">
                  <a:extLst>
                    <a:ext uri="{FF2B5EF4-FFF2-40B4-BE49-F238E27FC236}">
                      <a16:creationId xmlns:a16="http://schemas.microsoft.com/office/drawing/2014/main" id="{B2CD45E9-217C-E100-5D5E-E397F1ED6681}"/>
                    </a:ext>
                  </a:extLst>
                </p14:cNvPr>
                <p14:cNvContentPartPr/>
                <p14:nvPr/>
              </p14:nvContentPartPr>
              <p14:xfrm>
                <a:off x="6250118" y="5687063"/>
                <a:ext cx="6480" cy="37800"/>
              </p14:xfrm>
            </p:contentPart>
          </mc:Choice>
          <mc:Fallback>
            <p:pic>
              <p:nvPicPr>
                <p:cNvPr id="119" name="Ink 118">
                  <a:extLst>
                    <a:ext uri="{FF2B5EF4-FFF2-40B4-BE49-F238E27FC236}">
                      <a16:creationId xmlns:a16="http://schemas.microsoft.com/office/drawing/2014/main" id="{B2CD45E9-217C-E100-5D5E-E397F1ED6681}"/>
                    </a:ext>
                  </a:extLst>
                </p:cNvPr>
                <p:cNvPicPr/>
                <p:nvPr/>
              </p:nvPicPr>
              <p:blipFill>
                <a:blip r:embed="rId208"/>
                <a:stretch>
                  <a:fillRect/>
                </a:stretch>
              </p:blipFill>
              <p:spPr>
                <a:xfrm>
                  <a:off x="6241478" y="5678063"/>
                  <a:ext cx="241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0" name="Ink 119">
                  <a:extLst>
                    <a:ext uri="{FF2B5EF4-FFF2-40B4-BE49-F238E27FC236}">
                      <a16:creationId xmlns:a16="http://schemas.microsoft.com/office/drawing/2014/main" id="{F12A1AA6-42FF-39E1-213E-C70AB5C53875}"/>
                    </a:ext>
                  </a:extLst>
                </p14:cNvPr>
                <p14:cNvContentPartPr/>
                <p14:nvPr/>
              </p14:nvContentPartPr>
              <p14:xfrm>
                <a:off x="6319238" y="5804423"/>
                <a:ext cx="128520" cy="177480"/>
              </p14:xfrm>
            </p:contentPart>
          </mc:Choice>
          <mc:Fallback>
            <p:pic>
              <p:nvPicPr>
                <p:cNvPr id="120" name="Ink 119">
                  <a:extLst>
                    <a:ext uri="{FF2B5EF4-FFF2-40B4-BE49-F238E27FC236}">
                      <a16:creationId xmlns:a16="http://schemas.microsoft.com/office/drawing/2014/main" id="{F12A1AA6-42FF-39E1-213E-C70AB5C53875}"/>
                    </a:ext>
                  </a:extLst>
                </p:cNvPr>
                <p:cNvPicPr/>
                <p:nvPr/>
              </p:nvPicPr>
              <p:blipFill>
                <a:blip r:embed="rId210"/>
                <a:stretch>
                  <a:fillRect/>
                </a:stretch>
              </p:blipFill>
              <p:spPr>
                <a:xfrm>
                  <a:off x="6310598" y="5795423"/>
                  <a:ext cx="146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1" name="Ink 120">
                  <a:extLst>
                    <a:ext uri="{FF2B5EF4-FFF2-40B4-BE49-F238E27FC236}">
                      <a16:creationId xmlns:a16="http://schemas.microsoft.com/office/drawing/2014/main" id="{104773C6-98C8-A056-6F15-54F50AB17052}"/>
                    </a:ext>
                  </a:extLst>
                </p14:cNvPr>
                <p14:cNvContentPartPr/>
                <p14:nvPr/>
              </p14:nvContentPartPr>
              <p14:xfrm>
                <a:off x="6500678" y="5783183"/>
                <a:ext cx="87840" cy="189000"/>
              </p14:xfrm>
            </p:contentPart>
          </mc:Choice>
          <mc:Fallback>
            <p:pic>
              <p:nvPicPr>
                <p:cNvPr id="121" name="Ink 120">
                  <a:extLst>
                    <a:ext uri="{FF2B5EF4-FFF2-40B4-BE49-F238E27FC236}">
                      <a16:creationId xmlns:a16="http://schemas.microsoft.com/office/drawing/2014/main" id="{104773C6-98C8-A056-6F15-54F50AB17052}"/>
                    </a:ext>
                  </a:extLst>
                </p:cNvPr>
                <p:cNvPicPr/>
                <p:nvPr/>
              </p:nvPicPr>
              <p:blipFill>
                <a:blip r:embed="rId212"/>
                <a:stretch>
                  <a:fillRect/>
                </a:stretch>
              </p:blipFill>
              <p:spPr>
                <a:xfrm>
                  <a:off x="6491678" y="5774183"/>
                  <a:ext cx="1054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2" name="Ink 121">
                  <a:extLst>
                    <a:ext uri="{FF2B5EF4-FFF2-40B4-BE49-F238E27FC236}">
                      <a16:creationId xmlns:a16="http://schemas.microsoft.com/office/drawing/2014/main" id="{63609EB9-F220-C330-7324-4CD5D3952EC7}"/>
                    </a:ext>
                  </a:extLst>
                </p14:cNvPr>
                <p14:cNvContentPartPr/>
                <p14:nvPr/>
              </p14:nvContentPartPr>
              <p14:xfrm>
                <a:off x="6640358" y="5726303"/>
                <a:ext cx="224640" cy="207720"/>
              </p14:xfrm>
            </p:contentPart>
          </mc:Choice>
          <mc:Fallback>
            <p:pic>
              <p:nvPicPr>
                <p:cNvPr id="122" name="Ink 121">
                  <a:extLst>
                    <a:ext uri="{FF2B5EF4-FFF2-40B4-BE49-F238E27FC236}">
                      <a16:creationId xmlns:a16="http://schemas.microsoft.com/office/drawing/2014/main" id="{63609EB9-F220-C330-7324-4CD5D3952EC7}"/>
                    </a:ext>
                  </a:extLst>
                </p:cNvPr>
                <p:cNvPicPr/>
                <p:nvPr/>
              </p:nvPicPr>
              <p:blipFill>
                <a:blip r:embed="rId214"/>
                <a:stretch>
                  <a:fillRect/>
                </a:stretch>
              </p:blipFill>
              <p:spPr>
                <a:xfrm>
                  <a:off x="6631358" y="5717303"/>
                  <a:ext cx="2422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3" name="Ink 122">
                  <a:extLst>
                    <a:ext uri="{FF2B5EF4-FFF2-40B4-BE49-F238E27FC236}">
                      <a16:creationId xmlns:a16="http://schemas.microsoft.com/office/drawing/2014/main" id="{35FC1084-948F-C6A6-BC95-1E558383C981}"/>
                    </a:ext>
                  </a:extLst>
                </p14:cNvPr>
                <p14:cNvContentPartPr/>
                <p14:nvPr/>
              </p14:nvContentPartPr>
              <p14:xfrm>
                <a:off x="6914318" y="5552423"/>
                <a:ext cx="371520" cy="342360"/>
              </p14:xfrm>
            </p:contentPart>
          </mc:Choice>
          <mc:Fallback>
            <p:pic>
              <p:nvPicPr>
                <p:cNvPr id="123" name="Ink 122">
                  <a:extLst>
                    <a:ext uri="{FF2B5EF4-FFF2-40B4-BE49-F238E27FC236}">
                      <a16:creationId xmlns:a16="http://schemas.microsoft.com/office/drawing/2014/main" id="{35FC1084-948F-C6A6-BC95-1E558383C981}"/>
                    </a:ext>
                  </a:extLst>
                </p:cNvPr>
                <p:cNvPicPr/>
                <p:nvPr/>
              </p:nvPicPr>
              <p:blipFill>
                <a:blip r:embed="rId216"/>
                <a:stretch>
                  <a:fillRect/>
                </a:stretch>
              </p:blipFill>
              <p:spPr>
                <a:xfrm>
                  <a:off x="6905318" y="5543423"/>
                  <a:ext cx="3891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6" name="Ink 125">
                  <a:extLst>
                    <a:ext uri="{FF2B5EF4-FFF2-40B4-BE49-F238E27FC236}">
                      <a16:creationId xmlns:a16="http://schemas.microsoft.com/office/drawing/2014/main" id="{C3B36FC7-72E8-1AF7-9038-BB96619E650B}"/>
                    </a:ext>
                  </a:extLst>
                </p14:cNvPr>
                <p14:cNvContentPartPr/>
                <p14:nvPr/>
              </p14:nvContentPartPr>
              <p14:xfrm>
                <a:off x="1483718" y="4145903"/>
                <a:ext cx="1310400" cy="930960"/>
              </p14:xfrm>
            </p:contentPart>
          </mc:Choice>
          <mc:Fallback>
            <p:pic>
              <p:nvPicPr>
                <p:cNvPr id="126" name="Ink 125">
                  <a:extLst>
                    <a:ext uri="{FF2B5EF4-FFF2-40B4-BE49-F238E27FC236}">
                      <a16:creationId xmlns:a16="http://schemas.microsoft.com/office/drawing/2014/main" id="{C3B36FC7-72E8-1AF7-9038-BB96619E650B}"/>
                    </a:ext>
                  </a:extLst>
                </p:cNvPr>
                <p:cNvPicPr/>
                <p:nvPr/>
              </p:nvPicPr>
              <p:blipFill>
                <a:blip r:embed="rId218"/>
                <a:stretch>
                  <a:fillRect/>
                </a:stretch>
              </p:blipFill>
              <p:spPr>
                <a:xfrm>
                  <a:off x="1475078" y="4136903"/>
                  <a:ext cx="1328040" cy="9486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7" name="Ink 126">
                  <a:extLst>
                    <a:ext uri="{FF2B5EF4-FFF2-40B4-BE49-F238E27FC236}">
                      <a16:creationId xmlns:a16="http://schemas.microsoft.com/office/drawing/2014/main" id="{10EB7E48-7273-65E9-A35F-81D70F9ADC73}"/>
                    </a:ext>
                  </a:extLst>
                </p14:cNvPr>
                <p14:cNvContentPartPr/>
                <p14:nvPr/>
              </p14:nvContentPartPr>
              <p14:xfrm>
                <a:off x="1507478" y="5210423"/>
                <a:ext cx="1244520" cy="648000"/>
              </p14:xfrm>
            </p:contentPart>
          </mc:Choice>
          <mc:Fallback>
            <p:pic>
              <p:nvPicPr>
                <p:cNvPr id="127" name="Ink 126">
                  <a:extLst>
                    <a:ext uri="{FF2B5EF4-FFF2-40B4-BE49-F238E27FC236}">
                      <a16:creationId xmlns:a16="http://schemas.microsoft.com/office/drawing/2014/main" id="{10EB7E48-7273-65E9-A35F-81D70F9ADC73}"/>
                    </a:ext>
                  </a:extLst>
                </p:cNvPr>
                <p:cNvPicPr/>
                <p:nvPr/>
              </p:nvPicPr>
              <p:blipFill>
                <a:blip r:embed="rId220"/>
                <a:stretch>
                  <a:fillRect/>
                </a:stretch>
              </p:blipFill>
              <p:spPr>
                <a:xfrm>
                  <a:off x="1498478" y="5201783"/>
                  <a:ext cx="1262160" cy="6656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29" name="Ink 128">
                  <a:extLst>
                    <a:ext uri="{FF2B5EF4-FFF2-40B4-BE49-F238E27FC236}">
                      <a16:creationId xmlns:a16="http://schemas.microsoft.com/office/drawing/2014/main" id="{AC12BEEF-41E5-74C4-D614-CAB33EE6F8B4}"/>
                    </a:ext>
                  </a:extLst>
                </p14:cNvPr>
                <p14:cNvContentPartPr/>
                <p14:nvPr/>
              </p14:nvContentPartPr>
              <p14:xfrm>
                <a:off x="3501158" y="5110343"/>
                <a:ext cx="98640" cy="114840"/>
              </p14:xfrm>
            </p:contentPart>
          </mc:Choice>
          <mc:Fallback>
            <p:pic>
              <p:nvPicPr>
                <p:cNvPr id="129" name="Ink 128">
                  <a:extLst>
                    <a:ext uri="{FF2B5EF4-FFF2-40B4-BE49-F238E27FC236}">
                      <a16:creationId xmlns:a16="http://schemas.microsoft.com/office/drawing/2014/main" id="{AC12BEEF-41E5-74C4-D614-CAB33EE6F8B4}"/>
                    </a:ext>
                  </a:extLst>
                </p:cNvPr>
                <p:cNvPicPr/>
                <p:nvPr/>
              </p:nvPicPr>
              <p:blipFill>
                <a:blip r:embed="rId222"/>
                <a:stretch>
                  <a:fillRect/>
                </a:stretch>
              </p:blipFill>
              <p:spPr>
                <a:xfrm>
                  <a:off x="3492158" y="5101343"/>
                  <a:ext cx="1162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0" name="Ink 129">
                  <a:extLst>
                    <a:ext uri="{FF2B5EF4-FFF2-40B4-BE49-F238E27FC236}">
                      <a16:creationId xmlns:a16="http://schemas.microsoft.com/office/drawing/2014/main" id="{4B1FDF85-5647-1818-FF6D-CACCEC4777A4}"/>
                    </a:ext>
                  </a:extLst>
                </p14:cNvPr>
                <p14:cNvContentPartPr/>
                <p14:nvPr/>
              </p14:nvContentPartPr>
              <p14:xfrm>
                <a:off x="3419798" y="4993703"/>
                <a:ext cx="189720" cy="258480"/>
              </p14:xfrm>
            </p:contentPart>
          </mc:Choice>
          <mc:Fallback>
            <p:pic>
              <p:nvPicPr>
                <p:cNvPr id="130" name="Ink 129">
                  <a:extLst>
                    <a:ext uri="{FF2B5EF4-FFF2-40B4-BE49-F238E27FC236}">
                      <a16:creationId xmlns:a16="http://schemas.microsoft.com/office/drawing/2014/main" id="{4B1FDF85-5647-1818-FF6D-CACCEC4777A4}"/>
                    </a:ext>
                  </a:extLst>
                </p:cNvPr>
                <p:cNvPicPr/>
                <p:nvPr/>
              </p:nvPicPr>
              <p:blipFill>
                <a:blip r:embed="rId224"/>
                <a:stretch>
                  <a:fillRect/>
                </a:stretch>
              </p:blipFill>
              <p:spPr>
                <a:xfrm>
                  <a:off x="3411158" y="4985063"/>
                  <a:ext cx="2073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1" name="Ink 130">
                  <a:extLst>
                    <a:ext uri="{FF2B5EF4-FFF2-40B4-BE49-F238E27FC236}">
                      <a16:creationId xmlns:a16="http://schemas.microsoft.com/office/drawing/2014/main" id="{3659AAF7-709D-A8E0-234B-5C9725F36D74}"/>
                    </a:ext>
                  </a:extLst>
                </p14:cNvPr>
                <p14:cNvContentPartPr/>
                <p14:nvPr/>
              </p14:nvContentPartPr>
              <p14:xfrm>
                <a:off x="3316838" y="4892183"/>
                <a:ext cx="146880" cy="430920"/>
              </p14:xfrm>
            </p:contentPart>
          </mc:Choice>
          <mc:Fallback>
            <p:pic>
              <p:nvPicPr>
                <p:cNvPr id="131" name="Ink 130">
                  <a:extLst>
                    <a:ext uri="{FF2B5EF4-FFF2-40B4-BE49-F238E27FC236}">
                      <a16:creationId xmlns:a16="http://schemas.microsoft.com/office/drawing/2014/main" id="{3659AAF7-709D-A8E0-234B-5C9725F36D74}"/>
                    </a:ext>
                  </a:extLst>
                </p:cNvPr>
                <p:cNvPicPr/>
                <p:nvPr/>
              </p:nvPicPr>
              <p:blipFill>
                <a:blip r:embed="rId226"/>
                <a:stretch>
                  <a:fillRect/>
                </a:stretch>
              </p:blipFill>
              <p:spPr>
                <a:xfrm>
                  <a:off x="3308198" y="4883183"/>
                  <a:ext cx="1645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2" name="Ink 131">
                  <a:extLst>
                    <a:ext uri="{FF2B5EF4-FFF2-40B4-BE49-F238E27FC236}">
                      <a16:creationId xmlns:a16="http://schemas.microsoft.com/office/drawing/2014/main" id="{1FAEED26-C225-EB4B-490B-B7B58108422E}"/>
                    </a:ext>
                  </a:extLst>
                </p14:cNvPr>
                <p14:cNvContentPartPr/>
                <p14:nvPr/>
              </p14:nvContentPartPr>
              <p14:xfrm>
                <a:off x="3169238" y="4734863"/>
                <a:ext cx="147600" cy="654480"/>
              </p14:xfrm>
            </p:contentPart>
          </mc:Choice>
          <mc:Fallback>
            <p:pic>
              <p:nvPicPr>
                <p:cNvPr id="132" name="Ink 131">
                  <a:extLst>
                    <a:ext uri="{FF2B5EF4-FFF2-40B4-BE49-F238E27FC236}">
                      <a16:creationId xmlns:a16="http://schemas.microsoft.com/office/drawing/2014/main" id="{1FAEED26-C225-EB4B-490B-B7B58108422E}"/>
                    </a:ext>
                  </a:extLst>
                </p:cNvPr>
                <p:cNvPicPr/>
                <p:nvPr/>
              </p:nvPicPr>
              <p:blipFill>
                <a:blip r:embed="rId228"/>
                <a:stretch>
                  <a:fillRect/>
                </a:stretch>
              </p:blipFill>
              <p:spPr>
                <a:xfrm>
                  <a:off x="3160238" y="4725863"/>
                  <a:ext cx="165240" cy="6721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34" name="Ink 133">
                  <a:extLst>
                    <a:ext uri="{FF2B5EF4-FFF2-40B4-BE49-F238E27FC236}">
                      <a16:creationId xmlns:a16="http://schemas.microsoft.com/office/drawing/2014/main" id="{5F83845F-6062-2888-0ECC-02DA093FC2D0}"/>
                    </a:ext>
                  </a:extLst>
                </p14:cNvPr>
                <p14:cNvContentPartPr/>
                <p14:nvPr/>
              </p14:nvContentPartPr>
              <p14:xfrm>
                <a:off x="2667758" y="4374863"/>
                <a:ext cx="4851000" cy="303840"/>
              </p14:xfrm>
            </p:contentPart>
          </mc:Choice>
          <mc:Fallback>
            <p:pic>
              <p:nvPicPr>
                <p:cNvPr id="134" name="Ink 133">
                  <a:extLst>
                    <a:ext uri="{FF2B5EF4-FFF2-40B4-BE49-F238E27FC236}">
                      <a16:creationId xmlns:a16="http://schemas.microsoft.com/office/drawing/2014/main" id="{5F83845F-6062-2888-0ECC-02DA093FC2D0}"/>
                    </a:ext>
                  </a:extLst>
                </p:cNvPr>
                <p:cNvPicPr/>
                <p:nvPr/>
              </p:nvPicPr>
              <p:blipFill>
                <a:blip r:embed="rId230"/>
                <a:stretch>
                  <a:fillRect/>
                </a:stretch>
              </p:blipFill>
              <p:spPr>
                <a:xfrm>
                  <a:off x="2658758" y="4366223"/>
                  <a:ext cx="48686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5" name="Ink 134">
                  <a:extLst>
                    <a:ext uri="{FF2B5EF4-FFF2-40B4-BE49-F238E27FC236}">
                      <a16:creationId xmlns:a16="http://schemas.microsoft.com/office/drawing/2014/main" id="{91A88591-7D36-2DFE-F9B0-7C95706D6CB1}"/>
                    </a:ext>
                  </a:extLst>
                </p14:cNvPr>
                <p14:cNvContentPartPr/>
                <p14:nvPr/>
              </p14:nvContentPartPr>
              <p14:xfrm>
                <a:off x="7292318" y="4202423"/>
                <a:ext cx="324000" cy="386280"/>
              </p14:xfrm>
            </p:contentPart>
          </mc:Choice>
          <mc:Fallback>
            <p:pic>
              <p:nvPicPr>
                <p:cNvPr id="135" name="Ink 134">
                  <a:extLst>
                    <a:ext uri="{FF2B5EF4-FFF2-40B4-BE49-F238E27FC236}">
                      <a16:creationId xmlns:a16="http://schemas.microsoft.com/office/drawing/2014/main" id="{91A88591-7D36-2DFE-F9B0-7C95706D6CB1}"/>
                    </a:ext>
                  </a:extLst>
                </p:cNvPr>
                <p:cNvPicPr/>
                <p:nvPr/>
              </p:nvPicPr>
              <p:blipFill>
                <a:blip r:embed="rId232"/>
                <a:stretch>
                  <a:fillRect/>
                </a:stretch>
              </p:blipFill>
              <p:spPr>
                <a:xfrm>
                  <a:off x="7283318" y="4193783"/>
                  <a:ext cx="34164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7" name="Ink 136">
                  <a:extLst>
                    <a:ext uri="{FF2B5EF4-FFF2-40B4-BE49-F238E27FC236}">
                      <a16:creationId xmlns:a16="http://schemas.microsoft.com/office/drawing/2014/main" id="{A64F1911-BAFE-E916-BAFC-816CC8ACACD5}"/>
                    </a:ext>
                  </a:extLst>
                </p14:cNvPr>
                <p14:cNvContentPartPr/>
                <p14:nvPr/>
              </p14:nvContentPartPr>
              <p14:xfrm>
                <a:off x="7663118" y="4343543"/>
                <a:ext cx="920160" cy="504000"/>
              </p14:xfrm>
            </p:contentPart>
          </mc:Choice>
          <mc:Fallback>
            <p:pic>
              <p:nvPicPr>
                <p:cNvPr id="137" name="Ink 136">
                  <a:extLst>
                    <a:ext uri="{FF2B5EF4-FFF2-40B4-BE49-F238E27FC236}">
                      <a16:creationId xmlns:a16="http://schemas.microsoft.com/office/drawing/2014/main" id="{A64F1911-BAFE-E916-BAFC-816CC8ACACD5}"/>
                    </a:ext>
                  </a:extLst>
                </p:cNvPr>
                <p:cNvPicPr/>
                <p:nvPr/>
              </p:nvPicPr>
              <p:blipFill>
                <a:blip r:embed="rId234"/>
                <a:stretch>
                  <a:fillRect/>
                </a:stretch>
              </p:blipFill>
              <p:spPr>
                <a:xfrm>
                  <a:off x="7654478" y="4334543"/>
                  <a:ext cx="937800" cy="5216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8" name="Ink 137">
                  <a:extLst>
                    <a:ext uri="{FF2B5EF4-FFF2-40B4-BE49-F238E27FC236}">
                      <a16:creationId xmlns:a16="http://schemas.microsoft.com/office/drawing/2014/main" id="{DDA45408-812C-EEF0-173F-132DF9DF14AB}"/>
                    </a:ext>
                  </a:extLst>
                </p14:cNvPr>
                <p14:cNvContentPartPr/>
                <p14:nvPr/>
              </p14:nvContentPartPr>
              <p14:xfrm>
                <a:off x="7793798" y="4505543"/>
                <a:ext cx="200160" cy="177120"/>
              </p14:xfrm>
            </p:contentPart>
          </mc:Choice>
          <mc:Fallback>
            <p:pic>
              <p:nvPicPr>
                <p:cNvPr id="138" name="Ink 137">
                  <a:extLst>
                    <a:ext uri="{FF2B5EF4-FFF2-40B4-BE49-F238E27FC236}">
                      <a16:creationId xmlns:a16="http://schemas.microsoft.com/office/drawing/2014/main" id="{DDA45408-812C-EEF0-173F-132DF9DF14AB}"/>
                    </a:ext>
                  </a:extLst>
                </p:cNvPr>
                <p:cNvPicPr/>
                <p:nvPr/>
              </p:nvPicPr>
              <p:blipFill>
                <a:blip r:embed="rId236"/>
                <a:stretch>
                  <a:fillRect/>
                </a:stretch>
              </p:blipFill>
              <p:spPr>
                <a:xfrm>
                  <a:off x="7784798" y="4496903"/>
                  <a:ext cx="2178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9" name="Ink 138">
                  <a:extLst>
                    <a:ext uri="{FF2B5EF4-FFF2-40B4-BE49-F238E27FC236}">
                      <a16:creationId xmlns:a16="http://schemas.microsoft.com/office/drawing/2014/main" id="{B4E99381-8187-7129-7138-7E473BE6E594}"/>
                    </a:ext>
                  </a:extLst>
                </p14:cNvPr>
                <p14:cNvContentPartPr/>
                <p14:nvPr/>
              </p14:nvContentPartPr>
              <p14:xfrm>
                <a:off x="8054078" y="4465223"/>
                <a:ext cx="134280" cy="213840"/>
              </p14:xfrm>
            </p:contentPart>
          </mc:Choice>
          <mc:Fallback>
            <p:pic>
              <p:nvPicPr>
                <p:cNvPr id="139" name="Ink 138">
                  <a:extLst>
                    <a:ext uri="{FF2B5EF4-FFF2-40B4-BE49-F238E27FC236}">
                      <a16:creationId xmlns:a16="http://schemas.microsoft.com/office/drawing/2014/main" id="{B4E99381-8187-7129-7138-7E473BE6E594}"/>
                    </a:ext>
                  </a:extLst>
                </p:cNvPr>
                <p:cNvPicPr/>
                <p:nvPr/>
              </p:nvPicPr>
              <p:blipFill>
                <a:blip r:embed="rId238"/>
                <a:stretch>
                  <a:fillRect/>
                </a:stretch>
              </p:blipFill>
              <p:spPr>
                <a:xfrm>
                  <a:off x="8045438" y="4456223"/>
                  <a:ext cx="1519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0" name="Ink 139">
                  <a:extLst>
                    <a:ext uri="{FF2B5EF4-FFF2-40B4-BE49-F238E27FC236}">
                      <a16:creationId xmlns:a16="http://schemas.microsoft.com/office/drawing/2014/main" id="{ACD41561-27A1-EC51-34D3-6ABD8632982D}"/>
                    </a:ext>
                  </a:extLst>
                </p14:cNvPr>
                <p14:cNvContentPartPr/>
                <p14:nvPr/>
              </p14:nvContentPartPr>
              <p14:xfrm>
                <a:off x="8196998" y="4476383"/>
                <a:ext cx="181440" cy="207720"/>
              </p14:xfrm>
            </p:contentPart>
          </mc:Choice>
          <mc:Fallback>
            <p:pic>
              <p:nvPicPr>
                <p:cNvPr id="140" name="Ink 139">
                  <a:extLst>
                    <a:ext uri="{FF2B5EF4-FFF2-40B4-BE49-F238E27FC236}">
                      <a16:creationId xmlns:a16="http://schemas.microsoft.com/office/drawing/2014/main" id="{ACD41561-27A1-EC51-34D3-6ABD8632982D}"/>
                    </a:ext>
                  </a:extLst>
                </p:cNvPr>
                <p:cNvPicPr/>
                <p:nvPr/>
              </p:nvPicPr>
              <p:blipFill>
                <a:blip r:embed="rId240"/>
                <a:stretch>
                  <a:fillRect/>
                </a:stretch>
              </p:blipFill>
              <p:spPr>
                <a:xfrm>
                  <a:off x="8187998" y="4467743"/>
                  <a:ext cx="19908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1" name="Ink 140">
                  <a:extLst>
                    <a:ext uri="{FF2B5EF4-FFF2-40B4-BE49-F238E27FC236}">
                      <a16:creationId xmlns:a16="http://schemas.microsoft.com/office/drawing/2014/main" id="{C2F9EFFF-D133-6DC5-E483-DDFC21B08BA0}"/>
                    </a:ext>
                  </a:extLst>
                </p14:cNvPr>
                <p14:cNvContentPartPr/>
                <p14:nvPr/>
              </p14:nvContentPartPr>
              <p14:xfrm>
                <a:off x="8572838" y="4036823"/>
                <a:ext cx="397440" cy="541800"/>
              </p14:xfrm>
            </p:contentPart>
          </mc:Choice>
          <mc:Fallback>
            <p:pic>
              <p:nvPicPr>
                <p:cNvPr id="141" name="Ink 140">
                  <a:extLst>
                    <a:ext uri="{FF2B5EF4-FFF2-40B4-BE49-F238E27FC236}">
                      <a16:creationId xmlns:a16="http://schemas.microsoft.com/office/drawing/2014/main" id="{C2F9EFFF-D133-6DC5-E483-DDFC21B08BA0}"/>
                    </a:ext>
                  </a:extLst>
                </p:cNvPr>
                <p:cNvPicPr/>
                <p:nvPr/>
              </p:nvPicPr>
              <p:blipFill>
                <a:blip r:embed="rId242"/>
                <a:stretch>
                  <a:fillRect/>
                </a:stretch>
              </p:blipFill>
              <p:spPr>
                <a:xfrm>
                  <a:off x="8564198" y="4027823"/>
                  <a:ext cx="41508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3" name="Ink 142">
                  <a:extLst>
                    <a:ext uri="{FF2B5EF4-FFF2-40B4-BE49-F238E27FC236}">
                      <a16:creationId xmlns:a16="http://schemas.microsoft.com/office/drawing/2014/main" id="{711DB569-ECCF-1D09-F42D-22700A66751C}"/>
                    </a:ext>
                  </a:extLst>
                </p14:cNvPr>
                <p14:cNvContentPartPr/>
                <p14:nvPr/>
              </p14:nvContentPartPr>
              <p14:xfrm>
                <a:off x="7519838" y="2866823"/>
                <a:ext cx="334440" cy="391320"/>
              </p14:xfrm>
            </p:contentPart>
          </mc:Choice>
          <mc:Fallback>
            <p:pic>
              <p:nvPicPr>
                <p:cNvPr id="143" name="Ink 142">
                  <a:extLst>
                    <a:ext uri="{FF2B5EF4-FFF2-40B4-BE49-F238E27FC236}">
                      <a16:creationId xmlns:a16="http://schemas.microsoft.com/office/drawing/2014/main" id="{711DB569-ECCF-1D09-F42D-22700A66751C}"/>
                    </a:ext>
                  </a:extLst>
                </p:cNvPr>
                <p:cNvPicPr/>
                <p:nvPr/>
              </p:nvPicPr>
              <p:blipFill>
                <a:blip r:embed="rId244"/>
                <a:stretch>
                  <a:fillRect/>
                </a:stretch>
              </p:blipFill>
              <p:spPr>
                <a:xfrm>
                  <a:off x="7511198" y="2858183"/>
                  <a:ext cx="35208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4" name="Ink 143">
                  <a:extLst>
                    <a:ext uri="{FF2B5EF4-FFF2-40B4-BE49-F238E27FC236}">
                      <a16:creationId xmlns:a16="http://schemas.microsoft.com/office/drawing/2014/main" id="{CA978ADC-EF69-EA87-3B9E-32AD2BA54F77}"/>
                    </a:ext>
                  </a:extLst>
                </p14:cNvPr>
                <p14:cNvContentPartPr/>
                <p14:nvPr/>
              </p14:nvContentPartPr>
              <p14:xfrm>
                <a:off x="7903238" y="2879063"/>
                <a:ext cx="250560" cy="335880"/>
              </p14:xfrm>
            </p:contentPart>
          </mc:Choice>
          <mc:Fallback>
            <p:pic>
              <p:nvPicPr>
                <p:cNvPr id="144" name="Ink 143">
                  <a:extLst>
                    <a:ext uri="{FF2B5EF4-FFF2-40B4-BE49-F238E27FC236}">
                      <a16:creationId xmlns:a16="http://schemas.microsoft.com/office/drawing/2014/main" id="{CA978ADC-EF69-EA87-3B9E-32AD2BA54F77}"/>
                    </a:ext>
                  </a:extLst>
                </p:cNvPr>
                <p:cNvPicPr/>
                <p:nvPr/>
              </p:nvPicPr>
              <p:blipFill>
                <a:blip r:embed="rId246"/>
                <a:stretch>
                  <a:fillRect/>
                </a:stretch>
              </p:blipFill>
              <p:spPr>
                <a:xfrm>
                  <a:off x="7894598" y="2870063"/>
                  <a:ext cx="2682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5" name="Ink 144">
                  <a:extLst>
                    <a:ext uri="{FF2B5EF4-FFF2-40B4-BE49-F238E27FC236}">
                      <a16:creationId xmlns:a16="http://schemas.microsoft.com/office/drawing/2014/main" id="{A64BE669-71E4-F73E-698F-EB578B18DB7A}"/>
                    </a:ext>
                  </a:extLst>
                </p14:cNvPr>
                <p14:cNvContentPartPr/>
                <p14:nvPr/>
              </p14:nvContentPartPr>
              <p14:xfrm>
                <a:off x="8266838" y="2856023"/>
                <a:ext cx="264600" cy="345600"/>
              </p14:xfrm>
            </p:contentPart>
          </mc:Choice>
          <mc:Fallback>
            <p:pic>
              <p:nvPicPr>
                <p:cNvPr id="145" name="Ink 144">
                  <a:extLst>
                    <a:ext uri="{FF2B5EF4-FFF2-40B4-BE49-F238E27FC236}">
                      <a16:creationId xmlns:a16="http://schemas.microsoft.com/office/drawing/2014/main" id="{A64BE669-71E4-F73E-698F-EB578B18DB7A}"/>
                    </a:ext>
                  </a:extLst>
                </p:cNvPr>
                <p:cNvPicPr/>
                <p:nvPr/>
              </p:nvPicPr>
              <p:blipFill>
                <a:blip r:embed="rId248"/>
                <a:stretch>
                  <a:fillRect/>
                </a:stretch>
              </p:blipFill>
              <p:spPr>
                <a:xfrm>
                  <a:off x="8257838" y="2847383"/>
                  <a:ext cx="2822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7" name="Ink 146">
                  <a:extLst>
                    <a:ext uri="{FF2B5EF4-FFF2-40B4-BE49-F238E27FC236}">
                      <a16:creationId xmlns:a16="http://schemas.microsoft.com/office/drawing/2014/main" id="{1B14EC1B-30FC-6775-96DD-E0110CFB1A04}"/>
                    </a:ext>
                  </a:extLst>
                </p14:cNvPr>
                <p14:cNvContentPartPr/>
                <p14:nvPr/>
              </p14:nvContentPartPr>
              <p14:xfrm>
                <a:off x="7772198" y="1148903"/>
                <a:ext cx="327240" cy="255600"/>
              </p14:xfrm>
            </p:contentPart>
          </mc:Choice>
          <mc:Fallback>
            <p:pic>
              <p:nvPicPr>
                <p:cNvPr id="147" name="Ink 146">
                  <a:extLst>
                    <a:ext uri="{FF2B5EF4-FFF2-40B4-BE49-F238E27FC236}">
                      <a16:creationId xmlns:a16="http://schemas.microsoft.com/office/drawing/2014/main" id="{1B14EC1B-30FC-6775-96DD-E0110CFB1A04}"/>
                    </a:ext>
                  </a:extLst>
                </p:cNvPr>
                <p:cNvPicPr/>
                <p:nvPr/>
              </p:nvPicPr>
              <p:blipFill>
                <a:blip r:embed="rId250"/>
                <a:stretch>
                  <a:fillRect/>
                </a:stretch>
              </p:blipFill>
              <p:spPr>
                <a:xfrm>
                  <a:off x="7763558" y="1140263"/>
                  <a:ext cx="3448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8" name="Ink 147">
                  <a:extLst>
                    <a:ext uri="{FF2B5EF4-FFF2-40B4-BE49-F238E27FC236}">
                      <a16:creationId xmlns:a16="http://schemas.microsoft.com/office/drawing/2014/main" id="{88B9E540-5C7E-AC2F-9A3E-C9EE1125ED11}"/>
                    </a:ext>
                  </a:extLst>
                </p14:cNvPr>
                <p14:cNvContentPartPr/>
                <p14:nvPr/>
              </p14:nvContentPartPr>
              <p14:xfrm>
                <a:off x="7695518" y="1129463"/>
                <a:ext cx="452520" cy="359640"/>
              </p14:xfrm>
            </p:contentPart>
          </mc:Choice>
          <mc:Fallback>
            <p:pic>
              <p:nvPicPr>
                <p:cNvPr id="148" name="Ink 147">
                  <a:extLst>
                    <a:ext uri="{FF2B5EF4-FFF2-40B4-BE49-F238E27FC236}">
                      <a16:creationId xmlns:a16="http://schemas.microsoft.com/office/drawing/2014/main" id="{88B9E540-5C7E-AC2F-9A3E-C9EE1125ED11}"/>
                    </a:ext>
                  </a:extLst>
                </p:cNvPr>
                <p:cNvPicPr/>
                <p:nvPr/>
              </p:nvPicPr>
              <p:blipFill>
                <a:blip r:embed="rId252"/>
                <a:stretch>
                  <a:fillRect/>
                </a:stretch>
              </p:blipFill>
              <p:spPr>
                <a:xfrm>
                  <a:off x="7686878" y="1120463"/>
                  <a:ext cx="47016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0" name="Ink 149">
                  <a:extLst>
                    <a:ext uri="{FF2B5EF4-FFF2-40B4-BE49-F238E27FC236}">
                      <a16:creationId xmlns:a16="http://schemas.microsoft.com/office/drawing/2014/main" id="{8B7C8D18-CADC-F7C6-0FFE-080526A7E1BE}"/>
                    </a:ext>
                  </a:extLst>
                </p14:cNvPr>
                <p14:cNvContentPartPr/>
                <p14:nvPr/>
              </p14:nvContentPartPr>
              <p14:xfrm>
                <a:off x="7346318" y="2763863"/>
                <a:ext cx="38160" cy="649440"/>
              </p14:xfrm>
            </p:contentPart>
          </mc:Choice>
          <mc:Fallback>
            <p:pic>
              <p:nvPicPr>
                <p:cNvPr id="150" name="Ink 149">
                  <a:extLst>
                    <a:ext uri="{FF2B5EF4-FFF2-40B4-BE49-F238E27FC236}">
                      <a16:creationId xmlns:a16="http://schemas.microsoft.com/office/drawing/2014/main" id="{8B7C8D18-CADC-F7C6-0FFE-080526A7E1BE}"/>
                    </a:ext>
                  </a:extLst>
                </p:cNvPr>
                <p:cNvPicPr/>
                <p:nvPr/>
              </p:nvPicPr>
              <p:blipFill>
                <a:blip r:embed="rId254"/>
                <a:stretch>
                  <a:fillRect/>
                </a:stretch>
              </p:blipFill>
              <p:spPr>
                <a:xfrm>
                  <a:off x="7337318" y="2755223"/>
                  <a:ext cx="55800" cy="6670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1" name="Ink 150">
                  <a:extLst>
                    <a:ext uri="{FF2B5EF4-FFF2-40B4-BE49-F238E27FC236}">
                      <a16:creationId xmlns:a16="http://schemas.microsoft.com/office/drawing/2014/main" id="{E99088AE-DBF2-4F8C-C25D-F64E9B986AB5}"/>
                    </a:ext>
                  </a:extLst>
                </p14:cNvPr>
                <p14:cNvContentPartPr/>
                <p14:nvPr/>
              </p14:nvContentPartPr>
              <p14:xfrm>
                <a:off x="7445318" y="3360023"/>
                <a:ext cx="340920" cy="24840"/>
              </p14:xfrm>
            </p:contentPart>
          </mc:Choice>
          <mc:Fallback>
            <p:pic>
              <p:nvPicPr>
                <p:cNvPr id="151" name="Ink 150">
                  <a:extLst>
                    <a:ext uri="{FF2B5EF4-FFF2-40B4-BE49-F238E27FC236}">
                      <a16:creationId xmlns:a16="http://schemas.microsoft.com/office/drawing/2014/main" id="{E99088AE-DBF2-4F8C-C25D-F64E9B986AB5}"/>
                    </a:ext>
                  </a:extLst>
                </p:cNvPr>
                <p:cNvPicPr/>
                <p:nvPr/>
              </p:nvPicPr>
              <p:blipFill>
                <a:blip r:embed="rId256"/>
                <a:stretch>
                  <a:fillRect/>
                </a:stretch>
              </p:blipFill>
              <p:spPr>
                <a:xfrm>
                  <a:off x="7436318" y="3351383"/>
                  <a:ext cx="3585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2" name="Ink 151">
                  <a:extLst>
                    <a:ext uri="{FF2B5EF4-FFF2-40B4-BE49-F238E27FC236}">
                      <a16:creationId xmlns:a16="http://schemas.microsoft.com/office/drawing/2014/main" id="{7B27E9A3-DD0A-6A67-4202-DC7A260D9D01}"/>
                    </a:ext>
                  </a:extLst>
                </p14:cNvPr>
                <p14:cNvContentPartPr/>
                <p14:nvPr/>
              </p14:nvContentPartPr>
              <p14:xfrm>
                <a:off x="7515518" y="2675663"/>
                <a:ext cx="1070640" cy="36360"/>
              </p14:xfrm>
            </p:contentPart>
          </mc:Choice>
          <mc:Fallback>
            <p:pic>
              <p:nvPicPr>
                <p:cNvPr id="152" name="Ink 151">
                  <a:extLst>
                    <a:ext uri="{FF2B5EF4-FFF2-40B4-BE49-F238E27FC236}">
                      <a16:creationId xmlns:a16="http://schemas.microsoft.com/office/drawing/2014/main" id="{7B27E9A3-DD0A-6A67-4202-DC7A260D9D01}"/>
                    </a:ext>
                  </a:extLst>
                </p:cNvPr>
                <p:cNvPicPr/>
                <p:nvPr/>
              </p:nvPicPr>
              <p:blipFill>
                <a:blip r:embed="rId258"/>
                <a:stretch>
                  <a:fillRect/>
                </a:stretch>
              </p:blipFill>
              <p:spPr>
                <a:xfrm>
                  <a:off x="7506878" y="2666663"/>
                  <a:ext cx="10882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3" name="Ink 152">
                  <a:extLst>
                    <a:ext uri="{FF2B5EF4-FFF2-40B4-BE49-F238E27FC236}">
                      <a16:creationId xmlns:a16="http://schemas.microsoft.com/office/drawing/2014/main" id="{0A506A2B-61BC-D526-B33E-22024FD56481}"/>
                    </a:ext>
                  </a:extLst>
                </p14:cNvPr>
                <p14:cNvContentPartPr/>
                <p14:nvPr/>
              </p14:nvContentPartPr>
              <p14:xfrm>
                <a:off x="8169278" y="2661623"/>
                <a:ext cx="635760" cy="641880"/>
              </p14:xfrm>
            </p:contentPart>
          </mc:Choice>
          <mc:Fallback>
            <p:pic>
              <p:nvPicPr>
                <p:cNvPr id="153" name="Ink 152">
                  <a:extLst>
                    <a:ext uri="{FF2B5EF4-FFF2-40B4-BE49-F238E27FC236}">
                      <a16:creationId xmlns:a16="http://schemas.microsoft.com/office/drawing/2014/main" id="{0A506A2B-61BC-D526-B33E-22024FD56481}"/>
                    </a:ext>
                  </a:extLst>
                </p:cNvPr>
                <p:cNvPicPr/>
                <p:nvPr/>
              </p:nvPicPr>
              <p:blipFill>
                <a:blip r:embed="rId260"/>
                <a:stretch>
                  <a:fillRect/>
                </a:stretch>
              </p:blipFill>
              <p:spPr>
                <a:xfrm>
                  <a:off x="8160278" y="2652983"/>
                  <a:ext cx="653400" cy="659520"/>
                </a:xfrm>
                <a:prstGeom prst="rect">
                  <a:avLst/>
                </a:prstGeom>
              </p:spPr>
            </p:pic>
          </mc:Fallback>
        </mc:AlternateContent>
      </p:grpSp>
      <p:grpSp>
        <p:nvGrpSpPr>
          <p:cNvPr id="210" name="Group 209">
            <a:extLst>
              <a:ext uri="{FF2B5EF4-FFF2-40B4-BE49-F238E27FC236}">
                <a16:creationId xmlns:a16="http://schemas.microsoft.com/office/drawing/2014/main" id="{34F70E70-8DF7-5253-FC1A-3657452446AB}"/>
              </a:ext>
            </a:extLst>
          </p:cNvPr>
          <p:cNvGrpSpPr/>
          <p:nvPr/>
        </p:nvGrpSpPr>
        <p:grpSpPr>
          <a:xfrm>
            <a:off x="541958" y="1006703"/>
            <a:ext cx="2476800" cy="937080"/>
            <a:chOff x="541958" y="1006703"/>
            <a:chExt cx="2476800" cy="937080"/>
          </a:xfrm>
        </p:grpSpPr>
        <mc:AlternateContent xmlns:mc="http://schemas.openxmlformats.org/markup-compatibility/2006">
          <mc:Choice xmlns:p14="http://schemas.microsoft.com/office/powerpoint/2010/main" Requires="p14">
            <p:contentPart p14:bwMode="auto" r:id="rId261">
              <p14:nvContentPartPr>
                <p14:cNvPr id="200" name="Ink 199">
                  <a:extLst>
                    <a:ext uri="{FF2B5EF4-FFF2-40B4-BE49-F238E27FC236}">
                      <a16:creationId xmlns:a16="http://schemas.microsoft.com/office/drawing/2014/main" id="{3FE7BA72-123A-F067-3BEF-EFA9C52DEA76}"/>
                    </a:ext>
                  </a:extLst>
                </p14:cNvPr>
                <p14:cNvContentPartPr/>
                <p14:nvPr/>
              </p14:nvContentPartPr>
              <p14:xfrm>
                <a:off x="636998" y="1350143"/>
                <a:ext cx="217080" cy="280080"/>
              </p14:xfrm>
            </p:contentPart>
          </mc:Choice>
          <mc:Fallback>
            <p:pic>
              <p:nvPicPr>
                <p:cNvPr id="200" name="Ink 199">
                  <a:extLst>
                    <a:ext uri="{FF2B5EF4-FFF2-40B4-BE49-F238E27FC236}">
                      <a16:creationId xmlns:a16="http://schemas.microsoft.com/office/drawing/2014/main" id="{3FE7BA72-123A-F067-3BEF-EFA9C52DEA76}"/>
                    </a:ext>
                  </a:extLst>
                </p:cNvPr>
                <p:cNvPicPr/>
                <p:nvPr/>
              </p:nvPicPr>
              <p:blipFill>
                <a:blip r:embed="rId262"/>
                <a:stretch>
                  <a:fillRect/>
                </a:stretch>
              </p:blipFill>
              <p:spPr>
                <a:xfrm>
                  <a:off x="628358" y="1341143"/>
                  <a:ext cx="2347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01" name="Ink 200">
                  <a:extLst>
                    <a:ext uri="{FF2B5EF4-FFF2-40B4-BE49-F238E27FC236}">
                      <a16:creationId xmlns:a16="http://schemas.microsoft.com/office/drawing/2014/main" id="{82057AC1-95E6-3726-8F34-B82D33761008}"/>
                    </a:ext>
                  </a:extLst>
                </p14:cNvPr>
                <p14:cNvContentPartPr/>
                <p14:nvPr/>
              </p14:nvContentPartPr>
              <p14:xfrm>
                <a:off x="541958" y="1255463"/>
                <a:ext cx="486360" cy="546120"/>
              </p14:xfrm>
            </p:contentPart>
          </mc:Choice>
          <mc:Fallback>
            <p:pic>
              <p:nvPicPr>
                <p:cNvPr id="201" name="Ink 200">
                  <a:extLst>
                    <a:ext uri="{FF2B5EF4-FFF2-40B4-BE49-F238E27FC236}">
                      <a16:creationId xmlns:a16="http://schemas.microsoft.com/office/drawing/2014/main" id="{82057AC1-95E6-3726-8F34-B82D33761008}"/>
                    </a:ext>
                  </a:extLst>
                </p:cNvPr>
                <p:cNvPicPr/>
                <p:nvPr/>
              </p:nvPicPr>
              <p:blipFill>
                <a:blip r:embed="rId264"/>
                <a:stretch>
                  <a:fillRect/>
                </a:stretch>
              </p:blipFill>
              <p:spPr>
                <a:xfrm>
                  <a:off x="532958" y="1246823"/>
                  <a:ext cx="504000" cy="5637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202" name="Ink 201">
                  <a:extLst>
                    <a:ext uri="{FF2B5EF4-FFF2-40B4-BE49-F238E27FC236}">
                      <a16:creationId xmlns:a16="http://schemas.microsoft.com/office/drawing/2014/main" id="{AA5C3530-3AD4-F29A-717E-D21DD3BC1683}"/>
                    </a:ext>
                  </a:extLst>
                </p14:cNvPr>
                <p14:cNvContentPartPr/>
                <p14:nvPr/>
              </p14:nvContentPartPr>
              <p14:xfrm>
                <a:off x="1146398" y="1303703"/>
                <a:ext cx="219600" cy="313920"/>
              </p14:xfrm>
            </p:contentPart>
          </mc:Choice>
          <mc:Fallback>
            <p:pic>
              <p:nvPicPr>
                <p:cNvPr id="202" name="Ink 201">
                  <a:extLst>
                    <a:ext uri="{FF2B5EF4-FFF2-40B4-BE49-F238E27FC236}">
                      <a16:creationId xmlns:a16="http://schemas.microsoft.com/office/drawing/2014/main" id="{AA5C3530-3AD4-F29A-717E-D21DD3BC1683}"/>
                    </a:ext>
                  </a:extLst>
                </p:cNvPr>
                <p:cNvPicPr/>
                <p:nvPr/>
              </p:nvPicPr>
              <p:blipFill>
                <a:blip r:embed="rId266"/>
                <a:stretch>
                  <a:fillRect/>
                </a:stretch>
              </p:blipFill>
              <p:spPr>
                <a:xfrm>
                  <a:off x="1137758" y="1295063"/>
                  <a:ext cx="2372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03" name="Ink 202">
                  <a:extLst>
                    <a:ext uri="{FF2B5EF4-FFF2-40B4-BE49-F238E27FC236}">
                      <a16:creationId xmlns:a16="http://schemas.microsoft.com/office/drawing/2014/main" id="{86F18561-F04E-3747-0C31-7C6AE848FAC3}"/>
                    </a:ext>
                  </a:extLst>
                </p14:cNvPr>
                <p14:cNvContentPartPr/>
                <p14:nvPr/>
              </p14:nvContentPartPr>
              <p14:xfrm>
                <a:off x="1478678" y="1341503"/>
                <a:ext cx="188280" cy="233280"/>
              </p14:xfrm>
            </p:contentPart>
          </mc:Choice>
          <mc:Fallback>
            <p:pic>
              <p:nvPicPr>
                <p:cNvPr id="203" name="Ink 202">
                  <a:extLst>
                    <a:ext uri="{FF2B5EF4-FFF2-40B4-BE49-F238E27FC236}">
                      <a16:creationId xmlns:a16="http://schemas.microsoft.com/office/drawing/2014/main" id="{86F18561-F04E-3747-0C31-7C6AE848FAC3}"/>
                    </a:ext>
                  </a:extLst>
                </p:cNvPr>
                <p:cNvPicPr/>
                <p:nvPr/>
              </p:nvPicPr>
              <p:blipFill>
                <a:blip r:embed="rId268"/>
                <a:stretch>
                  <a:fillRect/>
                </a:stretch>
              </p:blipFill>
              <p:spPr>
                <a:xfrm>
                  <a:off x="1470038" y="1332503"/>
                  <a:ext cx="2059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204" name="Ink 203">
                  <a:extLst>
                    <a:ext uri="{FF2B5EF4-FFF2-40B4-BE49-F238E27FC236}">
                      <a16:creationId xmlns:a16="http://schemas.microsoft.com/office/drawing/2014/main" id="{96C5B402-1822-7821-4B1A-DEDA14669E7F}"/>
                    </a:ext>
                  </a:extLst>
                </p14:cNvPr>
                <p14:cNvContentPartPr/>
                <p14:nvPr/>
              </p14:nvContentPartPr>
              <p14:xfrm>
                <a:off x="1503158" y="1457783"/>
                <a:ext cx="156600" cy="45360"/>
              </p14:xfrm>
            </p:contentPart>
          </mc:Choice>
          <mc:Fallback>
            <p:pic>
              <p:nvPicPr>
                <p:cNvPr id="204" name="Ink 203">
                  <a:extLst>
                    <a:ext uri="{FF2B5EF4-FFF2-40B4-BE49-F238E27FC236}">
                      <a16:creationId xmlns:a16="http://schemas.microsoft.com/office/drawing/2014/main" id="{96C5B402-1822-7821-4B1A-DEDA14669E7F}"/>
                    </a:ext>
                  </a:extLst>
                </p:cNvPr>
                <p:cNvPicPr/>
                <p:nvPr/>
              </p:nvPicPr>
              <p:blipFill>
                <a:blip r:embed="rId270"/>
                <a:stretch>
                  <a:fillRect/>
                </a:stretch>
              </p:blipFill>
              <p:spPr>
                <a:xfrm>
                  <a:off x="1494158" y="1449143"/>
                  <a:ext cx="1742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205" name="Ink 204">
                  <a:extLst>
                    <a:ext uri="{FF2B5EF4-FFF2-40B4-BE49-F238E27FC236}">
                      <a16:creationId xmlns:a16="http://schemas.microsoft.com/office/drawing/2014/main" id="{0BD61BD6-48D9-2417-ADFE-AFC40A138A4C}"/>
                    </a:ext>
                  </a:extLst>
                </p14:cNvPr>
                <p14:cNvContentPartPr/>
                <p14:nvPr/>
              </p14:nvContentPartPr>
              <p14:xfrm>
                <a:off x="1755878" y="1279943"/>
                <a:ext cx="245880" cy="273600"/>
              </p14:xfrm>
            </p:contentPart>
          </mc:Choice>
          <mc:Fallback>
            <p:pic>
              <p:nvPicPr>
                <p:cNvPr id="205" name="Ink 204">
                  <a:extLst>
                    <a:ext uri="{FF2B5EF4-FFF2-40B4-BE49-F238E27FC236}">
                      <a16:creationId xmlns:a16="http://schemas.microsoft.com/office/drawing/2014/main" id="{0BD61BD6-48D9-2417-ADFE-AFC40A138A4C}"/>
                    </a:ext>
                  </a:extLst>
                </p:cNvPr>
                <p:cNvPicPr/>
                <p:nvPr/>
              </p:nvPicPr>
              <p:blipFill>
                <a:blip r:embed="rId272"/>
                <a:stretch>
                  <a:fillRect/>
                </a:stretch>
              </p:blipFill>
              <p:spPr>
                <a:xfrm>
                  <a:off x="1746878" y="1271303"/>
                  <a:ext cx="26352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06" name="Ink 205">
                  <a:extLst>
                    <a:ext uri="{FF2B5EF4-FFF2-40B4-BE49-F238E27FC236}">
                      <a16:creationId xmlns:a16="http://schemas.microsoft.com/office/drawing/2014/main" id="{1599265C-9C80-CEDC-F6DD-F01D340EB9DF}"/>
                    </a:ext>
                  </a:extLst>
                </p14:cNvPr>
                <p14:cNvContentPartPr/>
                <p14:nvPr/>
              </p14:nvContentPartPr>
              <p14:xfrm>
                <a:off x="1077278" y="1045943"/>
                <a:ext cx="1288440" cy="814680"/>
              </p14:xfrm>
            </p:contentPart>
          </mc:Choice>
          <mc:Fallback>
            <p:pic>
              <p:nvPicPr>
                <p:cNvPr id="206" name="Ink 205">
                  <a:extLst>
                    <a:ext uri="{FF2B5EF4-FFF2-40B4-BE49-F238E27FC236}">
                      <a16:creationId xmlns:a16="http://schemas.microsoft.com/office/drawing/2014/main" id="{1599265C-9C80-CEDC-F6DD-F01D340EB9DF}"/>
                    </a:ext>
                  </a:extLst>
                </p:cNvPr>
                <p:cNvPicPr/>
                <p:nvPr/>
              </p:nvPicPr>
              <p:blipFill>
                <a:blip r:embed="rId274"/>
                <a:stretch>
                  <a:fillRect/>
                </a:stretch>
              </p:blipFill>
              <p:spPr>
                <a:xfrm>
                  <a:off x="1068638" y="1036943"/>
                  <a:ext cx="1306080" cy="83232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07" name="Ink 206">
                  <a:extLst>
                    <a:ext uri="{FF2B5EF4-FFF2-40B4-BE49-F238E27FC236}">
                      <a16:creationId xmlns:a16="http://schemas.microsoft.com/office/drawing/2014/main" id="{B3D41684-5822-481A-1789-A0E621E6B6E0}"/>
                    </a:ext>
                  </a:extLst>
                </p14:cNvPr>
                <p14:cNvContentPartPr/>
                <p14:nvPr/>
              </p14:nvContentPartPr>
              <p14:xfrm>
                <a:off x="1160798" y="1006703"/>
                <a:ext cx="1338480" cy="808920"/>
              </p14:xfrm>
            </p:contentPart>
          </mc:Choice>
          <mc:Fallback>
            <p:pic>
              <p:nvPicPr>
                <p:cNvPr id="207" name="Ink 206">
                  <a:extLst>
                    <a:ext uri="{FF2B5EF4-FFF2-40B4-BE49-F238E27FC236}">
                      <a16:creationId xmlns:a16="http://schemas.microsoft.com/office/drawing/2014/main" id="{B3D41684-5822-481A-1789-A0E621E6B6E0}"/>
                    </a:ext>
                  </a:extLst>
                </p:cNvPr>
                <p:cNvPicPr/>
                <p:nvPr/>
              </p:nvPicPr>
              <p:blipFill>
                <a:blip r:embed="rId276"/>
                <a:stretch>
                  <a:fillRect/>
                </a:stretch>
              </p:blipFill>
              <p:spPr>
                <a:xfrm>
                  <a:off x="1151798" y="997703"/>
                  <a:ext cx="1356120" cy="8265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08" name="Ink 207">
                  <a:extLst>
                    <a:ext uri="{FF2B5EF4-FFF2-40B4-BE49-F238E27FC236}">
                      <a16:creationId xmlns:a16="http://schemas.microsoft.com/office/drawing/2014/main" id="{AF73E536-B469-F171-3FA4-DB8E36E6B23B}"/>
                    </a:ext>
                  </a:extLst>
                </p14:cNvPr>
                <p14:cNvContentPartPr/>
                <p14:nvPr/>
              </p14:nvContentPartPr>
              <p14:xfrm>
                <a:off x="2260238" y="1358783"/>
                <a:ext cx="645120" cy="585000"/>
              </p14:xfrm>
            </p:contentPart>
          </mc:Choice>
          <mc:Fallback>
            <p:pic>
              <p:nvPicPr>
                <p:cNvPr id="208" name="Ink 207">
                  <a:extLst>
                    <a:ext uri="{FF2B5EF4-FFF2-40B4-BE49-F238E27FC236}">
                      <a16:creationId xmlns:a16="http://schemas.microsoft.com/office/drawing/2014/main" id="{AF73E536-B469-F171-3FA4-DB8E36E6B23B}"/>
                    </a:ext>
                  </a:extLst>
                </p:cNvPr>
                <p:cNvPicPr/>
                <p:nvPr/>
              </p:nvPicPr>
              <p:blipFill>
                <a:blip r:embed="rId278"/>
                <a:stretch>
                  <a:fillRect/>
                </a:stretch>
              </p:blipFill>
              <p:spPr>
                <a:xfrm>
                  <a:off x="2251238" y="1349783"/>
                  <a:ext cx="662760" cy="60264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09" name="Ink 208">
                  <a:extLst>
                    <a:ext uri="{FF2B5EF4-FFF2-40B4-BE49-F238E27FC236}">
                      <a16:creationId xmlns:a16="http://schemas.microsoft.com/office/drawing/2014/main" id="{FA3908D6-1BE2-74F9-B99D-15252D956788}"/>
                    </a:ext>
                  </a:extLst>
                </p14:cNvPr>
                <p14:cNvContentPartPr/>
                <p14:nvPr/>
              </p14:nvContentPartPr>
              <p14:xfrm>
                <a:off x="2723918" y="1849103"/>
                <a:ext cx="294840" cy="86760"/>
              </p14:xfrm>
            </p:contentPart>
          </mc:Choice>
          <mc:Fallback>
            <p:pic>
              <p:nvPicPr>
                <p:cNvPr id="209" name="Ink 208">
                  <a:extLst>
                    <a:ext uri="{FF2B5EF4-FFF2-40B4-BE49-F238E27FC236}">
                      <a16:creationId xmlns:a16="http://schemas.microsoft.com/office/drawing/2014/main" id="{FA3908D6-1BE2-74F9-B99D-15252D956788}"/>
                    </a:ext>
                  </a:extLst>
                </p:cNvPr>
                <p:cNvPicPr/>
                <p:nvPr/>
              </p:nvPicPr>
              <p:blipFill>
                <a:blip r:embed="rId280"/>
                <a:stretch>
                  <a:fillRect/>
                </a:stretch>
              </p:blipFill>
              <p:spPr>
                <a:xfrm>
                  <a:off x="2715278" y="1840103"/>
                  <a:ext cx="312480" cy="104400"/>
                </a:xfrm>
                <a:prstGeom prst="rect">
                  <a:avLst/>
                </a:prstGeom>
              </p:spPr>
            </p:pic>
          </mc:Fallback>
        </mc:AlternateContent>
      </p:grpSp>
      <p:grpSp>
        <p:nvGrpSpPr>
          <p:cNvPr id="246" name="Group 245">
            <a:extLst>
              <a:ext uri="{FF2B5EF4-FFF2-40B4-BE49-F238E27FC236}">
                <a16:creationId xmlns:a16="http://schemas.microsoft.com/office/drawing/2014/main" id="{0AAFDB9F-1D8D-AEAD-7B35-AE1DFB247D71}"/>
              </a:ext>
            </a:extLst>
          </p:cNvPr>
          <p:cNvGrpSpPr/>
          <p:nvPr/>
        </p:nvGrpSpPr>
        <p:grpSpPr>
          <a:xfrm>
            <a:off x="1209398" y="2110823"/>
            <a:ext cx="8561160" cy="4538880"/>
            <a:chOff x="1209398" y="2110823"/>
            <a:chExt cx="8561160" cy="4538880"/>
          </a:xfrm>
        </p:grpSpPr>
        <mc:AlternateContent xmlns:mc="http://schemas.openxmlformats.org/markup-compatibility/2006">
          <mc:Choice xmlns:p14="http://schemas.microsoft.com/office/powerpoint/2010/main" Requires="p14">
            <p:contentPart p14:bwMode="auto" r:id="rId281">
              <p14:nvContentPartPr>
                <p14:cNvPr id="187" name="Ink 186">
                  <a:extLst>
                    <a:ext uri="{FF2B5EF4-FFF2-40B4-BE49-F238E27FC236}">
                      <a16:creationId xmlns:a16="http://schemas.microsoft.com/office/drawing/2014/main" id="{A0DA6647-3571-E7E8-39A3-6D9E7F091939}"/>
                    </a:ext>
                  </a:extLst>
                </p14:cNvPr>
                <p14:cNvContentPartPr/>
                <p14:nvPr/>
              </p14:nvContentPartPr>
              <p14:xfrm>
                <a:off x="5942678" y="3206663"/>
                <a:ext cx="2903400" cy="464760"/>
              </p14:xfrm>
            </p:contentPart>
          </mc:Choice>
          <mc:Fallback>
            <p:pic>
              <p:nvPicPr>
                <p:cNvPr id="187" name="Ink 186">
                  <a:extLst>
                    <a:ext uri="{FF2B5EF4-FFF2-40B4-BE49-F238E27FC236}">
                      <a16:creationId xmlns:a16="http://schemas.microsoft.com/office/drawing/2014/main" id="{A0DA6647-3571-E7E8-39A3-6D9E7F091939}"/>
                    </a:ext>
                  </a:extLst>
                </p:cNvPr>
                <p:cNvPicPr/>
                <p:nvPr/>
              </p:nvPicPr>
              <p:blipFill>
                <a:blip r:embed="rId282"/>
                <a:stretch>
                  <a:fillRect/>
                </a:stretch>
              </p:blipFill>
              <p:spPr>
                <a:xfrm>
                  <a:off x="5934038" y="3197663"/>
                  <a:ext cx="292104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8" name="Ink 187">
                  <a:extLst>
                    <a:ext uri="{FF2B5EF4-FFF2-40B4-BE49-F238E27FC236}">
                      <a16:creationId xmlns:a16="http://schemas.microsoft.com/office/drawing/2014/main" id="{8DC35B57-EA11-4435-FE69-909B868F0B68}"/>
                    </a:ext>
                  </a:extLst>
                </p14:cNvPr>
                <p14:cNvContentPartPr/>
                <p14:nvPr/>
              </p14:nvContentPartPr>
              <p14:xfrm>
                <a:off x="8706398" y="3520943"/>
                <a:ext cx="227880" cy="269640"/>
              </p14:xfrm>
            </p:contentPart>
          </mc:Choice>
          <mc:Fallback>
            <p:pic>
              <p:nvPicPr>
                <p:cNvPr id="188" name="Ink 187">
                  <a:extLst>
                    <a:ext uri="{FF2B5EF4-FFF2-40B4-BE49-F238E27FC236}">
                      <a16:creationId xmlns:a16="http://schemas.microsoft.com/office/drawing/2014/main" id="{8DC35B57-EA11-4435-FE69-909B868F0B68}"/>
                    </a:ext>
                  </a:extLst>
                </p:cNvPr>
                <p:cNvPicPr/>
                <p:nvPr/>
              </p:nvPicPr>
              <p:blipFill>
                <a:blip r:embed="rId284"/>
                <a:stretch>
                  <a:fillRect/>
                </a:stretch>
              </p:blipFill>
              <p:spPr>
                <a:xfrm>
                  <a:off x="8697398" y="3511943"/>
                  <a:ext cx="2455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55" name="Ink 154">
                  <a:extLst>
                    <a:ext uri="{FF2B5EF4-FFF2-40B4-BE49-F238E27FC236}">
                      <a16:creationId xmlns:a16="http://schemas.microsoft.com/office/drawing/2014/main" id="{C0ACBECE-D533-3D7F-A199-1688EC6330F7}"/>
                    </a:ext>
                  </a:extLst>
                </p14:cNvPr>
                <p14:cNvContentPartPr/>
                <p14:nvPr/>
              </p14:nvContentPartPr>
              <p14:xfrm>
                <a:off x="1903838" y="4108463"/>
                <a:ext cx="360" cy="360"/>
              </p14:xfrm>
            </p:contentPart>
          </mc:Choice>
          <mc:Fallback>
            <p:pic>
              <p:nvPicPr>
                <p:cNvPr id="155" name="Ink 154">
                  <a:extLst>
                    <a:ext uri="{FF2B5EF4-FFF2-40B4-BE49-F238E27FC236}">
                      <a16:creationId xmlns:a16="http://schemas.microsoft.com/office/drawing/2014/main" id="{C0ACBECE-D533-3D7F-A199-1688EC6330F7}"/>
                    </a:ext>
                  </a:extLst>
                </p:cNvPr>
                <p:cNvPicPr/>
                <p:nvPr/>
              </p:nvPicPr>
              <p:blipFill>
                <a:blip r:embed="rId286"/>
                <a:stretch>
                  <a:fillRect/>
                </a:stretch>
              </p:blipFill>
              <p:spPr>
                <a:xfrm>
                  <a:off x="1895198" y="409946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3" name="Ink 172">
                  <a:extLst>
                    <a:ext uri="{FF2B5EF4-FFF2-40B4-BE49-F238E27FC236}">
                      <a16:creationId xmlns:a16="http://schemas.microsoft.com/office/drawing/2014/main" id="{30700A7C-2B98-F070-9609-B0D4CB71EBAF}"/>
                    </a:ext>
                  </a:extLst>
                </p14:cNvPr>
                <p14:cNvContentPartPr/>
                <p14:nvPr/>
              </p14:nvContentPartPr>
              <p14:xfrm>
                <a:off x="3473078" y="4120703"/>
                <a:ext cx="254880" cy="345960"/>
              </p14:xfrm>
            </p:contentPart>
          </mc:Choice>
          <mc:Fallback>
            <p:pic>
              <p:nvPicPr>
                <p:cNvPr id="173" name="Ink 172">
                  <a:extLst>
                    <a:ext uri="{FF2B5EF4-FFF2-40B4-BE49-F238E27FC236}">
                      <a16:creationId xmlns:a16="http://schemas.microsoft.com/office/drawing/2014/main" id="{30700A7C-2B98-F070-9609-B0D4CB71EBAF}"/>
                    </a:ext>
                  </a:extLst>
                </p:cNvPr>
                <p:cNvPicPr/>
                <p:nvPr/>
              </p:nvPicPr>
              <p:blipFill>
                <a:blip r:embed="rId288"/>
                <a:stretch>
                  <a:fillRect/>
                </a:stretch>
              </p:blipFill>
              <p:spPr>
                <a:xfrm>
                  <a:off x="3464438" y="4112063"/>
                  <a:ext cx="27252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4" name="Ink 173">
                  <a:extLst>
                    <a:ext uri="{FF2B5EF4-FFF2-40B4-BE49-F238E27FC236}">
                      <a16:creationId xmlns:a16="http://schemas.microsoft.com/office/drawing/2014/main" id="{BC116D51-34EF-CAF0-7F0C-B40FC3E48077}"/>
                    </a:ext>
                  </a:extLst>
                </p14:cNvPr>
                <p14:cNvContentPartPr/>
                <p14:nvPr/>
              </p14:nvContentPartPr>
              <p14:xfrm>
                <a:off x="3776198" y="4136903"/>
                <a:ext cx="347040" cy="299520"/>
              </p14:xfrm>
            </p:contentPart>
          </mc:Choice>
          <mc:Fallback>
            <p:pic>
              <p:nvPicPr>
                <p:cNvPr id="174" name="Ink 173">
                  <a:extLst>
                    <a:ext uri="{FF2B5EF4-FFF2-40B4-BE49-F238E27FC236}">
                      <a16:creationId xmlns:a16="http://schemas.microsoft.com/office/drawing/2014/main" id="{BC116D51-34EF-CAF0-7F0C-B40FC3E48077}"/>
                    </a:ext>
                  </a:extLst>
                </p:cNvPr>
                <p:cNvPicPr/>
                <p:nvPr/>
              </p:nvPicPr>
              <p:blipFill>
                <a:blip r:embed="rId290"/>
                <a:stretch>
                  <a:fillRect/>
                </a:stretch>
              </p:blipFill>
              <p:spPr>
                <a:xfrm>
                  <a:off x="3767558" y="4128263"/>
                  <a:ext cx="36468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5" name="Ink 174">
                  <a:extLst>
                    <a:ext uri="{FF2B5EF4-FFF2-40B4-BE49-F238E27FC236}">
                      <a16:creationId xmlns:a16="http://schemas.microsoft.com/office/drawing/2014/main" id="{9AC96B1F-E0C4-C330-B133-992115140C99}"/>
                    </a:ext>
                  </a:extLst>
                </p14:cNvPr>
                <p14:cNvContentPartPr/>
                <p14:nvPr/>
              </p14:nvContentPartPr>
              <p14:xfrm>
                <a:off x="4204598" y="4153823"/>
                <a:ext cx="164520" cy="286920"/>
              </p14:xfrm>
            </p:contentPart>
          </mc:Choice>
          <mc:Fallback>
            <p:pic>
              <p:nvPicPr>
                <p:cNvPr id="175" name="Ink 174">
                  <a:extLst>
                    <a:ext uri="{FF2B5EF4-FFF2-40B4-BE49-F238E27FC236}">
                      <a16:creationId xmlns:a16="http://schemas.microsoft.com/office/drawing/2014/main" id="{9AC96B1F-E0C4-C330-B133-992115140C99}"/>
                    </a:ext>
                  </a:extLst>
                </p:cNvPr>
                <p:cNvPicPr/>
                <p:nvPr/>
              </p:nvPicPr>
              <p:blipFill>
                <a:blip r:embed="rId292"/>
                <a:stretch>
                  <a:fillRect/>
                </a:stretch>
              </p:blipFill>
              <p:spPr>
                <a:xfrm>
                  <a:off x="4195598" y="4145183"/>
                  <a:ext cx="1821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6" name="Ink 175">
                  <a:extLst>
                    <a:ext uri="{FF2B5EF4-FFF2-40B4-BE49-F238E27FC236}">
                      <a16:creationId xmlns:a16="http://schemas.microsoft.com/office/drawing/2014/main" id="{7CE2C8A6-53D3-47CD-FBEA-EC8CFC2427F8}"/>
                    </a:ext>
                  </a:extLst>
                </p14:cNvPr>
                <p14:cNvContentPartPr/>
                <p14:nvPr/>
              </p14:nvContentPartPr>
              <p14:xfrm>
                <a:off x="4239878" y="4132583"/>
                <a:ext cx="134280" cy="76320"/>
              </p14:xfrm>
            </p:contentPart>
          </mc:Choice>
          <mc:Fallback>
            <p:pic>
              <p:nvPicPr>
                <p:cNvPr id="176" name="Ink 175">
                  <a:extLst>
                    <a:ext uri="{FF2B5EF4-FFF2-40B4-BE49-F238E27FC236}">
                      <a16:creationId xmlns:a16="http://schemas.microsoft.com/office/drawing/2014/main" id="{7CE2C8A6-53D3-47CD-FBEA-EC8CFC2427F8}"/>
                    </a:ext>
                  </a:extLst>
                </p:cNvPr>
                <p:cNvPicPr/>
                <p:nvPr/>
              </p:nvPicPr>
              <p:blipFill>
                <a:blip r:embed="rId294"/>
                <a:stretch>
                  <a:fillRect/>
                </a:stretch>
              </p:blipFill>
              <p:spPr>
                <a:xfrm>
                  <a:off x="4231238" y="4123583"/>
                  <a:ext cx="1519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77" name="Ink 176">
                  <a:extLst>
                    <a:ext uri="{FF2B5EF4-FFF2-40B4-BE49-F238E27FC236}">
                      <a16:creationId xmlns:a16="http://schemas.microsoft.com/office/drawing/2014/main" id="{6261204A-EA5D-13D7-C456-202B98935AB8}"/>
                    </a:ext>
                  </a:extLst>
                </p14:cNvPr>
                <p14:cNvContentPartPr/>
                <p14:nvPr/>
              </p14:nvContentPartPr>
              <p14:xfrm>
                <a:off x="4452278" y="4146983"/>
                <a:ext cx="155160" cy="326520"/>
              </p14:xfrm>
            </p:contentPart>
          </mc:Choice>
          <mc:Fallback>
            <p:pic>
              <p:nvPicPr>
                <p:cNvPr id="177" name="Ink 176">
                  <a:extLst>
                    <a:ext uri="{FF2B5EF4-FFF2-40B4-BE49-F238E27FC236}">
                      <a16:creationId xmlns:a16="http://schemas.microsoft.com/office/drawing/2014/main" id="{6261204A-EA5D-13D7-C456-202B98935AB8}"/>
                    </a:ext>
                  </a:extLst>
                </p:cNvPr>
                <p:cNvPicPr/>
                <p:nvPr/>
              </p:nvPicPr>
              <p:blipFill>
                <a:blip r:embed="rId296"/>
                <a:stretch>
                  <a:fillRect/>
                </a:stretch>
              </p:blipFill>
              <p:spPr>
                <a:xfrm>
                  <a:off x="4443278" y="4137983"/>
                  <a:ext cx="1728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8" name="Ink 177">
                  <a:extLst>
                    <a:ext uri="{FF2B5EF4-FFF2-40B4-BE49-F238E27FC236}">
                      <a16:creationId xmlns:a16="http://schemas.microsoft.com/office/drawing/2014/main" id="{5267BB58-4CF1-0FB9-17F2-FA1A88B23E89}"/>
                    </a:ext>
                  </a:extLst>
                </p14:cNvPr>
                <p14:cNvContentPartPr/>
                <p14:nvPr/>
              </p14:nvContentPartPr>
              <p14:xfrm>
                <a:off x="4740998" y="4284863"/>
                <a:ext cx="122400" cy="37080"/>
              </p14:xfrm>
            </p:contentPart>
          </mc:Choice>
          <mc:Fallback>
            <p:pic>
              <p:nvPicPr>
                <p:cNvPr id="178" name="Ink 177">
                  <a:extLst>
                    <a:ext uri="{FF2B5EF4-FFF2-40B4-BE49-F238E27FC236}">
                      <a16:creationId xmlns:a16="http://schemas.microsoft.com/office/drawing/2014/main" id="{5267BB58-4CF1-0FB9-17F2-FA1A88B23E89}"/>
                    </a:ext>
                  </a:extLst>
                </p:cNvPr>
                <p:cNvPicPr/>
                <p:nvPr/>
              </p:nvPicPr>
              <p:blipFill>
                <a:blip r:embed="rId298"/>
                <a:stretch>
                  <a:fillRect/>
                </a:stretch>
              </p:blipFill>
              <p:spPr>
                <a:xfrm>
                  <a:off x="4731998" y="4275863"/>
                  <a:ext cx="1400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79" name="Ink 178">
                  <a:extLst>
                    <a:ext uri="{FF2B5EF4-FFF2-40B4-BE49-F238E27FC236}">
                      <a16:creationId xmlns:a16="http://schemas.microsoft.com/office/drawing/2014/main" id="{3A69D7F3-46DC-8ADF-41DF-1726048C2B6B}"/>
                    </a:ext>
                  </a:extLst>
                </p14:cNvPr>
                <p14:cNvContentPartPr/>
                <p14:nvPr/>
              </p14:nvContentPartPr>
              <p14:xfrm>
                <a:off x="5048078" y="4145543"/>
                <a:ext cx="172440" cy="310680"/>
              </p14:xfrm>
            </p:contentPart>
          </mc:Choice>
          <mc:Fallback>
            <p:pic>
              <p:nvPicPr>
                <p:cNvPr id="179" name="Ink 178">
                  <a:extLst>
                    <a:ext uri="{FF2B5EF4-FFF2-40B4-BE49-F238E27FC236}">
                      <a16:creationId xmlns:a16="http://schemas.microsoft.com/office/drawing/2014/main" id="{3A69D7F3-46DC-8ADF-41DF-1726048C2B6B}"/>
                    </a:ext>
                  </a:extLst>
                </p:cNvPr>
                <p:cNvPicPr/>
                <p:nvPr/>
              </p:nvPicPr>
              <p:blipFill>
                <a:blip r:embed="rId300"/>
                <a:stretch>
                  <a:fillRect/>
                </a:stretch>
              </p:blipFill>
              <p:spPr>
                <a:xfrm>
                  <a:off x="5039078" y="4136543"/>
                  <a:ext cx="1900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80" name="Ink 179">
                  <a:extLst>
                    <a:ext uri="{FF2B5EF4-FFF2-40B4-BE49-F238E27FC236}">
                      <a16:creationId xmlns:a16="http://schemas.microsoft.com/office/drawing/2014/main" id="{1E9D02B0-E08F-23EB-0757-1BCFB14F42BB}"/>
                    </a:ext>
                  </a:extLst>
                </p14:cNvPr>
                <p14:cNvContentPartPr/>
                <p14:nvPr/>
              </p14:nvContentPartPr>
              <p14:xfrm>
                <a:off x="5284238" y="4039343"/>
                <a:ext cx="127440" cy="454680"/>
              </p14:xfrm>
            </p:contentPart>
          </mc:Choice>
          <mc:Fallback>
            <p:pic>
              <p:nvPicPr>
                <p:cNvPr id="180" name="Ink 179">
                  <a:extLst>
                    <a:ext uri="{FF2B5EF4-FFF2-40B4-BE49-F238E27FC236}">
                      <a16:creationId xmlns:a16="http://schemas.microsoft.com/office/drawing/2014/main" id="{1E9D02B0-E08F-23EB-0757-1BCFB14F42BB}"/>
                    </a:ext>
                  </a:extLst>
                </p:cNvPr>
                <p:cNvPicPr/>
                <p:nvPr/>
              </p:nvPicPr>
              <p:blipFill>
                <a:blip r:embed="rId302"/>
                <a:stretch>
                  <a:fillRect/>
                </a:stretch>
              </p:blipFill>
              <p:spPr>
                <a:xfrm>
                  <a:off x="5275238" y="4030703"/>
                  <a:ext cx="145080" cy="4723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81" name="Ink 180">
                  <a:extLst>
                    <a:ext uri="{FF2B5EF4-FFF2-40B4-BE49-F238E27FC236}">
                      <a16:creationId xmlns:a16="http://schemas.microsoft.com/office/drawing/2014/main" id="{4CCE783D-8993-C687-F3C0-01EB9010D8BA}"/>
                    </a:ext>
                  </a:extLst>
                </p14:cNvPr>
                <p14:cNvContentPartPr/>
                <p14:nvPr/>
              </p14:nvContentPartPr>
              <p14:xfrm>
                <a:off x="5304398" y="4277303"/>
                <a:ext cx="68760" cy="7200"/>
              </p14:xfrm>
            </p:contentPart>
          </mc:Choice>
          <mc:Fallback>
            <p:pic>
              <p:nvPicPr>
                <p:cNvPr id="181" name="Ink 180">
                  <a:extLst>
                    <a:ext uri="{FF2B5EF4-FFF2-40B4-BE49-F238E27FC236}">
                      <a16:creationId xmlns:a16="http://schemas.microsoft.com/office/drawing/2014/main" id="{4CCE783D-8993-C687-F3C0-01EB9010D8BA}"/>
                    </a:ext>
                  </a:extLst>
                </p:cNvPr>
                <p:cNvPicPr/>
                <p:nvPr/>
              </p:nvPicPr>
              <p:blipFill>
                <a:blip r:embed="rId304"/>
                <a:stretch>
                  <a:fillRect/>
                </a:stretch>
              </p:blipFill>
              <p:spPr>
                <a:xfrm>
                  <a:off x="5295758" y="4268303"/>
                  <a:ext cx="86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82" name="Ink 181">
                  <a:extLst>
                    <a:ext uri="{FF2B5EF4-FFF2-40B4-BE49-F238E27FC236}">
                      <a16:creationId xmlns:a16="http://schemas.microsoft.com/office/drawing/2014/main" id="{64A03136-67F0-B8E4-EE24-73A2007FE466}"/>
                    </a:ext>
                  </a:extLst>
                </p14:cNvPr>
                <p14:cNvContentPartPr/>
                <p14:nvPr/>
              </p14:nvContentPartPr>
              <p14:xfrm>
                <a:off x="5491238" y="4167143"/>
                <a:ext cx="112680" cy="225000"/>
              </p14:xfrm>
            </p:contentPart>
          </mc:Choice>
          <mc:Fallback>
            <p:pic>
              <p:nvPicPr>
                <p:cNvPr id="182" name="Ink 181">
                  <a:extLst>
                    <a:ext uri="{FF2B5EF4-FFF2-40B4-BE49-F238E27FC236}">
                      <a16:creationId xmlns:a16="http://schemas.microsoft.com/office/drawing/2014/main" id="{64A03136-67F0-B8E4-EE24-73A2007FE466}"/>
                    </a:ext>
                  </a:extLst>
                </p:cNvPr>
                <p:cNvPicPr/>
                <p:nvPr/>
              </p:nvPicPr>
              <p:blipFill>
                <a:blip r:embed="rId306"/>
                <a:stretch>
                  <a:fillRect/>
                </a:stretch>
              </p:blipFill>
              <p:spPr>
                <a:xfrm>
                  <a:off x="5482238" y="4158503"/>
                  <a:ext cx="13032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85" name="Ink 184">
                  <a:extLst>
                    <a:ext uri="{FF2B5EF4-FFF2-40B4-BE49-F238E27FC236}">
                      <a16:creationId xmlns:a16="http://schemas.microsoft.com/office/drawing/2014/main" id="{313ACDB1-315B-F9C1-74ED-F914B1CEE429}"/>
                    </a:ext>
                  </a:extLst>
                </p14:cNvPr>
                <p14:cNvContentPartPr/>
                <p14:nvPr/>
              </p14:nvContentPartPr>
              <p14:xfrm>
                <a:off x="3901478" y="4483223"/>
                <a:ext cx="1913040" cy="32040"/>
              </p14:xfrm>
            </p:contentPart>
          </mc:Choice>
          <mc:Fallback>
            <p:pic>
              <p:nvPicPr>
                <p:cNvPr id="185" name="Ink 184">
                  <a:extLst>
                    <a:ext uri="{FF2B5EF4-FFF2-40B4-BE49-F238E27FC236}">
                      <a16:creationId xmlns:a16="http://schemas.microsoft.com/office/drawing/2014/main" id="{313ACDB1-315B-F9C1-74ED-F914B1CEE429}"/>
                    </a:ext>
                  </a:extLst>
                </p:cNvPr>
                <p:cNvPicPr/>
                <p:nvPr/>
              </p:nvPicPr>
              <p:blipFill>
                <a:blip r:embed="rId308"/>
                <a:stretch>
                  <a:fillRect/>
                </a:stretch>
              </p:blipFill>
              <p:spPr>
                <a:xfrm>
                  <a:off x="3892838" y="4474583"/>
                  <a:ext cx="19306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56" name="Ink 155">
                  <a:extLst>
                    <a:ext uri="{FF2B5EF4-FFF2-40B4-BE49-F238E27FC236}">
                      <a16:creationId xmlns:a16="http://schemas.microsoft.com/office/drawing/2014/main" id="{B0028D84-6660-E287-5F9F-C2286FF310BF}"/>
                    </a:ext>
                  </a:extLst>
                </p14:cNvPr>
                <p14:cNvContentPartPr/>
                <p14:nvPr/>
              </p14:nvContentPartPr>
              <p14:xfrm>
                <a:off x="3539678" y="2780783"/>
                <a:ext cx="2654280" cy="177120"/>
              </p14:xfrm>
            </p:contentPart>
          </mc:Choice>
          <mc:Fallback>
            <p:pic>
              <p:nvPicPr>
                <p:cNvPr id="156" name="Ink 155">
                  <a:extLst>
                    <a:ext uri="{FF2B5EF4-FFF2-40B4-BE49-F238E27FC236}">
                      <a16:creationId xmlns:a16="http://schemas.microsoft.com/office/drawing/2014/main" id="{B0028D84-6660-E287-5F9F-C2286FF310BF}"/>
                    </a:ext>
                  </a:extLst>
                </p:cNvPr>
                <p:cNvPicPr/>
                <p:nvPr/>
              </p:nvPicPr>
              <p:blipFill>
                <a:blip r:embed="rId310"/>
                <a:stretch>
                  <a:fillRect/>
                </a:stretch>
              </p:blipFill>
              <p:spPr>
                <a:xfrm>
                  <a:off x="3531038" y="2771783"/>
                  <a:ext cx="26719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57" name="Ink 156">
                  <a:extLst>
                    <a:ext uri="{FF2B5EF4-FFF2-40B4-BE49-F238E27FC236}">
                      <a16:creationId xmlns:a16="http://schemas.microsoft.com/office/drawing/2014/main" id="{81D9DC56-11C4-ECF0-679B-E499DE56CB43}"/>
                    </a:ext>
                  </a:extLst>
                </p14:cNvPr>
                <p14:cNvContentPartPr/>
                <p14:nvPr/>
              </p14:nvContentPartPr>
              <p14:xfrm>
                <a:off x="3600878" y="2780783"/>
                <a:ext cx="2517480" cy="608400"/>
              </p14:xfrm>
            </p:contentPart>
          </mc:Choice>
          <mc:Fallback>
            <p:pic>
              <p:nvPicPr>
                <p:cNvPr id="157" name="Ink 156">
                  <a:extLst>
                    <a:ext uri="{FF2B5EF4-FFF2-40B4-BE49-F238E27FC236}">
                      <a16:creationId xmlns:a16="http://schemas.microsoft.com/office/drawing/2014/main" id="{81D9DC56-11C4-ECF0-679B-E499DE56CB43}"/>
                    </a:ext>
                  </a:extLst>
                </p:cNvPr>
                <p:cNvPicPr/>
                <p:nvPr/>
              </p:nvPicPr>
              <p:blipFill>
                <a:blip r:embed="rId312"/>
                <a:stretch>
                  <a:fillRect/>
                </a:stretch>
              </p:blipFill>
              <p:spPr>
                <a:xfrm>
                  <a:off x="3592238" y="2771783"/>
                  <a:ext cx="2535120" cy="6260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58" name="Ink 157">
                  <a:extLst>
                    <a:ext uri="{FF2B5EF4-FFF2-40B4-BE49-F238E27FC236}">
                      <a16:creationId xmlns:a16="http://schemas.microsoft.com/office/drawing/2014/main" id="{D781ABC0-6E42-CA29-F745-9D2CB8934F23}"/>
                    </a:ext>
                  </a:extLst>
                </p14:cNvPr>
                <p14:cNvContentPartPr/>
                <p14:nvPr/>
              </p14:nvContentPartPr>
              <p14:xfrm>
                <a:off x="5843678" y="2944223"/>
                <a:ext cx="79920" cy="490680"/>
              </p14:xfrm>
            </p:contentPart>
          </mc:Choice>
          <mc:Fallback>
            <p:pic>
              <p:nvPicPr>
                <p:cNvPr id="158" name="Ink 157">
                  <a:extLst>
                    <a:ext uri="{FF2B5EF4-FFF2-40B4-BE49-F238E27FC236}">
                      <a16:creationId xmlns:a16="http://schemas.microsoft.com/office/drawing/2014/main" id="{D781ABC0-6E42-CA29-F745-9D2CB8934F23}"/>
                    </a:ext>
                  </a:extLst>
                </p:cNvPr>
                <p:cNvPicPr/>
                <p:nvPr/>
              </p:nvPicPr>
              <p:blipFill>
                <a:blip r:embed="rId314"/>
                <a:stretch>
                  <a:fillRect/>
                </a:stretch>
              </p:blipFill>
              <p:spPr>
                <a:xfrm>
                  <a:off x="5834678" y="2935223"/>
                  <a:ext cx="9756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59" name="Ink 158">
                  <a:extLst>
                    <a:ext uri="{FF2B5EF4-FFF2-40B4-BE49-F238E27FC236}">
                      <a16:creationId xmlns:a16="http://schemas.microsoft.com/office/drawing/2014/main" id="{72F5A51F-78AA-BE64-6F87-D922968D165A}"/>
                    </a:ext>
                  </a:extLst>
                </p14:cNvPr>
                <p14:cNvContentPartPr/>
                <p14:nvPr/>
              </p14:nvContentPartPr>
              <p14:xfrm>
                <a:off x="3943958" y="2544263"/>
                <a:ext cx="204480" cy="289440"/>
              </p14:xfrm>
            </p:contentPart>
          </mc:Choice>
          <mc:Fallback>
            <p:pic>
              <p:nvPicPr>
                <p:cNvPr id="159" name="Ink 158">
                  <a:extLst>
                    <a:ext uri="{FF2B5EF4-FFF2-40B4-BE49-F238E27FC236}">
                      <a16:creationId xmlns:a16="http://schemas.microsoft.com/office/drawing/2014/main" id="{72F5A51F-78AA-BE64-6F87-D922968D165A}"/>
                    </a:ext>
                  </a:extLst>
                </p:cNvPr>
                <p:cNvPicPr/>
                <p:nvPr/>
              </p:nvPicPr>
              <p:blipFill>
                <a:blip r:embed="rId316"/>
                <a:stretch>
                  <a:fillRect/>
                </a:stretch>
              </p:blipFill>
              <p:spPr>
                <a:xfrm>
                  <a:off x="3935318" y="2535263"/>
                  <a:ext cx="2221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60" name="Ink 159">
                  <a:extLst>
                    <a:ext uri="{FF2B5EF4-FFF2-40B4-BE49-F238E27FC236}">
                      <a16:creationId xmlns:a16="http://schemas.microsoft.com/office/drawing/2014/main" id="{866D0D56-729E-B859-DFCE-B194747D8915}"/>
                    </a:ext>
                  </a:extLst>
                </p14:cNvPr>
                <p14:cNvContentPartPr/>
                <p14:nvPr/>
              </p14:nvContentPartPr>
              <p14:xfrm>
                <a:off x="4243118" y="2662703"/>
                <a:ext cx="135360" cy="147600"/>
              </p14:xfrm>
            </p:contentPart>
          </mc:Choice>
          <mc:Fallback>
            <p:pic>
              <p:nvPicPr>
                <p:cNvPr id="160" name="Ink 159">
                  <a:extLst>
                    <a:ext uri="{FF2B5EF4-FFF2-40B4-BE49-F238E27FC236}">
                      <a16:creationId xmlns:a16="http://schemas.microsoft.com/office/drawing/2014/main" id="{866D0D56-729E-B859-DFCE-B194747D8915}"/>
                    </a:ext>
                  </a:extLst>
                </p:cNvPr>
                <p:cNvPicPr/>
                <p:nvPr/>
              </p:nvPicPr>
              <p:blipFill>
                <a:blip r:embed="rId318"/>
                <a:stretch>
                  <a:fillRect/>
                </a:stretch>
              </p:blipFill>
              <p:spPr>
                <a:xfrm>
                  <a:off x="4234478" y="2654063"/>
                  <a:ext cx="1530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61" name="Ink 160">
                  <a:extLst>
                    <a:ext uri="{FF2B5EF4-FFF2-40B4-BE49-F238E27FC236}">
                      <a16:creationId xmlns:a16="http://schemas.microsoft.com/office/drawing/2014/main" id="{C9C8F53A-5FDA-0240-3BE5-B38FEC9A0EF8}"/>
                    </a:ext>
                  </a:extLst>
                </p14:cNvPr>
                <p14:cNvContentPartPr/>
                <p14:nvPr/>
              </p14:nvContentPartPr>
              <p14:xfrm>
                <a:off x="4430678" y="2643623"/>
                <a:ext cx="97920" cy="155880"/>
              </p14:xfrm>
            </p:contentPart>
          </mc:Choice>
          <mc:Fallback>
            <p:pic>
              <p:nvPicPr>
                <p:cNvPr id="161" name="Ink 160">
                  <a:extLst>
                    <a:ext uri="{FF2B5EF4-FFF2-40B4-BE49-F238E27FC236}">
                      <a16:creationId xmlns:a16="http://schemas.microsoft.com/office/drawing/2014/main" id="{C9C8F53A-5FDA-0240-3BE5-B38FEC9A0EF8}"/>
                    </a:ext>
                  </a:extLst>
                </p:cNvPr>
                <p:cNvPicPr/>
                <p:nvPr/>
              </p:nvPicPr>
              <p:blipFill>
                <a:blip r:embed="rId320"/>
                <a:stretch>
                  <a:fillRect/>
                </a:stretch>
              </p:blipFill>
              <p:spPr>
                <a:xfrm>
                  <a:off x="4421678" y="2634983"/>
                  <a:ext cx="11556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62" name="Ink 161">
                  <a:extLst>
                    <a:ext uri="{FF2B5EF4-FFF2-40B4-BE49-F238E27FC236}">
                      <a16:creationId xmlns:a16="http://schemas.microsoft.com/office/drawing/2014/main" id="{9ACE1EE2-CD36-286D-E5C7-38B656EB7CED}"/>
                    </a:ext>
                  </a:extLst>
                </p14:cNvPr>
                <p14:cNvContentPartPr/>
                <p14:nvPr/>
              </p14:nvContentPartPr>
              <p14:xfrm>
                <a:off x="4614278" y="2574863"/>
                <a:ext cx="55800" cy="228600"/>
              </p14:xfrm>
            </p:contentPart>
          </mc:Choice>
          <mc:Fallback>
            <p:pic>
              <p:nvPicPr>
                <p:cNvPr id="162" name="Ink 161">
                  <a:extLst>
                    <a:ext uri="{FF2B5EF4-FFF2-40B4-BE49-F238E27FC236}">
                      <a16:creationId xmlns:a16="http://schemas.microsoft.com/office/drawing/2014/main" id="{9ACE1EE2-CD36-286D-E5C7-38B656EB7CED}"/>
                    </a:ext>
                  </a:extLst>
                </p:cNvPr>
                <p:cNvPicPr/>
                <p:nvPr/>
              </p:nvPicPr>
              <p:blipFill>
                <a:blip r:embed="rId322"/>
                <a:stretch>
                  <a:fillRect/>
                </a:stretch>
              </p:blipFill>
              <p:spPr>
                <a:xfrm>
                  <a:off x="4605638" y="2566223"/>
                  <a:ext cx="734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63" name="Ink 162">
                  <a:extLst>
                    <a:ext uri="{FF2B5EF4-FFF2-40B4-BE49-F238E27FC236}">
                      <a16:creationId xmlns:a16="http://schemas.microsoft.com/office/drawing/2014/main" id="{BE32CD46-D50C-410A-5F43-27700BFEE2F9}"/>
                    </a:ext>
                  </a:extLst>
                </p14:cNvPr>
                <p14:cNvContentPartPr/>
                <p14:nvPr/>
              </p14:nvContentPartPr>
              <p14:xfrm>
                <a:off x="4540478" y="2711303"/>
                <a:ext cx="135720" cy="7200"/>
              </p14:xfrm>
            </p:contentPart>
          </mc:Choice>
          <mc:Fallback>
            <p:pic>
              <p:nvPicPr>
                <p:cNvPr id="163" name="Ink 162">
                  <a:extLst>
                    <a:ext uri="{FF2B5EF4-FFF2-40B4-BE49-F238E27FC236}">
                      <a16:creationId xmlns:a16="http://schemas.microsoft.com/office/drawing/2014/main" id="{BE32CD46-D50C-410A-5F43-27700BFEE2F9}"/>
                    </a:ext>
                  </a:extLst>
                </p:cNvPr>
                <p:cNvPicPr/>
                <p:nvPr/>
              </p:nvPicPr>
              <p:blipFill>
                <a:blip r:embed="rId324"/>
                <a:stretch>
                  <a:fillRect/>
                </a:stretch>
              </p:blipFill>
              <p:spPr>
                <a:xfrm>
                  <a:off x="4531478" y="2702303"/>
                  <a:ext cx="1533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64" name="Ink 163">
                  <a:extLst>
                    <a:ext uri="{FF2B5EF4-FFF2-40B4-BE49-F238E27FC236}">
                      <a16:creationId xmlns:a16="http://schemas.microsoft.com/office/drawing/2014/main" id="{EDF5A770-C12B-5D65-D952-6DFB4006EEF9}"/>
                    </a:ext>
                  </a:extLst>
                </p14:cNvPr>
                <p14:cNvContentPartPr/>
                <p14:nvPr/>
              </p14:nvContentPartPr>
              <p14:xfrm>
                <a:off x="4740278" y="2662703"/>
                <a:ext cx="38880" cy="141120"/>
              </p14:xfrm>
            </p:contentPart>
          </mc:Choice>
          <mc:Fallback>
            <p:pic>
              <p:nvPicPr>
                <p:cNvPr id="164" name="Ink 163">
                  <a:extLst>
                    <a:ext uri="{FF2B5EF4-FFF2-40B4-BE49-F238E27FC236}">
                      <a16:creationId xmlns:a16="http://schemas.microsoft.com/office/drawing/2014/main" id="{EDF5A770-C12B-5D65-D952-6DFB4006EEF9}"/>
                    </a:ext>
                  </a:extLst>
                </p:cNvPr>
                <p:cNvPicPr/>
                <p:nvPr/>
              </p:nvPicPr>
              <p:blipFill>
                <a:blip r:embed="rId326"/>
                <a:stretch>
                  <a:fillRect/>
                </a:stretch>
              </p:blipFill>
              <p:spPr>
                <a:xfrm>
                  <a:off x="4731278" y="2654063"/>
                  <a:ext cx="565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65" name="Ink 164">
                  <a:extLst>
                    <a:ext uri="{FF2B5EF4-FFF2-40B4-BE49-F238E27FC236}">
                      <a16:creationId xmlns:a16="http://schemas.microsoft.com/office/drawing/2014/main" id="{FBACEB9F-6761-862C-F009-985E34E03ECB}"/>
                    </a:ext>
                  </a:extLst>
                </p14:cNvPr>
                <p14:cNvContentPartPr/>
                <p14:nvPr/>
              </p14:nvContentPartPr>
              <p14:xfrm>
                <a:off x="4804718" y="2542463"/>
                <a:ext cx="11520" cy="2880"/>
              </p14:xfrm>
            </p:contentPart>
          </mc:Choice>
          <mc:Fallback>
            <p:pic>
              <p:nvPicPr>
                <p:cNvPr id="165" name="Ink 164">
                  <a:extLst>
                    <a:ext uri="{FF2B5EF4-FFF2-40B4-BE49-F238E27FC236}">
                      <a16:creationId xmlns:a16="http://schemas.microsoft.com/office/drawing/2014/main" id="{FBACEB9F-6761-862C-F009-985E34E03ECB}"/>
                    </a:ext>
                  </a:extLst>
                </p:cNvPr>
                <p:cNvPicPr/>
                <p:nvPr/>
              </p:nvPicPr>
              <p:blipFill>
                <a:blip r:embed="rId328"/>
                <a:stretch>
                  <a:fillRect/>
                </a:stretch>
              </p:blipFill>
              <p:spPr>
                <a:xfrm>
                  <a:off x="4796078" y="2533823"/>
                  <a:ext cx="291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66" name="Ink 165">
                  <a:extLst>
                    <a:ext uri="{FF2B5EF4-FFF2-40B4-BE49-F238E27FC236}">
                      <a16:creationId xmlns:a16="http://schemas.microsoft.com/office/drawing/2014/main" id="{807642FE-8E8A-FB32-7264-A0189A1B02E0}"/>
                    </a:ext>
                  </a:extLst>
                </p14:cNvPr>
                <p14:cNvContentPartPr/>
                <p14:nvPr/>
              </p14:nvContentPartPr>
              <p14:xfrm>
                <a:off x="4818038" y="2670263"/>
                <a:ext cx="214200" cy="142200"/>
              </p14:xfrm>
            </p:contentPart>
          </mc:Choice>
          <mc:Fallback>
            <p:pic>
              <p:nvPicPr>
                <p:cNvPr id="166" name="Ink 165">
                  <a:extLst>
                    <a:ext uri="{FF2B5EF4-FFF2-40B4-BE49-F238E27FC236}">
                      <a16:creationId xmlns:a16="http://schemas.microsoft.com/office/drawing/2014/main" id="{807642FE-8E8A-FB32-7264-A0189A1B02E0}"/>
                    </a:ext>
                  </a:extLst>
                </p:cNvPr>
                <p:cNvPicPr/>
                <p:nvPr/>
              </p:nvPicPr>
              <p:blipFill>
                <a:blip r:embed="rId330"/>
                <a:stretch>
                  <a:fillRect/>
                </a:stretch>
              </p:blipFill>
              <p:spPr>
                <a:xfrm>
                  <a:off x="4809398" y="2661623"/>
                  <a:ext cx="2318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67" name="Ink 166">
                  <a:extLst>
                    <a:ext uri="{FF2B5EF4-FFF2-40B4-BE49-F238E27FC236}">
                      <a16:creationId xmlns:a16="http://schemas.microsoft.com/office/drawing/2014/main" id="{27A24891-839F-088F-76B9-0F5727B76F61}"/>
                    </a:ext>
                  </a:extLst>
                </p14:cNvPr>
                <p14:cNvContentPartPr/>
                <p14:nvPr/>
              </p14:nvContentPartPr>
              <p14:xfrm>
                <a:off x="5085518" y="2502503"/>
                <a:ext cx="313200" cy="295200"/>
              </p14:xfrm>
            </p:contentPart>
          </mc:Choice>
          <mc:Fallback>
            <p:pic>
              <p:nvPicPr>
                <p:cNvPr id="167" name="Ink 166">
                  <a:extLst>
                    <a:ext uri="{FF2B5EF4-FFF2-40B4-BE49-F238E27FC236}">
                      <a16:creationId xmlns:a16="http://schemas.microsoft.com/office/drawing/2014/main" id="{27A24891-839F-088F-76B9-0F5727B76F61}"/>
                    </a:ext>
                  </a:extLst>
                </p:cNvPr>
                <p:cNvPicPr/>
                <p:nvPr/>
              </p:nvPicPr>
              <p:blipFill>
                <a:blip r:embed="rId332"/>
                <a:stretch>
                  <a:fillRect/>
                </a:stretch>
              </p:blipFill>
              <p:spPr>
                <a:xfrm>
                  <a:off x="5076878" y="2493503"/>
                  <a:ext cx="3308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68" name="Ink 167">
                  <a:extLst>
                    <a:ext uri="{FF2B5EF4-FFF2-40B4-BE49-F238E27FC236}">
                      <a16:creationId xmlns:a16="http://schemas.microsoft.com/office/drawing/2014/main" id="{41FCA962-D9B0-3713-83A0-D12D86452D06}"/>
                    </a:ext>
                  </a:extLst>
                </p14:cNvPr>
                <p14:cNvContentPartPr/>
                <p14:nvPr/>
              </p14:nvContentPartPr>
              <p14:xfrm>
                <a:off x="5333558" y="2610503"/>
                <a:ext cx="166320" cy="176040"/>
              </p14:xfrm>
            </p:contentPart>
          </mc:Choice>
          <mc:Fallback>
            <p:pic>
              <p:nvPicPr>
                <p:cNvPr id="168" name="Ink 167">
                  <a:extLst>
                    <a:ext uri="{FF2B5EF4-FFF2-40B4-BE49-F238E27FC236}">
                      <a16:creationId xmlns:a16="http://schemas.microsoft.com/office/drawing/2014/main" id="{41FCA962-D9B0-3713-83A0-D12D86452D06}"/>
                    </a:ext>
                  </a:extLst>
                </p:cNvPr>
                <p:cNvPicPr/>
                <p:nvPr/>
              </p:nvPicPr>
              <p:blipFill>
                <a:blip r:embed="rId334"/>
                <a:stretch>
                  <a:fillRect/>
                </a:stretch>
              </p:blipFill>
              <p:spPr>
                <a:xfrm>
                  <a:off x="5324918" y="2601863"/>
                  <a:ext cx="183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69" name="Ink 168">
                  <a:extLst>
                    <a:ext uri="{FF2B5EF4-FFF2-40B4-BE49-F238E27FC236}">
                      <a16:creationId xmlns:a16="http://schemas.microsoft.com/office/drawing/2014/main" id="{5112A82E-407E-BC0D-404C-F44427CD800C}"/>
                    </a:ext>
                  </a:extLst>
                </p14:cNvPr>
                <p14:cNvContentPartPr/>
                <p14:nvPr/>
              </p14:nvContentPartPr>
              <p14:xfrm>
                <a:off x="5517878" y="2480183"/>
                <a:ext cx="18720" cy="50400"/>
              </p14:xfrm>
            </p:contentPart>
          </mc:Choice>
          <mc:Fallback>
            <p:pic>
              <p:nvPicPr>
                <p:cNvPr id="169" name="Ink 168">
                  <a:extLst>
                    <a:ext uri="{FF2B5EF4-FFF2-40B4-BE49-F238E27FC236}">
                      <a16:creationId xmlns:a16="http://schemas.microsoft.com/office/drawing/2014/main" id="{5112A82E-407E-BC0D-404C-F44427CD800C}"/>
                    </a:ext>
                  </a:extLst>
                </p:cNvPr>
                <p:cNvPicPr/>
                <p:nvPr/>
              </p:nvPicPr>
              <p:blipFill>
                <a:blip r:embed="rId336"/>
                <a:stretch>
                  <a:fillRect/>
                </a:stretch>
              </p:blipFill>
              <p:spPr>
                <a:xfrm>
                  <a:off x="5509238" y="2471543"/>
                  <a:ext cx="363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70" name="Ink 169">
                  <a:extLst>
                    <a:ext uri="{FF2B5EF4-FFF2-40B4-BE49-F238E27FC236}">
                      <a16:creationId xmlns:a16="http://schemas.microsoft.com/office/drawing/2014/main" id="{8BC642E7-316D-ABB6-7DAF-BB1D8B3517E5}"/>
                    </a:ext>
                  </a:extLst>
                </p14:cNvPr>
                <p14:cNvContentPartPr/>
                <p14:nvPr/>
              </p14:nvContentPartPr>
              <p14:xfrm>
                <a:off x="5548118" y="2588903"/>
                <a:ext cx="303120" cy="214560"/>
              </p14:xfrm>
            </p:contentPart>
          </mc:Choice>
          <mc:Fallback>
            <p:pic>
              <p:nvPicPr>
                <p:cNvPr id="170" name="Ink 169">
                  <a:extLst>
                    <a:ext uri="{FF2B5EF4-FFF2-40B4-BE49-F238E27FC236}">
                      <a16:creationId xmlns:a16="http://schemas.microsoft.com/office/drawing/2014/main" id="{8BC642E7-316D-ABB6-7DAF-BB1D8B3517E5}"/>
                    </a:ext>
                  </a:extLst>
                </p:cNvPr>
                <p:cNvPicPr/>
                <p:nvPr/>
              </p:nvPicPr>
              <p:blipFill>
                <a:blip r:embed="rId338"/>
                <a:stretch>
                  <a:fillRect/>
                </a:stretch>
              </p:blipFill>
              <p:spPr>
                <a:xfrm>
                  <a:off x="5539118" y="2579903"/>
                  <a:ext cx="3207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72" name="Ink 171">
                  <a:extLst>
                    <a:ext uri="{FF2B5EF4-FFF2-40B4-BE49-F238E27FC236}">
                      <a16:creationId xmlns:a16="http://schemas.microsoft.com/office/drawing/2014/main" id="{A250DC34-6246-BFAE-8572-4B4F7185675E}"/>
                    </a:ext>
                  </a:extLst>
                </p14:cNvPr>
                <p14:cNvContentPartPr/>
                <p14:nvPr/>
              </p14:nvContentPartPr>
              <p14:xfrm>
                <a:off x="5832518" y="2629583"/>
                <a:ext cx="119160" cy="185760"/>
              </p14:xfrm>
            </p:contentPart>
          </mc:Choice>
          <mc:Fallback>
            <p:pic>
              <p:nvPicPr>
                <p:cNvPr id="172" name="Ink 171">
                  <a:extLst>
                    <a:ext uri="{FF2B5EF4-FFF2-40B4-BE49-F238E27FC236}">
                      <a16:creationId xmlns:a16="http://schemas.microsoft.com/office/drawing/2014/main" id="{A250DC34-6246-BFAE-8572-4B4F7185675E}"/>
                    </a:ext>
                  </a:extLst>
                </p:cNvPr>
                <p:cNvPicPr/>
                <p:nvPr/>
              </p:nvPicPr>
              <p:blipFill>
                <a:blip r:embed="rId340"/>
                <a:stretch>
                  <a:fillRect/>
                </a:stretch>
              </p:blipFill>
              <p:spPr>
                <a:xfrm>
                  <a:off x="5823518" y="2620583"/>
                  <a:ext cx="1368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90" name="Ink 189">
                  <a:extLst>
                    <a:ext uri="{FF2B5EF4-FFF2-40B4-BE49-F238E27FC236}">
                      <a16:creationId xmlns:a16="http://schemas.microsoft.com/office/drawing/2014/main" id="{26B246BC-3437-36BE-8330-4202E3E248B9}"/>
                    </a:ext>
                  </a:extLst>
                </p14:cNvPr>
                <p14:cNvContentPartPr/>
                <p14:nvPr/>
              </p14:nvContentPartPr>
              <p14:xfrm>
                <a:off x="3983198" y="3060863"/>
                <a:ext cx="6840" cy="152640"/>
              </p14:xfrm>
            </p:contentPart>
          </mc:Choice>
          <mc:Fallback>
            <p:pic>
              <p:nvPicPr>
                <p:cNvPr id="190" name="Ink 189">
                  <a:extLst>
                    <a:ext uri="{FF2B5EF4-FFF2-40B4-BE49-F238E27FC236}">
                      <a16:creationId xmlns:a16="http://schemas.microsoft.com/office/drawing/2014/main" id="{26B246BC-3437-36BE-8330-4202E3E248B9}"/>
                    </a:ext>
                  </a:extLst>
                </p:cNvPr>
                <p:cNvPicPr/>
                <p:nvPr/>
              </p:nvPicPr>
              <p:blipFill>
                <a:blip r:embed="rId342"/>
                <a:stretch>
                  <a:fillRect/>
                </a:stretch>
              </p:blipFill>
              <p:spPr>
                <a:xfrm>
                  <a:off x="3974558" y="3052223"/>
                  <a:ext cx="244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191" name="Ink 190">
                  <a:extLst>
                    <a:ext uri="{FF2B5EF4-FFF2-40B4-BE49-F238E27FC236}">
                      <a16:creationId xmlns:a16="http://schemas.microsoft.com/office/drawing/2014/main" id="{5E88BEAA-F256-A9EE-441F-3C8B21DF6911}"/>
                    </a:ext>
                  </a:extLst>
                </p14:cNvPr>
                <p14:cNvContentPartPr/>
                <p14:nvPr/>
              </p14:nvContentPartPr>
              <p14:xfrm>
                <a:off x="3840278" y="3014423"/>
                <a:ext cx="334800" cy="270000"/>
              </p14:xfrm>
            </p:contentPart>
          </mc:Choice>
          <mc:Fallback>
            <p:pic>
              <p:nvPicPr>
                <p:cNvPr id="191" name="Ink 190">
                  <a:extLst>
                    <a:ext uri="{FF2B5EF4-FFF2-40B4-BE49-F238E27FC236}">
                      <a16:creationId xmlns:a16="http://schemas.microsoft.com/office/drawing/2014/main" id="{5E88BEAA-F256-A9EE-441F-3C8B21DF6911}"/>
                    </a:ext>
                  </a:extLst>
                </p:cNvPr>
                <p:cNvPicPr/>
                <p:nvPr/>
              </p:nvPicPr>
              <p:blipFill>
                <a:blip r:embed="rId344"/>
                <a:stretch>
                  <a:fillRect/>
                </a:stretch>
              </p:blipFill>
              <p:spPr>
                <a:xfrm>
                  <a:off x="3831278" y="3005423"/>
                  <a:ext cx="3524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192" name="Ink 191">
                  <a:extLst>
                    <a:ext uri="{FF2B5EF4-FFF2-40B4-BE49-F238E27FC236}">
                      <a16:creationId xmlns:a16="http://schemas.microsoft.com/office/drawing/2014/main" id="{7313EBAE-D565-A4BC-BA2A-0D3BBA83B323}"/>
                    </a:ext>
                  </a:extLst>
                </p14:cNvPr>
                <p14:cNvContentPartPr/>
                <p14:nvPr/>
              </p14:nvContentPartPr>
              <p14:xfrm>
                <a:off x="4264358" y="3039263"/>
                <a:ext cx="111240" cy="218160"/>
              </p14:xfrm>
            </p:contentPart>
          </mc:Choice>
          <mc:Fallback>
            <p:pic>
              <p:nvPicPr>
                <p:cNvPr id="192" name="Ink 191">
                  <a:extLst>
                    <a:ext uri="{FF2B5EF4-FFF2-40B4-BE49-F238E27FC236}">
                      <a16:creationId xmlns:a16="http://schemas.microsoft.com/office/drawing/2014/main" id="{7313EBAE-D565-A4BC-BA2A-0D3BBA83B323}"/>
                    </a:ext>
                  </a:extLst>
                </p:cNvPr>
                <p:cNvPicPr/>
                <p:nvPr/>
              </p:nvPicPr>
              <p:blipFill>
                <a:blip r:embed="rId346"/>
                <a:stretch>
                  <a:fillRect/>
                </a:stretch>
              </p:blipFill>
              <p:spPr>
                <a:xfrm>
                  <a:off x="4255718" y="3030623"/>
                  <a:ext cx="1288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193" name="Ink 192">
                  <a:extLst>
                    <a:ext uri="{FF2B5EF4-FFF2-40B4-BE49-F238E27FC236}">
                      <a16:creationId xmlns:a16="http://schemas.microsoft.com/office/drawing/2014/main" id="{98F68B63-4977-96B6-F8F1-A1F6A199622D}"/>
                    </a:ext>
                  </a:extLst>
                </p14:cNvPr>
                <p14:cNvContentPartPr/>
                <p14:nvPr/>
              </p14:nvContentPartPr>
              <p14:xfrm>
                <a:off x="4299278" y="3168863"/>
                <a:ext cx="90000" cy="6840"/>
              </p14:xfrm>
            </p:contentPart>
          </mc:Choice>
          <mc:Fallback>
            <p:pic>
              <p:nvPicPr>
                <p:cNvPr id="193" name="Ink 192">
                  <a:extLst>
                    <a:ext uri="{FF2B5EF4-FFF2-40B4-BE49-F238E27FC236}">
                      <a16:creationId xmlns:a16="http://schemas.microsoft.com/office/drawing/2014/main" id="{98F68B63-4977-96B6-F8F1-A1F6A199622D}"/>
                    </a:ext>
                  </a:extLst>
                </p:cNvPr>
                <p:cNvPicPr/>
                <p:nvPr/>
              </p:nvPicPr>
              <p:blipFill>
                <a:blip r:embed="rId348"/>
                <a:stretch>
                  <a:fillRect/>
                </a:stretch>
              </p:blipFill>
              <p:spPr>
                <a:xfrm>
                  <a:off x="4290278" y="3159863"/>
                  <a:ext cx="1076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194" name="Ink 193">
                  <a:extLst>
                    <a:ext uri="{FF2B5EF4-FFF2-40B4-BE49-F238E27FC236}">
                      <a16:creationId xmlns:a16="http://schemas.microsoft.com/office/drawing/2014/main" id="{77B8E09A-109E-A0A0-B640-132731036E8E}"/>
                    </a:ext>
                  </a:extLst>
                </p14:cNvPr>
                <p14:cNvContentPartPr/>
                <p14:nvPr/>
              </p14:nvContentPartPr>
              <p14:xfrm>
                <a:off x="4530038" y="3019103"/>
                <a:ext cx="119520" cy="262440"/>
              </p14:xfrm>
            </p:contentPart>
          </mc:Choice>
          <mc:Fallback>
            <p:pic>
              <p:nvPicPr>
                <p:cNvPr id="194" name="Ink 193">
                  <a:extLst>
                    <a:ext uri="{FF2B5EF4-FFF2-40B4-BE49-F238E27FC236}">
                      <a16:creationId xmlns:a16="http://schemas.microsoft.com/office/drawing/2014/main" id="{77B8E09A-109E-A0A0-B640-132731036E8E}"/>
                    </a:ext>
                  </a:extLst>
                </p:cNvPr>
                <p:cNvPicPr/>
                <p:nvPr/>
              </p:nvPicPr>
              <p:blipFill>
                <a:blip r:embed="rId350"/>
                <a:stretch>
                  <a:fillRect/>
                </a:stretch>
              </p:blipFill>
              <p:spPr>
                <a:xfrm>
                  <a:off x="4521038" y="3010463"/>
                  <a:ext cx="13716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195" name="Ink 194">
                  <a:extLst>
                    <a:ext uri="{FF2B5EF4-FFF2-40B4-BE49-F238E27FC236}">
                      <a16:creationId xmlns:a16="http://schemas.microsoft.com/office/drawing/2014/main" id="{200215B4-F55E-0FCD-F8D8-DB9A7D397E27}"/>
                    </a:ext>
                  </a:extLst>
                </p14:cNvPr>
                <p14:cNvContentPartPr/>
                <p14:nvPr/>
              </p14:nvContentPartPr>
              <p14:xfrm>
                <a:off x="4659638" y="3081023"/>
                <a:ext cx="216360" cy="184320"/>
              </p14:xfrm>
            </p:contentPart>
          </mc:Choice>
          <mc:Fallback>
            <p:pic>
              <p:nvPicPr>
                <p:cNvPr id="195" name="Ink 194">
                  <a:extLst>
                    <a:ext uri="{FF2B5EF4-FFF2-40B4-BE49-F238E27FC236}">
                      <a16:creationId xmlns:a16="http://schemas.microsoft.com/office/drawing/2014/main" id="{200215B4-F55E-0FCD-F8D8-DB9A7D397E27}"/>
                    </a:ext>
                  </a:extLst>
                </p:cNvPr>
                <p:cNvPicPr/>
                <p:nvPr/>
              </p:nvPicPr>
              <p:blipFill>
                <a:blip r:embed="rId352"/>
                <a:stretch>
                  <a:fillRect/>
                </a:stretch>
              </p:blipFill>
              <p:spPr>
                <a:xfrm>
                  <a:off x="4650998" y="3072383"/>
                  <a:ext cx="2340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197" name="Ink 196">
                  <a:extLst>
                    <a:ext uri="{FF2B5EF4-FFF2-40B4-BE49-F238E27FC236}">
                      <a16:creationId xmlns:a16="http://schemas.microsoft.com/office/drawing/2014/main" id="{EBD04606-5770-6F36-D11E-ACFA7D6689C1}"/>
                    </a:ext>
                  </a:extLst>
                </p14:cNvPr>
                <p14:cNvContentPartPr/>
                <p14:nvPr/>
              </p14:nvContentPartPr>
              <p14:xfrm>
                <a:off x="3400358" y="3156263"/>
                <a:ext cx="12960" cy="165240"/>
              </p14:xfrm>
            </p:contentPart>
          </mc:Choice>
          <mc:Fallback>
            <p:pic>
              <p:nvPicPr>
                <p:cNvPr id="197" name="Ink 196">
                  <a:extLst>
                    <a:ext uri="{FF2B5EF4-FFF2-40B4-BE49-F238E27FC236}">
                      <a16:creationId xmlns:a16="http://schemas.microsoft.com/office/drawing/2014/main" id="{EBD04606-5770-6F36-D11E-ACFA7D6689C1}"/>
                    </a:ext>
                  </a:extLst>
                </p:cNvPr>
                <p:cNvPicPr/>
                <p:nvPr/>
              </p:nvPicPr>
              <p:blipFill>
                <a:blip r:embed="rId354"/>
                <a:stretch>
                  <a:fillRect/>
                </a:stretch>
              </p:blipFill>
              <p:spPr>
                <a:xfrm>
                  <a:off x="3391718" y="3147623"/>
                  <a:ext cx="306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198" name="Ink 197">
                  <a:extLst>
                    <a:ext uri="{FF2B5EF4-FFF2-40B4-BE49-F238E27FC236}">
                      <a16:creationId xmlns:a16="http://schemas.microsoft.com/office/drawing/2014/main" id="{7DEE8AED-8D4A-8FB3-62E0-7C80E5F6BBA5}"/>
                    </a:ext>
                  </a:extLst>
                </p14:cNvPr>
                <p14:cNvContentPartPr/>
                <p14:nvPr/>
              </p14:nvContentPartPr>
              <p14:xfrm>
                <a:off x="3250238" y="3063023"/>
                <a:ext cx="344520" cy="399600"/>
              </p14:xfrm>
            </p:contentPart>
          </mc:Choice>
          <mc:Fallback>
            <p:pic>
              <p:nvPicPr>
                <p:cNvPr id="198" name="Ink 197">
                  <a:extLst>
                    <a:ext uri="{FF2B5EF4-FFF2-40B4-BE49-F238E27FC236}">
                      <a16:creationId xmlns:a16="http://schemas.microsoft.com/office/drawing/2014/main" id="{7DEE8AED-8D4A-8FB3-62E0-7C80E5F6BBA5}"/>
                    </a:ext>
                  </a:extLst>
                </p:cNvPr>
                <p:cNvPicPr/>
                <p:nvPr/>
              </p:nvPicPr>
              <p:blipFill>
                <a:blip r:embed="rId356"/>
                <a:stretch>
                  <a:fillRect/>
                </a:stretch>
              </p:blipFill>
              <p:spPr>
                <a:xfrm>
                  <a:off x="3241238" y="3054383"/>
                  <a:ext cx="36216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1" name="Ink 210">
                  <a:extLst>
                    <a:ext uri="{FF2B5EF4-FFF2-40B4-BE49-F238E27FC236}">
                      <a16:creationId xmlns:a16="http://schemas.microsoft.com/office/drawing/2014/main" id="{6EF18B88-ACB5-430D-8261-2635B4629AF2}"/>
                    </a:ext>
                  </a:extLst>
                </p14:cNvPr>
                <p14:cNvContentPartPr/>
                <p14:nvPr/>
              </p14:nvContentPartPr>
              <p14:xfrm>
                <a:off x="1406678" y="2491703"/>
                <a:ext cx="257400" cy="232920"/>
              </p14:xfrm>
            </p:contentPart>
          </mc:Choice>
          <mc:Fallback>
            <p:pic>
              <p:nvPicPr>
                <p:cNvPr id="211" name="Ink 210">
                  <a:extLst>
                    <a:ext uri="{FF2B5EF4-FFF2-40B4-BE49-F238E27FC236}">
                      <a16:creationId xmlns:a16="http://schemas.microsoft.com/office/drawing/2014/main" id="{6EF18B88-ACB5-430D-8261-2635B4629AF2}"/>
                    </a:ext>
                  </a:extLst>
                </p:cNvPr>
                <p:cNvPicPr/>
                <p:nvPr/>
              </p:nvPicPr>
              <p:blipFill>
                <a:blip r:embed="rId358"/>
                <a:stretch>
                  <a:fillRect/>
                </a:stretch>
              </p:blipFill>
              <p:spPr>
                <a:xfrm>
                  <a:off x="1398038" y="2482703"/>
                  <a:ext cx="2750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2" name="Ink 211">
                  <a:extLst>
                    <a:ext uri="{FF2B5EF4-FFF2-40B4-BE49-F238E27FC236}">
                      <a16:creationId xmlns:a16="http://schemas.microsoft.com/office/drawing/2014/main" id="{110963B2-E81F-9E1B-37C0-2C180101DFC2}"/>
                    </a:ext>
                  </a:extLst>
                </p14:cNvPr>
                <p14:cNvContentPartPr/>
                <p14:nvPr/>
              </p14:nvContentPartPr>
              <p14:xfrm>
                <a:off x="1209398" y="2305223"/>
                <a:ext cx="582120" cy="551880"/>
              </p14:xfrm>
            </p:contentPart>
          </mc:Choice>
          <mc:Fallback>
            <p:pic>
              <p:nvPicPr>
                <p:cNvPr id="212" name="Ink 211">
                  <a:extLst>
                    <a:ext uri="{FF2B5EF4-FFF2-40B4-BE49-F238E27FC236}">
                      <a16:creationId xmlns:a16="http://schemas.microsoft.com/office/drawing/2014/main" id="{110963B2-E81F-9E1B-37C0-2C180101DFC2}"/>
                    </a:ext>
                  </a:extLst>
                </p:cNvPr>
                <p:cNvPicPr/>
                <p:nvPr/>
              </p:nvPicPr>
              <p:blipFill>
                <a:blip r:embed="rId360"/>
                <a:stretch>
                  <a:fillRect/>
                </a:stretch>
              </p:blipFill>
              <p:spPr>
                <a:xfrm>
                  <a:off x="1200398" y="2296583"/>
                  <a:ext cx="59976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4" name="Ink 213">
                  <a:extLst>
                    <a:ext uri="{FF2B5EF4-FFF2-40B4-BE49-F238E27FC236}">
                      <a16:creationId xmlns:a16="http://schemas.microsoft.com/office/drawing/2014/main" id="{17C10754-0795-CE6F-3A28-1D2D916FD4F6}"/>
                    </a:ext>
                  </a:extLst>
                </p14:cNvPr>
                <p14:cNvContentPartPr/>
                <p14:nvPr/>
              </p14:nvContentPartPr>
              <p14:xfrm>
                <a:off x="1722038" y="2756663"/>
                <a:ext cx="1616400" cy="2726280"/>
              </p14:xfrm>
            </p:contentPart>
          </mc:Choice>
          <mc:Fallback>
            <p:pic>
              <p:nvPicPr>
                <p:cNvPr id="214" name="Ink 213">
                  <a:extLst>
                    <a:ext uri="{FF2B5EF4-FFF2-40B4-BE49-F238E27FC236}">
                      <a16:creationId xmlns:a16="http://schemas.microsoft.com/office/drawing/2014/main" id="{17C10754-0795-CE6F-3A28-1D2D916FD4F6}"/>
                    </a:ext>
                  </a:extLst>
                </p:cNvPr>
                <p:cNvPicPr/>
                <p:nvPr/>
              </p:nvPicPr>
              <p:blipFill>
                <a:blip r:embed="rId362"/>
                <a:stretch>
                  <a:fillRect/>
                </a:stretch>
              </p:blipFill>
              <p:spPr>
                <a:xfrm>
                  <a:off x="1713398" y="2748023"/>
                  <a:ext cx="1634040" cy="27439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15" name="Ink 214">
                  <a:extLst>
                    <a:ext uri="{FF2B5EF4-FFF2-40B4-BE49-F238E27FC236}">
                      <a16:creationId xmlns:a16="http://schemas.microsoft.com/office/drawing/2014/main" id="{4929836B-CA2B-F5C2-0ADA-FB0C6472155B}"/>
                    </a:ext>
                  </a:extLst>
                </p14:cNvPr>
                <p14:cNvContentPartPr/>
                <p14:nvPr/>
              </p14:nvContentPartPr>
              <p14:xfrm>
                <a:off x="3075998" y="5296463"/>
                <a:ext cx="1948320" cy="1353240"/>
              </p14:xfrm>
            </p:contentPart>
          </mc:Choice>
          <mc:Fallback>
            <p:pic>
              <p:nvPicPr>
                <p:cNvPr id="215" name="Ink 214">
                  <a:extLst>
                    <a:ext uri="{FF2B5EF4-FFF2-40B4-BE49-F238E27FC236}">
                      <a16:creationId xmlns:a16="http://schemas.microsoft.com/office/drawing/2014/main" id="{4929836B-CA2B-F5C2-0ADA-FB0C6472155B}"/>
                    </a:ext>
                  </a:extLst>
                </p:cNvPr>
                <p:cNvPicPr/>
                <p:nvPr/>
              </p:nvPicPr>
              <p:blipFill>
                <a:blip r:embed="rId364"/>
                <a:stretch>
                  <a:fillRect/>
                </a:stretch>
              </p:blipFill>
              <p:spPr>
                <a:xfrm>
                  <a:off x="3066998" y="5287823"/>
                  <a:ext cx="1965960" cy="137088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16" name="Ink 215">
                  <a:extLst>
                    <a:ext uri="{FF2B5EF4-FFF2-40B4-BE49-F238E27FC236}">
                      <a16:creationId xmlns:a16="http://schemas.microsoft.com/office/drawing/2014/main" id="{152CF16E-9BC7-5955-0D7D-148873DFD73C}"/>
                    </a:ext>
                  </a:extLst>
                </p14:cNvPr>
                <p14:cNvContentPartPr/>
                <p14:nvPr/>
              </p14:nvContentPartPr>
              <p14:xfrm>
                <a:off x="3801398" y="5910263"/>
                <a:ext cx="124200" cy="241560"/>
              </p14:xfrm>
            </p:contentPart>
          </mc:Choice>
          <mc:Fallback>
            <p:pic>
              <p:nvPicPr>
                <p:cNvPr id="216" name="Ink 215">
                  <a:extLst>
                    <a:ext uri="{FF2B5EF4-FFF2-40B4-BE49-F238E27FC236}">
                      <a16:creationId xmlns:a16="http://schemas.microsoft.com/office/drawing/2014/main" id="{152CF16E-9BC7-5955-0D7D-148873DFD73C}"/>
                    </a:ext>
                  </a:extLst>
                </p:cNvPr>
                <p:cNvPicPr/>
                <p:nvPr/>
              </p:nvPicPr>
              <p:blipFill>
                <a:blip r:embed="rId366"/>
                <a:stretch>
                  <a:fillRect/>
                </a:stretch>
              </p:blipFill>
              <p:spPr>
                <a:xfrm>
                  <a:off x="3792758" y="5901623"/>
                  <a:ext cx="1418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17" name="Ink 216">
                  <a:extLst>
                    <a:ext uri="{FF2B5EF4-FFF2-40B4-BE49-F238E27FC236}">
                      <a16:creationId xmlns:a16="http://schemas.microsoft.com/office/drawing/2014/main" id="{4A2233BF-371C-7EA6-40D5-38F0E212331B}"/>
                    </a:ext>
                  </a:extLst>
                </p14:cNvPr>
                <p14:cNvContentPartPr/>
                <p14:nvPr/>
              </p14:nvContentPartPr>
              <p14:xfrm>
                <a:off x="4001558" y="5927903"/>
                <a:ext cx="19800" cy="248400"/>
              </p14:xfrm>
            </p:contentPart>
          </mc:Choice>
          <mc:Fallback>
            <p:pic>
              <p:nvPicPr>
                <p:cNvPr id="217" name="Ink 216">
                  <a:extLst>
                    <a:ext uri="{FF2B5EF4-FFF2-40B4-BE49-F238E27FC236}">
                      <a16:creationId xmlns:a16="http://schemas.microsoft.com/office/drawing/2014/main" id="{4A2233BF-371C-7EA6-40D5-38F0E212331B}"/>
                    </a:ext>
                  </a:extLst>
                </p:cNvPr>
                <p:cNvPicPr/>
                <p:nvPr/>
              </p:nvPicPr>
              <p:blipFill>
                <a:blip r:embed="rId368"/>
                <a:stretch>
                  <a:fillRect/>
                </a:stretch>
              </p:blipFill>
              <p:spPr>
                <a:xfrm>
                  <a:off x="3992918" y="5918903"/>
                  <a:ext cx="374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18" name="Ink 217">
                  <a:extLst>
                    <a:ext uri="{FF2B5EF4-FFF2-40B4-BE49-F238E27FC236}">
                      <a16:creationId xmlns:a16="http://schemas.microsoft.com/office/drawing/2014/main" id="{BD91D8E7-2B20-99DB-0E4F-32E32A13DBD0}"/>
                    </a:ext>
                  </a:extLst>
                </p14:cNvPr>
                <p14:cNvContentPartPr/>
                <p14:nvPr/>
              </p14:nvContentPartPr>
              <p14:xfrm>
                <a:off x="3972398" y="6008183"/>
                <a:ext cx="286560" cy="146520"/>
              </p14:xfrm>
            </p:contentPart>
          </mc:Choice>
          <mc:Fallback>
            <p:pic>
              <p:nvPicPr>
                <p:cNvPr id="218" name="Ink 217">
                  <a:extLst>
                    <a:ext uri="{FF2B5EF4-FFF2-40B4-BE49-F238E27FC236}">
                      <a16:creationId xmlns:a16="http://schemas.microsoft.com/office/drawing/2014/main" id="{BD91D8E7-2B20-99DB-0E4F-32E32A13DBD0}"/>
                    </a:ext>
                  </a:extLst>
                </p:cNvPr>
                <p:cNvPicPr/>
                <p:nvPr/>
              </p:nvPicPr>
              <p:blipFill>
                <a:blip r:embed="rId370"/>
                <a:stretch>
                  <a:fillRect/>
                </a:stretch>
              </p:blipFill>
              <p:spPr>
                <a:xfrm>
                  <a:off x="3963758" y="5999543"/>
                  <a:ext cx="3042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19" name="Ink 218">
                  <a:extLst>
                    <a:ext uri="{FF2B5EF4-FFF2-40B4-BE49-F238E27FC236}">
                      <a16:creationId xmlns:a16="http://schemas.microsoft.com/office/drawing/2014/main" id="{3CE2E950-CF79-9D51-8F14-E557DC368854}"/>
                    </a:ext>
                  </a:extLst>
                </p14:cNvPr>
                <p14:cNvContentPartPr/>
                <p14:nvPr/>
              </p14:nvContentPartPr>
              <p14:xfrm>
                <a:off x="4303238" y="5962103"/>
                <a:ext cx="59400" cy="212760"/>
              </p14:xfrm>
            </p:contentPart>
          </mc:Choice>
          <mc:Fallback>
            <p:pic>
              <p:nvPicPr>
                <p:cNvPr id="219" name="Ink 218">
                  <a:extLst>
                    <a:ext uri="{FF2B5EF4-FFF2-40B4-BE49-F238E27FC236}">
                      <a16:creationId xmlns:a16="http://schemas.microsoft.com/office/drawing/2014/main" id="{3CE2E950-CF79-9D51-8F14-E557DC368854}"/>
                    </a:ext>
                  </a:extLst>
                </p:cNvPr>
                <p:cNvPicPr/>
                <p:nvPr/>
              </p:nvPicPr>
              <p:blipFill>
                <a:blip r:embed="rId372"/>
                <a:stretch>
                  <a:fillRect/>
                </a:stretch>
              </p:blipFill>
              <p:spPr>
                <a:xfrm>
                  <a:off x="4294598" y="5953103"/>
                  <a:ext cx="770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0" name="Ink 219">
                  <a:extLst>
                    <a:ext uri="{FF2B5EF4-FFF2-40B4-BE49-F238E27FC236}">
                      <a16:creationId xmlns:a16="http://schemas.microsoft.com/office/drawing/2014/main" id="{933F3FDF-F4F3-F274-4709-4F880A690778}"/>
                    </a:ext>
                  </a:extLst>
                </p14:cNvPr>
                <p14:cNvContentPartPr/>
                <p14:nvPr/>
              </p14:nvContentPartPr>
              <p14:xfrm>
                <a:off x="4359038" y="5946623"/>
                <a:ext cx="39240" cy="47520"/>
              </p14:xfrm>
            </p:contentPart>
          </mc:Choice>
          <mc:Fallback>
            <p:pic>
              <p:nvPicPr>
                <p:cNvPr id="220" name="Ink 219">
                  <a:extLst>
                    <a:ext uri="{FF2B5EF4-FFF2-40B4-BE49-F238E27FC236}">
                      <a16:creationId xmlns:a16="http://schemas.microsoft.com/office/drawing/2014/main" id="{933F3FDF-F4F3-F274-4709-4F880A690778}"/>
                    </a:ext>
                  </a:extLst>
                </p:cNvPr>
                <p:cNvPicPr/>
                <p:nvPr/>
              </p:nvPicPr>
              <p:blipFill>
                <a:blip r:embed="rId374"/>
                <a:stretch>
                  <a:fillRect/>
                </a:stretch>
              </p:blipFill>
              <p:spPr>
                <a:xfrm>
                  <a:off x="4350038" y="5937623"/>
                  <a:ext cx="568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1" name="Ink 220">
                  <a:extLst>
                    <a:ext uri="{FF2B5EF4-FFF2-40B4-BE49-F238E27FC236}">
                      <a16:creationId xmlns:a16="http://schemas.microsoft.com/office/drawing/2014/main" id="{64362B66-9517-DCA5-AAFD-B8A0EDC551ED}"/>
                    </a:ext>
                  </a:extLst>
                </p14:cNvPr>
                <p14:cNvContentPartPr/>
                <p14:nvPr/>
              </p14:nvContentPartPr>
              <p14:xfrm>
                <a:off x="4477838" y="6003863"/>
                <a:ext cx="106200" cy="195480"/>
              </p14:xfrm>
            </p:contentPart>
          </mc:Choice>
          <mc:Fallback>
            <p:pic>
              <p:nvPicPr>
                <p:cNvPr id="221" name="Ink 220">
                  <a:extLst>
                    <a:ext uri="{FF2B5EF4-FFF2-40B4-BE49-F238E27FC236}">
                      <a16:creationId xmlns:a16="http://schemas.microsoft.com/office/drawing/2014/main" id="{64362B66-9517-DCA5-AAFD-B8A0EDC551ED}"/>
                    </a:ext>
                  </a:extLst>
                </p:cNvPr>
                <p:cNvPicPr/>
                <p:nvPr/>
              </p:nvPicPr>
              <p:blipFill>
                <a:blip r:embed="rId376"/>
                <a:stretch>
                  <a:fillRect/>
                </a:stretch>
              </p:blipFill>
              <p:spPr>
                <a:xfrm>
                  <a:off x="4469198" y="5995223"/>
                  <a:ext cx="1238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22" name="Ink 221">
                  <a:extLst>
                    <a:ext uri="{FF2B5EF4-FFF2-40B4-BE49-F238E27FC236}">
                      <a16:creationId xmlns:a16="http://schemas.microsoft.com/office/drawing/2014/main" id="{416E0A25-6B4A-17A4-F37C-EDB7423CBF10}"/>
                    </a:ext>
                  </a:extLst>
                </p14:cNvPr>
                <p14:cNvContentPartPr/>
                <p14:nvPr/>
              </p14:nvContentPartPr>
              <p14:xfrm>
                <a:off x="4632278" y="6048503"/>
                <a:ext cx="207360" cy="187920"/>
              </p14:xfrm>
            </p:contentPart>
          </mc:Choice>
          <mc:Fallback>
            <p:pic>
              <p:nvPicPr>
                <p:cNvPr id="222" name="Ink 221">
                  <a:extLst>
                    <a:ext uri="{FF2B5EF4-FFF2-40B4-BE49-F238E27FC236}">
                      <a16:creationId xmlns:a16="http://schemas.microsoft.com/office/drawing/2014/main" id="{416E0A25-6B4A-17A4-F37C-EDB7423CBF10}"/>
                    </a:ext>
                  </a:extLst>
                </p:cNvPr>
                <p:cNvPicPr/>
                <p:nvPr/>
              </p:nvPicPr>
              <p:blipFill>
                <a:blip r:embed="rId378"/>
                <a:stretch>
                  <a:fillRect/>
                </a:stretch>
              </p:blipFill>
              <p:spPr>
                <a:xfrm>
                  <a:off x="4623278" y="6039503"/>
                  <a:ext cx="2250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23" name="Ink 222">
                  <a:extLst>
                    <a:ext uri="{FF2B5EF4-FFF2-40B4-BE49-F238E27FC236}">
                      <a16:creationId xmlns:a16="http://schemas.microsoft.com/office/drawing/2014/main" id="{280AFA90-645B-F96E-425F-D29B0221B414}"/>
                    </a:ext>
                  </a:extLst>
                </p14:cNvPr>
                <p14:cNvContentPartPr/>
                <p14:nvPr/>
              </p14:nvContentPartPr>
              <p14:xfrm>
                <a:off x="3586838" y="5765183"/>
                <a:ext cx="1674360" cy="725400"/>
              </p14:xfrm>
            </p:contentPart>
          </mc:Choice>
          <mc:Fallback>
            <p:pic>
              <p:nvPicPr>
                <p:cNvPr id="223" name="Ink 222">
                  <a:extLst>
                    <a:ext uri="{FF2B5EF4-FFF2-40B4-BE49-F238E27FC236}">
                      <a16:creationId xmlns:a16="http://schemas.microsoft.com/office/drawing/2014/main" id="{280AFA90-645B-F96E-425F-D29B0221B414}"/>
                    </a:ext>
                  </a:extLst>
                </p:cNvPr>
                <p:cNvPicPr/>
                <p:nvPr/>
              </p:nvPicPr>
              <p:blipFill>
                <a:blip r:embed="rId380"/>
                <a:stretch>
                  <a:fillRect/>
                </a:stretch>
              </p:blipFill>
              <p:spPr>
                <a:xfrm>
                  <a:off x="3578198" y="5756183"/>
                  <a:ext cx="1692000" cy="74304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25" name="Ink 224">
                  <a:extLst>
                    <a:ext uri="{FF2B5EF4-FFF2-40B4-BE49-F238E27FC236}">
                      <a16:creationId xmlns:a16="http://schemas.microsoft.com/office/drawing/2014/main" id="{734D3C4B-149E-9C96-F451-239EA14810B0}"/>
                    </a:ext>
                  </a:extLst>
                </p14:cNvPr>
                <p14:cNvContentPartPr/>
                <p14:nvPr/>
              </p14:nvContentPartPr>
              <p14:xfrm>
                <a:off x="3276518" y="5314103"/>
                <a:ext cx="818280" cy="529200"/>
              </p14:xfrm>
            </p:contentPart>
          </mc:Choice>
          <mc:Fallback>
            <p:pic>
              <p:nvPicPr>
                <p:cNvPr id="225" name="Ink 224">
                  <a:extLst>
                    <a:ext uri="{FF2B5EF4-FFF2-40B4-BE49-F238E27FC236}">
                      <a16:creationId xmlns:a16="http://schemas.microsoft.com/office/drawing/2014/main" id="{734D3C4B-149E-9C96-F451-239EA14810B0}"/>
                    </a:ext>
                  </a:extLst>
                </p:cNvPr>
                <p:cNvPicPr/>
                <p:nvPr/>
              </p:nvPicPr>
              <p:blipFill>
                <a:blip r:embed="rId382"/>
                <a:stretch>
                  <a:fillRect/>
                </a:stretch>
              </p:blipFill>
              <p:spPr>
                <a:xfrm>
                  <a:off x="3267878" y="5305103"/>
                  <a:ext cx="835920" cy="54684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26" name="Ink 225">
                  <a:extLst>
                    <a:ext uri="{FF2B5EF4-FFF2-40B4-BE49-F238E27FC236}">
                      <a16:creationId xmlns:a16="http://schemas.microsoft.com/office/drawing/2014/main" id="{288D7144-BF40-EFF4-CE80-90EE1E7BA779}"/>
                    </a:ext>
                  </a:extLst>
                </p14:cNvPr>
                <p14:cNvContentPartPr/>
                <p14:nvPr/>
              </p14:nvContentPartPr>
              <p14:xfrm>
                <a:off x="3997238" y="5790383"/>
                <a:ext cx="147960" cy="48240"/>
              </p14:xfrm>
            </p:contentPart>
          </mc:Choice>
          <mc:Fallback>
            <p:pic>
              <p:nvPicPr>
                <p:cNvPr id="226" name="Ink 225">
                  <a:extLst>
                    <a:ext uri="{FF2B5EF4-FFF2-40B4-BE49-F238E27FC236}">
                      <a16:creationId xmlns:a16="http://schemas.microsoft.com/office/drawing/2014/main" id="{288D7144-BF40-EFF4-CE80-90EE1E7BA779}"/>
                    </a:ext>
                  </a:extLst>
                </p:cNvPr>
                <p:cNvPicPr/>
                <p:nvPr/>
              </p:nvPicPr>
              <p:blipFill>
                <a:blip r:embed="rId384"/>
                <a:stretch>
                  <a:fillRect/>
                </a:stretch>
              </p:blipFill>
              <p:spPr>
                <a:xfrm>
                  <a:off x="3988238" y="5781383"/>
                  <a:ext cx="1656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28" name="Ink 227">
                  <a:extLst>
                    <a:ext uri="{FF2B5EF4-FFF2-40B4-BE49-F238E27FC236}">
                      <a16:creationId xmlns:a16="http://schemas.microsoft.com/office/drawing/2014/main" id="{E85EF89B-C7C4-2B67-A1DF-6A21216905E2}"/>
                    </a:ext>
                  </a:extLst>
                </p14:cNvPr>
                <p14:cNvContentPartPr/>
                <p14:nvPr/>
              </p14:nvContentPartPr>
              <p14:xfrm>
                <a:off x="4677998" y="5433983"/>
                <a:ext cx="725400" cy="353160"/>
              </p14:xfrm>
            </p:contentPart>
          </mc:Choice>
          <mc:Fallback>
            <p:pic>
              <p:nvPicPr>
                <p:cNvPr id="228" name="Ink 227">
                  <a:extLst>
                    <a:ext uri="{FF2B5EF4-FFF2-40B4-BE49-F238E27FC236}">
                      <a16:creationId xmlns:a16="http://schemas.microsoft.com/office/drawing/2014/main" id="{E85EF89B-C7C4-2B67-A1DF-6A21216905E2}"/>
                    </a:ext>
                  </a:extLst>
                </p:cNvPr>
                <p:cNvPicPr/>
                <p:nvPr/>
              </p:nvPicPr>
              <p:blipFill>
                <a:blip r:embed="rId386"/>
                <a:stretch>
                  <a:fillRect/>
                </a:stretch>
              </p:blipFill>
              <p:spPr>
                <a:xfrm>
                  <a:off x="4669358" y="5425343"/>
                  <a:ext cx="74304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29" name="Ink 228">
                  <a:extLst>
                    <a:ext uri="{FF2B5EF4-FFF2-40B4-BE49-F238E27FC236}">
                      <a16:creationId xmlns:a16="http://schemas.microsoft.com/office/drawing/2014/main" id="{2DAA725C-CE94-B839-BA08-E271AC281A3F}"/>
                    </a:ext>
                  </a:extLst>
                </p14:cNvPr>
                <p14:cNvContentPartPr/>
                <p14:nvPr/>
              </p14:nvContentPartPr>
              <p14:xfrm>
                <a:off x="5185958" y="5367743"/>
                <a:ext cx="270360" cy="244800"/>
              </p14:xfrm>
            </p:contentPart>
          </mc:Choice>
          <mc:Fallback>
            <p:pic>
              <p:nvPicPr>
                <p:cNvPr id="229" name="Ink 228">
                  <a:extLst>
                    <a:ext uri="{FF2B5EF4-FFF2-40B4-BE49-F238E27FC236}">
                      <a16:creationId xmlns:a16="http://schemas.microsoft.com/office/drawing/2014/main" id="{2DAA725C-CE94-B839-BA08-E271AC281A3F}"/>
                    </a:ext>
                  </a:extLst>
                </p:cNvPr>
                <p:cNvPicPr/>
                <p:nvPr/>
              </p:nvPicPr>
              <p:blipFill>
                <a:blip r:embed="rId388"/>
                <a:stretch>
                  <a:fillRect/>
                </a:stretch>
              </p:blipFill>
              <p:spPr>
                <a:xfrm>
                  <a:off x="5176958" y="5358743"/>
                  <a:ext cx="2880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1" name="Ink 230">
                  <a:extLst>
                    <a:ext uri="{FF2B5EF4-FFF2-40B4-BE49-F238E27FC236}">
                      <a16:creationId xmlns:a16="http://schemas.microsoft.com/office/drawing/2014/main" id="{2EF36DD5-7B00-F412-0EE3-4EE92E75AD4B}"/>
                    </a:ext>
                  </a:extLst>
                </p14:cNvPr>
                <p14:cNvContentPartPr/>
                <p14:nvPr/>
              </p14:nvContentPartPr>
              <p14:xfrm>
                <a:off x="5567558" y="5079023"/>
                <a:ext cx="163440" cy="249480"/>
              </p14:xfrm>
            </p:contentPart>
          </mc:Choice>
          <mc:Fallback>
            <p:pic>
              <p:nvPicPr>
                <p:cNvPr id="231" name="Ink 230">
                  <a:extLst>
                    <a:ext uri="{FF2B5EF4-FFF2-40B4-BE49-F238E27FC236}">
                      <a16:creationId xmlns:a16="http://schemas.microsoft.com/office/drawing/2014/main" id="{2EF36DD5-7B00-F412-0EE3-4EE92E75AD4B}"/>
                    </a:ext>
                  </a:extLst>
                </p:cNvPr>
                <p:cNvPicPr/>
                <p:nvPr/>
              </p:nvPicPr>
              <p:blipFill>
                <a:blip r:embed="rId390"/>
                <a:stretch>
                  <a:fillRect/>
                </a:stretch>
              </p:blipFill>
              <p:spPr>
                <a:xfrm>
                  <a:off x="5558918" y="5070383"/>
                  <a:ext cx="1810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32" name="Ink 231">
                  <a:extLst>
                    <a:ext uri="{FF2B5EF4-FFF2-40B4-BE49-F238E27FC236}">
                      <a16:creationId xmlns:a16="http://schemas.microsoft.com/office/drawing/2014/main" id="{81A530DA-1908-7EE7-90AF-D077C1C51A2D}"/>
                    </a:ext>
                  </a:extLst>
                </p14:cNvPr>
                <p14:cNvContentPartPr/>
                <p14:nvPr/>
              </p14:nvContentPartPr>
              <p14:xfrm>
                <a:off x="5749358" y="5048063"/>
                <a:ext cx="208440" cy="204840"/>
              </p14:xfrm>
            </p:contentPart>
          </mc:Choice>
          <mc:Fallback>
            <p:pic>
              <p:nvPicPr>
                <p:cNvPr id="232" name="Ink 231">
                  <a:extLst>
                    <a:ext uri="{FF2B5EF4-FFF2-40B4-BE49-F238E27FC236}">
                      <a16:creationId xmlns:a16="http://schemas.microsoft.com/office/drawing/2014/main" id="{81A530DA-1908-7EE7-90AF-D077C1C51A2D}"/>
                    </a:ext>
                  </a:extLst>
                </p:cNvPr>
                <p:cNvPicPr/>
                <p:nvPr/>
              </p:nvPicPr>
              <p:blipFill>
                <a:blip r:embed="rId392"/>
                <a:stretch>
                  <a:fillRect/>
                </a:stretch>
              </p:blipFill>
              <p:spPr>
                <a:xfrm>
                  <a:off x="5740718" y="5039423"/>
                  <a:ext cx="2260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33" name="Ink 232">
                  <a:extLst>
                    <a:ext uri="{FF2B5EF4-FFF2-40B4-BE49-F238E27FC236}">
                      <a16:creationId xmlns:a16="http://schemas.microsoft.com/office/drawing/2014/main" id="{B00C29EC-B1A9-2883-999E-FDFA4B51D906}"/>
                    </a:ext>
                  </a:extLst>
                </p14:cNvPr>
                <p14:cNvContentPartPr/>
                <p14:nvPr/>
              </p14:nvContentPartPr>
              <p14:xfrm>
                <a:off x="5975438" y="5016023"/>
                <a:ext cx="160920" cy="209520"/>
              </p14:xfrm>
            </p:contentPart>
          </mc:Choice>
          <mc:Fallback>
            <p:pic>
              <p:nvPicPr>
                <p:cNvPr id="233" name="Ink 232">
                  <a:extLst>
                    <a:ext uri="{FF2B5EF4-FFF2-40B4-BE49-F238E27FC236}">
                      <a16:creationId xmlns:a16="http://schemas.microsoft.com/office/drawing/2014/main" id="{B00C29EC-B1A9-2883-999E-FDFA4B51D906}"/>
                    </a:ext>
                  </a:extLst>
                </p:cNvPr>
                <p:cNvPicPr/>
                <p:nvPr/>
              </p:nvPicPr>
              <p:blipFill>
                <a:blip r:embed="rId394"/>
                <a:stretch>
                  <a:fillRect/>
                </a:stretch>
              </p:blipFill>
              <p:spPr>
                <a:xfrm>
                  <a:off x="5966798" y="5007383"/>
                  <a:ext cx="1785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34" name="Ink 233">
                  <a:extLst>
                    <a:ext uri="{FF2B5EF4-FFF2-40B4-BE49-F238E27FC236}">
                      <a16:creationId xmlns:a16="http://schemas.microsoft.com/office/drawing/2014/main" id="{B21E949D-1039-5670-5813-B22847C4764D}"/>
                    </a:ext>
                  </a:extLst>
                </p14:cNvPr>
                <p14:cNvContentPartPr/>
                <p14:nvPr/>
              </p14:nvContentPartPr>
              <p14:xfrm>
                <a:off x="6010718" y="5104583"/>
                <a:ext cx="149760" cy="24840"/>
              </p14:xfrm>
            </p:contentPart>
          </mc:Choice>
          <mc:Fallback>
            <p:pic>
              <p:nvPicPr>
                <p:cNvPr id="234" name="Ink 233">
                  <a:extLst>
                    <a:ext uri="{FF2B5EF4-FFF2-40B4-BE49-F238E27FC236}">
                      <a16:creationId xmlns:a16="http://schemas.microsoft.com/office/drawing/2014/main" id="{B21E949D-1039-5670-5813-B22847C4764D}"/>
                    </a:ext>
                  </a:extLst>
                </p:cNvPr>
                <p:cNvPicPr/>
                <p:nvPr/>
              </p:nvPicPr>
              <p:blipFill>
                <a:blip r:embed="rId396"/>
                <a:stretch>
                  <a:fillRect/>
                </a:stretch>
              </p:blipFill>
              <p:spPr>
                <a:xfrm>
                  <a:off x="6002078" y="5095583"/>
                  <a:ext cx="1674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35" name="Ink 234">
                  <a:extLst>
                    <a:ext uri="{FF2B5EF4-FFF2-40B4-BE49-F238E27FC236}">
                      <a16:creationId xmlns:a16="http://schemas.microsoft.com/office/drawing/2014/main" id="{6DD9E792-8D36-E076-F7E0-0165F73B0F06}"/>
                    </a:ext>
                  </a:extLst>
                </p14:cNvPr>
                <p14:cNvContentPartPr/>
                <p14:nvPr/>
              </p14:nvContentPartPr>
              <p14:xfrm>
                <a:off x="5200358" y="4771223"/>
                <a:ext cx="1280520" cy="801720"/>
              </p14:xfrm>
            </p:contentPart>
          </mc:Choice>
          <mc:Fallback>
            <p:pic>
              <p:nvPicPr>
                <p:cNvPr id="235" name="Ink 234">
                  <a:extLst>
                    <a:ext uri="{FF2B5EF4-FFF2-40B4-BE49-F238E27FC236}">
                      <a16:creationId xmlns:a16="http://schemas.microsoft.com/office/drawing/2014/main" id="{6DD9E792-8D36-E076-F7E0-0165F73B0F06}"/>
                    </a:ext>
                  </a:extLst>
                </p:cNvPr>
                <p:cNvPicPr/>
                <p:nvPr/>
              </p:nvPicPr>
              <p:blipFill>
                <a:blip r:embed="rId398"/>
                <a:stretch>
                  <a:fillRect/>
                </a:stretch>
              </p:blipFill>
              <p:spPr>
                <a:xfrm>
                  <a:off x="5191718" y="4762583"/>
                  <a:ext cx="1298160" cy="81936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37" name="Ink 236">
                  <a:extLst>
                    <a:ext uri="{FF2B5EF4-FFF2-40B4-BE49-F238E27FC236}">
                      <a16:creationId xmlns:a16="http://schemas.microsoft.com/office/drawing/2014/main" id="{B48EEF0E-E743-4302-A23E-60F1411C5FA7}"/>
                    </a:ext>
                  </a:extLst>
                </p14:cNvPr>
                <p14:cNvContentPartPr/>
                <p14:nvPr/>
              </p14:nvContentPartPr>
              <p14:xfrm>
                <a:off x="3081398" y="2147543"/>
                <a:ext cx="289080" cy="416160"/>
              </p14:xfrm>
            </p:contentPart>
          </mc:Choice>
          <mc:Fallback>
            <p:pic>
              <p:nvPicPr>
                <p:cNvPr id="237" name="Ink 236">
                  <a:extLst>
                    <a:ext uri="{FF2B5EF4-FFF2-40B4-BE49-F238E27FC236}">
                      <a16:creationId xmlns:a16="http://schemas.microsoft.com/office/drawing/2014/main" id="{B48EEF0E-E743-4302-A23E-60F1411C5FA7}"/>
                    </a:ext>
                  </a:extLst>
                </p:cNvPr>
                <p:cNvPicPr/>
                <p:nvPr/>
              </p:nvPicPr>
              <p:blipFill>
                <a:blip r:embed="rId400"/>
                <a:stretch>
                  <a:fillRect/>
                </a:stretch>
              </p:blipFill>
              <p:spPr>
                <a:xfrm>
                  <a:off x="3072398" y="2138903"/>
                  <a:ext cx="3067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38" name="Ink 237">
                  <a:extLst>
                    <a:ext uri="{FF2B5EF4-FFF2-40B4-BE49-F238E27FC236}">
                      <a16:creationId xmlns:a16="http://schemas.microsoft.com/office/drawing/2014/main" id="{A916B514-93E6-977F-81F6-C048C4F8CA24}"/>
                    </a:ext>
                  </a:extLst>
                </p14:cNvPr>
                <p14:cNvContentPartPr/>
                <p14:nvPr/>
              </p14:nvContentPartPr>
              <p14:xfrm>
                <a:off x="3469478" y="2166983"/>
                <a:ext cx="61200" cy="378000"/>
              </p14:xfrm>
            </p:contentPart>
          </mc:Choice>
          <mc:Fallback>
            <p:pic>
              <p:nvPicPr>
                <p:cNvPr id="238" name="Ink 237">
                  <a:extLst>
                    <a:ext uri="{FF2B5EF4-FFF2-40B4-BE49-F238E27FC236}">
                      <a16:creationId xmlns:a16="http://schemas.microsoft.com/office/drawing/2014/main" id="{A916B514-93E6-977F-81F6-C048C4F8CA24}"/>
                    </a:ext>
                  </a:extLst>
                </p:cNvPr>
                <p:cNvPicPr/>
                <p:nvPr/>
              </p:nvPicPr>
              <p:blipFill>
                <a:blip r:embed="rId402"/>
                <a:stretch>
                  <a:fillRect/>
                </a:stretch>
              </p:blipFill>
              <p:spPr>
                <a:xfrm>
                  <a:off x="3460478" y="2158343"/>
                  <a:ext cx="788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39" name="Ink 238">
                  <a:extLst>
                    <a:ext uri="{FF2B5EF4-FFF2-40B4-BE49-F238E27FC236}">
                      <a16:creationId xmlns:a16="http://schemas.microsoft.com/office/drawing/2014/main" id="{778CA583-75E2-F5D0-6B57-5DD3B9A63CE5}"/>
                    </a:ext>
                  </a:extLst>
                </p14:cNvPr>
                <p14:cNvContentPartPr/>
                <p14:nvPr/>
              </p14:nvContentPartPr>
              <p14:xfrm>
                <a:off x="3419438" y="2539583"/>
                <a:ext cx="250560" cy="34560"/>
              </p14:xfrm>
            </p:contentPart>
          </mc:Choice>
          <mc:Fallback>
            <p:pic>
              <p:nvPicPr>
                <p:cNvPr id="239" name="Ink 238">
                  <a:extLst>
                    <a:ext uri="{FF2B5EF4-FFF2-40B4-BE49-F238E27FC236}">
                      <a16:creationId xmlns:a16="http://schemas.microsoft.com/office/drawing/2014/main" id="{778CA583-75E2-F5D0-6B57-5DD3B9A63CE5}"/>
                    </a:ext>
                  </a:extLst>
                </p:cNvPr>
                <p:cNvPicPr/>
                <p:nvPr/>
              </p:nvPicPr>
              <p:blipFill>
                <a:blip r:embed="rId404"/>
                <a:stretch>
                  <a:fillRect/>
                </a:stretch>
              </p:blipFill>
              <p:spPr>
                <a:xfrm>
                  <a:off x="3410438" y="2530943"/>
                  <a:ext cx="268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40" name="Ink 239">
                  <a:extLst>
                    <a:ext uri="{FF2B5EF4-FFF2-40B4-BE49-F238E27FC236}">
                      <a16:creationId xmlns:a16="http://schemas.microsoft.com/office/drawing/2014/main" id="{DCE6DF0C-C92D-D945-5322-9042EA18704B}"/>
                    </a:ext>
                  </a:extLst>
                </p14:cNvPr>
                <p14:cNvContentPartPr/>
                <p14:nvPr/>
              </p14:nvContentPartPr>
              <p14:xfrm>
                <a:off x="3388118" y="2110823"/>
                <a:ext cx="329400" cy="37440"/>
              </p14:xfrm>
            </p:contentPart>
          </mc:Choice>
          <mc:Fallback>
            <p:pic>
              <p:nvPicPr>
                <p:cNvPr id="240" name="Ink 239">
                  <a:extLst>
                    <a:ext uri="{FF2B5EF4-FFF2-40B4-BE49-F238E27FC236}">
                      <a16:creationId xmlns:a16="http://schemas.microsoft.com/office/drawing/2014/main" id="{DCE6DF0C-C92D-D945-5322-9042EA18704B}"/>
                    </a:ext>
                  </a:extLst>
                </p:cNvPr>
                <p:cNvPicPr/>
                <p:nvPr/>
              </p:nvPicPr>
              <p:blipFill>
                <a:blip r:embed="rId406"/>
                <a:stretch>
                  <a:fillRect/>
                </a:stretch>
              </p:blipFill>
              <p:spPr>
                <a:xfrm>
                  <a:off x="3379478" y="2102183"/>
                  <a:ext cx="3470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42" name="Ink 241">
                  <a:extLst>
                    <a:ext uri="{FF2B5EF4-FFF2-40B4-BE49-F238E27FC236}">
                      <a16:creationId xmlns:a16="http://schemas.microsoft.com/office/drawing/2014/main" id="{B3C50912-AAD1-EB81-49B7-245E9A5E35E4}"/>
                    </a:ext>
                  </a:extLst>
                </p14:cNvPr>
                <p14:cNvContentPartPr/>
                <p14:nvPr/>
              </p14:nvContentPartPr>
              <p14:xfrm>
                <a:off x="9106358" y="5595983"/>
                <a:ext cx="360360" cy="53640"/>
              </p14:xfrm>
            </p:contentPart>
          </mc:Choice>
          <mc:Fallback>
            <p:pic>
              <p:nvPicPr>
                <p:cNvPr id="242" name="Ink 241">
                  <a:extLst>
                    <a:ext uri="{FF2B5EF4-FFF2-40B4-BE49-F238E27FC236}">
                      <a16:creationId xmlns:a16="http://schemas.microsoft.com/office/drawing/2014/main" id="{B3C50912-AAD1-EB81-49B7-245E9A5E35E4}"/>
                    </a:ext>
                  </a:extLst>
                </p:cNvPr>
                <p:cNvPicPr/>
                <p:nvPr/>
              </p:nvPicPr>
              <p:blipFill>
                <a:blip r:embed="rId408"/>
                <a:stretch>
                  <a:fillRect/>
                </a:stretch>
              </p:blipFill>
              <p:spPr>
                <a:xfrm>
                  <a:off x="9097358" y="5586983"/>
                  <a:ext cx="3780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3" name="Ink 242">
                  <a:extLst>
                    <a:ext uri="{FF2B5EF4-FFF2-40B4-BE49-F238E27FC236}">
                      <a16:creationId xmlns:a16="http://schemas.microsoft.com/office/drawing/2014/main" id="{473CD2C8-8EE4-D36B-0065-204B09CA89A6}"/>
                    </a:ext>
                  </a:extLst>
                </p14:cNvPr>
                <p14:cNvContentPartPr/>
                <p14:nvPr/>
              </p14:nvContentPartPr>
              <p14:xfrm>
                <a:off x="9338198" y="5454863"/>
                <a:ext cx="251640" cy="356400"/>
              </p14:xfrm>
            </p:contentPart>
          </mc:Choice>
          <mc:Fallback>
            <p:pic>
              <p:nvPicPr>
                <p:cNvPr id="243" name="Ink 242">
                  <a:extLst>
                    <a:ext uri="{FF2B5EF4-FFF2-40B4-BE49-F238E27FC236}">
                      <a16:creationId xmlns:a16="http://schemas.microsoft.com/office/drawing/2014/main" id="{473CD2C8-8EE4-D36B-0065-204B09CA89A6}"/>
                    </a:ext>
                  </a:extLst>
                </p:cNvPr>
                <p:cNvPicPr/>
                <p:nvPr/>
              </p:nvPicPr>
              <p:blipFill>
                <a:blip r:embed="rId410"/>
                <a:stretch>
                  <a:fillRect/>
                </a:stretch>
              </p:blipFill>
              <p:spPr>
                <a:xfrm>
                  <a:off x="9329198" y="5445863"/>
                  <a:ext cx="26928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45" name="Ink 244">
                  <a:extLst>
                    <a:ext uri="{FF2B5EF4-FFF2-40B4-BE49-F238E27FC236}">
                      <a16:creationId xmlns:a16="http://schemas.microsoft.com/office/drawing/2014/main" id="{078C105A-3503-14E3-F32B-D394D8380DFB}"/>
                    </a:ext>
                  </a:extLst>
                </p14:cNvPr>
                <p14:cNvContentPartPr/>
                <p14:nvPr/>
              </p14:nvContentPartPr>
              <p14:xfrm>
                <a:off x="5581598" y="3599063"/>
                <a:ext cx="4188960" cy="1836360"/>
              </p14:xfrm>
            </p:contentPart>
          </mc:Choice>
          <mc:Fallback>
            <p:pic>
              <p:nvPicPr>
                <p:cNvPr id="245" name="Ink 244">
                  <a:extLst>
                    <a:ext uri="{FF2B5EF4-FFF2-40B4-BE49-F238E27FC236}">
                      <a16:creationId xmlns:a16="http://schemas.microsoft.com/office/drawing/2014/main" id="{078C105A-3503-14E3-F32B-D394D8380DFB}"/>
                    </a:ext>
                  </a:extLst>
                </p:cNvPr>
                <p:cNvPicPr/>
                <p:nvPr/>
              </p:nvPicPr>
              <p:blipFill>
                <a:blip r:embed="rId412"/>
                <a:stretch>
                  <a:fillRect/>
                </a:stretch>
              </p:blipFill>
              <p:spPr>
                <a:xfrm>
                  <a:off x="5572958" y="3590423"/>
                  <a:ext cx="4206600" cy="185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3">
            <p14:nvContentPartPr>
              <p14:cNvPr id="247" name="Ink 246">
                <a:extLst>
                  <a:ext uri="{FF2B5EF4-FFF2-40B4-BE49-F238E27FC236}">
                    <a16:creationId xmlns:a16="http://schemas.microsoft.com/office/drawing/2014/main" id="{0C3E4EA9-DF1F-FEB3-3A8B-695E7B88D381}"/>
                  </a:ext>
                </a:extLst>
              </p14:cNvPr>
              <p14:cNvContentPartPr/>
              <p14:nvPr/>
            </p14:nvContentPartPr>
            <p14:xfrm>
              <a:off x="11053598" y="3183623"/>
              <a:ext cx="722520" cy="769320"/>
            </p14:xfrm>
          </p:contentPart>
        </mc:Choice>
        <mc:Fallback>
          <p:pic>
            <p:nvPicPr>
              <p:cNvPr id="247" name="Ink 246">
                <a:extLst>
                  <a:ext uri="{FF2B5EF4-FFF2-40B4-BE49-F238E27FC236}">
                    <a16:creationId xmlns:a16="http://schemas.microsoft.com/office/drawing/2014/main" id="{0C3E4EA9-DF1F-FEB3-3A8B-695E7B88D381}"/>
                  </a:ext>
                </a:extLst>
              </p:cNvPr>
              <p:cNvPicPr/>
              <p:nvPr/>
            </p:nvPicPr>
            <p:blipFill>
              <a:blip r:embed="rId414"/>
              <a:stretch>
                <a:fillRect/>
              </a:stretch>
            </p:blipFill>
            <p:spPr>
              <a:xfrm>
                <a:off x="11044958" y="3174983"/>
                <a:ext cx="740160" cy="786960"/>
              </a:xfrm>
              <a:prstGeom prst="rect">
                <a:avLst/>
              </a:prstGeom>
            </p:spPr>
          </p:pic>
        </mc:Fallback>
      </mc:AlternateContent>
      <p:grpSp>
        <p:nvGrpSpPr>
          <p:cNvPr id="250" name="Group 249">
            <a:extLst>
              <a:ext uri="{FF2B5EF4-FFF2-40B4-BE49-F238E27FC236}">
                <a16:creationId xmlns:a16="http://schemas.microsoft.com/office/drawing/2014/main" id="{5095CD61-647E-3C65-16D8-D7CE97E65E2D}"/>
              </a:ext>
            </a:extLst>
          </p:cNvPr>
          <p:cNvGrpSpPr/>
          <p:nvPr/>
        </p:nvGrpSpPr>
        <p:grpSpPr>
          <a:xfrm>
            <a:off x="11111558" y="3062303"/>
            <a:ext cx="703440" cy="1035000"/>
            <a:chOff x="11111558" y="3062303"/>
            <a:chExt cx="703440" cy="1035000"/>
          </a:xfrm>
        </p:grpSpPr>
        <mc:AlternateContent xmlns:mc="http://schemas.openxmlformats.org/markup-compatibility/2006">
          <mc:Choice xmlns:p14="http://schemas.microsoft.com/office/powerpoint/2010/main" Requires="p14">
            <p:contentPart p14:bwMode="auto" r:id="rId415">
              <p14:nvContentPartPr>
                <p14:cNvPr id="248" name="Ink 247">
                  <a:extLst>
                    <a:ext uri="{FF2B5EF4-FFF2-40B4-BE49-F238E27FC236}">
                      <a16:creationId xmlns:a16="http://schemas.microsoft.com/office/drawing/2014/main" id="{135427B8-7175-E7D6-5F3F-BB48CDB9C697}"/>
                    </a:ext>
                  </a:extLst>
                </p14:cNvPr>
                <p14:cNvContentPartPr/>
                <p14:nvPr/>
              </p14:nvContentPartPr>
              <p14:xfrm>
                <a:off x="11147918" y="3062303"/>
                <a:ext cx="667080" cy="1035000"/>
              </p14:xfrm>
            </p:contentPart>
          </mc:Choice>
          <mc:Fallback>
            <p:pic>
              <p:nvPicPr>
                <p:cNvPr id="248" name="Ink 247">
                  <a:extLst>
                    <a:ext uri="{FF2B5EF4-FFF2-40B4-BE49-F238E27FC236}">
                      <a16:creationId xmlns:a16="http://schemas.microsoft.com/office/drawing/2014/main" id="{135427B8-7175-E7D6-5F3F-BB48CDB9C697}"/>
                    </a:ext>
                  </a:extLst>
                </p:cNvPr>
                <p:cNvPicPr/>
                <p:nvPr/>
              </p:nvPicPr>
              <p:blipFill>
                <a:blip r:embed="rId416"/>
                <a:stretch>
                  <a:fillRect/>
                </a:stretch>
              </p:blipFill>
              <p:spPr>
                <a:xfrm>
                  <a:off x="11138918" y="3053663"/>
                  <a:ext cx="684720" cy="105264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49" name="Ink 248">
                  <a:extLst>
                    <a:ext uri="{FF2B5EF4-FFF2-40B4-BE49-F238E27FC236}">
                      <a16:creationId xmlns:a16="http://schemas.microsoft.com/office/drawing/2014/main" id="{C871B946-498F-9D13-4DEE-4AED3FF08CD5}"/>
                    </a:ext>
                  </a:extLst>
                </p14:cNvPr>
                <p14:cNvContentPartPr/>
                <p14:nvPr/>
              </p14:nvContentPartPr>
              <p14:xfrm>
                <a:off x="11111558" y="3175343"/>
                <a:ext cx="656640" cy="867600"/>
              </p14:xfrm>
            </p:contentPart>
          </mc:Choice>
          <mc:Fallback>
            <p:pic>
              <p:nvPicPr>
                <p:cNvPr id="249" name="Ink 248">
                  <a:extLst>
                    <a:ext uri="{FF2B5EF4-FFF2-40B4-BE49-F238E27FC236}">
                      <a16:creationId xmlns:a16="http://schemas.microsoft.com/office/drawing/2014/main" id="{C871B946-498F-9D13-4DEE-4AED3FF08CD5}"/>
                    </a:ext>
                  </a:extLst>
                </p:cNvPr>
                <p:cNvPicPr/>
                <p:nvPr/>
              </p:nvPicPr>
              <p:blipFill>
                <a:blip r:embed="rId418"/>
                <a:stretch>
                  <a:fillRect/>
                </a:stretch>
              </p:blipFill>
              <p:spPr>
                <a:xfrm>
                  <a:off x="11102558" y="3166343"/>
                  <a:ext cx="674280" cy="885240"/>
                </a:xfrm>
                <a:prstGeom prst="rect">
                  <a:avLst/>
                </a:prstGeom>
              </p:spPr>
            </p:pic>
          </mc:Fallback>
        </mc:AlternateContent>
      </p:grpSp>
    </p:spTree>
    <p:extLst>
      <p:ext uri="{BB962C8B-B14F-4D97-AF65-F5344CB8AC3E}">
        <p14:creationId xmlns:p14="http://schemas.microsoft.com/office/powerpoint/2010/main" val="272943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SAP Business API HUB</a:t>
            </a:r>
          </a:p>
        </p:txBody>
      </p:sp>
      <p:pic>
        <p:nvPicPr>
          <p:cNvPr id="4" name="Picture 3">
            <a:extLst>
              <a:ext uri="{FF2B5EF4-FFF2-40B4-BE49-F238E27FC236}">
                <a16:creationId xmlns:a16="http://schemas.microsoft.com/office/drawing/2014/main" id="{FEB87AE8-F6AD-D67F-6523-B22FD7D1A136}"/>
              </a:ext>
            </a:extLst>
          </p:cNvPr>
          <p:cNvPicPr>
            <a:picLocks noChangeAspect="1"/>
          </p:cNvPicPr>
          <p:nvPr/>
        </p:nvPicPr>
        <p:blipFill>
          <a:blip r:embed="rId2"/>
          <a:stretch>
            <a:fillRect/>
          </a:stretch>
        </p:blipFill>
        <p:spPr>
          <a:xfrm>
            <a:off x="346861" y="3429000"/>
            <a:ext cx="5616624" cy="310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021549F-69E6-319B-1EB4-8E57FBA5713C}"/>
              </a:ext>
            </a:extLst>
          </p:cNvPr>
          <p:cNvSpPr txBox="1"/>
          <p:nvPr/>
        </p:nvSpPr>
        <p:spPr>
          <a:xfrm>
            <a:off x="261764" y="842884"/>
            <a:ext cx="5963577" cy="2677656"/>
          </a:xfrm>
          <a:prstGeom prst="rect">
            <a:avLst/>
          </a:prstGeom>
          <a:noFill/>
        </p:spPr>
        <p:txBody>
          <a:bodyPr wrap="square">
            <a:spAutoFit/>
          </a:bodyPr>
          <a:lstStyle/>
          <a:p>
            <a:pPr algn="l"/>
            <a:r>
              <a:rPr lang="en-US" b="0" i="0" dirty="0">
                <a:solidFill>
                  <a:schemeClr val="bg1"/>
                </a:solidFill>
                <a:effectLst/>
                <a:latin typeface="BentonSansRegular"/>
              </a:rPr>
              <a:t>The SAP API Business Hub is a web application hosted by SAP to discover, explore, and test SAP and partner APIs (application programming interfaces). API’s enable to build extensions or process integrations.</a:t>
            </a:r>
          </a:p>
          <a:p>
            <a:br>
              <a:rPr lang="en-US" dirty="0">
                <a:solidFill>
                  <a:schemeClr val="bg1"/>
                </a:solidFill>
              </a:rPr>
            </a:br>
            <a:endParaRPr lang="en-US" dirty="0">
              <a:solidFill>
                <a:schemeClr val="bg1"/>
              </a:solidFill>
            </a:endParaRPr>
          </a:p>
        </p:txBody>
      </p:sp>
      <p:sp>
        <p:nvSpPr>
          <p:cNvPr id="8" name="TextBox 7">
            <a:extLst>
              <a:ext uri="{FF2B5EF4-FFF2-40B4-BE49-F238E27FC236}">
                <a16:creationId xmlns:a16="http://schemas.microsoft.com/office/drawing/2014/main" id="{502EA38F-5122-63EC-16A6-5DC681754EFB}"/>
              </a:ext>
            </a:extLst>
          </p:cNvPr>
          <p:cNvSpPr txBox="1"/>
          <p:nvPr/>
        </p:nvSpPr>
        <p:spPr>
          <a:xfrm>
            <a:off x="6487105" y="849361"/>
            <a:ext cx="5701720" cy="5016758"/>
          </a:xfrm>
          <a:prstGeom prst="rect">
            <a:avLst/>
          </a:prstGeom>
          <a:noFill/>
        </p:spPr>
        <p:txBody>
          <a:bodyPr wrap="square">
            <a:spAutoFit/>
          </a:bodyPr>
          <a:lstStyle/>
          <a:p>
            <a:pPr algn="r"/>
            <a:r>
              <a:rPr lang="en-US" sz="2000" b="0" i="0" dirty="0">
                <a:solidFill>
                  <a:srgbClr val="FFFF00"/>
                </a:solidFill>
                <a:effectLst/>
                <a:latin typeface="BentonSansRegular"/>
              </a:rPr>
              <a:t>Access</a:t>
            </a:r>
          </a:p>
          <a:p>
            <a:pPr algn="r"/>
            <a:r>
              <a:rPr lang="en-US" sz="2000" b="0" i="0" dirty="0">
                <a:solidFill>
                  <a:schemeClr val="bg1"/>
                </a:solidFill>
                <a:effectLst/>
                <a:latin typeface="BentonSansRegular"/>
              </a:rPr>
              <a:t>The SAP API Business Hub is a public website </a:t>
            </a:r>
            <a:r>
              <a:rPr lang="en-US" sz="2000" b="0" i="0" u="none" strike="noStrike" dirty="0">
                <a:solidFill>
                  <a:schemeClr val="bg1"/>
                </a:solidFill>
                <a:effectLst/>
                <a:latin typeface="BentonSansRegular"/>
                <a:hlinkClick r:id="rId3">
                  <a:extLst>
                    <a:ext uri="{A12FA001-AC4F-418D-AE19-62706E023703}">
                      <ahyp:hlinkClr xmlns:ahyp="http://schemas.microsoft.com/office/drawing/2018/hyperlinkcolor" val="tx"/>
                    </a:ext>
                  </a:extLst>
                </a:hlinkClick>
              </a:rPr>
              <a:t>https://api.sap.com</a:t>
            </a:r>
            <a:r>
              <a:rPr lang="en-US" sz="2000" b="0" i="0" dirty="0">
                <a:solidFill>
                  <a:schemeClr val="bg1"/>
                </a:solidFill>
                <a:effectLst/>
                <a:latin typeface="BentonSansRegular"/>
              </a:rPr>
              <a:t> that anyone can access. You might however need to login to experience some of our features.</a:t>
            </a:r>
          </a:p>
          <a:p>
            <a:pPr algn="r"/>
            <a:r>
              <a:rPr lang="en-US" sz="2000" b="0" i="0" dirty="0">
                <a:solidFill>
                  <a:srgbClr val="FFFF00"/>
                </a:solidFill>
                <a:effectLst/>
                <a:latin typeface="BentonSansRegular"/>
              </a:rPr>
              <a:t>What are APIs?</a:t>
            </a:r>
          </a:p>
          <a:p>
            <a:pPr algn="r"/>
            <a:r>
              <a:rPr lang="en-US" sz="2000" b="0" i="0" dirty="0">
                <a:solidFill>
                  <a:schemeClr val="bg1"/>
                </a:solidFill>
                <a:effectLst/>
                <a:latin typeface="BentonSansRegular"/>
              </a:rPr>
              <a:t>An API is a programming object that enables developers to use or extend the provided functionality in a service. With API’s you can extend solutions, integrate them with other solutions, or build new apps.</a:t>
            </a:r>
          </a:p>
          <a:p>
            <a:pPr algn="r"/>
            <a:r>
              <a:rPr lang="en-US" sz="2000" b="0" i="0" dirty="0">
                <a:solidFill>
                  <a:srgbClr val="FFFF00"/>
                </a:solidFill>
                <a:effectLst/>
                <a:latin typeface="BentonSansRegular"/>
              </a:rPr>
              <a:t>Different API types</a:t>
            </a:r>
          </a:p>
          <a:p>
            <a:pPr algn="r"/>
            <a:r>
              <a:rPr lang="en-US" sz="2000" b="0" i="0" dirty="0">
                <a:solidFill>
                  <a:schemeClr val="bg1"/>
                </a:solidFill>
                <a:effectLst/>
                <a:latin typeface="BentonSansRegular"/>
              </a:rPr>
              <a:t>You will find REST, SOAP, and OData APIs on the SAP API Business Hub.</a:t>
            </a:r>
            <a:br>
              <a:rPr lang="en-US" sz="2000" b="0" i="0" dirty="0">
                <a:solidFill>
                  <a:schemeClr val="bg1"/>
                </a:solidFill>
                <a:effectLst/>
                <a:latin typeface="BentonSansRegular"/>
              </a:rPr>
            </a:br>
            <a:r>
              <a:rPr lang="en-US" sz="2000" b="0" i="0" dirty="0">
                <a:solidFill>
                  <a:schemeClr val="bg1"/>
                </a:solidFill>
                <a:effectLst/>
                <a:latin typeface="BentonSansRegular"/>
              </a:rPr>
              <a:t>A description for the different API types you can find </a:t>
            </a:r>
            <a:r>
              <a:rPr lang="en-US" sz="2000" b="0" i="0" u="none" strike="noStrike" dirty="0">
                <a:solidFill>
                  <a:schemeClr val="bg1"/>
                </a:solidFill>
                <a:effectLst/>
                <a:latin typeface="BentonSansRegular"/>
                <a:hlinkClick r:id="rId4">
                  <a:extLst>
                    <a:ext uri="{A12FA001-AC4F-418D-AE19-62706E023703}">
                      <ahyp:hlinkClr xmlns:ahyp="http://schemas.microsoft.com/office/drawing/2018/hyperlinkcolor" val="tx"/>
                    </a:ext>
                  </a:extLst>
                </a:hlinkClick>
              </a:rPr>
              <a:t>here</a:t>
            </a:r>
            <a:r>
              <a:rPr lang="en-US" sz="2000" b="0" i="0" dirty="0">
                <a:solidFill>
                  <a:schemeClr val="bg1"/>
                </a:solidFill>
                <a:effectLst/>
                <a:latin typeface="BentonSansRegular"/>
              </a:rPr>
              <a:t>.</a:t>
            </a:r>
          </a:p>
        </p:txBody>
      </p:sp>
      <p:cxnSp>
        <p:nvCxnSpPr>
          <p:cNvPr id="10" name="Straight Connector 9">
            <a:extLst>
              <a:ext uri="{FF2B5EF4-FFF2-40B4-BE49-F238E27FC236}">
                <a16:creationId xmlns:a16="http://schemas.microsoft.com/office/drawing/2014/main" id="{FDE460C6-8F6D-490A-6F40-60AFA38CFBE7}"/>
              </a:ext>
            </a:extLst>
          </p:cNvPr>
          <p:cNvCxnSpPr>
            <a:cxnSpLocks/>
          </p:cNvCxnSpPr>
          <p:nvPr/>
        </p:nvCxnSpPr>
        <p:spPr>
          <a:xfrm>
            <a:off x="6382444" y="849361"/>
            <a:ext cx="0" cy="5934795"/>
          </a:xfrm>
          <a:prstGeom prst="line">
            <a:avLst/>
          </a:prstGeom>
          <a:ln>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376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a:xfrm>
            <a:off x="189756" y="404664"/>
            <a:ext cx="10969943" cy="711081"/>
          </a:xfrm>
        </p:spPr>
        <p:txBody>
          <a:bodyPr/>
          <a:lstStyle/>
          <a:p>
            <a:r>
              <a:rPr lang="en-US" dirty="0"/>
              <a:t>Hands-on : Find SAP Sales Order API in APIHUB &amp; Test in POSTMAN</a:t>
            </a:r>
          </a:p>
        </p:txBody>
      </p:sp>
      <p:pic>
        <p:nvPicPr>
          <p:cNvPr id="4098" name="Picture 2" descr="Api - Free computer icons">
            <a:extLst>
              <a:ext uri="{FF2B5EF4-FFF2-40B4-BE49-F238E27FC236}">
                <a16:creationId xmlns:a16="http://schemas.microsoft.com/office/drawing/2014/main" id="{B898295B-6C40-D791-8B66-418EC1BC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124" y="157653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51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Scenario 2: </a:t>
            </a:r>
          </a:p>
        </p:txBody>
      </p:sp>
      <p:sp>
        <p:nvSpPr>
          <p:cNvPr id="27" name="Rectangle 26">
            <a:extLst>
              <a:ext uri="{FF2B5EF4-FFF2-40B4-BE49-F238E27FC236}">
                <a16:creationId xmlns:a16="http://schemas.microsoft.com/office/drawing/2014/main" id="{3DEDE388-1C69-F73B-2341-9A5162010CCC}"/>
              </a:ext>
            </a:extLst>
          </p:cNvPr>
          <p:cNvSpPr/>
          <p:nvPr/>
        </p:nvSpPr>
        <p:spPr>
          <a:xfrm>
            <a:off x="9046740" y="1916832"/>
            <a:ext cx="2592288" cy="194421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SAP or Non SAP API OData which we want to reuse</a:t>
            </a:r>
          </a:p>
        </p:txBody>
      </p:sp>
      <p:sp>
        <p:nvSpPr>
          <p:cNvPr id="28" name="Rectangle 27">
            <a:extLst>
              <a:ext uri="{FF2B5EF4-FFF2-40B4-BE49-F238E27FC236}">
                <a16:creationId xmlns:a16="http://schemas.microsoft.com/office/drawing/2014/main" id="{A6D99C49-CFD9-3CE2-8C2B-3299E8CADDC4}"/>
              </a:ext>
            </a:extLst>
          </p:cNvPr>
          <p:cNvSpPr/>
          <p:nvPr/>
        </p:nvSpPr>
        <p:spPr>
          <a:xfrm>
            <a:off x="3718148" y="2276872"/>
            <a:ext cx="3744416" cy="1224136"/>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Data manipulation, enrichment, Security, automation, movement, proxy</a:t>
            </a:r>
          </a:p>
        </p:txBody>
      </p:sp>
      <p:cxnSp>
        <p:nvCxnSpPr>
          <p:cNvPr id="29" name="Straight Arrow Connector 28">
            <a:extLst>
              <a:ext uri="{FF2B5EF4-FFF2-40B4-BE49-F238E27FC236}">
                <a16:creationId xmlns:a16="http://schemas.microsoft.com/office/drawing/2014/main" id="{BDD867DC-C05A-C396-96F6-E7297E14844B}"/>
              </a:ext>
            </a:extLst>
          </p:cNvPr>
          <p:cNvCxnSpPr>
            <a:stCxn id="28" idx="3"/>
            <a:endCxn id="27" idx="1"/>
          </p:cNvCxnSpPr>
          <p:nvPr/>
        </p:nvCxnSpPr>
        <p:spPr>
          <a:xfrm>
            <a:off x="7462564" y="2888940"/>
            <a:ext cx="1584176" cy="0"/>
          </a:xfrm>
          <a:prstGeom prst="straightConnector1">
            <a:avLst/>
          </a:prstGeom>
          <a:noFill/>
          <a:ln w="9525" cap="flat" cmpd="sng" algn="ctr">
            <a:solidFill>
              <a:schemeClr val="bg1"/>
            </a:solidFill>
            <a:prstDash val="solid"/>
            <a:headEnd type="triangle"/>
            <a:tailEnd type="triangle"/>
          </a:ln>
          <a:effectLst/>
        </p:spPr>
      </p:cxnSp>
      <p:sp>
        <p:nvSpPr>
          <p:cNvPr id="30" name="Rectangle 29">
            <a:extLst>
              <a:ext uri="{FF2B5EF4-FFF2-40B4-BE49-F238E27FC236}">
                <a16:creationId xmlns:a16="http://schemas.microsoft.com/office/drawing/2014/main" id="{855E0D34-71EA-9DC5-8463-A646BB0B45D2}"/>
              </a:ext>
            </a:extLst>
          </p:cNvPr>
          <p:cNvSpPr/>
          <p:nvPr/>
        </p:nvSpPr>
        <p:spPr>
          <a:xfrm>
            <a:off x="4726260" y="4149080"/>
            <a:ext cx="1512168" cy="792088"/>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31" name="Arrow: Down 30">
            <a:extLst>
              <a:ext uri="{FF2B5EF4-FFF2-40B4-BE49-F238E27FC236}">
                <a16:creationId xmlns:a16="http://schemas.microsoft.com/office/drawing/2014/main" id="{12FC8EE1-CF00-157D-2D7E-BC12CDB70012}"/>
              </a:ext>
            </a:extLst>
          </p:cNvPr>
          <p:cNvSpPr/>
          <p:nvPr/>
        </p:nvSpPr>
        <p:spPr>
          <a:xfrm>
            <a:off x="4726260" y="3573016"/>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2" name="Arrow: Down 31">
            <a:extLst>
              <a:ext uri="{FF2B5EF4-FFF2-40B4-BE49-F238E27FC236}">
                <a16:creationId xmlns:a16="http://schemas.microsoft.com/office/drawing/2014/main" id="{D2B1FAC0-1C04-B82A-A7A6-015191B7C784}"/>
              </a:ext>
            </a:extLst>
          </p:cNvPr>
          <p:cNvSpPr/>
          <p:nvPr/>
        </p:nvSpPr>
        <p:spPr>
          <a:xfrm rot="10800000">
            <a:off x="5590356" y="3559869"/>
            <a:ext cx="504056" cy="504056"/>
          </a:xfrm>
          <a:prstGeom prst="down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913B93FE-659E-CEB6-6EEB-7A2BA2DCB497}"/>
              </a:ext>
            </a:extLst>
          </p:cNvPr>
          <p:cNvSpPr/>
          <p:nvPr/>
        </p:nvSpPr>
        <p:spPr>
          <a:xfrm>
            <a:off x="4366220" y="908720"/>
            <a:ext cx="2448272" cy="72008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Own Fiori App</a:t>
            </a:r>
          </a:p>
        </p:txBody>
      </p:sp>
      <p:cxnSp>
        <p:nvCxnSpPr>
          <p:cNvPr id="34" name="Straight Arrow Connector 33">
            <a:extLst>
              <a:ext uri="{FF2B5EF4-FFF2-40B4-BE49-F238E27FC236}">
                <a16:creationId xmlns:a16="http://schemas.microsoft.com/office/drawing/2014/main" id="{A6298F06-C247-4BA9-CF6F-22C72B2A487B}"/>
              </a:ext>
            </a:extLst>
          </p:cNvPr>
          <p:cNvCxnSpPr>
            <a:stCxn id="33" idx="2"/>
            <a:endCxn id="28" idx="0"/>
          </p:cNvCxnSpPr>
          <p:nvPr/>
        </p:nvCxnSpPr>
        <p:spPr>
          <a:xfrm>
            <a:off x="5590356" y="1628800"/>
            <a:ext cx="0" cy="648072"/>
          </a:xfrm>
          <a:prstGeom prst="straightConnector1">
            <a:avLst/>
          </a:prstGeom>
          <a:noFill/>
          <a:ln w="9525" cap="flat" cmpd="sng" algn="ctr">
            <a:solidFill>
              <a:schemeClr val="bg1"/>
            </a:solidFill>
            <a:prstDash val="solid"/>
            <a:headEnd type="triangle"/>
            <a:tailEnd type="triangle"/>
          </a:ln>
          <a:effectLst/>
        </p:spPr>
      </p:cxnSp>
      <p:sp>
        <p:nvSpPr>
          <p:cNvPr id="35" name="Arrow: Right 34">
            <a:extLst>
              <a:ext uri="{FF2B5EF4-FFF2-40B4-BE49-F238E27FC236}">
                <a16:creationId xmlns:a16="http://schemas.microsoft.com/office/drawing/2014/main" id="{10DFE58B-C58F-5FCB-5DC2-E2B7A641EF99}"/>
              </a:ext>
            </a:extLst>
          </p:cNvPr>
          <p:cNvSpPr/>
          <p:nvPr/>
        </p:nvSpPr>
        <p:spPr>
          <a:xfrm>
            <a:off x="1989956" y="2420888"/>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6" name="Arrow: Right 35">
            <a:extLst>
              <a:ext uri="{FF2B5EF4-FFF2-40B4-BE49-F238E27FC236}">
                <a16:creationId xmlns:a16="http://schemas.microsoft.com/office/drawing/2014/main" id="{CE4759A3-7ED1-1123-1CD9-2B2B55223900}"/>
              </a:ext>
            </a:extLst>
          </p:cNvPr>
          <p:cNvSpPr/>
          <p:nvPr/>
        </p:nvSpPr>
        <p:spPr>
          <a:xfrm rot="10800000">
            <a:off x="1989956" y="2855170"/>
            <a:ext cx="1584176" cy="307777"/>
          </a:xfrm>
          <a:prstGeom prst="rightArrow">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37" name="Rectangle 36">
            <a:extLst>
              <a:ext uri="{FF2B5EF4-FFF2-40B4-BE49-F238E27FC236}">
                <a16:creationId xmlns:a16="http://schemas.microsoft.com/office/drawing/2014/main" id="{A440883C-2D2F-2F80-6B0F-3A997CA1FE9B}"/>
              </a:ext>
            </a:extLst>
          </p:cNvPr>
          <p:cNvSpPr/>
          <p:nvPr/>
        </p:nvSpPr>
        <p:spPr>
          <a:xfrm>
            <a:off x="261761" y="2132856"/>
            <a:ext cx="1584177" cy="1440160"/>
          </a:xfrm>
          <a:prstGeom prst="rect">
            <a:avLst/>
          </a:prstGeom>
          <a:solidFill>
            <a:srgbClr val="202B50"/>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Android App</a:t>
            </a:r>
          </a:p>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prstClr val="white"/>
                </a:solidFill>
                <a:latin typeface="Segoe UI"/>
              </a:rPr>
              <a:t>SAP UI5 App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0158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Initialize CAPM Extension</a:t>
            </a:r>
          </a:p>
        </p:txBody>
      </p:sp>
      <p:sp>
        <p:nvSpPr>
          <p:cNvPr id="5" name="TextBox 4">
            <a:extLst>
              <a:ext uri="{FF2B5EF4-FFF2-40B4-BE49-F238E27FC236}">
                <a16:creationId xmlns:a16="http://schemas.microsoft.com/office/drawing/2014/main" id="{2F2B31D3-E342-461D-7674-04DB2CC57CA4}"/>
              </a:ext>
            </a:extLst>
          </p:cNvPr>
          <p:cNvSpPr txBox="1"/>
          <p:nvPr/>
        </p:nvSpPr>
        <p:spPr>
          <a:xfrm>
            <a:off x="189756" y="874455"/>
            <a:ext cx="11809312" cy="6247864"/>
          </a:xfrm>
          <a:prstGeom prst="rect">
            <a:avLst/>
          </a:prstGeom>
          <a:noFill/>
        </p:spPr>
        <p:txBody>
          <a:bodyPr wrap="square" rtlCol="0">
            <a:spAutoFit/>
          </a:bodyPr>
          <a:lstStyle/>
          <a:p>
            <a:pPr marL="457200" indent="-457200">
              <a:buAutoNum type="arabicPeriod"/>
            </a:pPr>
            <a:r>
              <a:rPr lang="en-US" sz="2000" dirty="0">
                <a:solidFill>
                  <a:schemeClr val="bg1"/>
                </a:solidFill>
              </a:rPr>
              <a:t>Create a new cap project with </a:t>
            </a:r>
            <a:r>
              <a:rPr lang="en-US" sz="2000" dirty="0" err="1">
                <a:solidFill>
                  <a:schemeClr val="bg1"/>
                </a:solidFill>
              </a:rPr>
              <a:t>cds</a:t>
            </a:r>
            <a:r>
              <a:rPr lang="en-US" sz="2000" dirty="0">
                <a:solidFill>
                  <a:schemeClr val="bg1"/>
                </a:solidFill>
              </a:rPr>
              <a:t> </a:t>
            </a:r>
            <a:r>
              <a:rPr lang="en-US" sz="2000" dirty="0" err="1">
                <a:solidFill>
                  <a:schemeClr val="bg1"/>
                </a:solidFill>
              </a:rPr>
              <a:t>init</a:t>
            </a:r>
            <a:endParaRPr lang="en-US" sz="2000" dirty="0">
              <a:solidFill>
                <a:schemeClr val="bg1"/>
              </a:solidFill>
            </a:endParaRPr>
          </a:p>
          <a:p>
            <a:pPr marL="457200" indent="-457200">
              <a:buFontTx/>
              <a:buAutoNum type="arabicPeriod"/>
            </a:pPr>
            <a:r>
              <a:rPr lang="en-IN" sz="2000" dirty="0">
                <a:solidFill>
                  <a:schemeClr val="bg1"/>
                </a:solidFill>
              </a:rPr>
              <a:t>Install the node module @sap-cloud-sdk/generator and @sap-cloud-sdk/odata-v2 as dev dependencies</a:t>
            </a:r>
            <a:endParaRPr lang="en-US" sz="2000" dirty="0">
              <a:solidFill>
                <a:schemeClr val="bg1"/>
              </a:solidFill>
            </a:endParaRPr>
          </a:p>
          <a:p>
            <a:pPr marL="457200" indent="-457200">
              <a:buAutoNum type="arabicPeriod"/>
            </a:pPr>
            <a:r>
              <a:rPr lang="en-US" sz="2000" dirty="0">
                <a:solidFill>
                  <a:schemeClr val="bg1"/>
                </a:solidFill>
              </a:rPr>
              <a:t>Drag drop </a:t>
            </a:r>
            <a:r>
              <a:rPr lang="en-US" sz="2000" dirty="0" err="1">
                <a:solidFill>
                  <a:schemeClr val="bg1"/>
                </a:solidFill>
              </a:rPr>
              <a:t>edmx</a:t>
            </a:r>
            <a:r>
              <a:rPr lang="en-US" sz="2000" dirty="0">
                <a:solidFill>
                  <a:schemeClr val="bg1"/>
                </a:solidFill>
              </a:rPr>
              <a:t> file downloaded from API hub and perform TRANSPILE is VERY IMPORANT</a:t>
            </a:r>
          </a:p>
          <a:p>
            <a:r>
              <a:rPr lang="en-US" sz="2000" dirty="0">
                <a:solidFill>
                  <a:schemeClr val="bg1"/>
                </a:solidFill>
              </a:rPr>
              <a:t>	 </a:t>
            </a:r>
            <a:r>
              <a:rPr lang="en-US" sz="1600" b="1" dirty="0" err="1">
                <a:solidFill>
                  <a:schemeClr val="bg1"/>
                </a:solidFill>
              </a:rPr>
              <a:t>npx</a:t>
            </a:r>
            <a:r>
              <a:rPr lang="en-US" sz="1600" b="1" dirty="0">
                <a:solidFill>
                  <a:schemeClr val="bg1"/>
                </a:solidFill>
              </a:rPr>
              <a:t> generate-</a:t>
            </a:r>
            <a:r>
              <a:rPr lang="en-US" sz="1600" b="1" dirty="0" err="1">
                <a:solidFill>
                  <a:schemeClr val="bg1"/>
                </a:solidFill>
              </a:rPr>
              <a:t>odata</a:t>
            </a:r>
            <a:r>
              <a:rPr lang="en-US" sz="1600" b="1" dirty="0">
                <a:solidFill>
                  <a:schemeClr val="bg1"/>
                </a:solidFill>
              </a:rPr>
              <a:t>-client --</a:t>
            </a:r>
            <a:r>
              <a:rPr lang="en-US" sz="1600" b="1" dirty="0" err="1">
                <a:solidFill>
                  <a:schemeClr val="bg1"/>
                </a:solidFill>
              </a:rPr>
              <a:t>transpile</a:t>
            </a:r>
            <a:r>
              <a:rPr lang="en-US" sz="1600" b="1" dirty="0">
                <a:solidFill>
                  <a:schemeClr val="bg1"/>
                </a:solidFill>
              </a:rPr>
              <a:t> --input resources/service-specs --</a:t>
            </a:r>
            <a:r>
              <a:rPr lang="en-US" sz="1600" b="1" dirty="0" err="1">
                <a:solidFill>
                  <a:schemeClr val="bg1"/>
                </a:solidFill>
              </a:rPr>
              <a:t>outputDir</a:t>
            </a:r>
            <a:r>
              <a:rPr lang="en-US" sz="1600" b="1" dirty="0">
                <a:solidFill>
                  <a:schemeClr val="bg1"/>
                </a:solidFill>
              </a:rPr>
              <a:t> </a:t>
            </a:r>
            <a:r>
              <a:rPr lang="en-US" sz="1600" b="1" dirty="0" err="1">
                <a:solidFill>
                  <a:schemeClr val="bg1"/>
                </a:solidFill>
              </a:rPr>
              <a:t>src</a:t>
            </a:r>
            <a:r>
              <a:rPr lang="en-US" sz="1600" b="1" dirty="0">
                <a:solidFill>
                  <a:schemeClr val="bg1"/>
                </a:solidFill>
              </a:rPr>
              <a:t>/generated</a:t>
            </a:r>
            <a:endParaRPr lang="en-US" sz="2000" b="1" dirty="0">
              <a:solidFill>
                <a:schemeClr val="bg1"/>
              </a:solidFill>
            </a:endParaRPr>
          </a:p>
          <a:p>
            <a:pPr marL="457200" indent="-457200">
              <a:buAutoNum type="arabicPeriod" startAt="3"/>
            </a:pPr>
            <a:r>
              <a:rPr lang="en-US" sz="2000" dirty="0">
                <a:solidFill>
                  <a:schemeClr val="bg1"/>
                </a:solidFill>
              </a:rPr>
              <a:t>Copy </a:t>
            </a:r>
            <a:r>
              <a:rPr lang="en-US" sz="2000" dirty="0" err="1">
                <a:solidFill>
                  <a:schemeClr val="bg1"/>
                </a:solidFill>
              </a:rPr>
              <a:t>src</a:t>
            </a:r>
            <a:r>
              <a:rPr lang="en-US" sz="2000" dirty="0">
                <a:solidFill>
                  <a:schemeClr val="bg1"/>
                </a:solidFill>
              </a:rPr>
              <a:t> folder inside </a:t>
            </a:r>
            <a:r>
              <a:rPr lang="en-US" sz="2000" dirty="0" err="1">
                <a:solidFill>
                  <a:schemeClr val="bg1"/>
                </a:solidFill>
              </a:rPr>
              <a:t>srv</a:t>
            </a:r>
            <a:r>
              <a:rPr lang="en-US" sz="2000" dirty="0">
                <a:solidFill>
                  <a:schemeClr val="bg1"/>
                </a:solidFill>
              </a:rPr>
              <a:t> so packaging can be done</a:t>
            </a:r>
          </a:p>
          <a:p>
            <a:pPr marL="457200" indent="-457200">
              <a:buAutoNum type="arabicPeriod" startAt="3"/>
            </a:pPr>
            <a:r>
              <a:rPr lang="en-IN" sz="2000" dirty="0">
                <a:solidFill>
                  <a:schemeClr val="bg1"/>
                </a:solidFill>
              </a:rPr>
              <a:t>Create a new folder service-spec, and </a:t>
            </a:r>
            <a:r>
              <a:rPr lang="en-IN" sz="2000" dirty="0" err="1">
                <a:solidFill>
                  <a:schemeClr val="bg1"/>
                </a:solidFill>
              </a:rPr>
              <a:t>cds</a:t>
            </a:r>
            <a:r>
              <a:rPr lang="en-IN" sz="2000" dirty="0">
                <a:solidFill>
                  <a:schemeClr val="bg1"/>
                </a:solidFill>
              </a:rPr>
              <a:t> watch, after that drag drop the </a:t>
            </a:r>
            <a:r>
              <a:rPr lang="en-IN" sz="2000" dirty="0" err="1">
                <a:solidFill>
                  <a:schemeClr val="bg1"/>
                </a:solidFill>
              </a:rPr>
              <a:t>edmx</a:t>
            </a:r>
            <a:r>
              <a:rPr lang="en-IN" sz="2000" dirty="0">
                <a:solidFill>
                  <a:schemeClr val="bg1"/>
                </a:solidFill>
              </a:rPr>
              <a:t> file of our service to the folder. It will create external folder</a:t>
            </a:r>
            <a:endParaRPr lang="en-US" sz="2000" dirty="0">
              <a:solidFill>
                <a:schemeClr val="bg1"/>
              </a:solidFill>
            </a:endParaRPr>
          </a:p>
          <a:p>
            <a:pPr marL="457200" indent="-457200">
              <a:buAutoNum type="arabicPeriod" startAt="4"/>
            </a:pPr>
            <a:r>
              <a:rPr lang="en-US" sz="2000" dirty="0">
                <a:solidFill>
                  <a:schemeClr val="bg1"/>
                </a:solidFill>
              </a:rPr>
              <a:t>Add a new </a:t>
            </a:r>
            <a:r>
              <a:rPr lang="en-US" sz="2000" dirty="0" err="1">
                <a:solidFill>
                  <a:schemeClr val="bg1"/>
                </a:solidFill>
              </a:rPr>
              <a:t>CatalogService.cds</a:t>
            </a:r>
            <a:r>
              <a:rPr lang="en-US" sz="2000" dirty="0">
                <a:solidFill>
                  <a:schemeClr val="bg1"/>
                </a:solidFill>
              </a:rPr>
              <a:t> and CatalogService.js</a:t>
            </a:r>
          </a:p>
          <a:p>
            <a:pPr marL="457200" indent="-457200">
              <a:buAutoNum type="arabicPeriod" startAt="4"/>
            </a:pPr>
            <a:r>
              <a:rPr lang="en-US" sz="2000" dirty="0">
                <a:solidFill>
                  <a:schemeClr val="bg1"/>
                </a:solidFill>
              </a:rPr>
              <a:t> </a:t>
            </a:r>
            <a:r>
              <a:rPr lang="en-US" sz="2000" dirty="0">
                <a:solidFill>
                  <a:srgbClr val="0000FF"/>
                </a:solidFill>
                <a:hlinkClick r:id="rId2">
                  <a:extLst>
                    <a:ext uri="{A12FA001-AC4F-418D-AE19-62706E023703}">
                      <ahyp:hlinkClr xmlns:ahyp="http://schemas.microsoft.com/office/drawing/2018/hyperlinkcolor" val="tx"/>
                    </a:ext>
                  </a:extLst>
                </a:hlinkClick>
              </a:rPr>
              <a:t>S4HANA cloud </a:t>
            </a:r>
            <a:r>
              <a:rPr lang="en-US" sz="2000" dirty="0" err="1">
                <a:solidFill>
                  <a:srgbClr val="0000FF"/>
                </a:solidFill>
                <a:hlinkClick r:id="rId2">
                  <a:extLst>
                    <a:ext uri="{A12FA001-AC4F-418D-AE19-62706E023703}">
                      <ahyp:hlinkClr xmlns:ahyp="http://schemas.microsoft.com/office/drawing/2018/hyperlinkcolor" val="tx"/>
                    </a:ext>
                  </a:extLst>
                </a:hlinkClick>
              </a:rPr>
              <a:t>sdk</a:t>
            </a:r>
            <a:r>
              <a:rPr lang="en-US" sz="2000" dirty="0">
                <a:solidFill>
                  <a:schemeClr val="bg1"/>
                </a:solidFill>
                <a:hlinkClick r:id="rId2">
                  <a:extLst>
                    <a:ext uri="{A12FA001-AC4F-418D-AE19-62706E023703}">
                      <ahyp:hlinkClr xmlns:ahyp="http://schemas.microsoft.com/office/drawing/2018/hyperlinkcolor" val="tx"/>
                    </a:ext>
                  </a:extLst>
                </a:hlinkClick>
              </a:rPr>
              <a:t> </a:t>
            </a:r>
            <a:r>
              <a:rPr lang="en-US" sz="2000" dirty="0">
                <a:solidFill>
                  <a:schemeClr val="bg1"/>
                </a:solidFill>
              </a:rPr>
              <a:t>is SAP’s portfolio of all the type safe API (node modules) to communicate to SAP APIs.</a:t>
            </a:r>
          </a:p>
          <a:p>
            <a:pPr marL="457200" indent="-457200">
              <a:buAutoNum type="arabicPeriod" startAt="4"/>
            </a:pPr>
            <a:r>
              <a:rPr lang="en-US" sz="2000" dirty="0">
                <a:solidFill>
                  <a:schemeClr val="bg1"/>
                </a:solidFill>
              </a:rPr>
              <a:t>Code - </a:t>
            </a:r>
            <a:r>
              <a:rPr lang="en-US" sz="2000" dirty="0">
                <a:solidFill>
                  <a:schemeClr val="bg1"/>
                </a:solidFill>
                <a:hlinkClick r:id="rId3"/>
              </a:rPr>
              <a:t>https://github.com/soyuztechnologies/BTP_Architect_CLD200/tree/master/Day%2015/s4hanaextensions</a:t>
            </a:r>
            <a:endParaRPr lang="en-US" sz="2000" dirty="0">
              <a:solidFill>
                <a:schemeClr val="bg1"/>
              </a:solidFill>
            </a:endParaRPr>
          </a:p>
          <a:p>
            <a:pPr marL="457200" indent="-457200">
              <a:buAutoNum type="arabicPeriod" startAt="4"/>
            </a:pPr>
            <a:r>
              <a:rPr lang="en-IN" sz="2000" dirty="0">
                <a:solidFill>
                  <a:schemeClr val="bg1"/>
                </a:solidFill>
              </a:rPr>
              <a:t>Add the configuration to test our </a:t>
            </a:r>
            <a:r>
              <a:rPr lang="en-IN" sz="2000" dirty="0" err="1">
                <a:solidFill>
                  <a:schemeClr val="bg1"/>
                </a:solidFill>
              </a:rPr>
              <a:t>api</a:t>
            </a:r>
            <a:r>
              <a:rPr lang="en-IN" sz="2000" dirty="0">
                <a:solidFill>
                  <a:schemeClr val="bg1"/>
                </a:solidFill>
              </a:rPr>
              <a:t> locally – credentials </a:t>
            </a:r>
          </a:p>
          <a:p>
            <a:pPr marL="457200" indent="-457200">
              <a:buAutoNum type="arabicPeriod" startAt="4"/>
            </a:pPr>
            <a:r>
              <a:rPr lang="en-US" sz="2000" dirty="0" err="1">
                <a:solidFill>
                  <a:schemeClr val="bg1"/>
                </a:solidFill>
              </a:rPr>
              <a:t>cf</a:t>
            </a:r>
            <a:r>
              <a:rPr lang="en-US" sz="2000" dirty="0">
                <a:solidFill>
                  <a:schemeClr val="bg1"/>
                </a:solidFill>
              </a:rPr>
              <a:t> create-service </a:t>
            </a:r>
            <a:r>
              <a:rPr lang="en-US" sz="2000" dirty="0" err="1">
                <a:solidFill>
                  <a:schemeClr val="bg1"/>
                </a:solidFill>
              </a:rPr>
              <a:t>xsuaa</a:t>
            </a:r>
            <a:r>
              <a:rPr lang="en-US" sz="2000" dirty="0">
                <a:solidFill>
                  <a:schemeClr val="bg1"/>
                </a:solidFill>
              </a:rPr>
              <a:t> application </a:t>
            </a:r>
            <a:r>
              <a:rPr lang="en-US" sz="2000" dirty="0" err="1">
                <a:solidFill>
                  <a:schemeClr val="bg1"/>
                </a:solidFill>
              </a:rPr>
              <a:t>myxsuaa</a:t>
            </a:r>
            <a:r>
              <a:rPr lang="en-US" sz="2000" dirty="0">
                <a:solidFill>
                  <a:schemeClr val="bg1"/>
                </a:solidFill>
              </a:rPr>
              <a:t> </a:t>
            </a:r>
          </a:p>
          <a:p>
            <a:pPr marL="457200" indent="-457200">
              <a:buAutoNum type="arabicPeriod" startAt="4"/>
            </a:pPr>
            <a:r>
              <a:rPr lang="en-US" sz="2000" dirty="0" err="1">
                <a:solidFill>
                  <a:schemeClr val="bg1"/>
                </a:solidFill>
              </a:rPr>
              <a:t>cf</a:t>
            </a:r>
            <a:r>
              <a:rPr lang="en-US" sz="2000" dirty="0">
                <a:solidFill>
                  <a:schemeClr val="bg1"/>
                </a:solidFill>
              </a:rPr>
              <a:t> create-service-key </a:t>
            </a:r>
            <a:r>
              <a:rPr lang="en-US" sz="2000" dirty="0" err="1">
                <a:solidFill>
                  <a:schemeClr val="bg1"/>
                </a:solidFill>
              </a:rPr>
              <a:t>myxsuaa</a:t>
            </a:r>
            <a:r>
              <a:rPr lang="en-US" sz="2000" dirty="0">
                <a:solidFill>
                  <a:schemeClr val="bg1"/>
                </a:solidFill>
              </a:rPr>
              <a:t> </a:t>
            </a:r>
            <a:r>
              <a:rPr lang="en-US" sz="2000" dirty="0" err="1">
                <a:solidFill>
                  <a:schemeClr val="bg1"/>
                </a:solidFill>
              </a:rPr>
              <a:t>myxsuaa</a:t>
            </a:r>
            <a:r>
              <a:rPr lang="en-US" sz="2000" dirty="0">
                <a:solidFill>
                  <a:schemeClr val="bg1"/>
                </a:solidFill>
              </a:rPr>
              <a:t>-key </a:t>
            </a:r>
          </a:p>
          <a:p>
            <a:pPr marL="457200" indent="-457200">
              <a:buAutoNum type="arabicPeriod" startAt="4"/>
            </a:pPr>
            <a:r>
              <a:rPr lang="en-US" sz="2000" dirty="0" err="1">
                <a:solidFill>
                  <a:schemeClr val="bg1"/>
                </a:solidFill>
              </a:rPr>
              <a:t>cds</a:t>
            </a:r>
            <a:r>
              <a:rPr lang="en-US" sz="2000" dirty="0">
                <a:solidFill>
                  <a:schemeClr val="bg1"/>
                </a:solidFill>
              </a:rPr>
              <a:t> bind --to </a:t>
            </a:r>
            <a:r>
              <a:rPr lang="en-US" sz="2000" dirty="0" err="1">
                <a:solidFill>
                  <a:schemeClr val="bg1"/>
                </a:solidFill>
              </a:rPr>
              <a:t>myxsuaa:myxsuaa-key</a:t>
            </a:r>
            <a:r>
              <a:rPr lang="en-US" sz="2000" dirty="0">
                <a:solidFill>
                  <a:schemeClr val="bg1"/>
                </a:solidFill>
              </a:rPr>
              <a:t> </a:t>
            </a:r>
            <a:r>
              <a:rPr lang="en-US" sz="2000" dirty="0" err="1">
                <a:solidFill>
                  <a:schemeClr val="bg1"/>
                </a:solidFill>
              </a:rPr>
              <a:t>cds</a:t>
            </a:r>
            <a:r>
              <a:rPr lang="en-US" sz="2000" dirty="0">
                <a:solidFill>
                  <a:schemeClr val="bg1"/>
                </a:solidFill>
              </a:rPr>
              <a:t> run --profile hybrid</a:t>
            </a:r>
          </a:p>
          <a:p>
            <a:pPr marL="457200" indent="-457200">
              <a:buAutoNum type="arabicPeriod" startAt="4"/>
            </a:pPr>
            <a:r>
              <a:rPr lang="en-US" sz="2000" dirty="0">
                <a:solidFill>
                  <a:schemeClr val="bg1"/>
                </a:solidFill>
              </a:rPr>
              <a:t>Repeat the same steps for the destination service</a:t>
            </a:r>
            <a:endParaRPr lang="en-IN" sz="2000" dirty="0">
              <a:solidFill>
                <a:schemeClr val="bg1"/>
              </a:solidFill>
            </a:endParaRP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2744604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4D83CFC7-F14C-13F2-A438-B871402A8140}"/>
              </a:ext>
            </a:extLst>
          </p:cNvPr>
          <p:cNvSpPr/>
          <p:nvPr/>
        </p:nvSpPr>
        <p:spPr>
          <a:xfrm>
            <a:off x="3766515" y="1772816"/>
            <a:ext cx="3816424" cy="237626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b="0" dirty="0">
                <a:solidFill>
                  <a:srgbClr val="9CDCFE"/>
                </a:solidFill>
                <a:effectLst/>
                <a:latin typeface="Consolas" panose="020B0609020204030204" pitchFamily="49" charset="0"/>
              </a:rPr>
              <a:t>@sap-cloud-sdk/generator</a:t>
            </a:r>
          </a:p>
          <a:p>
            <a:r>
              <a:rPr lang="en-US" dirty="0">
                <a:solidFill>
                  <a:srgbClr val="9CDCFE"/>
                </a:solidFill>
                <a:latin typeface="Consolas" panose="020B0609020204030204" pitchFamily="49" charset="0"/>
              </a:rPr>
              <a:t>To generate code to call  business API automatically from CAP to S/4HANA</a:t>
            </a:r>
            <a:endParaRPr lang="en-US" b="0" dirty="0">
              <a:solidFill>
                <a:srgbClr val="D4D4D4"/>
              </a:solidFill>
              <a:effectLst/>
              <a:latin typeface="Consolas" panose="020B0609020204030204" pitchFamily="49" charset="0"/>
            </a:endParaRPr>
          </a:p>
        </p:txBody>
      </p:sp>
      <p:sp>
        <p:nvSpPr>
          <p:cNvPr id="4" name="Arrow: Right 3">
            <a:extLst>
              <a:ext uri="{FF2B5EF4-FFF2-40B4-BE49-F238E27FC236}">
                <a16:creationId xmlns:a16="http://schemas.microsoft.com/office/drawing/2014/main" id="{139ECA0A-E1D8-0F6F-27C8-AC0DCFEFE898}"/>
              </a:ext>
            </a:extLst>
          </p:cNvPr>
          <p:cNvSpPr/>
          <p:nvPr/>
        </p:nvSpPr>
        <p:spPr>
          <a:xfrm>
            <a:off x="2710036" y="2276872"/>
            <a:ext cx="1056479" cy="11521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6AF3B2FA-1775-BAA0-74F7-35D2927D4839}"/>
              </a:ext>
            </a:extLst>
          </p:cNvPr>
          <p:cNvSpPr/>
          <p:nvPr/>
        </p:nvSpPr>
        <p:spPr>
          <a:xfrm>
            <a:off x="7551398" y="2245432"/>
            <a:ext cx="1056479" cy="11521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96A02C5-0E6C-9899-588A-307F29788ED6}"/>
              </a:ext>
            </a:extLst>
          </p:cNvPr>
          <p:cNvSpPr txBox="1"/>
          <p:nvPr/>
        </p:nvSpPr>
        <p:spPr>
          <a:xfrm>
            <a:off x="784998" y="2622103"/>
            <a:ext cx="1800200" cy="461665"/>
          </a:xfrm>
          <a:prstGeom prst="rect">
            <a:avLst/>
          </a:prstGeom>
          <a:noFill/>
        </p:spPr>
        <p:txBody>
          <a:bodyPr wrap="square" rtlCol="0">
            <a:spAutoFit/>
          </a:bodyPr>
          <a:lstStyle/>
          <a:p>
            <a:r>
              <a:rPr lang="en-US" dirty="0" err="1">
                <a:highlight>
                  <a:srgbClr val="FFFF00"/>
                </a:highlight>
              </a:rPr>
              <a:t>Edmx</a:t>
            </a:r>
            <a:r>
              <a:rPr lang="en-US" dirty="0">
                <a:highlight>
                  <a:srgbClr val="FFFF00"/>
                </a:highlight>
              </a:rPr>
              <a:t> file</a:t>
            </a:r>
          </a:p>
        </p:txBody>
      </p:sp>
      <p:sp>
        <p:nvSpPr>
          <p:cNvPr id="7" name="TextBox 6">
            <a:extLst>
              <a:ext uri="{FF2B5EF4-FFF2-40B4-BE49-F238E27FC236}">
                <a16:creationId xmlns:a16="http://schemas.microsoft.com/office/drawing/2014/main" id="{E981091D-1369-7A14-0B09-8ED0F179FB35}"/>
              </a:ext>
            </a:extLst>
          </p:cNvPr>
          <p:cNvSpPr txBox="1"/>
          <p:nvPr/>
        </p:nvSpPr>
        <p:spPr>
          <a:xfrm>
            <a:off x="8758708" y="2405997"/>
            <a:ext cx="1800200" cy="830997"/>
          </a:xfrm>
          <a:prstGeom prst="rect">
            <a:avLst/>
          </a:prstGeom>
          <a:noFill/>
        </p:spPr>
        <p:txBody>
          <a:bodyPr wrap="square" rtlCol="0">
            <a:spAutoFit/>
          </a:bodyPr>
          <a:lstStyle/>
          <a:p>
            <a:r>
              <a:rPr lang="en-US" dirty="0">
                <a:highlight>
                  <a:srgbClr val="FFFF00"/>
                </a:highlight>
              </a:rPr>
              <a:t>JS code to call the API</a:t>
            </a:r>
          </a:p>
        </p:txBody>
      </p:sp>
    </p:spTree>
    <p:extLst>
      <p:ext uri="{BB962C8B-B14F-4D97-AF65-F5344CB8AC3E}">
        <p14:creationId xmlns:p14="http://schemas.microsoft.com/office/powerpoint/2010/main" val="94278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
        <p:nvSpPr>
          <p:cNvPr id="3" name="Rectangle: Rounded Corners 2">
            <a:extLst>
              <a:ext uri="{FF2B5EF4-FFF2-40B4-BE49-F238E27FC236}">
                <a16:creationId xmlns:a16="http://schemas.microsoft.com/office/drawing/2014/main" id="{1AB3F213-1949-63F3-2FBB-00CE3CAD3A64}"/>
              </a:ext>
            </a:extLst>
          </p:cNvPr>
          <p:cNvSpPr/>
          <p:nvPr/>
        </p:nvSpPr>
        <p:spPr>
          <a:xfrm>
            <a:off x="7811937" y="2276872"/>
            <a:ext cx="3312368" cy="12241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S/4HANA OP</a:t>
            </a:r>
          </a:p>
        </p:txBody>
      </p:sp>
      <p:sp>
        <p:nvSpPr>
          <p:cNvPr id="4" name="Rectangle: Rounded Corners 3">
            <a:extLst>
              <a:ext uri="{FF2B5EF4-FFF2-40B4-BE49-F238E27FC236}">
                <a16:creationId xmlns:a16="http://schemas.microsoft.com/office/drawing/2014/main" id="{67B7D5E2-D41F-1B17-B2A6-ABB72BDCEC31}"/>
              </a:ext>
            </a:extLst>
          </p:cNvPr>
          <p:cNvSpPr/>
          <p:nvPr/>
        </p:nvSpPr>
        <p:spPr>
          <a:xfrm>
            <a:off x="7811937" y="4365104"/>
            <a:ext cx="3312368" cy="122413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S/4HANA Cloud</a:t>
            </a:r>
          </a:p>
          <a:p>
            <a:pPr algn="ctr"/>
            <a:r>
              <a:rPr lang="en-US" dirty="0"/>
              <a:t>In-app extension</a:t>
            </a:r>
          </a:p>
        </p:txBody>
      </p:sp>
      <p:sp>
        <p:nvSpPr>
          <p:cNvPr id="5" name="Rectangle 4">
            <a:extLst>
              <a:ext uri="{FF2B5EF4-FFF2-40B4-BE49-F238E27FC236}">
                <a16:creationId xmlns:a16="http://schemas.microsoft.com/office/drawing/2014/main" id="{8A9A6356-905E-5132-BBE5-0A5AE2C85843}"/>
              </a:ext>
            </a:extLst>
          </p:cNvPr>
          <p:cNvSpPr/>
          <p:nvPr/>
        </p:nvSpPr>
        <p:spPr>
          <a:xfrm>
            <a:off x="8676033" y="1723627"/>
            <a:ext cx="1584176" cy="57606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GUI</a:t>
            </a:r>
          </a:p>
        </p:txBody>
      </p:sp>
      <p:sp>
        <p:nvSpPr>
          <p:cNvPr id="6" name="Rectangle 5">
            <a:extLst>
              <a:ext uri="{FF2B5EF4-FFF2-40B4-BE49-F238E27FC236}">
                <a16:creationId xmlns:a16="http://schemas.microsoft.com/office/drawing/2014/main" id="{9D8F4D7B-EDA2-E199-B2C4-FB19EDB09E65}"/>
              </a:ext>
            </a:extLst>
          </p:cNvPr>
          <p:cNvSpPr/>
          <p:nvPr/>
        </p:nvSpPr>
        <p:spPr>
          <a:xfrm>
            <a:off x="8697840" y="4005064"/>
            <a:ext cx="1584176" cy="57606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7" name="TextBox 6">
            <a:extLst>
              <a:ext uri="{FF2B5EF4-FFF2-40B4-BE49-F238E27FC236}">
                <a16:creationId xmlns:a16="http://schemas.microsoft.com/office/drawing/2014/main" id="{4F6D50AC-D289-029F-7E45-80A9F11AC881}"/>
              </a:ext>
            </a:extLst>
          </p:cNvPr>
          <p:cNvSpPr txBox="1"/>
          <p:nvPr/>
        </p:nvSpPr>
        <p:spPr>
          <a:xfrm>
            <a:off x="873679" y="3035568"/>
            <a:ext cx="3024336" cy="1938992"/>
          </a:xfrm>
          <a:prstGeom prst="rect">
            <a:avLst/>
          </a:prstGeom>
          <a:noFill/>
          <a:ln>
            <a:solidFill>
              <a:schemeClr val="accent5">
                <a:lumMod val="20000"/>
                <a:lumOff val="80000"/>
              </a:schemeClr>
            </a:solidFill>
          </a:ln>
        </p:spPr>
        <p:txBody>
          <a:bodyPr wrap="square" rtlCol="0">
            <a:spAutoFit/>
          </a:bodyPr>
          <a:lstStyle/>
          <a:p>
            <a:r>
              <a:rPr lang="en-US" dirty="0">
                <a:highlight>
                  <a:srgbClr val="FFFF00"/>
                </a:highlight>
              </a:rPr>
              <a:t>IRPA</a:t>
            </a:r>
          </a:p>
          <a:p>
            <a:r>
              <a:rPr lang="en-US" dirty="0">
                <a:highlight>
                  <a:srgbClr val="FFFF00"/>
                </a:highlight>
              </a:rPr>
              <a:t>Build Automation</a:t>
            </a:r>
          </a:p>
          <a:p>
            <a:r>
              <a:rPr lang="en-US" dirty="0" err="1">
                <a:highlight>
                  <a:srgbClr val="FFFF00"/>
                </a:highlight>
              </a:rPr>
              <a:t>CaI</a:t>
            </a:r>
            <a:endParaRPr lang="en-US" dirty="0">
              <a:highlight>
                <a:srgbClr val="FFFF00"/>
              </a:highlight>
            </a:endParaRPr>
          </a:p>
          <a:p>
            <a:r>
              <a:rPr lang="en-US" dirty="0">
                <a:highlight>
                  <a:srgbClr val="FFFF00"/>
                </a:highlight>
              </a:rPr>
              <a:t>Data intelligence</a:t>
            </a:r>
          </a:p>
          <a:p>
            <a:r>
              <a:rPr lang="en-US" dirty="0">
                <a:highlight>
                  <a:srgbClr val="FFFF00"/>
                </a:highlight>
              </a:rPr>
              <a:t>SAP Analytics Cloud</a:t>
            </a:r>
          </a:p>
        </p:txBody>
      </p:sp>
      <p:sp>
        <p:nvSpPr>
          <p:cNvPr id="8" name="Oval 7">
            <a:extLst>
              <a:ext uri="{FF2B5EF4-FFF2-40B4-BE49-F238E27FC236}">
                <a16:creationId xmlns:a16="http://schemas.microsoft.com/office/drawing/2014/main" id="{1954292C-EF98-1E0A-097B-CFF88B16125B}"/>
              </a:ext>
            </a:extLst>
          </p:cNvPr>
          <p:cNvSpPr/>
          <p:nvPr/>
        </p:nvSpPr>
        <p:spPr>
          <a:xfrm>
            <a:off x="4582244" y="3501008"/>
            <a:ext cx="2232248" cy="1008112"/>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cxnSp>
        <p:nvCxnSpPr>
          <p:cNvPr id="10" name="Straight Arrow Connector 9">
            <a:extLst>
              <a:ext uri="{FF2B5EF4-FFF2-40B4-BE49-F238E27FC236}">
                <a16:creationId xmlns:a16="http://schemas.microsoft.com/office/drawing/2014/main" id="{7D2C7F98-24A6-5D3D-F320-27F7601309E4}"/>
              </a:ext>
            </a:extLst>
          </p:cNvPr>
          <p:cNvCxnSpPr>
            <a:stCxn id="8" idx="6"/>
            <a:endCxn id="3" idx="1"/>
          </p:cNvCxnSpPr>
          <p:nvPr/>
        </p:nvCxnSpPr>
        <p:spPr>
          <a:xfrm flipV="1">
            <a:off x="6814492" y="2888940"/>
            <a:ext cx="997445" cy="11161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4E23B84-CF5C-9533-9540-314BF250D835}"/>
              </a:ext>
            </a:extLst>
          </p:cNvPr>
          <p:cNvCxnSpPr>
            <a:cxnSpLocks/>
            <a:stCxn id="8" idx="6"/>
            <a:endCxn id="4" idx="1"/>
          </p:cNvCxnSpPr>
          <p:nvPr/>
        </p:nvCxnSpPr>
        <p:spPr>
          <a:xfrm>
            <a:off x="6814492" y="4005064"/>
            <a:ext cx="997445" cy="9721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F94487B7-2B16-3EDA-5BD0-5F9FC42EF440}"/>
              </a:ext>
            </a:extLst>
          </p:cNvPr>
          <p:cNvCxnSpPr>
            <a:endCxn id="8" idx="2"/>
          </p:cNvCxnSpPr>
          <p:nvPr/>
        </p:nvCxnSpPr>
        <p:spPr>
          <a:xfrm>
            <a:off x="3898015" y="4005064"/>
            <a:ext cx="68422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DE5F809A-46E3-D960-5B9B-59D507FD365E}"/>
              </a:ext>
            </a:extLst>
          </p:cNvPr>
          <p:cNvSpPr/>
          <p:nvPr/>
        </p:nvSpPr>
        <p:spPr>
          <a:xfrm>
            <a:off x="9838828" y="2324944"/>
            <a:ext cx="1285477"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cds</a:t>
            </a:r>
            <a:endParaRPr lang="en-US" dirty="0"/>
          </a:p>
        </p:txBody>
      </p:sp>
      <p:sp>
        <p:nvSpPr>
          <p:cNvPr id="21" name="Rectangle 20">
            <a:extLst>
              <a:ext uri="{FF2B5EF4-FFF2-40B4-BE49-F238E27FC236}">
                <a16:creationId xmlns:a16="http://schemas.microsoft.com/office/drawing/2014/main" id="{2C7B473A-88A2-6A11-1AFC-2379655092E7}"/>
              </a:ext>
            </a:extLst>
          </p:cNvPr>
          <p:cNvSpPr/>
          <p:nvPr/>
        </p:nvSpPr>
        <p:spPr>
          <a:xfrm>
            <a:off x="7836787" y="2324944"/>
            <a:ext cx="1285477"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odata</a:t>
            </a:r>
            <a:endParaRPr lang="en-US" dirty="0"/>
          </a:p>
        </p:txBody>
      </p:sp>
    </p:spTree>
    <p:extLst>
      <p:ext uri="{BB962C8B-B14F-4D97-AF65-F5344CB8AC3E}">
        <p14:creationId xmlns:p14="http://schemas.microsoft.com/office/powerpoint/2010/main" val="3258185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311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3924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15</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Extension</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Install ADT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Use case for UI Ext.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What is Extensibility</a:t>
            </a:r>
          </a:p>
        </p:txBody>
      </p:sp>
      <p:sp>
        <p:nvSpPr>
          <p:cNvPr id="4" name="TextBox 3">
            <a:extLst>
              <a:ext uri="{FF2B5EF4-FFF2-40B4-BE49-F238E27FC236}">
                <a16:creationId xmlns:a16="http://schemas.microsoft.com/office/drawing/2014/main" id="{418EE39F-0396-D3D1-87DE-CAB8F7B1126E}"/>
              </a:ext>
            </a:extLst>
          </p:cNvPr>
          <p:cNvSpPr txBox="1"/>
          <p:nvPr/>
        </p:nvSpPr>
        <p:spPr>
          <a:xfrm>
            <a:off x="189755" y="772349"/>
            <a:ext cx="11609405" cy="4524315"/>
          </a:xfrm>
          <a:prstGeom prst="rect">
            <a:avLst/>
          </a:prstGeom>
          <a:noFill/>
        </p:spPr>
        <p:txBody>
          <a:bodyPr wrap="square">
            <a:spAutoFit/>
          </a:bodyPr>
          <a:lstStyle/>
          <a:p>
            <a:pPr algn="l"/>
            <a:r>
              <a:rPr lang="en-US" b="0" i="0" dirty="0">
                <a:solidFill>
                  <a:schemeClr val="bg1"/>
                </a:solidFill>
                <a:effectLst/>
                <a:latin typeface="BentonSansRegular"/>
              </a:rPr>
              <a:t>Extensibility is a key capability of SAP ECC and SAP S/4HANA. It enables customers to create a competitive advantage by customizing their business processes and allows partners to enrich core ECC or S/4HANA with tailor-made solutions</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During the last decades SAP’s on-premise customers and partners have mainly used classic ABAP extensibility to extend their ERP solution. Classic extensibility allows ABAP developers to use and even to modify all SAP objects. Although, classic extensibility is very powerful and flexible, it is no longer a good option in today’s cloud world.</a:t>
            </a:r>
          </a:p>
          <a:p>
            <a:pPr algn="l"/>
            <a:endParaRPr lang="en-US" b="0" i="0" dirty="0">
              <a:solidFill>
                <a:schemeClr val="bg1"/>
              </a:solidFill>
              <a:effectLst/>
              <a:latin typeface="BentonSansRegular"/>
            </a:endParaRPr>
          </a:p>
          <a:p>
            <a:pPr algn="l"/>
            <a:r>
              <a:rPr lang="en-US" b="0" i="0" dirty="0">
                <a:solidFill>
                  <a:schemeClr val="bg1"/>
                </a:solidFill>
                <a:effectLst/>
                <a:latin typeface="BentonSansRegular"/>
              </a:rPr>
              <a:t>In-lined with cloud strategy, SAP S/4HANA provides a new </a:t>
            </a:r>
            <a:r>
              <a:rPr lang="en-US" b="1" i="0" dirty="0">
                <a:solidFill>
                  <a:schemeClr val="bg1"/>
                </a:solidFill>
                <a:effectLst/>
                <a:latin typeface="BentonSansRegular"/>
              </a:rPr>
              <a:t>upgrade-stable cloud extensibility model</a:t>
            </a:r>
            <a:r>
              <a:rPr lang="en-US" b="0" i="0" dirty="0">
                <a:solidFill>
                  <a:schemeClr val="bg1"/>
                </a:solidFill>
                <a:effectLst/>
                <a:latin typeface="BentonSansRegular"/>
              </a:rPr>
              <a:t> that clearly separates SAP code and extensions via public SAP APIs and SAP extension points.</a:t>
            </a:r>
          </a:p>
        </p:txBody>
      </p:sp>
    </p:spTree>
    <p:extLst>
      <p:ext uri="{BB962C8B-B14F-4D97-AF65-F5344CB8AC3E}">
        <p14:creationId xmlns:p14="http://schemas.microsoft.com/office/powerpoint/2010/main" val="18764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5177-32D4-C1F2-3C4B-EB42C8AA5B10}"/>
              </a:ext>
            </a:extLst>
          </p:cNvPr>
          <p:cNvSpPr>
            <a:spLocks noGrp="1"/>
          </p:cNvSpPr>
          <p:nvPr>
            <p:ph type="title"/>
          </p:nvPr>
        </p:nvSpPr>
        <p:spPr/>
        <p:txBody>
          <a:bodyPr/>
          <a:lstStyle/>
          <a:p>
            <a:r>
              <a:rPr lang="en-US" dirty="0"/>
              <a:t>What is Extension?</a:t>
            </a:r>
          </a:p>
        </p:txBody>
      </p:sp>
      <p:sp>
        <p:nvSpPr>
          <p:cNvPr id="4" name="TextBox 3">
            <a:extLst>
              <a:ext uri="{FF2B5EF4-FFF2-40B4-BE49-F238E27FC236}">
                <a16:creationId xmlns:a16="http://schemas.microsoft.com/office/drawing/2014/main" id="{2B94EE42-CB71-6633-5128-C0A8DEE9BFF5}"/>
              </a:ext>
            </a:extLst>
          </p:cNvPr>
          <p:cNvSpPr txBox="1"/>
          <p:nvPr/>
        </p:nvSpPr>
        <p:spPr>
          <a:xfrm>
            <a:off x="155449" y="908720"/>
            <a:ext cx="11809312" cy="1938992"/>
          </a:xfrm>
          <a:prstGeom prst="rect">
            <a:avLst/>
          </a:prstGeom>
          <a:noFill/>
        </p:spPr>
        <p:txBody>
          <a:bodyPr wrap="square">
            <a:spAutoFit/>
          </a:bodyPr>
          <a:lstStyle/>
          <a:p>
            <a:pPr algn="just"/>
            <a:r>
              <a:rPr lang="en-US" b="0" i="0" dirty="0">
                <a:solidFill>
                  <a:schemeClr val="bg1"/>
                </a:solidFill>
                <a:effectLst/>
                <a:latin typeface="BentonSansRegular"/>
              </a:rPr>
              <a:t>We all know that standard SAP software doesn’t cover the scope of all the company business processes. There is always a need for a new app, a new report, or a new functionality. SAP partners and customers have been traditionally building extensions on SAP ECC system using ABAP code. However, with SAP S/4HANA and customer’s digital transformation journey towards cloud, we need a more robust yet loosely coupled extensibility model.</a:t>
            </a:r>
            <a:endParaRPr lang="en-US" dirty="0">
              <a:solidFill>
                <a:schemeClr val="bg1"/>
              </a:solidFill>
            </a:endParaRPr>
          </a:p>
        </p:txBody>
      </p:sp>
      <p:pic>
        <p:nvPicPr>
          <p:cNvPr id="1026" name="Picture 2">
            <a:extLst>
              <a:ext uri="{FF2B5EF4-FFF2-40B4-BE49-F238E27FC236}">
                <a16:creationId xmlns:a16="http://schemas.microsoft.com/office/drawing/2014/main" id="{EEBE6DA0-D33D-FA0A-8A42-15C9DA3174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8028" y="3284984"/>
            <a:ext cx="5950397" cy="322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69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BD95-E4A8-1108-687D-1331CF485436}"/>
              </a:ext>
            </a:extLst>
          </p:cNvPr>
          <p:cNvSpPr>
            <a:spLocks noGrp="1"/>
          </p:cNvSpPr>
          <p:nvPr>
            <p:ph type="title"/>
          </p:nvPr>
        </p:nvSpPr>
        <p:spPr/>
        <p:txBody>
          <a:bodyPr/>
          <a:lstStyle/>
          <a:p>
            <a:r>
              <a:rPr lang="en-US" dirty="0"/>
              <a:t>Classic Extensions and Challenges</a:t>
            </a:r>
          </a:p>
        </p:txBody>
      </p:sp>
      <p:sp>
        <p:nvSpPr>
          <p:cNvPr id="4" name="TextBox 3">
            <a:extLst>
              <a:ext uri="{FF2B5EF4-FFF2-40B4-BE49-F238E27FC236}">
                <a16:creationId xmlns:a16="http://schemas.microsoft.com/office/drawing/2014/main" id="{94CAA23E-FAAE-FEE5-8D19-38B98E54D8C9}"/>
              </a:ext>
            </a:extLst>
          </p:cNvPr>
          <p:cNvSpPr txBox="1"/>
          <p:nvPr/>
        </p:nvSpPr>
        <p:spPr>
          <a:xfrm>
            <a:off x="189756" y="818614"/>
            <a:ext cx="11809312" cy="2554545"/>
          </a:xfrm>
          <a:prstGeom prst="rect">
            <a:avLst/>
          </a:prstGeom>
          <a:noFill/>
        </p:spPr>
        <p:txBody>
          <a:bodyPr wrap="square">
            <a:spAutoFit/>
          </a:bodyPr>
          <a:lstStyle/>
          <a:p>
            <a:pPr algn="l"/>
            <a:r>
              <a:rPr lang="en-US" sz="2000" b="0" i="0" dirty="0">
                <a:solidFill>
                  <a:schemeClr val="bg1"/>
                </a:solidFill>
                <a:effectLst/>
                <a:latin typeface="BentonSansRegular"/>
              </a:rPr>
              <a:t>Traditionally, SAP partners and customers have been using classic ABAP extensibility to extend their ERP solution.</a:t>
            </a:r>
          </a:p>
          <a:p>
            <a:pPr algn="l"/>
            <a:endParaRPr lang="en-US" sz="2000" b="0" i="0" dirty="0">
              <a:solidFill>
                <a:schemeClr val="bg1"/>
              </a:solidFill>
              <a:effectLst/>
              <a:latin typeface="BentonSansRegular"/>
            </a:endParaRPr>
          </a:p>
          <a:p>
            <a:pPr algn="l"/>
            <a:r>
              <a:rPr lang="en-US" sz="2000" b="0" i="0" dirty="0">
                <a:solidFill>
                  <a:schemeClr val="bg1"/>
                </a:solidFill>
                <a:effectLst/>
                <a:latin typeface="BentonSansRegular"/>
              </a:rPr>
              <a:t>Classic Extensibility (aka classic ABAP custom development) in SAP S/4HANA (or in SAP ECC):</a:t>
            </a:r>
          </a:p>
          <a:p>
            <a:pPr algn="l"/>
            <a:endParaRPr lang="en-US" sz="2000" b="0" i="0" dirty="0">
              <a:solidFill>
                <a:schemeClr val="bg1"/>
              </a:solidFill>
              <a:effectLst/>
              <a:latin typeface="BentonSansRegular"/>
            </a:endParaRPr>
          </a:p>
          <a:p>
            <a:pPr algn="l">
              <a:buFont typeface="Arial" panose="020B0604020202020204" pitchFamily="34" charset="0"/>
              <a:buChar char="•"/>
            </a:pPr>
            <a:r>
              <a:rPr lang="en-US" sz="2000" b="0" i="0" dirty="0">
                <a:solidFill>
                  <a:srgbClr val="FF0000"/>
                </a:solidFill>
                <a:effectLst/>
                <a:latin typeface="BentonSansRegular"/>
              </a:rPr>
              <a:t>Allows you to use </a:t>
            </a:r>
            <a:r>
              <a:rPr lang="en-US" sz="2000" b="1" i="0" dirty="0">
                <a:solidFill>
                  <a:srgbClr val="FF0000"/>
                </a:solidFill>
                <a:effectLst/>
                <a:latin typeface="BentonSansRegular"/>
              </a:rPr>
              <a:t>classic development tools and techniques </a:t>
            </a:r>
            <a:r>
              <a:rPr lang="en-US" sz="2000" b="0" i="0" dirty="0">
                <a:solidFill>
                  <a:srgbClr val="FF0000"/>
                </a:solidFill>
                <a:effectLst/>
                <a:latin typeface="BentonSansRegular"/>
              </a:rPr>
              <a:t>(e.g., transaction SE80, Eclipse IDE, BAdIs etc.)</a:t>
            </a:r>
          </a:p>
          <a:p>
            <a:pPr algn="l">
              <a:buFont typeface="Arial" panose="020B0604020202020204" pitchFamily="34" charset="0"/>
              <a:buChar char="•"/>
            </a:pPr>
            <a:r>
              <a:rPr lang="en-US" sz="2000" b="0" i="0" dirty="0">
                <a:solidFill>
                  <a:srgbClr val="FF0000"/>
                </a:solidFill>
                <a:effectLst/>
                <a:latin typeface="BentonSansRegular"/>
              </a:rPr>
              <a:t>Very rich of features and functions.</a:t>
            </a:r>
          </a:p>
          <a:p>
            <a:pPr algn="l">
              <a:buFont typeface="Arial" panose="020B0604020202020204" pitchFamily="34" charset="0"/>
              <a:buChar char="•"/>
            </a:pPr>
            <a:r>
              <a:rPr lang="en-US" sz="2000" b="0" i="0" dirty="0">
                <a:solidFill>
                  <a:srgbClr val="FF0000"/>
                </a:solidFill>
                <a:effectLst/>
                <a:latin typeface="BentonSansRegular"/>
              </a:rPr>
              <a:t>Extremely flexible and even allows you to modify SAP code itself.</a:t>
            </a:r>
          </a:p>
        </p:txBody>
      </p:sp>
      <p:sp>
        <p:nvSpPr>
          <p:cNvPr id="6" name="TextBox 5">
            <a:extLst>
              <a:ext uri="{FF2B5EF4-FFF2-40B4-BE49-F238E27FC236}">
                <a16:creationId xmlns:a16="http://schemas.microsoft.com/office/drawing/2014/main" id="{2B5E60DF-34BA-807F-484D-3CC77D659947}"/>
              </a:ext>
            </a:extLst>
          </p:cNvPr>
          <p:cNvSpPr txBox="1"/>
          <p:nvPr/>
        </p:nvSpPr>
        <p:spPr>
          <a:xfrm>
            <a:off x="203873" y="3729747"/>
            <a:ext cx="11593288" cy="2862322"/>
          </a:xfrm>
          <a:prstGeom prst="rect">
            <a:avLst/>
          </a:prstGeom>
          <a:noFill/>
        </p:spPr>
        <p:txBody>
          <a:bodyPr wrap="square">
            <a:spAutoFit/>
          </a:bodyPr>
          <a:lstStyle/>
          <a:p>
            <a:pPr algn="l"/>
            <a:r>
              <a:rPr lang="en-US" sz="1800" b="0" i="0" dirty="0">
                <a:solidFill>
                  <a:schemeClr val="bg1"/>
                </a:solidFill>
                <a:effectLst/>
                <a:latin typeface="BentonSansRegular"/>
              </a:rPr>
              <a:t>Although, being very powerful, flexible, and popular, classic extensibility has some major drawbacks.</a:t>
            </a:r>
          </a:p>
          <a:p>
            <a:pPr algn="l"/>
            <a:r>
              <a:rPr lang="en-US" sz="1800" b="0" i="0" dirty="0">
                <a:solidFill>
                  <a:schemeClr val="bg1"/>
                </a:solidFill>
                <a:effectLst/>
                <a:latin typeface="BentonSansRegular"/>
              </a:rPr>
              <a:t>One of them is </a:t>
            </a:r>
            <a:r>
              <a:rPr lang="en-US" sz="1800" b="1" i="0" dirty="0">
                <a:solidFill>
                  <a:schemeClr val="bg1"/>
                </a:solidFill>
                <a:effectLst/>
                <a:latin typeface="BentonSansRegular"/>
              </a:rPr>
              <a:t>High Upgrade Efforts</a:t>
            </a:r>
            <a:r>
              <a:rPr lang="en-US" sz="1800" b="0" i="0" dirty="0">
                <a:solidFill>
                  <a:schemeClr val="bg1"/>
                </a:solidFill>
                <a:effectLst/>
                <a:latin typeface="BentonSansRegular"/>
              </a:rPr>
              <a:t>!</a:t>
            </a:r>
          </a:p>
          <a:p>
            <a:pPr algn="l"/>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The missing clear interface between SAP code and extensions might lead to issues in the extensions during upgrades. As a result, </a:t>
            </a:r>
            <a:r>
              <a:rPr lang="en-US" sz="1800" b="1" i="0" dirty="0">
                <a:solidFill>
                  <a:schemeClr val="bg1"/>
                </a:solidFill>
                <a:effectLst/>
                <a:latin typeface="BentonSansRegular"/>
              </a:rPr>
              <a:t>upgrades require high planning, regression test, and adaption efforts</a:t>
            </a:r>
            <a:r>
              <a:rPr lang="en-US" sz="1800" b="0" i="0" dirty="0">
                <a:solidFill>
                  <a:schemeClr val="bg1"/>
                </a:solidFill>
                <a:effectLst/>
                <a:latin typeface="BentonSansRegular"/>
              </a:rPr>
              <a:t>, which is one of the reasons why customers delay upgrades.</a:t>
            </a:r>
          </a:p>
          <a:p>
            <a:pPr algn="l"/>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Example:</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You have used an SAP object that is </a:t>
            </a:r>
            <a:r>
              <a:rPr lang="en-US" sz="1800" b="1" i="0" dirty="0">
                <a:solidFill>
                  <a:schemeClr val="bg1"/>
                </a:solidFill>
                <a:effectLst/>
                <a:latin typeface="BentonSansRegular"/>
              </a:rPr>
              <a:t>not whitelisted by SAP </a:t>
            </a:r>
            <a:r>
              <a:rPr lang="en-US" sz="1800" b="0" i="0" dirty="0">
                <a:solidFill>
                  <a:schemeClr val="bg1"/>
                </a:solidFill>
                <a:effectLst/>
                <a:latin typeface="BentonSansRegular"/>
              </a:rPr>
              <a:t>in your extension. After an upgrade the used SAP Object has been changed or deleted. Now you will have to </a:t>
            </a:r>
            <a:r>
              <a:rPr lang="en-US" sz="1800" b="1" i="0" dirty="0">
                <a:solidFill>
                  <a:schemeClr val="bg1"/>
                </a:solidFill>
                <a:effectLst/>
                <a:latin typeface="BentonSansRegular"/>
              </a:rPr>
              <a:t>adjust the extension </a:t>
            </a:r>
            <a:r>
              <a:rPr lang="en-US" sz="1800" b="0" i="0" dirty="0">
                <a:solidFill>
                  <a:schemeClr val="bg1"/>
                </a:solidFill>
                <a:effectLst/>
                <a:latin typeface="BentonSansRegular"/>
              </a:rPr>
              <a:t>thus </a:t>
            </a:r>
            <a:r>
              <a:rPr lang="en-US" sz="1800" b="1" i="0" dirty="0">
                <a:solidFill>
                  <a:schemeClr val="bg1"/>
                </a:solidFill>
                <a:effectLst/>
                <a:latin typeface="BentonSansRegular"/>
              </a:rPr>
              <a:t>upgrade is delayed</a:t>
            </a:r>
            <a:r>
              <a:rPr lang="en-US" sz="1800" b="0" i="0" dirty="0">
                <a:solidFill>
                  <a:schemeClr val="bg1"/>
                </a:solidFill>
                <a:effectLst/>
                <a:latin typeface="BentonSansRegular"/>
              </a:rPr>
              <a:t>.</a:t>
            </a:r>
          </a:p>
        </p:txBody>
      </p:sp>
    </p:spTree>
    <p:extLst>
      <p:ext uri="{BB962C8B-B14F-4D97-AF65-F5344CB8AC3E}">
        <p14:creationId xmlns:p14="http://schemas.microsoft.com/office/powerpoint/2010/main" val="145841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7F54-4532-E4E8-9F0B-6BA6890ABE1C}"/>
              </a:ext>
            </a:extLst>
          </p:cNvPr>
          <p:cNvSpPr>
            <a:spLocks noGrp="1"/>
          </p:cNvSpPr>
          <p:nvPr>
            <p:ph type="title"/>
          </p:nvPr>
        </p:nvSpPr>
        <p:spPr/>
        <p:txBody>
          <a:bodyPr/>
          <a:lstStyle/>
          <a:p>
            <a:r>
              <a:rPr lang="en-US" dirty="0"/>
              <a:t>Clean Core and Benefits</a:t>
            </a:r>
          </a:p>
        </p:txBody>
      </p:sp>
      <p:sp>
        <p:nvSpPr>
          <p:cNvPr id="4" name="TextBox 3">
            <a:extLst>
              <a:ext uri="{FF2B5EF4-FFF2-40B4-BE49-F238E27FC236}">
                <a16:creationId xmlns:a16="http://schemas.microsoft.com/office/drawing/2014/main" id="{4673BCDB-880F-6184-2294-474D78AC2377}"/>
              </a:ext>
            </a:extLst>
          </p:cNvPr>
          <p:cNvSpPr txBox="1"/>
          <p:nvPr/>
        </p:nvSpPr>
        <p:spPr>
          <a:xfrm>
            <a:off x="117749" y="692696"/>
            <a:ext cx="12071076" cy="2862322"/>
          </a:xfrm>
          <a:prstGeom prst="rect">
            <a:avLst/>
          </a:prstGeom>
          <a:noFill/>
        </p:spPr>
        <p:txBody>
          <a:bodyPr wrap="square">
            <a:spAutoFit/>
          </a:bodyPr>
          <a:lstStyle/>
          <a:p>
            <a:pPr algn="l"/>
            <a:r>
              <a:rPr lang="en-US" sz="1800" b="0" i="0" dirty="0">
                <a:solidFill>
                  <a:schemeClr val="bg1"/>
                </a:solidFill>
                <a:effectLst/>
                <a:latin typeface="BentonSansRegular"/>
              </a:rPr>
              <a:t>Clean core is an </a:t>
            </a:r>
            <a:r>
              <a:rPr lang="en-US" sz="1800" b="1" i="0" dirty="0">
                <a:solidFill>
                  <a:schemeClr val="bg1"/>
                </a:solidFill>
                <a:effectLst/>
                <a:latin typeface="BentonSansRegular"/>
              </a:rPr>
              <a:t>extension methodology</a:t>
            </a:r>
            <a:r>
              <a:rPr lang="en-US" sz="1800" b="0" i="0" dirty="0">
                <a:solidFill>
                  <a:schemeClr val="bg1"/>
                </a:solidFill>
                <a:effectLst/>
                <a:latin typeface="BentonSansRegular"/>
              </a:rPr>
              <a:t> in which</a:t>
            </a:r>
          </a:p>
          <a:p>
            <a:pPr algn="l">
              <a:buFont typeface="Arial" panose="020B0604020202020204" pitchFamily="34" charset="0"/>
              <a:buChar char="•"/>
            </a:pPr>
            <a:r>
              <a:rPr lang="en-US" sz="1800" b="0" i="0" dirty="0">
                <a:solidFill>
                  <a:schemeClr val="bg1"/>
                </a:solidFill>
                <a:effectLst/>
                <a:latin typeface="BentonSansRegular"/>
              </a:rPr>
              <a:t>Extensions are kept </a:t>
            </a:r>
            <a:r>
              <a:rPr lang="en-US" sz="1800" b="1" i="0" dirty="0">
                <a:solidFill>
                  <a:schemeClr val="bg1"/>
                </a:solidFill>
                <a:effectLst/>
                <a:latin typeface="BentonSansRegular"/>
              </a:rPr>
              <a:t>strictly separate </a:t>
            </a:r>
            <a:r>
              <a:rPr lang="en-US" sz="1800" b="0" i="0" dirty="0">
                <a:solidFill>
                  <a:schemeClr val="bg1"/>
                </a:solidFill>
                <a:effectLst/>
                <a:latin typeface="BentonSansRegular"/>
              </a:rPr>
              <a:t>from the SAP application.</a:t>
            </a:r>
          </a:p>
          <a:p>
            <a:pPr algn="l">
              <a:buFont typeface="Arial" panose="020B0604020202020204" pitchFamily="34" charset="0"/>
              <a:buChar char="•"/>
            </a:pPr>
            <a:r>
              <a:rPr lang="en-US" sz="1800" b="0" i="0" dirty="0">
                <a:solidFill>
                  <a:schemeClr val="bg1"/>
                </a:solidFill>
                <a:effectLst/>
                <a:latin typeface="BentonSansRegular"/>
              </a:rPr>
              <a:t>Extensions access SAP business objects </a:t>
            </a:r>
            <a:r>
              <a:rPr lang="en-US" sz="1800" b="1" i="0" dirty="0">
                <a:solidFill>
                  <a:schemeClr val="bg1"/>
                </a:solidFill>
                <a:effectLst/>
                <a:latin typeface="BentonSansRegular"/>
              </a:rPr>
              <a:t>only through well defined, upgrade-stable interfaces</a:t>
            </a:r>
            <a:endParaRPr lang="en-US" sz="1800" b="0" i="0" dirty="0">
              <a:solidFill>
                <a:schemeClr val="bg1"/>
              </a:solidFill>
              <a:effectLst/>
              <a:latin typeface="BentonSansRegular"/>
            </a:endParaRPr>
          </a:p>
          <a:p>
            <a:pPr algn="l"/>
            <a:r>
              <a:rPr lang="en-US" sz="1800" b="1" i="0" dirty="0">
                <a:solidFill>
                  <a:schemeClr val="bg1"/>
                </a:solidFill>
                <a:effectLst/>
                <a:latin typeface="BentonSansRegular"/>
              </a:rPr>
              <a:t> </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By following clean core paradigm, you make sure that</a:t>
            </a:r>
          </a:p>
          <a:p>
            <a:pPr algn="l">
              <a:buFont typeface="Arial" panose="020B0604020202020204" pitchFamily="34" charset="0"/>
              <a:buChar char="•"/>
            </a:pPr>
            <a:r>
              <a:rPr lang="en-US" sz="1800" b="1" i="0" dirty="0">
                <a:solidFill>
                  <a:schemeClr val="bg1"/>
                </a:solidFill>
                <a:effectLst/>
                <a:latin typeface="BentonSansRegular"/>
              </a:rPr>
              <a:t>Extensions do not break an upgrade </a:t>
            </a:r>
            <a:r>
              <a:rPr lang="en-US" sz="1800" b="0" i="0" dirty="0">
                <a:solidFill>
                  <a:schemeClr val="bg1"/>
                </a:solidFill>
                <a:effectLst/>
                <a:latin typeface="BentonSansRegular"/>
              </a:rPr>
              <a:t>and </a:t>
            </a:r>
            <a:r>
              <a:rPr lang="en-US" sz="1800" b="1" i="0" dirty="0">
                <a:solidFill>
                  <a:schemeClr val="bg1"/>
                </a:solidFill>
                <a:effectLst/>
                <a:latin typeface="BentonSansRegular"/>
              </a:rPr>
              <a:t>upgrades do not break an extension.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Extensions do not create a problem when you </a:t>
            </a:r>
            <a:r>
              <a:rPr lang="en-US" sz="1800" b="1" i="0" dirty="0">
                <a:solidFill>
                  <a:schemeClr val="bg1"/>
                </a:solidFill>
                <a:effectLst/>
                <a:latin typeface="BentonSansRegular"/>
              </a:rPr>
              <a:t>migrate from SAP S/4HANA on-Premise to SAP S/4HANA Cloud</a:t>
            </a:r>
            <a:endParaRPr lang="en-US" sz="1800" b="0" i="0" dirty="0">
              <a:solidFill>
                <a:schemeClr val="bg1"/>
              </a:solidFill>
              <a:effectLst/>
              <a:latin typeface="BentonSansRegular"/>
            </a:endParaRPr>
          </a:p>
          <a:p>
            <a:pPr algn="l"/>
            <a:r>
              <a:rPr lang="en-US" sz="1800" b="0" i="0" dirty="0">
                <a:solidFill>
                  <a:schemeClr val="bg1"/>
                </a:solidFill>
                <a:effectLst/>
                <a:latin typeface="BentonSansRegular"/>
              </a:rPr>
              <a:t> </a:t>
            </a:r>
          </a:p>
          <a:p>
            <a:pPr algn="l"/>
            <a:r>
              <a:rPr lang="en-US" sz="1800" b="0" i="0" dirty="0">
                <a:solidFill>
                  <a:schemeClr val="bg1"/>
                </a:solidFill>
                <a:effectLst/>
                <a:latin typeface="BentonSansRegular"/>
              </a:rPr>
              <a:t>SAP’s rationale behind the “clean core” paradigm is simple – </a:t>
            </a:r>
            <a:r>
              <a:rPr lang="en-US" sz="1800" b="1" i="0" dirty="0">
                <a:solidFill>
                  <a:schemeClr val="bg1"/>
                </a:solidFill>
                <a:effectLst/>
                <a:latin typeface="BentonSansRegular"/>
              </a:rPr>
              <a:t>Allow customers to extend their SAP S/4HANA software while making the software updates eventually non-events.</a:t>
            </a:r>
            <a:endParaRPr lang="en-US" sz="1800" b="0" i="0" dirty="0">
              <a:solidFill>
                <a:schemeClr val="bg1"/>
              </a:solidFill>
              <a:effectLst/>
              <a:latin typeface="BentonSansRegular"/>
            </a:endParaRPr>
          </a:p>
        </p:txBody>
      </p:sp>
      <p:sp>
        <p:nvSpPr>
          <p:cNvPr id="6" name="TextBox 5">
            <a:extLst>
              <a:ext uri="{FF2B5EF4-FFF2-40B4-BE49-F238E27FC236}">
                <a16:creationId xmlns:a16="http://schemas.microsoft.com/office/drawing/2014/main" id="{CB2D9146-83D1-360E-B486-F4E512580012}"/>
              </a:ext>
            </a:extLst>
          </p:cNvPr>
          <p:cNvSpPr txBox="1"/>
          <p:nvPr/>
        </p:nvSpPr>
        <p:spPr>
          <a:xfrm>
            <a:off x="119263" y="3555018"/>
            <a:ext cx="11762555" cy="3139321"/>
          </a:xfrm>
          <a:prstGeom prst="rect">
            <a:avLst/>
          </a:prstGeom>
          <a:noFill/>
        </p:spPr>
        <p:txBody>
          <a:bodyPr wrap="square">
            <a:spAutoFit/>
          </a:bodyPr>
          <a:lstStyle/>
          <a:p>
            <a:pPr algn="l"/>
            <a:r>
              <a:rPr lang="en-US" sz="1800" b="0" i="0" dirty="0">
                <a:solidFill>
                  <a:schemeClr val="bg1"/>
                </a:solidFill>
                <a:effectLst/>
                <a:latin typeface="BentonSansRegular"/>
              </a:rPr>
              <a:t>Clean core paradigm is the back-bone of S/4HANA new extensibility model. It provides following benefits</a:t>
            </a:r>
          </a:p>
          <a:p>
            <a:pPr algn="l"/>
            <a:r>
              <a:rPr lang="en-US" sz="1800" b="1" i="0" dirty="0">
                <a:solidFill>
                  <a:schemeClr val="bg1"/>
                </a:solidFill>
                <a:effectLst/>
                <a:latin typeface="BentonSansRegular"/>
              </a:rPr>
              <a:t>Reduce TCO</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Make upgrades non-events from a custom code point of view</a:t>
            </a:r>
          </a:p>
          <a:p>
            <a:pPr algn="l">
              <a:buFont typeface="Arial" panose="020B0604020202020204" pitchFamily="34" charset="0"/>
              <a:buChar char="•"/>
            </a:pPr>
            <a:r>
              <a:rPr lang="en-US" sz="1800" b="0" i="0" dirty="0">
                <a:solidFill>
                  <a:schemeClr val="bg1"/>
                </a:solidFill>
                <a:effectLst/>
                <a:latin typeface="BentonSansRegular"/>
              </a:rPr>
              <a:t>Reduce test efforts for business users</a:t>
            </a:r>
          </a:p>
          <a:p>
            <a:pPr algn="l">
              <a:buFont typeface="Arial" panose="020B0604020202020204" pitchFamily="34" charset="0"/>
              <a:buChar char="•"/>
            </a:pPr>
            <a:r>
              <a:rPr lang="en-US" sz="1800" b="0" i="0" dirty="0">
                <a:solidFill>
                  <a:schemeClr val="bg1"/>
                </a:solidFill>
                <a:effectLst/>
                <a:latin typeface="BentonSansRegular"/>
              </a:rPr>
              <a:t>Reduce adaption efforts for developers</a:t>
            </a:r>
          </a:p>
          <a:p>
            <a:pPr algn="l">
              <a:buFont typeface="Arial" panose="020B0604020202020204" pitchFamily="34" charset="0"/>
              <a:buChar char="•"/>
            </a:pPr>
            <a:r>
              <a:rPr lang="en-US" sz="1800" b="0" i="0" dirty="0">
                <a:solidFill>
                  <a:schemeClr val="bg1"/>
                </a:solidFill>
                <a:effectLst/>
                <a:latin typeface="BentonSansRegular"/>
              </a:rPr>
              <a:t>IT service providers can offer upgrade projects at a fixed price</a:t>
            </a:r>
          </a:p>
          <a:p>
            <a:pPr algn="l"/>
            <a:r>
              <a:rPr lang="en-US" sz="1800" b="1" i="0" dirty="0">
                <a:solidFill>
                  <a:schemeClr val="bg1"/>
                </a:solidFill>
                <a:effectLst/>
                <a:latin typeface="BentonSansRegular"/>
              </a:rPr>
              <a:t>Speed and Innovation</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Absorb innovation delivered by SAP at a faster rate</a:t>
            </a:r>
          </a:p>
          <a:p>
            <a:pPr algn="l">
              <a:buFont typeface="Arial" panose="020B0604020202020204" pitchFamily="34" charset="0"/>
              <a:buChar char="•"/>
            </a:pPr>
            <a:r>
              <a:rPr lang="en-US" sz="1800" b="0" i="0" dirty="0">
                <a:solidFill>
                  <a:schemeClr val="bg1"/>
                </a:solidFill>
                <a:effectLst/>
                <a:latin typeface="BentonSansRegular"/>
              </a:rPr>
              <a:t>React fast on changing business requirements</a:t>
            </a:r>
          </a:p>
          <a:p>
            <a:pPr algn="l"/>
            <a:r>
              <a:rPr lang="en-US" sz="1800" b="1" i="0" dirty="0">
                <a:solidFill>
                  <a:schemeClr val="bg1"/>
                </a:solidFill>
                <a:effectLst/>
                <a:latin typeface="BentonSansRegular"/>
              </a:rPr>
              <a:t>Be cloud ready</a:t>
            </a:r>
            <a:endParaRPr lang="en-US" sz="1800" b="0" i="0" dirty="0">
              <a:solidFill>
                <a:schemeClr val="bg1"/>
              </a:solidFill>
              <a:effectLst/>
              <a:latin typeface="BentonSansRegular"/>
            </a:endParaRPr>
          </a:p>
          <a:p>
            <a:pPr algn="l">
              <a:buFont typeface="Arial" panose="020B0604020202020204" pitchFamily="34" charset="0"/>
              <a:buChar char="•"/>
            </a:pPr>
            <a:r>
              <a:rPr lang="en-US" sz="1800" b="0" i="0" dirty="0">
                <a:solidFill>
                  <a:schemeClr val="bg1"/>
                </a:solidFill>
                <a:effectLst/>
                <a:latin typeface="BentonSansRegular"/>
              </a:rPr>
              <a:t>Lay the foundation today to move to the cloud from a custom extension perspective</a:t>
            </a:r>
          </a:p>
        </p:txBody>
      </p:sp>
      <p:pic>
        <p:nvPicPr>
          <p:cNvPr id="2050" name="Picture 2">
            <a:extLst>
              <a:ext uri="{FF2B5EF4-FFF2-40B4-BE49-F238E27FC236}">
                <a16:creationId xmlns:a16="http://schemas.microsoft.com/office/drawing/2014/main" id="{CBE2907E-90CC-62F6-BB3F-AA2D2CC25A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2684" y="4234047"/>
            <a:ext cx="3011273" cy="220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7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Approaches for Side-by-Side Extension</a:t>
            </a:r>
          </a:p>
        </p:txBody>
      </p:sp>
      <p:pic>
        <p:nvPicPr>
          <p:cNvPr id="3074" name="Picture 2" descr="SAP S/4HANA Cloud – Side-by-Side Extensibility">
            <a:extLst>
              <a:ext uri="{FF2B5EF4-FFF2-40B4-BE49-F238E27FC236}">
                <a16:creationId xmlns:a16="http://schemas.microsoft.com/office/drawing/2014/main" id="{7B0B7C3B-89C6-47A4-847A-BA69F0483A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9193"/>
          <a:stretch/>
        </p:blipFill>
        <p:spPr bwMode="auto">
          <a:xfrm>
            <a:off x="1291331" y="1340767"/>
            <a:ext cx="4155009"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AP S/4HANA Cloud – Side-by-Side Extensibility">
            <a:extLst>
              <a:ext uri="{FF2B5EF4-FFF2-40B4-BE49-F238E27FC236}">
                <a16:creationId xmlns:a16="http://schemas.microsoft.com/office/drawing/2014/main" id="{6E513C64-2F56-8EC2-7918-30C233CFD3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44"/>
          <a:stretch/>
        </p:blipFill>
        <p:spPr bwMode="auto">
          <a:xfrm>
            <a:off x="7750596" y="1340767"/>
            <a:ext cx="3650953" cy="4581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AP S/4HANA Cloud – Side-by-Side Extensibility">
            <a:extLst>
              <a:ext uri="{FF2B5EF4-FFF2-40B4-BE49-F238E27FC236}">
                <a16:creationId xmlns:a16="http://schemas.microsoft.com/office/drawing/2014/main" id="{49B2C87F-AC51-B2CE-847D-CCB5FE988B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514" r="35856"/>
          <a:stretch/>
        </p:blipFill>
        <p:spPr bwMode="auto">
          <a:xfrm>
            <a:off x="5446340" y="1340768"/>
            <a:ext cx="2304256"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4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8"/>
                                        </p:tgtEl>
                                        <p:attrNameLst>
                                          <p:attrName>style.visibility</p:attrName>
                                        </p:attrNameLst>
                                      </p:cBhvr>
                                      <p:to>
                                        <p:strVal val="visible"/>
                                      </p:to>
                                    </p:set>
                                    <p:animEffect transition="in" filter="fade">
                                      <p:cBhvr>
                                        <p:cTn id="15" dur="2000"/>
                                        <p:tgtEl>
                                          <p:spTgt spid="3078"/>
                                        </p:tgtEl>
                                      </p:cBhvr>
                                    </p:animEffect>
                                    <p:anim calcmode="lin" valueType="num">
                                      <p:cBhvr>
                                        <p:cTn id="16" dur="2000" fill="hold"/>
                                        <p:tgtEl>
                                          <p:spTgt spid="3078"/>
                                        </p:tgtEl>
                                        <p:attrNameLst>
                                          <p:attrName>ppt_w</p:attrName>
                                        </p:attrNameLst>
                                      </p:cBhvr>
                                      <p:tavLst>
                                        <p:tav tm="0" fmla="#ppt_w*sin(2.5*pi*$)">
                                          <p:val>
                                            <p:fltVal val="0"/>
                                          </p:val>
                                        </p:tav>
                                        <p:tav tm="100000">
                                          <p:val>
                                            <p:fltVal val="1"/>
                                          </p:val>
                                        </p:tav>
                                      </p:tavLst>
                                    </p:anim>
                                    <p:anim calcmode="lin" valueType="num">
                                      <p:cBhvr>
                                        <p:cTn id="17" dur="2000" fill="hold"/>
                                        <p:tgtEl>
                                          <p:spTgt spid="30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2F73-9E03-AECB-46D9-B10E0204E7C9}"/>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E436108F-AAEC-BDA5-C99F-C9D9B6EE3CF9}"/>
                  </a:ext>
                </a:extLst>
              </p14:cNvPr>
              <p14:cNvContentPartPr/>
              <p14:nvPr/>
            </p14:nvContentPartPr>
            <p14:xfrm>
              <a:off x="3876998" y="1044863"/>
              <a:ext cx="896040" cy="448920"/>
            </p14:xfrm>
          </p:contentPart>
        </mc:Choice>
        <mc:Fallback>
          <p:pic>
            <p:nvPicPr>
              <p:cNvPr id="7" name="Ink 6">
                <a:extLst>
                  <a:ext uri="{FF2B5EF4-FFF2-40B4-BE49-F238E27FC236}">
                    <a16:creationId xmlns:a16="http://schemas.microsoft.com/office/drawing/2014/main" id="{E436108F-AAEC-BDA5-C99F-C9D9B6EE3CF9}"/>
                  </a:ext>
                </a:extLst>
              </p:cNvPr>
              <p:cNvPicPr/>
              <p:nvPr/>
            </p:nvPicPr>
            <p:blipFill>
              <a:blip r:embed="rId3"/>
              <a:stretch>
                <a:fillRect/>
              </a:stretch>
            </p:blipFill>
            <p:spPr>
              <a:xfrm>
                <a:off x="3868358" y="1036223"/>
                <a:ext cx="9136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FB236B61-84B4-D00A-7A97-252FB1A484C3}"/>
                  </a:ext>
                </a:extLst>
              </p14:cNvPr>
              <p14:cNvContentPartPr/>
              <p14:nvPr/>
            </p14:nvContentPartPr>
            <p14:xfrm>
              <a:off x="3941078" y="999863"/>
              <a:ext cx="774360" cy="77760"/>
            </p14:xfrm>
          </p:contentPart>
        </mc:Choice>
        <mc:Fallback>
          <p:pic>
            <p:nvPicPr>
              <p:cNvPr id="8" name="Ink 7">
                <a:extLst>
                  <a:ext uri="{FF2B5EF4-FFF2-40B4-BE49-F238E27FC236}">
                    <a16:creationId xmlns:a16="http://schemas.microsoft.com/office/drawing/2014/main" id="{FB236B61-84B4-D00A-7A97-252FB1A484C3}"/>
                  </a:ext>
                </a:extLst>
              </p:cNvPr>
              <p:cNvPicPr/>
              <p:nvPr/>
            </p:nvPicPr>
            <p:blipFill>
              <a:blip r:embed="rId5"/>
              <a:stretch>
                <a:fillRect/>
              </a:stretch>
            </p:blipFill>
            <p:spPr>
              <a:xfrm>
                <a:off x="3932078" y="990863"/>
                <a:ext cx="7920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9B53729-9C34-DBC0-138F-AEBC87CC23CD}"/>
                  </a:ext>
                </a:extLst>
              </p14:cNvPr>
              <p14:cNvContentPartPr/>
              <p14:nvPr/>
            </p14:nvContentPartPr>
            <p14:xfrm>
              <a:off x="4026758" y="1115783"/>
              <a:ext cx="148680" cy="207000"/>
            </p14:xfrm>
          </p:contentPart>
        </mc:Choice>
        <mc:Fallback>
          <p:pic>
            <p:nvPicPr>
              <p:cNvPr id="9" name="Ink 8">
                <a:extLst>
                  <a:ext uri="{FF2B5EF4-FFF2-40B4-BE49-F238E27FC236}">
                    <a16:creationId xmlns:a16="http://schemas.microsoft.com/office/drawing/2014/main" id="{D9B53729-9C34-DBC0-138F-AEBC87CC23CD}"/>
                  </a:ext>
                </a:extLst>
              </p:cNvPr>
              <p:cNvPicPr/>
              <p:nvPr/>
            </p:nvPicPr>
            <p:blipFill>
              <a:blip r:embed="rId7"/>
              <a:stretch>
                <a:fillRect/>
              </a:stretch>
            </p:blipFill>
            <p:spPr>
              <a:xfrm>
                <a:off x="4018118" y="1107143"/>
                <a:ext cx="1663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FAE48C3C-E552-C48D-84DA-291E5448AAEE}"/>
                  </a:ext>
                </a:extLst>
              </p14:cNvPr>
              <p14:cNvContentPartPr/>
              <p14:nvPr/>
            </p14:nvContentPartPr>
            <p14:xfrm>
              <a:off x="4194518" y="1116863"/>
              <a:ext cx="183960" cy="208800"/>
            </p14:xfrm>
          </p:contentPart>
        </mc:Choice>
        <mc:Fallback>
          <p:pic>
            <p:nvPicPr>
              <p:cNvPr id="10" name="Ink 9">
                <a:extLst>
                  <a:ext uri="{FF2B5EF4-FFF2-40B4-BE49-F238E27FC236}">
                    <a16:creationId xmlns:a16="http://schemas.microsoft.com/office/drawing/2014/main" id="{FAE48C3C-E552-C48D-84DA-291E5448AAEE}"/>
                  </a:ext>
                </a:extLst>
              </p:cNvPr>
              <p:cNvPicPr/>
              <p:nvPr/>
            </p:nvPicPr>
            <p:blipFill>
              <a:blip r:embed="rId9"/>
              <a:stretch>
                <a:fillRect/>
              </a:stretch>
            </p:blipFill>
            <p:spPr>
              <a:xfrm>
                <a:off x="4185878" y="1107863"/>
                <a:ext cx="20160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3E86C7DD-1AEA-D5DD-3945-213300F28185}"/>
                  </a:ext>
                </a:extLst>
              </p14:cNvPr>
              <p14:cNvContentPartPr/>
              <p14:nvPr/>
            </p14:nvContentPartPr>
            <p14:xfrm>
              <a:off x="4446518" y="1121183"/>
              <a:ext cx="144000" cy="174240"/>
            </p14:xfrm>
          </p:contentPart>
        </mc:Choice>
        <mc:Fallback>
          <p:pic>
            <p:nvPicPr>
              <p:cNvPr id="11" name="Ink 10">
                <a:extLst>
                  <a:ext uri="{FF2B5EF4-FFF2-40B4-BE49-F238E27FC236}">
                    <a16:creationId xmlns:a16="http://schemas.microsoft.com/office/drawing/2014/main" id="{3E86C7DD-1AEA-D5DD-3945-213300F28185}"/>
                  </a:ext>
                </a:extLst>
              </p:cNvPr>
              <p:cNvPicPr/>
              <p:nvPr/>
            </p:nvPicPr>
            <p:blipFill>
              <a:blip r:embed="rId11"/>
              <a:stretch>
                <a:fillRect/>
              </a:stretch>
            </p:blipFill>
            <p:spPr>
              <a:xfrm>
                <a:off x="4437878" y="1112543"/>
                <a:ext cx="161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F73DBDA-BAB1-80F1-B398-BCCA0C3AC72A}"/>
                  </a:ext>
                </a:extLst>
              </p14:cNvPr>
              <p14:cNvContentPartPr/>
              <p14:nvPr/>
            </p14:nvContentPartPr>
            <p14:xfrm>
              <a:off x="4177238" y="1224503"/>
              <a:ext cx="166680" cy="9360"/>
            </p14:xfrm>
          </p:contentPart>
        </mc:Choice>
        <mc:Fallback>
          <p:pic>
            <p:nvPicPr>
              <p:cNvPr id="12" name="Ink 11">
                <a:extLst>
                  <a:ext uri="{FF2B5EF4-FFF2-40B4-BE49-F238E27FC236}">
                    <a16:creationId xmlns:a16="http://schemas.microsoft.com/office/drawing/2014/main" id="{6F73DBDA-BAB1-80F1-B398-BCCA0C3AC72A}"/>
                  </a:ext>
                </a:extLst>
              </p:cNvPr>
              <p:cNvPicPr/>
              <p:nvPr/>
            </p:nvPicPr>
            <p:blipFill>
              <a:blip r:embed="rId13"/>
              <a:stretch>
                <a:fillRect/>
              </a:stretch>
            </p:blipFill>
            <p:spPr>
              <a:xfrm>
                <a:off x="4168238" y="1215863"/>
                <a:ext cx="1843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C007D80-0455-6BB8-8C1D-DB4615BB9AFF}"/>
                  </a:ext>
                </a:extLst>
              </p14:cNvPr>
              <p14:cNvContentPartPr/>
              <p14:nvPr/>
            </p14:nvContentPartPr>
            <p14:xfrm>
              <a:off x="4833878" y="1188863"/>
              <a:ext cx="794520" cy="51120"/>
            </p14:xfrm>
          </p:contentPart>
        </mc:Choice>
        <mc:Fallback>
          <p:pic>
            <p:nvPicPr>
              <p:cNvPr id="14" name="Ink 13">
                <a:extLst>
                  <a:ext uri="{FF2B5EF4-FFF2-40B4-BE49-F238E27FC236}">
                    <a16:creationId xmlns:a16="http://schemas.microsoft.com/office/drawing/2014/main" id="{DC007D80-0455-6BB8-8C1D-DB4615BB9AFF}"/>
                  </a:ext>
                </a:extLst>
              </p:cNvPr>
              <p:cNvPicPr/>
              <p:nvPr/>
            </p:nvPicPr>
            <p:blipFill>
              <a:blip r:embed="rId15"/>
              <a:stretch>
                <a:fillRect/>
              </a:stretch>
            </p:blipFill>
            <p:spPr>
              <a:xfrm>
                <a:off x="4825238" y="1179863"/>
                <a:ext cx="812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0F983511-EA29-F1BC-153B-8D8500D82581}"/>
                  </a:ext>
                </a:extLst>
              </p14:cNvPr>
              <p14:cNvContentPartPr/>
              <p14:nvPr/>
            </p14:nvContentPartPr>
            <p14:xfrm>
              <a:off x="5517518" y="1110383"/>
              <a:ext cx="227880" cy="186480"/>
            </p14:xfrm>
          </p:contentPart>
        </mc:Choice>
        <mc:Fallback>
          <p:pic>
            <p:nvPicPr>
              <p:cNvPr id="15" name="Ink 14">
                <a:extLst>
                  <a:ext uri="{FF2B5EF4-FFF2-40B4-BE49-F238E27FC236}">
                    <a16:creationId xmlns:a16="http://schemas.microsoft.com/office/drawing/2014/main" id="{0F983511-EA29-F1BC-153B-8D8500D82581}"/>
                  </a:ext>
                </a:extLst>
              </p:cNvPr>
              <p:cNvPicPr/>
              <p:nvPr/>
            </p:nvPicPr>
            <p:blipFill>
              <a:blip r:embed="rId17"/>
              <a:stretch>
                <a:fillRect/>
              </a:stretch>
            </p:blipFill>
            <p:spPr>
              <a:xfrm>
                <a:off x="5508518" y="1101383"/>
                <a:ext cx="245520" cy="204120"/>
              </a:xfrm>
              <a:prstGeom prst="rect">
                <a:avLst/>
              </a:prstGeom>
            </p:spPr>
          </p:pic>
        </mc:Fallback>
      </mc:AlternateContent>
      <p:grpSp>
        <p:nvGrpSpPr>
          <p:cNvPr id="32" name="Group 31">
            <a:extLst>
              <a:ext uri="{FF2B5EF4-FFF2-40B4-BE49-F238E27FC236}">
                <a16:creationId xmlns:a16="http://schemas.microsoft.com/office/drawing/2014/main" id="{169AEB75-911B-603A-161F-72DE94356A3B}"/>
              </a:ext>
            </a:extLst>
          </p:cNvPr>
          <p:cNvGrpSpPr/>
          <p:nvPr/>
        </p:nvGrpSpPr>
        <p:grpSpPr>
          <a:xfrm>
            <a:off x="6069758" y="991583"/>
            <a:ext cx="2895480" cy="455040"/>
            <a:chOff x="6069758" y="991583"/>
            <a:chExt cx="2895480" cy="45504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8FDA0CDC-5DE9-3E4F-E4F0-ED661C528C59}"/>
                    </a:ext>
                  </a:extLst>
                </p14:cNvPr>
                <p14:cNvContentPartPr/>
                <p14:nvPr/>
              </p14:nvContentPartPr>
              <p14:xfrm>
                <a:off x="6069758" y="1130543"/>
                <a:ext cx="295560" cy="183960"/>
              </p14:xfrm>
            </p:contentPart>
          </mc:Choice>
          <mc:Fallback>
            <p:pic>
              <p:nvPicPr>
                <p:cNvPr id="16" name="Ink 15">
                  <a:extLst>
                    <a:ext uri="{FF2B5EF4-FFF2-40B4-BE49-F238E27FC236}">
                      <a16:creationId xmlns:a16="http://schemas.microsoft.com/office/drawing/2014/main" id="{8FDA0CDC-5DE9-3E4F-E4F0-ED661C528C59}"/>
                    </a:ext>
                  </a:extLst>
                </p:cNvPr>
                <p:cNvPicPr/>
                <p:nvPr/>
              </p:nvPicPr>
              <p:blipFill>
                <a:blip r:embed="rId19"/>
                <a:stretch>
                  <a:fillRect/>
                </a:stretch>
              </p:blipFill>
              <p:spPr>
                <a:xfrm>
                  <a:off x="6061118" y="1121903"/>
                  <a:ext cx="3132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B86EC089-8AB1-6240-3454-1486CF9D30B5}"/>
                    </a:ext>
                  </a:extLst>
                </p14:cNvPr>
                <p14:cNvContentPartPr/>
                <p14:nvPr/>
              </p14:nvContentPartPr>
              <p14:xfrm>
                <a:off x="6428678" y="1021103"/>
                <a:ext cx="221400" cy="278640"/>
              </p14:xfrm>
            </p:contentPart>
          </mc:Choice>
          <mc:Fallback>
            <p:pic>
              <p:nvPicPr>
                <p:cNvPr id="17" name="Ink 16">
                  <a:extLst>
                    <a:ext uri="{FF2B5EF4-FFF2-40B4-BE49-F238E27FC236}">
                      <a16:creationId xmlns:a16="http://schemas.microsoft.com/office/drawing/2014/main" id="{B86EC089-8AB1-6240-3454-1486CF9D30B5}"/>
                    </a:ext>
                  </a:extLst>
                </p:cNvPr>
                <p:cNvPicPr/>
                <p:nvPr/>
              </p:nvPicPr>
              <p:blipFill>
                <a:blip r:embed="rId21"/>
                <a:stretch>
                  <a:fillRect/>
                </a:stretch>
              </p:blipFill>
              <p:spPr>
                <a:xfrm>
                  <a:off x="6419678" y="1012103"/>
                  <a:ext cx="23904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B7EA5788-B187-573C-1C89-CA686BDCA4FB}"/>
                    </a:ext>
                  </a:extLst>
                </p14:cNvPr>
                <p14:cNvContentPartPr/>
                <p14:nvPr/>
              </p14:nvContentPartPr>
              <p14:xfrm>
                <a:off x="6657278" y="1051343"/>
                <a:ext cx="5400" cy="26280"/>
              </p14:xfrm>
            </p:contentPart>
          </mc:Choice>
          <mc:Fallback>
            <p:pic>
              <p:nvPicPr>
                <p:cNvPr id="18" name="Ink 17">
                  <a:extLst>
                    <a:ext uri="{FF2B5EF4-FFF2-40B4-BE49-F238E27FC236}">
                      <a16:creationId xmlns:a16="http://schemas.microsoft.com/office/drawing/2014/main" id="{B7EA5788-B187-573C-1C89-CA686BDCA4FB}"/>
                    </a:ext>
                  </a:extLst>
                </p:cNvPr>
                <p:cNvPicPr/>
                <p:nvPr/>
              </p:nvPicPr>
              <p:blipFill>
                <a:blip r:embed="rId23"/>
                <a:stretch>
                  <a:fillRect/>
                </a:stretch>
              </p:blipFill>
              <p:spPr>
                <a:xfrm>
                  <a:off x="6648638" y="1042703"/>
                  <a:ext cx="230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00952A2-F8F0-EEF2-7436-9D7A77A95133}"/>
                    </a:ext>
                  </a:extLst>
                </p14:cNvPr>
                <p14:cNvContentPartPr/>
                <p14:nvPr/>
              </p14:nvContentPartPr>
              <p14:xfrm>
                <a:off x="6713078" y="991583"/>
                <a:ext cx="372960" cy="316440"/>
              </p14:xfrm>
            </p:contentPart>
          </mc:Choice>
          <mc:Fallback>
            <p:pic>
              <p:nvPicPr>
                <p:cNvPr id="19" name="Ink 18">
                  <a:extLst>
                    <a:ext uri="{FF2B5EF4-FFF2-40B4-BE49-F238E27FC236}">
                      <a16:creationId xmlns:a16="http://schemas.microsoft.com/office/drawing/2014/main" id="{A00952A2-F8F0-EEF2-7436-9D7A77A95133}"/>
                    </a:ext>
                  </a:extLst>
                </p:cNvPr>
                <p:cNvPicPr/>
                <p:nvPr/>
              </p:nvPicPr>
              <p:blipFill>
                <a:blip r:embed="rId25"/>
                <a:stretch>
                  <a:fillRect/>
                </a:stretch>
              </p:blipFill>
              <p:spPr>
                <a:xfrm>
                  <a:off x="6704078" y="982583"/>
                  <a:ext cx="3906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DE0F9C77-83D5-1E75-9A4D-8DADB0C00F9D}"/>
                    </a:ext>
                  </a:extLst>
                </p14:cNvPr>
                <p14:cNvContentPartPr/>
                <p14:nvPr/>
              </p14:nvContentPartPr>
              <p14:xfrm>
                <a:off x="6130958" y="1371383"/>
                <a:ext cx="916560" cy="31680"/>
              </p14:xfrm>
            </p:contentPart>
          </mc:Choice>
          <mc:Fallback>
            <p:pic>
              <p:nvPicPr>
                <p:cNvPr id="20" name="Ink 19">
                  <a:extLst>
                    <a:ext uri="{FF2B5EF4-FFF2-40B4-BE49-F238E27FC236}">
                      <a16:creationId xmlns:a16="http://schemas.microsoft.com/office/drawing/2014/main" id="{DE0F9C77-83D5-1E75-9A4D-8DADB0C00F9D}"/>
                    </a:ext>
                  </a:extLst>
                </p:cNvPr>
                <p:cNvPicPr/>
                <p:nvPr/>
              </p:nvPicPr>
              <p:blipFill>
                <a:blip r:embed="rId27"/>
                <a:stretch>
                  <a:fillRect/>
                </a:stretch>
              </p:blipFill>
              <p:spPr>
                <a:xfrm>
                  <a:off x="6121958" y="1362383"/>
                  <a:ext cx="9342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CA99C375-8EB7-88B5-8028-B888B6DB593F}"/>
                    </a:ext>
                  </a:extLst>
                </p14:cNvPr>
                <p14:cNvContentPartPr/>
                <p14:nvPr/>
              </p14:nvContentPartPr>
              <p14:xfrm>
                <a:off x="7185758" y="1053503"/>
                <a:ext cx="134640" cy="171360"/>
              </p14:xfrm>
            </p:contentPart>
          </mc:Choice>
          <mc:Fallback>
            <p:pic>
              <p:nvPicPr>
                <p:cNvPr id="21" name="Ink 20">
                  <a:extLst>
                    <a:ext uri="{FF2B5EF4-FFF2-40B4-BE49-F238E27FC236}">
                      <a16:creationId xmlns:a16="http://schemas.microsoft.com/office/drawing/2014/main" id="{CA99C375-8EB7-88B5-8028-B888B6DB593F}"/>
                    </a:ext>
                  </a:extLst>
                </p:cNvPr>
                <p:cNvPicPr/>
                <p:nvPr/>
              </p:nvPicPr>
              <p:blipFill>
                <a:blip r:embed="rId29"/>
                <a:stretch>
                  <a:fillRect/>
                </a:stretch>
              </p:blipFill>
              <p:spPr>
                <a:xfrm>
                  <a:off x="7177118" y="1044863"/>
                  <a:ext cx="1522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5B1B77ED-79D3-B498-EF1B-249749300414}"/>
                    </a:ext>
                  </a:extLst>
                </p14:cNvPr>
                <p14:cNvContentPartPr/>
                <p14:nvPr/>
              </p14:nvContentPartPr>
              <p14:xfrm>
                <a:off x="7208438" y="1402703"/>
                <a:ext cx="59760" cy="43920"/>
              </p14:xfrm>
            </p:contentPart>
          </mc:Choice>
          <mc:Fallback>
            <p:pic>
              <p:nvPicPr>
                <p:cNvPr id="22" name="Ink 21">
                  <a:extLst>
                    <a:ext uri="{FF2B5EF4-FFF2-40B4-BE49-F238E27FC236}">
                      <a16:creationId xmlns:a16="http://schemas.microsoft.com/office/drawing/2014/main" id="{5B1B77ED-79D3-B498-EF1B-249749300414}"/>
                    </a:ext>
                  </a:extLst>
                </p:cNvPr>
                <p:cNvPicPr/>
                <p:nvPr/>
              </p:nvPicPr>
              <p:blipFill>
                <a:blip r:embed="rId31"/>
                <a:stretch>
                  <a:fillRect/>
                </a:stretch>
              </p:blipFill>
              <p:spPr>
                <a:xfrm>
                  <a:off x="7199438" y="1394063"/>
                  <a:ext cx="774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9A010760-54AF-974F-5C6B-5A14D09D2708}"/>
                    </a:ext>
                  </a:extLst>
                </p14:cNvPr>
                <p14:cNvContentPartPr/>
                <p14:nvPr/>
              </p14:nvContentPartPr>
              <p14:xfrm>
                <a:off x="7455038" y="1239983"/>
                <a:ext cx="290520" cy="6840"/>
              </p14:xfrm>
            </p:contentPart>
          </mc:Choice>
          <mc:Fallback>
            <p:pic>
              <p:nvPicPr>
                <p:cNvPr id="24" name="Ink 23">
                  <a:extLst>
                    <a:ext uri="{FF2B5EF4-FFF2-40B4-BE49-F238E27FC236}">
                      <a16:creationId xmlns:a16="http://schemas.microsoft.com/office/drawing/2014/main" id="{9A010760-54AF-974F-5C6B-5A14D09D2708}"/>
                    </a:ext>
                  </a:extLst>
                </p:cNvPr>
                <p:cNvPicPr/>
                <p:nvPr/>
              </p:nvPicPr>
              <p:blipFill>
                <a:blip r:embed="rId33"/>
                <a:stretch>
                  <a:fillRect/>
                </a:stretch>
              </p:blipFill>
              <p:spPr>
                <a:xfrm>
                  <a:off x="7446398" y="1230983"/>
                  <a:ext cx="3081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85927AAE-02C8-8B45-34AB-450B8DC121A7}"/>
                    </a:ext>
                  </a:extLst>
                </p14:cNvPr>
                <p14:cNvContentPartPr/>
                <p14:nvPr/>
              </p14:nvContentPartPr>
              <p14:xfrm>
                <a:off x="7960478" y="1096703"/>
                <a:ext cx="163440" cy="286560"/>
              </p14:xfrm>
            </p:contentPart>
          </mc:Choice>
          <mc:Fallback>
            <p:pic>
              <p:nvPicPr>
                <p:cNvPr id="25" name="Ink 24">
                  <a:extLst>
                    <a:ext uri="{FF2B5EF4-FFF2-40B4-BE49-F238E27FC236}">
                      <a16:creationId xmlns:a16="http://schemas.microsoft.com/office/drawing/2014/main" id="{85927AAE-02C8-8B45-34AB-450B8DC121A7}"/>
                    </a:ext>
                  </a:extLst>
                </p:cNvPr>
                <p:cNvPicPr/>
                <p:nvPr/>
              </p:nvPicPr>
              <p:blipFill>
                <a:blip r:embed="rId35"/>
                <a:stretch>
                  <a:fillRect/>
                </a:stretch>
              </p:blipFill>
              <p:spPr>
                <a:xfrm>
                  <a:off x="7951838" y="1087703"/>
                  <a:ext cx="181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1DFFDFBD-071B-79CE-4DBE-9921CA00F008}"/>
                    </a:ext>
                  </a:extLst>
                </p14:cNvPr>
                <p14:cNvContentPartPr/>
                <p14:nvPr/>
              </p14:nvContentPartPr>
              <p14:xfrm>
                <a:off x="8174678" y="1121543"/>
                <a:ext cx="248760" cy="225000"/>
              </p14:xfrm>
            </p:contentPart>
          </mc:Choice>
          <mc:Fallback>
            <p:pic>
              <p:nvPicPr>
                <p:cNvPr id="26" name="Ink 25">
                  <a:extLst>
                    <a:ext uri="{FF2B5EF4-FFF2-40B4-BE49-F238E27FC236}">
                      <a16:creationId xmlns:a16="http://schemas.microsoft.com/office/drawing/2014/main" id="{1DFFDFBD-071B-79CE-4DBE-9921CA00F008}"/>
                    </a:ext>
                  </a:extLst>
                </p:cNvPr>
                <p:cNvPicPr/>
                <p:nvPr/>
              </p:nvPicPr>
              <p:blipFill>
                <a:blip r:embed="rId37"/>
                <a:stretch>
                  <a:fillRect/>
                </a:stretch>
              </p:blipFill>
              <p:spPr>
                <a:xfrm>
                  <a:off x="8165678" y="1112903"/>
                  <a:ext cx="2664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896A76A-DE0F-0B45-9C77-31E264BF3EB1}"/>
                    </a:ext>
                  </a:extLst>
                </p14:cNvPr>
                <p14:cNvContentPartPr/>
                <p14:nvPr/>
              </p14:nvContentPartPr>
              <p14:xfrm>
                <a:off x="8473478" y="1257983"/>
                <a:ext cx="13680" cy="63360"/>
              </p14:xfrm>
            </p:contentPart>
          </mc:Choice>
          <mc:Fallback>
            <p:pic>
              <p:nvPicPr>
                <p:cNvPr id="27" name="Ink 26">
                  <a:extLst>
                    <a:ext uri="{FF2B5EF4-FFF2-40B4-BE49-F238E27FC236}">
                      <a16:creationId xmlns:a16="http://schemas.microsoft.com/office/drawing/2014/main" id="{5896A76A-DE0F-0B45-9C77-31E264BF3EB1}"/>
                    </a:ext>
                  </a:extLst>
                </p:cNvPr>
                <p:cNvPicPr/>
                <p:nvPr/>
              </p:nvPicPr>
              <p:blipFill>
                <a:blip r:embed="rId39"/>
                <a:stretch>
                  <a:fillRect/>
                </a:stretch>
              </p:blipFill>
              <p:spPr>
                <a:xfrm>
                  <a:off x="8464838" y="1248983"/>
                  <a:ext cx="3132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A52656F2-8F3E-FB99-B524-BEA144807DA6}"/>
                    </a:ext>
                  </a:extLst>
                </p14:cNvPr>
                <p14:cNvContentPartPr/>
                <p14:nvPr/>
              </p14:nvContentPartPr>
              <p14:xfrm>
                <a:off x="8529998" y="1155383"/>
                <a:ext cx="360" cy="41040"/>
              </p14:xfrm>
            </p:contentPart>
          </mc:Choice>
          <mc:Fallback>
            <p:pic>
              <p:nvPicPr>
                <p:cNvPr id="28" name="Ink 27">
                  <a:extLst>
                    <a:ext uri="{FF2B5EF4-FFF2-40B4-BE49-F238E27FC236}">
                      <a16:creationId xmlns:a16="http://schemas.microsoft.com/office/drawing/2014/main" id="{A52656F2-8F3E-FB99-B524-BEA144807DA6}"/>
                    </a:ext>
                  </a:extLst>
                </p:cNvPr>
                <p:cNvPicPr/>
                <p:nvPr/>
              </p:nvPicPr>
              <p:blipFill>
                <a:blip r:embed="rId41"/>
                <a:stretch>
                  <a:fillRect/>
                </a:stretch>
              </p:blipFill>
              <p:spPr>
                <a:xfrm>
                  <a:off x="8520998" y="1146383"/>
                  <a:ext cx="18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B929C198-4D0C-19E0-84EB-5A45F287FA47}"/>
                    </a:ext>
                  </a:extLst>
                </p14:cNvPr>
                <p14:cNvContentPartPr/>
                <p14:nvPr/>
              </p14:nvContentPartPr>
              <p14:xfrm>
                <a:off x="8561318" y="1217303"/>
                <a:ext cx="106200" cy="159120"/>
              </p14:xfrm>
            </p:contentPart>
          </mc:Choice>
          <mc:Fallback>
            <p:pic>
              <p:nvPicPr>
                <p:cNvPr id="29" name="Ink 28">
                  <a:extLst>
                    <a:ext uri="{FF2B5EF4-FFF2-40B4-BE49-F238E27FC236}">
                      <a16:creationId xmlns:a16="http://schemas.microsoft.com/office/drawing/2014/main" id="{B929C198-4D0C-19E0-84EB-5A45F287FA47}"/>
                    </a:ext>
                  </a:extLst>
                </p:cNvPr>
                <p:cNvPicPr/>
                <p:nvPr/>
              </p:nvPicPr>
              <p:blipFill>
                <a:blip r:embed="rId43"/>
                <a:stretch>
                  <a:fillRect/>
                </a:stretch>
              </p:blipFill>
              <p:spPr>
                <a:xfrm>
                  <a:off x="8552318" y="1208663"/>
                  <a:ext cx="1238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10F834F4-F54A-9400-67F2-AD1CF3B121CF}"/>
                    </a:ext>
                  </a:extLst>
                </p14:cNvPr>
                <p14:cNvContentPartPr/>
                <p14:nvPr/>
              </p14:nvContentPartPr>
              <p14:xfrm>
                <a:off x="8715758" y="1189583"/>
                <a:ext cx="95400" cy="126720"/>
              </p14:xfrm>
            </p:contentPart>
          </mc:Choice>
          <mc:Fallback>
            <p:pic>
              <p:nvPicPr>
                <p:cNvPr id="30" name="Ink 29">
                  <a:extLst>
                    <a:ext uri="{FF2B5EF4-FFF2-40B4-BE49-F238E27FC236}">
                      <a16:creationId xmlns:a16="http://schemas.microsoft.com/office/drawing/2014/main" id="{10F834F4-F54A-9400-67F2-AD1CF3B121CF}"/>
                    </a:ext>
                  </a:extLst>
                </p:cNvPr>
                <p:cNvPicPr/>
                <p:nvPr/>
              </p:nvPicPr>
              <p:blipFill>
                <a:blip r:embed="rId45"/>
                <a:stretch>
                  <a:fillRect/>
                </a:stretch>
              </p:blipFill>
              <p:spPr>
                <a:xfrm>
                  <a:off x="8706758" y="1180583"/>
                  <a:ext cx="113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50914D38-9F41-3972-2591-7969B3A019A6}"/>
                    </a:ext>
                  </a:extLst>
                </p14:cNvPr>
                <p14:cNvContentPartPr/>
                <p14:nvPr/>
              </p14:nvContentPartPr>
              <p14:xfrm>
                <a:off x="8887118" y="1191743"/>
                <a:ext cx="78120" cy="133200"/>
              </p14:xfrm>
            </p:contentPart>
          </mc:Choice>
          <mc:Fallback>
            <p:pic>
              <p:nvPicPr>
                <p:cNvPr id="31" name="Ink 30">
                  <a:extLst>
                    <a:ext uri="{FF2B5EF4-FFF2-40B4-BE49-F238E27FC236}">
                      <a16:creationId xmlns:a16="http://schemas.microsoft.com/office/drawing/2014/main" id="{50914D38-9F41-3972-2591-7969B3A019A6}"/>
                    </a:ext>
                  </a:extLst>
                </p:cNvPr>
                <p:cNvPicPr/>
                <p:nvPr/>
              </p:nvPicPr>
              <p:blipFill>
                <a:blip r:embed="rId47"/>
                <a:stretch>
                  <a:fillRect/>
                </a:stretch>
              </p:blipFill>
              <p:spPr>
                <a:xfrm>
                  <a:off x="8878478" y="1183103"/>
                  <a:ext cx="95760" cy="15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B23F10CA-B447-8011-E30D-81CD3D58DA90}"/>
                  </a:ext>
                </a:extLst>
              </p14:cNvPr>
              <p14:cNvContentPartPr/>
              <p14:nvPr/>
            </p14:nvContentPartPr>
            <p14:xfrm>
              <a:off x="9050198" y="2449223"/>
              <a:ext cx="373320" cy="388440"/>
            </p14:xfrm>
          </p:contentPart>
        </mc:Choice>
        <mc:Fallback>
          <p:pic>
            <p:nvPicPr>
              <p:cNvPr id="42" name="Ink 41">
                <a:extLst>
                  <a:ext uri="{FF2B5EF4-FFF2-40B4-BE49-F238E27FC236}">
                    <a16:creationId xmlns:a16="http://schemas.microsoft.com/office/drawing/2014/main" id="{B23F10CA-B447-8011-E30D-81CD3D58DA90}"/>
                  </a:ext>
                </a:extLst>
              </p:cNvPr>
              <p:cNvPicPr/>
              <p:nvPr/>
            </p:nvPicPr>
            <p:blipFill>
              <a:blip r:embed="rId49"/>
              <a:stretch>
                <a:fillRect/>
              </a:stretch>
            </p:blipFill>
            <p:spPr>
              <a:xfrm>
                <a:off x="9041558" y="2440223"/>
                <a:ext cx="39096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2AC6CC58-7D61-1B1E-77F5-7E580C7DD2C0}"/>
                  </a:ext>
                </a:extLst>
              </p14:cNvPr>
              <p14:cNvContentPartPr/>
              <p14:nvPr/>
            </p14:nvContentPartPr>
            <p14:xfrm>
              <a:off x="9512078" y="2469383"/>
              <a:ext cx="290520" cy="358560"/>
            </p14:xfrm>
          </p:contentPart>
        </mc:Choice>
        <mc:Fallback>
          <p:pic>
            <p:nvPicPr>
              <p:cNvPr id="43" name="Ink 42">
                <a:extLst>
                  <a:ext uri="{FF2B5EF4-FFF2-40B4-BE49-F238E27FC236}">
                    <a16:creationId xmlns:a16="http://schemas.microsoft.com/office/drawing/2014/main" id="{2AC6CC58-7D61-1B1E-77F5-7E580C7DD2C0}"/>
                  </a:ext>
                </a:extLst>
              </p:cNvPr>
              <p:cNvPicPr/>
              <p:nvPr/>
            </p:nvPicPr>
            <p:blipFill>
              <a:blip r:embed="rId51"/>
              <a:stretch>
                <a:fillRect/>
              </a:stretch>
            </p:blipFill>
            <p:spPr>
              <a:xfrm>
                <a:off x="9503078" y="2460743"/>
                <a:ext cx="30816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51B971E0-4959-524B-D20D-1BA52A28EF1C}"/>
                  </a:ext>
                </a:extLst>
              </p14:cNvPr>
              <p14:cNvContentPartPr/>
              <p14:nvPr/>
            </p14:nvContentPartPr>
            <p14:xfrm>
              <a:off x="9608198" y="2465423"/>
              <a:ext cx="564840" cy="375840"/>
            </p14:xfrm>
          </p:contentPart>
        </mc:Choice>
        <mc:Fallback>
          <p:pic>
            <p:nvPicPr>
              <p:cNvPr id="44" name="Ink 43">
                <a:extLst>
                  <a:ext uri="{FF2B5EF4-FFF2-40B4-BE49-F238E27FC236}">
                    <a16:creationId xmlns:a16="http://schemas.microsoft.com/office/drawing/2014/main" id="{51B971E0-4959-524B-D20D-1BA52A28EF1C}"/>
                  </a:ext>
                </a:extLst>
              </p:cNvPr>
              <p:cNvPicPr/>
              <p:nvPr/>
            </p:nvPicPr>
            <p:blipFill>
              <a:blip r:embed="rId53"/>
              <a:stretch>
                <a:fillRect/>
              </a:stretch>
            </p:blipFill>
            <p:spPr>
              <a:xfrm>
                <a:off x="9599558" y="2456783"/>
                <a:ext cx="58248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k 44">
                <a:extLst>
                  <a:ext uri="{FF2B5EF4-FFF2-40B4-BE49-F238E27FC236}">
                    <a16:creationId xmlns:a16="http://schemas.microsoft.com/office/drawing/2014/main" id="{1E18E15B-B490-571A-A2E9-64752F6A41DC}"/>
                  </a:ext>
                </a:extLst>
              </p14:cNvPr>
              <p14:cNvContentPartPr/>
              <p14:nvPr/>
            </p14:nvContentPartPr>
            <p14:xfrm>
              <a:off x="8908358" y="1717703"/>
              <a:ext cx="1924560" cy="2085120"/>
            </p14:xfrm>
          </p:contentPart>
        </mc:Choice>
        <mc:Fallback>
          <p:pic>
            <p:nvPicPr>
              <p:cNvPr id="45" name="Ink 44">
                <a:extLst>
                  <a:ext uri="{FF2B5EF4-FFF2-40B4-BE49-F238E27FC236}">
                    <a16:creationId xmlns:a16="http://schemas.microsoft.com/office/drawing/2014/main" id="{1E18E15B-B490-571A-A2E9-64752F6A41DC}"/>
                  </a:ext>
                </a:extLst>
              </p:cNvPr>
              <p:cNvPicPr/>
              <p:nvPr/>
            </p:nvPicPr>
            <p:blipFill>
              <a:blip r:embed="rId55"/>
              <a:stretch>
                <a:fillRect/>
              </a:stretch>
            </p:blipFill>
            <p:spPr>
              <a:xfrm>
                <a:off x="8899718" y="1708703"/>
                <a:ext cx="1942200" cy="2102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469FBE65-2DA0-F462-6301-6F00445B8422}"/>
                  </a:ext>
                </a:extLst>
              </p14:cNvPr>
              <p14:cNvContentPartPr/>
              <p14:nvPr/>
            </p14:nvContentPartPr>
            <p14:xfrm>
              <a:off x="9531878" y="3533543"/>
              <a:ext cx="71640" cy="430200"/>
            </p14:xfrm>
          </p:contentPart>
        </mc:Choice>
        <mc:Fallback>
          <p:pic>
            <p:nvPicPr>
              <p:cNvPr id="46" name="Ink 45">
                <a:extLst>
                  <a:ext uri="{FF2B5EF4-FFF2-40B4-BE49-F238E27FC236}">
                    <a16:creationId xmlns:a16="http://schemas.microsoft.com/office/drawing/2014/main" id="{469FBE65-2DA0-F462-6301-6F00445B8422}"/>
                  </a:ext>
                </a:extLst>
              </p:cNvPr>
              <p:cNvPicPr/>
              <p:nvPr/>
            </p:nvPicPr>
            <p:blipFill>
              <a:blip r:embed="rId57"/>
              <a:stretch>
                <a:fillRect/>
              </a:stretch>
            </p:blipFill>
            <p:spPr>
              <a:xfrm>
                <a:off x="9523238" y="3524543"/>
                <a:ext cx="8928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7D66C403-919B-0D12-6890-85B77E429002}"/>
                  </a:ext>
                </a:extLst>
              </p14:cNvPr>
              <p14:cNvContentPartPr/>
              <p14:nvPr/>
            </p14:nvContentPartPr>
            <p14:xfrm>
              <a:off x="9501278" y="4026023"/>
              <a:ext cx="193320" cy="200520"/>
            </p14:xfrm>
          </p:contentPart>
        </mc:Choice>
        <mc:Fallback>
          <p:pic>
            <p:nvPicPr>
              <p:cNvPr id="47" name="Ink 46">
                <a:extLst>
                  <a:ext uri="{FF2B5EF4-FFF2-40B4-BE49-F238E27FC236}">
                    <a16:creationId xmlns:a16="http://schemas.microsoft.com/office/drawing/2014/main" id="{7D66C403-919B-0D12-6890-85B77E429002}"/>
                  </a:ext>
                </a:extLst>
              </p:cNvPr>
              <p:cNvPicPr/>
              <p:nvPr/>
            </p:nvPicPr>
            <p:blipFill>
              <a:blip r:embed="rId59"/>
              <a:stretch>
                <a:fillRect/>
              </a:stretch>
            </p:blipFill>
            <p:spPr>
              <a:xfrm>
                <a:off x="9492638" y="4017383"/>
                <a:ext cx="210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B40426C2-A060-8B57-DF42-47465F00FEDF}"/>
                  </a:ext>
                </a:extLst>
              </p14:cNvPr>
              <p14:cNvContentPartPr/>
              <p14:nvPr/>
            </p14:nvContentPartPr>
            <p14:xfrm>
              <a:off x="9175118" y="4220063"/>
              <a:ext cx="228240" cy="7920"/>
            </p14:xfrm>
          </p:contentPart>
        </mc:Choice>
        <mc:Fallback>
          <p:pic>
            <p:nvPicPr>
              <p:cNvPr id="48" name="Ink 47">
                <a:extLst>
                  <a:ext uri="{FF2B5EF4-FFF2-40B4-BE49-F238E27FC236}">
                    <a16:creationId xmlns:a16="http://schemas.microsoft.com/office/drawing/2014/main" id="{B40426C2-A060-8B57-DF42-47465F00FEDF}"/>
                  </a:ext>
                </a:extLst>
              </p:cNvPr>
              <p:cNvPicPr/>
              <p:nvPr/>
            </p:nvPicPr>
            <p:blipFill>
              <a:blip r:embed="rId61"/>
              <a:stretch>
                <a:fillRect/>
              </a:stretch>
            </p:blipFill>
            <p:spPr>
              <a:xfrm>
                <a:off x="9166478" y="4211063"/>
                <a:ext cx="2458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F15E378E-1030-476F-DBB1-6B0FD65E5075}"/>
                  </a:ext>
                </a:extLst>
              </p14:cNvPr>
              <p14:cNvContentPartPr/>
              <p14:nvPr/>
            </p14:nvContentPartPr>
            <p14:xfrm>
              <a:off x="10051718" y="4164983"/>
              <a:ext cx="132840" cy="360"/>
            </p14:xfrm>
          </p:contentPart>
        </mc:Choice>
        <mc:Fallback>
          <p:pic>
            <p:nvPicPr>
              <p:cNvPr id="49" name="Ink 48">
                <a:extLst>
                  <a:ext uri="{FF2B5EF4-FFF2-40B4-BE49-F238E27FC236}">
                    <a16:creationId xmlns:a16="http://schemas.microsoft.com/office/drawing/2014/main" id="{F15E378E-1030-476F-DBB1-6B0FD65E5075}"/>
                  </a:ext>
                </a:extLst>
              </p:cNvPr>
              <p:cNvPicPr/>
              <p:nvPr/>
            </p:nvPicPr>
            <p:blipFill>
              <a:blip r:embed="rId63"/>
              <a:stretch>
                <a:fillRect/>
              </a:stretch>
            </p:blipFill>
            <p:spPr>
              <a:xfrm>
                <a:off x="10043078" y="4155983"/>
                <a:ext cx="150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1" name="Ink 60">
                <a:extLst>
                  <a:ext uri="{FF2B5EF4-FFF2-40B4-BE49-F238E27FC236}">
                    <a16:creationId xmlns:a16="http://schemas.microsoft.com/office/drawing/2014/main" id="{10CD70A0-FF24-BE6F-D9C2-DF1370944008}"/>
                  </a:ext>
                </a:extLst>
              </p14:cNvPr>
              <p14:cNvContentPartPr/>
              <p14:nvPr/>
            </p14:nvContentPartPr>
            <p14:xfrm>
              <a:off x="4640918" y="2510063"/>
              <a:ext cx="3939120" cy="177120"/>
            </p14:xfrm>
          </p:contentPart>
        </mc:Choice>
        <mc:Fallback>
          <p:pic>
            <p:nvPicPr>
              <p:cNvPr id="61" name="Ink 60">
                <a:extLst>
                  <a:ext uri="{FF2B5EF4-FFF2-40B4-BE49-F238E27FC236}">
                    <a16:creationId xmlns:a16="http://schemas.microsoft.com/office/drawing/2014/main" id="{10CD70A0-FF24-BE6F-D9C2-DF1370944008}"/>
                  </a:ext>
                </a:extLst>
              </p:cNvPr>
              <p:cNvPicPr/>
              <p:nvPr/>
            </p:nvPicPr>
            <p:blipFill>
              <a:blip r:embed="rId65"/>
              <a:stretch>
                <a:fillRect/>
              </a:stretch>
            </p:blipFill>
            <p:spPr>
              <a:xfrm>
                <a:off x="4631918" y="2501423"/>
                <a:ext cx="39567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2" name="Ink 61">
                <a:extLst>
                  <a:ext uri="{FF2B5EF4-FFF2-40B4-BE49-F238E27FC236}">
                    <a16:creationId xmlns:a16="http://schemas.microsoft.com/office/drawing/2014/main" id="{5C01C0BE-48AA-B0E2-4734-75C19C151370}"/>
                  </a:ext>
                </a:extLst>
              </p14:cNvPr>
              <p14:cNvContentPartPr/>
              <p14:nvPr/>
            </p14:nvContentPartPr>
            <p14:xfrm>
              <a:off x="8176838" y="2274263"/>
              <a:ext cx="691560" cy="464040"/>
            </p14:xfrm>
          </p:contentPart>
        </mc:Choice>
        <mc:Fallback>
          <p:pic>
            <p:nvPicPr>
              <p:cNvPr id="62" name="Ink 61">
                <a:extLst>
                  <a:ext uri="{FF2B5EF4-FFF2-40B4-BE49-F238E27FC236}">
                    <a16:creationId xmlns:a16="http://schemas.microsoft.com/office/drawing/2014/main" id="{5C01C0BE-48AA-B0E2-4734-75C19C151370}"/>
                  </a:ext>
                </a:extLst>
              </p:cNvPr>
              <p:cNvPicPr/>
              <p:nvPr/>
            </p:nvPicPr>
            <p:blipFill>
              <a:blip r:embed="rId67"/>
              <a:stretch>
                <a:fillRect/>
              </a:stretch>
            </p:blipFill>
            <p:spPr>
              <a:xfrm>
                <a:off x="8167838" y="2265263"/>
                <a:ext cx="70920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3" name="Ink 62">
                <a:extLst>
                  <a:ext uri="{FF2B5EF4-FFF2-40B4-BE49-F238E27FC236}">
                    <a16:creationId xmlns:a16="http://schemas.microsoft.com/office/drawing/2014/main" id="{755BBE0D-10C0-39B2-248D-6D9AD30CD35B}"/>
                  </a:ext>
                </a:extLst>
              </p14:cNvPr>
              <p14:cNvContentPartPr/>
              <p14:nvPr/>
            </p14:nvContentPartPr>
            <p14:xfrm>
              <a:off x="6263798" y="2686463"/>
              <a:ext cx="577440" cy="226080"/>
            </p14:xfrm>
          </p:contentPart>
        </mc:Choice>
        <mc:Fallback>
          <p:pic>
            <p:nvPicPr>
              <p:cNvPr id="63" name="Ink 62">
                <a:extLst>
                  <a:ext uri="{FF2B5EF4-FFF2-40B4-BE49-F238E27FC236}">
                    <a16:creationId xmlns:a16="http://schemas.microsoft.com/office/drawing/2014/main" id="{755BBE0D-10C0-39B2-248D-6D9AD30CD35B}"/>
                  </a:ext>
                </a:extLst>
              </p:cNvPr>
              <p:cNvPicPr/>
              <p:nvPr/>
            </p:nvPicPr>
            <p:blipFill>
              <a:blip r:embed="rId69"/>
              <a:stretch>
                <a:fillRect/>
              </a:stretch>
            </p:blipFill>
            <p:spPr>
              <a:xfrm>
                <a:off x="6254798" y="2677823"/>
                <a:ext cx="5950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4" name="Ink 63">
                <a:extLst>
                  <a:ext uri="{FF2B5EF4-FFF2-40B4-BE49-F238E27FC236}">
                    <a16:creationId xmlns:a16="http://schemas.microsoft.com/office/drawing/2014/main" id="{EF55F18E-FA82-32E6-76AB-8B5780911947}"/>
                  </a:ext>
                </a:extLst>
              </p14:cNvPr>
              <p14:cNvContentPartPr/>
              <p14:nvPr/>
            </p14:nvContentPartPr>
            <p14:xfrm>
              <a:off x="6901718" y="2767823"/>
              <a:ext cx="141120" cy="117000"/>
            </p14:xfrm>
          </p:contentPart>
        </mc:Choice>
        <mc:Fallback>
          <p:pic>
            <p:nvPicPr>
              <p:cNvPr id="64" name="Ink 63">
                <a:extLst>
                  <a:ext uri="{FF2B5EF4-FFF2-40B4-BE49-F238E27FC236}">
                    <a16:creationId xmlns:a16="http://schemas.microsoft.com/office/drawing/2014/main" id="{EF55F18E-FA82-32E6-76AB-8B5780911947}"/>
                  </a:ext>
                </a:extLst>
              </p:cNvPr>
              <p:cNvPicPr/>
              <p:nvPr/>
            </p:nvPicPr>
            <p:blipFill>
              <a:blip r:embed="rId71"/>
              <a:stretch>
                <a:fillRect/>
              </a:stretch>
            </p:blipFill>
            <p:spPr>
              <a:xfrm>
                <a:off x="6892718" y="2759183"/>
                <a:ext cx="1587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5" name="Ink 64">
                <a:extLst>
                  <a:ext uri="{FF2B5EF4-FFF2-40B4-BE49-F238E27FC236}">
                    <a16:creationId xmlns:a16="http://schemas.microsoft.com/office/drawing/2014/main" id="{DC0A7165-094A-22B1-F15E-BF29EC44A2BD}"/>
                  </a:ext>
                </a:extLst>
              </p14:cNvPr>
              <p14:cNvContentPartPr/>
              <p14:nvPr/>
            </p14:nvContentPartPr>
            <p14:xfrm>
              <a:off x="7091798" y="2756303"/>
              <a:ext cx="163440" cy="129960"/>
            </p14:xfrm>
          </p:contentPart>
        </mc:Choice>
        <mc:Fallback>
          <p:pic>
            <p:nvPicPr>
              <p:cNvPr id="65" name="Ink 64">
                <a:extLst>
                  <a:ext uri="{FF2B5EF4-FFF2-40B4-BE49-F238E27FC236}">
                    <a16:creationId xmlns:a16="http://schemas.microsoft.com/office/drawing/2014/main" id="{DC0A7165-094A-22B1-F15E-BF29EC44A2BD}"/>
                  </a:ext>
                </a:extLst>
              </p:cNvPr>
              <p:cNvPicPr/>
              <p:nvPr/>
            </p:nvPicPr>
            <p:blipFill>
              <a:blip r:embed="rId73"/>
              <a:stretch>
                <a:fillRect/>
              </a:stretch>
            </p:blipFill>
            <p:spPr>
              <a:xfrm>
                <a:off x="7082798" y="2747663"/>
                <a:ext cx="1810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6" name="Ink 65">
                <a:extLst>
                  <a:ext uri="{FF2B5EF4-FFF2-40B4-BE49-F238E27FC236}">
                    <a16:creationId xmlns:a16="http://schemas.microsoft.com/office/drawing/2014/main" id="{20E1D56A-6094-1225-5316-4FA80BF75BFA}"/>
                  </a:ext>
                </a:extLst>
              </p14:cNvPr>
              <p14:cNvContentPartPr/>
              <p14:nvPr/>
            </p14:nvContentPartPr>
            <p14:xfrm>
              <a:off x="7309238" y="2721743"/>
              <a:ext cx="62640" cy="161280"/>
            </p14:xfrm>
          </p:contentPart>
        </mc:Choice>
        <mc:Fallback>
          <p:pic>
            <p:nvPicPr>
              <p:cNvPr id="66" name="Ink 65">
                <a:extLst>
                  <a:ext uri="{FF2B5EF4-FFF2-40B4-BE49-F238E27FC236}">
                    <a16:creationId xmlns:a16="http://schemas.microsoft.com/office/drawing/2014/main" id="{20E1D56A-6094-1225-5316-4FA80BF75BFA}"/>
                  </a:ext>
                </a:extLst>
              </p:cNvPr>
              <p:cNvPicPr/>
              <p:nvPr/>
            </p:nvPicPr>
            <p:blipFill>
              <a:blip r:embed="rId75"/>
              <a:stretch>
                <a:fillRect/>
              </a:stretch>
            </p:blipFill>
            <p:spPr>
              <a:xfrm>
                <a:off x="7300598" y="2712743"/>
                <a:ext cx="802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7" name="Ink 66">
                <a:extLst>
                  <a:ext uri="{FF2B5EF4-FFF2-40B4-BE49-F238E27FC236}">
                    <a16:creationId xmlns:a16="http://schemas.microsoft.com/office/drawing/2014/main" id="{A799F86A-8F8B-6821-6395-0BBEF43A14E9}"/>
                  </a:ext>
                </a:extLst>
              </p14:cNvPr>
              <p14:cNvContentPartPr/>
              <p14:nvPr/>
            </p14:nvContentPartPr>
            <p14:xfrm>
              <a:off x="7339118" y="2705543"/>
              <a:ext cx="20160" cy="176400"/>
            </p14:xfrm>
          </p:contentPart>
        </mc:Choice>
        <mc:Fallback>
          <p:pic>
            <p:nvPicPr>
              <p:cNvPr id="67" name="Ink 66">
                <a:extLst>
                  <a:ext uri="{FF2B5EF4-FFF2-40B4-BE49-F238E27FC236}">
                    <a16:creationId xmlns:a16="http://schemas.microsoft.com/office/drawing/2014/main" id="{A799F86A-8F8B-6821-6395-0BBEF43A14E9}"/>
                  </a:ext>
                </a:extLst>
              </p:cNvPr>
              <p:cNvPicPr/>
              <p:nvPr/>
            </p:nvPicPr>
            <p:blipFill>
              <a:blip r:embed="rId77"/>
              <a:stretch>
                <a:fillRect/>
              </a:stretch>
            </p:blipFill>
            <p:spPr>
              <a:xfrm>
                <a:off x="7330118" y="2696903"/>
                <a:ext cx="378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8" name="Ink 67">
                <a:extLst>
                  <a:ext uri="{FF2B5EF4-FFF2-40B4-BE49-F238E27FC236}">
                    <a16:creationId xmlns:a16="http://schemas.microsoft.com/office/drawing/2014/main" id="{2CDD8E1F-6566-31D0-2AF9-1916DC3F9EA5}"/>
                  </a:ext>
                </a:extLst>
              </p14:cNvPr>
              <p14:cNvContentPartPr/>
              <p14:nvPr/>
            </p14:nvContentPartPr>
            <p14:xfrm>
              <a:off x="7241918" y="2799503"/>
              <a:ext cx="101880" cy="25560"/>
            </p14:xfrm>
          </p:contentPart>
        </mc:Choice>
        <mc:Fallback>
          <p:pic>
            <p:nvPicPr>
              <p:cNvPr id="68" name="Ink 67">
                <a:extLst>
                  <a:ext uri="{FF2B5EF4-FFF2-40B4-BE49-F238E27FC236}">
                    <a16:creationId xmlns:a16="http://schemas.microsoft.com/office/drawing/2014/main" id="{2CDD8E1F-6566-31D0-2AF9-1916DC3F9EA5}"/>
                  </a:ext>
                </a:extLst>
              </p:cNvPr>
              <p:cNvPicPr/>
              <p:nvPr/>
            </p:nvPicPr>
            <p:blipFill>
              <a:blip r:embed="rId79"/>
              <a:stretch>
                <a:fillRect/>
              </a:stretch>
            </p:blipFill>
            <p:spPr>
              <a:xfrm>
                <a:off x="7232918" y="2790503"/>
                <a:ext cx="119520" cy="43200"/>
              </a:xfrm>
              <a:prstGeom prst="rect">
                <a:avLst/>
              </a:prstGeom>
            </p:spPr>
          </p:pic>
        </mc:Fallback>
      </mc:AlternateContent>
      <p:grpSp>
        <p:nvGrpSpPr>
          <p:cNvPr id="71" name="Group 70">
            <a:extLst>
              <a:ext uri="{FF2B5EF4-FFF2-40B4-BE49-F238E27FC236}">
                <a16:creationId xmlns:a16="http://schemas.microsoft.com/office/drawing/2014/main" id="{D4617C34-16C0-1DB3-62B7-BE9E7F2DC9E2}"/>
              </a:ext>
            </a:extLst>
          </p:cNvPr>
          <p:cNvGrpSpPr/>
          <p:nvPr/>
        </p:nvGrpSpPr>
        <p:grpSpPr>
          <a:xfrm>
            <a:off x="2040998" y="1913183"/>
            <a:ext cx="2907360" cy="2056680"/>
            <a:chOff x="2040998" y="1913183"/>
            <a:chExt cx="2907360" cy="2056680"/>
          </a:xfrm>
        </p:grpSpPr>
        <mc:AlternateContent xmlns:mc="http://schemas.openxmlformats.org/markup-compatibility/2006">
          <mc:Choice xmlns:p14="http://schemas.microsoft.com/office/powerpoint/2010/main" Requires="p14">
            <p:contentPart p14:bwMode="auto" r:id="rId80">
              <p14:nvContentPartPr>
                <p14:cNvPr id="3" name="Ink 2">
                  <a:extLst>
                    <a:ext uri="{FF2B5EF4-FFF2-40B4-BE49-F238E27FC236}">
                      <a16:creationId xmlns:a16="http://schemas.microsoft.com/office/drawing/2014/main" id="{4BFB273E-AFDB-949B-EAA0-6DF1201BEFBF}"/>
                    </a:ext>
                  </a:extLst>
                </p14:cNvPr>
                <p14:cNvContentPartPr/>
                <p14:nvPr/>
              </p14:nvContentPartPr>
              <p14:xfrm>
                <a:off x="2053958" y="1913183"/>
                <a:ext cx="138240" cy="1083240"/>
              </p14:xfrm>
            </p:contentPart>
          </mc:Choice>
          <mc:Fallback>
            <p:pic>
              <p:nvPicPr>
                <p:cNvPr id="3" name="Ink 2">
                  <a:extLst>
                    <a:ext uri="{FF2B5EF4-FFF2-40B4-BE49-F238E27FC236}">
                      <a16:creationId xmlns:a16="http://schemas.microsoft.com/office/drawing/2014/main" id="{4BFB273E-AFDB-949B-EAA0-6DF1201BEFBF}"/>
                    </a:ext>
                  </a:extLst>
                </p:cNvPr>
                <p:cNvPicPr/>
                <p:nvPr/>
              </p:nvPicPr>
              <p:blipFill>
                <a:blip r:embed="rId81"/>
                <a:stretch>
                  <a:fillRect/>
                </a:stretch>
              </p:blipFill>
              <p:spPr>
                <a:xfrm>
                  <a:off x="2044958" y="1904543"/>
                  <a:ext cx="155880" cy="1100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 name="Ink 3">
                  <a:extLst>
                    <a:ext uri="{FF2B5EF4-FFF2-40B4-BE49-F238E27FC236}">
                      <a16:creationId xmlns:a16="http://schemas.microsoft.com/office/drawing/2014/main" id="{0E48EA3E-F3AD-A9C6-B765-5619DB684F53}"/>
                    </a:ext>
                  </a:extLst>
                </p14:cNvPr>
                <p14:cNvContentPartPr/>
                <p14:nvPr/>
              </p14:nvContentPartPr>
              <p14:xfrm>
                <a:off x="2040998" y="3012263"/>
                <a:ext cx="2122920" cy="123120"/>
              </p14:xfrm>
            </p:contentPart>
          </mc:Choice>
          <mc:Fallback>
            <p:pic>
              <p:nvPicPr>
                <p:cNvPr id="4" name="Ink 3">
                  <a:extLst>
                    <a:ext uri="{FF2B5EF4-FFF2-40B4-BE49-F238E27FC236}">
                      <a16:creationId xmlns:a16="http://schemas.microsoft.com/office/drawing/2014/main" id="{0E48EA3E-F3AD-A9C6-B765-5619DB684F53}"/>
                    </a:ext>
                  </a:extLst>
                </p:cNvPr>
                <p:cNvPicPr/>
                <p:nvPr/>
              </p:nvPicPr>
              <p:blipFill>
                <a:blip r:embed="rId83"/>
                <a:stretch>
                  <a:fillRect/>
                </a:stretch>
              </p:blipFill>
              <p:spPr>
                <a:xfrm>
                  <a:off x="2032358" y="3003623"/>
                  <a:ext cx="21405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 name="Ink 4">
                  <a:extLst>
                    <a:ext uri="{FF2B5EF4-FFF2-40B4-BE49-F238E27FC236}">
                      <a16:creationId xmlns:a16="http://schemas.microsoft.com/office/drawing/2014/main" id="{C551C5D1-45D4-A818-7247-D3C58421BE14}"/>
                    </a:ext>
                  </a:extLst>
                </p14:cNvPr>
                <p14:cNvContentPartPr/>
                <p14:nvPr/>
              </p14:nvContentPartPr>
              <p14:xfrm>
                <a:off x="2077718" y="1944863"/>
                <a:ext cx="2795400" cy="1231560"/>
              </p14:xfrm>
            </p:contentPart>
          </mc:Choice>
          <mc:Fallback>
            <p:pic>
              <p:nvPicPr>
                <p:cNvPr id="5" name="Ink 4">
                  <a:extLst>
                    <a:ext uri="{FF2B5EF4-FFF2-40B4-BE49-F238E27FC236}">
                      <a16:creationId xmlns:a16="http://schemas.microsoft.com/office/drawing/2014/main" id="{C551C5D1-45D4-A818-7247-D3C58421BE14}"/>
                    </a:ext>
                  </a:extLst>
                </p:cNvPr>
                <p:cNvPicPr/>
                <p:nvPr/>
              </p:nvPicPr>
              <p:blipFill>
                <a:blip r:embed="rId85"/>
                <a:stretch>
                  <a:fillRect/>
                </a:stretch>
              </p:blipFill>
              <p:spPr>
                <a:xfrm>
                  <a:off x="2068718" y="1936223"/>
                  <a:ext cx="2813040" cy="1249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3" name="Ink 32">
                  <a:extLst>
                    <a:ext uri="{FF2B5EF4-FFF2-40B4-BE49-F238E27FC236}">
                      <a16:creationId xmlns:a16="http://schemas.microsoft.com/office/drawing/2014/main" id="{AABD98FC-E405-9A39-0BDE-CCE8915ACAC0}"/>
                    </a:ext>
                  </a:extLst>
                </p14:cNvPr>
                <p14:cNvContentPartPr/>
                <p14:nvPr/>
              </p14:nvContentPartPr>
              <p14:xfrm>
                <a:off x="2516558" y="2465423"/>
                <a:ext cx="226800" cy="297360"/>
              </p14:xfrm>
            </p:contentPart>
          </mc:Choice>
          <mc:Fallback>
            <p:pic>
              <p:nvPicPr>
                <p:cNvPr id="33" name="Ink 32">
                  <a:extLst>
                    <a:ext uri="{FF2B5EF4-FFF2-40B4-BE49-F238E27FC236}">
                      <a16:creationId xmlns:a16="http://schemas.microsoft.com/office/drawing/2014/main" id="{AABD98FC-E405-9A39-0BDE-CCE8915ACAC0}"/>
                    </a:ext>
                  </a:extLst>
                </p:cNvPr>
                <p:cNvPicPr/>
                <p:nvPr/>
              </p:nvPicPr>
              <p:blipFill>
                <a:blip r:embed="rId87"/>
                <a:stretch>
                  <a:fillRect/>
                </a:stretch>
              </p:blipFill>
              <p:spPr>
                <a:xfrm>
                  <a:off x="2507558" y="2456423"/>
                  <a:ext cx="24444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5" name="Ink 34">
                  <a:extLst>
                    <a:ext uri="{FF2B5EF4-FFF2-40B4-BE49-F238E27FC236}">
                      <a16:creationId xmlns:a16="http://schemas.microsoft.com/office/drawing/2014/main" id="{81308070-24A4-EBDC-DD7F-5CA0F332EE37}"/>
                    </a:ext>
                  </a:extLst>
                </p14:cNvPr>
                <p14:cNvContentPartPr/>
                <p14:nvPr/>
              </p14:nvContentPartPr>
              <p14:xfrm>
                <a:off x="2734358" y="2655143"/>
                <a:ext cx="235800" cy="141840"/>
              </p14:xfrm>
            </p:contentPart>
          </mc:Choice>
          <mc:Fallback>
            <p:pic>
              <p:nvPicPr>
                <p:cNvPr id="35" name="Ink 34">
                  <a:extLst>
                    <a:ext uri="{FF2B5EF4-FFF2-40B4-BE49-F238E27FC236}">
                      <a16:creationId xmlns:a16="http://schemas.microsoft.com/office/drawing/2014/main" id="{81308070-24A4-EBDC-DD7F-5CA0F332EE37}"/>
                    </a:ext>
                  </a:extLst>
                </p:cNvPr>
                <p:cNvPicPr/>
                <p:nvPr/>
              </p:nvPicPr>
              <p:blipFill>
                <a:blip r:embed="rId89"/>
                <a:stretch>
                  <a:fillRect/>
                </a:stretch>
              </p:blipFill>
              <p:spPr>
                <a:xfrm>
                  <a:off x="2725718" y="2646143"/>
                  <a:ext cx="2534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6" name="Ink 35">
                  <a:extLst>
                    <a:ext uri="{FF2B5EF4-FFF2-40B4-BE49-F238E27FC236}">
                      <a16:creationId xmlns:a16="http://schemas.microsoft.com/office/drawing/2014/main" id="{4D8C6F7F-FF74-0439-069A-E4403AB7E604}"/>
                    </a:ext>
                  </a:extLst>
                </p14:cNvPr>
                <p14:cNvContentPartPr/>
                <p14:nvPr/>
              </p14:nvContentPartPr>
              <p14:xfrm>
                <a:off x="2993198" y="2540663"/>
                <a:ext cx="101160" cy="225720"/>
              </p14:xfrm>
            </p:contentPart>
          </mc:Choice>
          <mc:Fallback>
            <p:pic>
              <p:nvPicPr>
                <p:cNvPr id="36" name="Ink 35">
                  <a:extLst>
                    <a:ext uri="{FF2B5EF4-FFF2-40B4-BE49-F238E27FC236}">
                      <a16:creationId xmlns:a16="http://schemas.microsoft.com/office/drawing/2014/main" id="{4D8C6F7F-FF74-0439-069A-E4403AB7E604}"/>
                    </a:ext>
                  </a:extLst>
                </p:cNvPr>
                <p:cNvPicPr/>
                <p:nvPr/>
              </p:nvPicPr>
              <p:blipFill>
                <a:blip r:embed="rId91"/>
                <a:stretch>
                  <a:fillRect/>
                </a:stretch>
              </p:blipFill>
              <p:spPr>
                <a:xfrm>
                  <a:off x="2984198" y="2531663"/>
                  <a:ext cx="1188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7" name="Ink 36">
                  <a:extLst>
                    <a:ext uri="{FF2B5EF4-FFF2-40B4-BE49-F238E27FC236}">
                      <a16:creationId xmlns:a16="http://schemas.microsoft.com/office/drawing/2014/main" id="{7445C84A-E202-0741-CE69-08668C8B564C}"/>
                    </a:ext>
                  </a:extLst>
                </p14:cNvPr>
                <p14:cNvContentPartPr/>
                <p14:nvPr/>
              </p14:nvContentPartPr>
              <p14:xfrm>
                <a:off x="3145478" y="2556143"/>
                <a:ext cx="11160" cy="15840"/>
              </p14:xfrm>
            </p:contentPart>
          </mc:Choice>
          <mc:Fallback>
            <p:pic>
              <p:nvPicPr>
                <p:cNvPr id="37" name="Ink 36">
                  <a:extLst>
                    <a:ext uri="{FF2B5EF4-FFF2-40B4-BE49-F238E27FC236}">
                      <a16:creationId xmlns:a16="http://schemas.microsoft.com/office/drawing/2014/main" id="{7445C84A-E202-0741-CE69-08668C8B564C}"/>
                    </a:ext>
                  </a:extLst>
                </p:cNvPr>
                <p:cNvPicPr/>
                <p:nvPr/>
              </p:nvPicPr>
              <p:blipFill>
                <a:blip r:embed="rId93"/>
                <a:stretch>
                  <a:fillRect/>
                </a:stretch>
              </p:blipFill>
              <p:spPr>
                <a:xfrm>
                  <a:off x="3136478" y="2547503"/>
                  <a:ext cx="28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8" name="Ink 37">
                  <a:extLst>
                    <a:ext uri="{FF2B5EF4-FFF2-40B4-BE49-F238E27FC236}">
                      <a16:creationId xmlns:a16="http://schemas.microsoft.com/office/drawing/2014/main" id="{05508116-E3FC-3847-C69B-D69606F4D26B}"/>
                    </a:ext>
                  </a:extLst>
                </p14:cNvPr>
                <p14:cNvContentPartPr/>
                <p14:nvPr/>
              </p14:nvContentPartPr>
              <p14:xfrm>
                <a:off x="3181478" y="2612303"/>
                <a:ext cx="154800" cy="223200"/>
              </p14:xfrm>
            </p:contentPart>
          </mc:Choice>
          <mc:Fallback>
            <p:pic>
              <p:nvPicPr>
                <p:cNvPr id="38" name="Ink 37">
                  <a:extLst>
                    <a:ext uri="{FF2B5EF4-FFF2-40B4-BE49-F238E27FC236}">
                      <a16:creationId xmlns:a16="http://schemas.microsoft.com/office/drawing/2014/main" id="{05508116-E3FC-3847-C69B-D69606F4D26B}"/>
                    </a:ext>
                  </a:extLst>
                </p:cNvPr>
                <p:cNvPicPr/>
                <p:nvPr/>
              </p:nvPicPr>
              <p:blipFill>
                <a:blip r:embed="rId95"/>
                <a:stretch>
                  <a:fillRect/>
                </a:stretch>
              </p:blipFill>
              <p:spPr>
                <a:xfrm>
                  <a:off x="3172838" y="2603663"/>
                  <a:ext cx="1724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9" name="Ink 38">
                  <a:extLst>
                    <a:ext uri="{FF2B5EF4-FFF2-40B4-BE49-F238E27FC236}">
                      <a16:creationId xmlns:a16="http://schemas.microsoft.com/office/drawing/2014/main" id="{B32553FD-6990-5A50-A472-8C1933EB01C7}"/>
                    </a:ext>
                  </a:extLst>
                </p14:cNvPr>
                <p14:cNvContentPartPr/>
                <p14:nvPr/>
              </p14:nvContentPartPr>
              <p14:xfrm>
                <a:off x="3412598" y="2585303"/>
                <a:ext cx="91440" cy="145800"/>
              </p14:xfrm>
            </p:contentPart>
          </mc:Choice>
          <mc:Fallback>
            <p:pic>
              <p:nvPicPr>
                <p:cNvPr id="39" name="Ink 38">
                  <a:extLst>
                    <a:ext uri="{FF2B5EF4-FFF2-40B4-BE49-F238E27FC236}">
                      <a16:creationId xmlns:a16="http://schemas.microsoft.com/office/drawing/2014/main" id="{B32553FD-6990-5A50-A472-8C1933EB01C7}"/>
                    </a:ext>
                  </a:extLst>
                </p:cNvPr>
                <p:cNvPicPr/>
                <p:nvPr/>
              </p:nvPicPr>
              <p:blipFill>
                <a:blip r:embed="rId97"/>
                <a:stretch>
                  <a:fillRect/>
                </a:stretch>
              </p:blipFill>
              <p:spPr>
                <a:xfrm>
                  <a:off x="3403598" y="2576663"/>
                  <a:ext cx="1090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0" name="Ink 39">
                  <a:extLst>
                    <a:ext uri="{FF2B5EF4-FFF2-40B4-BE49-F238E27FC236}">
                      <a16:creationId xmlns:a16="http://schemas.microsoft.com/office/drawing/2014/main" id="{DC1985FD-B59C-7BF8-0511-2EB4E276EC76}"/>
                    </a:ext>
                  </a:extLst>
                </p14:cNvPr>
                <p14:cNvContentPartPr/>
                <p14:nvPr/>
              </p14:nvContentPartPr>
              <p14:xfrm>
                <a:off x="3618878" y="2573063"/>
                <a:ext cx="132480" cy="169560"/>
              </p14:xfrm>
            </p:contentPart>
          </mc:Choice>
          <mc:Fallback>
            <p:pic>
              <p:nvPicPr>
                <p:cNvPr id="40" name="Ink 39">
                  <a:extLst>
                    <a:ext uri="{FF2B5EF4-FFF2-40B4-BE49-F238E27FC236}">
                      <a16:creationId xmlns:a16="http://schemas.microsoft.com/office/drawing/2014/main" id="{DC1985FD-B59C-7BF8-0511-2EB4E276EC76}"/>
                    </a:ext>
                  </a:extLst>
                </p:cNvPr>
                <p:cNvPicPr/>
                <p:nvPr/>
              </p:nvPicPr>
              <p:blipFill>
                <a:blip r:embed="rId99"/>
                <a:stretch>
                  <a:fillRect/>
                </a:stretch>
              </p:blipFill>
              <p:spPr>
                <a:xfrm>
                  <a:off x="3609878" y="2564063"/>
                  <a:ext cx="1501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1" name="Ink 50">
                  <a:extLst>
                    <a:ext uri="{FF2B5EF4-FFF2-40B4-BE49-F238E27FC236}">
                      <a16:creationId xmlns:a16="http://schemas.microsoft.com/office/drawing/2014/main" id="{D4450E2B-4F0B-EE1F-A381-44966D66998A}"/>
                    </a:ext>
                  </a:extLst>
                </p14:cNvPr>
                <p14:cNvContentPartPr/>
                <p14:nvPr/>
              </p14:nvContentPartPr>
              <p14:xfrm>
                <a:off x="2831198" y="3036743"/>
                <a:ext cx="2117160" cy="933120"/>
              </p14:xfrm>
            </p:contentPart>
          </mc:Choice>
          <mc:Fallback>
            <p:pic>
              <p:nvPicPr>
                <p:cNvPr id="51" name="Ink 50">
                  <a:extLst>
                    <a:ext uri="{FF2B5EF4-FFF2-40B4-BE49-F238E27FC236}">
                      <a16:creationId xmlns:a16="http://schemas.microsoft.com/office/drawing/2014/main" id="{D4450E2B-4F0B-EE1F-A381-44966D66998A}"/>
                    </a:ext>
                  </a:extLst>
                </p:cNvPr>
                <p:cNvPicPr/>
                <p:nvPr/>
              </p:nvPicPr>
              <p:blipFill>
                <a:blip r:embed="rId101"/>
                <a:stretch>
                  <a:fillRect/>
                </a:stretch>
              </p:blipFill>
              <p:spPr>
                <a:xfrm>
                  <a:off x="2822198" y="3027743"/>
                  <a:ext cx="2134800" cy="950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2" name="Ink 51">
                  <a:extLst>
                    <a:ext uri="{FF2B5EF4-FFF2-40B4-BE49-F238E27FC236}">
                      <a16:creationId xmlns:a16="http://schemas.microsoft.com/office/drawing/2014/main" id="{813DAB0A-39C9-E711-6221-DDA960EEBA54}"/>
                    </a:ext>
                  </a:extLst>
                </p14:cNvPr>
                <p14:cNvContentPartPr/>
                <p14:nvPr/>
              </p14:nvContentPartPr>
              <p14:xfrm>
                <a:off x="3316118" y="3406103"/>
                <a:ext cx="253800" cy="288000"/>
              </p14:xfrm>
            </p:contentPart>
          </mc:Choice>
          <mc:Fallback>
            <p:pic>
              <p:nvPicPr>
                <p:cNvPr id="52" name="Ink 51">
                  <a:extLst>
                    <a:ext uri="{FF2B5EF4-FFF2-40B4-BE49-F238E27FC236}">
                      <a16:creationId xmlns:a16="http://schemas.microsoft.com/office/drawing/2014/main" id="{813DAB0A-39C9-E711-6221-DDA960EEBA54}"/>
                    </a:ext>
                  </a:extLst>
                </p:cNvPr>
                <p:cNvPicPr/>
                <p:nvPr/>
              </p:nvPicPr>
              <p:blipFill>
                <a:blip r:embed="rId103"/>
                <a:stretch>
                  <a:fillRect/>
                </a:stretch>
              </p:blipFill>
              <p:spPr>
                <a:xfrm>
                  <a:off x="3307478" y="3397103"/>
                  <a:ext cx="2714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3" name="Ink 52">
                  <a:extLst>
                    <a:ext uri="{FF2B5EF4-FFF2-40B4-BE49-F238E27FC236}">
                      <a16:creationId xmlns:a16="http://schemas.microsoft.com/office/drawing/2014/main" id="{236E4CE9-C0AB-EF6C-54E9-6C2D25BCD8CA}"/>
                    </a:ext>
                  </a:extLst>
                </p14:cNvPr>
                <p14:cNvContentPartPr/>
                <p14:nvPr/>
              </p14:nvContentPartPr>
              <p14:xfrm>
                <a:off x="3409358" y="3567743"/>
                <a:ext cx="194040" cy="77400"/>
              </p14:xfrm>
            </p:contentPart>
          </mc:Choice>
          <mc:Fallback>
            <p:pic>
              <p:nvPicPr>
                <p:cNvPr id="53" name="Ink 52">
                  <a:extLst>
                    <a:ext uri="{FF2B5EF4-FFF2-40B4-BE49-F238E27FC236}">
                      <a16:creationId xmlns:a16="http://schemas.microsoft.com/office/drawing/2014/main" id="{236E4CE9-C0AB-EF6C-54E9-6C2D25BCD8CA}"/>
                    </a:ext>
                  </a:extLst>
                </p:cNvPr>
                <p:cNvPicPr/>
                <p:nvPr/>
              </p:nvPicPr>
              <p:blipFill>
                <a:blip r:embed="rId105"/>
                <a:stretch>
                  <a:fillRect/>
                </a:stretch>
              </p:blipFill>
              <p:spPr>
                <a:xfrm>
                  <a:off x="3400358" y="3559103"/>
                  <a:ext cx="2116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4" name="Ink 53">
                  <a:extLst>
                    <a:ext uri="{FF2B5EF4-FFF2-40B4-BE49-F238E27FC236}">
                      <a16:creationId xmlns:a16="http://schemas.microsoft.com/office/drawing/2014/main" id="{6EFC6953-3E84-70D5-BD78-B35297519553}"/>
                    </a:ext>
                  </a:extLst>
                </p14:cNvPr>
                <p14:cNvContentPartPr/>
                <p14:nvPr/>
              </p14:nvContentPartPr>
              <p14:xfrm>
                <a:off x="3732638" y="3493583"/>
                <a:ext cx="7200" cy="185400"/>
              </p14:xfrm>
            </p:contentPart>
          </mc:Choice>
          <mc:Fallback>
            <p:pic>
              <p:nvPicPr>
                <p:cNvPr id="54" name="Ink 53">
                  <a:extLst>
                    <a:ext uri="{FF2B5EF4-FFF2-40B4-BE49-F238E27FC236}">
                      <a16:creationId xmlns:a16="http://schemas.microsoft.com/office/drawing/2014/main" id="{6EFC6953-3E84-70D5-BD78-B35297519553}"/>
                    </a:ext>
                  </a:extLst>
                </p:cNvPr>
                <p:cNvPicPr/>
                <p:nvPr/>
              </p:nvPicPr>
              <p:blipFill>
                <a:blip r:embed="rId107"/>
                <a:stretch>
                  <a:fillRect/>
                </a:stretch>
              </p:blipFill>
              <p:spPr>
                <a:xfrm>
                  <a:off x="3723638" y="3484583"/>
                  <a:ext cx="248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5" name="Ink 54">
                  <a:extLst>
                    <a:ext uri="{FF2B5EF4-FFF2-40B4-BE49-F238E27FC236}">
                      <a16:creationId xmlns:a16="http://schemas.microsoft.com/office/drawing/2014/main" id="{6A4912E8-F15E-E74B-2E31-CBE6BD020758}"/>
                    </a:ext>
                  </a:extLst>
                </p14:cNvPr>
                <p14:cNvContentPartPr/>
                <p14:nvPr/>
              </p14:nvContentPartPr>
              <p14:xfrm>
                <a:off x="3679718" y="3425543"/>
                <a:ext cx="294480" cy="289800"/>
              </p14:xfrm>
            </p:contentPart>
          </mc:Choice>
          <mc:Fallback>
            <p:pic>
              <p:nvPicPr>
                <p:cNvPr id="55" name="Ink 54">
                  <a:extLst>
                    <a:ext uri="{FF2B5EF4-FFF2-40B4-BE49-F238E27FC236}">
                      <a16:creationId xmlns:a16="http://schemas.microsoft.com/office/drawing/2014/main" id="{6A4912E8-F15E-E74B-2E31-CBE6BD020758}"/>
                    </a:ext>
                  </a:extLst>
                </p:cNvPr>
                <p:cNvPicPr/>
                <p:nvPr/>
              </p:nvPicPr>
              <p:blipFill>
                <a:blip r:embed="rId109"/>
                <a:stretch>
                  <a:fillRect/>
                </a:stretch>
              </p:blipFill>
              <p:spPr>
                <a:xfrm>
                  <a:off x="3671078" y="3416543"/>
                  <a:ext cx="3121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6" name="Ink 55">
                  <a:extLst>
                    <a:ext uri="{FF2B5EF4-FFF2-40B4-BE49-F238E27FC236}">
                      <a16:creationId xmlns:a16="http://schemas.microsoft.com/office/drawing/2014/main" id="{DA285CCB-72FD-DAEF-F1FD-B0D5D547F785}"/>
                    </a:ext>
                  </a:extLst>
                </p14:cNvPr>
                <p14:cNvContentPartPr/>
                <p14:nvPr/>
              </p14:nvContentPartPr>
              <p14:xfrm>
                <a:off x="4064558" y="3421583"/>
                <a:ext cx="230040" cy="254160"/>
              </p14:xfrm>
            </p:contentPart>
          </mc:Choice>
          <mc:Fallback>
            <p:pic>
              <p:nvPicPr>
                <p:cNvPr id="56" name="Ink 55">
                  <a:extLst>
                    <a:ext uri="{FF2B5EF4-FFF2-40B4-BE49-F238E27FC236}">
                      <a16:creationId xmlns:a16="http://schemas.microsoft.com/office/drawing/2014/main" id="{DA285CCB-72FD-DAEF-F1FD-B0D5D547F785}"/>
                    </a:ext>
                  </a:extLst>
                </p:cNvPr>
                <p:cNvPicPr/>
                <p:nvPr/>
              </p:nvPicPr>
              <p:blipFill>
                <a:blip r:embed="rId111"/>
                <a:stretch>
                  <a:fillRect/>
                </a:stretch>
              </p:blipFill>
              <p:spPr>
                <a:xfrm>
                  <a:off x="4055918" y="3412943"/>
                  <a:ext cx="24768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8" name="Ink 57">
                  <a:extLst>
                    <a:ext uri="{FF2B5EF4-FFF2-40B4-BE49-F238E27FC236}">
                      <a16:creationId xmlns:a16="http://schemas.microsoft.com/office/drawing/2014/main" id="{001F9153-D200-45C8-AB85-40AE0B1C3D39}"/>
                    </a:ext>
                  </a:extLst>
                </p14:cNvPr>
                <p14:cNvContentPartPr/>
                <p14:nvPr/>
              </p14:nvContentPartPr>
              <p14:xfrm>
                <a:off x="2391998" y="3029183"/>
                <a:ext cx="465840" cy="752760"/>
              </p14:xfrm>
            </p:contentPart>
          </mc:Choice>
          <mc:Fallback>
            <p:pic>
              <p:nvPicPr>
                <p:cNvPr id="58" name="Ink 57">
                  <a:extLst>
                    <a:ext uri="{FF2B5EF4-FFF2-40B4-BE49-F238E27FC236}">
                      <a16:creationId xmlns:a16="http://schemas.microsoft.com/office/drawing/2014/main" id="{001F9153-D200-45C8-AB85-40AE0B1C3D39}"/>
                    </a:ext>
                  </a:extLst>
                </p:cNvPr>
                <p:cNvPicPr/>
                <p:nvPr/>
              </p:nvPicPr>
              <p:blipFill>
                <a:blip r:embed="rId113"/>
                <a:stretch>
                  <a:fillRect/>
                </a:stretch>
              </p:blipFill>
              <p:spPr>
                <a:xfrm>
                  <a:off x="2382998" y="3020543"/>
                  <a:ext cx="483480" cy="770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9" name="Ink 58">
                  <a:extLst>
                    <a:ext uri="{FF2B5EF4-FFF2-40B4-BE49-F238E27FC236}">
                      <a16:creationId xmlns:a16="http://schemas.microsoft.com/office/drawing/2014/main" id="{BB0AF9BA-FDB9-25BC-40EA-52EF0719045F}"/>
                    </a:ext>
                  </a:extLst>
                </p14:cNvPr>
                <p14:cNvContentPartPr/>
                <p14:nvPr/>
              </p14:nvContentPartPr>
              <p14:xfrm>
                <a:off x="2372198" y="2880863"/>
                <a:ext cx="280080" cy="331560"/>
              </p14:xfrm>
            </p:contentPart>
          </mc:Choice>
          <mc:Fallback>
            <p:pic>
              <p:nvPicPr>
                <p:cNvPr id="59" name="Ink 58">
                  <a:extLst>
                    <a:ext uri="{FF2B5EF4-FFF2-40B4-BE49-F238E27FC236}">
                      <a16:creationId xmlns:a16="http://schemas.microsoft.com/office/drawing/2014/main" id="{BB0AF9BA-FDB9-25BC-40EA-52EF0719045F}"/>
                    </a:ext>
                  </a:extLst>
                </p:cNvPr>
                <p:cNvPicPr/>
                <p:nvPr/>
              </p:nvPicPr>
              <p:blipFill>
                <a:blip r:embed="rId115"/>
                <a:stretch>
                  <a:fillRect/>
                </a:stretch>
              </p:blipFill>
              <p:spPr>
                <a:xfrm>
                  <a:off x="2363198" y="2872223"/>
                  <a:ext cx="29772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0B5C4E08-D463-4FC1-7F14-F518BC9955E0}"/>
                    </a:ext>
                  </a:extLst>
                </p14:cNvPr>
                <p14:cNvContentPartPr/>
                <p14:nvPr/>
              </p14:nvContentPartPr>
              <p14:xfrm>
                <a:off x="3528878" y="3832703"/>
                <a:ext cx="564840" cy="74160"/>
              </p14:xfrm>
            </p:contentPart>
          </mc:Choice>
          <mc:Fallback>
            <p:pic>
              <p:nvPicPr>
                <p:cNvPr id="70" name="Ink 69">
                  <a:extLst>
                    <a:ext uri="{FF2B5EF4-FFF2-40B4-BE49-F238E27FC236}">
                      <a16:creationId xmlns:a16="http://schemas.microsoft.com/office/drawing/2014/main" id="{0B5C4E08-D463-4FC1-7F14-F518BC9955E0}"/>
                    </a:ext>
                  </a:extLst>
                </p:cNvPr>
                <p:cNvPicPr/>
                <p:nvPr/>
              </p:nvPicPr>
              <p:blipFill>
                <a:blip r:embed="rId117"/>
                <a:stretch>
                  <a:fillRect/>
                </a:stretch>
              </p:blipFill>
              <p:spPr>
                <a:xfrm>
                  <a:off x="3520238" y="3824063"/>
                  <a:ext cx="582480" cy="91800"/>
                </a:xfrm>
                <a:prstGeom prst="rect">
                  <a:avLst/>
                </a:prstGeom>
              </p:spPr>
            </p:pic>
          </mc:Fallback>
        </mc:AlternateContent>
      </p:grpSp>
    </p:spTree>
    <p:extLst>
      <p:ext uri="{BB962C8B-B14F-4D97-AF65-F5344CB8AC3E}">
        <p14:creationId xmlns:p14="http://schemas.microsoft.com/office/powerpoint/2010/main" val="2824197373"/>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8228</TotalTime>
  <Words>1417</Words>
  <Application>Microsoft Office PowerPoint</Application>
  <PresentationFormat>Custom</PresentationFormat>
  <Paragraphs>151</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Amasis MT Pro Black</vt:lpstr>
      <vt:lpstr>Arial</vt:lpstr>
      <vt:lpstr>Arial Black</vt:lpstr>
      <vt:lpstr>BentonSansRegular</vt:lpstr>
      <vt:lpstr>Calibri</vt:lpstr>
      <vt:lpstr>Consolas</vt:lpstr>
      <vt:lpstr>Cooper Black</vt:lpstr>
      <vt:lpstr>Quattrocento Sans</vt:lpstr>
      <vt:lpstr>Segoe UI</vt:lpstr>
      <vt:lpstr>Segoe UI Light</vt:lpstr>
      <vt:lpstr>Office Theme</vt:lpstr>
      <vt:lpstr>SAP BTP Extension Suite Training</vt:lpstr>
      <vt:lpstr>PowerPoint Presentation</vt:lpstr>
      <vt:lpstr>Agenda – Day 15</vt:lpstr>
      <vt:lpstr>What is Extensibility</vt:lpstr>
      <vt:lpstr>What is Extension?</vt:lpstr>
      <vt:lpstr>Classic Extensions and Challenges</vt:lpstr>
      <vt:lpstr>Clean Core and Benefits</vt:lpstr>
      <vt:lpstr>Approaches for Side-by-Side Extension</vt:lpstr>
      <vt:lpstr>PowerPoint Presentation</vt:lpstr>
      <vt:lpstr>PowerPoint Presentation</vt:lpstr>
      <vt:lpstr>Setting up ABAP system</vt:lpstr>
      <vt:lpstr>Connect Server</vt:lpstr>
      <vt:lpstr>Scenario 1: UI Extensibility </vt:lpstr>
      <vt:lpstr>PowerPoint Presentation</vt:lpstr>
      <vt:lpstr>SAP Business API HUB</vt:lpstr>
      <vt:lpstr>Hands-on : Find SAP Sales Order API in APIHUB &amp; Test in POSTMAN</vt:lpstr>
      <vt:lpstr>Scenario 2: </vt:lpstr>
      <vt:lpstr>Hands on: Initialize CAPM Extension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312</cp:revision>
  <dcterms:created xsi:type="dcterms:W3CDTF">2013-09-12T13:05:01Z</dcterms:created>
  <dcterms:modified xsi:type="dcterms:W3CDTF">2025-05-07T07:45:56Z</dcterms:modified>
</cp:coreProperties>
</file>