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6" r:id="rId2"/>
    <p:sldId id="4122" r:id="rId3"/>
    <p:sldId id="277" r:id="rId4"/>
    <p:sldId id="4804" r:id="rId5"/>
    <p:sldId id="4805" r:id="rId6"/>
    <p:sldId id="4802" r:id="rId7"/>
    <p:sldId id="4773" r:id="rId8"/>
    <p:sldId id="4774" r:id="rId9"/>
    <p:sldId id="4775" r:id="rId10"/>
    <p:sldId id="4776" r:id="rId11"/>
    <p:sldId id="4754" r:id="rId12"/>
    <p:sldId id="282" r:id="rId13"/>
    <p:sldId id="280" r:id="rId14"/>
    <p:sldId id="4711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074D92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5250" autoAdjust="0"/>
  </p:normalViewPr>
  <p:slideViewPr>
    <p:cSldViewPr>
      <p:cViewPr varScale="1">
        <p:scale>
          <a:sx n="97" d="100"/>
          <a:sy n="97" d="100"/>
        </p:scale>
        <p:origin x="828" y="2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74.2029" units="1/cm"/>
          <inkml:channelProperty channel="Y" name="resolution" value="74.4186" units="1/cm"/>
          <inkml:channelProperty channel="T" name="resolution" value="1" units="1/dev"/>
        </inkml:channelProperties>
      </inkml:inkSource>
      <inkml:timestamp xml:id="ts0" timeString="2025-04-23T06:03:47.90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5793 2910 0,'0'0'0,"0"-13"15,0-1-15,13 14 16,-13-13 15,0 26-31,0 93 31,-66 185 1,53-238-32,0 0 0,-1-13 15,1-1-15,0-12 16,-14 26 15,80-199 0,-39 93-31,65-304 32,-13 132-1,13 252 0,-26 237 0,-40-198-31,-13 186 32,0-199-32,14 79 31,-1-119-31</inkml:trace>
  <inkml:trace contextRef="#ctx0" brushRef="#br0" timeOffset="170.61">5766 3293 0,'-39'0'15,"78"0"-15,-65-26 32,171-54-1,-105 67-31,0 0 0</inkml:trace>
  <inkml:trace contextRef="#ctx0" brushRef="#br0" timeOffset="597.78">6150 3148 0,'-40'-13'31,"54"26"0,52 93 0,-66-67-31,13 80 16,-26-105 0,-14 52-1,14-106 16,26 14-15,53-173 0,-52 159-1,52-39 1,-53 79 0,27 93 15,-40-54-31,0 14 0,0-13 15,0 119 17,0-146-32,0 0 0</inkml:trace>
  <inkml:trace contextRef="#ctx0" brushRef="#br0" timeOffset="932.67">6454 3214 0,'0'-27'0,"0"54"16,0-67-16,13 40 47,1 13-47,-14 14 0,0-14 16,53 119 15,-40-105-31,-13-1 0,13-12 0,0-1 15,0-13 1,54-40 15,-54 27-31,0-14 0,0-105 16,-52 13 31,25 79-32</inkml:trace>
  <inkml:trace contextRef="#ctx0" brushRef="#br0" timeOffset="1392.65">6811 2963 0,'0'-14'0,"-13"1"16,0-13-16,13 13 0,-13-1 15,13 1-15,-14 0 16,28 39 15,-1 14-31,0 0 0,13 118 32,-12-105-32,-1 0 0,-13 0 0,0 0 15,0-13-15,0-14 16,-27 40 15,14-79-31,13-13 16,0-107 15,13 94-31,1-1 0,78-26 31,14 158 0,-93 54 1,-26-133-32,-13 0 0,12 1 0,-12-14 15,-67-14 1,54-25 0</inkml:trace>
  <inkml:trace contextRef="#ctx0" brushRef="#br0" timeOffset="1813.47">7049 2976 0,'0'-13'0,"0"26"0,0-40 0,0 14 16,0 0-1,14 39 1,-1 1-1,53 145 1,-40-133 0,-12 14-16,12 106 31,-26-132-31,-13 25 16,0-52-1,-1-52 1,14 25-1,0-13-15,14 1 16,118-107 0,-106 146-1,1 0-15,-1 13 16,40 159 0,-52-145-1,-1 65 1,-13-78-1,13-14-15</inkml:trace>
  <inkml:trace contextRef="#ctx0" brushRef="#br0" timeOffset="2221.78">7684 3240 0,'13'-13'15,"-26"26"-15,40-39 0,-27 13 16,0-1-16,-27-91 31,14 105-15,0-14-16,-1 14 0,-12 0 15,-40 93 1,53-67 0,-1 14-16,1 26 15,13 40 1,13-93-1,14-13 1,39-39 0,-53 25-1,14-12-15,-1-80 16,-26 93 0,0 13-1,0 26 1,0 80 15,0-79-31,13-1 0,1-13 16,25 14-16</inkml:trace>
  <inkml:trace contextRef="#ctx0" brushRef="#br0" timeOffset="2548.44">7830 3174 0,'0'-39'0,"0"78"0,-14-105 15,14 40-15,-13 12 0,13 1 32,40 145-1,-27-92-31,53 92 31,14-65 0,-41-226 1,-26-79-1,1 211-31,-14 1 0,13 118 47,0-39-47</inkml:trace>
  <inkml:trace contextRef="#ctx0" brushRef="#br0" timeOffset="3085.71">5912 3730 0,'26'13'31,"1"-13"-31,12 0 0,-131-13 0,237 26 16,-65-13-16,12 0 16,913-40 15,-806 40-31,-14-13 16,-13 13-16,264-26 31,-369-1 0,-107 27-31,13-13 16,-12 13-16</inkml:trace>
  <inkml:trace contextRef="#ctx0" brushRef="#br0" timeOffset="9006.65">15567 5727 0,'-14'-14'16,"28"28"-16,-41-28 0,14 28 16,66 38 15,410 94 0,-318-106-31,14 13 0,13-1 16,516 160 15,-596-172-31,93 13 16,-158-53-1,-14-14 1,-13 1 0</inkml:trace>
  <inkml:trace contextRef="#ctx0" brushRef="#br0" timeOffset="9264.62">17418 5951 0,'0'0'0,"-26"-26"16,-1 13-16,14 13 0,-225 13 31,159 13-15,-14 1-16,1 13 15,-14-1-15,0 1 0,0 0 16,14 12-16,-1-12 0,-238 132 31,305-146-15,66 1 0</inkml:trace>
  <inkml:trace contextRef="#ctx0" brushRef="#br0" timeOffset="10116.31">18146 5978 0,'0'66'93,"-14"93"-77,14-133 0,-13 67-1,13-80 1,0-53 15,13 14-15,-13-120 15,0 67-31,0 39 0,0 1 16,40-54-1,-13 80 1,78-14-1,-78 27 1,13 14-16,-14-1 16,67 40-1,-93-40 1,0 13-16,-14-12 0,-12-1 16,-80 53-1,80-40 1,-41 14-1,54-40 1,40 27 0,-14-27-1,13 0-15,1 13 0,-1 0 16,67 40 0,-67-40-1,-12 40 1,-67-13-1,26-27 1,1-13-16,-1 13 16,-92-39 15,106 12-31</inkml:trace>
  <inkml:trace contextRef="#ctx0" brushRef="#br0" timeOffset="10577.94">18688 5965 0,'13'0'15,"-26"0"-15,39 0 16,-26 26 0,0-13-1,-26 80 1,26-67-1,0 14-15,-27 119 32,27-146-17,-13 0 1,13-26 0,0 0-16,27-53 15,-27 26 1,13-13-16,40-92 15,-40 105 1,0 0-16,1 1 0,38 25 31,-52 28-15,27 144 0,-14-118-1,0 0-15,1-1 0,-1 1 16,-13-14-16,39 67 31</inkml:trace>
  <inkml:trace contextRef="#ctx0" brushRef="#br0" timeOffset="10752.7">18622 6203 0,'0'0'0,"0"-14"31,26 14-15,1 0-16,12 0 0,1 0 15,0 0-15,52-13 16,1 0-16</inkml:trace>
  <inkml:trace contextRef="#ctx0" brushRef="#br0" timeOffset="11124.35">19283 6004 0,'0'0'0,"27"-26"15,-14 13-15,13-40 16,-13 40 0,-13-1-16,-66 1 31,40 13-31,-1 0 0,-12 13 15,12-13-15,-52 53 16,66-26 0,13-14-16,0 13 0,79 107 31,-39-107-15,92 53-1,-106-52 1,-12-14-16,12 27 15,-105-14 17,-1-13-17,-92-39 1</inkml:trace>
  <inkml:trace contextRef="#ctx0" brushRef="#br0" timeOffset="13111.47">16268 4616 0,'-14'0'0,"-12"0"31,0-13-15,26-1-16,-14-12 0,-12-1 15,-80-224 17,80 185-17,12 0-15,-25-238 32,144 79-1,-78 212-16,26-27 17,-66 40-17</inkml:trace>
  <inkml:trace contextRef="#ctx0" brushRef="#br0" timeOffset="13512.86">16479 3240 0,'0'-26'0,"0"52"0,13-92 16,1 27-16,-14 25 16,-66-39 15,-1 67-15,-184 184 15,198-105-16,27-54-15,52 146 32,1-158-17,264 13 17,-238-67-32</inkml:trace>
  <inkml:trace contextRef="#ctx0" brushRef="#br0" timeOffset="14432.29">16731 3373 0,'0'-14'16,"0"1"-16,0 40 0,0-67 0,0 27 16,0-1-16,0 1 0,0-13 31,-53 26 0,26 13-15,1 0-16,-1 0 0,1 14 15,-14-14-15,14 14 0,12-1 16,-38 67 0,52-14 15,13-66-31,0-13 15,13 0-15,80-53 32,-26-39-1,-67 39 0,-13 66-15,13 66 15,-13-52-31,13-14 0,1 0 16,78 1 15,-13-81 0,-65 54-31,-14-13 16,0-1-16,0 1 0,0-1 15,0-26 17,0 67-32,0 12 15,0 212 17,0-185-32,13 0 15,13 106 16,-26-146-31,0-79 47,-13 0-31,13 13-16,0 0 0,-13-185 31,26 198-15,27-13-1,-27 40-15,93 39 32,-80 1-32,54 105 31,-80-119-31,0 14 16,-172 39 15,132-66-16,14-13-15,-1 0 0</inkml:trace>
  <inkml:trace contextRef="#ctx0" brushRef="#br0" timeOffset="33338.76">29824 3637 0,'40'-26'16,"-27"26"-1,0-14-15,0 1 0,1 13 16,12-53 15,-92 0 0,-199 1 1,173 38-32,-1 14 15,-264-13 1,225 26-16,0 1 15,-1 12-15,-568 186 32,424-80-17,144-53-15,14 1 0,0-1 16,-172 199 0,212-186-16,26 14 15,-66 211 1,79-118-1,40-94-15,172 345 32,27-278-17,-67-79-15,27-14 16,608 185 0,-556-211-1,1363 27 16,-1349-120-31,0-26 16,0-27-16,-14 1 16,755-741 15,-900 661-31,-26 13 16,-159-330-1,0 343-15,-40 1 0,-569-212 31,-1322 79 1</inkml:trace>
  <inkml:trace contextRef="#ctx0" brushRef="#br0" timeOffset="44378.43">31160 7988 0,'0'0'15,"0"-53"1</inkml:trace>
  <inkml:trace contextRef="#ctx0" brushRef="#br0" timeOffset="44622.42">31014 7975 0,'0'0'0,"0"13"15,53 27 17,66-14-1,-79 14 0,-133-14 0,67-13-31,-27-13 16</inkml:trace>
  <inkml:trace contextRef="#ctx0" brushRef="#br0" timeOffset="44819.94">31305 7909 0,'27'-14'15,"-54"28"-15,67-28 0,-27 1 0,0 26 32,14 93-1,-27-79-31,13 12 0,-13 1 15,27 105 1</inkml:trace>
  <inkml:trace contextRef="#ctx0" brushRef="#br0" timeOffset="45492.78">31094 9258 0,'-14'0'31,"14"13"0,-13-13-31,13 13 0,-13-13 31,13 13-15</inkml:trace>
  <inkml:trace contextRef="#ctx0" brushRef="#br0" timeOffset="45990.91">31305 9403 0,'0'0'0,"0"-13"16,-13 13-16,-13 0 31,12 0-15,1 0-16,0 13 0,-53 13 31,53-12-15,-14 25-1,93 1 17,53 0-1,-92-40-16,-14 53 1,-39-27 0,-107 14 15</inkml:trace>
  <inkml:trace contextRef="#ctx0" brushRef="#br0" timeOffset="46335.6">31424 9496 0,'14'-14'16,"-28"28"-16,41-41 0,-14 27 31,0 13 0,0 27 0,-13-27-15,0 0-16,0 14 31,0-14-15,14 14-1,184-14 17</inkml:trace>
  <inkml:trace contextRef="#ctx0" brushRef="#br0" timeOffset="49080.16">28964 6943 0,'0'0'0,"-13"0"15,0-13-15,-53 13 16,39 13-1,-12-13-15,-67 66 16,40 1 0,-40 104-1,79-131 1,41 119 0,-1-133-1,132 54 1,-92-80-1,0 0-15,-13 0 0,13-14 16,26-25-16</inkml:trace>
  <inkml:trace contextRef="#ctx0" brushRef="#br0" timeOffset="49482.64">29136 7234 0,'0'-13'0,"0"26"0,0-39 16,-13 26 0,-27 13-1,27 0 1,-53 80 15,66-67-31,-13-13 0,13 14 16,0-1-16,13-12 15,0-1-15,0 0 0,1-13 16,78-13 0,-79 0-1,27-80 1,-40 80-1,-13-40 17,-172 53-17</inkml:trace>
  <inkml:trace contextRef="#ctx0" brushRef="#br0" timeOffset="51781.47">29361 7195 0,'-13'-14'16,"13"1"-1,0 0 17,13 13-32,0 0 31,-13 13-15,14 53-1,-14 53 16,0-92-15,0 65 0,0-79-16,0 1 15,-14-1 1,14-26 0,40-120 15,0-25 0,-27 118-15,13 53 15,-12 1-15,-1 12-16,-13 0 0,13 1 15,0 65 1,-13-78-1,13 39 1,-13-40 0,-13-40 15,13 1-15,0 13-16,0-14 0,13-12 0,27-67 31,-27 93-16,27 13 1,-13 132 15,-27-106-31,13 1 16,-13-1-16,0-13 16,0 14-16,13-1 15</inkml:trace>
  <inkml:trace contextRef="#ctx0" brushRef="#br0" timeOffset="52626.41">29864 7208 0,'0'0'15,"0"-13"-15,0-1 16,0 1-16,-14 13 15,14 40 17,0 66-1,0-93-31,0 13 16,0 1-16,0-14 15,0 0-15,0 0 16,14-39 15,-14-14-15,13 27-16,0-53 15,27-93 17,-27 133-32,-13 13 0,13-1 15,14 94 16,-14 52 1,0-40-1,14-131 0,-14 26-15,0-14-16,0 1 0,1-1 15,52-105 17,-53 132-17,-13 40 1,0-14-16,0-13 0,0 14 16,0 79 15,53-93 0,-40-13-31,0-13 16,0-1-16,40-78 31,-53 79-31,14-14 16,-14 14-16,0 0 0,0-1 15,-27 28 16,14 65 1,0-66-32,13 0 15,0 14-15,0-14 16</inkml:trace>
  <inkml:trace contextRef="#ctx0" brushRef="#br0" timeOffset="52846.39">30300 6904 0,'0'0'16,"0"-14"-1,13 14 32</inkml:trace>
  <inkml:trace contextRef="#ctx0" brushRef="#br0" timeOffset="53142.54">30525 6851 0,'0'0'0,"0"13"47,-26 146-16,12-120-31,14 1 15,0 158 17,14-171-32,38 39 31,41-106 0</inkml:trace>
  <inkml:trace contextRef="#ctx0" brushRef="#br0" timeOffset="53305.7">30499 7076 0,'0'0'0,"-40"0"16,53 0 15,119 0 0,-105-27-31</inkml:trace>
  <inkml:trace contextRef="#ctx0" brushRef="#br0" timeOffset="55286.69">30128 8041 0,'0'-13'0,"0"26"0,13-40 16,1-12 15,-94 52 0,54 0-31,13 0 0,-1 14 16,-12-14-16,13 14 0,13-14 15,0 66 17,13-79-32,13 13 0,1 1 15,92-14 1</inkml:trace>
  <inkml:trace contextRef="#ctx0" brushRef="#br0" timeOffset="55442.59">30379 8001 0,'0'-13'0,"0"26"0,-13-26 16,13 26-16,0 0 15,40 93 1,-27-66-1,0 26 1</inkml:trace>
  <inkml:trace contextRef="#ctx0" brushRef="#br0" timeOffset="55938.75">30472 9390 0,'-79'26'62,"65"-13"-62,-65 67 16,79-54 0,13 67-1,14-67 1,-1-12-16,80-1 15,-66-13 1</inkml:trace>
  <inkml:trace contextRef="#ctx0" brushRef="#br0" timeOffset="56228.05">30644 9429 0,'-13'0'0,"26"0"0,27 0 31,-14 14-15,40 12-1,-53 40 17,-26-39-17,-26 26 1,39-27-1,92 14 1,-65-27 0,26-13-16</inkml:trace>
  <inkml:trace contextRef="#ctx0" brushRef="#br0" timeOffset="56703.85">30432 11188 0,'0'0'16,"-39"66"15,12-39-15,14-14-16,-13 53 15,39 67 16,13-133-15,14 0-16,0 0 0</inkml:trace>
  <inkml:trace contextRef="#ctx0" brushRef="#br0" timeOffset="57081.81">30578 11215 0,'-13'0'0,"-1"0"16,41 0-16,-67 0 16,106-13 15,-39 13-31,39 0 16,-53 0-1,0 0-15,1 13 0,-14 0 16,-14 27-1,1-14 1,-27 14 0,54-1 15,-1-39-31,27 53 31,-40 0 0,-27-39-31,1-14 16,-14 13-16,-13 0 0</inkml:trace>
  <inkml:trace contextRef="#ctx0" brushRef="#br0" timeOffset="59300.02">32271 7856 0,'13'0'0,"-26"0"0,13 0 16,-40 0 0,-52 39-1,78-25 1,1-1-16,0 0 0,0 14 16,26 39-1,0-53 1,80 13-1,-80-26 1,40-39 0,-53 25-1,0 1-15,-172-132 32,106 79-17,52 39-15,1-105 31,40 119-15,-1-1-16,120 54 31,-146-13-15,0 12-16,0-12 0,-40 105 31,27-79-15,13-27-1</inkml:trace>
  <inkml:trace contextRef="#ctx0" brushRef="#br0" timeOffset="59738.77">32456 7843 0,'0'0'15,"-13"66"16,13-40-15,0 1-16,0-14 0,0 0 16,0 0-16,0 0 0,0 1 0,0-1 15,13 53 1,-13-79 31,0-14-32,-13 1-15,13-1 16,-14 1-16,-12-80 16,0 40-1,26 26-15,26-65 32,0 105-17,-12 13-15,12-13 0,1 40 16,25 65-1,-65-91 1,-40 38 0,40-38-1,0-14-15,0 13 0</inkml:trace>
  <inkml:trace contextRef="#ctx0" brushRef="#br0" timeOffset="60242.11">32681 7803 0,'13'0'0,"-13"40"47,0-14-31,0-13-16,-13 0 0,13 1 0,0-1 15,0 93 1,0-93-1,0 13 1,13-26-16,0-53 31,-13 40-15,0 0-16,13-13 0,-13 12 0,14-12 0,-14-1 16,13 1-16,-13 0 0,13 12 15,0-12-15,27-40 16,-27 66-1,-13 106 17,0-93-17,0 0-15,0 0 0,0 0 16,13-13-16,27-26 31,-13-14-15,-14 27-16,0 0 15,53-27 1,-53 53 0,1 1-16,-1 39 0,0-27 15,-13 0-15,13 14 0,-13 0 0,14-1 16,-14 1-16</inkml:trace>
  <inkml:trace contextRef="#ctx0" brushRef="#br0" timeOffset="63309.48">32363 9390 0,'0'0'0,"0"-13"16,0-1-16,-13-25 31,0 12-15,0 14-16,-40 0 31,-27 92 0,67-66-31,0 1 0,0-1 16,13 13 0,0-13-16,26 1 31,67-41 0,-80 1-31,0 13 0,14-1 16,26-12 15,-53 39-31,0 14 16,0 131 15,39-12-16</inkml:trace>
  <inkml:trace contextRef="#ctx0" brushRef="#br0" timeOffset="63770.5">32641 9363 0,'-13'14'15,"26"-28"-15,-39 28 0,26-1 32,26 53-1,-26-40-31,0-12 0,0-1 16,0 0-16,13 80 31,-13-93 0,-13-80 0,13 67-31,-13-172 32,92 66-1,-66 119-31,1 0 0,78 53 31,-79 39 0,-184-26 1,157-66-32,-12 0 0</inkml:trace>
  <inkml:trace contextRef="#ctx0" brushRef="#br0" timeOffset="64323.92">32919 9363 0,'0'0'31,"13"27"0,13 79 0,-26-80-31,0-13 0,0 0 0,0 1 16,0-1-16,0 0 0,14 14 16,-14-67 30,13-92-14,0 79-32,0 26 0,27-39 15,-40 53 1,13 39 0,-13-12-1,0-1-15,14 79 16,-14-65-1,0-14-15,13-13 32,0-13-17,40-40 1,-40 27 0,0 12-16,1 14 0,-1-13 15,53 53 1,-66-14-1,13 1-15,-13-1 0,0 1 0,13 12 16,-13-12-16,0 12 0</inkml:trace>
  <inkml:trace contextRef="#ctx0" brushRef="#br0" timeOffset="68218.53">31358 10924 0,'0'0'0,"-79"-27"32,105 27-1,226 14 0,-173-14-31,14 0 16,277 13 15,-357-13-31,-13-13 16,-26 13-16,-318-14 31,238 14-31,13 0 15,-131 27 1,210-1 15,67-26-15,556-26 15,-543 13-15,-27 13-16,-12-14 0,-133 14 31,-317 0 0,357 0-31,0 0 16,39 0-16,14 0 0,13-13 16,383-13 15,-303 26-16,-14 0-15,-13 0 0,-14 0 0,-25 0 16,-226 92 0</inkml:trace>
  <inkml:trace contextRef="#ctx0" brushRef="#br0" timeOffset="71466.55">31398 10474 0,'-27'0'0,"54"0"0,-67 0 16,14-13-16,13 13 15,-14-13 1,67 13 15,185 13 0,-173-13-31,15 0 0,-28 0 16,67 13 15,-132-13-31,-14 0 0,0 0 16,-26 0-16,0 0 15,-13 0-15,13 0 0,-14-13 16,-39 13 0,106-26 15,370-1 0,-185 27-15,-93 0-16,80 0 31,-238 0-15,13 0-16,-14 13 15,-489 14 17,530-27-1,396 0 0,159 0 0,-503 0-31,-159 0 32,54 0-32,-278 0 31,171-13 0,212 13-31,344 0 47,-211 0-16,-172 0-31,-27 0 16,-252-14 15,266 1-31,12 13 0,1 0 16,26-13-16,13 13 15,252 0 17,-199 13-32,0-13 0,-13 0 15,0 0-15,-14 13 16,-52-13-16,-13 14 15,-252-14 17,212 0-32,13 0 0</inkml:trace>
  <inkml:trace contextRef="#ctx0" brushRef="#br0" timeOffset="73260.73">31689 10448 0,'-27'0'93,"14"0"-77,0 0-16,0 0 16,-14 0-16,-264 0 31,225 0-15,-26 0-16,-213-13 15,173 13 1,13-14-16,-13 14 0,0-13 15,-345-13 1,385 12 0,13 14-16,-54-13 15,1 0 1,119 13 0,-14 0 15,27-26 78,0 12-93,0-12-1,0-93 1,0 66-16,0 0 16,0-13-16,0 0 15,0 0-15,-13-172 16,13 158 0,0 1-16,-13-159 15,0 92 1,13 67-16,0 0 15,-14 13-15,1-344 32,13 304-17,27-40 17,-27 120-17,0-1 1,-14 14 93,1 13-78,53 0 32,-27 0-47,27 0-16,-14 0 15,173 0 1,-160 0-1,-12 0-15,12 0 16,-12 0 15,-40 0-15,-1 0-16,-38 0 16</inkml:trace>
  <inkml:trace contextRef="#ctx0" brushRef="#br0" timeOffset="73596.89">29599 7962 0,'-13'0'0,"26"0"0,-39 0 16,12 0-16,14-14 0,-13 14 15,0 0 17,13 14-32,13-14 0,27 26 31,53 40 0,-80-53-31,13 1 16,-13-1-16,1 66 31,-147 40-15</inkml:trace>
  <inkml:trace contextRef="#ctx0" brushRef="#br0" timeOffset="75537.48">32218 8504 0,'0'0'0,"397"-40"47,383 40-16,-714 0-31,13 13 16,-52 1-16</inkml:trace>
  <inkml:trace contextRef="#ctx0" brushRef="#br0" timeOffset="83026.24">31953 8120 0,'0'0'0,"0"-13"16,-13 0-16,13 52 47,13 41-32,-13-27-15,14 0 16,-1 26-16,0 212 16,-13-172-1,0 0-15,13 13 0,-13 14 16,13 475-1,1-449 1,25 503 0,-25-503-1,-28 343 1,1-343-16,-13 13 16,-93 490-1,92-530-15,-12 14 16,-41 224-1,54-290-15,-27 198 32,53-265-17,-13-12-15,13-1 16,26-26 0,-26-1-16,27 1 15,-14-13-15</inkml:trace>
  <inkml:trace contextRef="#ctx0" brushRef="#br0" timeOffset="83377.39">31676 13159 0,'0'0'16,"-14"0"-16,14 13 15,14 53 1,-14-53 0,0 14-16,105 79 31,-78-93-15,118-26-1,-12-93 16,-107 93-31,1-27 32,-54 66-17,14 1-15,-14-1 16,-52 67-16</inkml:trace>
  <inkml:trace contextRef="#ctx0" brushRef="#br0" timeOffset="84226.48">30869 14190 0,'0'0'0,"0"14"31,0 118 0,0-93-31,0 14 16,26 212 15</inkml:trace>
  <inkml:trace contextRef="#ctx0" brushRef="#br0" timeOffset="84801.82">30803 14323 0,'-27'-40'0,"54"80"0,-93-120 16,26 41-16,13-1 0,1 0 15,0-13-15,12 14 0,1-14 16,53-159 15,-14 186-15,120 12-1,-93 28-15,211 105 32,-13 106-1,-251-199-31,-13 0 15,-291 120 17,264-133-17,1 0-15,-41 27 32,94-14-32,12-26 15,252 93 16,-212-80-31,119 80 32,-198 13-1,-14-93-31,-12 0 0,-14 0 16,0 1-16,-146-28 31,160 14-31,12-13 0</inkml:trace>
  <inkml:trace contextRef="#ctx0" brushRef="#br0" timeOffset="85162.53">31451 14389 0,'0'0'15,"26"-14"16,-13 28-15,93 78 15,-93-65-31,1-1 16,-1-13-16,-13 14 16,0-14-16,0 0 0,0 1 15,-27-1 1,14-13-1,26-119 17,-13 92-32,27 1 15,39-54 17,-53 80-32,14 40 31</inkml:trace>
  <inkml:trace contextRef="#ctx0" brushRef="#br0" timeOffset="85546.96">31861 14521 0,'39'-27'31,"-78"54"-31,92-80 16,-53 40-16,13-14 15,-13 14-15,0-13 31,-66 79 1,53-27-32,-1-13 15,1 14-15,0-14 0,0 27 32,39-1-1,-13-39-31,1 0 0,-1 0 15,0 0-15,27-39 32,-27 39-32,0 0 0,0 26 47,14 40-16,-27-53-31,13-13 0</inkml:trace>
  <inkml:trace contextRef="#ctx0" brushRef="#br0" timeOffset="85928.93">32112 14468 0,'0'-13'0,"0"26"0,-13-53 31,26 40-16,-13 14 1,13-1-16,1 26 16,-14-12-1,13-14-15,-13 53 16,0-52 0,0-1-1,0-26 1,0-1-16,13-12 15,53-27 1,-53 40 0,1-1-16,-1 1 0,0 13 15,13 40 1,-26-14 0,0 41-1,0-54 1,27 0-1</inkml:trace>
  <inkml:trace contextRef="#ctx0" brushRef="#br0" timeOffset="86519.3">32496 14442 0,'0'0'0,"0"-27"16,13 1-16,-13-40 15,-40 79 16,27 0-15,13 0-16,-13 53 16,13-39-1,13 52 1,0-79 0,14 13-16,65-39 31,-65 13-31,39-133 15,-53 93 1,-26-132 0,13 146-1,-27-1 1,14 53 0,-13 119-1,26-92 1,0 172 15,0-186-31,0 0 16,0-12-16,0-1 0,13-13 15,27-27 1,-27 1 0,53-40-1,-53 66 1,27 26-1,-40 1 1,13-14-16,27 66 16,-27-52-1,0-14-15,0 0 0,1 1 16,25-14 0,-26-14-1</inkml:trace>
  <inkml:trace contextRef="#ctx0" brushRef="#br0" timeOffset="87824.96">31345 14957 0,'0'0'0,"-13"-39"16,13 52-1,0 119 1,0-79 0,0 0-16,0 13 15,0 0-15,0 212 31,0-265-15,0 0-16</inkml:trace>
  <inkml:trace contextRef="#ctx0" brushRef="#br0" timeOffset="88113.9">31213 15486 0,'-14'0'15,"28"0"-15,-54 0 16,40 14-16,0-1 15,26 26 17,27-25-1,-13-67 0,-27 26-15,14-26 15,-27 67-15,-40 131 15</inkml:trace>
  <inkml:trace contextRef="#ctx0" brushRef="#br0" timeOffset="88593.38">30578 16095 0,'0'0'0,"0"-14"0,0 1 15,0 0-15,13-40 32,-13 80-1,0-1-16,-13 14-15,13-14 16,-40 67 0</inkml:trace>
  <inkml:trace contextRef="#ctx0" brushRef="#br0" timeOffset="89056.49">30578 15976 0,'0'-14'0,"0"1"16,0 40-16,13-54 0,14 80 47,-14-26-32,0-14-15,40 26 31,-13-52 1,-40 0-32,26-66 31,-13 65-31,-13-12 16,13 26 15,-13 13-31,0 0 15,14 93 17,-14-93-32,0 1 15,26-1 17,27-79-1,-40 39-16</inkml:trace>
  <inkml:trace contextRef="#ctx0" brushRef="#br0" timeOffset="89905.71">31186 16015 0,'0'-13'16,"-13"-40"15,13 40-31,-13 0 16,-80 0 15,14 79 0,66 13 1,26-66-32,0 0 15,40-13 17,13-79-1,-53 66-31,-13-14 31,-13 67 0,13 26 1,0-53-32,66-13 31,93-92 0,-133 65-31,1 1 0,26-27 31,-40 27 1,-26 39-32,0-13 0,13 13 15,-14 53 16,28-53-31,52 54 32,-53-54-32,0 40 31,-132-14 0,93-39-31</inkml:trace>
  <inkml:trace contextRef="#ctx0" brushRef="#br0" timeOffset="90118.14">31649 15777 0,'0'-13'0,"0"26"0,27-26 31,-27 26-31,0 0 15,0 1-15,0 12 16,13 146 15,0-93-15</inkml:trace>
  <inkml:trace contextRef="#ctx0" brushRef="#br0" timeOffset="90439.94">31636 15976 0,'13'0'15,"-26"0"-15,172-27 32,-120 27-32,1-13 15,0 13-15,-1 0 0,-12 0 16,65-26 15,-92 12-31,0 1 16,-13 13-16,0-13 0,-53 0 31,13 79 0,53-53-31,0 0 0,26 53 31,-12-52-31</inkml:trace>
  <inkml:trace contextRef="#ctx0" brushRef="#br0" timeOffset="90754.81">32205 15910 0,'0'-14'0,"0"28"16,0-41-16,13 14 0,40 39 47,0 27-32,-40-40-15,27 40 32,-80-39-1,27-28-31,-14-52 31,120-79 0,-54 131-31,-25 28 16,-14 12-16,0 1 16</inkml:trace>
  <inkml:trace contextRef="#ctx0" brushRef="#br0" timeOffset="92140.22">30565 16954 0,'0'0'0,"-14"-39"15,14-41 17,80 14-1,-27 106 0,-53 39 0,0-66-31,0 1 16,-14 12 15,14-39-31,0 0 16,67-120 15,-41 94-31,-13 12 16,120-12 15,-120 78-15,-26 80 15,-1-106-31,14 14 31,40-106 0,-14 52-31,-12 1 16,39-40 15,-53 132 0,0-40-31,0 1 16,66 52 15,-13-79-15,-40-13-16,26 13 0,107-119 47,-120 79-32,-26 27-15,14 0 0,-14-1 16,-53 14 15,40 14-31,-1-1 16,1 13-16,-27 67 31,40-67-31,0-13 16,14 1-1,-1-14-15,79-27 32,-65 1-17,39-93 17,-66 106-17,13 13-15,-13 13 16,0 40 15,27-14 0,26-25 1,-40-28-32,26 1 15,67-66 16,-92 66-31,-1 13 0,-13-14 16,13 54 15,-13-14-31,0-12 0,0 12 16,0 27 0</inkml:trace>
  <inkml:trace contextRef="#ctx0" brushRef="#br0" timeOffset="92264.47">31702 16386 0,'-13'-14'16,"26"28"-16</inkml:trace>
  <inkml:trace contextRef="#ctx0" brushRef="#br0" timeOffset="92625.84">31914 16663 0,'0'0'16,"13"-26"15,0 26-16,0-13-15,1 13 0,25 53 32,-39-40-32,0 13 0,0-13 15,0 40 17,13-53-32,14-26 31,118-40 0,-118 66-15,-1 0-16,1 13 0,-14 0 15,13 14-15,-12-14 0,-1 0 16,-13 0-16</inkml:trace>
  <inkml:trace contextRef="#ctx0" brushRef="#br0" timeOffset="93015.74">29520 15976 0,'-13'0'15,"26"0"-15,0 0 16,27 0-16,13-14 0,26 14 16,80-26-16</inkml:trace>
  <inkml:trace contextRef="#ctx0" brushRef="#br0" timeOffset="93249.13">29692 16782 0,'-13'27'0,"-1"-1"16,41-79-16,-54 119 0,27-52 15,14-14-15,25 0 0,27 0 16,14 0-16,25-14 0</inkml:trace>
  <inkml:trace contextRef="#ctx0" brushRef="#br0" timeOffset="107910.05">19243 2949 0,'0'0'0,"14"-26"31,-1 26 0,0 53 1,-13 145-1,0 14 0,0-172-31,13-27 0</inkml:trace>
  <inkml:trace contextRef="#ctx0" brushRef="#br0" timeOffset="108189.81">19415 2764 0,'0'-26'31,"27"52"-31,-54-26 0,80 27 16,66 118 15,-53 225 0,-304-105 0,106-199-31</inkml:trace>
  <inkml:trace contextRef="#ctx0" brushRef="#br0" timeOffset="109433.06">21677 3108 0,'0'13'31,"0"1"1,13 52-17,-13-53 1,0 13-16,0 27 15,13-40 1,-13 14 0,0-40-1,40-67 1,-13 41 0,118-133-1,-92 119 1,145-106-1</inkml:trace>
  <inkml:trace contextRef="#ctx0" brushRef="#br0" timeOffset="111215.47">28277 2685 0,'0'-27'0,"0"54"16,0-67-16,0 27 0,13 26 47,-13 225-16,13-172-16,0 265 17,-13-291-32</inkml:trace>
  <inkml:trace contextRef="#ctx0" brushRef="#br0" timeOffset="111545.71">28091 3187 0,'0'0'15,"40"40"17,-13-40-32,-14 13 0,0-13 15,40 14 1,-40-1-16,66-13 31,-26-80-15,-53 54-1,14 0-15,-14 12 16,13-12-16,-26 26 16,-1 26-1,-12 14-15</inkml:trace>
  <inkml:trace contextRef="#ctx0" brushRef="#br0" timeOffset="118810.81">19362 3915 0,'0'-13'15,"0"26"-15,-13-40 47,13 14-31,40 13-1,-27 0 1,0-13-16,80 13 31,-67 0-31,-12 40 16,-14-27-1,-14 0-15,-12 14 16,13-14-16,-67 53 31,67-53-31,26 0 16,1-13 0,118-26-1,-79 13 1,105-53-1</inkml:trace>
  <inkml:trace contextRef="#ctx0" brushRef="#br0" timeOffset="119018.8">19653 3809 0,'0'0'0,"-66"-13"15,106 13 16,-14 13-15,54 53 0,-67-26-1,0-14-15,-52 120 32,-1-107-32,-13-12 0</inkml:trace>
  <inkml:trace contextRef="#ctx0" brushRef="#br0" timeOffset="123047.91">14244 4550 0,'13'-27'16,"-13"14"0,14 0-16,-14-133 31,-119-118 0,79 198-31,-330-265 31,-67 146 1,358 172-32,13-1 15,13 14-15,-66 0 16</inkml:trace>
  <inkml:trace contextRef="#ctx0" brushRef="#br0" timeOffset="123437.03">13490 3399 0,'0'-13'0,"0"26"0,13-39 16,-13 12-16,0 1 0,-119-27 46,-158 107-14,224-41-32,-13-13 15,13 14-15,-80 79 32,200-1-1,210 67-16</inkml:trace>
  <inkml:trace contextRef="#ctx0" brushRef="#br0" timeOffset="128892.56">10554 2883 0,'0'0'0,"0"0"31,13-66 0,80 13 1,-80 53-32,0 0 0,14 14 15,-14-1-15,27 106 31,-53 13 1,13-119-32,-27-13 15,27-26 1,27-120 15,92-39 0,-93 172-31,-13 13 0,14 0 16,-14 26-16,27 120 31,-40-106-31,0 118 32,0-105-32</inkml:trace>
  <inkml:trace contextRef="#ctx0" brushRef="#br0" timeOffset="129251.76">11255 2738 0,'-13'0'0,"26"0"0,-39 13 0,12 0 15,1 1-15,-13-1 0,13 0 16,-27 53 15,40-39-31,0-14 0,13 13 0,53 54 47,-26-80-47,-27 0 16,53-80 15,-66 54-31,-79-133 47,66 159-47,-14-13 0,14 13 15,-27 13 1</inkml:trace>
  <inkml:trace contextRef="#ctx0" brushRef="#br0" timeOffset="129679.7">11506 2778 0,'0'0'0,"0"-14"15,-13 1 1,0 0 0,0 13-16,-27 66 31,27-13-16,0 0 1,13-27-16,0 1 0,13-14 16,26 27-1,-25-40 1,52-93 0,-53 53-1,14-158 1,-27 145-1,0 13-15,-40-26 32,27 79-17,13 27-15,39 198 32,-25-198-17,-1-14-15,0 14 16,0-14-16</inkml:trace>
  <inkml:trace contextRef="#ctx0" brushRef="#br0" timeOffset="129997.5">11744 2791 0,'0'13'15,"0"-26"-15,14 26 0,-14 0 0,13-13 16,0 0 0,14-13-1,-14 0-15,-13 0 16,0-40 0,-13 53-1,-93 0 16,93 13-31,-1 0 0,1 80 32,106-14-1,-67-66-31</inkml:trace>
  <inkml:trace contextRef="#ctx0" brushRef="#br0" timeOffset="130191.69">11956 2791 0,'0'0'16,"0"13"15,13-13-31,1 0 16,12 0-16,-13 0 0,14 0 15,-1-13-15</inkml:trace>
  <inkml:trace contextRef="#ctx0" brushRef="#br0" timeOffset="130868.08">12247 2645 0,'0'0'0,"-13"-13"31,13 0-31,13 13 16,53 0 15,-39 26-31,-1 27 31,-26 40 1,-13-80-32,0-13 15,-1 0 16,14-26-31,14-1 16,-14 1-16,13-1 16,0-13-16,0 14 0,1-14 15,38-26 17,-25 185-1,-27-92-31,13 79 15,0-93 1,-13 13 0,14-92 15,-14 53-15,13-27-16,0 14 15,66-93 16,-52 119-31,-27 26 16,13 106 0,-13-105-1,0 39 1</inkml:trace>
  <inkml:trace contextRef="#ctx0" brushRef="#br0" timeOffset="131470.64">12842 2526 0,'0'0'0,"-13"13"0,0 1 16,-40 78 15,53-79-31,0 14 0,0-14 15,66 40 1,-53-40 0,40-26-1,-53 0 1,-26-67 0,12 54-1,-52-53 1,66 65-1,-13 14-15,13-13 16,13 13 0,0 0-16,93 0 31,-79 0-31,-1 0 0,1 0 16,39-13-1,-53 13 1,-26-13-1,-40 39 17,40 1-17,-27 65 1,40-65 0,0-1-16,26 14 15,1-14 1,-1-26-16,-12 0 15,65-79 1,-53 39 0,1-52-16</inkml:trace>
  <inkml:trace contextRef="#ctx0" brushRef="#br0" timeOffset="132174.1">13186 2394 0,'0'0'16,"-40"-198"0,14 290 15,13-52-16,13 13-15,0-14 16,0 1-16,13 13 0,0-13 16,53 79 15,-53-106-31,40-13 16,-39-13-1,39-93 1,-53 79-1,13-39 1,0 53 0,-13 26-1,0 14 1,0 39 0,0-53-1,0 0-15,13 1 0,-13-1 16,13 0-16,27 0 15,-27-13 1,1 0-16,-1-13 0,0 13 16,27-66-1,-40 39 1,13-12 0,-13 78 15,0-25-16,0 12-15,13 53 16,40-52 15,-40-27-15,27-79 0,-27 52-1,0-145 1,-13 119-1,-26-66 1,13 119 0,-1 80 15,14-41-31,0 1 0,14-14 16,25 146 15,-39-158-31,14 12 0,-14-13 15</inkml:trace>
  <inkml:trace contextRef="#ctx0" brushRef="#br0" timeOffset="132642.59">13847 2539 0,'0'0'0,"-13"0"16,13-13-16,-13 13 15,39 13 16,-12-13-15,-1 0-16,0 0 16,66-13-1,-52 13 1,-14-13-16,0 0 16,0 0-16,1-40 15,-28 13 1,1 27-16,-13 0 15,-146 132 17,159-80-17,13 1-15,79 105 32,-53-131-32</inkml:trace>
  <inkml:trace contextRef="#ctx0" brushRef="#br0" timeOffset="133032.67">10488 3716 0,'0'0'15,"-106"14"-15,-185-1 32,304-26-32,40-1 15,27-12-15,26-14 16,1362-290 15,-1138 250-31,14 14 16,-27 0-16,755-159 31,-914 199-15,-131 13-16,-14 13 0,-26 0 15,-53 13-15</inkml:trace>
  <inkml:trace contextRef="#ctx0" brushRef="#br0" timeOffset="137120.16">11784 1931 0,'0'0'0,"0"-13"31,13 13-31,-13-13 16,40-53-1,-27 52 1,53 1 15,-66 26-31,14 14 16,-14-1-16,13 40 16,-13 0-1,0-39-15,0 26 31,-13-146 1,26 54-17,40-147 1,-27 147-16,1-1 16,12 0-1,67 173 16,-93-94-31,-13 14 16,27 132 15,-27-171-31,0-1 16</inkml:trace>
  <inkml:trace contextRef="#ctx0" brushRef="#br0" timeOffset="137587.94">12340 1799 0,'0'-13'16,"0"26"-16,13 27 46,27 118-14,-40-118-32,13 0 15,-13-14-15,13 1 16,-13-14-16,0 0 0,13 13 31,-13-39-31,0 0 16,-39-185 15,25 145-15,14 0-16,-13 0 0,13 13 0,0-13 15,66-13 17,-53 93-17,1-14-15,-1 27 0,0-14 16,-92 133 15,66-146-31,-1 0 16,1-13-16</inkml:trace>
  <inkml:trace contextRef="#ctx0" brushRef="#br0" timeOffset="138158.65">12604 1680 0,'0'-13'31,"13"26"-15,-13 0-16,14-13 0,-1 27 16,0 12-16,0-12 15,0 65 16,-13-79-31,0 27 16,0-53 15,14-119 1,-1 92-32,-13 0 0,40-52 31,-27 79-31,0 39 31,0-13-31,14 80 31,-27-80-31,13 13 0,0-26 47,0-39-31,1 26-16,91-106 31,-12 158 0,-67 120 1,-12-133-32</inkml:trace>
  <inkml:trace contextRef="#ctx0" brushRef="#br0" timeOffset="138337.6">13411 1548 0,'0'0'16,"-13"-14"15,13 28-31,-14 12 0,14-13 16,0 93 15,0-93-31,0 1 0,0-1 16</inkml:trace>
  <inkml:trace contextRef="#ctx0" brushRef="#br0" timeOffset="138476.76">13398 1270 0,'-14'-13'16,"28"26"-16,-41 0 31,40 14-31</inkml:trace>
  <inkml:trace contextRef="#ctx0" brushRef="#br0" timeOffset="139118.26">13609 1587 0,'0'0'0,"13"0"16,1 0 31,-14 53-16,0-40-31,0 1 31,13-41 0,0 14-31,0 0 0,1 0 16,25-27 15,-25 40-31,-14 13 0,13 14 16,0 65 15,40 1 0,-40-93-31,80-66 32,-80 26-32,66-79 31,-79 106-31,13-53 31,-65 52 0,52 28-31,-14-14 0,14 13 16,0 0-16,27 27 31,65 26 0,-78-53-15,-14 0-16,0 14 31,0-14-31,-14-13 16</inkml:trace>
  <inkml:trace contextRef="#ctx0" brushRef="#br0" timeOffset="139335.65">14218 1270 0,'13'0'0,"-26"0"0,13 53 47,0 132-16,13-145-31,0-1 0,27 67 15,-27-79 1,0-14-16,0 13 16</inkml:trace>
  <inkml:trace contextRef="#ctx0" brushRef="#br0" timeOffset="140137.41">14323 1667 0,'0'0'0,"-13"-14"15,13-12-15,0 13 16,66-53-1,-26 52 1,106-25 0,-120 39-1,0-13-15,-12 13 16,-1-27 0,-26 14-1,-67-14 1,54 27-1,13 0-15,-40 53 16,39-39 0,-12 91-1,26-78-15,13-1 16,27 27 0,-27-53-16,0 13 15,54-26 1,-54 0-16,13 0 15,27-67 1,-40 14 15,-13 106 1,0-14-17,14-12 1,25 12-1,-12-26 1,-14 0-16,13-13 0,1 0 16,-1-1-16,14-25 15,0-54 1,-40 53-16,0 1 16,-14-1-16,-25-105 31,25 145-31,1 66 31,26-13-15,-13-14-16,14-12 0,-1 12 15,27 28 1,-27-54 0,0 0-16,0-13 0,1 0 15,12-40 1,-13 27-1,-13-13-15,13-67 16,27 106 15,-27 14-15,40 145 0</inkml:trace>
  <inkml:trace contextRef="#ctx0" brushRef="#br0" timeOffset="140488.19">12802 2222 0,'-251'40'15,"502"-80"-15,-727 106 16,450-66 0,26-13-16,40 0 0,13 0 15,52-14-15,1099-237 47,-940 211-47,14 0 0,-13 13 0,-14 0 16,648-52 15,-859 92-15,-27 0-16,-13 13 0,-26 0 15,-14 1-15</inkml:trace>
  <inkml:trace contextRef="#ctx0" brushRef="#br0" timeOffset="147353.75">23317 2658 0,'0'14'32,"0"-28"-32,0 41 15,0-14-15,-13 14 0,-106 250 47,0 1-16,92-238-31,14-1 0,-27 67 32,14-66-17,26-27-15</inkml:trace>
  <inkml:trace contextRef="#ctx0" brushRef="#br0" timeOffset="147669.09">22867 3333 0,'0'13'0,"27"80"47,-14-54-32,0-25-15,53 25 32,0-78-1,-52 25-31,-1 1 16,40-40 15</inkml:trace>
  <inkml:trace contextRef="#ctx0" brushRef="#br0" timeOffset="158652.73">15183 4338 0,'0'0'0,"-26"0"15,-1 0-15,14 0 0,-80-26 32,80 12-17,-13-78 1,26 52 0,13-13-16,0 0 15,27-13-15,52-106 16,226-238-1,-226 304 1,1 14-16,145-120 16,-185 173-16,-13-1 15,-14 27-15,-39 0 32,-53 52-17</inkml:trace>
  <inkml:trace contextRef="#ctx0" brushRef="#br0" timeOffset="159102.92">15858 2725 0,'-27'0'16,"54"0"-16,-67 13 15,53-13 17,14 0-17,-1 0-15,1 0 0,12-13 16,1 13-16,172 26 47,-199-13-47,0 1 0,-13-1 15,0 13-15,0 1 0,-13-1 16,0 1-16,-1-1 16,-12 0-16,-14 27 15</inkml:trace>
  <inkml:trace contextRef="#ctx0" brushRef="#br0" timeOffset="159781.9">16426 1878 0,'0'-13'16,"0"26"-16,0-39 15,0 13-15,-13-1 32,0 14-17,0 14-15,-1-14 0,1 13 16,0 0-16,-13 27 16,12-27-1,14 13-15,27 14 16,-1-27-1,1 0-15,171 80 32,-171-80-17,-1 67 1,-119-1 15,67-79-31</inkml:trace>
  <inkml:trace contextRef="#ctx0" brushRef="#br0" timeOffset="160283.88">16440 1706 0,'26'-13'16,"-52"26"-16,118-52 15,-52 39-15,0-14 0,118 1 32,-105 13-17,0 0 1,-40 0 15,-26 27 0,0-14-15,0 13-16,-1 27 16,1 40-1,13-54-15,0-12 16,0-1-16,53 80 31,-40-93-31,0-13 16,120-79 15,-107 39-31,-13 1 16,1-14-16,-14 13 0,0-13 15,-133-92 17,41 145-17,39 13-15,13 0 0</inkml:trace>
  <inkml:trace contextRef="#ctx0" brushRef="#br0" timeOffset="161431.74">17114 1283 0,'0'0'15,"-66"-53"1,40 40-16,-14 13 16,-278 40 15,173 13-15,-172 198 15,277-172-31,-13 1 15,13 12-15,1 1 0,12 12 16,1 186 0,184 119 15,-105-383-15,238 39-1,238-159 16,14-237 1,-305-186-1,-450 66 0,119 397-31,-383-26 31,357 79-31</inkml:trace>
  <inkml:trace contextRef="#ctx0" brushRef="#br0" timeOffset="164305.65">17590 1706 0,'0'0'0,"-53"0"32,53 14-32,14-14 31,38-14-16,-12 1-15,370-79 32,-304 65-17,304-39 17,-397 66-17,-39 0 1,12-13-1,1 13-15</inkml:trace>
  <inkml:trace contextRef="#ctx0" brushRef="#br0" timeOffset="164937.82">18754 1177 0,'13'0'0,"-13"-13"32,0 0-32,0 39 46,0-12-30,14-1-16,-14 0 0,0 0 0,13 0 16,26 40-1,-25-39-15,12-14 16,93 0 15,-106-14-31,27-39 31,-27-66 1,-13 106-32,0 79 47,27 106-16,-14-132-31,13 79 15</inkml:trace>
  <inkml:trace contextRef="#ctx0" brushRef="#br0" timeOffset="165447.49">19455 1204 0,'-13'13'47,"-40"40"-15,53-27-32,0-12 0,0 12 15,0 0-15,13-12 16,0 12-16,1-13 0,65 14 31,40-54 0,-106 14-31,0-13 0,-13 12 16,0-12-16,-79-67 31,-106 14 0,119 13 1,79 53-32,13 0 0,133-40 31,-132 53-15,39 92-1,-66-65 1,0 12-16,0-12 15,0 12-15,-40 41 16</inkml:trace>
  <inkml:trace contextRef="#ctx0" brushRef="#br0" timeOffset="165903.01">20182 1072 0,'0'0'15,"-13"-40"1,0 40-1,0-13 1,-80 26 0,80 0-1,-40 53 1,53-53 0,13 1-16,1-1 0,-1 0 15,13 14-15,14-14 16,92 40-1,-119-40 1,1 13-16,-67 40 16,26-52-1,-105 12 1,106-39 0</inkml:trace>
  <inkml:trace contextRef="#ctx0" brushRef="#br0" timeOffset="166114.98">20513 886 0,'13'-13'15,"-13"0"-15,-13 39 0,13-52 16,-26 79 15,26-27-15,0 1-16,0 12 15,13 160 1,0-93 15,-13-80-15</inkml:trace>
  <inkml:trace contextRef="#ctx0" brushRef="#br0" timeOffset="167314.79">20513 1230 0,'13'-26'0,"-26"52"0,26-65 16,-13 25-16,27-12 16,-14 26-1,80-27 1,65 1 15,-131 13-31,12-27 31,-39 27-15,-13 0-16,0-1 0,0 1 16,0 13-16,-67 0 15,67 13 1,-53 54 0,79 25 15,93-52 0,-80-40-31,80-53 31,-93 26-15,1 1-16,-14 0 0,13-80 31,-13 79-31,0 1 0,0 13 16,0-14-1,0 40 17,0 1-17,0-1-15,0 0 16,0 14 31,0-14-32,0 0-15,0 0 0,0 14 16,13 65 0,-13-65-1,26 39 1,-26-53-16,0 0 31,14-13-15,-14-13-16,13 0 15,27-40 1,-27 40-16,0-1 16,27-25-1,-27 26 1,-13-1-16,13 14 0,14-39 31,-27 25-15,13 1-16,0-40 15,-13 14 1,0-54 0,0 40-1,-13 13 1,13 54 0,-13 171 15,13-145-16,13-1-15,13 120 32,-26-146-32,0 0 15,14 14 1,-14-80 15,13 26-15,53-78-1,40 65 17,-80 53-17,-13 0-15,14 40 16,-40 27 15,-40-54-15,-66-52-1</inkml:trace>
  <inkml:trace contextRef="#ctx0" brushRef="#br0" timeOffset="167523.54">21651 701 0,'0'0'0,"13"0"15,-13 13-15,0 1 16,0 171 15,0-145-15,-13-1-16,13 1 0,0 0 16,0 65-1</inkml:trace>
  <inkml:trace contextRef="#ctx0" brushRef="#br0" timeOffset="167890.86">21915 1072 0,'13'-40'16,"-13"40"-16,-13 40 15,26-80 1,0 40-16,14 0 31,13-27 0,-27 27-31,-13-52 32,-106 38-1,80 28-31,-1 12 15,1 0-15,12 1 0,-12-1 16,26 14-16,13 119 31,14-133-31,12 1 16,1-14-16,13 0 0,0-13 16,66-13-16</inkml:trace>
  <inkml:trace contextRef="#ctx0" brushRef="#br0" timeOffset="169942.45">19944 4880 0,'14'13'31,"12"-13"0,14 0-15,-1 0-16,14 14 16,146-14-1,-133 0-15,-13 0 16,132-14 0,-172 14-1,14-13 1,-54 13 15</inkml:trace>
  <inkml:trace contextRef="#ctx0" brushRef="#br0" timeOffset="170281.6">21069 4814 0,'-14'13'0,"28"-26"0,38 26 46,28-13-30,-27-13-16,13 13 16,-13 0-16,13-13 0,132 0 31,-184 13-15,-14-14-1</inkml:trace>
  <inkml:trace contextRef="#ctx0" brushRef="#br0" timeOffset="185412.58">19071 1746 0,'0'13'31,"106"-39"-16,66-1 1,-40 1-16,27-1 16,727-65-1,-634 65 1,594-52 0,-700 66-1,-27 0-15,39-27 16</inkml:trace>
  <inkml:trace contextRef="#ctx0" brushRef="#br0" timeOffset="189853.02">23476 741 0,'0'0'15,"13"-13"-15,-40-67 16,-12 1 15,26 79-15,-40 93 0,26-41-1,14 15-15,-27 157 16,40-144-1,0-1-15,13-13 0,1 14 16,39 105 0,-53-159-1,0-13-15</inkml:trace>
  <inkml:trace contextRef="#ctx0" brushRef="#br0" timeOffset="190190.27">23145 1164 0,'0'-26'0,"0"52"16,13-79-16,0 40 0,14 13 0,-1-13 16,67 13-1,-53 0 1,-14 0-16,1 0 0,-1 0 16,0 0-16,-12 0 15,39 13 1,-40 0 15,0 14 0,0-14-15,-13 0-16,27 27 16,-14-40-1,-13 13-15,26 13 16,-12-12-1,12-1-15</inkml:trace>
  <inkml:trace contextRef="#ctx0" brushRef="#br0" timeOffset="190654.94">24269 834 0,'0'-14'0,"0"28"0,0-41 16,0 14-16,-13 0 15,-13-40 1,-14 39 0,-26 41-1,26 13 1,0 92 0,54-92-1,-1-14-15,0 0 16,106 80-1,-92-93 1,12 14-16,-12-14 0,-14 14 0,13 52 31,-52-53-15,-1 14 0,-25-27-1,25-13-15</inkml:trace>
  <inkml:trace contextRef="#ctx0" brushRef="#br0" timeOffset="191633.76">23965 1151 0,'0'0'0,"26"13"31,133-53 0,-119 27-31,92-13 32,-105 26-32</inkml:trace>
  <inkml:trace contextRef="#ctx0" brushRef="#br0" timeOffset="192140.56">24640 1085 0,'-14'0'31,"14"-27"0,0 14-31,14 13 16,-1-13-16,0 0 0,13 13 15,1-14-15,-14 14 0,14-13 16,25 53 15,-65-14-31,-13-12 16,-27 38-1,26-38-15,-78 52 32,184-40-1,-13-13-31,0-13 16,14 0-16,12-13 0</inkml:trace>
  <inkml:trace contextRef="#ctx0" brushRef="#br0" timeOffset="192492.65">25539 1217 0,'0'13'16,"0"-26"-16,-13 26 0,26-13 16,106 0 15</inkml:trace>
  <inkml:trace contextRef="#ctx0" brushRef="#br0" timeOffset="192756.8">26888 1217 0,'0'0'0,"92"0"31,-78 0-31,-1-13 16</inkml:trace>
  <inkml:trace contextRef="#ctx0" brushRef="#br0" timeOffset="195690.6">19376 4523 0,'-14'0'0,"14"-13"15,40 0 48,0-1-63,-27 1 15,119-13 17,-158 39-1,13 0-15,-1-13-16,-52 40 15,40-27 1,13 0-16,-14 54 31,67-41-15,-27-26-16,13 13 15,80 40 1,-79-26 0,-14-14-16,-79 93 31,0-93-16,39-13-15</inkml:trace>
  <inkml:trace contextRef="#ctx0" brushRef="#br0" timeOffset="195900.25">19680 4298 0,'13'27'16,"-26"-54"-16,26 332 31,-26-253-15,-14 15-16,-145 184 31</inkml:trace>
  <inkml:trace contextRef="#ctx0" brushRef="#br0" timeOffset="199563.77">19336 5198 0,'0'0'0,"-13"-27"31,13 40 16,0 27-16,0-13-31,13-1 47,0 0-16,67-26 1,-28-13-1,-38 13-31,-1-26 16,-13-40 15,0 52-16,0 1-15,0-13 16,0 39 15,0 53 1,0-39-17,0 65 1,0-65-1,0-1-15</inkml:trace>
  <inkml:trace contextRef="#ctx0" brushRef="#br0" timeOffset="199760.08">19614 5131 0,'0'0'0,"13"-39"15,0 39-15,27 26 16,-27 1 0,0-1-16,14 14 15,-27 185 17,-27-172-32,-26-1 0</inkml:trace>
  <inkml:trace contextRef="#ctx0" brushRef="#br0" timeOffset="207612.87">19812 5489 0,'0'0'0,"13"13"46,1-13-30,25 13 15,-26-13-15,14 0-16,-1 0 0,239 13 31,-199-13-15,251 0-1,-237 0 1,264 0 0,-252 0-1,305 0 1,-291 0 0,0 0-16,-14 0 15,345 13 1,-358-13-1,238 14 1,-224-14 0,0 0-16,12 0 0,385 13 31,-398-13-15,-12 0-16,-1 0 0,238 0 31,-264 0-16,66 0 1,80 0 0,-160 0-16,-12 0 15,-1 0-15,-12 0 16,25 0 0,-26 0 390,1 0-391,52 0 17,40 0-1,-14 0 0,-52 0 0,-27 0-15</inkml:trace>
  <inkml:trace contextRef="#ctx0" brushRef="#br0" timeOffset="208440.64">24891 5237 0,'0'14'78,"0"-1"-46,-27-13-17,-105 39 17,106-25-17,-14-1 1,40 0-1,26 0 1,1 1 0,92 38 15,-53-25 0,-26-1 0</inkml:trace>
  <inkml:trace contextRef="#ctx0" brushRef="#br0" timeOffset="208708.82">24798 5343 0,'-13'0'16,"26"0"-16,-13 13 31,252 1 0,12-14 0</inkml:trace>
  <inkml:trace contextRef="#ctx0" brushRef="#br0" timeOffset="-196798.16">24282 5594 0,'0'0'0,"14"-26"31,-14 66 47,13-14-62,13 146-1,1-119 1,-1 13-16,120 146 16,-67-133-16,384 225 31,-357-264-16,410-1 1,251-237 15,-635 132-15,-13-13-16,132-133 16,-198 146-16,0-93 31,-53 146-16,-13 0-15,-27-1 16,14 14 0,12 14-16,1-14 15,13 13-15,-13-13 16,0 0 0,13 13 15,-13-13 0</inkml:trace>
  <inkml:trace contextRef="#ctx0" brushRef="#br0" timeOffset="-196319.33">26729 5859 0,'-13'0'0,"0"0"15,0 0 1,-1 0-16,-12-13 16,13 13-1,-1 0-15,41-14 31,-14 1-15,14 13-16,65-40 16,-52 14-1,-1 13-15,107-53 16,-120 52 0,41-25-1,-81 92 16,1-14-15,13 1-16,-13 0 0,13 13 16,-13 158-1,13-158 1,0 66 0,13-92-16,-13-14 15,0 0-15,0-39 31</inkml:trace>
  <inkml:trace contextRef="#ctx0" brushRef="#br0" timeOffset="-195510.63">28012 5793 0,'0'0'0,"-13"0"15,-14 0 16,54 0-15,-1 0-16,1 0 0,237-14 31,-211 14-31</inkml:trace>
  <inkml:trace contextRef="#ctx0" brushRef="#br0" timeOffset="-195338.38">28065 6004 0,'-13'0'0,"26"0"0,27 14 16,13-14-16,26 13 16,265 13-1,-212-13-15</inkml:trace>
  <inkml:trace contextRef="#ctx0" brushRef="#br0" timeOffset="-178809.07">19733 6216 0,'0'0'0,"-13"40"31,26-40-15,0 0-16,13 13 0,14-13 15,0 0-15,119-27 16,-54 14-16,41-13 0,26 12 15,26 1-15,27 0 16,13 0-16,582-14 16,-542 27-16,-14-13 15,411 0 1,-503 0-16,344-40 31,-477 53-15,-26-13-16,-13-1 15,-13 14-15,-26 0 0,-1 0 0</inkml:trace>
  <inkml:trace contextRef="#ctx0" brushRef="#br0" timeOffset="-175728.89">19680 6983 0,'0'0'0,"-13"13"47,92 0-16,728-13 0,-516 0-31,1137-39 16,-1071 39 0,847-40 15,-781 14-31,-264 26 0,-27-14 16</inkml:trace>
  <inkml:trace contextRef="#ctx0" brushRef="#br0" timeOffset="-174991.11">21320 7036 0,'0'-13'32,"13"13"-32,-26 13 0,39-26 15,-12 92 32,-14-53-47,-14 14 0,-12 92 16,26-92-1,-13 0-15,-27 92 32</inkml:trace>
  <inkml:trace contextRef="#ctx0" brushRef="#br0" timeOffset="-174682.49">21399 7023 0,'-13'0'16,"53"26"15,-40-13-15,26 1-16,14 25 15,52 54 1,-78-67-1,12-13-15,-26 1 0</inkml:trace>
  <inkml:trace contextRef="#ctx0" brushRef="#br0" timeOffset="-174307.21">21360 7062 0,'0'-13'16,"13"40"15,13 78 0,-13-52-15,-13 0-16,14 13 0,-1 0 16,-13 14-16,13-14 15,-13 13-15,13-13 0,-13 0 16,14 1-16,-1 78 16,0-79-1,-13-53-15,0 14 16,13-27-1,-13-13 1</inkml:trace>
  <inkml:trace contextRef="#ctx0" brushRef="#br0" timeOffset="-173554.91">19931 6890 0,'66'0'16,"67"0"0,-14 0-16,26 0 15,728 0 1,-595 0 0,-1 0-16,477 0 15,-555-13 1,343-13-1,-476 12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74.2029" units="1/cm"/>
          <inkml:channelProperty channel="Y" name="resolution" value="74.4186" units="1/cm"/>
          <inkml:channelProperty channel="T" name="resolution" value="1" units="1/dev"/>
        </inkml:channelProperties>
      </inkml:inkSource>
      <inkml:timestamp xml:id="ts0" timeString="2025-04-23T06:55:52.896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2711 12127 0,'0'0'0,"0"-26"15,0-1 1,-13-12-16,13 12 0,0-79 31,13 106-15,14 199 15,-27-93-15,-14 79-1,1-119 1,0-13-16,0 13 0,13-13 15,-40 92 1,40-131 0,0-28-1,0-25-15,-13-266 32,13 94-17,145-397 16,-105 528-15,0 27-16,118-39 16,-65 92-1,-40 26-15,-13 14 16,-1 13-16,41 145 16,-67-119-1,-13 1-15,-93 158 16,54-172-1,-28 0-15,-104 93 16,52-93 0,-1-53-1,134-145 17,-1 119-17,132 52 1,-105-12-16,119 184 31,-80-105-15,53 53-1,-65-119 1</inkml:trace>
  <inkml:trace contextRef="#ctx0" brushRef="#br0" timeOffset="423.28">3664 12379 0,'0'-14'0,"0"28"0,-14-54 16,1 27-16,-40-14 16,40 40-1,-40 93 1,40-53-1,13-13-15,-13 13 16,26 66 0,-13-93-16,39 40 15,-12-66 1,13-26 0,52-146-1,-79 106 1,1-159-1,-28 185-15,-65 27 32,39 53-17,27 52 1,26-78 0,1-1-16</inkml:trace>
  <inkml:trace contextRef="#ctx0" brushRef="#br0" timeOffset="820.26">4021 11889 0,'0'-39'0,"0"78"0,-27-171 16,14 132 0,0 66-1,13-26 1,0 13-16,-14 0 0,-12 277 31,26-264-15,-13 133-1,0-173 1,13 14 0,26-133 15,-13 67-16,0-14-15,40-39 16,0 66 0,-26 13-16,79 158 31,-93-118-15,-13-14-16,0 67 15,-40-67 1,-105 1-1,92-40 1</inkml:trace>
  <inkml:trace contextRef="#ctx0" brushRef="#br0" timeOffset="1206.61">2288 13013 0,'0'0'0,"-40"14"15,14-14-15,39 13 16,14-13-1,26 0-15,251-27 16,-146 14 0,14-13-16,27 12 0,-1 1 15,569-40 1,-621 53 0,-14-13-16,93 0 15,-199 13 1,-13 0-16</inkml:trace>
  <inkml:trace contextRef="#ctx0" brushRef="#br0" timeOffset="3553.12">5264 11916 0,'0'0'0,"0"-14"15,13-12-15,40-40 16,-53 53-1,-26 52 1,-1 1 0,-132 264-1,133-198 1,-1 0-16,1 13 16,39 278-1,93-345 1</inkml:trace>
  <inkml:trace contextRef="#ctx0" brushRef="#br0" timeOffset="3847.15">5780 12339 0,'-14'-53'16,"14"40"-1,0 0-15,-13-1 16,0 14 0,13 14-16,-26 78 15,26-52 1,-14 26-16,-25 172 15,-1-26 17</inkml:trace>
  <inkml:trace contextRef="#ctx0" brushRef="#br0" timeOffset="4139.78">5581 12498 0,'0'0'0,"-13"-80"16,0 14-16,13-145 16,13 171-1,93-13 1,-53 53 0,158 106-1,-171-53 1,53 224-1,-107-211 1,-171 186 0,119-199-1,0-14-15,-13-12 0,-120 26 16,160-53 0,-1 0-16</inkml:trace>
  <inkml:trace contextRef="#ctx0" brushRef="#br0" timeOffset="4530.81">6322 12577 0,'0'0'0,"-13"0"16,-14 26-1,40-12 1,54 25 0,-41-39-1,0 0-15,54 0 16,12-106 15,-92 80-31,0-14 16,-66-79-1,40 93 1,-93 79 0,92-14-1,-12 173 1,39-159 0,0-13-16,53 52 15</inkml:trace>
  <inkml:trace contextRef="#ctx0" brushRef="#br0" timeOffset="4911.09">6679 12365 0,'0'0'0,"0"53"31,0-26-16,0-1-15,13 93 16,-13-79 0,-26 92-1,13-105-15,13 12 32,0-52-17,13 0-15,53-93 16,-13 0-1,92-92 1,-105 171 0,26 41-1,-53 25 1,-26 146 0,0-145-1,0 39-15</inkml:trace>
  <inkml:trace contextRef="#ctx0" brushRef="#br0" timeOffset="5498.61">7142 12339 0,'0'-13'0,"0"26"0,-13-26 16,13 26-16,0 0 15,26 172 17,-26-145-17,0 92 1,0-105 0,0 12-1,40-131 16,-1-1-15,-12 53-16,26-52 16,-27 65-16,1-12 15,-14 26-15,53 52 32,-66 27-17,-53 119 16,53-171-15,0-1-16,13-26 16,14-27-1,-14 14-15,80-120 32,-67 120-32,-13 26 15,1 0-15,12 119 31,-26-93-15,40 93 0,13-79-1</inkml:trace>
  <inkml:trace contextRef="#ctx0" brushRef="#br0" timeOffset="5839.86">8041 12537 0,'0'0'0,"-26"-92"31,-14 65-15,-13 14-1,-39 158 17,78-105-17,-12 92 1,79-79 15,53-106 0,-27-92 1,-66 158-1,-26 14-31,13-14 15,-13 106 17</inkml:trace>
  <inkml:trace contextRef="#ctx0" brushRef="#br0" timeOffset="6167.61">8134 12537 0,'0'0'0,"13"-39"15,-13-14-15,0 13 16,53-26 0,-40 79-16,14 0 15,26 146 1,-53-106 0,0-13-16,0 12 0,0-25 15,-27 52 1,-13-105 15,27-1-31,13-26 16,66-132-1,67 66 17,-120 119-17,13 0-15,1 53 16</inkml:trace>
  <inkml:trace contextRef="#ctx0" brushRef="#br0" timeOffset="6710.81">8583 12180 0,'14'-39'0,"-28"78"0,28-171 15,-1 105-15,-13 14 16,0 0-16,13 132 31,-13 159 0,0-225-31,0-14 0,0 41 32,13-67-17,1-26-15,12-14 16,67-118 15,-80 118-31,66-12 31,-132 158 1,0-53-17,-26 26 16,66-92-31,39-26 32,54 13-1,-27 79 0,-14 13 0,-26-79-31</inkml:trace>
  <inkml:trace contextRef="#ctx0" brushRef="#br0" timeOffset="6922.87">9099 12260 0,'0'0'0,"53"-239"31,-40 200-31,-13 12 0,14 14 15,39 185 17,-40-93-32,13 278 31,-184 27 0,-120-331-15</inkml:trace>
  <inkml:trace contextRef="#ctx0" brushRef="#br0" timeOffset="10650.87">3333 6295 0,'0'-26'0,"0"52"0,0-65 0,0 12 15,0 14-15,0 0 0,0-14 16,-66-12 0,26 39-1,-132 66 1,106-27-1,-225 266 1,212-200 0,-503 834 15,502-806-15,14-14-16,0 13 15,13-13-15,14-13 0,-1 13 16,27-14-16,-27 200 15,40-213 1,13 199 0,0-238-16,1 0 15,12 39 1,-13-78-16,14-14 16,39-53-1</inkml:trace>
  <inkml:trace contextRef="#ctx0" brushRef="#br0" timeOffset="11053.21">1534 9046 0,'0'-13'0,"-13"13"16,13 13 15,0 0-15,26 93-1,-12-80-15,12 14 16,27 53-1,106-27 17,-120-66-17,-12-27-15,13 14 0,-14-27 16,106-171 15,-132 184-31,13 1 16,-13 13-16</inkml:trace>
  <inkml:trace contextRef="#ctx0" brushRef="#br0" timeOffset="12527.69">2156 9258 0,'0'0'0,"0"-27"16,0 14-16,0 53 31,-40 264 0,-52 26 0,52-184 1,27-133-32,13 0 31,105-13 0,-52 13-31,80-13 16,382 14 15,-396-14-31,0 0 0,0 0 16,278-27 15,-370 27-31,26-26 31,-80-40 0,-26-53 1,53 79-32,0 0 0,0-13 15,0 1-15,0-120 16,13 53-1,1 79-15,-1-13 16,40-79 0,-40 119-1,0-40 1,-26 53 0,-159-14-1,-238 1 16,304 13-15,-277 13 0,303 1-1,14-14-15,-66 0 16,106 13 0,39-13 15,0 0 0,0 0-15,-13 13-1,14 0 17,-14 1-17,13 12 1,-26 27 15,13-40-15,-14 93-1,28-53 1,25 53 0,-26-93-1,1 0-15,-1 0 16,40 14-1,0-41 17,-27 1-17,-13 13-15,120-39 16,-81 12 0,200-52-1,-173 52 1,186-78-1,-212 78 1,-14 14-16,41-40 31,-67 40-31,-26 13 16,-27 13 15</inkml:trace>
  <inkml:trace contextRef="#ctx0" brushRef="#br0" timeOffset="13801.95">1389 10064 0,'13'-26'0,"-13"13"0,13-14 16,67-13 15,-67 54-15,-13-1-16,0 13 15,0 14-15,-27 106 16,14-80-16,13 0 16,-40 225-1,27-225-15,13 13 16,-13 186 15,39-146-31,-12-66 0,-1-1 16,93 67-1,-67-92 1,14 13-16,185 65 31,-198-91-15</inkml:trace>
  <inkml:trace contextRef="#ctx0" brushRef="#br0" timeOffset="14189.82">1495 11506 0,'-14'13'0,"28"-26"15,-41 26-15,27 0 0,119 27 47,-92-27-47,105 40 16,-93-40 0,81 14-1,-94-27 1,67-40-1,-67 14 1,-13-14 0,-13-66-1,-13 106 1,0 13 0,0 14-1,13-14-15,0 0 16</inkml:trace>
  <inkml:trace contextRef="#ctx0" brushRef="#br0" timeOffset="15200.94">3055 10765 0,'-26'0'16,"52"0"-16,-39 0 0,53 13 31,-40 1-15,0-1-16,26 13 15,14-12 17,-14-41-17,67-66 1,-14-118 15,-79 158-15,0-92-1,-53 158 17,40 13-17,0 14-15,-14 132 16,41-14 15,-1-144-15,-13 12-16,53-26 15,-27 0 1,1 0-16</inkml:trace>
  <inkml:trace contextRef="#ctx0" brushRef="#br0" timeOffset="15366.72">3505 10620 0,'0'-14'0,"0"28"0,0-41 16,0 14-1,0 39 1,-13-12-1,13-1-15,0 13 0,0 80 32,13-93-17,-13 1-15,13-14 0</inkml:trace>
  <inkml:trace contextRef="#ctx0" brushRef="#br0" timeOffset="15506.91">3597 10355 0,'-13'0'15,"26"0"-15,-52 40 16</inkml:trace>
  <inkml:trace contextRef="#ctx0" brushRef="#br0" timeOffset="15896.43">3677 10567 0,'-13'-13'16,"26"26"-16,-13-40 31,13 27-31,0 0 16,0 40-1,1 53 1,-14-67 0,-27 40-1,27-53-15,13-26 32,14-27-17,39-79 16,-53 106-15,0 26 0,1 40-1,-1-39-15,-13-1 16,13 13-16,14 1 16,-14-27-16</inkml:trace>
  <inkml:trace contextRef="#ctx0" brushRef="#br0" timeOffset="16273.49">4021 10368 0,'0'0'0,"0"-26"15,0 0-15,0 12 0,0 41 32,0 26-17,0-27-15,0 146 31,0-106 1,39-119-1,1-53 0,-40 80-15,-26 132 15,26-93-15,0 13-16,0 1 0,52 26 31,134 0 0</inkml:trace>
  <inkml:trace contextRef="#ctx0" brushRef="#br0" timeOffset="16537.52">2830 10950 0,'27'0'0,"26"-13"15,-133 26-15,318-52 16,-132 25-16,26-12 0,490-40 31,-476 53-31</inkml:trace>
  <inkml:trace contextRef="#ctx0" brushRef="#br0" timeOffset="21047.67">14667 14852 0,'0'0'15,"0"13"1,14 0-16,25 13 0,1 1 15,224 118 1,27 27 0,-119-92-16,728 356 31,-768-383-15,146 66-1,-225-106-15,-1-39 16</inkml:trace>
  <inkml:trace contextRef="#ctx0" brushRef="#br0" timeOffset="21256.76">16532 15090 0,'0'0'16,"-79"-93"15,52 119-31,1 14 15,-14 13-15,-13 13 0,-291 304 32,-171 133-1,369-358-31</inkml:trace>
  <inkml:trace contextRef="#ctx0" brushRef="#br0" timeOffset="21694.31">13847 15923 0,'-26'-13'16,"52"26"-16,-118-40 31,92 41-31,13-1 16,0 13-16,119 225 31,-105-171-31,13-14 16,-1 0-16,-12 0 15,12-13-15,-12 0 0,92 26 32,-93-79-32,1-13 0,-1-13 15,120-265 17,-120 225-32,1 13 0,-14-13 15,27-53 16</inkml:trace>
  <inkml:trace contextRef="#ctx0" brushRef="#br0" timeOffset="22099.93">14998 16161 0,'40'-27'16,"-80"54"-16,93-93 15,-40 52-15,0 1 16,-26-53 0,0 53-16,-14 13 15,-131 53 16,144-27-15,1 1-16,13-1 0,0 1 0,13 12 16,133 186 15,-106-159-15,-93 66 15,-27-105-16,-171-54 17,225 1-32</inkml:trace>
  <inkml:trace contextRef="#ctx0" brushRef="#br0" timeOffset="23196.23">15487 16200 0,'14'-13'16,"-28"26"-16,41-39 0,-14 26 0,-13-13 15,-40 52 17,-13 14-17,27-13-15,0 13 16,-54 92-1,80-92-15,-13-13 16,119 105 15,-67-145-31,14 0 16,-13 0-16,158-79 31,-171 66-31,-14-14 16,0-65-1,-13 79 1,-13-14-16,-27-26 31,14 53-15,13 27 0,-27 52-1,27-66 1,13 14-16,0-14 0,0 13 15,0-12-15,26 12 16,67 1 15,-80-27-15,14-14-16,39-105 31,-66 66-15,0 27-16,-14-27 31,28 53 16,144 13-16,14 1 0,-145-14-15,-14 0-16,13-14 0,-12 14 16,-1-13-16,0 13 15,-53 0 17,-52 66-1,12 53 0,80-106-31,0 1 16,53 12-1,-39-26-15,12 0 16,106-53 0,1-132 15,-54-79 0,-79 237-31,0-26 31,-27 106-15,-39 251 15,66-198-15,14-53-16,52 53 15</inkml:trace>
  <inkml:trace contextRef="#ctx0" brushRef="#br0" timeOffset="23555.7">16717 16452 0,'0'0'0,"14"-53"15,-14 40 1,39 26 31,14-13-32,-26 0-15,92-40 32,-93-66-1,-39 80-31,-14-1 15,-171 27 17,132 80-17,53-41-15,-1 14 16,173 278 15,-106-318-15,-13 0-16,-1-13 0,1 0 15</inkml:trace>
  <inkml:trace contextRef="#ctx0" brushRef="#br0" timeOffset="46949.11">21055 13437 0,'0'-27'16,"0"54"-16,0-67 15,0 27-15,0-1 16,14-12 15,-14 39-15,0 146 15,0-106-31,0 238 31,-14-14 0,1-250-31,0 52 16</inkml:trace>
  <inkml:trace contextRef="#ctx0" brushRef="#br0" timeOffset="47249.92">20831 14111 0,'-27'-26'0,"54"52"0,-67-52 15,40 39 1,0 13 0,13-13-16,0 14 0,1-1 15,78 80 17,-79-93-32,40-13 15,-26 0-15,-1 0 0,-13-13 16,93-93 15,-93 93-31,1-13 16,-81 118 15</inkml:trace>
  <inkml:trace contextRef="#ctx0" brushRef="#br0" timeOffset="48065.69">19601 14838 0,'-14'0'16,"28"0"-16,-28-13 0,1 13 31,211 0 1,93 0-1,-158 0-16</inkml:trace>
  <inkml:trace contextRef="#ctx0" brushRef="#br0" timeOffset="48341.93">20936 15037 0,'14'0'0,"-28"0"0,41 0 0,-14-14 15,0 1-15,14 13 16,105-26 15,13 39 0,-65-13 1,-67 0-32</inkml:trace>
  <inkml:trace contextRef="#ctx0" brushRef="#br0" timeOffset="48736.22">22021 15023 0,'0'0'0,"66"0"15,-26 0 1,13 0-16,158 14 15,-39-1 1,-93 0-16,1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2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 24575,'-1'0'0,"1"0"0,0 0 0,0 0 0,-1 1 0,1-1 0,0 0 0,0 0 0,-1 0 0,1 0 0,0 0 0,-1 0 0,1 0 0,0 0 0,0 0 0,-1 0 0,1 0 0,0 0 0,0 0 0,-1 0 0,1 0 0,0 0 0,-1 0 0,1 0 0,0-1 0,0 1 0,-1 0 0,1 0 0,0 0 0,0 0 0,-1-1 0,1 1 0,0 0 0,0 0 0,0 0 0,0-1 0,-1 1 0,1 0 0,0 0 0,0-1 0,0 1 0,0 0 0,0 0 0,0-1 0,-1 1 0,1 0 0,0 0 0,0-1 0,0 1 0,0 0 0,0-1 0,0 1 0,0 0 0,0 0 0,0-1 0,1 1 0,-1 0 0,0-1 0,0 1 0,0 0 0,0 0 0,0-1 0,0 1 0,1 0 0,0-2 0,0 1 0,0 0 0,0 0 0,0 0 0,0 0 0,0 1 0,0-1 0,0 0 0,1 0 0,-1 1 0,0-1 0,3 0 0,23-3 0,0 0 0,0 2 0,54 4 0,-30-1 0,463 0-1365,-471-1-5461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2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24575,'5'0'0,"6"0"0,6 0 0,9 0 0,5 0 0,6 0 0,7 0 0,4-5 0,9-1 0,3 0 0,6 1 0,1 2 0,-2 1 0,-7 1 0,-13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hyperlink" Target="http://www.dribbble.com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tiff"/><Relationship Id="rId5" Type="http://schemas.openxmlformats.org/officeDocument/2006/relationships/image" Target="../media/image18.tiff"/><Relationship Id="rId4" Type="http://schemas.openxmlformats.org/officeDocument/2006/relationships/image" Target="../media/image17.tiff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3" Type="http://schemas.openxmlformats.org/officeDocument/2006/relationships/image" Target="../media/image132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32" Type="http://schemas.openxmlformats.org/officeDocument/2006/relationships/customXml" Target="../ink/ink4.xml"/><Relationship Id="rId31" Type="http://schemas.openxmlformats.org/officeDocument/2006/relationships/image" Target="../media/image13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Extension Suite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7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2947-8BD4-1919-0AE6-C14C8F6F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- Create HANA Cloud Instance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5A8D5-EF9E-9286-069A-7C912612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6" r="7337"/>
          <a:stretch/>
        </p:blipFill>
        <p:spPr bwMode="auto">
          <a:xfrm>
            <a:off x="190016" y="1702420"/>
            <a:ext cx="5174395" cy="183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653BBD-DA91-2996-8A54-0B82D95D8890}"/>
              </a:ext>
            </a:extLst>
          </p:cNvPr>
          <p:cNvSpPr txBox="1"/>
          <p:nvPr/>
        </p:nvSpPr>
        <p:spPr>
          <a:xfrm>
            <a:off x="261763" y="779090"/>
            <a:ext cx="5174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Login to your trial and navigate to your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dev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space</a:t>
            </a:r>
          </a:p>
          <a:p>
            <a:pPr marL="342900" indent="-342900" algn="just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SAP HANA Cloud</a:t>
            </a:r>
          </a:p>
          <a:p>
            <a:pPr marL="342900" indent="-342900" algn="just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Manage SAP HANA Cloud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button to start the SAP HANA Cloud Central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EF897-818D-A144-9DAA-ED76C105C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t="15296"/>
          <a:stretch/>
        </p:blipFill>
        <p:spPr bwMode="auto">
          <a:xfrm>
            <a:off x="6674485" y="1527830"/>
            <a:ext cx="4543262" cy="197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F9ED8215-03AA-D8FB-EE7A-028B143BC7BD}"/>
              </a:ext>
            </a:extLst>
          </p:cNvPr>
          <p:cNvSpPr/>
          <p:nvPr/>
        </p:nvSpPr>
        <p:spPr>
          <a:xfrm>
            <a:off x="5617029" y="1733197"/>
            <a:ext cx="296160" cy="590450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5EBF26E-6D84-D4F3-490D-2C8E2ECA0675}"/>
              </a:ext>
            </a:extLst>
          </p:cNvPr>
          <p:cNvSpPr/>
          <p:nvPr/>
        </p:nvSpPr>
        <p:spPr>
          <a:xfrm rot="5400000">
            <a:off x="8770215" y="3566145"/>
            <a:ext cx="351801" cy="474214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462670FC-3E42-A072-DD2C-754FA0F8C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485" y="4017448"/>
            <a:ext cx="4805728" cy="265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BE4A37-E533-D631-EC68-7557BDA35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14" y="3938076"/>
            <a:ext cx="5328976" cy="270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Chevron 9">
            <a:extLst>
              <a:ext uri="{FF2B5EF4-FFF2-40B4-BE49-F238E27FC236}">
                <a16:creationId xmlns:a16="http://schemas.microsoft.com/office/drawing/2014/main" id="{35D2515A-A0D2-B87A-B280-CC3F1560B881}"/>
              </a:ext>
            </a:extLst>
          </p:cNvPr>
          <p:cNvSpPr/>
          <p:nvPr/>
        </p:nvSpPr>
        <p:spPr>
          <a:xfrm rot="10800000">
            <a:off x="5926368" y="5151312"/>
            <a:ext cx="296160" cy="590450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B66864-1F90-CAC7-3886-475219B67685}"/>
              </a:ext>
            </a:extLst>
          </p:cNvPr>
          <p:cNvCxnSpPr/>
          <p:nvPr/>
        </p:nvCxnSpPr>
        <p:spPr>
          <a:xfrm>
            <a:off x="190016" y="3753010"/>
            <a:ext cx="5915500" cy="0"/>
          </a:xfrm>
          <a:prstGeom prst="line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8502F2-40B4-4D81-DD19-83B489ECC97A}"/>
              </a:ext>
            </a:extLst>
          </p:cNvPr>
          <p:cNvSpPr txBox="1"/>
          <p:nvPr/>
        </p:nvSpPr>
        <p:spPr>
          <a:xfrm>
            <a:off x="6105516" y="779090"/>
            <a:ext cx="568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Create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button to start the wizard</a:t>
            </a:r>
          </a:p>
          <a:p>
            <a:pPr marL="342900" indent="-342900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SAP HANA Cloud instance Type to create</a:t>
            </a:r>
          </a:p>
          <a:p>
            <a:pPr marL="342900" indent="-342900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Next Step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button to continue</a:t>
            </a:r>
          </a:p>
        </p:txBody>
      </p:sp>
    </p:spTree>
    <p:extLst>
      <p:ext uri="{BB962C8B-B14F-4D97-AF65-F5344CB8AC3E}">
        <p14:creationId xmlns:p14="http://schemas.microsoft.com/office/powerpoint/2010/main" val="384817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Hands on – HANA Cloud Integration</a:t>
            </a:r>
            <a:endParaRPr lang="en-IN" sz="3600" dirty="0">
              <a:latin typeface="Cooper Black" panose="0208090404030B0204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B33051-A262-4738-BE23-009A377F6D2B}"/>
              </a:ext>
            </a:extLst>
          </p:cNvPr>
          <p:cNvSpPr txBox="1"/>
          <p:nvPr/>
        </p:nvSpPr>
        <p:spPr>
          <a:xfrm>
            <a:off x="189756" y="908720"/>
            <a:ext cx="1180931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Pre-requisites</a:t>
            </a:r>
          </a:p>
          <a:p>
            <a:pPr marL="457200" indent="-4572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Check the version of CDS (which must be &gt; 2.0) </a:t>
            </a:r>
            <a:r>
              <a:rPr lang="en-US" sz="1800" b="1" dirty="0" err="1">
                <a:solidFill>
                  <a:schemeClr val="bg1"/>
                </a:solidFill>
              </a:rPr>
              <a:t>cds</a:t>
            </a:r>
            <a:r>
              <a:rPr lang="en-US" sz="1800" b="1" dirty="0">
                <a:solidFill>
                  <a:schemeClr val="bg1"/>
                </a:solidFill>
              </a:rPr>
              <a:t> –v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Start a HANA cloud instance in SAP BTP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Main steps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Add </a:t>
            </a:r>
            <a:r>
              <a:rPr lang="en-US" sz="1800" dirty="0" err="1">
                <a:solidFill>
                  <a:schemeClr val="bg1"/>
                </a:solidFill>
              </a:rPr>
              <a:t>hana</a:t>
            </a:r>
            <a:r>
              <a:rPr lang="en-US" sz="1800" dirty="0">
                <a:solidFill>
                  <a:schemeClr val="bg1"/>
                </a:solidFill>
              </a:rPr>
              <a:t> configuration to our app, which tell cap framework that the default </a:t>
            </a:r>
            <a:r>
              <a:rPr lang="en-US" sz="1800" dirty="0" err="1">
                <a:solidFill>
                  <a:schemeClr val="bg1"/>
                </a:solidFill>
              </a:rPr>
              <a:t>db</a:t>
            </a:r>
            <a:r>
              <a:rPr lang="en-US" sz="1800" dirty="0">
                <a:solidFill>
                  <a:schemeClr val="bg1"/>
                </a:solidFill>
              </a:rPr>
              <a:t> is now </a:t>
            </a:r>
            <a:r>
              <a:rPr lang="en-US" sz="1800" dirty="0" err="1">
                <a:solidFill>
                  <a:schemeClr val="bg1"/>
                </a:solidFill>
              </a:rPr>
              <a:t>hana</a:t>
            </a:r>
            <a:r>
              <a:rPr lang="en-US" sz="1800" dirty="0">
                <a:solidFill>
                  <a:schemeClr val="bg1"/>
                </a:solidFill>
              </a:rPr>
              <a:t> – </a:t>
            </a:r>
            <a:r>
              <a:rPr lang="en-US" sz="1800" b="1" dirty="0" err="1">
                <a:solidFill>
                  <a:schemeClr val="bg1"/>
                </a:solidFill>
              </a:rPr>
              <a:t>cds</a:t>
            </a:r>
            <a:r>
              <a:rPr lang="en-US" sz="1800" b="1" dirty="0">
                <a:solidFill>
                  <a:schemeClr val="bg1"/>
                </a:solidFill>
              </a:rPr>
              <a:t> add </a:t>
            </a:r>
            <a:r>
              <a:rPr lang="en-US" sz="1800" b="1" dirty="0" err="1">
                <a:solidFill>
                  <a:schemeClr val="bg1"/>
                </a:solidFill>
              </a:rPr>
              <a:t>hana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2.   Add the </a:t>
            </a:r>
            <a:r>
              <a:rPr lang="en-IN" sz="1600" dirty="0" err="1">
                <a:solidFill>
                  <a:schemeClr val="bg1"/>
                </a:solidFill>
              </a:rPr>
              <a:t>hana</a:t>
            </a:r>
            <a:r>
              <a:rPr lang="en-IN" sz="1600" dirty="0">
                <a:solidFill>
                  <a:schemeClr val="bg1"/>
                </a:solidFill>
              </a:rPr>
              <a:t> specific deployment format name to our project under </a:t>
            </a:r>
            <a:r>
              <a:rPr lang="en-IN" sz="1600" dirty="0" err="1">
                <a:solidFill>
                  <a:schemeClr val="bg1"/>
                </a:solidFill>
              </a:rPr>
              <a:t>cds</a:t>
            </a:r>
            <a:r>
              <a:rPr lang="en-IN" sz="1600" dirty="0">
                <a:solidFill>
                  <a:schemeClr val="bg1"/>
                </a:solidFill>
              </a:rPr>
              <a:t> section as below inside </a:t>
            </a:r>
            <a:r>
              <a:rPr lang="en-IN" sz="1600" dirty="0" err="1">
                <a:solidFill>
                  <a:schemeClr val="bg1"/>
                </a:solidFill>
              </a:rPr>
              <a:t>package.json</a:t>
            </a:r>
            <a:r>
              <a:rPr lang="en-IN" sz="1600" dirty="0">
                <a:solidFill>
                  <a:schemeClr val="bg1"/>
                </a:solidFill>
              </a:rPr>
              <a:t> file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hana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":{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"deploy-format":"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hdbtable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dirty="0">
                <a:solidFill>
                  <a:schemeClr val="bg1"/>
                </a:solidFill>
              </a:rPr>
              <a:t>3. Since the first step added the </a:t>
            </a:r>
            <a:r>
              <a:rPr lang="en-IN" sz="1600" dirty="0" err="1">
                <a:solidFill>
                  <a:schemeClr val="bg1"/>
                </a:solidFill>
              </a:rPr>
              <a:t>hdb</a:t>
            </a:r>
            <a:r>
              <a:rPr lang="en-IN" sz="1600" dirty="0">
                <a:solidFill>
                  <a:schemeClr val="bg1"/>
                </a:solidFill>
              </a:rPr>
              <a:t> node module, we need to install it. Run </a:t>
            </a:r>
            <a:r>
              <a:rPr lang="en-IN" sz="1600" b="1" dirty="0" err="1">
                <a:solidFill>
                  <a:schemeClr val="bg1"/>
                </a:solidFill>
              </a:rPr>
              <a:t>npm</a:t>
            </a:r>
            <a:r>
              <a:rPr lang="en-IN" sz="1600" b="1" dirty="0">
                <a:solidFill>
                  <a:schemeClr val="bg1"/>
                </a:solidFill>
              </a:rPr>
              <a:t> install</a:t>
            </a:r>
          </a:p>
          <a:p>
            <a:r>
              <a:rPr lang="en-IN" sz="1600" dirty="0">
                <a:solidFill>
                  <a:schemeClr val="bg1"/>
                </a:solidFill>
              </a:rPr>
              <a:t>4. We need to perform a build, which will create all the </a:t>
            </a:r>
            <a:r>
              <a:rPr lang="en-IN" sz="1600" dirty="0" err="1">
                <a:solidFill>
                  <a:schemeClr val="bg1"/>
                </a:solidFill>
              </a:rPr>
              <a:t>hana</a:t>
            </a:r>
            <a:r>
              <a:rPr lang="en-IN" sz="1600" dirty="0">
                <a:solidFill>
                  <a:schemeClr val="bg1"/>
                </a:solidFill>
              </a:rPr>
              <a:t> specific files which will be deployed to HANA cloud. </a:t>
            </a:r>
            <a:r>
              <a:rPr lang="en-IN" sz="1600" b="1" dirty="0" err="1">
                <a:solidFill>
                  <a:schemeClr val="bg1"/>
                </a:solidFill>
              </a:rPr>
              <a:t>cds</a:t>
            </a:r>
            <a:r>
              <a:rPr lang="en-IN" sz="1600" b="1" dirty="0">
                <a:solidFill>
                  <a:schemeClr val="bg1"/>
                </a:solidFill>
              </a:rPr>
              <a:t> build --production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5. We need to login to cloud foundry from BAS – </a:t>
            </a:r>
            <a:r>
              <a:rPr lang="en-IN" sz="1600" b="1" dirty="0" err="1">
                <a:solidFill>
                  <a:schemeClr val="bg1"/>
                </a:solidFill>
              </a:rPr>
              <a:t>cf</a:t>
            </a:r>
            <a:r>
              <a:rPr lang="en-IN" sz="1600" b="1" dirty="0">
                <a:solidFill>
                  <a:schemeClr val="bg1"/>
                </a:solidFill>
              </a:rPr>
              <a:t> login</a:t>
            </a:r>
          </a:p>
          <a:p>
            <a:r>
              <a:rPr lang="en-IN" sz="1600" dirty="0">
                <a:solidFill>
                  <a:schemeClr val="bg1"/>
                </a:solidFill>
              </a:rPr>
              <a:t>6. Finally we need to deploy the DB and everything to SAP HANA Cloud – </a:t>
            </a:r>
            <a:r>
              <a:rPr lang="en-IN" sz="1600" b="1" dirty="0" err="1">
                <a:solidFill>
                  <a:schemeClr val="bg1"/>
                </a:solidFill>
              </a:rPr>
              <a:t>cds</a:t>
            </a:r>
            <a:r>
              <a:rPr lang="en-IN" sz="1600" b="1" dirty="0">
                <a:solidFill>
                  <a:schemeClr val="bg1"/>
                </a:solidFill>
              </a:rPr>
              <a:t> deploy --to </a:t>
            </a:r>
            <a:r>
              <a:rPr lang="en-IN" sz="1600" b="1" dirty="0" err="1">
                <a:solidFill>
                  <a:schemeClr val="bg1"/>
                </a:solidFill>
              </a:rPr>
              <a:t>hana:batman</a:t>
            </a:r>
            <a:endParaRPr lang="en-IN" sz="1600" b="1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7. We fixed issues related to excel format of HANA and changed the size of field </a:t>
            </a:r>
            <a:r>
              <a:rPr lang="en-IN" sz="1600" dirty="0" err="1">
                <a:solidFill>
                  <a:schemeClr val="bg1"/>
                </a:solidFill>
              </a:rPr>
              <a:t>bankid</a:t>
            </a:r>
            <a:r>
              <a:rPr lang="en-IN" sz="1600" dirty="0">
                <a:solidFill>
                  <a:schemeClr val="bg1"/>
                </a:solidFill>
              </a:rPr>
              <a:t> for employee, redo the build and deploy</a:t>
            </a:r>
          </a:p>
          <a:p>
            <a:r>
              <a:rPr lang="en-IN" sz="1600" dirty="0">
                <a:solidFill>
                  <a:schemeClr val="bg1"/>
                </a:solidFill>
              </a:rPr>
              <a:t>8. If deployment worked, a new file </a:t>
            </a:r>
            <a:r>
              <a:rPr lang="en-IN" sz="1600" b="1" dirty="0" err="1">
                <a:solidFill>
                  <a:schemeClr val="bg1"/>
                </a:solidFill>
              </a:rPr>
              <a:t>cdsrc-private.json</a:t>
            </a:r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dirty="0">
                <a:solidFill>
                  <a:schemeClr val="bg1"/>
                </a:solidFill>
              </a:rPr>
              <a:t>gets created automatically, this file contain the information about which container in SAP BTP HANA Cloud to connect to. And the private key is stored in this file.</a:t>
            </a:r>
          </a:p>
          <a:p>
            <a:r>
              <a:rPr lang="en-IN" sz="1600" dirty="0">
                <a:solidFill>
                  <a:schemeClr val="bg1"/>
                </a:solidFill>
              </a:rPr>
              <a:t>9. Provide the credentials which will be used to connect database, start using </a:t>
            </a:r>
            <a:r>
              <a:rPr lang="en-IN" sz="1600" b="1" dirty="0" err="1">
                <a:solidFill>
                  <a:schemeClr val="bg1"/>
                </a:solidFill>
              </a:rPr>
              <a:t>cds</a:t>
            </a:r>
            <a:r>
              <a:rPr lang="en-IN" sz="1600" b="1" dirty="0">
                <a:solidFill>
                  <a:schemeClr val="bg1"/>
                </a:solidFill>
              </a:rPr>
              <a:t> watch --profile hybrid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"credentials": {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"database": "batman-key"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6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7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260+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60,000+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26000+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3453886" y="134076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3453886" y="3096490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3453886" y="4852213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4118572" y="1593781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Git and Git HUB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4118572" y="3349500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Introduction to HANA Cloud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4118572" y="5105223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HDI Containers and Deployment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</a:t>
            </a:r>
            <a:r>
              <a:rPr lang="en-US">
                <a:solidFill>
                  <a:schemeClr val="bg1"/>
                </a:solidFill>
                <a:latin typeface="Cooper Black" panose="0208090404030B020404" pitchFamily="18" charset="0"/>
              </a:rPr>
              <a:t>Day 7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share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99F7A-7987-2B1D-E6E7-B3874C0B6EC8}"/>
              </a:ext>
            </a:extLst>
          </p:cNvPr>
          <p:cNvSpPr txBox="1"/>
          <p:nvPr/>
        </p:nvSpPr>
        <p:spPr>
          <a:xfrm>
            <a:off x="189756" y="908720"/>
            <a:ext cx="118093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Till now Anubhav is sharing zip file of project code with all of you, imagine in a team of 40 developers and at end of day if every developer share a zip file, who can merge all code.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When someone go on holiday or left team, how can we make sure that we have latest code available for successor to manage it.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rgbClr val="00B050"/>
                </a:solidFill>
              </a:rPr>
              <a:t>Anubhav last evening my code was stable, this morning I came to office and made 40-50 changes which has disrupted everything, I pray to god to go back to last night state. Basically, we need version management.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In a team, one developer using BAS another using VS code another using </a:t>
            </a:r>
            <a:r>
              <a:rPr lang="en-IN" sz="1800" dirty="0" err="1">
                <a:solidFill>
                  <a:schemeClr val="bg1"/>
                </a:solidFill>
              </a:rPr>
              <a:t>WebIDE</a:t>
            </a:r>
            <a:r>
              <a:rPr lang="en-IN" sz="1800" dirty="0">
                <a:solidFill>
                  <a:schemeClr val="bg1"/>
                </a:solidFill>
              </a:rPr>
              <a:t>, how can we easily move code from one dev tool to another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When something cause production issues, we want to know which change was made by who last time that caused the issue.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How to share our code effectively between multiple team members as best practice from industry. And how to merge conflicts also.</a:t>
            </a:r>
          </a:p>
          <a:p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Git and </a:t>
            </a:r>
            <a:r>
              <a:rPr lang="en-IN" sz="1800" dirty="0" err="1">
                <a:solidFill>
                  <a:schemeClr val="bg1"/>
                </a:solidFill>
              </a:rPr>
              <a:t>Github</a:t>
            </a:r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Git is a de-central repository management system for managing any kind of source code. And git hub is a central repository where everyone sync their changes (internet).</a:t>
            </a:r>
          </a:p>
          <a:p>
            <a:r>
              <a:rPr lang="en-IN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https://git-scm.com/download/win</a:t>
            </a:r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3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 HUB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6007C54-3524-9466-6672-46E876D55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7" y="980728"/>
            <a:ext cx="10969943" cy="55195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5B7255-29D7-1876-C6DC-37C599880228}"/>
                  </a:ext>
                </a:extLst>
              </p14:cNvPr>
              <p14:cNvContentPartPr/>
              <p14:nvPr/>
            </p14:nvContentPartPr>
            <p14:xfrm>
              <a:off x="2032920" y="204840"/>
              <a:ext cx="10051560" cy="5898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5B7255-29D7-1876-C6DC-37C5998802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3560" y="195480"/>
                <a:ext cx="10070280" cy="59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55303C-41F8-1106-82B3-51E44A9A397A}"/>
                  </a:ext>
                </a:extLst>
              </p14:cNvPr>
              <p14:cNvContentPartPr/>
              <p14:nvPr/>
            </p14:nvContentPartPr>
            <p14:xfrm>
              <a:off x="500040" y="2209320"/>
              <a:ext cx="7680240" cy="381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55303C-41F8-1106-82B3-51E44A9A39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0680" y="2199960"/>
                <a:ext cx="7698960" cy="383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063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HANA Cloud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1B822-FD1F-30ED-76E7-5E494D6E61DA}"/>
              </a:ext>
            </a:extLst>
          </p:cNvPr>
          <p:cNvSpPr txBox="1"/>
          <p:nvPr/>
        </p:nvSpPr>
        <p:spPr>
          <a:xfrm>
            <a:off x="405781" y="974164"/>
            <a:ext cx="11161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SAP HANA Cloud is a fully managed, in-memory, cloud database as a service (DBaaS). It is the cloud-based data foundation for SAP Business Technology Platform. With SAP HANA Cloud you can create, run, and extend new and existing applications.</a:t>
            </a:r>
          </a:p>
          <a:p>
            <a:pPr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SAP HANA Cloud includes a number of software components. The core component is SAP HANA Database, but other components can be added at any time, such as a data lake.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2E0C3-2785-33E1-C2AE-1D0F297AB256}"/>
              </a:ext>
            </a:extLst>
          </p:cNvPr>
          <p:cNvSpPr txBox="1"/>
          <p:nvPr/>
        </p:nvSpPr>
        <p:spPr>
          <a:xfrm>
            <a:off x="405780" y="2451492"/>
            <a:ext cx="583423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/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Key Components of SAP HANA Cloud</a:t>
            </a:r>
          </a:p>
          <a:p>
            <a:pPr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There are four key components of SAP HANA Cloud: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SAP HANA Database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In-memory database with built-in advanced analytics (spatial, graph, text, etc.)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data lake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Store and query large data sets and most file types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adaptive server enterprise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Support for extreme –performance transactional applications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adaptive server enterprise replication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Bi-directional real time data replication across databases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E110644-46D4-5748-42EC-748B8BEAC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6" r="15934"/>
          <a:stretch/>
        </p:blipFill>
        <p:spPr bwMode="auto">
          <a:xfrm>
            <a:off x="6454452" y="2252115"/>
            <a:ext cx="5212531" cy="4308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9237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1A0C-49FC-7BA3-CF59-A7C15038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HANA Cloud v/s On-premise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C22E48-21CE-5727-AE45-AAC559F4D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r="4389"/>
          <a:stretch/>
        </p:blipFill>
        <p:spPr bwMode="auto">
          <a:xfrm>
            <a:off x="163242" y="2276872"/>
            <a:ext cx="6278151" cy="360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DD2028-068C-7296-D417-1CF7F3B9981E}"/>
              </a:ext>
            </a:extLst>
          </p:cNvPr>
          <p:cNvSpPr txBox="1"/>
          <p:nvPr/>
        </p:nvSpPr>
        <p:spPr>
          <a:xfrm>
            <a:off x="6653380" y="1076543"/>
            <a:ext cx="53903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Feature Differences</a:t>
            </a:r>
          </a:p>
          <a:p>
            <a:pPr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SAP HANA Cloud compares very closely with SAP HANA on-premise in terms of features but there are some differences.</a:t>
            </a:r>
            <a:endParaRPr lang="en-US" sz="18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2A828B7-B381-42D5-A741-CD7079B2E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" r="2147"/>
          <a:stretch/>
        </p:blipFill>
        <p:spPr bwMode="auto">
          <a:xfrm>
            <a:off x="6753498" y="2276872"/>
            <a:ext cx="5190086" cy="383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51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ACD8-99C5-715D-47B1-B722AF07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Schema in HANA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163BFF-9905-49BA-CDA8-491A130A9728}"/>
              </a:ext>
            </a:extLst>
          </p:cNvPr>
          <p:cNvSpPr txBox="1"/>
          <p:nvPr/>
        </p:nvSpPr>
        <p:spPr>
          <a:xfrm>
            <a:off x="338571" y="884478"/>
            <a:ext cx="11850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Schema – Is a mandatory database object of database which stores other database objects. </a:t>
            </a:r>
          </a:p>
          <a:p>
            <a:pPr marL="285750" indent="-285750" defTabSz="9144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It’s a logical separation of database objects.</a:t>
            </a:r>
          </a:p>
          <a:p>
            <a:pPr marL="285750" indent="-285750" defTabSz="9144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It is home of all the runtime object</a:t>
            </a:r>
          </a:p>
          <a:p>
            <a:pPr marL="285750" indent="-285750" defTabSz="9144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Security</a:t>
            </a:r>
          </a:p>
          <a:p>
            <a:pPr marL="285750" indent="-285750" defTabSz="914400">
              <a:buFontTx/>
              <a:buChar char="-"/>
            </a:pPr>
            <a:endParaRPr lang="en-US" sz="1800" dirty="0">
              <a:solidFill>
                <a:schemeClr val="bg1"/>
              </a:solidFill>
              <a:latin typeface="Calibri" panose="020F0502020204030204"/>
            </a:endParaRPr>
          </a:p>
          <a:p>
            <a:pPr marL="285750" indent="-285750" defTabSz="914400">
              <a:buFontTx/>
              <a:buChar char="-"/>
            </a:pPr>
            <a:endParaRPr lang="en-US" sz="1800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DF3AC68-4734-9C09-3F5B-A68E318F20A5}"/>
              </a:ext>
            </a:extLst>
          </p:cNvPr>
          <p:cNvSpPr/>
          <p:nvPr/>
        </p:nvSpPr>
        <p:spPr>
          <a:xfrm>
            <a:off x="3251200" y="4572000"/>
            <a:ext cx="8432800" cy="1985818"/>
          </a:xfrm>
          <a:prstGeom prst="flowChartMagneticDisk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 600GB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8302C-9592-6298-CC80-D07CD85A71B4}"/>
              </a:ext>
            </a:extLst>
          </p:cNvPr>
          <p:cNvSpPr/>
          <p:nvPr/>
        </p:nvSpPr>
        <p:spPr>
          <a:xfrm>
            <a:off x="3860800" y="3241964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D573D-9479-5606-E379-F344204ADF77}"/>
              </a:ext>
            </a:extLst>
          </p:cNvPr>
          <p:cNvSpPr/>
          <p:nvPr/>
        </p:nvSpPr>
        <p:spPr>
          <a:xfrm>
            <a:off x="6400799" y="3224645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B5E973-27E9-815C-F666-ABA22AE46148}"/>
              </a:ext>
            </a:extLst>
          </p:cNvPr>
          <p:cNvSpPr/>
          <p:nvPr/>
        </p:nvSpPr>
        <p:spPr>
          <a:xfrm>
            <a:off x="8811491" y="3241964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7456D9-F5B2-364F-8358-081A37CF0A32}"/>
              </a:ext>
            </a:extLst>
          </p:cNvPr>
          <p:cNvCxnSpPr>
            <a:stCxn id="5" idx="2"/>
          </p:cNvCxnSpPr>
          <p:nvPr/>
        </p:nvCxnSpPr>
        <p:spPr>
          <a:xfrm flipH="1">
            <a:off x="4793673" y="3971636"/>
            <a:ext cx="4618" cy="692728"/>
          </a:xfrm>
          <a:prstGeom prst="straightConnector1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C2FA129-2D8A-4A91-6B3B-CC328101A3FE}"/>
              </a:ext>
            </a:extLst>
          </p:cNvPr>
          <p:cNvCxnSpPr>
            <a:cxnSpLocks/>
          </p:cNvCxnSpPr>
          <p:nvPr/>
        </p:nvCxnSpPr>
        <p:spPr>
          <a:xfrm>
            <a:off x="2004292" y="4828309"/>
            <a:ext cx="1246908" cy="510309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E5E059E-EB61-7991-66E4-B76378D45CC9}"/>
              </a:ext>
            </a:extLst>
          </p:cNvPr>
          <p:cNvSpPr/>
          <p:nvPr/>
        </p:nvSpPr>
        <p:spPr>
          <a:xfrm>
            <a:off x="4544291" y="4828309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SCBW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2A8368-9E25-7960-31FA-777489354C47}"/>
              </a:ext>
            </a:extLst>
          </p:cNvPr>
          <p:cNvSpPr/>
          <p:nvPr/>
        </p:nvSpPr>
        <p:spPr>
          <a:xfrm>
            <a:off x="6638636" y="4846781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ECC001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8A8DE3-3559-C1BD-D746-6D5AF1FBAE8C}"/>
              </a:ext>
            </a:extLst>
          </p:cNvPr>
          <p:cNvSpPr/>
          <p:nvPr/>
        </p:nvSpPr>
        <p:spPr>
          <a:xfrm>
            <a:off x="9172863" y="4828309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SAPS4C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8CA6B91-6F24-F3A1-5739-8970D1C15756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6892058" y="4400548"/>
            <a:ext cx="892464" cy="1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729AECB-71DB-3B69-271E-9D8C01DDF96F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16200000" flipH="1">
            <a:off x="9382414" y="4338204"/>
            <a:ext cx="856673" cy="123536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137D824-B767-6D55-ACC8-B8B9FE76895A}"/>
              </a:ext>
            </a:extLst>
          </p:cNvPr>
          <p:cNvSpPr/>
          <p:nvPr/>
        </p:nvSpPr>
        <p:spPr>
          <a:xfrm>
            <a:off x="4544290" y="5837382"/>
            <a:ext cx="1399309" cy="517451"/>
          </a:xfrm>
          <a:prstGeom prst="rect">
            <a:avLst/>
          </a:prstGeom>
          <a:solidFill>
            <a:srgbClr val="F14124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516C57-7745-1FE5-9227-E054E963BBC9}"/>
              </a:ext>
            </a:extLst>
          </p:cNvPr>
          <p:cNvSpPr/>
          <p:nvPr/>
        </p:nvSpPr>
        <p:spPr>
          <a:xfrm>
            <a:off x="3251200" y="5082309"/>
            <a:ext cx="997527" cy="68118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9A7B03-0E45-C520-605C-FF4A229EC65B}"/>
              </a:ext>
            </a:extLst>
          </p:cNvPr>
          <p:cNvGrpSpPr/>
          <p:nvPr/>
        </p:nvGrpSpPr>
        <p:grpSpPr>
          <a:xfrm>
            <a:off x="7134383" y="5573524"/>
            <a:ext cx="284400" cy="60480"/>
            <a:chOff x="7134383" y="5573524"/>
            <a:chExt cx="284400" cy="6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8FDB6C-5815-0A00-C001-BB777DFA20C5}"/>
                    </a:ext>
                  </a:extLst>
                </p14:cNvPr>
                <p14:cNvContentPartPr/>
                <p14:nvPr/>
              </p14:nvContentPartPr>
              <p14:xfrm>
                <a:off x="7134383" y="5573524"/>
                <a:ext cx="284400" cy="1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2F3F907-6AC8-9E5B-18A3-03227722321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25383" y="5564524"/>
                  <a:ext cx="302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E8E2BB-AF00-7485-B4FF-D8C379630C01}"/>
                    </a:ext>
                  </a:extLst>
                </p14:cNvPr>
                <p14:cNvContentPartPr/>
                <p14:nvPr/>
              </p14:nvContentPartPr>
              <p14:xfrm>
                <a:off x="7157423" y="5623564"/>
                <a:ext cx="229680" cy="10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D9170FC-C85B-7048-08A3-6118F66FD4D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48783" y="5614564"/>
                  <a:ext cx="247320" cy="28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2AC1E59-BF40-61BD-2778-D1F7EEACDEDE}"/>
              </a:ext>
            </a:extLst>
          </p:cNvPr>
          <p:cNvSpPr/>
          <p:nvPr/>
        </p:nvSpPr>
        <p:spPr>
          <a:xfrm>
            <a:off x="693812" y="4365104"/>
            <a:ext cx="1422470" cy="7172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Non-SAP</a:t>
            </a:r>
          </a:p>
        </p:txBody>
      </p:sp>
    </p:spTree>
    <p:extLst>
      <p:ext uri="{BB962C8B-B14F-4D97-AF65-F5344CB8AC3E}">
        <p14:creationId xmlns:p14="http://schemas.microsoft.com/office/powerpoint/2010/main" val="198813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B2C1-2D72-48F5-D6C5-A17C95C8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HDI 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6AE77-6D9D-323A-80AD-336A21B8B2E3}"/>
              </a:ext>
            </a:extLst>
          </p:cNvPr>
          <p:cNvSpPr txBox="1"/>
          <p:nvPr/>
        </p:nvSpPr>
        <p:spPr>
          <a:xfrm>
            <a:off x="164670" y="784925"/>
            <a:ext cx="11161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An HDI Container is also a </a:t>
            </a:r>
            <a:r>
              <a:rPr lang="en-US" sz="1800" b="1" dirty="0">
                <a:solidFill>
                  <a:schemeClr val="bg1"/>
                </a:solidFill>
                <a:latin typeface="Calibri"/>
              </a:rPr>
              <a:t>schema</a:t>
            </a:r>
            <a:r>
              <a:rPr lang="en-US" sz="1800" dirty="0">
                <a:solidFill>
                  <a:schemeClr val="bg1"/>
                </a:solidFill>
                <a:latin typeface="Calibri"/>
              </a:rPr>
              <a:t>. But it is managed differently from a normal schema.</a:t>
            </a:r>
          </a:p>
          <a:p>
            <a:pPr defTabSz="914400">
              <a:defRPr/>
            </a:pPr>
            <a:endParaRPr lang="en-US" sz="1800" b="1" dirty="0">
              <a:solidFill>
                <a:schemeClr val="bg1"/>
              </a:solidFill>
              <a:latin typeface="Calibri"/>
            </a:endParaRPr>
          </a:p>
          <a:p>
            <a:pPr defTabSz="914400">
              <a:defRPr/>
            </a:pPr>
            <a:r>
              <a:rPr lang="en-US" sz="1800" b="1" dirty="0">
                <a:solidFill>
                  <a:schemeClr val="bg1"/>
                </a:solidFill>
                <a:latin typeface="Calibri"/>
              </a:rPr>
              <a:t>Schema -- How its created?</a:t>
            </a:r>
          </a:p>
          <a:p>
            <a:pPr marL="342900" indent="-342900" defTabSz="914400">
              <a:buFontTx/>
              <a:buAutoNum type="arabicPeriod"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Manually create it in BTP</a:t>
            </a:r>
          </a:p>
          <a:p>
            <a:pPr marL="342900" indent="-342900" defTabSz="914400">
              <a:buFontTx/>
              <a:buAutoNum type="arabicPeriod"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Application Managed HDI Container (You as developer ONLY work with App, App will talk to HANA to create and manage this schema to store/read data internally)</a:t>
            </a:r>
          </a:p>
          <a:p>
            <a:pPr defTabSz="914400"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You cant access HDI Container using HANA Studio (Deprecated tool), We can use new SAP HANA Database Explorer, SAP HANA </a:t>
            </a:r>
            <a:r>
              <a:rPr lang="en-US" sz="1800" dirty="0" err="1">
                <a:solidFill>
                  <a:schemeClr val="bg1"/>
                </a:solidFill>
                <a:latin typeface="Calibri"/>
              </a:rPr>
              <a:t>WebIDE</a:t>
            </a:r>
            <a:r>
              <a:rPr lang="en-US" sz="1800" dirty="0">
                <a:solidFill>
                  <a:schemeClr val="bg1"/>
                </a:solidFill>
                <a:latin typeface="Calibri"/>
              </a:rPr>
              <a:t> for OP or BAS to access HDI Container.</a:t>
            </a:r>
          </a:p>
          <a:p>
            <a:pPr defTabSz="914400">
              <a:defRPr/>
            </a:pPr>
            <a:endParaRPr lang="en-US" sz="1800" dirty="0">
              <a:solidFill>
                <a:schemeClr val="bg1"/>
              </a:solidFill>
              <a:latin typeface="Calibri"/>
            </a:endParaRPr>
          </a:p>
          <a:p>
            <a:pPr defTabSz="914400">
              <a:defRPr/>
            </a:pPr>
            <a:r>
              <a:rPr lang="en-US" sz="1800" b="1" dirty="0">
                <a:solidFill>
                  <a:schemeClr val="bg1"/>
                </a:solidFill>
                <a:latin typeface="Calibri"/>
              </a:rPr>
              <a:t>HDI -- Who creates it?</a:t>
            </a:r>
          </a:p>
          <a:p>
            <a:pPr defTabSz="914400"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There is a new service in SAP HANA called SAP HDI (HANA Deployer Infrastructure) which is just a microservice responsible to managing the container. HDI Deployer is a component which is used to talk to this service from our app.</a:t>
            </a:r>
          </a:p>
          <a:p>
            <a:pPr defTabSz="914400"/>
            <a:endParaRPr lang="en-US" sz="18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55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7553</TotalTime>
  <Words>1116</Words>
  <Application>Microsoft Office PowerPoint</Application>
  <PresentationFormat>Custom</PresentationFormat>
  <Paragraphs>126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Amasis MT Pro Black</vt:lpstr>
      <vt:lpstr>Arial</vt:lpstr>
      <vt:lpstr>Arial Black</vt:lpstr>
      <vt:lpstr>Calibri</vt:lpstr>
      <vt:lpstr>Consolas</vt:lpstr>
      <vt:lpstr>Cooper Black</vt:lpstr>
      <vt:lpstr>Segoe UI</vt:lpstr>
      <vt:lpstr>Segoe UI Light</vt:lpstr>
      <vt:lpstr>Wingdings</vt:lpstr>
      <vt:lpstr>Office Theme</vt:lpstr>
      <vt:lpstr>SAP BTP Extension Suite Training</vt:lpstr>
      <vt:lpstr>PowerPoint Presentation</vt:lpstr>
      <vt:lpstr>Agenda – Day 7</vt:lpstr>
      <vt:lpstr>Challenges to share code</vt:lpstr>
      <vt:lpstr>Git and Git HUB</vt:lpstr>
      <vt:lpstr>Introduction to HANA Cloud</vt:lpstr>
      <vt:lpstr>HANA Cloud v/s On-premise</vt:lpstr>
      <vt:lpstr>What is Schema in HANA</vt:lpstr>
      <vt:lpstr>HDI Container</vt:lpstr>
      <vt:lpstr>Hands on - Create HANA Cloud Instance</vt:lpstr>
      <vt:lpstr>Hands on – HANA Cloud Integration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277</cp:revision>
  <dcterms:created xsi:type="dcterms:W3CDTF">2013-09-12T13:05:01Z</dcterms:created>
  <dcterms:modified xsi:type="dcterms:W3CDTF">2025-04-23T07:32:44Z</dcterms:modified>
</cp:coreProperties>
</file>