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6" r:id="rId2"/>
    <p:sldId id="4122" r:id="rId3"/>
    <p:sldId id="277" r:id="rId4"/>
    <p:sldId id="4802" r:id="rId5"/>
    <p:sldId id="4773" r:id="rId6"/>
    <p:sldId id="4774" r:id="rId7"/>
    <p:sldId id="4811" r:id="rId8"/>
    <p:sldId id="4813" r:id="rId9"/>
    <p:sldId id="4812" r:id="rId10"/>
    <p:sldId id="4775" r:id="rId11"/>
    <p:sldId id="4776" r:id="rId12"/>
    <p:sldId id="4754" r:id="rId13"/>
    <p:sldId id="4731" r:id="rId14"/>
    <p:sldId id="4814" r:id="rId15"/>
    <p:sldId id="4732" r:id="rId16"/>
    <p:sldId id="4733" r:id="rId17"/>
    <p:sldId id="4734" r:id="rId18"/>
    <p:sldId id="282" r:id="rId19"/>
    <p:sldId id="280" r:id="rId20"/>
    <p:sldId id="4711" r:id="rId21"/>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40" autoAdjust="0"/>
    <p:restoredTop sz="95250" autoAdjust="0"/>
  </p:normalViewPr>
  <p:slideViewPr>
    <p:cSldViewPr>
      <p:cViewPr varScale="1">
        <p:scale>
          <a:sx n="97" d="100"/>
          <a:sy n="97" d="100"/>
        </p:scale>
        <p:origin x="828" y="28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4:39:20.085"/>
    </inkml:context>
    <inkml:brush xml:id="br0">
      <inkml:brushProperty name="width" value="0.05" units="cm"/>
      <inkml:brushProperty name="height" value="0.05" units="cm"/>
    </inkml:brush>
  </inkml:definitions>
  <inkml:trace contextRef="#ctx0" brushRef="#br0">11 31 24575,'-1'0'0,"1"0"0,0 0 0,0 0 0,-1 1 0,1-1 0,0 0 0,0 0 0,-1 0 0,1 0 0,0 0 0,-1 0 0,1 0 0,0 0 0,0 0 0,-1 0 0,1 0 0,0 0 0,0 0 0,-1 0 0,1 0 0,0 0 0,-1 0 0,1 0 0,0-1 0,0 1 0,-1 0 0,1 0 0,0 0 0,0 0 0,-1-1 0,1 1 0,0 0 0,0 0 0,0 0 0,0-1 0,-1 1 0,1 0 0,0 0 0,0-1 0,0 1 0,0 0 0,0 0 0,0-1 0,-1 1 0,1 0 0,0 0 0,0-1 0,0 1 0,0 0 0,0-1 0,0 1 0,0 0 0,0 0 0,0-1 0,1 1 0,-1 0 0,0-1 0,0 1 0,0 0 0,0 0 0,0-1 0,0 1 0,1 0 0,0-2 0,0 1 0,0 0 0,0 0 0,0 0 0,0 0 0,0 1 0,0-1 0,0 0 0,1 0 0,-1 1 0,0-1 0,3 0 0,23-3 0,0 0 0,0 2 0,54 4 0,-30-1 0,463 0-1365,-471-1-5461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32.089"/>
    </inkml:context>
    <inkml:brush xml:id="br0">
      <inkml:brushProperty name="width" value="0.05" units="cm"/>
      <inkml:brushProperty name="height" value="0.05" units="cm"/>
      <inkml:brushProperty name="color" value="#FFFFFF"/>
    </inkml:brush>
  </inkml:definitions>
  <inkml:trace contextRef="#ctx0" brushRef="#br0">8 614 24575,'-4'-14'0,"3"13"0,1 0 0,0 0 0,-1 0 0,1 1 0,0-1 0,-1 0 0,1 0 0,0 0 0,0 0 0,0 0 0,0 0 0,0 0 0,0 0 0,0 0 0,0 0 0,0 0 0,0 1 0,1-1 0,-1 0 0,0 0 0,1 0 0,-1 0 0,0 0 0,1 0 0,0 0 0,1-2 0,1 0 0,0 0 0,-1 0 0,1 0 0,0 1 0,1-1 0,-1 1 0,0 0 0,1 0 0,6-3 0,45-14 0,-37 13 0,190-53 0,-114 34 0,92-35 0,-176 56 0,-1 0 0,1-1 0,-1 0 0,0 0 0,16-13 0,-23 17 0,0-2 0,0 1 0,0 0 0,0 0 0,0-1 0,0 1 0,-1-1 0,1 1 0,-1-1 0,0 0 0,0 0 0,0 0 0,0 1 0,0-1 0,0 0 0,-1 0 0,0 0 0,1 0 0,-1 0 0,0 0 0,-1 0 0,1 0 0,0 0 0,-1 0 0,-1-3 0,-1-4 0,-1 0 0,0 0 0,0 0 0,-1 1 0,-1 0 0,-7-11 0,-46-50 0,35 43 0,9 9 0,-21-25 0,33 40 0,0 1 0,1-1 0,-1 1 0,0 0 0,0-1 0,-1 1 0,1 1 0,0-1 0,-1 0 0,1 1 0,-5-2 0,8 3 0,-1 0 0,0 0 0,1 1 0,-1-1 0,0 0 0,1 0 0,-1 0 0,1 0 0,-1 0 0,0 1 0,1-1 0,-1 0 0,0 1 0,1-1 0,-1 0 0,1 1 0,-1-1 0,1 1 0,-1-1 0,1 1 0,-1-1 0,1 1 0,0-1 0,-1 1 0,1-1 0,0 1 0,-1-1 0,1 1 0,0 0 0,0-1 0,-1 1 0,1 0 0,0-1 0,0 1 0,0 0 0,0-1 0,0 1 0,0 0 0,0-1 0,0 1 0,1 1 0,2 32 0,-3-32 0,18 77 0,37 101 0,-26-89 0,103 327-1365,-115-360-5461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49.614"/>
    </inkml:context>
    <inkml:brush xml:id="br0">
      <inkml:brushProperty name="width" value="0.05" units="cm"/>
      <inkml:brushProperty name="height" value="0.05" units="cm"/>
      <inkml:brushProperty name="color" value="#FFFFFF"/>
    </inkml:brush>
  </inkml:definitions>
  <inkml:trace contextRef="#ctx0" brushRef="#br0">1 49 24575,'0'3'0,"0"-2"0,0-4 0,3-5 0,4-4 0,1-4 0,-1 2-8191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50.100"/>
    </inkml:context>
    <inkml:brush xml:id="br0">
      <inkml:brushProperty name="width" value="0.05" units="cm"/>
      <inkml:brushProperty name="height" value="0.05" units="cm"/>
      <inkml:brushProperty name="color" value="#FFFFFF"/>
    </inkml:brush>
  </inkml:definitions>
  <inkml:trace contextRef="#ctx0" brushRef="#br0">110 219 24575,'-7'-7'0,"-14"-14"0,-24-30 0,41 45 0,-1 0 0,1 0 0,1 0 0,-1-1 0,1 1 0,0-1 0,0 0 0,1 1 0,0-1 0,-2-14 0,4 19 0,0-1 0,1 1 0,-1 0 0,1 0 0,-1 0 0,1 0 0,0 0 0,0 0 0,-1 0 0,1 0 0,1 0 0,-1 1 0,0-1 0,0 0 0,1 1 0,-1-1 0,1 1 0,-1-1 0,1 1 0,0 0 0,-1-1 0,1 1 0,0 0 0,0 0 0,0 0 0,0 1 0,0-1 0,0 0 0,0 1 0,3-1 0,2-1 0,0 0 0,1 1 0,-1 0 0,0 0 0,1 1 0,-1 0 0,12 1 0,-15 0 0,0-1 0,0 1 0,0 0 0,0 0 0,0 1 0,0-1 0,0 1 0,-1 0 0,1 0 0,-1 0 0,1 0 0,-1 1 0,0-1 0,0 1 0,0 0 0,0 0 0,0 0 0,-1 0 0,1 1 0,-1-1 0,3 7 0,-3-4 0,0 1 0,0 0 0,0-1 0,-1 1 0,0 0 0,-1 0 0,1 0 0,-1 0 0,-1 0 0,1 0 0,-1-1 0,-2 9 0,-11 38 0,-27 70 0,-10 32 0,46-135 0,1 0 0,1 0 0,1 0 0,0 0 0,3 40 0,1-48-273,0-1 0,0 1 0,1-1 0,6 14 0,3 2-6553</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50.240"/>
    </inkml:context>
    <inkml:brush xml:id="br0">
      <inkml:brushProperty name="width" value="0.05" units="cm"/>
      <inkml:brushProperty name="height" value="0.05" units="cm"/>
      <inkml:brushProperty name="color" value="#FFFFFF"/>
    </inkml:brush>
  </inkml:definitions>
  <inkml:trace contextRef="#ctx0" brushRef="#br0">4 1 24575,'-4'0'0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23.978"/>
    </inkml:context>
    <inkml:brush xml:id="br0">
      <inkml:brushProperty name="width" value="0.05" units="cm"/>
      <inkml:brushProperty name="height" value="0.05" units="cm"/>
      <inkml:brushProperty name="color" value="#FFFFFF"/>
    </inkml:brush>
  </inkml:definitions>
  <inkml:trace contextRef="#ctx0" brushRef="#br0">36 387 24575,'-22'-16'0,"11"12"0,11 4 0,0 0 0,0 0 0,0 1 0,-1-1 0,1 0 0,0 0 0,0 0 0,0 0 0,0 0 0,0 0 0,-1 1 0,1-1 0,0 0 0,0 0 0,0 0 0,0 0 0,0 1 0,0-1 0,0 0 0,0 0 0,0 0 0,0 0 0,-1 1 0,1-1 0,0 0 0,0 0 0,0 0 0,0 1 0,0-1 0,0 0 0,0 0 0,1 0 0,-1 1 0,0-1 0,0 0 0,0 0 0,0 0 0,0 1 0,0-1 0,0 0 0,0 0 0,0 0 0,0 0 0,1 0 0,-1 1 0,0-1 0,1 1 0,0 1 0,0-1 0,0 1 0,0-1 0,0 0 0,0 1 0,1-1 0,-1 0 0,0 0 0,1 0 0,-1 0 0,1 0 0,-1 0 0,1 0 0,-1-1 0,1 1 0,0 0 0,-1-1 0,1 0 0,3 1 0,37 2 0,-8-7 0,0-1 0,0-2 0,46-15 0,-32 8 0,292-78 0,374-106 0,-681 190 0,-20 5 0,0 0 0,0-1 0,0-1 0,-1 0 0,17-9 0,-28 14 0,-1 0 0,0 0 0,0 0 0,1 0 0,-1-1 0,0 1 0,0 0 0,0 0 0,1 0 0,-1 0 0,0 0 0,0-1 0,0 1 0,1 0 0,-1 0 0,0 0 0,0-1 0,0 1 0,0 0 0,0 0 0,0-1 0,0 1 0,1 0 0,-1 0 0,0-1 0,0 1 0,0 0 0,0 0 0,0-1 0,0 1 0,0 0 0,0 0 0,0-1 0,-8-3 0,-14 1 0,-6 3-1365,-1 0-5461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24.296"/>
    </inkml:context>
    <inkml:brush xml:id="br0">
      <inkml:brushProperty name="width" value="0.05" units="cm"/>
      <inkml:brushProperty name="height" value="0.05" units="cm"/>
      <inkml:brushProperty name="color" value="#FFFFFF"/>
    </inkml:brush>
  </inkml:definitions>
  <inkml:trace contextRef="#ctx0" brushRef="#br0">14 93 24575,'0'-2'0,"0"0"0,-1 0 0,1 0 0,-1 0 0,1 0 0,-1 0 0,0 1 0,1-1 0,-3-2 0,2 2 0,1 1 0,-1-1 0,0 1 0,0-1 0,1 1 0,-1-1 0,1 0 0,-1 1 0,1-1 0,0 0 0,0 0 0,-1 1 0,1-1 0,1 0 0,-1 1 0,0-3 0,1 1 0,0 1 0,0 0 0,0 0 0,1 0 0,-1 0 0,1 0 0,-1 0 0,1 0 0,-1 1 0,1-1 0,0 1 0,0-1 0,0 1 0,0-1 0,0 1 0,0 0 0,0 0 0,0 0 0,1 0 0,-1 1 0,0-1 0,1 0 0,2 1 0,9-3 0,-1 1 0,25 1 0,-34 1 0,40 0 0,0 2 0,73 13 0,-91-10 0,-1 1 0,1 2 0,-1 0 0,-1 2 0,42 22 0,-59-28 0,0 0 0,0 1 0,-1 0 0,1 0 0,-1 1 0,0-1 0,-1 2 0,1-1 0,-1 0 0,-1 1 0,8 12 0,-10-14 0,0 1 0,0-1 0,-1 0 0,0 1 0,0-1 0,0 0 0,0 1 0,-1 0 0,0-1 0,0 1 0,0-1 0,-1 1 0,0-1 0,0 0 0,0 1 0,-1-1 0,0 0 0,-3 8 0,-3 3 57,-1-1 0,-1 0 0,0 0 0,0-1 0,-16 15 0,-67 59-1764,59-59-5119</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25.786"/>
    </inkml:context>
    <inkml:brush xml:id="br0">
      <inkml:brushProperty name="width" value="0.05" units="cm"/>
      <inkml:brushProperty name="height" value="0.05" units="cm"/>
      <inkml:brushProperty name="color" value="#FFFFFF"/>
    </inkml:brush>
  </inkml:definitions>
  <inkml:trace contextRef="#ctx0" brushRef="#br0">32 325 24575,'-3'-3'0,"0"0"0,0 0 0,1-1 0,-1 0 0,1 1 0,-1-1 0,1 0 0,0 0 0,1 0 0,-1 0 0,1 0 0,-1-1 0,1 1 0,1 0 0,-2-8 0,3 6 0,-1 0 0,1-1 0,0 1 0,0 0 0,0-1 0,1 1 0,0 0 0,0 0 0,6-10 0,1 1 0,0 1 0,1 0 0,1 0 0,0 1 0,1 0 0,0 1 0,16-11 0,-18 15 0,0 1 0,0 0 0,1 0 0,0 1 0,1 1 0,-1 0 0,1 1 0,0 0 0,0 0 0,1 1 0,14-1 0,-21 3 0,1 1 0,-1 0 0,1 0 0,0 1 0,-1 0 0,1 0 0,-1 0 0,1 1 0,-1 0 0,0 0 0,0 0 0,0 1 0,0 0 0,0 0 0,-1 1 0,1-1 0,-1 1 0,0 1 0,0-1 0,0 1 0,-1-1 0,8 12 0,-4-3 0,0 0 0,-1 1 0,-1 0 0,-1 0 0,0 0 0,0 1 0,-2-1 0,1 1 0,0 21 0,-1-8 0,-2 1 0,-2 0 0,0-1 0,-6 30 0,-37 154-1365,40-184-5461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25.958"/>
    </inkml:context>
    <inkml:brush xml:id="br0">
      <inkml:brushProperty name="width" value="0.05" units="cm"/>
      <inkml:brushProperty name="height" value="0.05" units="cm"/>
      <inkml:brushProperty name="color" value="#FFFFFF"/>
    </inkml:brush>
  </inkml:definitions>
  <inkml:trace contextRef="#ctx0" brushRef="#br0">1 0 24575,'0'4'0,"0"3"0,3 1 0,4-4 0,4-6 0,4-6 0,-2-1-8191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26.349"/>
    </inkml:context>
    <inkml:brush xml:id="br0">
      <inkml:brushProperty name="width" value="0.05" units="cm"/>
      <inkml:brushProperty name="height" value="0.05" units="cm"/>
      <inkml:brushProperty name="color" value="#FFFFFF"/>
    </inkml:brush>
  </inkml:definitions>
  <inkml:trace contextRef="#ctx0" brushRef="#br0">143 366 24575,'-13'-7'0,"0"0"0,1-1 0,0 0 0,0-1 0,1 0 0,-20-21 0,27 25 0,0 0 0,0 0 0,0-1 0,1 0 0,0 0 0,0 0 0,0 0 0,1 0 0,0 0 0,0-1 0,1 1 0,0-1 0,0 1 0,0-1 0,1 1 0,0-1 0,1-10 0,0 9 0,1 1 0,-1 0 0,1-1 0,1 1 0,-1 0 0,1 0 0,0 0 0,1 0 0,0 1 0,0 0 0,0-1 0,1 2 0,0-1 0,6-6 0,-3 5 0,-1 1 0,1 1 0,0-1 0,1 1 0,-1 1 0,1-1 0,0 2 0,0-1 0,0 1 0,13-2 0,-11 2 0,-1 2 0,1-1 0,0 1 0,-1 1 0,1 0 0,0 0 0,-1 1 0,1 1 0,0 0 0,-1 0 0,0 1 0,1 0 0,-1 1 0,-1 0 0,1 1 0,0 0 0,-1 0 0,0 1 0,0 0 0,14 13 0,-14-8 0,0 1 0,-1-1 0,-1 2 0,1-1 0,-2 1 0,0 0 0,0 0 0,-1 0 0,-1 1 0,0 0 0,2 18 0,0 11 0,-2 0 0,-3 64 0,-5-51 0,-2-1 0,-16 62 0,-6 52 0,27-160 86,0 1-1,1 0 0,1 15 1,0-22-181,-1-1 0,1 1 0,-1 0 0,1-1 1,0 1-1,0-1 0,0 0 0,0 1 0,1-1 0,-1 0 1,0 0-1,1 1 0,0-1 0,0 0 0,-1-1 1,1 1-1,4 3 0,10 3-6731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26.523"/>
    </inkml:context>
    <inkml:brush xml:id="br0">
      <inkml:brushProperty name="width" value="0.05" units="cm"/>
      <inkml:brushProperty name="height" value="0.05" units="cm"/>
      <inkml:brushProperty name="color" value="#FFFFFF"/>
    </inkml:brush>
  </inkml:definitions>
  <inkml:trace contextRef="#ctx0" brushRef="#br0">12 0 24575,'0'4'0,"-3"0"0,-2 3 0,1 3 0,4-3 0,5-5 0,5-4 0,4-4 0,-1-2-8191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26.989"/>
    </inkml:context>
    <inkml:brush xml:id="br0">
      <inkml:brushProperty name="width" value="0.05" units="cm"/>
      <inkml:brushProperty name="height" value="0.05" units="cm"/>
      <inkml:brushProperty name="color" value="#FFFFFF"/>
    </inkml:brush>
  </inkml:definitions>
  <inkml:trace contextRef="#ctx0" brushRef="#br0">30 114 24575,'-6'0'0,"-5"3"0,2 1 0,6 0 0,10-1 0,12-4 0,17-4 0,16-3 0,19-1 0,16-4 0,11-2 0,5-2 0,1-1 0,-6 3 0,-9 0 0,-21 3-8191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32.590"/>
    </inkml:context>
    <inkml:brush xml:id="br0">
      <inkml:brushProperty name="width" value="0.05" units="cm"/>
      <inkml:brushProperty name="height" value="0.05" units="cm"/>
      <inkml:brushProperty name="color" value="#FFFFFF"/>
    </inkml:brush>
  </inkml:definitions>
  <inkml:trace contextRef="#ctx0" brushRef="#br0">371 419 24575,'2'-2'0,"1"0"0,0 0 0,0 0 0,0 0 0,0 1 0,5-3 0,14-7 0,-15 5 0,-1 0 0,0-1 0,0 0 0,0 0 0,-1 0 0,0 0 0,-1-1 0,1 0 0,-2 0 0,1 0 0,-1 0 0,4-15 0,-3 7 0,-1 0 0,0 0 0,-1-1 0,-1 1 0,-2-33 0,0 41 0,0 0 0,0 0 0,-1 0 0,0 0 0,0 0 0,-1 1 0,0-1 0,0 1 0,-1 0 0,0 0 0,0 0 0,-1 0 0,-10-11 0,11 14 0,0 1 0,0-1 0,-1 1 0,1 0 0,-1 0 0,0 1 0,0-1 0,0 1 0,0 0 0,0 0 0,0 1 0,-1-1 0,1 1 0,0 1 0,-1-1 0,1 1 0,-1 0 0,1 0 0,-1 0 0,1 1 0,-8 1 0,0 2 0,0 0 0,1 1 0,-1 0 0,1 1 0,0 0 0,1 1 0,-1 0 0,1 1 0,1 0 0,-1 1 0,1 0 0,1 1 0,-14 17 0,4-2 0,1 1 0,2 0 0,0 1 0,-21 54 0,26-53 0,1 1 0,2 1 0,-9 57 0,15-73 0,1 1 0,0-1 0,1 1 0,1-1 0,0 1 0,1-1 0,0 0 0,1 1 0,1-1 0,7 17 0,-9-26 0,1 0 0,-1 0 0,1 0 0,0 0 0,1-1 0,-1 0 0,1 1 0,0-1 0,0 0 0,0-1 0,0 1 0,1-1 0,0 0 0,-1 0 0,1 0 0,0-1 0,0 0 0,1 1 0,-1-2 0,0 1 0,9 1 0,-6-2 0,-1-1 0,1 0 0,-1 0 0,0-1 0,1 0 0,-1 0 0,0 0 0,1-1 0,-1 0 0,0-1 0,0 0 0,-1 0 0,1 0 0,-1-1 0,12-8 0,-6 2 0,0 0 0,-1-1 0,0-1 0,0 0 0,-2 0 0,1-1 0,-2 0 0,1-1 0,8-21 0,3-14 0,21-77 0,-2 4 0,-38 119 0,0 0 0,1-1 0,-1 1 0,1 0 0,0 0 0,0 0 0,0 0 0,0 1 0,5-6 0,-7 8 0,0 0 0,1-1 0,-1 1 0,0 0 0,1 0 0,-1 0 0,1 0 0,-1-1 0,0 1 0,1 0 0,-1 0 0,1 0 0,-1 0 0,1 0 0,-1 0 0,1 0 0,-1 0 0,0 0 0,1 0 0,-1 0 0,1 0 0,-1 0 0,1 1 0,-1-1 0,0 0 0,1 0 0,0 1 0,0 0 0,0 0 0,1 0 0,-1 1 0,0-1 0,0 1 0,0-1 0,-1 0 0,1 1 0,0 0 0,0-1 0,0 3 0,32 107 307,-22-68-1143,33 78 0,-25-81-5990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27.174"/>
    </inkml:context>
    <inkml:brush xml:id="br0">
      <inkml:brushProperty name="width" value="0.05" units="cm"/>
      <inkml:brushProperty name="height" value="0.05" units="cm"/>
      <inkml:brushProperty name="color" value="#FFFFFF"/>
    </inkml:brush>
  </inkml:definitions>
  <inkml:trace contextRef="#ctx0" brushRef="#br0">1 106 24575,'3'0'0,"1"3"0,3 1 0,4 0 0,5-4 0,7-2 0,6-3 0,7-5 0,6-3 0,10-3 0,7-1 0,6-2 0,5 0 0,-9 3-8191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27.360"/>
    </inkml:context>
    <inkml:brush xml:id="br0">
      <inkml:brushProperty name="width" value="0.05" units="cm"/>
      <inkml:brushProperty name="height" value="0.05" units="cm"/>
      <inkml:brushProperty name="color" value="#FFFFFF"/>
    </inkml:brush>
  </inkml:definitions>
  <inkml:trace contextRef="#ctx0" brushRef="#br0">38 65 24575,'-7'3'0,"-4"1"0,-1 3 0,5 0 0,6-1 0,14-4 0,12-3 0,19-5 0,17-3 0,14-5 0,12 2 0,8-2 0,2-1 0,1 3 0,-16 2-8191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27.529"/>
    </inkml:context>
    <inkml:brush xml:id="br0">
      <inkml:brushProperty name="width" value="0.05" units="cm"/>
      <inkml:brushProperty name="height" value="0.05" units="cm"/>
      <inkml:brushProperty name="color" value="#FFFFFF"/>
    </inkml:brush>
  </inkml:definitions>
  <inkml:trace contextRef="#ctx0" brushRef="#br0">1 16 24575,'3'3'0,"4"5"0,7 0 0,11-1 0,10-2 0,12-1 0,10-5 0,7-5 0,7-2 0,5-2 0,3-3 0,-12 1-8191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27.706"/>
    </inkml:context>
    <inkml:brush xml:id="br0">
      <inkml:brushProperty name="width" value="0.05" units="cm"/>
      <inkml:brushProperty name="height" value="0.05" units="cm"/>
      <inkml:brushProperty name="color" value="#FFFFFF"/>
    </inkml:brush>
  </inkml:definitions>
  <inkml:trace contextRef="#ctx0" brushRef="#br0">35 1 24575,'-12'12'0,"-2"5"0,6-2 0,9-5 0,12-8 0,12-8 0,12-5 0,-1-2-8191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27.844"/>
    </inkml:context>
    <inkml:brush xml:id="br0">
      <inkml:brushProperty name="width" value="0.05" units="cm"/>
      <inkml:brushProperty name="height" value="0.05" units="cm"/>
      <inkml:brushProperty name="color" value="#FFFFFF"/>
    </inkml:brush>
  </inkml:definitions>
  <inkml:trace contextRef="#ctx0" brushRef="#br0">56 0 24575,'-6'7'0,"-6"4"0,-3 8 0,1 2 0,6-1 0,10-5 0,14-4 0,17-8 0,16-4 0,14-8 0,12-5 0,10-8 0,4-2 0,-11 3-8191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44.681"/>
    </inkml:context>
    <inkml:brush xml:id="br0">
      <inkml:brushProperty name="width" value="0.05" units="cm"/>
      <inkml:brushProperty name="height" value="0.05" units="cm"/>
      <inkml:brushProperty name="color" value="#FFFFFF"/>
    </inkml:brush>
  </inkml:definitions>
  <inkml:trace contextRef="#ctx0" brushRef="#br0">0 55 24575,'9'-25'0,"-3"12"0,-6 12 0,1 0 0,-1-1 0,0 1 0,1 0 0,-1 0 0,1 0 0,-1 0 0,1 0 0,0 0 0,-1 0 0,1 0 0,0 0 0,0 0 0,0-1 0,0 2 0,-1 0 0,0 0 0,1 0 0,-1 0 0,0 0 0,1 1 0,-1-1 0,0 0 0,0 0 0,1 0 0,-1 0 0,0 0 0,0 0 0,1 1 0,-1-1 0,0 0 0,0 0 0,1 0 0,-1 1 0,0-1 0,0 0 0,0 0 0,0 0 0,1 1 0,-1-1 0,0 0 0,0 1 0,0-1 0,0 0 0,0 0 0,0 1 0,0-1 0,0 1 0,7 35 0,-4 37 0,15 83 0,-11-122 0,1 1 0,1-2 0,2 1 0,23 48 0,-27-68-273,1 0 0,1-1 0,0 0 0,14 16 0,5 0-6553</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45.068"/>
    </inkml:context>
    <inkml:brush xml:id="br0">
      <inkml:brushProperty name="width" value="0.05" units="cm"/>
      <inkml:brushProperty name="height" value="0.05" units="cm"/>
      <inkml:brushProperty name="color" value="#FFFFFF"/>
    </inkml:brush>
  </inkml:definitions>
  <inkml:trace contextRef="#ctx0" brushRef="#br0">63 251 24575,'-5'-4'0,"-1"0"0,1-1 0,0 1 0,1-2 0,-1 1 0,1 0 0,0-1 0,0 0 0,1 1 0,0-2 0,0 1 0,0 0 0,-3-12 0,5 14 0,0 1 0,1 0 0,-1-1 0,1 1 0,0-1 0,0 1 0,0 0 0,1-1 0,-1 1 0,1-1 0,0 1 0,-1 0 0,2-1 0,-1 1 0,3-5 0,-1 2 0,0 1 0,1 0 0,0 0 0,0 0 0,1 0 0,-1 1 0,1-1 0,5-3 0,2 0 0,-1 1 0,1 0 0,0 1 0,1 0 0,0 1 0,0 1 0,18-5 0,-27 8 0,0 0 0,1 0 0,-1 0 0,1 1 0,-1 0 0,1 0 0,-1 0 0,1 0 0,-1 1 0,0-1 0,1 1 0,-1 0 0,1 1 0,-1-1 0,0 1 0,0 0 0,0 0 0,0 0 0,0 0 0,-1 1 0,1-1 0,0 1 0,-1 0 0,0 0 0,0 1 0,0-1 0,0 1 0,-1-1 0,1 1 0,-1 0 0,0 0 0,0 0 0,0 0 0,0 0 0,-1 0 0,0 1 0,0-1 0,0 0 0,0 1 0,-1 5 0,1 3 0,-1-1 0,-1 0 0,0 1 0,-1-1 0,0 0 0,-1 0 0,0 0 0,-1 0 0,0 0 0,-1-1 0,-1 0 0,1 0 0,-10 12 0,-6 9 0,-2-1 0,-53 54 0,35-44 0,41-41 0,0 0 0,1 0 0,-1 0 0,0 0 0,0 0 0,1 0 0,-1 0 0,0 0 0,0 0 0,0 0 0,1 0 0,-1 0 0,0 0 0,0 0 0,0 0 0,1 0 0,-1 1 0,0-1 0,0 0 0,0 0 0,1 0 0,-1 0 0,0 0 0,0 0 0,0 1 0,0-1 0,1 0 0,-1 0 0,0 0 0,0 0 0,0 1 0,0-1 0,0 0 0,0 0 0,0 0 0,0 1 0,1-1 0,-1 0 0,0 0 0,0 0 0,0 1 0,0-1 0,0 0 0,0 0 0,0 1 0,0-1 0,0 0 0,0 0 0,-1 0 0,1 1 0,0-1 0,0 0 0,0 0 0,0 0 0,0 1 0,0-1 0,0 0 0,0 0 0,-1 0 0,1 0 0,0 1 0,0-1 0,0 0 0,-1 0 0,23-4 0,-20 3 0,238-67 0,-79 29-1365,-133 30-5461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46.209"/>
    </inkml:context>
    <inkml:brush xml:id="br0">
      <inkml:brushProperty name="width" value="0.05" units="cm"/>
      <inkml:brushProperty name="height" value="0.05" units="cm"/>
      <inkml:brushProperty name="color" value="#FFFFFF"/>
    </inkml:brush>
  </inkml:definitions>
  <inkml:trace contextRef="#ctx0" brushRef="#br0">1 170 24575,'0'-1'0,"0"0"0,0 0 0,0 0 0,0 0 0,0 0 0,0 1 0,0-1 0,0 0 0,0 0 0,0 0 0,1 0 0,-1 0 0,0 0 0,1 0 0,-1 0 0,0 0 0,1 1 0,-1-1 0,1 0 0,0 0 0,-1 0 0,1 1 0,0-1 0,-1 0 0,1 1 0,0-1 0,0 1 0,-1-1 0,1 1 0,0-1 0,0 1 0,0-1 0,0 1 0,0 0 0,0 0 0,0-1 0,-1 1 0,1 0 0,0 0 0,0 0 0,0 0 0,0 0 0,0 0 0,0 0 0,2 1 0,1 0 0,0 0 0,1 0 0,-1 1 0,0 0 0,0 0 0,0 0 0,-1 0 0,8 6 0,14 16 0,0 2 0,-2 0 0,-1 2 0,-1 0 0,-2 1 0,25 49 0,-41-72 0,-1-1 0,1 0 0,-2 1 0,4 10 0,-5-15 0,0 0 0,0-1 0,0 1 0,0 0 0,0-1 0,0 1 0,0 0 0,0 0 0,0-1 0,0 1 0,0 0 0,0-1 0,0 1 0,-1 0 0,1-1 0,0 1 0,-1-1 0,1 1 0,0 0 0,-1 0 0,0-1 0,0 1 0,0-1 0,0 0 0,1 0 0,-1 1 0,0-1 0,0 0 0,0 0 0,0 0 0,0 0 0,1 0 0,-1 0 0,0-1 0,0 1 0,0 0 0,0 0 0,1 0 0,-1-1 0,0 1 0,0 0 0,1-1 0,-2 0 0,-2-1 0,0-1 0,0 0 0,1 1 0,-1-1 0,1-1 0,0 1 0,-1 0 0,1-1 0,1 0 0,-1 0 0,1 0 0,-1 0 0,1 0 0,0 0 0,1 0 0,-1-1 0,1 1 0,0-1 0,0 1 0,-1-9 0,0 0 0,1 0 0,1-1 0,0 1 0,1 0 0,0-1 0,4-13 0,5-10 0,1 1 0,2 1 0,26-52 0,-36 82-114,-1 0 1,1 0-1,0 0 0,0 0 0,0 1 1,1-1-1,0 1 0,0-1 0,0 1 1,0 1-1,7-6 0,4 2-6712</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46.627"/>
    </inkml:context>
    <inkml:brush xml:id="br0">
      <inkml:brushProperty name="width" value="0.05" units="cm"/>
      <inkml:brushProperty name="height" value="0.05" units="cm"/>
      <inkml:brushProperty name="color" value="#FFFFFF"/>
    </inkml:brush>
  </inkml:definitions>
  <inkml:trace contextRef="#ctx0" brushRef="#br0">34 176 24575,'0'1'0,"0"0"0,1-1 0,-1 1 0,0 0 0,1 0 0,-1-1 0,1 1 0,0 0 0,-1-1 0,1 1 0,-1 0 0,1-1 0,0 1 0,-1-1 0,1 1 0,0-1 0,0 1 0,-1-1 0,1 0 0,0 1 0,0-1 0,0 0 0,0 0 0,-1 1 0,1-1 0,0 0 0,1 0 0,28 3 0,-26-3 0,15 2 0,0-2 0,0 0 0,-1-1 0,33-6 0,-46 5 0,0 1 0,0-1 0,0 0 0,0 0 0,0 0 0,-1-1 0,1 1 0,-1-1 0,7-5 0,-9 5 0,0 1 0,1-1 0,-1 1 0,0-1 0,0 0 0,-1 0 0,1 0 0,-1 0 0,1 0 0,-1-1 0,0 1 0,0 0 0,0-1 0,-1 1 0,1 0 0,-1-5 0,0 5 0,0-1 0,0 0 0,-1 0 0,1 0 0,-1 0 0,0 0 0,-1 0 0,1 0 0,0 1 0,-1-1 0,0 1 0,0-1 0,0 1 0,0 0 0,-1-1 0,1 1 0,-1 0 0,0 1 0,0-1 0,0 0 0,0 1 0,0 0 0,-8-4 0,6 3 0,-1 0 0,0 0 0,0 1 0,0 0 0,0 0 0,-1 0 0,1 1 0,-1 0 0,1 0 0,-1 1 0,1-1 0,-1 1 0,-11 2 0,10 0 0,1 0 0,0 0 0,0 0 0,0 1 0,0 0 0,1 1 0,-1-1 0,1 1 0,0 1 0,0-1 0,0 1 0,1 0 0,-1 0 0,1 0 0,1 1 0,-1 0 0,1 0 0,0 0 0,0 1 0,0-1 0,1 1 0,0 0 0,-2 7 0,3-6 0,0 1 0,1-1 0,-1 1 0,1-1 0,1 1 0,0 0 0,0-1 0,1 1 0,0 0 0,0-1 0,1 1 0,0-1 0,1 0 0,-1 1 0,2-1 0,-1 0 0,1-1 0,0 1 0,8 10 0,-5-10 29,-1 0-1,1-1 1,1 0-1,-1 0 0,1-1 1,0 1-1,1-2 1,-1 1-1,1-1 1,0-1-1,11 5 1,-6-5-243,0 0 1,0 0 0,0-1-1,0-1 1,1 0 0,-1-1-1,17-1 1,12-3-6613</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46.862"/>
    </inkml:context>
    <inkml:brush xml:id="br0">
      <inkml:brushProperty name="width" value="0.05" units="cm"/>
      <inkml:brushProperty name="height" value="0.05" units="cm"/>
      <inkml:brushProperty name="color" value="#FFFFFF"/>
    </inkml:brush>
  </inkml:definitions>
  <inkml:trace contextRef="#ctx0" brushRef="#br0">331 38 24575,'-5'-4'0,"0"0"0,-1 0 0,0 1 0,0-1 0,0 1 0,0 1 0,0-1 0,0 1 0,-1 0 0,1 1 0,-1-1 0,-11 0 0,9 1 0,-1 0 0,1 1 0,0 0 0,-1 1 0,1 0 0,0 0 0,0 1 0,-16 5 0,16-2 0,0-1 0,1 2 0,-1-1 0,1 1 0,0 0 0,0 1 0,1 0 0,0 0 0,0 1 0,1 0 0,0 0 0,0 0 0,1 1 0,0 0 0,1 0 0,-5 13 0,4-12 0,2 1 0,-1 0 0,2 0 0,0 0 0,0 1 0,0-1 0,2 0 0,-1 1 0,2-1 0,-1 0 0,2 1 0,-1-1 0,1 0 0,6 16 0,-5-20 0,0-1 0,0 0 0,0 1 0,1-1 0,0 0 0,0-1 0,1 1 0,0-1 0,0 0 0,0 0 0,7 5 0,-3-4 0,0 0 0,0-1 0,1 0 0,0 0 0,0-1 0,18 5 0,-6-5 0,0 0 0,0-1 0,1-1 0,-1-1 0,0-1 0,35-5 0,11-7-1365,-8-4-5461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32.975"/>
    </inkml:context>
    <inkml:brush xml:id="br0">
      <inkml:brushProperty name="width" value="0.05" units="cm"/>
      <inkml:brushProperty name="height" value="0.05" units="cm"/>
      <inkml:brushProperty name="color" value="#FFFFFF"/>
    </inkml:brush>
  </inkml:definitions>
  <inkml:trace contextRef="#ctx0" brushRef="#br0">28 138 24575,'-4'-7'0,"0"0"0,1-1 0,-1 1 0,2-1 0,-1 0 0,1 0 0,0 0 0,1 0 0,-1-10 0,2 17 0,-1 1 0,1 0 0,0 0 0,0-1 0,0 1 0,0 0 0,0-1 0,0 1 0,0 0 0,0-1 0,0 1 0,0 0 0,0-1 0,0 1 0,1 0 0,-1-1 0,0 1 0,0 0 0,0 0 0,0-1 0,0 1 0,1 0 0,-1 0 0,0-1 0,0 1 0,0 0 0,1 0 0,-1-1 0,0 1 0,0 0 0,1 0 0,-1 0 0,0 0 0,1-1 0,-1 1 0,0 0 0,0 0 0,1 0 0,-1 0 0,0 0 0,1 0 0,-1 0 0,0 0 0,1 0 0,-1 0 0,0 0 0,1 0 0,-1 0 0,0 0 0,0 0 0,1 0 0,-1 0 0,0 0 0,1 1 0,-1-1 0,0 0 0,1 0 0,-1 0 0,0 0 0,1 1 0,15 14 0,1 6 0,-1 0 0,-1 1 0,23 44 0,23 80 0,-19-9 0,-37-116 0,-1 1 0,-1 0 0,-1 0 0,-1 31 0,-1-177 0,4 74 0,3-1 0,2 1 0,2 0 0,2 0 0,36-87 0,-45 127 0,1 0 0,1 0 0,0 1 0,0 0 0,1 0 0,11-12 0,-16 19 0,0 0 0,0 0 0,0 0 0,1 1 0,-1-1 0,0 1 0,0 0 0,1-1 0,-1 1 0,1 0 0,-1 1 0,1-1 0,0 0 0,-1 1 0,1-1 0,0 1 0,-1 0 0,1 0 0,0 0 0,-1 0 0,1 0 0,0 1 0,-1-1 0,1 1 0,-1 0 0,1 0 0,0 0 0,-1 0 0,0 0 0,1 0 0,-1 1 0,3 1 0,3 4 0,0 0 0,0 1 0,0 0 0,-1 0 0,-1 0 0,1 1 0,-1 0 0,-1 0 0,7 15 0,4 14 0,13 41 0,-29-77 0,58 205-774,-53-189 183,5 23-6235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47.187"/>
    </inkml:context>
    <inkml:brush xml:id="br0">
      <inkml:brushProperty name="width" value="0.05" units="cm"/>
      <inkml:brushProperty name="height" value="0.05" units="cm"/>
      <inkml:brushProperty name="color" value="#FFFFFF"/>
    </inkml:brush>
  </inkml:definitions>
  <inkml:trace contextRef="#ctx0" brushRef="#br0">0 18 24575,'0'-3'0,"3"-2"0,8 1 0,7 1 0,7 1 0,9 4 0,11 4 0,8 8 0,3 14 0,2 11 0,-3 15 0,-7 10 0,-13 14 0,-14 8 0,-24 9 0,-24 6 0,-7-13-8191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47.734"/>
    </inkml:context>
    <inkml:brush xml:id="br0">
      <inkml:brushProperty name="width" value="0.05" units="cm"/>
      <inkml:brushProperty name="height" value="0.05" units="cm"/>
      <inkml:brushProperty name="color" value="#FFFFFF"/>
    </inkml:brush>
  </inkml:definitions>
  <inkml:trace contextRef="#ctx0" brushRef="#br0">22 0 24575,'-6'28'0,"0"-5"0,0 39 0,3 1 0,2-1 0,3 1 0,3-1 0,17 82 0,-15-109 49,3 1 0,1-2 0,1 1-1,2-2 1,2 0 0,22 37 0,-25-50-205,0-1 1,2-1 0,0 0 0,1-1 0,0-1 0,1 0 0,1-1-1,1-1 1,0-1 0,35 18 0,10-2-6671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30.777"/>
    </inkml:context>
    <inkml:brush xml:id="br0">
      <inkml:brushProperty name="width" value="0.05" units="cm"/>
      <inkml:brushProperty name="height" value="0.05" units="cm"/>
      <inkml:brushProperty name="color" value="#FFFFFF"/>
    </inkml:brush>
  </inkml:definitions>
  <inkml:trace contextRef="#ctx0" brushRef="#br0">12 627 24575,'-9'13'0,"7"-9"0,3-5 0,104-50-48,177-62-1,-220 90-132,590-190-1282,9 29 908,-523 141-427,-103 28-3931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34.569"/>
    </inkml:context>
    <inkml:brush xml:id="br0">
      <inkml:brushProperty name="width" value="0.05" units="cm"/>
      <inkml:brushProperty name="height" value="0.05" units="cm"/>
      <inkml:brushProperty name="color" value="#FFFFFF"/>
    </inkml:brush>
  </inkml:definitions>
  <inkml:trace contextRef="#ctx0" brushRef="#br0">329 74 24575,'0'-3'0,"1"0"0,-1 0 0,0 1 0,-1-1 0,1 0 0,0 0 0,-1 0 0,0 0 0,1 1 0,-1-1 0,0 0 0,-1 1 0,1-1 0,0 1 0,-1-1 0,1 1 0,-1 0 0,0-1 0,0 1 0,0 0 0,0 0 0,0 0 0,0 1 0,0-1 0,-1 0 0,1 1 0,-1-1 0,1 1 0,-1 0 0,1 0 0,-1 0 0,0 0 0,0 1 0,1-1 0,-1 1 0,0-1 0,0 1 0,-5 0 0,2 1 0,1 0 0,-1 0 0,1 0 0,0 0 0,0 1 0,0 0 0,-1 0 0,2 0 0,-1 1 0,0-1 0,0 1 0,1 1 0,0-1 0,-1 0 0,-4 6 0,-1 2 0,-1 1 0,1 0 0,1 0 0,-10 17 0,1 7 0,0 0 0,3 1 0,1 0 0,2 1 0,1 1 0,2 0 0,2 0 0,1 1 0,0 64 0,7-16 0,4-1 0,3 1 0,27 112 0,90 249-315,41-13-1,10-52 312,-115-271-1,96 134 1,-157-246 0,20 28 23,1-1-1,1-2 1,38 36 0,-52-55-36,1 0-1,-1-1 0,1-1 0,0 1 0,0-2 0,18 8 0,-20-10-47,-1 0-1,1-1 1,-1 0-1,1 0 1,-1 0-1,1-1 1,-1 0-1,1 0 1,-1-1 0,1 0-1,12-3 1,21-11-6643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35.082"/>
    </inkml:context>
    <inkml:brush xml:id="br0">
      <inkml:brushProperty name="width" value="0.05" units="cm"/>
      <inkml:brushProperty name="height" value="0.05" units="cm"/>
      <inkml:brushProperty name="color" value="#FFFFFF"/>
    </inkml:brush>
  </inkml:definitions>
  <inkml:trace contextRef="#ctx0" brushRef="#br0">8 76 24575,'-4'-31'0,"3"27"0,0-1 0,1 0 0,-1 1 0,1-1 0,0-6 0,0 10 0,0 1 0,0 0 0,0-1 0,0 1 0,0 0 0,0-1 0,0 1 0,0 0 0,0-1 0,0 1 0,0 0 0,0-1 0,0 1 0,0 0 0,0-1 0,1 1 0,-1 0 0,0 0 0,0-1 0,0 1 0,0 0 0,1-1 0,-1 1 0,0 0 0,0 0 0,1 0 0,-1-1 0,0 1 0,1 0 0,-1 0 0,0 0 0,0 0 0,1-1 0,-1 1 0,0 0 0,1 0 0,-1 0 0,0 0 0,1 0 0,-1 0 0,0 0 0,1 0 0,-1 0 0,1 0 0,-1 0 0,0 0 0,1 0 0,-1 0 0,1 1 0,14 11 0,30 41 0,48 75 0,28 67 0,-108-173 0,93 158-226,133 311-1,-202-397 151,-3 3 1,-5 0-1,-4 2 1,-5 1-1,12 143 0,-30-188 73,-1 1 0,-3-1 0,-3 0 0,-2 1 0,-2-2 0,-24 79 0,22-101 0,-2 0 0,0-1 0,-2-1 0,-36 53 0,36-62 2,-1-1 0,-1-1 0,-1 0 0,-1-1 0,0-1 0,-1-1 1,-23 14-1,32-23-54,0 0 0,-1-1 0,0 0 0,0-1 0,0 0 0,-1-1 1,0 0-1,0-1 0,0-1 0,-20 2 0,-1-5-6582</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36.396"/>
    </inkml:context>
    <inkml:brush xml:id="br0">
      <inkml:brushProperty name="width" value="0.05" units="cm"/>
      <inkml:brushProperty name="height" value="0.05" units="cm"/>
      <inkml:brushProperty name="color" value="#FFFFFF"/>
    </inkml:brush>
  </inkml:definitions>
  <inkml:trace contextRef="#ctx0" brushRef="#br0">8 1 24575,'-3'0'0,"-1"3"0,3 1 0,2-3 0,4-2 0,1 2 0,2 1 0,1 4 0,1 0 0,2 3 0,3 2 0,1 3 0,1 2 0,1 1 0,1 2 0,-4-1 0,0-2 0,-3-4-8191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36.646"/>
    </inkml:context>
    <inkml:brush xml:id="br0">
      <inkml:brushProperty name="width" value="0.05" units="cm"/>
      <inkml:brushProperty name="height" value="0.05" units="cm"/>
      <inkml:brushProperty name="color" value="#FFFFFF"/>
    </inkml:brush>
  </inkml:definitions>
  <inkml:trace contextRef="#ctx0" brushRef="#br0">181 12 24575,'-4'-3'0,"0"-4"0,0 5 0,1 6 0,1 6 0,-3 7 0,-3 7 0,-3 8 0,-3 6 0,-3 2 0,0 4 0,-2 0 0,3-1 0,1-1 0,0-5 0,3-3 0,3-3 0,3-8-8191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36.892"/>
    </inkml:context>
    <inkml:brush xml:id="br0">
      <inkml:brushProperty name="width" value="0.05" units="cm"/>
      <inkml:brushProperty name="height" value="0.05" units="cm"/>
      <inkml:brushProperty name="color" value="#FFFFFF"/>
    </inkml:brush>
  </inkml:definitions>
  <inkml:trace contextRef="#ctx0" brushRef="#br0">1 12 24575,'0'-3'0,"3"-1"0,7 0 0,9 4 0,6 2 0,9 3 0,5 5 0,8 0 0,-4-2-8191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37.797"/>
    </inkml:context>
    <inkml:brush xml:id="br0">
      <inkml:brushProperty name="width" value="0.05" units="cm"/>
      <inkml:brushProperty name="height" value="0.05" units="cm"/>
      <inkml:brushProperty name="color" value="#FFFFFF"/>
    </inkml:brush>
  </inkml:definitions>
  <inkml:trace contextRef="#ctx0" brushRef="#br0">50 255 24575,'-3'0'0,"-4"0"0,-4 0 0,-4 0 0,5-3 0,6-4 0,14-4 0,14-4 0,19-1 0,17-5 0,18-2 0,13 0 0,11-3 0,6 1 0,0 1 0,-5 1 0,-12 2 0,-20 5-8191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38.019"/>
    </inkml:context>
    <inkml:brush xml:id="br0">
      <inkml:brushProperty name="width" value="0.05" units="cm"/>
      <inkml:brushProperty name="height" value="0.05" units="cm"/>
      <inkml:brushProperty name="color" value="#FFFFFF"/>
    </inkml:brush>
  </inkml:definitions>
  <inkml:trace contextRef="#ctx0" brushRef="#br0">0 64 24575,'0'-3'0,"0"-3"0,0 1 0,0-1 0,1 1 0,0-1 0,0 1 0,1-6 0,-1 10 0,-1 0 0,1 0 0,-1 0 0,1 0 0,-1 0 0,1 0 0,0 1 0,-1-1 0,1 0 0,0 0 0,0 0 0,-1 1 0,1-1 0,0 1 0,0-1 0,0 0 0,0 1 0,0 0 0,0-1 0,0 1 0,0-1 0,0 1 0,0 0 0,0 0 0,0 0 0,0 0 0,0 0 0,0 0 0,0 0 0,0 0 0,1 0 0,-1 0 0,0 0 0,0 1 0,0-1 0,0 0 0,0 1 0,1 0 0,14 6 0,-1 1 0,0 1 0,-1 0 0,1 1 0,-2 0 0,21 21 0,-13-13 0,17 14 0,19 16 0,-2 2 0,53 63 0,-99-103 57,-1 1 0,-1 0 0,1 0 0,-2 1 0,9 21 0,-13-28-171,0 1 0,0 0 0,-1-1 0,0 1 1,0 0-1,0 0 0,-1 0 0,0 0 1,0 0-1,-1 0 0,0 0 0,0 0 1,0 0-1,-4 9 0,-12 22-6712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33.426"/>
    </inkml:context>
    <inkml:brush xml:id="br0">
      <inkml:brushProperty name="width" value="0.05" units="cm"/>
      <inkml:brushProperty name="height" value="0.05" units="cm"/>
      <inkml:brushProperty name="color" value="#FFFFFF"/>
    </inkml:brush>
  </inkml:definitions>
  <inkml:trace contextRef="#ctx0" brushRef="#br0">351 248 24575,'3'-2'0,"-1"0"0,0-1 0,1 1 0,-1-1 0,0 0 0,-1 0 0,1 0 0,-1 0 0,1 0 0,-1 0 0,0 0 0,0 0 0,0-1 0,0 1 0,-1 0 0,1-7 0,-1 5 0,-1-1 0,1 0 0,-1 1 0,0-1 0,-1 1 0,0-1 0,0 1 0,0 0 0,-4-7 0,-1-1 0,-1 1 0,-1 0 0,0 1 0,0 0 0,-1 0 0,0 1 0,-15-11 0,21 18 0,-1 0 0,1 0 0,-1 0 0,1 0 0,-1 1 0,0-1 0,0 2 0,0-1 0,-1 0 0,1 1 0,0 0 0,0 0 0,-1 0 0,1 1 0,-1 0 0,-5 0 0,6 1 0,-1 1 0,1-1 0,-1 1 0,1 0 0,0 0 0,0 1 0,-1-1 0,2 1 0,-1 0 0,0 1 0,1-1 0,-1 1 0,1 0 0,0 0 0,-4 6 0,-3 5 0,0 0 0,1 1 0,1 0 0,0 0 0,1 1 0,1 1 0,1-1 0,1 1 0,-4 19 0,3-8 0,2 0 0,1 0 0,2 0 0,0 0 0,5 33 0,-3-48 0,1 1 0,1-1 0,1 1 0,0-1 0,1 0 0,0-1 0,1 1 0,13 20 0,-17-29 0,1-1 0,0 1 0,0-1 0,1 0 0,0-1 0,-1 1 0,1 0 0,0-1 0,1 0 0,-1 0 0,0 0 0,1-1 0,0 1 0,-1-1 0,1 0 0,0-1 0,0 1 0,0-1 0,1 0 0,-1 0 0,0 0 0,0-1 0,0 0 0,1 0 0,-1 0 0,0-1 0,7-1 0,-3 0 0,0-1 0,-1 0 0,1 0 0,-1-1 0,0 0 0,0 0 0,0-1 0,0 0 0,8-8 0,-5 3 0,0-1 0,-1 0 0,0 0 0,-1-1 0,8-13 0,3-10 0,-2-1 0,-1-1 0,14-48 0,8-40 0,-31 112 0,-8 13 0,1 0 0,-1 0 0,0 0 0,0 0 0,1 0 0,-1 1 0,0-1 0,0 0 0,1 0 0,-1 0 0,0 0 0,0 0 0,0 1 0,1-1 0,-1 0 0,0 0 0,0 1 0,0-1 0,0 0 0,1 0 0,-1 0 0,0 1 0,0-1 0,0 0 0,0 0 0,0 1 0,0-1 0,0 0 0,0 1 0,0-1 0,0 0 0,4 35 0,-3-26 0,1 18-195,1 0 0,2 0 0,0 0 0,2-1 0,1 0 0,13 30 0,-3-23-6631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39.182"/>
    </inkml:context>
    <inkml:brush xml:id="br0">
      <inkml:brushProperty name="width" value="0.05" units="cm"/>
      <inkml:brushProperty name="height" value="0.05" units="cm"/>
      <inkml:brushProperty name="color" value="#FFFFFF"/>
    </inkml:brush>
  </inkml:definitions>
  <inkml:trace contextRef="#ctx0" brushRef="#br0">0 5 24575,'0'-3'0,"0"2"0,3 4 0,1 5 0,3 7 0,1 7 0,1 7 0,0 7 0,1 4 0,2 4 0,-1 7 0,1 5 0,1 1 0,2-2 0,-2-1 0,0-4 0,-2-10-8191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39.509"/>
    </inkml:context>
    <inkml:brush xml:id="br0">
      <inkml:brushProperty name="width" value="0.05" units="cm"/>
      <inkml:brushProperty name="height" value="0.05" units="cm"/>
      <inkml:brushProperty name="color" value="#FFFFFF"/>
    </inkml:brush>
  </inkml:definitions>
  <inkml:trace contextRef="#ctx0" brushRef="#br0">107 180 24575,'0'-9'0,"-1"0"0,0 1 0,0-1 0,-1 1 0,0-1 0,-6-13 0,7 20 0,1 1 0,-1-1 0,0 1 0,0-1 0,0 1 0,0-1 0,0 1 0,0-1 0,0 1 0,-1 0 0,1 0 0,0 0 0,-1 0 0,1 0 0,-1 0 0,-1-1 0,1 2 0,1-1 0,-1 1 0,1 0 0,-1 0 0,1 0 0,-1 1 0,1-1 0,-1 0 0,1 0 0,-1 1 0,1-1 0,0 1 0,-1-1 0,1 1 0,0 0 0,-1-1 0,1 1 0,0 0 0,0 0 0,0 0 0,-1 0 0,1 0 0,-1 1 0,-2 3 0,1 0 0,-1 0 0,1 0 0,-1 0 0,2 0 0,-1 1 0,0-1 0,1 1 0,0-1 0,0 1 0,1 0 0,0 0 0,0 0 0,0 0 0,1 11 0,0-2 0,0-1 0,2 0 0,0 1 0,0-1 0,8 22 0,-6-25 0,0-1 0,1 0 0,0 0 0,0-1 0,1 0 0,1 0 0,0 0 0,0-1 0,0 0 0,1 0 0,0 0 0,1-1 0,0-1 0,10 7 0,-14-10 0,0 0 0,0-1 0,0 1 0,0-1 0,0-1 0,1 1 0,-1 0 0,1-1 0,-1 0 0,1-1 0,-1 1 0,1-1 0,-1 0 0,1-1 0,0 1 0,-1-1 0,1 0 0,-1 0 0,0-1 0,1 1 0,-1-1 0,0-1 0,0 1 0,0-1 0,0 1 0,0-1 0,-1-1 0,0 1 0,7-7 0,-5 3 0,0-1 0,0 1 0,0-2 0,-1 1 0,-1 0 0,1-1 0,-2 0 0,1 0 0,-1 0 0,0-1 0,-1 1 0,0-1 0,0 1 0,-1-1 0,-1 0 0,0-12 0,0 8 0,-1-1 0,-1 1 0,0-1 0,-1 1 0,0 0 0,-1 0 0,-1 0 0,0 0 0,-1 1 0,-9-16 0,11 23-85,0 0 0,0 0-1,-1 0 1,0 0 0,0 1-1,0 0 1,-1 0 0,0 0-1,0 1 1,0 0 0,0 0-1,-1 0 1,1 1 0,-1 0-1,-11-3 1,-18-1-6741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39.961"/>
    </inkml:context>
    <inkml:brush xml:id="br0">
      <inkml:brushProperty name="width" value="0.05" units="cm"/>
      <inkml:brushProperty name="height" value="0.05" units="cm"/>
      <inkml:brushProperty name="color" value="#FFFFFF"/>
    </inkml:brush>
  </inkml:definitions>
  <inkml:trace contextRef="#ctx0" brushRef="#br0">1 16 24575,'0'-3'0,"0"-4"0,0 2 0,3 5 0,1 9 0,0 9 0,3 7 0,-1 10 0,3 4 0,-1 5 0,1 5 0,3 3 0,2-1 0,2-4 0,-2-8-8191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40.243"/>
    </inkml:context>
    <inkml:brush xml:id="br0">
      <inkml:brushProperty name="width" value="0.05" units="cm"/>
      <inkml:brushProperty name="height" value="0.05" units="cm"/>
      <inkml:brushProperty name="color" value="#FFFFFF"/>
    </inkml:brush>
  </inkml:definitions>
  <inkml:trace contextRef="#ctx0" brushRef="#br0">1 183 24575,'0'-11'0,"1"0"0,0 1 0,0-1 0,1 0 0,4-11 0,-5 21 0,1 5 0,2 13 0,4 27 0,-7-39 0,3 16 0,1 0 0,1 0 0,1-1 0,0 0 0,19 33 0,-21-43 0,0-1 0,1-1 0,0 1 0,0-1 0,1 0 0,0 0 0,1-1 0,0 0 0,0 0 0,0-1 0,1 0 0,0-1 0,17 9 0,-22-13 0,1 1 0,-1-1 0,1 0 0,0 0 0,-1 0 0,1-1 0,0 1 0,-1-1 0,1 0 0,0-1 0,-1 1 0,1-1 0,0 0 0,-1 0 0,1 0 0,5-3 0,-4 1 0,0 0 0,-1-1 0,1 1 0,-1-1 0,1-1 0,-1 1 0,-1-1 0,1 0 0,-1 0 0,6-8 0,-3 2 0,0-1 0,-1 0 0,0 0 0,-1 0 0,-1 0 0,1-1 0,-2 1 0,0-1 0,-1 0 0,0 0 0,0-16 0,-3 18 29,0 0-1,0 0 1,-1 0-1,0 0 0,-1 0 1,0 0-1,-1 1 1,0 0-1,-1 0 1,0 0-1,-8-12 1,9 15-136,-1 1 0,0 0 1,-1-1-1,0 2 0,0-1 1,0 1-1,0 0 0,-1 0 1,0 0-1,1 1 0,-2 0 1,1 1-1,0 0 0,-1 0 1,-14-4-1,-15 2-6719</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43.883"/>
    </inkml:context>
    <inkml:brush xml:id="br0">
      <inkml:brushProperty name="width" value="0.05" units="cm"/>
      <inkml:brushProperty name="height" value="0.05" units="cm"/>
      <inkml:brushProperty name="color" value="#FFFFFF"/>
    </inkml:brush>
  </inkml:definitions>
  <inkml:trace contextRef="#ctx0" brushRef="#br0">130 1 24575,'6'0'0,"1"1"0,-11 14 0,-70 251-297,23 6-256,43-186 530,3 0-1,4 0 1,5 0 0,2 0 0,5-1 0,3 0 0,29 94 0,-25-120 24,2-1 0,3-1 1,3-1-1,2-1 0,2-1 1,3-2-1,2-1 1,2-2-1,2-1 0,79 74 1,7-23-1198,-9-23-4779</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44.147"/>
    </inkml:context>
    <inkml:brush xml:id="br0">
      <inkml:brushProperty name="width" value="0.05" units="cm"/>
      <inkml:brushProperty name="height" value="0.05" units="cm"/>
      <inkml:brushProperty name="color" value="#FFFFFF"/>
    </inkml:brush>
  </inkml:definitions>
  <inkml:trace contextRef="#ctx0" brushRef="#br0">47 136 24575,'-6'-9'0,"0"-1"0,0 0 0,1 0 0,1 0 0,-1-1 0,2 1 0,-1-1 0,2 0 0,-3-14 0,5 24 0,0 1 0,0-1 0,0 0 0,0 0 0,0 1 0,0-1 0,0 0 0,0 1 0,0-1 0,0 0 0,1 1 0,-1-1 0,0 0 0,0 1 0,1-1 0,-1 0 0,0 1 0,1-1 0,-1 0 0,1 1 0,-1-1 0,1 1 0,-1-1 0,1 1 0,-1-1 0,1 1 0,-1 0 0,1-1 0,1 0 0,0 1 0,-1 0 0,1 0 0,-1 0 0,1 0 0,-1 1 0,1-1 0,0 0 0,-1 1 0,1-1 0,-1 1 0,1-1 0,-1 1 0,3 1 0,10 7 0,0 1 0,-1 1 0,0 0 0,0 0 0,-2 1 0,14 18 0,32 39-241,-4 3 0,66 119-1,59 176-847,-144-284 1013,-3 2 0,-5 0 0,18 97 0,-37-140 83,-2-1 0,-1 1-1,-2 0 1,-3 0 0,-1 0 0,-1 0-1,-3 0 1,-20 74 0,11-70-518,-31 62-1,-25 24-4600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56.852"/>
    </inkml:context>
    <inkml:brush xml:id="br0">
      <inkml:brushProperty name="width" value="0.05" units="cm"/>
      <inkml:brushProperty name="height" value="0.05" units="cm"/>
      <inkml:brushProperty name="color" value="#FFFFFF"/>
    </inkml:brush>
  </inkml:definitions>
  <inkml:trace contextRef="#ctx0" brushRef="#br0">1 39 24575,'0'-6'0,"0"4"0,0 0 0,0 1 0,-1-1 0,1 0 0,0 1 0,1-1 0,-1 0 0,0 1 0,0-1 0,1 0 0,-1 1 0,1-1 0,0 1 0,-1-1 0,1 1 0,0-1 0,0 1 0,1-2 0,-2 3 0,1 0 0,-1 0 0,1 0 0,-1 0 0,1 1 0,-1-1 0,1 0 0,-1 0 0,1 0 0,-1 1 0,0-1 0,1 0 0,-1 1 0,1-1 0,-1 0 0,0 1 0,1-1 0,-1 1 0,0-1 0,1 0 0,-1 1 0,0-1 0,0 1 0,0-1 0,1 1 0,-1-1 0,0 1 0,0-1 0,0 1 0,0-1 0,0 1 0,0 0 0,7 20 0,-7-21 0,18 79 0,12 109 0,-8 84 0,-20-245 0,20 449-1365,-17-381-5461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57.230"/>
    </inkml:context>
    <inkml:brush xml:id="br0">
      <inkml:brushProperty name="width" value="0.05" units="cm"/>
      <inkml:brushProperty name="height" value="0.05" units="cm"/>
      <inkml:brushProperty name="color" value="#FFFFFF"/>
    </inkml:brush>
  </inkml:definitions>
  <inkml:trace contextRef="#ctx0" brushRef="#br0">125 624 24575,'-20'-27'0,"2"-1"0,1-1 0,-19-44 0,29 57 0,1 0 0,1 0 0,1 0 0,0-1 0,1 0 0,1 0 0,0 0 0,2-25 0,0 32 0,2 1 0,-1-1 0,1 1 0,1 0 0,-1-1 0,2 1 0,-1 1 0,1-1 0,1 0 0,-1 1 0,7-8 0,-3 6 0,0 1 0,0 0 0,1 0 0,1 0 0,-1 2 0,1-1 0,17-9 0,1 3 0,0 1 0,1 2 0,0 1 0,1 1 0,0 1 0,32-3 0,13 0-58,0 4-1,0 3 0,1 4 1,-1 3-1,1 3 0,-1 3 0,106 27 1,-119-19 11,0 2 0,-2 3 0,0 3 0,-1 2 0,-2 3 0,-1 2 0,-1 3 0,-2 2 0,49 45 0,-74-57 45,-2 2 1,0 1-1,-2 1 0,-1 1 0,-2 1 1,-1 0-1,32 68 0,-45-79 1,0 0-1,-1 0 1,0 1 0,-2-1-1,-1 1 1,2 34-1,-5-38 2,-1 0 0,-1-1-1,0 1 1,-1-1-1,-1 1 1,0-1-1,-1 0 1,-1 0-1,-9 17 1,3-11 3,-2-1-1,0 0 1,-2 0 0,0-2-1,-1 0 1,-1 0 0,-1-2-1,0-1 1,-2 0 0,-30 18-1,1-5-196,-1-3-1,0-2 1,-88 28-1,59-28 160,-149 26 0,176-42-249,-1-3 1,1-3-1,-100-7 1,73-6-4988</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57.680"/>
    </inkml:context>
    <inkml:brush xml:id="br0">
      <inkml:brushProperty name="width" value="0.05" units="cm"/>
      <inkml:brushProperty name="height" value="0.05" units="cm"/>
      <inkml:brushProperty name="color" value="#FFFFFF"/>
    </inkml:brush>
  </inkml:definitions>
  <inkml:trace contextRef="#ctx0" brushRef="#br0">0 318 24575,'38'-14'0,"-31"14"0,0 0 0,-1 1 0,0 0 0,1 0 0,-1 0 0,1 1 0,-1-1 0,0 2 0,0-1 0,6 4 0,11 6 0,26 19 0,-13-8 0,-32-21 0,9 7 0,0-1 0,0-1 0,1 0 0,0-1 0,1-1 0,25 7 0,-38-12 0,0 0 0,0 0 0,1 0 0,-1 0 0,0-1 0,0 1 0,0-1 0,0 1 0,0-1 0,0 0 0,0 0 0,0 0 0,0 0 0,0 0 0,0 0 0,0 0 0,-1-1 0,1 1 0,0-1 0,-1 1 0,1-1 0,-1 1 0,0-1 0,0 0 0,1 0 0,-1 0 0,0 0 0,-1 0 0,1 0 0,0 0 0,0-4 0,3-7 0,-1 0 0,0-1 0,1-25 0,-3 32 0,1-19 0,-2 0 0,0-1 0,-6-36 0,4 47 0,-2 0 0,0 0 0,0 0 0,-2 0 0,0 1 0,-12-24 0,16 36 0,0 0 0,0 0 0,0 1 0,0-1 0,0 0 0,0 1 0,-1-1 0,0 1 0,1 0 0,-1 0 0,0 0 0,0 0 0,0 0 0,0 1 0,0-1 0,-5-1 0,5 3 0,0-1 0,0 1 0,0 0 0,0 0 0,0 0 0,0 0 0,0 1 0,0-1 0,0 1 0,0 0 0,0 0 0,1 0 0,-1 0 0,0 0 0,0 0 0,1 1 0,-1-1 0,1 1 0,-4 3 0,-4 4 0,0 1 0,1 0 0,1 0 0,-1 1 0,2 0 0,-1 1 0,2-1 0,-1 1 0,-5 17 0,-1 6 0,1 1 0,-7 40 0,14-53 0,1 1 0,1-1 0,1 1 0,1 0 0,1-1 0,2 1 0,5 37 0,-4-48 0,1 0 0,-1 0 0,2-1 0,0 1 0,0-1 0,1-1 0,1 1 0,0-1 0,0 0 0,1 0 0,1-1 0,0 0 0,0 0 0,1-1 0,11 8 0,29 14-1365,-2-7-5461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58.043"/>
    </inkml:context>
    <inkml:brush xml:id="br0">
      <inkml:brushProperty name="width" value="0.05" units="cm"/>
      <inkml:brushProperty name="height" value="0.05" units="cm"/>
      <inkml:brushProperty name="color" value="#FFFFFF"/>
    </inkml:brush>
  </inkml:definitions>
  <inkml:trace contextRef="#ctx0" brushRef="#br0">363 221 24575,'1'-16'0,"0"-1"0,6-19 0,2-28 0,-9 58 0,0 1 0,0-1 0,0 1 0,-1-1 0,0 0 0,0 1 0,-1 0 0,1-1 0,-3-4 0,3 8 0,0 0 0,0 1 0,0-1 0,0 0 0,0 1 0,0-1 0,-1 1 0,1 0 0,0-1 0,-1 1 0,1 0 0,-1 0 0,1 0 0,-1 0 0,0 0 0,1 0 0,-1 0 0,-3 0 0,1 0 0,0 0 0,0 1 0,0-1 0,0 1 0,0 0 0,0 0 0,0 1 0,-6 1 0,-6 2 0,0 1 0,1 1 0,-21 10 0,32-14 0,-17 8 0,1 1 0,0 1 0,0 1 0,1 0 0,1 1 0,-20 21 0,32-30 0,1 1 0,0 0 0,0 0 0,0 0 0,1 1 0,0 0 0,1 0 0,-1 0 0,1 0 0,1 0 0,-1 0 0,1 1 0,0-1 0,1 1 0,0 0 0,0-1 0,1 1 0,0 0 0,0 0 0,1-1 0,0 1 0,2 10 0,2-5 0,-1-1 0,2 0 0,0 0 0,0 0 0,1-1 0,1 0 0,-1 0 0,2-1 0,0 0 0,0 0 0,20 15 0,7 3 0,2-2 0,42 23 0,7-1 0,46 27 0,-127-71 0,0 0 0,0 0 0,0 1 0,-1-1 0,9 10 0,-13-13 0,0 0 0,-1 0 0,1 0 0,0 0 0,-1 1 0,1-1 0,-1 0 0,1 0 0,-1 0 0,1 1 0,-1-1 0,0 0 0,0 1 0,1-1 0,-1 0 0,0 0 0,0 1 0,0-1 0,-1 0 0,1 1 0,0-1 0,0 0 0,-1 1 0,1-1 0,-1 0 0,1 0 0,-1 0 0,1 0 0,-1 1 0,0-1 0,0 0 0,1 0 0,-1 0 0,0 0 0,0 0 0,0-1 0,0 1 0,-1 1 0,-7 4 0,0 1 0,-1-1 0,0-1 0,0 0 0,0 0 0,0-1 0,-1-1 0,-17 5 0,5-3 0,0-2 0,0 0 0,-27 0 0,26-4-455,0-1 0,-40-8 0,19 0-6371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34.662"/>
    </inkml:context>
    <inkml:brush xml:id="br0">
      <inkml:brushProperty name="width" value="0.05" units="cm"/>
      <inkml:brushProperty name="height" value="0.05" units="cm"/>
      <inkml:brushProperty name="color" value="#FFFFFF"/>
    </inkml:brush>
  </inkml:definitions>
  <inkml:trace contextRef="#ctx0" brushRef="#br0">384 550 24575,'5'-3'0,"-1"1"0,0-1 0,0 0 0,0 0 0,0-1 0,0 1 0,-1-1 0,1 0 0,-1 0 0,0 0 0,0 0 0,-1-1 0,4-5 0,-5 7 0,0 1 0,-1 0 0,1 0 0,0-1 0,0 1 0,-1 0 0,0-1 0,1 1 0,-1 0 0,0-1 0,0 1 0,0-1 0,-1 1 0,1 0 0,0-1 0,-1 1 0,0 0 0,1-1 0,-1 1 0,0 0 0,0 0 0,0 0 0,-1 0 0,1 0 0,0 0 0,-1 0 0,1 0 0,-1 0 0,-3-2 0,-2 0 0,0-1 0,0 1 0,0 0 0,-1 1 0,0-1 0,0 1 0,0 1 0,0 0 0,-14-2 0,-6 0 0,-44 1 0,61 3 0,0 1 0,0 0 0,0 0 0,0 1 0,0 0 0,0 1 0,1 1 0,-1-1 0,1 2 0,-12 5 0,15-5 0,0-1 0,1 1 0,-1 1 0,1-1 0,0 1 0,1 0 0,-1 0 0,1 0 0,0 1 0,1 0 0,-1 0 0,2 0 0,-1 1 0,-4 11 0,4-2 0,-1 0 0,2 0 0,0 0 0,2 0 0,0 1 0,0-1 0,2 1 0,0-1 0,1 0 0,0 1 0,2-1 0,0 0 0,8 20 0,-7-23 0,1 0 0,0-1 0,0 1 0,2-1 0,-1-1 0,2 1 0,0-1 0,0-1 0,1 0 0,0 0 0,1-1 0,0 0 0,1-1 0,0 0 0,25 12 0,-24-15 0,0-1 0,1 0 0,0-1 0,0-1 0,0 0 0,0-1 0,0-1 0,28 0 0,-22-2 0,1-2 0,-1 0 0,0-1 0,-1-1 0,36-14 0,-28 8 0,-1-2 0,-1-1 0,0-1 0,-1-1 0,0-1 0,-1-1 0,-2-1 0,39-43 0,-39 34 0,-1 0 0,-1-1 0,-1-1 0,-2 0 0,-1-1 0,-2-1 0,-1 0 0,-1-1 0,-2-1 0,-1 1 0,-2-1 0,-1 0 0,-2-1 0,-1 1 0,-2-1 0,-1 1 0,-2-1 0,-1 1 0,-15-54 0,18 83 0,-14-40 0,14 42 0,0 1 0,0-1 0,-1 1 0,1 0 0,-1 0 0,1-1 0,-1 1 0,0 0 0,0 0 0,0 1 0,0-1 0,0 0 0,0 1 0,-3-3 0,4 4 0,0 0 0,0 0 0,1-1 0,-1 1 0,0 0 0,0 0 0,0 0 0,1 0 0,-1 0 0,0 0 0,0 0 0,0 1 0,0-1 0,1 0 0,-1 0 0,0 0 0,0 1 0,1-1 0,-1 1 0,0-1 0,1 0 0,-1 1 0,0-1 0,1 1 0,-1-1 0,1 1 0,-1 0 0,0-1 0,1 1 0,0 0 0,-1-1 0,1 1 0,-1 1 0,-11 27 0,5-2 0,1 0 0,2 1 0,0-1 0,2 53 0,16 113 0,-7-126 0,27 110 0,-30-159 0,2 0 0,0 0 0,1 0 0,1-1 0,1 0 0,0 0 0,1-1 0,1 0 0,0-1 0,25 26 0,-29-35 0,1 0 0,-1-1 0,1 0 0,0 0 0,0 0 0,0-1 0,1-1 0,-1 1 0,1-1 0,0-1 0,0 0 0,0 0 0,1 0 0,-1-1 0,0-1 0,0 0 0,1 0 0,-1 0 0,0-2 0,0 1 0,0-1 0,0 0 0,16-6 0,-13 3 0,0 0 0,-1-1 0,0 0 0,0-1 0,-1 0 0,1-1 0,-2 0 0,1-1 0,-1 1 0,0-2 0,-1 1 0,0-1 0,-1-1 0,0 1 0,0-1 0,9-23 0,-10 16 0,-1 0 0,0 0 0,-2-1 0,0 1 0,-1-1 0,0 0 0,-2 0 0,0 1 0,-2-1 0,0 0 0,-1 1 0,0-1 0,-2 1 0,-8-24 0,12 37 0,-1 1 0,1 0 0,-1 0 0,0 0 0,0 0 0,0 0 0,-1 0 0,1 1 0,-1-1 0,0 1 0,0 0 0,0 0 0,0 0 0,-1 0 0,-5-3 0,9 5 0,-1 1 0,0 0 0,0 0 0,1 0 0,-1 0 0,0 0 0,0 0 0,1 0 0,-1 0 0,0 1 0,0-1 0,1 0 0,-1 0 0,0 1 0,0-1 0,1 0 0,-1 1 0,1-1 0,-1 1 0,0-1 0,1 0 0,-1 1 0,1 0 0,-1-1 0,1 1 0,-1-1 0,1 1 0,-1 0 0,1-1 0,0 1 0,-1 0 0,1-1 0,0 1 0,-1 0 0,1 0 0,0-1 0,0 1 0,0 0 0,0 0 0,0 1 0,-4 35 0,5-20 0,1 0 0,0 0 0,1 0 0,1 0 0,1 0 0,0-1 0,2 1 0,-1-1 0,13 20 0,-9-18 0,1-1 0,1-1 0,0 0 0,1-1 0,0 0 0,2-1 0,28 23 0,-35-31 0,1-1 0,-1 0 0,1 0 0,0-1 0,0 0 0,0-1 0,0 0 0,1 0 0,12 2 0,-18-5 0,0 0 0,0 1 0,0-1 0,0 0 0,0-1 0,0 1 0,0-1 0,0 0 0,-1 0 0,1 0 0,0 0 0,0-1 0,-1 1 0,1-1 0,-1 0 0,0 0 0,1 0 0,-1-1 0,0 1 0,0-1 0,0 0 0,-1 0 0,1 0 0,-1 0 0,4-5 0,-3 3 0,0-1 0,-1 1 0,1-1 0,-1 1 0,-1-1 0,1 0 0,-1 0 0,0 0 0,0 0 0,0 0 0,-1 1 0,0-8 0,-1 4 0,0 0 0,-1 0 0,0 0 0,-1 0 0,0 0 0,0 0 0,-5-10 0,0 5 0,0 0 0,-1 0 0,-1 1 0,0 1 0,0-1 0,-1 1 0,-1 1 0,-21-16 0,9 10 0,-1 1 0,-30-13 0,40 22 0,0 1 0,0 0 0,-1 1 0,0 1 0,-19-3 0,27 7 0,9 4 0,13 4 0,16 2 0,-1-2 0,2-1 0,-1-1 0,58 3 0,-60-6 0,89 6 0,134-5 0,-250-4 0,53-6 0,-52 6 0,-1-1 0,1 1 0,0 0 0,0-1 0,0 1 0,-1-1 0,1 0 0,0 1 0,0-1 0,-1 0 0,1 0 0,-1 0 0,1 0 0,-1-1 0,1 1 0,-1 0 0,0-1 0,1 1 0,-1 0 0,0-1 0,0 0 0,0 1 0,0-1 0,0-1 0,-1 1 0,0 1 0,0 0 0,0-1 0,-1 1 0,1 0 0,-1 0 0,1 0 0,-1-1 0,1 1 0,-1 0 0,0 0 0,1 0 0,-1 0 0,0 0 0,0 0 0,0 0 0,0 0 0,0 0 0,0 1 0,0-1 0,0 0 0,0 0 0,0 1 0,0-1 0,0 1 0,-1-1 0,1 1 0,0 0 0,-2-1 0,-2-1 0,1 1 0,-1 0 0,0 0 0,1 0 0,-1 0 0,-8 1 0,9 0 0,-1 1 0,1-1 0,0 1 0,0 0 0,0 0 0,0 1 0,0-1 0,0 1 0,0 0 0,1 0 0,-1 0 0,1 1 0,-1-1 0,1 1 0,0 0 0,-4 4 0,4-3 0,-1 1 0,1-1 0,1 1 0,-1 0 0,1 0 0,0 0 0,0 1 0,0-1 0,1 0 0,0 1 0,-1 6 0,1-2 0,0 0 0,1-1 0,1 1 0,0 0 0,0 0 0,1-1 0,0 1 0,0-1 0,1 0 0,0 1 0,1-1 0,0-1 0,10 16 0,-7-14 0,2 0 0,0-1 0,0 0 0,0-1 0,1 0 0,1 0 0,-1-1 0,1 0 0,0-1 0,1 0 0,-1-1 0,1-1 0,0 1 0,0-2 0,1 0 0,-1 0 0,1-1 0,0-1 0,-1 0 0,1-1 0,21-1 0,-29 0 0,0 0 0,-1 0 0,1 0 0,-1-1 0,1 1 0,-1-1 0,0 0 0,0-1 0,0 1 0,0 0 0,0-1 0,0 0 0,0 0 0,-1 0 0,0-1 0,4-4 0,-3 2 0,0 0 0,-1 0 0,1-1 0,-1 1 0,-1-1 0,1 0 0,-1 0 0,-1 0 0,2-11 0,0-9 0,-3-1 0,0 1 0,-1 0 0,-8-39 0,0 10 0,6 49 0,1 14 0,1 15 0,4 14-151,1-1-1,2 1 0,2-1 0,1 0 1,1-1-1,2 0 0,1-1 1,22 39-1,-11-31-6674</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58.262"/>
    </inkml:context>
    <inkml:brush xml:id="br0">
      <inkml:brushProperty name="width" value="0.05" units="cm"/>
      <inkml:brushProperty name="height" value="0.05" units="cm"/>
      <inkml:brushProperty name="color" value="#FFFFFF"/>
    </inkml:brush>
  </inkml:definitions>
  <inkml:trace contextRef="#ctx0" brushRef="#br0">1 20 24575,'6'-6'0,"6"-2"0,0 3 0,1 6 0,-1 9 0,0 9 0,1 10 0,2 10 0,1 11 0,1 9 0,4 6 0,1 6 0,0 0 0,0-4 0,-1-6 0,-4-8 0,-5-12-8191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58.402"/>
    </inkml:context>
    <inkml:brush xml:id="br0">
      <inkml:brushProperty name="width" value="0.05" units="cm"/>
      <inkml:brushProperty name="height" value="0.05" units="cm"/>
      <inkml:brushProperty name="color" value="#FFFFFF"/>
    </inkml:brush>
  </inkml:definitions>
  <inkml:trace contextRef="#ctx0" brushRef="#br0">33 156 24575,'-3'-12'0,"-5"-14"0,0-9 0,1-1 0,1 9 0,6 11 0,2 12 0,4 13 0,1 5-8191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58.963"/>
    </inkml:context>
    <inkml:brush xml:id="br0">
      <inkml:brushProperty name="width" value="0.05" units="cm"/>
      <inkml:brushProperty name="height" value="0.05" units="cm"/>
      <inkml:brushProperty name="color" value="#FFFFFF"/>
    </inkml:brush>
  </inkml:definitions>
  <inkml:trace contextRef="#ctx0" brushRef="#br0">183 273 24575,'2'-1'0,"-1"1"0,0-1 0,1 1 0,-1-1 0,0 1 0,1-1 0,-1 0 0,0 0 0,0 0 0,0 0 0,0 0 0,0 0 0,0 0 0,0 0 0,1-2 0,13-19 0,-8 9 0,-1-1 0,-1 0 0,0 0 0,-1 0 0,0-1 0,-1 1 0,-1-1 0,-1 0 0,0 0 0,0 1 0,-4-27 0,3 39 0,0 0 0,0 0 0,-1 1 0,1-1 0,-1 0 0,1 1 0,-1-1 0,0 0 0,0 1 0,0-1 0,1 1 0,-1-1 0,-1 1 0,1 0 0,0-1 0,0 1 0,0 0 0,-1 0 0,1 0 0,-1 0 0,1 0 0,-1 0 0,1 0 0,-1 1 0,1-1 0,-1 0 0,0 1 0,1-1 0,-1 1 0,0 0 0,0-1 0,1 1 0,-1 0 0,0 0 0,0 0 0,1 0 0,-1 1 0,0-1 0,1 0 0,-1 1 0,-2 0 0,-5 2 0,0 0 0,0 1 0,0 0 0,0 1 0,-16 10 0,14-6 0,0 0 0,1 0 0,0 1 0,0 0 0,1 1 0,0 0 0,1 0 0,0 1 0,1 0 0,0 0 0,1 1 0,-7 20 0,11-27 0,0 0 0,0 0 0,1 1 0,0-1 0,0 0 0,0 1 0,1-1 0,0 0 0,0 1 0,1-1 0,0 0 0,0 1 0,0-1 0,1 0 0,0 0 0,0 0 0,1 0 0,-1 0 0,1-1 0,1 1 0,-1-1 0,1 1 0,0-1 0,0-1 0,0 1 0,1 0 0,-1-1 0,1 0 0,8 5 0,-7-5 0,1 0 0,0 0 0,0-1 0,0 0 0,0 0 0,1-1 0,-1 0 0,0 0 0,1-1 0,0 0 0,7 0 0,-12-1 0,0 0 0,0 0 0,0 0 0,0-1 0,0 1 0,0-1 0,0 1 0,0-1 0,0 0 0,0-1 0,-1 1 0,1 0 0,0-1 0,-1 1 0,1-1 0,-1 0 0,0 0 0,0 0 0,1 0 0,-1 0 0,0 0 0,-1-1 0,1 1 0,0-1 0,-1 1 0,1-1 0,-1 0 0,0 0 0,0 1 0,1-5 0,7-51 0,-9 47 0,1 0 0,1 1 0,0-1 0,0 1 0,7-18 0,-9 28 0,0 0 0,1-1 0,-1 1 0,0-1 0,0 1 0,0 0 0,0-1 0,1 1 0,-1 0 0,0-1 0,1 1 0,-1 0 0,0-1 0,0 1 0,1 0 0,-1-1 0,1 1 0,-1 0 0,0 0 0,1 0 0,-1-1 0,1 1 0,-1 0 0,0 0 0,1 0 0,-1 0 0,1 0 0,-1 0 0,1 0 0,-1 0 0,0 0 0,1 0 0,-1 0 0,1 0 0,-1 0 0,1 0 0,-1 0 0,0 0 0,1 0 0,-1 1 0,1-1 0,-1 0 0,0 0 0,1 0 0,-1 1 0,0-1 0,1 0 0,-1 1 0,0-1 0,1 0 0,-1 1 0,0-1 0,0 0 0,1 1 0,-1-1 0,0 0 0,0 1 0,16 26 0,-16-26 0,51 120 0,55 201 0,-91-271 0,84 337 0,-99-385 0,4 18 0,-1 0 0,0 0 0,-2 40 0,-2-56 0,1 1 0,-1-1 0,0 1 0,-1-1 0,1 0 0,-1 0 0,0 1 0,-5 7 0,5-10 0,0 0 0,0-1 0,0 1 0,-1-1 0,1 0 0,0 0 0,-1 0 0,0 0 0,1 0 0,-1 0 0,0-1 0,0 1 0,0-1 0,0 0 0,0 1 0,-3-1 0,-4 1 0,1-1 0,0-1 0,-1 1 0,1-2 0,-1 1 0,1-1 0,0-1 0,0 1 0,-1-2 0,1 1 0,1-1 0,-1-1 0,0 0 0,-12-7 0,-2-2 0,0-2 0,2 0 0,-39-35 0,38 28 0,0-2 0,1 0 0,1-1 0,1-1 0,2-1 0,0-1 0,-22-52 0,32 61 0,1 0 0,0 1 0,2-2 0,0 1 0,-2-39 0,6 44 0,0 0 0,1 0 0,1 0 0,0 0 0,1 1 0,0-1 0,1 1 0,1-1 0,6-12 0,-5 15-151,0 1-1,0 0 0,1 1 0,0-1 1,1 1-1,0 1 0,0-1 1,12-7-1,24-16-6674</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59.321"/>
    </inkml:context>
    <inkml:brush xml:id="br0">
      <inkml:brushProperty name="width" value="0.05" units="cm"/>
      <inkml:brushProperty name="height" value="0.05" units="cm"/>
      <inkml:brushProperty name="color" value="#FFFFFF"/>
    </inkml:brush>
  </inkml:definitions>
  <inkml:trace contextRef="#ctx0" brushRef="#br0">93 104 24575,'-9'-15'0,"-1"1"0,0 1 0,-21-24 0,21 26 0,-6-2 0,16 13 0,0 0 0,-1 0 0,1 0 0,0 0 0,0 0 0,0 0 0,-1 0 0,1 0 0,0 0 0,0 0 0,0 0 0,-1 0 0,1 0 0,0 0 0,0 0 0,0 0 0,-1 0 0,1 0 0,0 0 0,0 1 0,0-1 0,0 0 0,-1 0 0,1 0 0,0 0 0,0 0 0,0 0 0,0 1 0,0-1 0,0 0 0,-1 0 0,1 0 0,0 0 0,0 1 0,0-1 0,0 0 0,0 0 0,0 0 0,0 1 0,0-1 0,0 0 0,0 0 0,0 1 0,0 3 0,0 1 0,0-1 0,1 1 0,-1-1 0,1 1 0,2 4 0,58 198 0,18 75 0,-55-432 0,-14 105 0,19-56 0,-24 87 0,0-1 0,2 1 0,0 1 0,0 0 0,1 0 0,1 0 0,18-21 0,-25 32 0,1-1 0,-1 1 0,0 0 0,1 0 0,0 0 0,-1 0 0,1 0 0,0 1 0,0-1 0,0 1 0,0 0 0,0 0 0,0 0 0,1 0 0,-1 1 0,0-1 0,0 1 0,1 0 0,4 0 0,-4 1 0,1 0 0,-1 0 0,0 0 0,0 1 0,0 0 0,0 0 0,0 0 0,0 0 0,-1 1 0,1-1 0,-1 1 0,6 6 0,3 4 0,0 2 0,-2-1 0,0 1 0,0 1 0,13 30 0,46 153 313,-22-55-1991,-27-94-5148</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59.555"/>
    </inkml:context>
    <inkml:brush xml:id="br0">
      <inkml:brushProperty name="width" value="0.05" units="cm"/>
      <inkml:brushProperty name="height" value="0.05" units="cm"/>
      <inkml:brushProperty name="color" value="#FFFFFF"/>
    </inkml:brush>
  </inkml:definitions>
  <inkml:trace contextRef="#ctx0" brushRef="#br0">80 131 24575,'-3'-4'0,"0"0"0,0 1 0,0-1 0,0 1 0,-1 0 0,1-1 0,-1 2 0,0-1 0,0 0 0,0 1 0,0 0 0,-1 0 0,1 0 0,-7-2 0,-6-3 0,23 5 0,1 1 0,-1 0 0,1 0 0,9 1 0,-5 0 0,413-6 0,-4-28 0,-389 30-682,53-15-1,-55 8-6143</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59.696"/>
    </inkml:context>
    <inkml:brush xml:id="br0">
      <inkml:brushProperty name="width" value="0.05" units="cm"/>
      <inkml:brushProperty name="height" value="0.05" units="cm"/>
      <inkml:brushProperty name="color" value="#FFFFFF"/>
    </inkml:brush>
  </inkml:definitions>
  <inkml:trace contextRef="#ctx0" brushRef="#br0">90 0 24575,'-13'3'0,"-6"7"0,-1 9 0,3 9 0,5 14 0,4 14 0,7 13 0,6 11 0,3 7 0,3 8 0,2 6 0,3 1 0,1-4 0,1-6 0,1-13 0,-3-20-8191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0:59.901"/>
    </inkml:context>
    <inkml:brush xml:id="br0">
      <inkml:brushProperty name="width" value="0.05" units="cm"/>
      <inkml:brushProperty name="height" value="0.05" units="cm"/>
      <inkml:brushProperty name="color" value="#FFFFFF"/>
    </inkml:brush>
  </inkml:definitions>
  <inkml:trace contextRef="#ctx0" brushRef="#br0">0 27 24575,'3'-6'0,"1"-5"0,0 2 0,-1 9 0,-1 11 0,3 9 0,0 11 0,2 7 0,1 5 0,1 3 0,-1 1 0,2 1 0,2 0 0,2-1 0,2-6 0,1-4 0,-2-4 0,-4-9-8191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00.041"/>
    </inkml:context>
    <inkml:brush xml:id="br0">
      <inkml:brushProperty name="width" value="0.05" units="cm"/>
      <inkml:brushProperty name="height" value="0.05" units="cm"/>
      <inkml:brushProperty name="color" value="#FFFFFF"/>
    </inkml:brush>
  </inkml:definitions>
  <inkml:trace contextRef="#ctx0" brushRef="#br0">18 117 24575,'-3'-9'0,"-1"-10"0,0-7 0,1-3 0,0 7 0,2 10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00.824"/>
    </inkml:context>
    <inkml:brush xml:id="br0">
      <inkml:brushProperty name="width" value="0.05" units="cm"/>
      <inkml:brushProperty name="height" value="0.05" units="cm"/>
      <inkml:brushProperty name="color" value="#FFFFFF"/>
    </inkml:brush>
  </inkml:definitions>
  <inkml:trace contextRef="#ctx0" brushRef="#br0">45 197 24575,'-2'-1'0,"0"1"0,0 0 0,0-1 0,0 1 0,0-1 0,0 0 0,0 0 0,1 1 0,-1-1 0,0 0 0,1-1 0,-1 1 0,0 0 0,1 0 0,-1-1 0,1 1 0,0-1 0,0 1 0,-1-1 0,1 1 0,0-1 0,0 0 0,1 0 0,-1 1 0,0-1 0,0 0 0,0-3 0,0 2 0,0 0 0,1 1 0,-1-1 0,1 1 0,0-1 0,-1 0 0,1 0 0,0 1 0,1-1 0,-1 0 0,0 1 0,1-1 0,-1 0 0,1 1 0,0-1 0,0 1 0,0-1 0,0 1 0,3-4 0,-3 5 0,0 0 0,0 0 0,0 0 0,0 0 0,0 0 0,0 0 0,0 0 0,1 1 0,-1-1 0,0 0 0,1 1 0,-1-1 0,0 1 0,1-1 0,-1 1 0,0 0 0,1-1 0,-1 1 0,1 0 0,-1 0 0,1 0 0,-1 0 0,1 0 0,-1 1 0,0-1 0,1 0 0,-1 1 0,0-1 0,1 1 0,-1-1 0,0 1 0,1 0 0,-1-1 0,0 1 0,0 0 0,2 1 0,2 3 0,0-1 0,0 1 0,-1 0 0,0 0 0,0 0 0,6 11 0,5 13 0,-1 1 0,-1 0 0,-2 1 0,10 41 0,17 132 0,-38-201 0,1 5 0,1-1 0,-1 0 0,5 13 0,-6-20 0,0 0 0,0 0 0,0 1 0,0-1 0,0 0 0,0 0 0,0 0 0,0 0 0,0 0 0,0 0 0,0 0 0,0 1 0,0-1 0,1 0 0,-1 0 0,0 0 0,0 0 0,0 0 0,0 0 0,0 0 0,0 0 0,0 0 0,0 0 0,0 1 0,0-1 0,1 0 0,-1 0 0,0 0 0,0 0 0,0 0 0,0 0 0,0 0 0,0 0 0,0 0 0,1 0 0,-1 0 0,0 0 0,0 0 0,0 0 0,0 0 0,0 0 0,0 0 0,0 0 0,1 0 0,-1 0 0,0 0 0,0 0 0,0-1 0,0 1 0,0 0 0,0 0 0,5-8 0,2-12 0,6-32 0,94-305 0,-104 348 0,16-35 0,-17 42 0,-1-1 0,0 1 0,1 0 0,-1 0 0,1 0 0,-1 0 0,1 0 0,0 0 0,0 1 0,0-1 0,0 1 0,0-1 0,0 1 0,4-3 0,-5 4 0,0 0 0,0 0 0,0 0 0,0 0 0,0 1 0,0-1 0,0 0 0,0 0 0,0 0 0,0 1 0,0-1 0,-1 0 0,1 1 0,0-1 0,0 1 0,0-1 0,-1 1 0,1-1 0,0 1 0,-1 0 0,1-1 0,0 1 0,-1 0 0,1 0 0,-1-1 0,1 1 0,-1 0 0,1 0 0,-1 0 0,0 0 0,1 1 0,11 32 0,-11-30 0,10 44 0,7 77 0,-9-53 0,-9-69 0,0 0 0,1 0 0,0 0 0,-1 0 0,1 0 0,0 0 0,1-1 0,-1 1 0,3 4 0,-3-7 0,-1 1 0,1-1 0,-1 1 0,1-1 0,-1 1 0,1-1 0,0 0 0,-1 1 0,1-1 0,0 0 0,-1 0 0,1 1 0,0-1 0,0 0 0,-1 0 0,1 0 0,0 0 0,0 0 0,-1 0 0,1 0 0,0 0 0,0 0 0,-1 0 0,1-1 0,0 1 0,-1 0 0,1 0 0,0-1 0,-1 1 0,1 0 0,0-1 0,-1 1 0,1-1 0,-1 1 0,1-1 0,0 1 0,-1-1 0,0 1 0,1-1 0,-1 1 0,1-1 0,0-1 0,11-12 0,-1-1 0,0 0 0,-1-1 0,8-19 0,1 1 0,-4 8 0,1-3 0,0 1 0,2 1 0,1 1 0,38-41 0,-54 64 0,0 0 0,0 0 0,1 1 0,-1-1 0,0 1 0,1 0 0,0 0 0,-1 1 0,1-1 0,5-1 0,-7 3 0,-1 0 0,1 0 0,0 0 0,-1 0 0,1 0 0,-1 0 0,1 0 0,-1 1 0,1-1 0,-1 0 0,1 1 0,-1 0 0,1-1 0,-1 1 0,1 0 0,-1 0 0,0 0 0,1 0 0,-1 0 0,0 0 0,0 0 0,0 0 0,0 0 0,0 0 0,0 1 0,0-1 0,0 0 0,1 4 0,7 16 0,0 0 0,-1 1 0,-2 0 0,0 1 0,-1-1 0,2 34 0,-3-28 0,1 1 0,1-2 0,15 46 0,-20-70 0,1 0 0,-1-1 0,0 1 0,1 0 0,0 0 0,-1-1 0,1 1 0,0-1 0,1 1 0,-1-1 0,0 0 0,0 0 0,1 0 0,0 0 0,-1 0 0,6 2 0,-6-4 0,1 1 0,-1-1 0,0 1 0,1-1 0,-1 0 0,1 0 0,-1 0 0,1 0 0,-1 0 0,0-1 0,1 1 0,-1-1 0,1 0 0,-1 1 0,0-1 0,0 0 0,1-1 0,-1 1 0,0 0 0,0 0 0,0-1 0,2-1 0,10-9 0,-1-1 0,0 0 0,-1-1 0,-1 0 0,0-1 0,17-30 0,-8 7 0,27-73 0,-38 84 0,0 0 0,-1 0 0,5-41 0,-13 57 0,-4 20 0,-4 19 0,4 4 69,2-1-1,0 1 0,3 0 0,8 63 1,-7-80-201,1 0 1,1 0 0,0 0-1,1-1 1,1 0 0,0 0 0,1 0-1,0-1 1,2 0 0,-1 0 0,1-1-1,16 17 1,-1-8-6695</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01.123"/>
    </inkml:context>
    <inkml:brush xml:id="br0">
      <inkml:brushProperty name="width" value="0.05" units="cm"/>
      <inkml:brushProperty name="height" value="0.05" units="cm"/>
      <inkml:brushProperty name="color" value="#FFFFFF"/>
    </inkml:brush>
  </inkml:definitions>
  <inkml:trace contextRef="#ctx0" brushRef="#br0">194 85 24575,'-16'-19'0,"8"10"0,0 0 0,0 1 0,-1 0 0,0 0 0,0 1 0,-12-7 0,20 13 0,0 1 0,0-1 0,-1 1 0,1 0 0,0 0 0,0-1 0,-1 1 0,1 0 0,0 0 0,0 0 0,-1 0 0,1 0 0,0 0 0,0 1 0,-1-1 0,1 0 0,0 1 0,0-1 0,0 1 0,0-1 0,-1 1 0,1-1 0,0 1 0,0 0 0,0-1 0,0 1 0,0 0 0,1 0 0,-1 0 0,0 0 0,0 0 0,0 0 0,1 0 0,-1 0 0,1 0 0,-1 0 0,0 2 0,-3 6 0,0-1 0,1 1 0,-4 17 0,6-25 0,-15 74 0,2 0 0,4 1 0,4 0 0,5 152 0,4-186 114,2-1 0,16 67 0,-14-85-399,0 0 1,2 0-1,1-1 1,0 0-1,25 38 1,9-3-6542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35.159"/>
    </inkml:context>
    <inkml:brush xml:id="br0">
      <inkml:brushProperty name="width" value="0.05" units="cm"/>
      <inkml:brushProperty name="height" value="0.05" units="cm"/>
      <inkml:brushProperty name="color" value="#FFFFFF"/>
    </inkml:brush>
  </inkml:definitions>
  <inkml:trace contextRef="#ctx0" brushRef="#br0">191 708 24575,'1'-25'0,"-2"-1"0,-1 0 0,-1 0 0,-12-49 0,15 74 0,-1 0 0,1 0 0,0-1 0,-1 1 0,1 0 0,0 0 0,-1 0 0,0 0 0,1 0 0,-1 0 0,1 0 0,-1 1 0,0-1 0,0 0 0,0 0 0,1 0 0,-1 1 0,0-1 0,0 0 0,0 1 0,0-1 0,0 1 0,-2-1 0,2 1 0,0 0 0,-1 0 0,1 0 0,0 1 0,0-1 0,-1 0 0,1 1 0,0-1 0,0 1 0,0-1 0,0 1 0,0-1 0,0 1 0,0 0 0,0 0 0,0 0 0,-1 1 0,-5 5 0,1 0 0,1 0 0,-1 1 0,-4 10 0,-53 103 0,56-106 0,1 1 0,1-1 0,0 1 0,2 0 0,-1 0 0,0 21 0,3-31 0,1 0 0,0 0 0,1-1 0,-1 1 0,1 0 0,1-1 0,-1 1 0,1-1 0,-1 1 0,2-1 0,-1 0 0,0 0 0,1 0 0,0 0 0,0 0 0,7 6 0,-7-7 0,1-1 0,0 0 0,0 0 0,0-1 0,0 1 0,0-1 0,1 0 0,-1 0 0,1 0 0,-1 0 0,1-1 0,0 0 0,-1 0 0,1 0 0,0-1 0,0 0 0,0 1 0,0-2 0,8 0 0,1-2 0,-1 0 0,1-1 0,-1 0 0,0-1 0,-1-1 0,1 0 0,-1 0 0,0-2 0,-1 1 0,1-1 0,-1-1 0,16-17 0,-10 9 0,-2 0 0,-1-1 0,0 0 0,-1-1 0,-1-1 0,19-41 0,-21 33 0,-1-1 0,-1 0 0,-1 0 0,-2-1 0,-1 1 0,0-34 0,-4 12 0,-2 0 0,-14-87 0,10 104 0,-12-37 0,16 62 0,-1 1 0,0-1 0,-1 1 0,0 0 0,0 0 0,-1 0 0,0 1 0,0-1 0,-10-9 0,14 16 0,0 0 0,0 0 0,0 0 0,0 1 0,0-1 0,0 0 0,0 1 0,0-1 0,-1 1 0,1-1 0,0 1 0,-1-1 0,1 1 0,0 0 0,0 0 0,-1-1 0,1 1 0,-1 0 0,1 0 0,0 1 0,-1-1 0,1 0 0,0 0 0,-1 1 0,1-1 0,0 0 0,0 1 0,-1-1 0,1 1 0,0 0 0,0-1 0,0 1 0,0 0 0,0 0 0,0 0 0,0 0 0,0 0 0,0 0 0,0 0 0,-1 1 0,-3 5 0,1 0 0,-1 0 0,1 0 0,0 0 0,-3 11 0,-1 7 0,0-1 0,2 1 0,1 0 0,-3 43 0,7 104 0,6-106 0,2 0 0,23 90 0,-19-113 0,2-1 0,2 0 0,2-1 0,34 60 0,-42-85 114,1-1 0,21 26 0,-29-38-200,1 0 1,0 0 0,-1 0-1,1-1 1,0 1 0,1-1-1,-1 0 1,0 0 0,1 0-1,-1 0 1,1 0 0,-1-1-1,1 1 1,0-1 0,0 0-1,0 0 1,0-1 0,-1 1-1,7-1 1,8-4-6741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01.600"/>
    </inkml:context>
    <inkml:brush xml:id="br0">
      <inkml:brushProperty name="width" value="0.05" units="cm"/>
      <inkml:brushProperty name="height" value="0.05" units="cm"/>
      <inkml:brushProperty name="color" value="#FFFFFF"/>
    </inkml:brush>
  </inkml:definitions>
  <inkml:trace contextRef="#ctx0" brushRef="#br0">596 644 24575,'-2'0'0,"0"0"0,1 0 0,-1 0 0,0-1 0,0 1 0,0-1 0,1 0 0,-1 1 0,0-1 0,1 0 0,-1 0 0,1 0 0,-1 0 0,1 0 0,-1 0 0,1-1 0,-3-1 0,-17-30 0,9 14 0,6 10 0,-1 0 0,0 0 0,-1 1 0,1-1 0,-2 2 0,1-1 0,-1 1 0,0 1 0,-1-1 0,-18-8 0,20 12 0,1 1 0,-1-1 0,0 1 0,0 1 0,0-1 0,0 2 0,0-1 0,0 1 0,0 0 0,0 0 0,0 1 0,0 0 0,0 1 0,1 0 0,-1 0 0,-9 4 0,-1 2 0,1 1 0,-1 0 0,2 1 0,-1 1 0,1 1 0,-25 23 0,23-17 0,1 1 0,1 0 0,1 1 0,-24 39 0,34-50 0,0-1 0,1 1 0,1 0 0,0 0 0,0 0 0,0 1 0,1-1 0,1 0 0,0 1 0,0 0 0,1 13 0,0-18 0,1 0 0,0 0 0,0 0 0,0 0 0,1-1 0,0 1 0,0 0 0,0-1 0,0 1 0,1-1 0,-1 0 0,1 0 0,0 0 0,1 0 0,-1-1 0,1 1 0,-1-1 0,1 0 0,0 0 0,0 0 0,1 0 0,-1-1 0,8 4 0,1-1 0,0-1 0,1 0 0,-1-1 0,1 0 0,0-1 0,-1 0 0,1-1 0,0-1 0,0 0 0,0-1 0,0 0 0,-1-2 0,1 1 0,-1-1 0,1-1 0,-1-1 0,14-6 0,-9 3 0,-1-1 0,0-1 0,-1 0 0,-1-1 0,1-1 0,-2-1 0,0 0 0,0 0 0,-1-1 0,-1-1 0,21-31 0,-17 15 0,-1 0 0,-1-1 0,-1-1 0,-2 1 0,-2-2 0,-1 0 0,7-67 0,-11 54 0,-2 0 0,-3 0 0,-2 0 0,-1 0 0,-15-61 0,18 100 0,-1 1 0,1 0 0,-2-1 0,1 1 0,-1 0 0,0 0 0,-1 0 0,-7-12 0,11 19 0,-1 0 0,1-1 0,0 1 0,-1-1 0,1 1 0,-1 0 0,1-1 0,-1 1 0,1 0 0,0-1 0,-1 1 0,1 0 0,-1 0 0,0-1 0,1 1 0,-1 0 0,1 0 0,-1 0 0,1 0 0,-1 0 0,1 0 0,-1 0 0,1 0 0,-1 0 0,0 0 0,1 0 0,-1 0 0,1 0 0,-1 0 0,0 1 0,0-1 0,0 1 0,0 0 0,0 0 0,0 0 0,0 0 0,0 0 0,0 0 0,0 0 0,0 1 0,1-1 0,-2 2 0,-11 37 0,2 20 0,-7 119 0,20 62 0,0-187-273,3-1 0,2 0 0,2 0 0,17 52 0,-7-52-6553</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01.929"/>
    </inkml:context>
    <inkml:brush xml:id="br0">
      <inkml:brushProperty name="width" value="0.05" units="cm"/>
      <inkml:brushProperty name="height" value="0.05" units="cm"/>
      <inkml:brushProperty name="color" value="#FFFFFF"/>
    </inkml:brush>
  </inkml:definitions>
  <inkml:trace contextRef="#ctx0" brushRef="#br0">11 427 24575,'-5'-26'0,"3"21"0,1 1 0,0-1 0,0 0 0,1 0 0,-1 0 0,1-7 0,1 11 0,-1 0 0,0 0 0,0 0 0,1 0 0,-1 0 0,1 0 0,-1 0 0,1 0 0,-1 0 0,1 1 0,-1-1 0,1 0 0,0 0 0,0 0 0,-1 1 0,1-1 0,0 0 0,0 1 0,0-1 0,0 0 0,0 1 0,0 0 0,0-1 0,0 1 0,0-1 0,0 1 0,0 0 0,0 0 0,0 0 0,0-1 0,0 1 0,0 0 0,0 0 0,2 1 0,18-1 0,30 6 0,-31-3 0,0-1 0,34-1 0,-49-1 0,1-1 0,-1 1 0,0-1 0,1-1 0,-1 1 0,0-1 0,0 0 0,0 0 0,0 0 0,-1-1 0,1 1 0,0-1 0,-1-1 0,7-5 0,-8 5 0,0 0 0,0 0 0,0 0 0,-1 0 0,0-1 0,1 1 0,-2-1 0,1 0 0,0 0 0,-1 1 0,0-1 0,0 0 0,-1 0 0,1 0 0,-1 0 0,0 0 0,0 0 0,-1 0 0,-1-7 0,-2-8 0,0 1 0,-2 0 0,-10-27 0,11 34 0,0 0 0,-1 1 0,-1-1 0,0 1 0,-16-20 0,21 29 0,0-1 0,0 1 0,-1 0 0,1 0 0,-1 0 0,0 0 0,1 1 0,-1-1 0,0 1 0,0-1 0,0 1 0,-6-1 0,7 2 0,0-1 0,0 1 0,-1 1 0,1-1 0,0 0 0,0 0 0,0 1 0,0 0 0,0-1 0,-1 1 0,1 0 0,0 0 0,1 0 0,-1 0 0,0 0 0,0 0 0,0 1 0,1-1 0,-1 1 0,0-1 0,0 3 0,-5 4 0,1 0 0,0 1 0,0 0 0,1 0 0,1 0 0,-1 1 0,2 0 0,-1 0 0,1 0 0,-3 17 0,2 1 0,1 0 0,0 51 0,4-52 69,1 0-1,1 0 0,1 0 0,13 44 1,-12-57-225,0-1 1,0 0 0,1 0 0,1-1 0,0 0 0,0 0 0,1-1-1,1 1 1,0-2 0,19 18 0,7-1-6671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02.255"/>
    </inkml:context>
    <inkml:brush xml:id="br0">
      <inkml:brushProperty name="width" value="0.05" units="cm"/>
      <inkml:brushProperty name="height" value="0.05" units="cm"/>
      <inkml:brushProperty name="color" value="#FFFFFF"/>
    </inkml:brush>
  </inkml:definitions>
  <inkml:trace contextRef="#ctx0" brushRef="#br0">83 272 24575,'-24'-70'0,"-30"-96"0,50 141 0,6 15 0,-2 10 0,0 0 0,0 0 0,1 0 0,-1 0 0,0 0 0,1 0 0,-1 0 0,0 0 0,1 0 0,-1 0 0,0 0 0,1 0 0,-1 0 0,0 0 0,0 0 0,1 0 0,-1 0 0,0 1 0,1-1 0,-1 0 0,0 0 0,0 0 0,1 0 0,-1 1 0,0-1 0,0 0 0,1 0 0,-1 0 0,0 1 0,0-1 0,1 1 0,14 16 0,0 1 0,-1 1 0,-1 1 0,22 41 0,-27-46 0,182 352 0,-189-366 0,19 28 0,-20-28 0,0-1 0,1 1 0,-1-1 0,1 1 0,-1-1 0,0 0 0,1 1 0,-1-1 0,1 0 0,-1 1 0,1-1 0,-1 0 0,1 0 0,-1 0 0,1 1 0,-1-1 0,1 0 0,-1 0 0,1 0 0,0 0 0,-1 0 0,1 0 0,-1 0 0,1 0 0,-1 0 0,1 0 0,-1 0 0,1 0 0,-1 0 0,1-1 0,-1 1 0,1 0 0,-1 0 0,1-1 0,-1 1 0,1 0 0,-1-1 0,1 1 0,-1 0 0,1-1 0,-1 1 0,0 0 0,1-1 0,-1 1 0,0-1 0,1 1 0,-1-1 0,0 1 0,0-1 0,0 1 0,1-1 0,-1 1 0,0-1 0,0 1 0,0-2 0,7-19 0,-2 0 0,0 0 0,-1-1 0,-2 0 0,1-41 0,-2 38 0,3-254 0,-4 278 4,0-2-156,0 0 0,0 0 0,0 0-1,1 0 1,-1 0 0,1 0 0,0 1 0,2-6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02.448"/>
    </inkml:context>
    <inkml:brush xml:id="br0">
      <inkml:brushProperty name="width" value="0.05" units="cm"/>
      <inkml:brushProperty name="height" value="0.05" units="cm"/>
      <inkml:brushProperty name="color" value="#FFFFFF"/>
    </inkml:brush>
  </inkml:definitions>
  <inkml:trace contextRef="#ctx0" brushRef="#br0">0 1 24575,'0'3'0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02.692"/>
    </inkml:context>
    <inkml:brush xml:id="br0">
      <inkml:brushProperty name="width" value="0.05" units="cm"/>
      <inkml:brushProperty name="height" value="0.05" units="cm"/>
      <inkml:brushProperty name="color" value="#FFFFFF"/>
    </inkml:brush>
  </inkml:definitions>
  <inkml:trace contextRef="#ctx0" brushRef="#br0">1 100 24575,'-1'-19'0,"1"-21"0,0 37 0,1 0 0,-1 1 0,0-1 0,1 1 0,0 0 0,-1-1 0,1 1 0,0 0 0,0-1 0,1 1 0,-1 0 0,2-3 0,-2 5 0,-1-1 0,1 0 0,0 1 0,0-1 0,-1 1 0,1-1 0,0 1 0,0 0 0,0-1 0,0 1 0,-1 0 0,1-1 0,0 1 0,0 0 0,0 0 0,0 0 0,0 0 0,0 0 0,0 0 0,0 0 0,0 0 0,0 0 0,-1 0 0,1 1 0,0-1 0,0 0 0,0 1 0,1 0 0,24 16 0,-24-16 0,21 18 0,0 2 0,-1 1 0,36 47 0,43 84 0,-76-112 0,-2 1 0,-2 1 0,-2 0 0,22 75 0,-37-98 0,0 0 0,-1 0 0,-1 0 0,0 0 0,-3 35 0,-1-41 0,0-1 0,-1 1 0,0-1 0,0 0 0,-2 0 0,0-1 0,0 1 0,-1-1 0,-11 17 0,5-13-341,0-1 0,-1 0-1,-17 15 1,-43 32-6485</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05.506"/>
    </inkml:context>
    <inkml:brush xml:id="br0">
      <inkml:brushProperty name="width" value="0.05" units="cm"/>
      <inkml:brushProperty name="height" value="0.05" units="cm"/>
      <inkml:brushProperty name="color" value="#FFFFFF"/>
    </inkml:brush>
  </inkml:definitions>
  <inkml:trace contextRef="#ctx0" brushRef="#br0">41 10 24575,'-38'-10'0,"38"10"0,-1 1 0,1-1 0,0 0 0,0 0 0,0 0 0,0 0 0,0 0 0,0 0 0,0 0 0,-1 0 0,1 1 0,0-1 0,0 0 0,0 0 0,0 0 0,0 0 0,0 0 0,0 0 0,0 1 0,0-1 0,0 0 0,0 0 0,0 0 0,0 0 0,0 1 0,0-1 0,0 0 0,0 0 0,0 0 0,0 0 0,0 0 0,0 1 0,0-1 0,0 0 0,0 0 0,0 0 0,0 0 0,0 0 0,0 0 0,1 1 0,-1-1 0,0 0 0,0 0 0,0 0 0,0 0 0,0 0 0,0 0 0,0 0 0,1 0 0,-1 1 0,0-1 0,0 0 0,8 10 0,30 29 0,3-2 0,67 48 0,-80-64 0,333 240-1811,480 260-1,448 112-1810,-364-266 3975,15-46 507,-896-305-255,-27-9 1034,32 7 1,-49-14-1619,1 1-1,-1-1 1,0 0 0,0 0 0,0 0 0,0 0-1,0 0 1,0 0 0,0 0 0,0 0 0,0 0-1,0 0 1,1 0 0,-1 0 0,0 1 0,0-1-1,0 0 1,0 0 0,0 0 0,0 0 0,0 0-1,1 0 1,-1 0 0,0 0 0,0 0 0,0 0-1,0 0 1,0 0 0,0 0 0,0 0 0,1 0-1,-1-1 1,0 1 0,0 0 0,0 0 0,0 0 0,0 0-1,0 0 1,0 0 0,0 0 0,0 0 0,1 0-1,-1 0 1,0 0 0,0 0 0,0 0 0,0-1-1,0 1 1,0 0 0,0 0 0,0 0 0,0 0-1,0 0 1,0 0 0,0 0 0,0-1 0,0 1-1,0 0 1,0 0 0,0 0 0,0 0 0,0 0-1,0 0 1,0 0 0,0 0 0,0-1 0,0 1 0,0 0-1,-5-6-943,5 5 700,-11-9-6109</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05.925"/>
    </inkml:context>
    <inkml:brush xml:id="br0">
      <inkml:brushProperty name="width" value="0.05" units="cm"/>
      <inkml:brushProperty name="height" value="0.05" units="cm"/>
      <inkml:brushProperty name="color" value="#FFFFFF"/>
    </inkml:brush>
  </inkml:definitions>
  <inkml:trace contextRef="#ctx0" brushRef="#br0">4490 70 24575,'-29'-22'0,"18"14"0,-1 0 0,1 0 0,-14-5 0,21 11 0,-1 0 0,1 0 0,-1 1 0,1 0 0,-1 0 0,0 0 0,1 1 0,-1-1 0,0 1 0,0 0 0,1 0 0,-1 1 0,-5 0 0,-10 5 0,1 0 0,-1 0 0,1 2 0,-19 10 0,-74 48 0,94-54 0,-447 314-1484,324-222 828,-791 559-4077,-21-31 4305,715-481 271,-218 141-605,16 13 275,330-222 1689,3 4 0,-137 147 3068,253-243-2787,13-15-2428,-2 2-5751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08.470"/>
    </inkml:context>
    <inkml:brush xml:id="br0">
      <inkml:brushProperty name="width" value="0.05" units="cm"/>
      <inkml:brushProperty name="height" value="0.05" units="cm"/>
      <inkml:brushProperty name="color" value="#FFFFFF"/>
    </inkml:brush>
  </inkml:definitions>
  <inkml:trace contextRef="#ctx0" brushRef="#br0">1 1 24575,'122'12'0,"-45"-2"0,737 71-1650,707 80-3434,1596 336-881,-29 174 3043,715 270 2570,-24 84 162,-3218-867 830,428 124 2361,-12 25-230,-916-285-532,-21-7 211,59 13 0,-97-27-2404,-1-1 0,1 1 0,0-1 0,0 0 1,0 0-1,0 0 0,0 0 0,0 0 0,-1 0 1,1-1-1,0 1 0,0-1 0,0 1 0,0-1 1,-1 0-1,1 1 0,0-1 0,-1 0 0,1 0 1,-1 0-1,1 0 0,-1-1 0,1 1 0,-1 0 1,0-1-1,2-1 0,5-6-6872</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08.857"/>
    </inkml:context>
    <inkml:brush xml:id="br0">
      <inkml:brushProperty name="width" value="0.05" units="cm"/>
      <inkml:brushProperty name="height" value="0.05" units="cm"/>
      <inkml:brushProperty name="color" value="#FFFFFF"/>
    </inkml:brush>
  </inkml:definitions>
  <inkml:trace contextRef="#ctx0" brushRef="#br0">240 63 24575,'-18'-23'0,"16"20"0,0 0 0,0 0 0,-1 0 0,1 0 0,-1 1 0,1-1 0,-1 0 0,0 1 0,0 0 0,0 0 0,0 0 0,0 0 0,-1 0 0,1 1 0,-5-2 0,8 3 0,0 0 0,0 0 0,-1 0 0,1 0 0,0-1 0,0 1 0,-1 0 0,1 0 0,0 0 0,-1 0 0,1 0 0,0 0 0,0 0 0,-1 1 0,1-1 0,0 0 0,0 0 0,-1 0 0,1 0 0,0 0 0,0 0 0,-1 0 0,1 0 0,0 1 0,0-1 0,-1 0 0,1 0 0,0 0 0,0 1 0,0-1 0,-1 0 0,1 0 0,0 0 0,0 1 0,0-1 0,0 0 0,0 0 0,0 1 0,0-1 0,-1 1 0,4 14 0,13 15 0,179 206 0,-6-8 0,-182-218 0,-1 0 0,1 0 0,-2 0 0,6 16 0,-9-23 0,-1 0 0,0 0 0,-1 0 0,1 0 0,0 0 0,-1 0 0,0 1 0,0-1 0,0 0 0,0 0 0,0 0 0,-1 0 0,1 0 0,-1 1 0,0-1 0,0 0 0,0 0 0,0-1 0,0 1 0,-1 0 0,-2 4 0,-9 6 0,0 0 0,0-1 0,-1 0 0,-29 17 0,14-9 0,-258 173 210,140-97-1785,111-72-5251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09.839"/>
    </inkml:context>
    <inkml:brush xml:id="br0">
      <inkml:brushProperty name="width" value="0.05" units="cm"/>
      <inkml:brushProperty name="height" value="0.05" units="cm"/>
      <inkml:brushProperty name="color" value="#FFFFFF"/>
    </inkml:brush>
  </inkml:definitions>
  <inkml:trace contextRef="#ctx0" brushRef="#br0">1032 298 24575,'-1'-5'0,"0"0"0,0 0 0,0 0 0,0-1 0,-1 1 0,0 0 0,0 1 0,0-1 0,-1 0 0,0 1 0,0-1 0,0 1 0,0 0 0,-1 0 0,1 0 0,-8-6 0,1 2 0,0 0 0,0 1 0,-1 0 0,0 0 0,-22-9 0,13 9 0,0 2 0,0 0 0,-1 1 0,1 0 0,-1 2 0,0 1 0,0 0 0,0 2 0,-27 4 0,-2 2 0,1 3 0,-83 28 0,85-21 0,0 2 0,-84 47 0,110-53 0,0 1 0,0 1 0,1 1 0,1 1 0,1 0 0,0 1 0,-25 35 0,39-48 0,1 1 0,-1-1 0,1 1 0,0 0 0,1 0 0,-1 0 0,1 0 0,1 1 0,-1-1 0,1 1 0,0-1 0,0 1 0,1 10 0,0-12 0,1 0 0,1 0 0,-1 0 0,0 0 0,1 0 0,0 0 0,0 0 0,1-1 0,-1 1 0,1-1 0,0 0 0,0 1 0,1-2 0,-1 1 0,1 0 0,0-1 0,0 1 0,4 2 0,7 4 0,1 0 0,0-1 0,0-1 0,1-1 0,0 0 0,22 6 0,10-1 0,53 6 0,7-6-156,1-4 0,0-5 0,0-5 0,0-4 0,-1-6 0,185-43 0,-61-15 113,-202 58 11,0-1 0,0-2 0,-1-2 0,-1 0 0,28-23 0,-49 34 30,0-1 1,-1 0-1,1-1 1,-2 1-1,1-1 1,-1-1 0,0 1-1,-1-1 1,0 0-1,5-12 1,-8 16 11,0-1 0,-1 0 1,0 0-1,0 0 0,0 0 1,0 0-1,-1-1 0,0 1 0,0 0 1,-1 0-1,0 0 0,0 0 1,0 0-1,-1 0 0,0 0 1,0 1-1,0-1 0,-4-6 0,-2 0 55,0 1-1,0-1 1,-1 1-1,0 1 1,-1 0-1,0 0 0,-1 1 1,0 0-1,-1 1 1,-12-7-1,-9-3 83,-1 1-1,-56-20 0,23 16-89,0 2 0,-2 3 0,0 3 0,-1 3 0,-95-1 0,72 11-484,0 5 0,1 3 1,-141 31-1,157-21-6399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37.609"/>
    </inkml:context>
    <inkml:brush xml:id="br0">
      <inkml:brushProperty name="width" value="0.05" units="cm"/>
      <inkml:brushProperty name="height" value="0.05" units="cm"/>
      <inkml:brushProperty name="color" value="#FFFFFF"/>
    </inkml:brush>
  </inkml:definitions>
  <inkml:trace contextRef="#ctx0" brushRef="#br0">257 87 24575,'-42'-3'0,"0"-2"0,1-1 0,-68-20 0,86 18 0,23 8 0,0 0 0,0 0 0,1 0 0,-1 0 0,0 0 0,0 0 0,0 0 0,0 0 0,0 0 0,0 0 0,0 0 0,1 0 0,-1 0 0,0 0 0,0 0 0,0 0 0,0 0 0,0 0 0,0 0 0,0 0 0,0 0 0,0 0 0,1 0 0,-1-1 0,0 1 0,0 0 0,0 0 0,0 0 0,0 0 0,0 0 0,0 0 0,0 0 0,0 0 0,0-1 0,0 1 0,0 0 0,0 0 0,0 0 0,0 0 0,0 0 0,0 0 0,0 0 0,0-1 0,0 1 0,0 0 0,0 0 0,0 0 0,0 0 0,0 0 0,0 0 0,0 0 0,0 0 0,0-1 0,0 1 0,0 0 0,0 0 0,-1 0 0,1 0 0,0 0 0,0 0 0,0 0 0,0 0 0,0 0 0,0 0 0,0 0 0,0 0 0,0 0 0,-1-1 0,48-2 0,416 1-1015,-78 1-585,-55-4-799,56-1 1118,57-1-1444,50 1 1453,2477 3-4385,-1 68 5246,-2473-47 502,-47-2-69,-49-1 122,-56-3 429,-55-4-159,261-6 3937,-459-6-1777</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10.350"/>
    </inkml:context>
    <inkml:brush xml:id="br0">
      <inkml:brushProperty name="width" value="0.05" units="cm"/>
      <inkml:brushProperty name="height" value="0.05" units="cm"/>
      <inkml:brushProperty name="color" value="#FFFFFF"/>
    </inkml:brush>
  </inkml:definitions>
  <inkml:trace contextRef="#ctx0" brushRef="#br0">276 1 24575,'0'0'0,"-1"0"0,0 0 0,1 1 0,-1-1 0,0 0 0,1 1 0,-1-1 0,0 0 0,1 1 0,-1-1 0,1 1 0,-1-1 0,1 1 0,-1-1 0,1 1 0,-1 0 0,1-1 0,-1 1 0,1 0 0,0-1 0,-1 1 0,1 0 0,0-1 0,0 1 0,-1 0 0,1-1 0,0 1 0,0 1 0,-3 26 0,3-24 0,-6 136 0,-2 35 0,-27 103 0,-115 445 0,133-658 0,4-21 0,2 0 0,-7 67 0,18-110 0,-1 1 0,1-1 0,0 1 0,0-1 0,0 0 0,0 1 0,0-1 0,0 1 0,0-1 0,0 0 0,1 1 0,-1-1 0,1 0 0,-1 1 0,1-1 0,-1 0 0,1 1 0,0-1 0,-1 0 0,1 0 0,0 0 0,0 0 0,0 0 0,0 0 0,0 0 0,0 0 0,0 0 0,0 0 0,1 0 0,-1-1 0,0 1 0,0-1 0,1 1 0,-1-1 0,0 1 0,1-1 0,-1 1 0,0-1 0,1 0 0,-1 0 0,1 0 0,2 0 0,6-1 0,0 0 0,0-1 0,0-1 0,0 1 0,9-5 0,-2 1 0,147-37 0,3 7 0,1 8 0,297-13 0,-42 28-198,223-11-178,-635 24 164,-1-1 1,0 0-1,1-1 0,-1 0 1,10-3-1,-4-3-6135</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10.667"/>
    </inkml:context>
    <inkml:brush xml:id="br0">
      <inkml:brushProperty name="width" value="0.05" units="cm"/>
      <inkml:brushProperty name="height" value="0.05" units="cm"/>
      <inkml:brushProperty name="color" value="#FFFFFF"/>
    </inkml:brush>
  </inkml:definitions>
  <inkml:trace contextRef="#ctx0" brushRef="#br0">55 92 24575,'4'-15'0,"0"0"0,1-23 0,-1 14 0,-73 643 0,67-464 0,6 0 0,6 0 0,53 261 0,-9-221-1365,-46-169-5461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12.414"/>
    </inkml:context>
    <inkml:brush xml:id="br0">
      <inkml:brushProperty name="width" value="0.05" units="cm"/>
      <inkml:brushProperty name="height" value="0.05" units="cm"/>
      <inkml:brushProperty name="color" value="#FFFFFF"/>
    </inkml:brush>
  </inkml:definitions>
  <inkml:trace contextRef="#ctx0" brushRef="#br0">1 162 24575,'-1'-15'0,"1"-4"0,1 0 0,3-22 0,-4 37 0,1 0 0,-1 0 0,1 0 0,1 0 0,-1 0 0,0 0 0,1 1 0,0-1 0,0 0 0,0 1 0,0 0 0,1-1 0,-1 1 0,1 0 0,0 0 0,3-2 0,-5 4 0,-1 1 0,1-1 0,-1 1 0,1 0 0,0-1 0,-1 1 0,1 0 0,-1 0 0,1-1 0,0 1 0,-1 0 0,1 0 0,0 0 0,-1 0 0,1 0 0,0 0 0,-1 0 0,1 0 0,0 0 0,-1 0 0,1 0 0,-1 0 0,1 1 0,0-1 0,1 1 0,-1-1 0,0 1 0,0 0 0,0 0 0,0 0 0,0 1 0,0-1 0,0 0 0,0 0 0,-1 0 0,1 1 0,1 1 0,9 40 0,-11-42 0,9 66 0,1 106 0,-7-82 0,8 299 0,-11-383 0,0-3 0,0 0 0,0 0 0,0 0 0,1 0 0,0 0 0,0 0 0,2 7 0,-2-10 0,-1-1 0,0 0 0,0 0 0,0 0 0,0 1 0,0-1 0,0 0 0,0 0 0,1 0 0,-1 0 0,0 0 0,0 1 0,0-1 0,0 0 0,1 0 0,-1 0 0,0 0 0,0 0 0,0 0 0,0 0 0,1 0 0,-1 0 0,0 0 0,0 0 0,0 0 0,1 0 0,-1 0 0,0 0 0,0 0 0,0 0 0,1 0 0,-1 0 0,0 0 0,0 0 0,0 0 0,1 0 0,-1 0 0,0 0 0,0 0 0,9-9 0,5-15 0,-13 23 0,82-186 0,-55 118 0,64-113 0,-87 173 0,1 1 0,0 0 0,14-16 0,-18 23 0,-1 0 0,1-1 0,0 1 0,0 0 0,-1 0 0,1 0 0,0 0 0,0 0 0,0 0 0,0 0 0,3 0 0,-4 1 0,0 0 0,0 0 0,1 0 0,-1 0 0,0 0 0,0 0 0,0 1 0,0-1 0,0 0 0,0 1 0,0-1 0,0 1 0,0-1 0,0 1 0,0-1 0,0 1 0,0 0 0,0-1 0,0 1 0,-1 0 0,1 0 0,1 2 0,3 3 0,-1 1 0,0 0 0,0 0 0,-1 1 0,1-1 0,3 16 0,9 52 0,-11-43 0,-2-21 6,6 39-349,2-1 0,2-1 1,30 74-1,-23-85-6483</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13.004"/>
    </inkml:context>
    <inkml:brush xml:id="br0">
      <inkml:brushProperty name="width" value="0.05" units="cm"/>
      <inkml:brushProperty name="height" value="0.05" units="cm"/>
      <inkml:brushProperty name="color" value="#FFFFFF"/>
    </inkml:brush>
  </inkml:definitions>
  <inkml:trace contextRef="#ctx0" brushRef="#br0">160 636 24575,'8'-20'0,"-2"1"0,0-1 0,-1-1 0,-2 1 0,0-1 0,1-24 0,-4 41 0,1-3 0,-1 0 0,0 1 0,0-1 0,-1 0 0,0 1 0,0-1 0,-2-6 0,2 12 0,1 0 0,0 0 0,-1-1 0,1 1 0,-1 0 0,0 0 0,1 0 0,-1 0 0,0 0 0,1 0 0,-1 0 0,0 0 0,0 0 0,0 0 0,0 0 0,0 0 0,0 1 0,0-1 0,0 0 0,-1 1 0,1-1 0,0 1 0,0-1 0,0 1 0,-1 0 0,1-1 0,0 1 0,-1 0 0,1 0 0,0 0 0,0 0 0,-1 0 0,1 0 0,0 0 0,-1 0 0,1 1 0,0-1 0,0 1 0,-1-1 0,1 1 0,0-1 0,-2 2 0,-5 2 0,1 1 0,0-1 0,0 1 0,0 1 0,1 0 0,-1 0 0,1 0 0,-9 12 0,5-4 0,0 1 0,1 0 0,-10 22 0,14-25 0,1 1 0,-1 0 0,2 1 0,0-1 0,1 1 0,0-1 0,1 1 0,0 0 0,1 0 0,1-1 0,0 1 0,4 15 0,-4-24 0,0 1 0,1 0 0,0 0 0,0-1 0,0 1 0,1-1 0,-1 1 0,1-1 0,1 0 0,-1 0 0,1 0 0,0-1 0,0 1 0,0-1 0,1 0 0,-1 0 0,1-1 0,0 1 0,0-1 0,0 0 0,1 0 0,-1-1 0,1 0 0,-1 0 0,1 0 0,0 0 0,0-1 0,0 0 0,10 0 0,-7 0 0,-1-1 0,1-1 0,-1 1 0,0-2 0,1 1 0,-1-1 0,0 0 0,0-1 0,0 0 0,0 0 0,-1 0 0,1-1 0,-1-1 0,0 1 0,0-1 0,0 0 0,-1-1 0,0 1 0,0-1 0,0 0 0,-1-1 0,0 0 0,7-11 0,-3 2 0,-1 0 0,0 0 0,-2-1 0,0 0 0,0 0 0,-2-1 0,0 0 0,-1 0 0,-1 1 0,0-21 0,-4-5 0,-1 0 0,-2 0 0,-2 0 0,-2 1 0,-2 0 0,-1 1 0,-3 1 0,-37-75 0,51 113 0,-2-6 0,-1 1 0,0-1 0,0 1 0,-1 0 0,0 0 0,-1 1 0,1-1 0,-9-7 0,13 14 0,1 0 0,-1-1 0,1 1 0,-1 0 0,1-1 0,-1 1 0,1 0 0,-1 0 0,0-1 0,1 1 0,-1 0 0,1 0 0,-1 0 0,0 0 0,1 0 0,-1 0 0,0 0 0,1 0 0,-1 0 0,1 0 0,-1 0 0,0 0 0,1 0 0,-1 0 0,1 1 0,-1-1 0,1 0 0,-2 1 0,1 0 0,0 0 0,0 0 0,0 0 0,1 0 0,-1 1 0,0-1 0,1 0 0,-1 0 0,0 1 0,1-1 0,0 0 0,-1 2 0,-1 5 0,1 0 0,1 0 0,-1 11 0,3 18 0,2-1 0,2 1 0,11 39 0,41 106 0,-42-137 0,3-1 0,34 59 0,-45-89 0,1 0 0,1 0 0,0-1 0,1 0 0,0-1 0,1 0 0,0-1 0,1-1 0,0 0 0,24 14 0,-31-21 0,0 0 0,1 0 0,-1-1 0,1 0 0,-1 0 0,1 0 0,0-1 0,0 0 0,0 0 0,-1-1 0,1 0 0,0 0 0,0-1 0,13-2 0,-15 1 0,1 0 0,-1 0 0,0-1 0,0 1 0,0-1 0,0 0 0,0-1 0,0 1 0,-1-1 0,0 0 0,1 0 0,-1 0 0,-1-1 0,1 1 0,-1-1 0,0 0 0,5-9 0,-2 0 0,-1 0 0,0 0 0,-1 0 0,0 0 0,-1-1 0,1-17 0,-1-2 0,-4-51 0,1 72 0,-1 18 0,2 22 0,3 10-273,2 1 0,2-1 0,1-1 0,26 66 0,-24-80-6553</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13.158"/>
    </inkml:context>
    <inkml:brush xml:id="br0">
      <inkml:brushProperty name="width" value="0.05" units="cm"/>
      <inkml:brushProperty name="height" value="0.05" units="cm"/>
      <inkml:brushProperty name="color" value="#FFFFFF"/>
    </inkml:brush>
  </inkml:definitions>
  <inkml:trace contextRef="#ctx0" brushRef="#br0">43 201 24575,'-3'-12'0,"-4"-14"0,-1-12 0,-2-8 0,0 6 0,5 14 0,7 13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13.346"/>
    </inkml:context>
    <inkml:brush xml:id="br0">
      <inkml:brushProperty name="width" value="0.05" units="cm"/>
      <inkml:brushProperty name="height" value="0.05" units="cm"/>
      <inkml:brushProperty name="color" value="#FFFFFF"/>
    </inkml:brush>
  </inkml:definitions>
  <inkml:trace contextRef="#ctx0" brushRef="#br0">9 1 24575,'-4'3'0,"0"4"0,3 2 0,5-2 0,5-2 0,4-1 0,3-5 0,2-2 0,1-4 0,3 0 0,2 0 0,-4 2-8191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14.532"/>
    </inkml:context>
    <inkml:brush xml:id="br0">
      <inkml:brushProperty name="width" value="0.05" units="cm"/>
      <inkml:brushProperty name="height" value="0.05" units="cm"/>
      <inkml:brushProperty name="color" value="#FFFFFF"/>
    </inkml:brush>
  </inkml:definitions>
  <inkml:trace contextRef="#ctx0" brushRef="#br0">282 236 24575,'1'-39'0,"0"13"0,-4-45 0,2 65 0,0-1 0,0 1 0,-1 0 0,1 0 0,-1 0 0,-1 0 0,1 1 0,-1-1 0,0 0 0,0 1 0,0 0 0,-7-8 0,8 12 0,1-1 0,-1 1 0,0-1 0,1 1 0,-1 0 0,0 0 0,0 0 0,0 0 0,0 0 0,0 0 0,0 0 0,0 1 0,0-1 0,0 1 0,0-1 0,0 1 0,0 0 0,0 0 0,0 0 0,-1 0 0,1 0 0,0 0 0,0 1 0,0-1 0,0 1 0,0-1 0,0 1 0,0 0 0,0 0 0,0 0 0,-3 2 0,-2 2 0,0 0 0,0 1 0,1-1 0,0 1 0,0 0 0,-9 14 0,-3 9 0,2 1 0,0 0 0,2 1 0,1 1 0,2 0 0,1 1 0,-8 51 0,14-66 0,2 1 0,0-1 0,1 0 0,1 0 0,0 1 0,2-1 0,5 29 0,-5-39 0,0 0 0,1 0 0,0 0 0,0-1 0,1 1 0,0-1 0,0 0 0,0 0 0,1-1 0,0 1 0,1-1 0,-1 0 0,1 0 0,0-1 0,1 0 0,-1 0 0,1 0 0,0-1 0,10 5 0,-1-3 0,0 0 0,0-1 0,1-1 0,0-1 0,0 0 0,0-1 0,0-1 0,0 0 0,26-3 0,-18-1 0,0 0 0,-1-2 0,1-1 0,-1-1 0,44-18 0,-52 17 0,0 0 0,-1-1 0,0-1 0,0-1 0,-1 0 0,0 0 0,-1-2 0,-1 1 0,1-2 0,9-14 0,-17 21 0,0 0 0,-1 0 0,0-1 0,0 1 0,-1-1 0,0 0 0,0 0 0,0 0 0,-1-1 0,-1 1 0,1 0 0,-2-1 0,1 1 0,-1-1 0,0 1 0,-1-1 0,1 1 0,-2-1 0,1 1 0,-1 0 0,-1-1 0,-6-14 0,6 16 0,-1 1 0,0 0 0,-1 0 0,1 0 0,-1 0 0,0 1 0,0-1 0,-1 1 0,0 1 0,-7-6 0,9 7 0,0 1 0,1 0 0,-1 0 0,0 0 0,0 0 0,0 1 0,-1 0 0,1 0 0,0 0 0,-1 0 0,1 0 0,0 1 0,-1 0 0,1 0 0,0 0 0,-1 0 0,1 1 0,-7 1 0,8 0 0,0-1 0,1 0 0,0 1 0,-1 0 0,1-1 0,0 1 0,0 0 0,0 0 0,0 0 0,0 1 0,0-1 0,0 0 0,1 1 0,0-1 0,-1 1 0,1-1 0,0 1 0,0 0 0,0-1 0,0 1 0,1 0 0,-1 5 0,-1 5 0,1 0 0,1 0 0,1 21 0,1-10 0,1 0 0,2-1 0,0 0 0,1 0 0,1 0 0,2-1 0,18 37 0,-21-48 0,1 0 0,0-1 0,1 0 0,0 0 0,1 0 0,18 15 0,-19-20 0,-1 1 0,1-2 0,0 1 0,0-1 0,0 0 0,1-1 0,-1 0 0,1 0 0,0-1 0,14 3 0,-19-5 0,-1 0 0,1 1 0,0-1 0,-1 0 0,1 0 0,-1-1 0,1 1 0,0-1 0,-1 0 0,1 0 0,-1 0 0,0 0 0,1-1 0,-1 1 0,0-1 0,6-4 0,-5 3 0,-1 0 0,0-1 0,0 1 0,0-1 0,-1 0 0,1 0 0,-1 0 0,0 0 0,0 0 0,0 0 0,2-9 0,-1 0 0,-1-1 0,0 0 0,-1 0 0,0-1 0,-1 1 0,-1 0 0,-4-24 0,1 15 0,-2 1 0,0 0 0,-13-30 0,13 40 0,0 0 0,0 0 0,-1 1 0,-1-1 0,0 1 0,0 1 0,-12-12 0,17 19 0,0 0 0,-1 1 0,1-1 0,-1 1 0,1-1 0,-1 1 0,0 0 0,0 1 0,0-1 0,0 1 0,0 0 0,0-1 0,0 2 0,-1-1 0,1 0 0,0 1 0,0 0 0,-1 0 0,-5 1 0,7 0 0,0 0 0,0 0 0,0 0 0,0 0 0,0 0 0,1 1 0,-1 0 0,0-1 0,0 1 0,1 0 0,0 0 0,-1 1 0,1-1 0,0 0 0,0 1 0,0-1 0,0 1 0,1 0 0,-1 0 0,1-1 0,-1 1 0,1 0 0,0 0 0,0 1 0,0-1 0,0 4 0,0-2 0,1 0 0,0 0 0,0-1 0,0 1 0,0 0 0,1 0 0,0 0 0,0 0 0,0-1 0,1 1 0,-1 0 0,1-1 0,0 1 0,1-1 0,-1 0 0,1 0 0,-1 0 0,1 0 0,1 0 0,-1 0 0,0-1 0,1 0 0,0 0 0,0 0 0,0 0 0,0 0 0,0-1 0,0 1 0,1-1 0,-1-1 0,1 1 0,0 0 0,-1-1 0,1 0 0,0 0 0,0-1 0,0 1 0,0-1 0,-1 0 0,1 0 0,0-1 0,10-1 0,12-8 0,0 0 0,40-22 0,-40 18 0,0 1 0,40-12 0,-55 21 0,0 1 0,0 0 0,1 1 0,-1 1 0,0 0 0,25 2 0,-32-1 0,-1 1 0,1 0 0,-1 0 0,1 0 0,-1 0 0,0 1 0,1 0 0,-1 0 0,0 0 0,0 0 0,0 1 0,-1-1 0,1 1 0,0 0 0,-1 1 0,0-1 0,0 0 0,0 1 0,0-1 0,0 1 0,3 8 0,-1-1 0,-1 1 0,-1 0 0,0 0 0,-1 0 0,0 0 0,0 0 0,-1 20 0,-1-19 0,1 0 0,0-1 0,1 1 0,0 0 0,1 0 0,4 12 0,-6-25 0,-1 1 0,0-1 0,0 0 0,0 1 0,0-1 0,0 1 0,1-1 0,-1 1 0,0-1 0,0 0 0,1 1 0,-1-1 0,0 1 0,0-1 0,1 0 0,-1 1 0,0-1 0,1 0 0,-1 0 0,1 1 0,-1-1 0,0 0 0,1 0 0,-1 1 0,1-1 0,-1 0 0,1 0 0,-1 0 0,1 0 0,-1 0 0,1 0 0,-1 0 0,1 0 0,0 0 0,0-1 0,0 0 0,0 1 0,0-1 0,0 0 0,0 0 0,0 1 0,0-1 0,0 0 0,0 0 0,-1 0 0,2-2 0,18-38 0,-19 38 0,57-130 0,-46 110 0,0 1 0,2 1 0,27-35 0,-39 54 0,-1 0 0,1 0 0,0 0 0,0 1 0,0-1 0,0 1 0,0-1 0,0 1 0,0 0 0,0-1 0,1 1 0,-1 1 0,0-1 0,1 0 0,-1 0 0,3 0 0,-3 1 0,0 1 0,0-1 0,0 0 0,0 1 0,0-1 0,0 1 0,0-1 0,0 1 0,-1 0 0,1 0 0,0-1 0,0 2 0,-1-1 0,1 0 0,-1 0 0,1 0 0,-1 1 0,1-1 0,-1 1 0,2 2 0,3 5 0,0 0 0,0 0 0,-1 1 0,-1 0 0,1 0 0,-2 0 0,4 13 0,13 79 0,-15-72 0,-3-20 46,0 7-517,1-1 1,11 31 0,-6-30-6356</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14.864"/>
    </inkml:context>
    <inkml:brush xml:id="br0">
      <inkml:brushProperty name="width" value="0.05" units="cm"/>
      <inkml:brushProperty name="height" value="0.05" units="cm"/>
      <inkml:brushProperty name="color" value="#FFFFFF"/>
    </inkml:brush>
  </inkml:definitions>
  <inkml:trace contextRef="#ctx0" brushRef="#br0">58 0 24575,'-3'0'0,"-5"0"0,-3 3 0,-3 1 0,0-3 0,7-2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20.400"/>
    </inkml:context>
    <inkml:brush xml:id="br0">
      <inkml:brushProperty name="width" value="0.05" units="cm"/>
      <inkml:brushProperty name="height" value="0.05" units="cm"/>
      <inkml:brushProperty name="color" value="#FFFFFF"/>
    </inkml:brush>
  </inkml:definitions>
  <inkml:trace contextRef="#ctx0" brushRef="#br0">153 20 24575,'-12'0'0,"-3"1"0,-1-1 0,0-1 0,0 0 0,1-1 0,-1-1 0,1 0 0,-17-6 0,43 7 0,13 5 0,-2 3 0,0-1 0,1-1 0,35 1 0,70-6 0,-53 0 0,607 21-1726,6 25-1354,-414-25 2180,149 9-1889,59 3 1468,58 2-1171,59 0 1500,55-1-483,52 0 961,469 21 335,1808 88-411,-6 55 265,-12 68 950,356 29 121,-3003-270-465,-25-2 825,292 18 4612,-566-41-2082,-37-3-1226,-12-4-886,10-3-2552,2-1-5798</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20.749"/>
    </inkml:context>
    <inkml:brush xml:id="br0">
      <inkml:brushProperty name="width" value="0.05" units="cm"/>
      <inkml:brushProperty name="height" value="0.05" units="cm"/>
      <inkml:brushProperty name="color" value="#FFFFFF"/>
    </inkml:brush>
  </inkml:definitions>
  <inkml:trace contextRef="#ctx0" brushRef="#br0">104 0 24575,'-8'1'0,"0"-1"0,0 1 0,0 0 0,0 0 0,0 1 0,1 0 0,-1 1 0,0 0 0,1 0 0,-12 7 0,18-10 0,1 1 0,-1-1 0,1 1 0,-1-1 0,1 1 0,0 0 0,-1-1 0,1 1 0,-1-1 0,1 1 0,0 0 0,-1-1 0,1 1 0,0 0 0,0-1 0,0 1 0,0 0 0,0 0 0,-1-1 0,1 1 0,0 0 0,1-1 0,-1 1 0,0 0 0,0 0 0,0-1 0,0 1 0,0 0 0,1-1 0,-1 1 0,0 0 0,1-1 0,-1 1 0,0 0 0,1-1 0,-1 1 0,1-1 0,-1 1 0,1-1 0,0 1 0,26 20 0,-25-20 0,69 38 0,148 58 0,-149-69 0,-1 2 0,101 61 0,-167-89 0,6 4 0,0 0 0,0 1 0,-1 0 0,9 9 0,-15-15 0,-1 1 0,0-1 0,1 1 0,-1 0 0,0-1 0,0 1 0,0 0 0,0 0 0,0 0 0,0 0 0,-1 0 0,1 0 0,-1 0 0,1 0 0,-1 0 0,0 0 0,1 0 0,-1 0 0,0 0 0,-1 0 0,1 0 0,0 0 0,-1 0 0,1 0 0,-1 0 0,1 0 0,-1 0 0,-2 3 0,-2 4 0,-2 0 0,1-1 0,-1 0 0,-1-1 0,1 0 0,-1 0 0,-1 0 0,-9 6 0,-78 41 0,84-49 0,-167 77 232,83-40-1829,35-15-5229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38.899"/>
    </inkml:context>
    <inkml:brush xml:id="br0">
      <inkml:brushProperty name="width" value="0.05" units="cm"/>
      <inkml:brushProperty name="height" value="0.05" units="cm"/>
      <inkml:brushProperty name="color" value="#FFFFFF"/>
    </inkml:brush>
  </inkml:definitions>
  <inkml:trace contextRef="#ctx0" brushRef="#br0">0 0 24575,'1'0'0,"0"0"0,-1 1 0,1-1 0,0 0 0,-1 0 0,1 1 0,-1-1 0,1 0 0,0 1 0,-1-1 0,1 1 0,-1-1 0,1 1 0,-1-1 0,1 1 0,-1-1 0,0 1 0,1-1 0,-1 1 0,1-1 0,-1 1 0,0 0 0,0-1 0,1 1 0,-1 0 0,0-1 0,0 1 0,0 0 0,4 23 0,-4-22 0,129 926-1234,-94-719 796,83 498-1664,78 490-494,34 786 2596,-110 10 0,-56-813-400,76-8-989,-64-768 1798,23 146 2481,-96-529-2746,17 153 2036,-19-151-1780,0 0 1,-2 0 0,-1-1-1,-1 1 1,-8 33-1,10-50-372,-1-1 0,0 1-1,-1-1 1,1 0 0,-8 10 0,10-14-29,-1 0-1,0 0 1,0 1 0,1-1 0,-1 0 0,0 0 0,0-1 0,0 1 0,0 0 0,0 0 0,-1 0 0,1-1 0,0 1 0,0-1 0,0 1 0,-1-1 0,1 1 0,0-1 0,-1 0 0,1 1 0,0-1 0,-1 0 0,1 0 0,0 0 0,-1 0-1,1 0 1,0 0 0,-1-1 0,1 1 0,0 0 0,-2-1 0,2 0 1,1 1 0,-1 0 0,1 0 0,-1-1 0,1 1 0,-1 0 0,1-1 0,-1 1 0,1 0 0,0-1 0,-1 1 0,1-1 0,-1 1 0,1-1 0,0 1 0,0-1 0,-1 1 0,1-1 0,0 1 0,0-1 0,-1 0 0,1 1 0,0-1 0,0 1 0,0-1 0,0 0 0,0 1 0,0-1 0,0 1 0,0-1 0,0 0 0,0 1 0,0-1 0,1 1 0,-1-1 0,0 1 0,0-1 0,0 1 0,1-1 0,-1 1 0,0-1 0,1 1 0,-1-1 0,1 1 0,-1-1 0,0 1 0,1-1 0,-1 1 0,1-1 0,2-2 0,0 0 0,1 0 0,-1 0 0,1 0 0,6-3 0,11-5 0,0 2 0,1 0 0,29-7 0,76-13 0,-105 25 0,663-101-1957,8 43-885,1327-9-3142,5 94 3234,-824-3 1414,-51-24 842,-11-80 1072,-730 19 348,-18-35 2976,-280 62-2136</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21.600"/>
    </inkml:context>
    <inkml:brush xml:id="br0">
      <inkml:brushProperty name="width" value="0.05" units="cm"/>
      <inkml:brushProperty name="height" value="0.05" units="cm"/>
      <inkml:brushProperty name="color" value="#FFFFFF"/>
    </inkml:brush>
  </inkml:definitions>
  <inkml:trace contextRef="#ctx0" brushRef="#br0">1170 127 24575,'4'-3'0,"0"1"0,1-1 0,-1 0 0,0 0 0,0 0 0,-1 0 0,1-1 0,-1 1 0,1-1 0,-1 0 0,5-8 0,-8 11 0,1-1 0,-1 1 0,1-1 0,-1 1 0,1-1 0,-1 1 0,0-1 0,1 1 0,-1-1 0,0 1 0,0-1 0,0 0 0,-1 1 0,1-1 0,0 1 0,-1-3 0,0 2 0,0 0 0,0 0 0,0 0 0,-1 0 0,1 0 0,0 1 0,-1-1 0,0 0 0,1 1 0,-1-1 0,0 1 0,0 0 0,1-1 0,-5 0 0,-3-3 0,-1 1 0,0 0 0,0 1 0,0 1 0,0-1 0,0 1 0,-16 0 0,-76 1 0,35 6 0,1 3 0,0 2 0,0 4 0,1 2 0,1 3 0,1 3 0,0 2 0,2 3 0,1 3 0,-92 62 0,128-75 0,0 1 0,2 1 0,0 1 0,1 1 0,-24 30 0,39-42 0,0 0 0,0 0 0,1 1 0,0-1 0,1 1 0,0 1 0,-4 17 0,7-21 0,0 0 0,0 0 0,1 0 0,-1 0 0,2 0 0,-1 0 0,1-1 0,0 1 0,1 0 0,-1 0 0,1-1 0,1 1 0,3 7 0,0-3 0,1 0 0,0-1 0,1 0 0,0 0 0,1-1 0,0 0 0,0 0 0,0-1 0,1-1 0,1 1 0,-1-2 0,17 9 0,3-1 0,1-1 0,1-1 0,50 12 0,-6-8-216,0-3-1,95 3 0,158-14-433,-176-8 650,0-8 0,-1-6 0,0-6 0,154-50 0,-248 58-28,57-27 0,-93 35 10,-1 0 1,-1-2-1,0-1 1,0 0-1,28-27 1,-42 34 14,0 0-1,0-1 1,-1 1 0,0-1 0,0 0 0,0 0 0,-1-1 0,0 0-1,-1 1 1,4-12 0,-6 14 3,0 0 0,0 0 0,0 0 1,-1-1-1,0 1 0,0 0 0,0-1 0,-1 1 0,1 0 0,-1 0 1,-1-1-1,1 1 0,-1 0 0,1 0 0,-2 0 0,1 1 0,-5-8 0,-2-1 0,-1 1 0,-1 0 0,0 1 0,-1 0 0,0 1 0,-1 1 0,0-1 0,0 2 0,-1 0 0,-15-6 0,-29-13-5,-1 2-1,-1 4 0,-1 2 0,-110-20 0,-262-9-14,8 40 118,298 14-701,-165 29 0,191-15-4937</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22.224"/>
    </inkml:context>
    <inkml:brush xml:id="br0">
      <inkml:brushProperty name="width" value="0.05" units="cm"/>
      <inkml:brushProperty name="height" value="0.05" units="cm"/>
      <inkml:brushProperty name="color" value="#FFFFFF"/>
    </inkml:brush>
  </inkml:definitions>
  <inkml:trace contextRef="#ctx0" brushRef="#br0">83 0 24575,'1'17'0,"5"29"0,1 6 0,-6 426 0,-33 0 0,27-412 0,-48 626 0,49-668 0,3-20 0,0 0 0,0 0 0,1 0 0,-1 0 0,1 0 0,1 8 0,-1-11 0,0-1 0,1 1 0,-1-1 0,1 1 0,-1-1 0,1 1 0,-1-1 0,1 1 0,-1-1 0,1 1 0,-1-1 0,1 0 0,-1 1 0,1-1 0,0 0 0,-1 1 0,1-1 0,0 0 0,-1 0 0,1 0 0,0 0 0,-1 1 0,1-1 0,0 0 0,-1 0 0,1 0 0,0-1 0,-1 1 0,2 0 0,27-4 0,-22 2 0,89-11 0,97 0 0,100 11 0,-161 3 0,73-1-272,899-14-3630,-1094 14 3913,196-16 370,-201 16-33,0-1-1,0 0 0,0 0 1,0-1-1,6-1 0,-11 2-309,0 1 0,1 0 0,-1 0 0,0 0 0,1-1 0,-1 1 0,1 0 0,-1-1 0,0 1 0,0 0 0,1-1 0,-1 1 0,0 0 0,1-1 0,-1 1 0,0 0-1,0-1 1,0 1 0,0-1 0,1 1 0,-1 0 0,0-1 0,0 1 0,0-1 0,0 0 0,0 0-10,-1 0 0,1 0 0,0 0 0,-1 0 0,1 1 0,-1-1 0,1 0-1,-1 0 1,0 0 0,1 0 0,-1 0 0,0 1 0,0-1 0,1 0 0,-2 0 0,-15-12-1182,0 0-5619</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22.571"/>
    </inkml:context>
    <inkml:brush xml:id="br0">
      <inkml:brushProperty name="width" value="0.05" units="cm"/>
      <inkml:brushProperty name="height" value="0.05" units="cm"/>
      <inkml:brushProperty name="color" value="#FFFFFF"/>
    </inkml:brush>
  </inkml:definitions>
  <inkml:trace contextRef="#ctx0" brushRef="#br0">15 187 24575,'-1'-21'0,"-6"-33"0,4 40 0,1-1 0,1 0 0,0 0 0,2-23 0,4 24 0,-5 14 0,0 0 0,0 0 0,1 0 0,-1 0 0,0 0 0,0-1 0,0 1 0,1 0 0,-1 0 0,0 0 0,0 0 0,1 0 0,-1 0 0,0 0 0,0 1 0,0-1 0,1 0 0,-1 0 0,0 0 0,0 0 0,0 0 0,1 0 0,-1 0 0,0 0 0,0 0 0,0 1 0,0-1 0,1 0 0,-1 0 0,0 0 0,0 0 0,0 1 0,0-1 0,0 0 0,1 0 0,0 3 0,1 0 0,0 0 0,-1 0 0,1 1 0,-1-1 0,1 5 0,7 36 0,-2-1 0,2 54 0,-6 92 0,-3-117 0,1 4-6,12 558-343,0-430 200,44 222-1,-54-409 174,-3-10 41,1-1 0,1 1 1,-1-1-1,1 1 0,0-1 0,0 1 0,5 8 0,-6-15-87,-1 0-1,0 0 1,0 0 0,1 1-1,-1-1 1,0 0-1,0 0 1,1 0-1,-1 0 1,0 0-1,1 0 1,-1 1 0,0-1-1,1 0 1,-1 0-1,0 0 1,1 0-1,-1 0 1,0 0 0,0 0-1,1 0 1,-1 0-1,0-1 1,1 1-1,-1 0 1,0 0 0,1 0-1,-1 0 1,0 0-1,0 0 1,1-1-1,-1 1 1,0 0 0,0 0-1,1 0 1,-1-1-1,0 1 1,0 0-1,0 0 1,1-1-1,-1 1 1,0 0 0,0 0-1,0-1 1,0 1-1,0 0 1,1-1-1,-1 1 1,0 0 0,0 0-1,0-1 1,0 1-1,0 0 1,0-1-1,0 0 1,5-12-6804</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23.397"/>
    </inkml:context>
    <inkml:brush xml:id="br0">
      <inkml:brushProperty name="width" value="0.05" units="cm"/>
      <inkml:brushProperty name="height" value="0.05" units="cm"/>
      <inkml:brushProperty name="color" value="#FFFFFF"/>
    </inkml:brush>
  </inkml:definitions>
  <inkml:trace contextRef="#ctx0" brushRef="#br0">17 103 24575,'-2'-2'0,"0"-1"0,1 0 0,-1 0 0,0 0 0,1 0 0,0 0 0,0-1 0,0 1 0,0 0 0,0 0 0,0-1 0,1 1 0,0-5 0,-1 2 0,1 0 0,0 0 0,1 0 0,-1 0 0,1 0 0,3-8 0,-4 14 0,0-1 0,-1 1 0,1 0 0,0 0 0,0 0 0,0 0 0,0 0 0,0 0 0,0 0 0,0 0 0,0-1 0,0 1 0,0 0 0,0 0 0,0 0 0,0 0 0,0 0 0,1 0 0,-1 0 0,0-1 0,0 1 0,0 0 0,0 0 0,0 0 0,0 0 0,0 0 0,0 0 0,0 0 0,0 0 0,0 0 0,0 0 0,0-1 0,1 1 0,-1 0 0,0 0 0,0 0 0,0 0 0,0 0 0,0 0 0,0 0 0,0 0 0,0 0 0,1 0 0,-1 0 0,0 0 0,0 0 0,0 0 0,0 0 0,0 0 0,0 0 0,0 0 0,1 0 0,-1 0 0,0 0 0,0 0 0,0 0 0,0 0 0,0 0 0,0 0 0,0 0 0,0 1 0,1-1 0,-1 0 0,3 10 0,0 17 0,2 141 0,7 120 0,-6-225 0,3 0 0,25 95 0,-31-147 0,-2-7 0,0 0 0,0 0 0,0 0 0,0 0 0,1 0 0,-1 0 0,1-1 0,0 1 0,0 0 0,0-1 0,1 0 0,-1 1 0,6 4 0,-8-8 0,1 0 0,-1 0 0,1 0 0,-1 0 0,1 0 0,-1 1 0,1-1 0,-1 0 0,1 0 0,-1 0 0,1 0 0,0-1 0,-1 1 0,1 0 0,-1 0 0,1 0 0,-1 0 0,1-1 0,-1 1 0,1 0 0,-1 0 0,1-1 0,-1 1 0,0 0 0,1-1 0,-1 1 0,1 0 0,-1-1 0,0 1 0,1-1 0,-1 1 0,0-1 0,1 1 0,-1-1 0,0 0 0,11-22 0,-10 20 0,54-169 0,-40 118 0,2 1 0,2 0 0,28-52 0,-42 96 0,1-1 0,-1 1 0,2 1 0,-1-1 0,1 1 0,13-12 0,-18 18 0,0 0 0,1 1 0,-1-1 0,1 1 0,-1-1 0,1 1 0,-1 0 0,1-1 0,0 1 0,-1 1 0,1-1 0,0 0 0,0 1 0,0-1 0,0 1 0,0 0 0,-1 0 0,1 0 0,0 0 0,0 1 0,0-1 0,0 1 0,0 0 0,-1-1 0,1 1 0,0 1 0,-1-1 0,1 0 0,2 2 0,2 2 0,0 1 0,-1 0 0,1 0 0,-1 0 0,-1 1 0,1 0 0,-1 0 0,0 0 0,0 1 0,4 11 0,5 13 0,13 43 0,-20-53 0,12 45 146,19 52-11,-33-108-340,0 0-1,1 0 0,0 0 0,0-1 0,1 0 1,1 0-1,14 15 0,1-6-6620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23.977"/>
    </inkml:context>
    <inkml:brush xml:id="br0">
      <inkml:brushProperty name="width" value="0.05" units="cm"/>
      <inkml:brushProperty name="height" value="0.05" units="cm"/>
      <inkml:brushProperty name="color" value="#FFFFFF"/>
    </inkml:brush>
  </inkml:definitions>
  <inkml:trace contextRef="#ctx0" brushRef="#br0">68 563 24575,'9'-16'0,"-1"0"0,-1-1 0,0 0 0,-1 0 0,-1-1 0,-1 1 0,0-1 0,1-26 0,-4 43 0,-1-1 0,0 1 0,0-1 0,0 1 0,0 0 0,-1-1 0,1 1 0,0 0 0,-1-1 0,1 1 0,0 0 0,-1-1 0,0 1 0,1 0 0,-1 0 0,0-1 0,1 1 0,-1 0 0,0 0 0,0 0 0,0 0 0,0 0 0,0 0 0,-2 0 0,2 0 0,0 1 0,0 0 0,0 0 0,-1 0 0,1 0 0,0 0 0,0 0 0,0 0 0,-1 0 0,1 0 0,0 1 0,0-1 0,0 0 0,0 1 0,-1-1 0,1 1 0,0-1 0,0 1 0,0 0 0,0-1 0,0 1 0,0 0 0,1 0 0,-1 0 0,0 0 0,0 0 0,0 1 0,-9 11 0,1 1 0,0 0 0,1 0 0,1 0 0,0 1 0,1 1 0,1-1 0,1 1 0,0-1 0,0 1 0,2 0 0,0 1 0,1-1 0,0 0 0,2 1 0,3 24 0,-3-34 0,0-1 0,1 1 0,0 0 0,0-1 0,1 1 0,0-1 0,0 0 0,0 0 0,1 0 0,-1 0 0,2-1 0,5 8 0,-6-11 0,-1 1 0,0 0 0,1-1 0,0 0 0,-1 0 0,1 0 0,0 0 0,0-1 0,0 1 0,0-1 0,0 0 0,0 0 0,1 0 0,-1-1 0,0 0 0,0 0 0,1 0 0,-1 0 0,0 0 0,8-3 0,-4 2 0,-1-1 0,0 0 0,-1-1 0,1 0 0,0 0 0,-1 0 0,1-1 0,-1 0 0,0 0 0,-1 0 0,1-1 0,8-8 0,-7 4 0,0 1 0,-1-1 0,0-1 0,-1 1 0,0-1 0,0 0 0,5-17 0,-3-2 0,0-1 0,-2 1 0,-1-1 0,-2 0 0,-1-37 0,-2 19 0,-1-1 0,-3 1 0,-2 0 0,-2 1 0,-20-64 0,27 103 0,1 5 0,0 0 0,0 1 0,1-1 0,-2 0 0,1 0 0,0 0 0,-1 1 0,1-1 0,-1 1 0,0-1 0,1 1 0,-1-1 0,-1 1 0,-1-2 0,3 4 0,1 0 0,-1 0 0,1 0 0,-1 0 0,1 0 0,0 0 0,-1 1 0,1-1 0,-1 0 0,1 0 0,0 1 0,-1-1 0,1 0 0,0 0 0,-1 1 0,1-1 0,0 0 0,-1 1 0,1-1 0,0 1 0,0-1 0,0 0 0,-1 1 0,1-1 0,0 1 0,0-1 0,0 0 0,0 1 0,0-1 0,0 1 0,0-1 0,0 1 0,0-1 0,0 1 0,0-1 0,0 0 0,0 1 0,-1 21 0,7 29 0,2-1 0,3 0 0,16 51 0,-14-56 0,32 96 0,-36-116 0,1-2 0,2 1 0,23 35 0,-32-54 0,0-1 0,0 0 0,1 0 0,-1-1 0,1 1 0,0-1 0,0 1 0,0-1 0,1 0 0,-1-1 0,9 5 0,-10-6 0,0-1 0,-1 1 0,1 0 0,0-1 0,0 0 0,0 1 0,0-1 0,0-1 0,0 1 0,0 0 0,0-1 0,0 1 0,0-1 0,0 0 0,0 0 0,0 0 0,-1 0 0,1-1 0,0 1 0,-1-1 0,5-2 0,3-4 0,0-1 0,-1 0 0,0 0 0,0-1 0,-1 0 0,9-13 0,35-71 0,-18 30 0,-33 63 0,-1 0 0,0 1 0,1-1 0,-1 0 0,0 1 0,1-1 0,-1 0 0,1 1 0,-1-1 0,1 1 0,-1-1 0,1 1 0,0-1 0,-1 1 0,1-1 0,0 1 0,-1-1 0,2 1 0,-1 0 0,-1 0 0,0 0 0,1 0 0,-1 1 0,0-1 0,1 0 0,-1 0 0,0 1 0,1-1 0,-1 0 0,0 0 0,0 1 0,1-1 0,-1 0 0,0 1 0,0-1 0,0 1 0,0-1 0,1 0 0,-1 1 0,0-1 0,0 0 0,0 1 0,0-1 0,0 1 0,2 34 0,-2-31 0,1 30 171,7 52 0,-6-73-415,1 1 0,0 0 0,1-1 0,1 0 1,0 0-1,11 20 0,-7-20-6582</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24.113"/>
    </inkml:context>
    <inkml:brush xml:id="br0">
      <inkml:brushProperty name="width" value="0.05" units="cm"/>
      <inkml:brushProperty name="height" value="0.05" units="cm"/>
      <inkml:brushProperty name="color" value="#FFFFFF"/>
    </inkml:brush>
  </inkml:definitions>
  <inkml:trace contextRef="#ctx0" brushRef="#br0">99 102 24575,'-3'-6'0,"-4"-9"0,-7-4 0,-1-3 0,-2 3 0,0 5 0,2 7 0,4 9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25.158"/>
    </inkml:context>
    <inkml:brush xml:id="br0">
      <inkml:brushProperty name="width" value="0.05" units="cm"/>
      <inkml:brushProperty name="height" value="0.05" units="cm"/>
      <inkml:brushProperty name="color" value="#FFFFFF"/>
    </inkml:brush>
  </inkml:definitions>
  <inkml:trace contextRef="#ctx0" brushRef="#br0">347 233 24575,'1'0'0,"-1"-1"0,1 1 0,0 0 0,-1 0 0,1-1 0,-1 1 0,1 0 0,-1-1 0,1 1 0,-1-1 0,1 1 0,-1-1 0,0 1 0,1-1 0,-1 1 0,0-1 0,1 1 0,-1-1 0,0 1 0,0-1 0,1 0 0,-1 1 0,0-1 0,0-1 0,4-17 0,-3 17 0,0-8 0,0-1 0,-1 0 0,0 1 0,-1-1 0,0 0 0,-1 1 0,0-1 0,0 1 0,-1-1 0,0 1 0,-8-15 0,9 21 0,1 1 0,-1-1 0,0 1 0,-1-1 0,1 1 0,0 0 0,-1 0 0,0 0 0,0 0 0,0 1 0,0-1 0,0 1 0,0-1 0,-1 1 0,1 0 0,-1 1 0,0-1 0,1 0 0,-1 1 0,0 0 0,0 0 0,0 0 0,0 1 0,0-1 0,0 1 0,0 0 0,0 0 0,0 0 0,0 0 0,0 1 0,0 0 0,1 0 0,-7 2 0,-2 2 0,1 0 0,-1 1 0,1 0 0,0 1 0,1 0 0,0 1 0,0 0 0,1 0 0,0 1 0,0 1 0,1-1 0,0 1 0,0 1 0,2 0 0,-10 18 0,5-7 0,2 0 0,0 0 0,1 1 0,2 0 0,0 0 0,2 0 0,-3 36 0,6-47 0,1 0 0,1-1 0,0 1 0,0 0 0,1-1 0,1 1 0,0-1 0,0 1 0,1-1 0,1 0 0,0-1 0,0 1 0,1-1 0,0 0 0,1 0 0,0-1 0,1 0 0,0 0 0,0-1 0,1 0 0,0 0 0,0-1 0,1 0 0,0-1 0,0 0 0,0 0 0,19 6 0,-11-6 0,0 0 0,1-1 0,0-1 0,0-1 0,0 0 0,0-2 0,0 0 0,1-1 0,-1-1 0,0-1 0,0 0 0,0-2 0,0 0 0,0-1 0,-1-1 0,0-1 0,19-9 0,-22 8 0,-1 0 0,1-1 0,-2-1 0,1 0 0,-1 0 0,-1-2 0,0 0 0,0 0 0,-1-1 0,-1 0 0,0-1 0,-1 0 0,0 0 0,-1-1 0,-1 0 0,-1-1 0,0 0 0,-1 0 0,6-29 0,-8 23 0,0 0 0,-2 0 0,-2-36 0,-3 139 0,5-65 0,0 1 0,2-1 0,0 0 0,1 0 0,1-1 0,0 1 0,13 26 0,-14-35 0,0 1 0,0-1 0,1-1 0,-1 1 0,1-1 0,1 0 0,-1 0 0,1 0 0,0-1 0,0 0 0,1 0 0,0-1 0,0 1 0,0-1 0,0-1 0,0 1 0,14 3 0,-18-6 0,1-1 0,0 1 0,-1-1 0,1 0 0,0 0 0,-1 0 0,1 0 0,0 0 0,-1-1 0,1 0 0,0 0 0,-1 0 0,1 0 0,-1 0 0,0-1 0,5-2 0,-3 1 0,0-1 0,0 0 0,-1 0 0,0 0 0,0 0 0,0-1 0,0 1 0,-1-1 0,5-8 0,-2 2 0,-1-1 0,0 1 0,0-1 0,-2 0 0,1 0 0,-2-1 0,1 1 0,-2-1 0,1-13 0,-3 7 0,0 1 0,-1-1 0,-2 0 0,1 1 0,-11-29 0,10 35 0,-1 1 0,0 0 0,0 0 0,-1 1 0,0 0 0,-1 0 0,0 0 0,-1 1 0,-16-17 0,22 25 0,0-1 0,1 1 0,-1 0 0,0 0 0,1 0 0,-1 0 0,0 0 0,0 0 0,0 0 0,0 1 0,0-1 0,0 1 0,0-1 0,0 1 0,0 0 0,0 0 0,0 0 0,0 0 0,-1 0 0,1 0 0,0 0 0,-3 2 0,3-1 0,1 0 0,-1 0 0,0 0 0,1 0 0,0 0 0,-1 0 0,1 0 0,0 1 0,-1-1 0,1 1 0,0-1 0,0 1 0,0-1 0,0 1 0,1 0 0,-1-1 0,0 1 0,1 0 0,-1 0 0,1 0 0,0-1 0,-1 1 0,1 0 0,0 0 0,0 3 0,0-2 0,0 1 0,1-1 0,-1 0 0,0 0 0,1 0 0,0 0 0,0 1 0,0-1 0,0 0 0,0 0 0,1-1 0,-1 1 0,1 0 0,0 0 0,0-1 0,0 1 0,0-1 0,0 0 0,0 1 0,1-1 0,-1 0 0,1 0 0,-1-1 0,1 1 0,0 0 0,0-1 0,0 0 0,0 0 0,0 0 0,0 0 0,6 1 0,8 1 0,1-1 0,0 0 0,-1-1 0,29-3 0,-24 1 0,-15 1 0,8-1 0,1 1 0,-1 0 0,28 6 0,-38-5 0,0 0 0,0 1 0,-1 0 0,1 0 0,0 0 0,-1 0 0,1 1 0,-1 0 0,0 0 0,0 0 0,0 0 0,0 1 0,-1-1 0,0 1 0,5 6 0,5 12 0,0 0 0,-2 0 0,10 26 0,10 22 0,-31-68 0,1-1 0,0 1 0,0 0 0,-1-1 0,1 1 0,0-1 0,1 1 0,-1-1 0,0 0 0,0 1 0,0-1 0,1 0 0,-1 0 0,1 0 0,-1 0 0,1 0 0,-1 0 0,1 0 0,0-1 0,-1 1 0,1 0 0,0-1 0,0 1 0,-1-1 0,5 0 0,-4 0 0,1-1 0,-1 0 0,0 1 0,1-1 0,-1 0 0,0-1 0,1 1 0,-1 0 0,0-1 0,0 1 0,0-1 0,0 0 0,0 1 0,0-1 0,-1 0 0,1 0 0,2-4 0,12-19 0,18-38 0,4-5 0,-37 65 0,1 0 0,0 0 0,0 1 0,0-1 0,0 0 0,0 1 0,1 0 0,-1 0 0,1 0 0,0 0 0,-1 0 0,1 0 0,0 0 0,0 1 0,4-2 0,-4 3 0,-1-1 0,0 1 0,0 0 0,0 1 0,1-1 0,-1 0 0,0 1 0,0-1 0,0 1 0,0-1 0,0 1 0,0 0 0,0 0 0,0 0 0,0 0 0,0 0 0,-1 1 0,1-1 0,0 0 0,-1 1 0,1-1 0,-1 1 0,1 0 0,1 2 0,29 40 0,-21-28 0,1 1 0,18 18 0,-26-31 0,0 0 0,0-1 0,0 1 0,0-1 0,1 0 0,-1 0 0,1-1 0,0 1 0,0-1 0,0 0 0,0-1 0,0 1 0,8 1 0,-10-3-105,-1 0 0,0 0 0,1 0 0,-1 0 0,0-1 0,1 1 0,-1 0 0,0-1 0,0 0 0,1 1 0,-1-1 0,3-2 0,7-5-6721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26.671"/>
    </inkml:context>
    <inkml:brush xml:id="br0">
      <inkml:brushProperty name="width" value="0.05" units="cm"/>
      <inkml:brushProperty name="height" value="0.05" units="cm"/>
      <inkml:brushProperty name="color" value="#FFFFFF"/>
    </inkml:brush>
  </inkml:definitions>
  <inkml:trace contextRef="#ctx0" brushRef="#br0">419 60 24575,'-5'-3'0,"0"0"0,0 0 0,-1 1 0,1 0 0,-1 0 0,1 0 0,-1 0 0,0 1 0,-9-1 0,0-1 0,6 2 0,0 0 0,-1 0 0,1 0 0,-1 2 0,1-1 0,0 1 0,-1 0 0,1 1 0,0 0 0,0 0 0,0 1 0,0 1 0,0-1 0,1 1 0,-1 1 0,1-1 0,0 2 0,1-1 0,-15 13 0,9-5 0,1 0 0,0 0 0,1 1 0,0 1 0,1 0 0,0 0 0,2 1 0,0 0 0,-10 28 0,10-21 0,1 1 0,1 1 0,1 0 0,1-1 0,-2 36 0,6-52 0,0 0 0,1 0 0,-1 0 0,1 0 0,1 0 0,0 0 0,0 0 0,0-1 0,1 1 0,0-1 0,1 1 0,-1-1 0,1 0 0,1-1 0,-1 1 0,1-1 0,1 0 0,-1 0 0,1 0 0,11 8 0,-3-5 0,1-1 0,0 0 0,0-1 0,1-1 0,0-1 0,0 0 0,0-1 0,1 0 0,-1-2 0,1 0 0,0 0 0,33-3 0,-12-2 0,-1-2 0,1-1 0,-1-2 0,61-21 0,-67 18 0,-1-1 0,-1-1 0,0-2 0,-1-1 0,-1-2 0,0 0 0,37-35 0,-52 42 0,-1-1 0,-1 0 0,0-1 0,0 0 0,-1 0 0,-1-1 0,9-21 0,-13 24 0,0 0 0,0-1 0,-2 1 0,1-1 0,-1 0 0,-1 0 0,0 0 0,-1 0 0,0 0 0,-4-23 0,2 27 0,1 0 0,-1 0 0,-1 1 0,1-1 0,-1 1 0,-1-1 0,1 1 0,-1 0 0,-1 0 0,1 1 0,-1-1 0,0 1 0,-10-9 0,6 7 0,0 2 0,-1-1 0,1 1 0,-1 0 0,-1 1 0,1 0 0,-1 1 0,-18-5 0,-7 2 0,0 1 0,0 2 0,-1 1 0,-68 5 0,96-2 48,-31 3 230,39-2-358,-1-1-1,1 0 1,-1 0-1,1 1 1,-1-1-1,1 1 0,-1 0 1,1-1-1,0 1 1,-1 0-1,1 0 1,0 0-1,-1 0 1,1 0-1,0 0 1,0 0-1,0 0 1,0 0-1,0 0 0,-1 3 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28.422"/>
    </inkml:context>
    <inkml:brush xml:id="br0">
      <inkml:brushProperty name="width" value="0.05" units="cm"/>
      <inkml:brushProperty name="height" value="0.05" units="cm"/>
      <inkml:brushProperty name="color" value="#FFFFFF"/>
    </inkml:brush>
  </inkml:definitions>
  <inkml:trace contextRef="#ctx0" brushRef="#br0">2 296 24575,'0'-6'0,"-1"5"0,1-1 0,0 0 0,0 0 0,0 1 0,0-1 0,0 0 0,0 0 0,0 1 0,1-1 0,-1 0 0,1 1 0,-1-1 0,1 1 0,0-1 0,0 0 0,-1 1 0,3-2 0,-3 3 0,1 0 0,-1 0 0,0 0 0,1 0 0,-1 1 0,1-1 0,-1 0 0,0 0 0,1 1 0,-1-1 0,0 0 0,1 1 0,-1-1 0,0 0 0,1 1 0,-1-1 0,0 1 0,0-1 0,1 0 0,-1 1 0,0-1 0,0 1 0,0-1 0,0 1 0,0-1 0,1 1 0,-1-1 0,0 0 0,0 1 0,0-1 0,0 1 0,0-1 0,0 1 0,-1 0 0,4 19 0,-3 87 0,1 11 0,-1-111 0,1 0 0,0 0 0,0-1 0,1 1 0,0 0 0,0-1 0,0 0 0,1 1 0,0-1 0,0 0 0,1 0 0,-1-1 0,8 9 0,-5-9 0,-1 0 0,2 0 0,-1 0 0,0-1 0,1 0 0,0 0 0,0-1 0,0 1 0,0-2 0,1 1 0,11 2 0,8 0 0,0 0 0,0-2 0,0-2 0,42-1 0,109-19 0,-107 9 0,-44 7 0,-9 2 0,-1-1 0,0-1 0,0-1 0,23-7 0,-39 10 0,1 1 0,-1-1 0,0 0 0,1 1 0,-1-1 0,0 0 0,0 0 0,1 0 0,-1 0 0,0 0 0,0-1 0,0 1 0,0 0 0,0 0 0,-1-1 0,1 1 0,0 0 0,-1-1 0,1 1 0,-1-1 0,1 1 0,-1-1 0,1 1 0,-1-1 0,0 1 0,0-4 0,0-2 0,-1 0 0,0 0 0,-1 0 0,-3-12 0,-2-10 0,2-21 0,4-96 0,1-2 0,-9 95 0,6 40 0,1-1 0,-2-17 0,5 28 0,-1 0 0,-1 1 0,1-1 0,0 1 0,-1-1 0,1 1 0,-1-1 0,0 1 0,1-1 0,-1 1 0,0 0 0,-1-1 0,1 1 0,0 0 0,-3-3 0,2 3 0,0 0 0,-1 1 0,1 0 0,-1-1 0,1 1 0,-1 0 0,1 0 0,-1 0 0,1 0 0,-1 1 0,0-1 0,1 1 0,-1 0 0,0-1 0,-3 1 0,-56 0 0,-102 11 0,-62 22 0,218-31 0,-3-1 0,3 0 0,0 1 0,1-1 0,-1 1 0,-14 6 0,20-7 0,0 0 0,1 0 0,-1 0 0,0 0 0,1 0 0,-1 1 0,1-1 0,-1 0 0,1 1 0,0-1 0,-1 1 0,1 0 0,0-1 0,0 1 0,0 0 0,0 0 0,0 0 0,1 0 0,-1 0 0,1 0 0,-1 0 0,1 0 0,0 0 0,-1 2 0,2 13 0,1 1 0,0-1 0,1-1 0,1 1 0,7 21 0,1 5 0,19 120 0,-1-3 0,-25-145-1365,0-4-5461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28.904"/>
    </inkml:context>
    <inkml:brush xml:id="br0">
      <inkml:brushProperty name="width" value="0.05" units="cm"/>
      <inkml:brushProperty name="height" value="0.05" units="cm"/>
      <inkml:brushProperty name="color" value="#FFFFFF"/>
    </inkml:brush>
  </inkml:definitions>
  <inkml:trace contextRef="#ctx0" brushRef="#br0">0 4 24575,'0'-3'0,"0"2"0,0 4 0,0 8 0,3 9 0,2 6 0,-1 6 0,-1 6 0,2 6 0,1 5 0,-2 0 0,0-1 0,-2-4 0,2-2 0,1-2 0,-1-9-8191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39.896"/>
    </inkml:context>
    <inkml:brush xml:id="br0">
      <inkml:brushProperty name="width" value="0.05" units="cm"/>
      <inkml:brushProperty name="height" value="0.05" units="cm"/>
      <inkml:brushProperty name="color" value="#FFFFFF"/>
    </inkml:brush>
  </inkml:definitions>
  <inkml:trace contextRef="#ctx0" brushRef="#br0">477 376 24575,'0'-2'0,"-1"0"0,1 0 0,-1 0 0,0 0 0,0 0 0,1 0 0,-1 0 0,0 0 0,-1 0 0,1 1 0,0-1 0,0 0 0,-1 1 0,1-1 0,-1 1 0,1-1 0,-4-1 0,0-1 0,-1 0 0,1 1 0,-1 0 0,-10-4 0,7 4 0,-1 0 0,0 1 0,0 1 0,0 0 0,0 0 0,0 1 0,-1 0 0,1 1 0,0 0 0,0 1 0,0 0 0,0 0 0,1 1 0,-1 0 0,1 1 0,-1 0 0,1 0 0,-10 8 0,1-1 0,1 0 0,0 2 0,1 0 0,1 1 0,0 1 0,0 0 0,-22 32 0,27-31 0,1 0 0,0 1 0,1 1 0,1-1 0,1 1 0,1 0 0,0 0 0,1 1 0,1-1 0,1 1 0,0 0 0,2 0 0,1 23 0,0-30 0,1-1 0,0 1 0,1-1 0,0 0 0,1 0 0,0 0 0,0 0 0,1-1 0,13 20 0,-13-23 0,1 0 0,0 0 0,0-1 0,1 0 0,-1 0 0,1-1 0,1 0 0,-1 0 0,1 0 0,0-1 0,0-1 0,0 1 0,0-1 0,11 3 0,-9-4 0,1 0 0,0-1 0,-1 1 0,1-2 0,0 0 0,-1 0 0,1-1 0,0 0 0,-1-1 0,11-3 0,-6 1 0,0-2 0,0 0 0,-1 0 0,0-1 0,0-1 0,17-13 0,-13 7 0,0-1 0,-1-1 0,-1 0 0,-1-1 0,0-1 0,-1 0 0,-1-1 0,-1-1 0,15-29 0,-16 19 0,0 0 0,-2 0 0,-1-1 0,-2 0 0,-1 0 0,2-54 0,-6 38 0,-2 1 0,-3-1 0,-17-86 0,15 107 0,0 1 0,-2-1 0,-22-46 0,30 71 0,-1-1 0,0 1 0,1-1 0,-1 1 0,0 0 0,0-1 0,0 1 0,0 0 0,0 0 0,0 0 0,0 0 0,-2-2 0,2 3 0,1 0 0,0 0 0,-1 0 0,1 0 0,0 0 0,-1 0 0,1 0 0,0 0 0,0 1 0,-1-1 0,1 0 0,0 0 0,0 0 0,-1 0 0,1 0 0,0 0 0,0 1 0,-1-1 0,1 0 0,0 0 0,0 0 0,-1 1 0,1-1 0,0 0 0,0 0 0,0 1 0,0-1 0,-1 0 0,1 0 0,0 1 0,0-1 0,0 0 0,0 0 0,0 1 0,0-1 0,0 1 0,-1 5 0,0-1 0,0 1 0,0 0 0,1 0 0,1 7 0,29 225 0,-9-98 0,-1 95 282,-10-89-1929,-6-105-5179</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29.128"/>
    </inkml:context>
    <inkml:brush xml:id="br0">
      <inkml:brushProperty name="width" value="0.05" units="cm"/>
      <inkml:brushProperty name="height" value="0.05" units="cm"/>
      <inkml:brushProperty name="color" value="#FFFFFF"/>
    </inkml:brush>
  </inkml:definitions>
  <inkml:trace contextRef="#ctx0" brushRef="#br0">0 8 24575,'0'-3'0,"3"-1"0,1 3 0,0 5 0,0 5 0,1 7 0,0 7 0,0 6 0,1 7 0,1 8 0,1 4 0,0 1 0,-1 2 0,0-3 0,0-2 0,-2-10-8191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29.435"/>
    </inkml:context>
    <inkml:brush xml:id="br0">
      <inkml:brushProperty name="width" value="0.05" units="cm"/>
      <inkml:brushProperty name="height" value="0.05" units="cm"/>
      <inkml:brushProperty name="color" value="#FFFFFF"/>
    </inkml:brush>
  </inkml:definitions>
  <inkml:trace contextRef="#ctx0" brushRef="#br0">15 71 24575,'-3'0'0,"-4"0"0,2 0 0,5 0 0,9-3 0,12-1 0,12-3 0,16 0 0,12-2 0,11 0 0,9 2 0,6 2 0,1-1 0,-6 0 0,-6 1 0,-14 2 0,-15 4 0,-14 2-8191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1:29.606"/>
    </inkml:context>
    <inkml:brush xml:id="br0">
      <inkml:brushProperty name="width" value="0.05" units="cm"/>
      <inkml:brushProperty name="height" value="0.05" units="cm"/>
      <inkml:brushProperty name="color" value="#FFFFFF"/>
    </inkml:brush>
  </inkml:definitions>
  <inkml:trace contextRef="#ctx0" brushRef="#br0">8 7 24575,'-3'7'0,"-1"4"0,4 1 0,7-2 0,9-2 0,11-6 0,14-6 0,12-3 0,9-3 0,7-3 0,4 1 0,-10 2-8191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25.052"/>
    </inkml:context>
    <inkml:brush xml:id="br0">
      <inkml:brushProperty name="width" value="0.05" units="cm"/>
      <inkml:brushProperty name="height" value="0.05" units="cm"/>
      <inkml:brushProperty name="color" value="#FFFFFF"/>
    </inkml:brush>
  </inkml:definitions>
  <inkml:trace contextRef="#ctx0" brushRef="#br0">422 12 24575,'0'-1'0,"0"1"0,-1-1 0,1 0 0,0 1 0,0-1 0,-1 1 0,1-1 0,0 1 0,-1-1 0,1 1 0,0-1 0,-1 1 0,1-1 0,-1 1 0,1-1 0,-1 1 0,1 0 0,-1-1 0,1 1 0,-1 0 0,1-1 0,-1 1 0,0 0 0,1 0 0,-1 0 0,0-1 0,1 1 0,-1 0 0,1 0 0,-1 0 0,0 0 0,1 0 0,-1 0 0,0 0 0,1 0 0,-1 1 0,1-1 0,-2 0 0,-25 6 0,9 0 0,1 2 0,-1 0 0,2 1 0,-1 0 0,-29 23 0,22-12 0,1 1 0,-39 44 0,46-44 0,0 0 0,2 1 0,0 1 0,1 1 0,-17 46 0,23-52 0,1 1 0,1 0 0,1-1 0,1 2 0,0-1 0,2 0 0,0 0 0,3 36 0,0-46 0,-1 1 0,2-1 0,-1 0 0,1 0 0,1 0 0,-1-1 0,1 1 0,1-1 0,0 0 0,0 0 0,12 13 0,-8-11 0,1-1 0,0 0 0,1-1 0,0 0 0,0 0 0,0-1 0,20 8 0,-5-4 0,0-2 0,1-1 0,0-1 0,0-2 0,0 0 0,1-2 0,42 0 0,-40-4 0,0-1 0,0-1 0,-1-2 0,1 0 0,-1-2 0,0-2 0,-1 0 0,0-2 0,27-14 0,-41 17 0,0 0 0,-1 0 0,0-1 0,-1-1 0,0 0 0,0-1 0,-1 0 0,0-1 0,-1 0 0,0-1 0,-1 0 0,-1 0 0,0-1 0,-1 0 0,0 0 0,-1-1 0,-1 0 0,6-26 0,-7 19 0,-2-1 0,0 1 0,-1-1 0,-2 1 0,0-1 0,-1 1 0,-8-34 0,6 39 0,-1 1 0,0 0 0,-1 0 0,-1 0 0,-1 0 0,0 1 0,0 1 0,-2-1 0,0 1 0,-18-19 0,21 27 16,0 0-1,0 0 1,-1 1-1,0 0 1,0 1-1,0 0 1,0 0-1,-1 1 1,1 0-1,-1 0 1,0 1-1,0 0 1,0 0-1,0 1 1,0 0-1,0 1 1,0 0 0,0 1-1,0 0 1,-1 0-1,-10 3 1,1 1-187,1 1 0,0 0 1,0 1-1,0 1 0,1 0 1,0 2-1,1 0 0,0 1 1,-17 14-1,5 0-6655</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25.860"/>
    </inkml:context>
    <inkml:brush xml:id="br0">
      <inkml:brushProperty name="width" value="0.05" units="cm"/>
      <inkml:brushProperty name="height" value="0.05" units="cm"/>
      <inkml:brushProperty name="color" value="#FFFFFF"/>
    </inkml:brush>
  </inkml:definitions>
  <inkml:trace contextRef="#ctx0" brushRef="#br0">209 5 24575,'0'0'0,"1"0"0,-1 0 0,0 0 0,1 0 0,-1 1 0,1-1 0,-1 0 0,0 0 0,1 0 0,-1 1 0,0-1 0,1 0 0,-1 0 0,0 0 0,0 1 0,1-1 0,-1 0 0,0 1 0,0-1 0,1 0 0,-1 1 0,0-1 0,0 0 0,0 1 0,0-1 0,0 0 0,1 1 0,-1-1 0,0 1 0,0-1 0,0 0 0,0 1 0,0-1 0,0 0 0,0 1 0,0-1 0,0 1 0,-1-1 0,1 0 0,0 1 0,0-1 0,0 0 0,0 1 0,-1-1 0,-6 22 0,5-18 0,-10 22 0,-1 0 0,-29 41 0,5-8 0,-55 89 0,91-147 0,0 1 0,0-1 0,0 1 0,0-1 0,0 1 0,1 0 0,-1-1 0,0 1 0,1 0 0,0 0 0,-1-1 0,1 1 0,0 0 0,0 0 0,0 0 0,0-1 0,0 1 0,0 0 0,1 0 0,-1 0 0,1-1 0,0 3 0,0-2 0,0-1 0,1 0 0,-1 1 0,1-1 0,-1 0 0,1 0 0,-1 0 0,1 0 0,0 0 0,-1 0 0,1 0 0,0-1 0,0 1 0,0-1 0,-1 1 0,1-1 0,0 0 0,0 1 0,0-1 0,0 0 0,2-1 0,42 0 0,-1-3 0,47-9 0,37-4 0,-104 15 0,1 1 0,0 1 0,0 1 0,0 2 0,0 0 0,-1 2 0,1 1 0,-1 0 0,41 18 0,-63-22 0,-1-1 0,1 1 0,0-1 0,0 0 0,0 0 0,0 0 0,-1-1 0,1 1 0,0-1 0,0 1 0,0-1 0,0 0 0,0 0 0,0-1 0,4 0 0,-4 0 0,-1 0 0,1-1 0,-1 1 0,1-1 0,-1 0 0,0 0 0,0 0 0,0 0 0,0 0 0,0 0 0,0 0 0,-1-1 0,1 1 0,-1-1 0,0 1 0,2-4 0,2-5 0,-1-1 0,0 0 0,-1 0 0,0 0 0,-1-1 0,0 1 0,0-22 0,-2 1 0,-8-57 0,-8 6 342,15 76-532,-2 1 0,1-1 1,-1 1-1,0 0 0,-1 0 1,1 0-1,-1 0 1,-9-11-1,4 11-6636</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26.502"/>
    </inkml:context>
    <inkml:brush xml:id="br0">
      <inkml:brushProperty name="width" value="0.05" units="cm"/>
      <inkml:brushProperty name="height" value="0.05" units="cm"/>
      <inkml:brushProperty name="color" value="#FFFFFF"/>
    </inkml:brush>
  </inkml:definitions>
  <inkml:trace contextRef="#ctx0" brushRef="#br0">436 89 24575,'0'-3'0,"0"-1"0,-1 0 0,1 1 0,-1-1 0,1 1 0,-1-1 0,0 1 0,0-1 0,0 1 0,-1-1 0,0 1 0,1 0 0,-1 0 0,0 0 0,0 0 0,0 0 0,-1 0 0,1 1 0,-5-4 0,4 3 0,-2 1 0,1-1 0,0 1 0,0 0 0,-1 0 0,1 1 0,-1-1 0,0 1 0,1 0 0,-1 0 0,0 1 0,0-1 0,1 1 0,-8 0 0,-2 2 0,1 0 0,0 0 0,-1 1 0,1 1 0,1 0 0,-1 1 0,0 0 0,1 1 0,0 1 0,1-1 0,-1 2 0,1 0 0,0 0 0,1 1 0,0 0 0,1 1 0,-11 13 0,7-7 0,1 1 0,0 1 0,2 0 0,0 1 0,1 0 0,0 0 0,2 1 0,0 0 0,2 0 0,-6 31 0,10-43 0,0 1 0,0 0 0,1 0 0,0-1 0,1 1 0,0 0 0,0-1 0,1 1 0,0-1 0,1 1 0,-1-1 0,1 0 0,1 0 0,0 0 0,0-1 0,1 1 0,-1-1 0,2 0 0,-1 0 0,1 0 0,0-1 0,0 0 0,1 0 0,-1-1 0,1 0 0,1 0 0,-1 0 0,1-1 0,0 0 0,0-1 0,9 3 0,1 0 0,-1-2 0,1 0 0,0-1 0,1-1 0,-1-1 0,0 0 0,1-2 0,-1 0 0,19-3 0,-21 1 0,1 0 0,-1-2 0,1 1 0,-1-2 0,0 0 0,-1-1 0,0-1 0,0 0 0,26-19 0,-35 21 0,1 1 0,-1-1 0,-1-1 0,1 1 0,-1-1 0,0 0 0,-1 0 0,1 0 0,-1-1 0,-1 1 0,0-1 0,5-15 0,-6 12 0,0-1 0,0 1 0,-2-1 0,1 0 0,-1 0 0,-1 1 0,0-1 0,-4-17 0,-1 7 0,0 0 0,-2 1 0,-1 0 0,0 0 0,-1 0 0,-2 2 0,0-1 0,-1 1 0,-16-18 0,-6 2 342,33 33-474,-1-1 1,0 1 0,1 1-1,-1-1 1,0 0 0,0 1 0,0-1-1,0 1 1,0 0 0,-1 0 0,1 0-1,-5 0 1,-3 2-6695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27.105"/>
    </inkml:context>
    <inkml:brush xml:id="br0">
      <inkml:brushProperty name="width" value="0.05" units="cm"/>
      <inkml:brushProperty name="height" value="0.05" units="cm"/>
      <inkml:brushProperty name="color" value="#FFFFFF"/>
    </inkml:brush>
  </inkml:definitions>
  <inkml:trace contextRef="#ctx0" brushRef="#br0">217 0 24575,'-2'2'0,"-1"-1"0,0 1 0,0 0 0,1 0 0,-1 0 0,1 0 0,0 0 0,-1 0 0,1 1 0,0-1 0,-3 6 0,-1-1 0,-17 21 0,1 2 0,1 1 0,1 0 0,2 1 0,1 1 0,1 1 0,2 1 0,-10 40 0,23-72 0,0 0 0,1 0 0,-1 0 0,1 0 0,-1 0 0,1 0 0,0 0 0,0 0 0,1 0 0,-1 0 0,1 0 0,-1 0 0,1 0 0,0 0 0,0 0 0,0 0 0,0 0 0,1-1 0,-1 1 0,1 0 0,0-1 0,0 0 0,0 1 0,0-1 0,0 0 0,0 0 0,0 0 0,1 0 0,-1 0 0,1 0 0,0-1 0,-1 1 0,1-1 0,0 0 0,0 0 0,0 0 0,0 0 0,0 0 0,0-1 0,0 1 0,6-1 0,41 3 0,78-5 0,-40-1 0,-26 4 0,-26 0 0,71-6 0,-103 4 0,1 0 0,-1 1 0,0-2 0,0 1 0,0 0 0,0-1 0,0 0 0,6-3 0,-9 4 0,1 0 0,-1 0 0,0 0 0,0-1 0,0 1 0,1 0 0,-1-1 0,-1 1 0,1 0 0,0-1 0,0 1 0,0-1 0,-1 0 0,1 1 0,-1-1 0,1 1 0,-1-1 0,0 0 0,0 1 0,1-1 0,-1 0 0,0 0 0,-1 1 0,1-4 0,-6-21 0,0 1 0,-2 0 0,-12-29 0,-5-12 0,-32-108-1365,52 159-5461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27.732"/>
    </inkml:context>
    <inkml:brush xml:id="br0">
      <inkml:brushProperty name="width" value="0.05" units="cm"/>
      <inkml:brushProperty name="height" value="0.05" units="cm"/>
      <inkml:brushProperty name="color" value="#FFFFFF"/>
    </inkml:brush>
  </inkml:definitions>
  <inkml:trace contextRef="#ctx0" brushRef="#br0">529 302 24575,'0'-15'0,"0"0"0,-1 0 0,-1 0 0,0 0 0,-1 1 0,-9-27 0,11 37 0,-1 0 0,-1-1 0,1 1 0,0 0 0,-1 0 0,0 0 0,0 1 0,0-1 0,-1 1 0,1-1 0,-1 1 0,1 0 0,-1 0 0,0 1 0,0-1 0,-1 1 0,1 0 0,0 0 0,-1 1 0,1-1 0,-1 1 0,0 0 0,1 0 0,-1 0 0,-6 0 0,-3 1 0,0 1 0,0 0 0,0 1 0,1 0 0,-1 1 0,1 0 0,-1 1 0,-23 11 0,13-3 0,1 0 0,0 2 0,-35 27 0,44-30 0,1 1 0,1 0 0,0 1 0,1 1 0,0 0 0,1 0 0,0 1 0,2 0 0,-12 25 0,18-33 0,-1 0 0,1 1 0,0-1 0,1 1 0,-1 0 0,2-1 0,-1 1 0,1 0 0,0-1 0,2 12 0,-1-13 0,1 0 0,0-1 0,0 1 0,0-1 0,0 1 0,1-1 0,0 0 0,0 0 0,1 0 0,-1 0 0,1-1 0,0 1 0,0-1 0,0 0 0,6 4 0,5 2 0,0-1 0,0 0 0,1-1 0,0-1 0,0-1 0,1 0 0,-1-1 0,1 0 0,23 2 0,2-2 0,1-1 0,71-4 0,-79-2 0,-1-1 0,0-2 0,0-1 0,38-13 0,-56 14 0,1-1 0,-2-1 0,1 0 0,-1-1 0,0 0 0,0-2 0,-1 1 0,-1-2 0,0 0 0,16-17 0,-22 20 0,0-2 0,-1 1 0,0 0 0,-1-1 0,0 0 0,0-1 0,-1 1 0,0-1 0,-1 0 0,0 1 0,-1-1 0,0-1 0,-1 1 0,0 0 0,-1 0 0,0 0 0,-1-1 0,0 1 0,-1 0 0,0 0 0,0 0 0,-2 0 0,-7-19 0,5 17 0,0-1 0,-1 1 0,-1 1 0,0 0 0,0 0 0,-1 0 0,-1 1 0,0 0 0,0 1 0,-1 0 0,0 1 0,-1 0 0,0 1 0,-1 0 0,1 1 0,-1 0 0,-27-9 0,21 11-455,1 1 0,-38-3 0,16 5-6371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28.319"/>
    </inkml:context>
    <inkml:brush xml:id="br0">
      <inkml:brushProperty name="width" value="0.05" units="cm"/>
      <inkml:brushProperty name="height" value="0.05" units="cm"/>
      <inkml:brushProperty name="color" value="#FFFFFF"/>
    </inkml:brush>
  </inkml:definitions>
  <inkml:trace contextRef="#ctx0" brushRef="#br0">261 39 24575,'-1'6'0,"-1"0"0,1 0 0,-1 0 0,0 0 0,-1 0 0,1 0 0,-1-1 0,0 1 0,-1-1 0,1 0 0,-8 8 0,-5 11 0,-88 156 0,85-146 0,-63 128 0,82-162 0,0 1 0,-1-1 0,1 1 0,0-1 0,0 1 0,-1 0 0,1-1 0,0 1 0,0-1 0,0 1 0,0 0 0,-1-1 0,1 1 0,0-1 0,0 1 0,0 0 0,1-1 0,-1 1 0,0 0 0,0-1 0,0 1 0,0-1 0,0 1 0,1 0 0,-1-1 0,0 1 0,1 0 0,0-1 0,0 1 0,-1-1 0,1 0 0,0 1 0,0-1 0,0 0 0,0 1 0,0-1 0,0 0 0,0 0 0,-1 0 0,1 0 0,0 0 0,0 0 0,0 0 0,1-1 0,45-12 0,-36 10 0,34-8 0,0 1 0,0 3 0,85-2 0,137 21 0,-264-11 0,-1-1 0,1 0 0,-1 0 0,1 0 0,0 0 0,-1 0 0,1 0 0,-1-1 0,1 1 0,0-1 0,-1 0 0,1 1 0,-1-1 0,0-1 0,1 1 0,3-3 0,-4 2 0,-1 1 0,0-1 0,0 0 0,0 0 0,0 0 0,0-1 0,0 1 0,-1 0 0,1 0 0,-1 0 0,1 0 0,-1-1 0,0 1 0,0 0 0,0 0 0,0-1 0,0 1 0,0 0 0,-1 0 0,0-3 0,-8-31 0,-1 2 0,-2-1 0,-1 2 0,-22-41 0,3 6 0,19 39 0,4 11 0,1-1 0,1 0 0,0-1 0,-4-20 0,12 30-1365</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28.849"/>
    </inkml:context>
    <inkml:brush xml:id="br0">
      <inkml:brushProperty name="width" value="0.05" units="cm"/>
      <inkml:brushProperty name="height" value="0.05" units="cm"/>
      <inkml:brushProperty name="color" value="#FFFFFF"/>
    </inkml:brush>
  </inkml:definitions>
  <inkml:trace contextRef="#ctx0" brushRef="#br0">305 150 24575,'0'-6'0,"0"1"0,-1-1 0,0 1 0,0 0 0,0-1 0,0 1 0,-1 0 0,0 0 0,0 0 0,0 0 0,-1 0 0,0 0 0,0 1 0,-6-8 0,7 10 0,-1-1 0,1 1 0,0 0 0,-1 0 0,0 1 0,1-1 0,-1 0 0,0 1 0,0 0 0,0-1 0,0 1 0,0 1 0,0-1 0,0 0 0,0 1 0,0-1 0,0 1 0,0 0 0,-1 0 0,1 0 0,0 1 0,0-1 0,0 1 0,0-1 0,0 1 0,-5 2 0,-2 2 0,1-1 0,0 2 0,1-1 0,-1 1 0,1 1 0,0-1 0,1 1 0,-1 1 0,-8 11 0,1 0 0,1 1 0,2 0 0,-12 22 0,18-30 0,1-1 0,1 1 0,-1 1 0,2-1 0,0 1 0,0-1 0,1 1 0,1 0 0,0 0 0,1 0 0,2 19 0,-1-24 0,1 1 0,0 0 0,0 0 0,1-1 0,0 1 0,0-1 0,1 0 0,1 0 0,-1 0 0,1 0 0,0-1 0,1 0 0,0 0 0,0 0 0,0-1 0,1 0 0,9 6 0,-2-2 0,0-2 0,1 1 0,0-2 0,1 0 0,0-1 0,0-1 0,0 0 0,0-1 0,1-1 0,0-1 0,0 0 0,-1-1 0,1-1 0,0 0 0,25-5 0,-31 4 0,0-1 0,0-1 0,-1 0 0,1 0 0,0-1 0,-1-1 0,0 1 0,0-2 0,0 1 0,-1-1 0,0-1 0,0 0 0,0 0 0,-1-1 0,0 0 0,-1 0 0,0-1 0,0 0 0,-1 0 0,0-1 0,0 1 0,-1-1 0,0-1 0,3-10 0,-4 3 0,0 0 0,0 0 0,-2-1 0,0 1 0,-2-1 0,0 1 0,0-1 0,-2 1 0,0 0 0,-2 0 0,0-1 0,0 2 0,-2-1 0,0 1 0,-1-1 0,-1 2 0,-1-1 0,-17-25 0,23 37-68,-1 1 0,1 0-1,0-1 1,-1 2 0,0-1 0,0 0-1,0 1 1,-1-1 0,1 1 0,-1 1-1,0-1 1,1 0 0,-1 1 0,0 0-1,0 0 1,-1 1 0,1 0-1,0-1 1,-11 1 0,-4 3-6758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40.379"/>
    </inkml:context>
    <inkml:brush xml:id="br0">
      <inkml:brushProperty name="width" value="0.05" units="cm"/>
      <inkml:brushProperty name="height" value="0.05" units="cm"/>
      <inkml:brushProperty name="color" value="#FFFFFF"/>
    </inkml:brush>
  </inkml:definitions>
  <inkml:trace contextRef="#ctx0" brushRef="#br0">31 63 24575,'0'-6'0,"1"1"0,0-1 0,0 1 0,3-11 0,3-9 0,-16 72 0,2 132 0,27 273 0,-18-486 0,1-1 0,2 1 0,1 0 0,17-52 0,-18 71 0,1 0 0,0 0 0,1 1 0,0 0 0,1 0 0,1 1 0,0 0 0,1 1 0,12-13 0,-17 20 0,0 1 0,0 0 0,0 0 0,0 0 0,1 1 0,-1 0 0,1 0 0,0 0 0,0 1 0,0-1 0,0 1 0,0 1 0,1-1 0,-1 1 0,1 1 0,-1-1 0,1 1 0,-1 0 0,1 0 0,-1 1 0,0 0 0,1 0 0,-1 0 0,11 5 0,-3 0 0,-1 0 0,0 2 0,0-1 0,-1 2 0,0 0 0,0 0 0,-1 1 0,0 1 0,-1-1 0,0 2 0,-1-1 0,0 2 0,-1-1 0,0 1 0,-1 0 0,-1 0 0,0 1 0,0 0 0,3 15 0,-8-24 0,0 0 0,0 0 0,-1 0 0,0 0 0,0 0 0,0 0 0,0 1 0,-1-1 0,1 0 0,-1 0 0,-1 0 0,1 0 0,-1-1 0,0 1 0,0 0 0,-3 5 0,1-5 0,0 1 0,-1-1 0,1 0 0,-1 0 0,0-1 0,0 1 0,-1-1 0,1 0 0,-1-1 0,-12 6 0,1-1 0,-1-2 0,-1 0 0,1-2 0,-1 0 0,0 0 0,0-2 0,-33 0 0,29-3-151,1 0-1,0-2 0,0-1 0,0 0 1,1-2-1,-1 0 0,1-2 1,-37-18-1,16 2-6674</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29.470"/>
    </inkml:context>
    <inkml:brush xml:id="br0">
      <inkml:brushProperty name="width" value="0.05" units="cm"/>
      <inkml:brushProperty name="height" value="0.05" units="cm"/>
      <inkml:brushProperty name="color" value="#FFFFFF"/>
    </inkml:brush>
  </inkml:definitions>
  <inkml:trace contextRef="#ctx0" brushRef="#br0">205 2 24575,'6'-1'0,"1"0"0,-7 11 0,-4-3 0,1 1 0,-2 0 0,1-1 0,-9 11 0,-5 7 0,-38 57 0,39-60 0,0 1 0,2 0 0,0 1 0,2 1 0,-16 41 0,27-60 0,0 0 0,1 1 0,0-1 0,0 0 0,0 0 0,1 1 0,0-1 0,0 0 0,0 1 0,1-1 0,2 6 0,-2-8 0,0-1 0,0 0 0,1 0 0,-1 0 0,1 0 0,0 0 0,0 0 0,0 0 0,1-1 0,-1 1 0,0-1 0,1 1 0,0-1 0,-1 0 0,1 0 0,0 0 0,0-1 0,0 1 0,1-1 0,-1 1 0,4 0 0,11 3 0,0-1 0,-1-1 0,1 0 0,0-2 0,20 0 0,89-8 0,-85 4 0,-1-2 0,-1-2 0,79-23 0,-117 29 0,1 0 0,-1 0 0,0 0 0,1-1 0,-1 1 0,0 0 0,0-1 0,0 0 0,0 1 0,0-1 0,0 0 0,-1 0 0,1 0 0,-1 0 0,1 0 0,-1-1 0,0 1 0,0 0 0,0-1 0,0 1 0,0-1 0,0 1 0,-1-1 0,1 1 0,-1-1 0,0 1 0,0-1 0,0 1 0,0-1 0,0 0 0,0 1 0,-1-4 0,-2-8 0,-1 0 0,0 0 0,-1 1 0,-9-21 0,10 25 0,-16-31 0,-45-67 0,39 67 0,25 38-76,-1 0 1,0 0-1,1-1 0,0 1 0,-1 0 0,1-1 0,0 1 0,0-1 1,1 1-1,-1-1 0,0 1 0,1-1 0,0 1 0,-1-1 1,1 0-1,0 1 0,1-6 0,4-4-6750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36.810"/>
    </inkml:context>
    <inkml:brush xml:id="br0">
      <inkml:brushProperty name="width" value="0.05" units="cm"/>
      <inkml:brushProperty name="height" value="0.05" units="cm"/>
      <inkml:brushProperty name="color" value="#FFFFFF"/>
    </inkml:brush>
  </inkml:definitions>
  <inkml:trace contextRef="#ctx0" brushRef="#br0">520 0 24575,'-36'52'19,"2"1"0,2 2 0,-49 115 0,-35 190-397,2 204-604,43 9 453,67-535 527,-23 280-168,22-215 9,10 114 1,0-160 82,3-1 0,2 0 0,26 84 1,-22-101 53,1-1 1,2 0 0,2-1-1,1-1 1,43 58 0,-23-46 23,1-2 0,3-2 0,1-1 0,97 68 0,-62-58 0,2-3 0,130 57 0,-131-74-302,2-3 0,91 20 0,-25-18-4226</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37.488"/>
    </inkml:context>
    <inkml:brush xml:id="br0">
      <inkml:brushProperty name="width" value="0.05" units="cm"/>
      <inkml:brushProperty name="height" value="0.05" units="cm"/>
      <inkml:brushProperty name="color" value="#FFFFFF"/>
    </inkml:brush>
  </inkml:definitions>
  <inkml:trace contextRef="#ctx0" brushRef="#br0">208 1 24575,'7'0'0,"0"1"0,-1 0 0,1 0 0,0 1 0,-1 0 0,1 0 0,-1 0 0,7 4 0,48 30 0,-45-26 0,17 12-65,-1 2-1,-1 1 0,-1 1 1,-1 2-1,49 59 0,-47-44-150,-2 1-1,-1 2 1,41 92-1,-39-61-216,39 148 0,-11 85 39,-35-123 401,-2 211 1,-23-247-101,-40 282 0,31-370-89,-3 0 0,-2-1 0,-3-1 0,-40 87 0,43-116 148,-1 0 0,-1-2 0,-2 0 0,-1-1 0,-1-1-1,-2-1 1,-1-1 0,0-1 0,-46 33 0,34-34-45,-1-2 0,-1-1 1,-1-2-1,0-2 0,-2-2 1,0-1-1,0-2 0,-58 8 1,1-6-3463</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40.947"/>
    </inkml:context>
    <inkml:brush xml:id="br0">
      <inkml:brushProperty name="width" value="0.05" units="cm"/>
      <inkml:brushProperty name="height" value="0.05" units="cm"/>
      <inkml:brushProperty name="color" value="#FFFFFF"/>
    </inkml:brush>
  </inkml:definitions>
  <inkml:trace contextRef="#ctx0" brushRef="#br0">2636 128 24575,'3'-1'0,"-8"-3"0,-10-2 0,-16 1 0,0 2 0,-53 1 0,11 0 0,-1164-47-2039,1024 42 1912,-641-6-511,832 14 914,16 0-130,-1-1-1,1 0 0,-1 0 1,1 0-1,0-1 1,-1 1-1,1-2 1,0 1-1,-10-4 1,16 5-135,0 0 0,0 0 1,0 0-1,0 0 0,0 0 1,0-1-1,0 1 0,0 0 1,0 0-1,0 0 0,0 0 1,0 0-1,0-1 0,-1 1 1,1 0-1,0 0 0,1 0 1,-1 0-1,0-1 0,0 1 1,0 0-1,0 0 0,0 0 1,0 0-1,0 0 0,0-1 1,0 1-1,0 0 0,0 0 1,0 0-1,0 0 0,0 0 1,1 0-1,-1-1 0,0 1 1,0 0-1,0 0 0,0 0 1,0 0-1,0 0 0,1 0 1,-1 0-1,0 0 0,0 0 1,0 0-1,0 0 0,0 0 1,1 0-1,-1 0 0,0 0 1,0 0-1,10-5 321,-10 5-321,23-9-1235,2-1-5602</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41.243"/>
    </inkml:context>
    <inkml:brush xml:id="br0">
      <inkml:brushProperty name="width" value="0.05" units="cm"/>
      <inkml:brushProperty name="height" value="0.05" units="cm"/>
      <inkml:brushProperty name="color" value="#FFFFFF"/>
    </inkml:brush>
  </inkml:definitions>
  <inkml:trace contextRef="#ctx0" brushRef="#br0">509 81 24575,'-2'-1'0,"1"1"0,0-1 0,0 1 0,-1-1 0,1 1 0,0-1 0,0 0 0,0 1 0,0-1 0,0 0 0,0 0 0,0 0 0,0 0 0,0 0 0,0 0 0,0 0 0,1 0 0,-1-1 0,0 1 0,1 0 0,-2-3 0,-8-26 0,10 29 0,0 0 0,-1 0 0,1 0 0,0 1 0,0-1 0,0 0 0,0 0 0,0 0 0,0 0 0,0 0 0,0 1 0,0-1 0,0 0 0,0 0 0,0 0 0,1 0 0,-1 1 0,0-1 0,1 0 0,-1 0 0,0 0 0,1 1 0,-1-1 0,1 0 0,-1 1 0,1-1 0,-1 0 0,1 1 0,0-1 0,-1 1 0,1-1 0,0 1 0,0-1 0,-1 1 0,1-1 0,0 1 0,0 0 0,0-1 0,-1 1 0,1 0 0,0 0 0,1 0 0,-1 0 0,1 0 0,-1 1 0,0-1 0,0 0 0,0 1 0,0 0 0,0-1 0,0 1 0,0 0 0,0-1 0,0 1 0,0 0 0,0 0 0,0 0 0,0 0 0,-1 0 0,1 0 0,0 0 0,-1 0 0,1 0 0,-1 0 0,1 0 0,-1 0 0,0 0 0,1 0 0,-1 1 0,0-1 0,0 0 0,1 0 0,-1 1 0,-1 1 0,1 4 0,0 1 0,-1 0 0,-1-1 0,1 1 0,-1-1 0,-1 1 0,1-1 0,-1 0 0,0 0 0,-6 9 0,-1 1 0,-1-1 0,-25 29 0,13-21 0,0-2 0,-2 0 0,-29 19 0,-85 48 0,5-4 0,130-82 0,0-1 0,1 1 0,-1 0 0,1 1 0,0-1 0,-5 6 0,7-8 0,1 0 0,-1 0 0,1 0 0,-1 0 0,1 0 0,0 0 0,-1 0 0,1 0 0,0 0 0,0 0 0,0 0 0,0 0 0,0 0 0,0 0 0,0 0 0,0 0 0,0 0 0,0 0 0,0 0 0,1 0 0,-1 0 0,0 0 0,1 0 0,-1-1 0,1 1 0,-1 0 0,1 0 0,-1 0 0,1 0 0,0 0 0,-1-1 0,1 1 0,0 0 0,0-1 0,1 2 0,8 5 0,0-1 0,1 0 0,0-1 0,0 0 0,0 0 0,1-2 0,14 4 0,12 5 0,103 44-1365,-75-26-5461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43.414"/>
    </inkml:context>
    <inkml:brush xml:id="br0">
      <inkml:brushProperty name="width" value="0.05" units="cm"/>
      <inkml:brushProperty name="height" value="0.05" units="cm"/>
      <inkml:brushProperty name="color" value="#FFFFFF"/>
    </inkml:brush>
  </inkml:definitions>
  <inkml:trace contextRef="#ctx0" brushRef="#br0">73 314 24575,'10'-24'0,"-4"10"0,-4 14 0,-1 8 0,-2 75 0,-4-1 0,-3 1 0,-4-1 0,-45 159 0,49-212 0,8-21 0,4-16 0,8-20 0,80-261 0,31-77 0,-111 335 0,27-45 0,-34 67 0,0 1 0,1 0 0,0 0 0,0 1 0,1-1 0,0 1 0,0 1 0,1-1 0,15-9 0,-21 15 0,1 0 0,0-1 0,-1 1 0,1 0 0,0 0 0,0 1 0,0-1 0,-1 0 0,1 1 0,0 0 0,0 0 0,0 0 0,0 0 0,0 0 0,0 0 0,0 1 0,0-1 0,-1 1 0,1 0 0,0 0 0,0 0 0,-1 0 0,1 1 0,0-1 0,-1 1 0,0-1 0,1 1 0,-1 0 0,0 0 0,0 0 0,4 5 0,2 3 0,0 2 0,0-1 0,-1 1 0,-1 0 0,8 19 0,3 14 0,-3 0 0,14 68 0,7 98 0,-33-191 0,2 6 0,4 20 0,-3-1 0,-1 1 0,-5 84 0,-5-97-1365,-2-8-5461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43.977"/>
    </inkml:context>
    <inkml:brush xml:id="br0">
      <inkml:brushProperty name="width" value="0.05" units="cm"/>
      <inkml:brushProperty name="height" value="0.05" units="cm"/>
      <inkml:brushProperty name="color" value="#FFFFFF"/>
    </inkml:brush>
  </inkml:definitions>
  <inkml:trace contextRef="#ctx0" brushRef="#br0">40 421 24575,'-4'-5'0,"-1"0"0,1-1 0,0 1 0,0-1 0,1 0 0,-1 0 0,1-1 0,-2-6 0,4 11 0,1 1 0,-1 0 0,1-1 0,-1 1 0,1 0 0,0-1 0,-1 1 0,1-1 0,0 1 0,0 0 0,0-1 0,0 1 0,0-1 0,1 1 0,-1-1 0,0 1 0,1 0 0,-1-1 0,1 1 0,-1 0 0,1-1 0,0 1 0,-1 0 0,1 0 0,0-1 0,0 1 0,0 0 0,0 0 0,0 0 0,0 0 0,0 0 0,0 0 0,0 1 0,1-1 0,-1 0 0,0 1 0,1-1 0,-1 0 0,0 1 0,1 0 0,-1-1 0,0 1 0,1 0 0,1-1 0,18 0 0,-1 0 0,1 1 0,39 6 0,-4 0 0,-15-4 0,165 4 0,-179-7 0,-1-1 0,1-1 0,-1-1 0,0-2 0,41-14 0,-63 19 0,0-1 0,0 0 0,0 0 0,0-1 0,-1 1 0,1-1 0,-1 0 0,5-3 0,-7 4 0,0 1 0,0-1 0,1 1 0,-1-1 0,0 1 0,0-1 0,0 0 0,-1 0 0,1 0 0,0 1 0,-1-1 0,1 0 0,-1 0 0,1 0 0,-1 0 0,0 0 0,0 0 0,0 0 0,0-3 0,-5 40 0,0 404 0,6-296 0,22-717 0,-16 455 0,-5 92 0,-2 14 0,0-1 0,1 0 0,1 1 0,0 0 0,9-26 0,-11 38 0,0 0 0,1 0 0,-1 0 0,0 0 0,1-1 0,0 1 0,-1 0 0,1 0 0,-1 0 0,1 0 0,0 0 0,0 1 0,0-1 0,0 0 0,-1 0 0,1 0 0,0 1 0,0-1 0,0 0 0,0 1 0,1-1 0,-1 1 0,0-1 0,0 1 0,0 0 0,0-1 0,0 1 0,1 0 0,-1 0 0,0 0 0,0 0 0,0 0 0,1 0 0,-1 0 0,0 0 0,0 1 0,0-1 0,1 0 0,-1 1 0,0-1 0,0 1 0,0-1 0,0 1 0,0 0 0,0-1 0,1 2 0,6 4 0,0 0 0,-1 0 0,0 1 0,9 11 0,-14-16 0,9 12 0,0 0 0,-1 0 0,0 1 0,-2 0 0,1 0 0,-2 1 0,0 0 0,9 34 0,-14-42 0,0 0 0,-1 0 0,0 0 0,-1 0 0,1 0 0,-1 0 0,-1 0 0,0 0 0,0 0 0,0 0 0,-1 0 0,0 0 0,-1 0 0,0 0 0,0-1 0,0 0 0,-1 1 0,0-1 0,-1-1 0,0 1 0,-6 7 0,0-3 57,0-1 0,-1-1 0,0 0 0,0 0 0,-22 10 0,-70 25-1764,73-32-5119</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44.394"/>
    </inkml:context>
    <inkml:brush xml:id="br0">
      <inkml:brushProperty name="width" value="0.05" units="cm"/>
      <inkml:brushProperty name="height" value="0.05" units="cm"/>
      <inkml:brushProperty name="color" value="#FFFFFF"/>
    </inkml:brush>
  </inkml:definitions>
  <inkml:trace contextRef="#ctx0" brushRef="#br0">55 152 24575,'-7'30'0,"0"-4"0,3 17 0,2 0 0,2-1 0,11 84 0,37 123 0,-42-223 0,22 130 0,-63-255 0,-36-185 0,62 231 0,2 0 0,3-1 0,3-79 0,2 118 0,0 0 0,1 0 0,0 0 0,2 0 0,0 1 0,0-1 0,1 1 0,8-15 0,-10 24 0,0 1 0,0-1 0,0 0 0,1 1 0,-1 0 0,1 0 0,0 0 0,1 0 0,-1 1 0,1-1 0,-1 1 0,1 0 0,0 0 0,0 1 0,0 0 0,0 0 0,1 0 0,-1 0 0,1 1 0,-1 0 0,1 0 0,-1 0 0,1 1 0,9 0 0,-4 1 0,0 1 0,1 0 0,-1 1 0,0 0 0,0 1 0,0 0 0,0 0 0,-1 1 0,0 1 0,0 0 0,0 0 0,-1 1 0,0 0 0,0 1 0,14 15 0,-18-17 0,1 1 0,-1 0 0,-1 0 0,1 0 0,-1 0 0,-1 1 0,1-1 0,-1 1 0,-1 0 0,3 9 0,-4-11 0,0 0 0,-1 0 0,0 0 0,0 0 0,0 0 0,-1 0 0,1 0 0,-2 0 0,1 0 0,0 0 0,-1 0 0,0-1 0,-1 1 0,-5 10 0,0-5-170,-1 1-1,0-1 0,-1 0 1,0-1-1,0 0 0,-1-1 1,-18 11-1,-31 20-6655</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57.320"/>
    </inkml:context>
    <inkml:brush xml:id="br0">
      <inkml:brushProperty name="width" value="0.05" units="cm"/>
      <inkml:brushProperty name="height" value="0.05" units="cm"/>
      <inkml:brushProperty name="color" value="#FFFFFF"/>
    </inkml:brush>
  </inkml:definitions>
  <inkml:trace contextRef="#ctx0" brushRef="#br0">77 102 24575,'1'-32'0,"0"20"0,0 0 0,-1 0 0,-3-19 0,3 31 0,0-1 0,0 1 0,0 0 0,-1 0 0,1 0 0,0 0 0,0 0 0,0 0 0,0 0 0,0 0 0,0 0 0,0-1 0,0 1 0,0 0 0,0 0 0,-1 0 0,1 0 0,0 0 0,0 0 0,0 0 0,0 0 0,0 0 0,0 0 0,0 0 0,-1 0 0,1 0 0,0 0 0,0 0 0,0 0 0,0 0 0,0 0 0,0 0 0,0 0 0,-1 0 0,1 0 0,0 0 0,0 0 0,0 0 0,0 0 0,0 0 0,0 0 0,0 1 0,0-1 0,0 0 0,-1 0 0,1 0 0,0 0 0,0 0 0,0 0 0,0 0 0,0 0 0,0 0 0,0 0 0,0 1 0,0-1 0,0 0 0,0 0 0,0 0 0,0 0 0,0 0 0,0 1 0,-6 7 0,-4 15 0,1 1 0,2-1 0,0 1 0,-4 29 0,7-33 0,-3 11 69,2 1-1,2 1 0,0-1 0,4 46 1,0-59-259,2 0 0,0 0 1,1-1-1,0 0 0,2 0 1,0 0-1,1 0 1,18 31-1,5-3-6636</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57.848"/>
    </inkml:context>
    <inkml:brush xml:id="br0">
      <inkml:brushProperty name="width" value="0.05" units="cm"/>
      <inkml:brushProperty name="height" value="0.05" units="cm"/>
      <inkml:brushProperty name="color" value="#FFFFFF"/>
    </inkml:brush>
  </inkml:definitions>
  <inkml:trace contextRef="#ctx0" brushRef="#br0">9 274 24575,'2'-7'0,"2"9"0,5 12 0,-1 20 0,-2 1 0,-1-1 0,1 58 0,-4-49 0,13 74 0,-14-112 0,-1-3 0,0 1 0,1 0 0,-1-1 0,1 1 0,0 0 0,0-1 0,0 1 0,0-1 0,0 1 0,0-1 0,1 0 0,-1 1 0,1-1 0,0 0 0,2 3 0,-3-5 0,-1 0 0,0 0 0,1 0 0,-1 0 0,0 0 0,1 0 0,-1 0 0,0 0 0,1 0 0,-1 0 0,0 0 0,1 0 0,-1 0 0,1 0 0,-1 0 0,0 0 0,0-1 0,1 1 0,-1 0 0,0 0 0,1 0 0,-1-1 0,0 1 0,0 0 0,1 0 0,-1 0 0,0-1 0,0 1 0,1 0 0,-1-1 0,0 1 0,0 0 0,0-1 0,0 1 0,1 0 0,-1-1 0,0 1 0,0 0 0,0-1 0,0 1 0,0 0 0,0-1 0,0 1 0,3-18 0,-4-7 0,-2 0 0,0 0 0,-9-33 0,2 4 0,-17-88 0,-14-96 0,40 231 0,0 0 0,1-1 0,-1 1 0,2 0 0,-1-1 0,3-12 0,-2 18 0,-1 1 0,1-1 0,-1 1 0,1 0 0,-1-1 0,1 1 0,0 0 0,0-1 0,0 1 0,0 0 0,0 0 0,0 0 0,0 0 0,0 0 0,0 0 0,0 0 0,0 0 0,1 0 0,-1 1 0,0-1 0,1 0 0,-1 1 0,1-1 0,-1 1 0,1-1 0,-1 1 0,1 0 0,-1 0 0,1 0 0,-1 0 0,1 0 0,-1 0 0,1 0 0,-1 0 0,1 0 0,-1 1 0,0-1 0,3 2 0,11 3 0,-1 0 0,-1 2 0,1-1 0,-1 2 0,0 0 0,-1 0 0,0 1 0,0 1 0,-1 0 0,0 1 0,18 22 0,-27-30 0,0 0 0,0 0 0,0 0 0,-1 0 0,1 1 0,-1-1 0,1 0 0,-1 1 0,0-1 0,0 0 0,-1 1 0,1-1 0,-1 1 0,0 0 0,0-1 0,0 1 0,0-1 0,-1 7 0,-1-5 0,0 0 0,0 0 0,-1 0 0,1-1 0,-1 0 0,0 1 0,0-1 0,0 0 0,-1 0 0,1 0 0,-1-1 0,-6 5 0,-11 7-455,-1 0 0,-36 18 0,29-18-6371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30T04:39:20.086"/>
    </inkml:context>
    <inkml:brush xml:id="br0">
      <inkml:brushProperty name="width" value="0.05" units="cm"/>
      <inkml:brushProperty name="height" value="0.05" units="cm"/>
    </inkml:brush>
  </inkml:definitions>
  <inkml:trace contextRef="#ctx0" brushRef="#br0">1 29 24575,'5'0'0,"6"0"0,6 0 0,9 0 0,5 0 0,6 0 0,7 0 0,4-5 0,9-1 0,3 0 0,6 1 0,1 2 0,-2 1 0,-7 1 0,-13 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43.012"/>
    </inkml:context>
    <inkml:brush xml:id="br0">
      <inkml:brushProperty name="width" value="0.05" units="cm"/>
      <inkml:brushProperty name="height" value="0.05" units="cm"/>
      <inkml:brushProperty name="color" value="#FFFFFF"/>
    </inkml:brush>
  </inkml:definitions>
  <inkml:trace contextRef="#ctx0" brushRef="#br0">210 0 24575,'-8'16'0,"1"-2"0,0 0 0,1 1 0,0 0 0,-5 28 0,-6 71 0,-2 123 0,11-118 0,-98 978 0,92-966 0,14-130 0,0 1 0,0-1 0,0 1 0,0-1 0,0 1 0,0 0 0,0-1 0,1 1 0,-1-1 0,1 1 0,-1-1 0,1 1 0,-1-1 0,1 1 0,0-1 0,0 0 0,0 1 0,0-1 0,0 0 0,0 0 0,0 1 0,0-1 0,0 0 0,0 0 0,1 0 0,-1 0 0,0-1 0,1 1 0,-1 0 0,1-1 0,-1 1 0,1 0 0,-1-1 0,3 1 0,5 1 0,1-1 0,-1 0 0,1 0 0,15-1 0,285-27 43,-121 6-301,1001-17-2783,-3 83 2377,-1100-40 635,441 12-491,-516-17 516,3 1 35,-1-2-1,0 0 1,0 0 0,0-1-1,25-7 1,-38 9 2,0-1 0,0 1 0,1-1 0,-1 0 0,0 1 0,0-1 0,0 0 0,0 1 0,0-1 0,0 0 0,0 0 0,0 0 0,0 0 0,1-2 0,-1 2 3,-1 1 0,0-1 1,0 1-1,0-1 0,0 0 1,0 1-1,1-1 0,-1 0 0,0 1 1,0-1-1,-1 0 0,1 1 1,0-1-1,0 1 0,0-1 1,0 0-1,0 1 0,-1-1 1,1 1-1,0-1 0,-1 0 0,-1-2 33,-1 0-1,1 0 0,-1 1 0,0-1 0,1 1 0,-1 0 1,0 0-1,-5-2 0,-26-14-5877</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58.227"/>
    </inkml:context>
    <inkml:brush xml:id="br0">
      <inkml:brushProperty name="width" value="0.05" units="cm"/>
      <inkml:brushProperty name="height" value="0.05" units="cm"/>
      <inkml:brushProperty name="color" value="#FFFFFF"/>
    </inkml:brush>
  </inkml:definitions>
  <inkml:trace contextRef="#ctx0" brushRef="#br0">8 75 24575,'-1'-1'0,"0"1"0,1-1 0,-1 0 0,1 1 0,-1-1 0,1 0 0,-1 1 0,1-1 0,0 0 0,-1 1 0,1-1 0,0 0 0,-1 0 0,1 0 0,0 1 0,0-1 0,0 0 0,0 0 0,0 0 0,0-1 0,0 2 0,0-1 0,0 1 0,1 0 0,-1-1 0,0 1 0,1 0 0,-1-1 0,0 1 0,1 0 0,-1-1 0,1 1 0,-1 0 0,0 0 0,1-1 0,-1 1 0,1 0 0,-1 0 0,1 0 0,-1 0 0,0 0 0,1 0 0,-1 0 0,1 0 0,-1 0 0,1 0 0,-1 0 0,1 0 0,-1 0 0,1 0 0,-1 0 0,0 0 0,1 0 0,-1 0 0,1 1 0,-1-1 0,1 1 0,9 2 0,-1 1 0,-1 1 0,1 0 0,-1 0 0,1 0 0,-1 1 0,-1 1 0,13 12 0,-9-8 0,0 2 0,-1 0 0,-1 0 0,13 23 0,-17-25 0,0 0 0,0 1 0,3 14 0,-7-23 0,0 0 0,0-1 0,-1 1 0,1 0 0,-1 0 0,0 0 0,0 0 0,0 0 0,0-1 0,0 1 0,0 0 0,-1 0 0,0 0 0,1 0 0,-1-1 0,0 1 0,0 0 0,-1-1 0,-1 5 0,2-6 0,0 0 0,0-1 0,0 1 0,0-1 0,0 1 0,0-1 0,0 1 0,0-1 0,0 1 0,0-1 0,-1 0 0,1 0 0,0 1 0,0-1 0,0 0 0,0 0 0,0 0 0,-1 0 0,1-1 0,0 1 0,0 0 0,0 0 0,0-1 0,0 1 0,0-1 0,0 1 0,0-1 0,0 1 0,0-1 0,0 1 0,0-1 0,0 0 0,0 0 0,0 1 0,1-1 0,-1 0 0,0 0 0,0-1 0,-4-3 0,1 0 0,0 0 0,0 0 0,1-1 0,-5-8 0,6 7 18,-1-1 0,2 0 0,-1 0 0,1 0 0,0 0 0,0 0 0,1 0 0,0 0 0,1 0 0,-1 0 0,2 0 0,-1 1 0,1-1 0,0 0 0,1 0 0,0 1 0,0 0 0,5-8 0,-4 6-132,1 0 0,0 0 0,1 1 0,0 0 1,0 0-1,1 1 0,0-1 0,1 2 1,-1-1-1,1 1 0,0 0 0,1 0 1,-1 1-1,11-4 0,4 1-6712</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59.005"/>
    </inkml:context>
    <inkml:brush xml:id="br0">
      <inkml:brushProperty name="width" value="0.05" units="cm"/>
      <inkml:brushProperty name="height" value="0.05" units="cm"/>
      <inkml:brushProperty name="color" value="#FFFFFF"/>
    </inkml:brush>
  </inkml:definitions>
  <inkml:trace contextRef="#ctx0" brushRef="#br0">75 254 24575,'0'-1'0,"0"1"0,0-1 0,0 1 0,0 0 0,0-1 0,0 1 0,0-1 0,0 1 0,0-1 0,-1 1 0,1-1 0,0 1 0,0 0 0,0-1 0,0 1 0,-1-1 0,1 1 0,0 0 0,0-1 0,-1 1 0,1 0 0,0-1 0,-1 1 0,1 0 0,0 0 0,-1-1 0,1 1 0,0 0 0,-1 0 0,1-1 0,-1 1 0,1 0 0,-1 0 0,1 0 0,0 0 0,-1 0 0,1 0 0,-1 0 0,1 0 0,-1 0 0,1 0 0,0 0 0,-1 0 0,1 0 0,-1 0 0,1 0 0,-1 0 0,1 0 0,0 0 0,-1 1 0,1-1 0,-1 0 0,1 0 0,0 1 0,-1-1 0,-1 1 0,0 0 0,0 0 0,0 1 0,0-1 0,0 0 0,0 1 0,1-1 0,-1 1 0,-2 3 0,-2 6 0,1 1 0,0 0 0,1 0 0,0 1 0,1-1 0,-2 17 0,2-6 0,2 0 0,1 38 0,0-58 0,0 1 0,1-1 0,-1 1 0,1-1 0,0 0 0,0 0 0,0 1 0,0-1 0,0 0 0,1 0 0,-1 0 0,1 0 0,0 0 0,0 0 0,0-1 0,1 1 0,-1-1 0,0 1 0,1-1 0,0 0 0,-1 0 0,1 0 0,0 0 0,0 0 0,3 1 0,-2-2 0,0 0 0,0 0 0,0 0 0,0-1 0,0 0 0,0 1 0,0-1 0,1 0 0,-1-1 0,0 1 0,0-1 0,0 0 0,0 0 0,0 0 0,-1 0 0,1-1 0,0 0 0,0 1 0,-1-1 0,6-5 0,-5 4 0,0 0 0,0 0 0,0-1 0,-1 1 0,0-1 0,1 0 0,-2 0 0,1 0 0,0 0 0,-1-1 0,0 1 0,0-1 0,0 0 0,0 1 0,-1-1 0,0 0 0,0 0 0,0 0 0,0 0 0,-1 0 0,0 0 0,0 0 0,0 0 0,-1 0 0,0 0 0,0 0 0,-3-8 0,1 3 0,-1-1 0,0 1 0,-1 1 0,0-1 0,0 1 0,-1-1 0,-1 2 0,1-1 0,-2 1 0,1 0 0,-16-13 0,16 15 0,3 4 0,1 0 0,0-1 0,0 1 0,0-1 0,-5-5 0,8 7 0,0 1 0,0 0 0,0 0 0,0-1 0,0 1 0,0 0 0,-1 0 0,1-1 0,0 1 0,0 0 0,0 0 0,0-1 0,0 1 0,0 0 0,0 0 0,0-1 0,0 1 0,0 0 0,0 0 0,0-1 0,0 1 0,0 0 0,1 0 0,-1 0 0,0-1 0,0 1 0,0 0 0,0 0 0,0-1 0,0 1 0,1 0 0,-1 0 0,0 0 0,0-1 0,18-3 0,148 5 0,6 0 0,-155-5 0,-16 4 0,-1 0 0,0 0 0,1 0 0,-1 0 0,0 0 0,1 0 0,-1 0 0,0 0 0,1 0 0,-1 0 0,0 0 0,1 0 0,-1-1 0,0 1 0,1 0 0,-1 0 0,0 0 0,1 0 0,-1 0 0,0-1 0,0 1 0,1 0 0,-1 0 0,0-1 0,0 1 0,1 0 0,-1 0 0,0-1 0,0 1 0,0 0 0,0-1 0,0 1 0,1 0 0,-1-1 0,-2 1 0,1 0 0,-1 0 0,1 0 0,-1 0 0,1 0 0,-1 0 0,1 0 0,0 0 0,-1 1 0,1-1 0,-1 1 0,1-1 0,0 1 0,-1-1 0,1 1 0,0 0 0,-1 0 0,0 1 0,-24 18 0,19-11 0,0-1 0,1 1 0,0 1 0,0-1 0,1 1 0,0 0 0,1 0 0,0 1 0,-5 20 0,8-24 0,0 0 0,0 1 0,0-1 0,1 0 0,0 0 0,0 1 0,3 8 0,-3-12 0,1 0 0,0 0 0,1 0 0,-1-1 0,1 1 0,0 0 0,0-1 0,0 1 0,0-1 0,1 0 0,-1 1 0,1-1 0,4 4 0,-3-5 0,-1 1 0,1 0 0,0-1 0,0 0 0,0 0 0,0 0 0,1 0 0,-1-1 0,0 0 0,1 0 0,-1 0 0,1 0 0,-1-1 0,1 1 0,-1-1 0,1-1 0,-1 1 0,1 0 0,-1-1 0,1 0 0,-1 0 0,1 0 0,-1-1 0,0 0 0,0 1 0,8-6 0,-2 1 0,0 0 0,-1-1 0,0 0 0,0 0 0,-1-1 0,0 0 0,0 0 0,-1-1 0,11-16 0,-12 14 0,0-1 0,-1 0 0,0 0 0,-1 0 0,-1-1 0,0 1 0,0-1 0,-1 0 0,-1 0 0,0 0 0,-1 0 0,0 0 0,-1 0 0,-3-13 0,1 9 0,0 0 0,-2 1 0,0-1 0,-1 1 0,0 0 0,-2 0 0,0 1 0,0 0 0,-2 0 0,-11-13 0,21 27 0,-1-1 0,-1 1 0,1 0 0,0-1 0,0 1 0,0 0 0,-1 0 0,1 0 0,0 0 0,-1 0 0,1 0 0,-1 1 0,1-1 0,-1 0 0,1 1 0,-3-1 0,3 1 0,1 0 0,0 0 0,-1 0 0,1 0 0,0 0 0,-1 0 0,1 0 0,0 1 0,-1-1 0,1 0 0,0 0 0,-1 0 0,1 1 0,0-1 0,0 0 0,-1 0 0,1 1 0,0-1 0,0 0 0,-1 0 0,1 1 0,0-1 0,0 0 0,0 1 0,0-1 0,-1 1 0,0 18 0,8 18 0,1 0 0,2 0 0,2-1 0,19 42 0,-17-43 0,43 94-1365,-41-99-5461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59.203"/>
    </inkml:context>
    <inkml:brush xml:id="br0">
      <inkml:brushProperty name="width" value="0.05" units="cm"/>
      <inkml:brushProperty name="height" value="0.05" units="cm"/>
      <inkml:brushProperty name="color" value="#FFFFFF"/>
    </inkml:brush>
  </inkml:definitions>
  <inkml:trace contextRef="#ctx0" brushRef="#br0">1 1 24575,'3'3'0,"4"7"0,4 8 0,7 11 0,2 6 0,6 9 0,0 8 0,-1 3 0,-5 2 0,-8 0 0,-13 4 0,-19 0 0,-24 0 0,-5-12-8191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45.472"/>
    </inkml:context>
    <inkml:brush xml:id="br0">
      <inkml:brushProperty name="width" value="0.05" units="cm"/>
      <inkml:brushProperty name="height" value="0.05" units="cm"/>
      <inkml:brushProperty name="color" value="#FFFFFF"/>
    </inkml:brush>
  </inkml:definitions>
  <inkml:trace contextRef="#ctx0" brushRef="#br0">1920 129 24575,'1'0'0,"1"0"0,-1-1 0,0 1 0,0 0 0,0 0 0,0-1 0,0 1 0,0-1 0,0 1 0,0-1 0,0 1 0,0-1 0,0 1 0,0-1 0,0 0 0,0 0 0,-1 1 0,1-1 0,0 0 0,-1 0 0,1 0 0,0 0 0,-1 0 0,1 0 0,-1 0 0,1 0 0,-1 0 0,0 0 0,1 0 0,-1 0 0,0 0 0,0-1 0,0 1 0,0 0 0,0 0 0,0 0 0,0 0 0,0 0 0,0 0 0,-1-1 0,1 1 0,0 0 0,-1 0 0,1 0 0,-1 0 0,1 0 0,-1 0 0,1 0 0,-1 0 0,0 0 0,1 1 0,-1-1 0,0 0 0,0 0 0,0 1 0,0-1 0,0 0 0,-1 0 0,-15-5 0,1 2 0,-1 0 0,0 0 0,-1 2 0,-32-1 0,10 1 0,-642-32-675,472 26 565,-498-4 110,590 19-1234,80-3-4938</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45.786"/>
    </inkml:context>
    <inkml:brush xml:id="br0">
      <inkml:brushProperty name="width" value="0.05" units="cm"/>
      <inkml:brushProperty name="height" value="0.05" units="cm"/>
      <inkml:brushProperty name="color" value="#FFFFFF"/>
    </inkml:brush>
  </inkml:definitions>
  <inkml:trace contextRef="#ctx0" brushRef="#br0">325 14 24575,'-2'0'0,"0"0"0,0-1 0,0 1 0,0-1 0,0 1 0,1-1 0,-1 0 0,0 0 0,-2-1 0,3 1 0,-1 0 0,1 1 0,-1-1 0,0 0 0,1 1 0,-1-1 0,1 1 0,-1-1 0,0 1 0,0 0 0,1-1 0,-1 1 0,0 0 0,1 0 0,-1 1 0,-2-1 0,0 1 0,0 1 0,0 0 0,0 0 0,0 0 0,1 0 0,-1 0 0,1 1 0,0-1 0,-1 1 0,-4 6 0,-28 38 0,21-26 0,-3 1 0,-2-1 0,-42 36 0,21-21 0,37-33 0,1 0 0,0 0 0,0 1 0,0-1 0,1 1 0,-1-1 0,1 1 0,-1 0 0,1 0 0,1 0 0,-1 0 0,1 0 0,-1 0 0,1 0 0,-1 8 0,2-5 0,0-1 0,1 1 0,0-1 0,0 1 0,0 0 0,1-1 0,0 0 0,0 1 0,6 9 0,41 78-1365,-21-45-5461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46.817"/>
    </inkml:context>
    <inkml:brush xml:id="br0">
      <inkml:brushProperty name="width" value="0.05" units="cm"/>
      <inkml:brushProperty name="height" value="0.05" units="cm"/>
      <inkml:brushProperty name="color" value="#FFFFFF"/>
    </inkml:brush>
  </inkml:definitions>
  <inkml:trace contextRef="#ctx0" brushRef="#br0">851 202 24575,'3'-3'0,"0"0"0,0 0 0,-1 0 0,1 0 0,-1 0 0,0 0 0,0-1 0,0 1 0,0-1 0,-1 1 0,0-1 0,1 0 0,-1 0 0,-1 1 0,1-1 0,0 0 0,-1 0 0,0 0 0,0 0 0,0 0 0,0 0 0,-1 0 0,0 0 0,1 1 0,-1-1 0,-1 0 0,1 0 0,0 1 0,-1-1 0,0 1 0,0-1 0,0 1 0,0 0 0,-1 0 0,1 0 0,-1 0 0,1 0 0,-1 0 0,0 1 0,0 0 0,-1-1 0,1 1 0,0 0 0,-1 0 0,1 1 0,-1-1 0,0 1 0,1 0 0,-8-2 0,-8-1 0,-1 1 0,1 1 0,-1 1 0,0 0 0,0 1 0,-30 5 0,-4 4 0,-58 18 0,45-9 0,-97 42 0,136-47 0,1 0 0,0 2 0,1 1 0,1 1 0,-46 40 0,67-53 0,1 0 0,-1 0 0,1 0 0,-1 0 0,1 0 0,0 1 0,1-1 0,-1 1 0,1 0 0,-3 9 0,4-12 0,1 0 0,0 1 0,0-1 0,0 0 0,0 0 0,0 0 0,0 1 0,1-1 0,-1 0 0,1 0 0,-1 0 0,1 1 0,0-1 0,0 0 0,0 0 0,0 0 0,0 0 0,0-1 0,0 1 0,1 0 0,-1 0 0,1-1 0,0 1 0,-1-1 0,1 1 0,0-1 0,3 2 0,4 3 0,1-1 0,-1 0 0,1-1 0,0 0 0,0-1 0,14 4 0,67 7 0,-84-13 0,65 5 0,0-3 0,102-8 0,143-38 0,-310 41 0,149-33 0,-137 30 0,0-2 0,0 0 0,-1-1 0,0-1 0,30-20 0,-44 27 0,-1-1 0,0 1 0,1-1 0,-1 0 0,0 0 0,-1 0 0,1 0 0,0-1 0,-1 1 0,0-1 0,0 1 0,0-1 0,0 0 0,-1 0 0,1 0 0,-1 0 0,1-5 0,-2 5 0,0 0 0,0 0 0,-1 1 0,1-1 0,-1 0 0,0 1 0,0-1 0,0 1 0,0-1 0,-1 1 0,0 0 0,1-1 0,-1 1 0,0 0 0,-1 0 0,1 0 0,0 0 0,-1 1 0,-5-5 0,-9-8 0,-1 2 0,0 0 0,-1 1 0,0 1 0,-41-17 0,18 12 0,-88-21 0,52 23-1365,8 4-5461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47.314"/>
    </inkml:context>
    <inkml:brush xml:id="br0">
      <inkml:brushProperty name="width" value="0.05" units="cm"/>
      <inkml:brushProperty name="height" value="0.05" units="cm"/>
      <inkml:brushProperty name="color" value="#FFFFFF"/>
    </inkml:brush>
  </inkml:definitions>
  <inkml:trace contextRef="#ctx0" brushRef="#br0">75 1 24575,'1'0'0,"0"0"0,0 0 0,0 1 0,-1-1 0,1 1 0,0-1 0,-1 0 0,1 1 0,0-1 0,-1 1 0,1 0 0,0-1 0,-1 1 0,1 0 0,-1-1 0,1 1 0,-1 0 0,0-1 0,1 1 0,-1 0 0,0 0 0,1-1 0,-1 1 0,0 0 0,0 0 0,0 0 0,0 0 0,0 1 0,3 26 0,-5 15 0,-2-1 0,-19 82 0,8-47 0,-23 167 0,31-181 0,4 120 0,4-175 0,-1 0 0,1-1 0,0 1 0,1-1 0,0 1 0,4 10 0,-5-15 0,0-1 0,0-1 0,0 1 0,0 0 0,1 0 0,-1 0 0,1-1 0,-1 1 0,1 0 0,0-1 0,0 0 0,-1 1 0,1-1 0,0 0 0,0 0 0,0 0 0,1 0 0,-1 0 0,0-1 0,0 1 0,0-1 0,0 1 0,1-1 0,-1 0 0,0 0 0,3 0 0,14-2 0,-1-1 0,0 0 0,0-2 0,-1 0 0,1-1 0,-1-1 0,17-9 0,20-7 0,-31 16 0,0 1 0,0 1 0,0 1 0,1 2 0,0 0 0,33 1 0,-4 0 0,-39 0-455,1 0 0,19-6 0,-5 0-6371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47.858"/>
    </inkml:context>
    <inkml:brush xml:id="br0">
      <inkml:brushProperty name="width" value="0.05" units="cm"/>
      <inkml:brushProperty name="height" value="0.05" units="cm"/>
      <inkml:brushProperty name="color" value="#FFFFFF"/>
    </inkml:brush>
  </inkml:definitions>
  <inkml:trace contextRef="#ctx0" brushRef="#br0">584 77 24575,'0'-65'0,"0"53"0,0 45 0,-8 256 0,0 19 0,10-214 0,18 120 0,-18-189 0,-2-19 0,0 0 0,1 1 0,0-1 0,0 0 0,0 1 0,1-1 0,0 0 0,0 0 0,0 0 0,4 6 0,-5-12 0,-1 0 0,0 0 0,0 0 0,0 0 0,1 1 0,-1-1 0,0 0 0,0 0 0,0 0 0,1 0 0,-1 0 0,0 0 0,0 0 0,1 0 0,-1 0 0,0-1 0,0 1 0,0 0 0,1 0 0,-1 0 0,0 0 0,0 0 0,0 0 0,1 0 0,-1 0 0,0-1 0,0 1 0,0 0 0,0 0 0,1 0 0,-1 0 0,0 0 0,0-1 0,0 1 0,0 0 0,0 0 0,0 0 0,0-1 0,1 1 0,-1 0 0,0 0 0,0-1 0,0 1 0,0 0 0,0 0 0,0 0 0,0-1 0,0 1 0,0 0 0,0 0 0,0 0 0,0-1 0,-1 1 0,4-15 0,-3 12 0,1-5 0,0 0 0,-1 0 0,0 0 0,0 0 0,-2-11 0,1 17 0,1 0 0,-1-1 0,0 1 0,0 0 0,0 0 0,0 0 0,0 0 0,-1 0 0,1 0 0,0 0 0,-1 0 0,0 1 0,1-1 0,-1 1 0,0-1 0,0 1 0,0-1 0,0 1 0,0 0 0,0 0 0,0 0 0,0 0 0,-4-1 0,-25-5 0,-1 0 0,-64-3 0,37 4 0,7 0 99,-189-19-1563,173 20-5362</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54.198"/>
    </inkml:context>
    <inkml:brush xml:id="br0">
      <inkml:brushProperty name="width" value="0.05" units="cm"/>
      <inkml:brushProperty name="height" value="0.05" units="cm"/>
      <inkml:brushProperty name="color" value="#FFFFFF"/>
    </inkml:brush>
  </inkml:definitions>
  <inkml:trace contextRef="#ctx0" brushRef="#br0">1 95 24575,'5'-7'0,"0"1"0,0-1 0,7-13 0,-10 15 0,0 0 0,1 1 0,-1-1 0,1 1 0,0 0 0,1 0 0,-1 0 0,1 0 0,-1 1 0,1-1 0,8-4 0,-11 7 0,-1 1 0,1 0 0,0 0 0,-1 0 0,1 0 0,-1 0 0,1 0 0,0 0 0,-1 0 0,1 1 0,-1-1 0,1 0 0,-1 0 0,1 0 0,0 1 0,-1-1 0,1 0 0,-1 1 0,1-1 0,-1 0 0,1 1 0,-1-1 0,0 1 0,1-1 0,-1 0 0,0 1 0,1-1 0,-1 1 0,0-1 0,1 1 0,-1 0 0,0-1 0,0 1 0,0-1 0,1 1 0,-1-1 0,0 1 0,0 0 0,0-1 0,0 1 0,0 0 0,3 31 0,-2-30 0,-1 228 0,-2-104 0,4-110 0,-2-16 0,0 0 0,0 0 0,0 0 0,0 0 0,1 0 0,-1 0 0,0 0 0,0 0 0,0 0 0,0 1 0,0-1 0,0 0 0,0 0 0,1 0 0,-1 0 0,0 0 0,0 0 0,0 0 0,0 0 0,0 0 0,0 0 0,1 0 0,-1 0 0,0 0 0,0 0 0,0 0 0,0 0 0,0 0 0,0 0 0,1 0 0,-1 0 0,0 0 0,0 0 0,0 0 0,0-1 0,0 1 0,0 0 0,0 0 0,1 0 0,-1 0 0,0 0 0,0 0 0,0 0 0,0 0 0,0 0 0,0-1 0,0 1 0,0 0 0,14-25 0,-9 17 0,16-36 0,-13 25 0,1 1 0,1 0 0,20-28 0,-29 45 0,-1 0 0,1 0 0,-1 0 0,1 1 0,0-1 0,-1 0 0,1 0 0,0 1 0,0-1 0,-1 1 0,1-1 0,0 1 0,0-1 0,0 1 0,0-1 0,0 1 0,0 0 0,0-1 0,0 1 0,0 0 0,0 0 0,0 0 0,0 0 0,0 0 0,0 0 0,0 0 0,0 0 0,0 0 0,0 1 0,0-1 0,0 0 0,0 1 0,0-1 0,-1 0 0,1 1 0,0-1 0,0 1 0,0-1 0,0 1 0,-1 0 0,1-1 0,0 1 0,-1 0 0,1 0 0,1 1 0,2 4 0,1 1 0,-1 0 0,0 0 0,5 11 0,-7-13 0,89 218-1365,-78-195-5461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54.715"/>
    </inkml:context>
    <inkml:brush xml:id="br0">
      <inkml:brushProperty name="width" value="0.05" units="cm"/>
      <inkml:brushProperty name="height" value="0.05" units="cm"/>
      <inkml:brushProperty name="color" value="#FFFFFF"/>
    </inkml:brush>
  </inkml:definitions>
  <inkml:trace contextRef="#ctx0" brushRef="#br0">224 358 24575,'14'-55'0,"-14"50"0,0 1 0,0 0 0,0 0 0,-1 0 0,0 0 0,1 0 0,-1 0 0,-1 0 0,1 0 0,-1 1 0,1-1 0,-1 0 0,0 1 0,0-1 0,-1 1 0,-2-4 0,3 5 0,0 0 0,0 1 0,0-1 0,0 0 0,0 1 0,-1 0 0,1-1 0,0 1 0,-1 0 0,1 0 0,-1 0 0,1 1 0,-1-1 0,1 1 0,-1-1 0,1 1 0,-1 0 0,0 0 0,1 0 0,-1 0 0,1 0 0,-1 1 0,1-1 0,-1 1 0,0 0 0,-3 1 0,-2 2 0,0 0 0,0 1 0,0 0 0,1 0 0,-1 1 0,1 0 0,1 0 0,-1 0 0,1 1 0,0 0 0,1 1 0,-10 15 0,8-11 0,0 1 0,1 0 0,1 1 0,0-1 0,1 1 0,0 0 0,-3 23 0,7-34 0,-1 1 0,1 0 0,0-1 0,0 1 0,0 0 0,1-1 0,-1 1 0,1-1 0,0 1 0,0-1 0,0 1 0,0-1 0,1 1 0,-1-1 0,4 5 0,-3-6 0,0 0 0,0 0 0,0 0 0,1 0 0,-1 0 0,1-1 0,-1 1 0,1-1 0,0 0 0,0 0 0,-1 1 0,1-2 0,0 1 0,0 0 0,0-1 0,0 1 0,0-1 0,6 0 0,-2 0 0,1 0 0,-1-1 0,1 0 0,-1 0 0,0-1 0,0 1 0,1-2 0,-1 1 0,-1-1 0,1 0 0,12-8 0,-10 5 0,-1 0 0,-1 0 0,1-1 0,-1-1 0,0 1 0,0-1 0,10-17 0,-8 9 0,-1 0 0,0-1 0,-1 0 0,-1 0 0,-1 0 0,0-1 0,-1 0 0,-1 0 0,1-25 0,-4 17 0,-1 0 0,-1 0 0,-1 0 0,-1 0 0,-13-40 0,5 41 0,4 19 0,8 6 0,-1 1 0,1-1 0,-1 0 0,1 1 0,0-1 0,-1 1 0,1-1 0,0 1 0,-1-1 0,1 0 0,0 1 0,0-1 0,0 1 0,-1 0 0,1-1 0,0 1 0,0-1 0,0 1 0,0-1 0,0 1 0,0-1 0,0 2 0,0 18 0,1 1 0,1-1 0,0 0 0,2 0 0,8 28 0,-6-25 0,4 23 84,-1-5-446,1-1-1,2 0 1,33 75 0,-33-94-6464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44.540"/>
    </inkml:context>
    <inkml:brush xml:id="br0">
      <inkml:brushProperty name="width" value="0.05" units="cm"/>
      <inkml:brushProperty name="height" value="0.05" units="cm"/>
      <inkml:brushProperty name="color" value="#FFFFFF"/>
    </inkml:brush>
  </inkml:definitions>
  <inkml:trace contextRef="#ctx0" brushRef="#br0">0 34 24575,'143'-7'0,"-23"0"0,1599 9-5051,-1160 6 4148,-362-6 921,419 1 301,-2-33 496,-599 28-276,-5 1-69,-1 0 1,1 1-1,10 0 1,-20 0-452,0 0 0,1 1 1,-1-1-1,0 0 1,0 0-1,1 0 1,-1 0-1,0 0 0,0 1 1,0-1-1,1 0 1,-1 0-1,0 0 0,0 1 1,0-1-1,1 0 1,-1 0-1,0 1 0,0-1 1,0 0-1,0 0 1,0 1-1,0-1 1,0 0-1,0 0 0,0 1 1,0-1-1,0 0 1,0 0-1,0 1 0,0-1 1,0 0-1,0 0 1,0 1-1,0-1 0,0 0 1,0 1-1,0-1 1,0 0-1,0 0 1,0 0-1,-1 1 0,1-1 1,0 0-1,0 0 1,0 1-1,0-1 0,-1 0 1,1 0-1,0 0 1,0 0-1,-1 1 0,1-1 1,-1 0-1,-15 19 1083,10-13-890,-4 9-212,1-1 0,1 1 0,0 1 0,1-1 0,0 1 0,2 1 0,-5 18 0,-19 125 0,26-137 0,-41 459 0,30-273 0,6-103 0,-37 344 0,25-347 0,17-64 0,3-34 0,0 0 0,0 0 0,-1 0 0,1-1 0,-3 10 0,2-12 0,0 0 0,0 0 0,-1 0 0,1 0 0,0 0 0,-1 0 0,1 0 0,-1-1 0,1 1 0,-1 0 0,0-1 0,0 1 0,0-1 0,0 0 0,0 0 0,-2 2 0,-6 1 0,0 0 0,0-1 0,0 0 0,0-1 0,0 0 0,-15 1 0,-67 0 0,59-4 0,-30 1-1365,5 0-5461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54.900"/>
    </inkml:context>
    <inkml:brush xml:id="br0">
      <inkml:brushProperty name="width" value="0.05" units="cm"/>
      <inkml:brushProperty name="height" value="0.05" units="cm"/>
      <inkml:brushProperty name="color" value="#FFFFFF"/>
    </inkml:brush>
  </inkml:definitions>
  <inkml:trace contextRef="#ctx0" brushRef="#br0">0 8 24575,'0'-3'0,"3"-1"0,1 4 0,0 4 0,-1 8 0,-1 5 0,-1 3 0,0 1 0,-1 0 0,4-1 0,0 0 0,0-4-8191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55.039"/>
    </inkml:context>
    <inkml:brush xml:id="br0">
      <inkml:brushProperty name="width" value="0.05" units="cm"/>
      <inkml:brushProperty name="height" value="0.05" units="cm"/>
      <inkml:brushProperty name="color" value="#FFFFFF"/>
    </inkml:brush>
  </inkml:definitions>
  <inkml:trace contextRef="#ctx0" brushRef="#br0">33 39 24575,'0'-3'0,"-3"-4"0,-1-4 0,-3 0 0,-1 4 0,2 8 0,1 5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55.288"/>
    </inkml:context>
    <inkml:brush xml:id="br0">
      <inkml:brushProperty name="width" value="0.05" units="cm"/>
      <inkml:brushProperty name="height" value="0.05" units="cm"/>
      <inkml:brushProperty name="color" value="#FFFFFF"/>
    </inkml:brush>
  </inkml:definitions>
  <inkml:trace contextRef="#ctx0" brushRef="#br0">5 15 24575,'-3'0'0,"2"0"0,4 0 0,5 0 0,4 0 0,7 0 0,2 0 0,4 0 0,5 0 0,3-3 0,-2-1 0,2 0 0,-6 0-8191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55.633"/>
    </inkml:context>
    <inkml:brush xml:id="br0">
      <inkml:brushProperty name="width" value="0.05" units="cm"/>
      <inkml:brushProperty name="height" value="0.05" units="cm"/>
      <inkml:brushProperty name="color" value="#FFFFFF"/>
    </inkml:brush>
  </inkml:definitions>
  <inkml:trace contextRef="#ctx0" brushRef="#br0">294 71 24575,'-9'-9'0,"1"1"0,-2 0 0,1 0 0,-1 1 0,0 0 0,-16-8 0,22 13 0,0 1 0,0 0 0,0-1 0,0 1 0,-1 1 0,1-1 0,0 1 0,-1-1 0,1 1 0,0 1 0,0-1 0,-1 0 0,1 1 0,0 0 0,0 0 0,-1 0 0,1 1 0,0-1 0,0 1 0,1 0 0,-8 5 0,2 0 0,0 0 0,0 1 0,0 1 0,1-1 0,1 1 0,-1 1 0,2-1 0,-1 1 0,1 1 0,1-1 0,0 1 0,0 0 0,1 0 0,0 0 0,-3 18 0,5-18 0,1 0 0,0-1 0,0 1 0,1 0 0,0 0 0,1 0 0,3 18 0,-2-22 0,0 0 0,0 0 0,0-1 0,1 1 0,0-1 0,1 0 0,-1 0 0,1 0 0,0 0 0,1 0 0,-1-1 0,8 7 0,-7-8-151,1 0-1,-1-1 0,1 1 0,-1-1 1,1 0-1,0-1 0,0 0 1,8 3-1,18 2-6674</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55.976"/>
    </inkml:context>
    <inkml:brush xml:id="br0">
      <inkml:brushProperty name="width" value="0.05" units="cm"/>
      <inkml:brushProperty name="height" value="0.05" units="cm"/>
      <inkml:brushProperty name="color" value="#FFFFFF"/>
    </inkml:brush>
  </inkml:definitions>
  <inkml:trace contextRef="#ctx0" brushRef="#br0">101 55 24575,'-4'-4'0,"-1"-1"0,0 1 0,0 0 0,0-1 0,0 2 0,-9-6 0,13 9 0,0-1 0,0 1 0,0-1 0,0 1 0,0 0 0,0 0 0,0-1 0,-1 1 0,1 0 0,0 0 0,0 0 0,0 0 0,0 0 0,0 0 0,0 1 0,0-1 0,0 0 0,0 0 0,-1 1 0,1-1 0,0 1 0,0-1 0,0 1 0,1-1 0,-1 1 0,0 0 0,0-1 0,0 1 0,0 0 0,1 0 0,-1 0 0,0 0 0,1-1 0,-1 1 0,0 0 0,1 0 0,-1 0 0,0 2 0,-2 5 0,-1 0 0,1 0 0,1 0 0,-1 0 0,1 1 0,1-1 0,0 1 0,0-1 0,0 1 0,1 0 0,1-1 0,-1 1 0,3 12 0,-2-17 0,0-1 0,1 1 0,-1 0 0,1 0 0,0 0 0,0-1 0,0 1 0,0-1 0,0 1 0,1-1 0,-1 0 0,1 0 0,0 0 0,0 0 0,0-1 0,1 1 0,-1-1 0,1 0 0,-1 0 0,1 0 0,0 0 0,-1-1 0,1 1 0,0-1 0,0 0 0,0 0 0,0-1 0,0 1 0,8-1 0,-6 0 0,0 0 0,0-1 0,0 0 0,0 0 0,0 0 0,0-1 0,0 0 0,-1 0 0,1-1 0,-1 1 0,1-1 0,-1 0 0,0-1 0,0 1 0,5-6 0,-7 7 0,-1 0 0,0 0 0,0-1 0,0 1 0,0 0 0,0-1 0,0 0 0,-1 1 0,1-1 0,-1 0 0,0 0 0,0 0 0,0 0 0,0 0 0,0 0 0,-1 0 0,1 0 0,-1 0 0,0 0 0,0 0 0,0 0 0,0 0 0,-1 0 0,1 0 0,-1 0 0,0 0 0,0 0 0,0 0 0,0 0 0,-3-5 0,-1 0 34,0 1 1,0 1-1,-1-1 0,1 1 0,-1 0 0,-1 0 0,1 1 0,-1 0 0,-10-6 1,3 3-377,0 1 1,0 0 0,-1 2-1,-19-6 1,15 6-6485</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56.349"/>
    </inkml:context>
    <inkml:brush xml:id="br0">
      <inkml:brushProperty name="width" value="0.05" units="cm"/>
      <inkml:brushProperty name="height" value="0.05" units="cm"/>
      <inkml:brushProperty name="color" value="#FFFFFF"/>
    </inkml:brush>
  </inkml:definitions>
  <inkml:trace contextRef="#ctx0" brushRef="#br0">1 41 24575,'0'-2'0,"0"0"0,0 0 0,0 0 0,0 0 0,0 0 0,1 0 0,-1 1 0,0-1 0,1 0 0,0 0 0,-1 0 0,1 1 0,0-1 0,0 0 0,0 1 0,0-1 0,0 0 0,0 1 0,3-3 0,-3 4 0,1-1 0,-1 1 0,0-1 0,1 1 0,-1 0 0,1 0 0,-1-1 0,1 1 0,-1 0 0,1 0 0,0 0 0,-1 1 0,1-1 0,-1 0 0,1 0 0,-1 1 0,0-1 0,1 1 0,-1 0 0,1-1 0,-1 1 0,0 0 0,1 0 0,-1 0 0,2 2 0,7 5 0,1 1 0,-2 0 0,0 1 0,0 0 0,0 1 0,-2 0 0,1 0 0,-1 1 0,-1-1 0,0 2 0,-1-1 0,0 0 0,-1 1 0,5 23 0,-6-36 0,2-6 0,7-13 0,-10 16 0,13-22 0,22-28 0,-31 46 0,1-1 0,-1 1 0,2 0 0,-1 0 0,1 1 0,0 0 0,12-7 0,-18 12 0,-1 0 0,1 0 0,0 0 0,-1 0 0,1 0 0,0 1 0,0-1 0,0 1 0,0 0 0,0-1 0,0 1 0,-1 0 0,1 0 0,0 0 0,0 0 0,0 0 0,0 1 0,0-1 0,0 0 0,0 1 0,-1 0 0,1-1 0,0 1 0,0 0 0,-1 0 0,1 0 0,0 0 0,-1 0 0,1 0 0,-1 1 0,0-1 0,1 0 0,-1 1 0,0-1 0,0 1 0,0 0 0,0-1 0,0 1 0,1 3 0,4 7 0,-2 0 0,0 1 0,0 0 0,3 23 0,-4-18 0,3 11-1365,-1-3-5461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3:56.746"/>
    </inkml:context>
    <inkml:brush xml:id="br0">
      <inkml:brushProperty name="width" value="0.05" units="cm"/>
      <inkml:brushProperty name="height" value="0.05" units="cm"/>
      <inkml:brushProperty name="color" value="#FFFFFF"/>
    </inkml:brush>
  </inkml:definitions>
  <inkml:trace contextRef="#ctx0" brushRef="#br0">170 345 24575,'-1'-3'0,"1"0"0,-1 0 0,0 0 0,0 0 0,0 0 0,0 0 0,0 1 0,-1-1 0,1 0 0,-1 1 0,0-1 0,0 1 0,0 0 0,0 0 0,0 0 0,0 0 0,-1 0 0,1 0 0,-1 0 0,1 1 0,-1-1 0,1 1 0,-1 0 0,-4-2 0,0 0 0,-1 0 0,0 0 0,0 1 0,0 0 0,0 1 0,0 0 0,-15-1 0,21 2 0,0 0 0,1 0 0,-1 1 0,0-1 0,1 0 0,-1 1 0,0-1 0,1 1 0,-1-1 0,1 1 0,-1 0 0,1 0 0,-1 0 0,1 0 0,0 0 0,-1 0 0,1 0 0,0 0 0,0 0 0,0 1 0,0-1 0,-2 2 0,2 0 0,0 0 0,-1 0 0,1 1 0,0-1 0,1 0 0,-1 1 0,1-1 0,-1 0 0,1 1 0,0 5 0,1-1 0,0-1 0,0 1 0,0 0 0,1-1 0,0 1 0,1-1 0,0 0 0,0 0 0,6 9 0,-7-11 0,1-1 0,0 0 0,1-1 0,-1 1 0,1-1 0,0 1 0,0-1 0,0 0 0,0 0 0,0-1 0,0 1 0,1-1 0,0 0 0,-1 0 0,1-1 0,0 1 0,0-1 0,0 0 0,0 0 0,0-1 0,0 0 0,0 1 0,0-2 0,0 1 0,0 0 0,7-3 0,-5 1 0,1 0 0,-1-1 0,0 0 0,1 0 0,-1-1 0,-1 0 0,1 0 0,-1-1 0,1 0 0,-1 0 0,-1 0 0,1-1 0,-1 0 0,0 0 0,0 0 0,4-8 0,-3 2 0,0-1 0,0 0 0,-1 0 0,-1 0 0,0 0 0,-1-1 0,-1 0 0,0 1 0,0-17 0,-2 4 0,0 1 0,-2-1 0,-1 1 0,-7-27 0,10 49 0,-13-39 0,13 39 0,-1 1 0,0 0 0,0 0 0,0-1 0,-1 1 0,1 0 0,0 0 0,-1 0 0,1 0 0,-1 1 0,0-1 0,0 0 0,1 1 0,-1-1 0,-3-1 0,5 3 0,-1 0 0,1 0 0,0 0 0,-1 0 0,1 0 0,-1 0 0,1 0 0,0 0 0,-1 0 0,1 0 0,-1 0 0,1 0 0,0 0 0,-1 0 0,1 0 0,0 0 0,-1 0 0,1 0 0,-1 0 0,1 1 0,0-1 0,-1 0 0,1 0 0,0 0 0,-1 1 0,1-1 0,0 0 0,0 0 0,-1 1 0,1-1 0,0 0 0,0 1 0,-1-1 0,1 0 0,0 1 0,0 0 0,-5 15 0,3 13 0,1 0 0,2 0 0,0 0 0,10 46 0,-6-36 0,18 126-1365,-12-89-5461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4:01.771"/>
    </inkml:context>
    <inkml:brush xml:id="br0">
      <inkml:brushProperty name="width" value="0.05" units="cm"/>
      <inkml:brushProperty name="height" value="0.05" units="cm"/>
      <inkml:brushProperty name="color" value="#FFFFFF"/>
    </inkml:brush>
  </inkml:definitions>
  <inkml:trace contextRef="#ctx0" brushRef="#br0">531 47 24575,'3'-3'0,"-1"-1"0,0 1 0,1 0 0,-2-1 0,1 1 0,0-1 0,-1 0 0,1 1 0,-1-1 0,1-6 0,-6 9 0,-4 6 0,-9 8 0,-194 171 0,171-153 0,-2-1 0,-1-2 0,-68 32 0,56-39-1365,35-16-5461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4:02.141"/>
    </inkml:context>
    <inkml:brush xml:id="br0">
      <inkml:brushProperty name="width" value="0.05" units="cm"/>
      <inkml:brushProperty name="height" value="0.05" units="cm"/>
      <inkml:brushProperty name="color" value="#FFFFFF"/>
    </inkml:brush>
  </inkml:definitions>
  <inkml:trace contextRef="#ctx0" brushRef="#br0">163 7 24575,'-1'-7'0,"-3"8"0,-5 13 0,-9 26 0,-33 76 0,-17 44 0,65-154 0,1 0 0,1 0 0,-1 0 0,1 0 0,0 0 0,0 1 0,1-1 0,0 0 0,1 8 0,-1-12 0,1 1 0,-1 0 0,1 0 0,0-1 0,0 1 0,0-1 0,0 1 0,1-1 0,-1 1 0,1-1 0,-1 0 0,1 1 0,0-1 0,0 0 0,0 0 0,0 0 0,0-1 0,1 1 0,-1-1 0,0 1 0,1-1 0,3 2 0,11 3 56,0 0 1,0-1-1,0-1 0,0-1 0,27 3 0,91-4-1271,-118-2 728,4 0-6339</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4:02.640"/>
    </inkml:context>
    <inkml:brush xml:id="br0">
      <inkml:brushProperty name="width" value="0.05" units="cm"/>
      <inkml:brushProperty name="height" value="0.05" units="cm"/>
      <inkml:brushProperty name="color" value="#FFFFFF"/>
    </inkml:brush>
  </inkml:definitions>
  <inkml:trace contextRef="#ctx0" brushRef="#br0">1 170 24575,'43'-3'0,"0"-2"0,0-2 0,79-23 0,-80 19 0,42-10 0,138-42 0,-219 62 12,2-1-209,1 0 1,-1 0-1,0 0 0,0-1 0,-1 1 1,6-5-1,-1-2-6629</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45.158"/>
    </inkml:context>
    <inkml:brush xml:id="br0">
      <inkml:brushProperty name="width" value="0.05" units="cm"/>
      <inkml:brushProperty name="height" value="0.05" units="cm"/>
      <inkml:brushProperty name="color" value="#FFFFFF"/>
    </inkml:brush>
  </inkml:definitions>
  <inkml:trace contextRef="#ctx0" brushRef="#br0">14 16 24575,'-3'-4'0,"-1"-3"0,0 2 0,1 5 0,4 6 0,2 8 0,0 5 0,3 5 0,0 5 0,0 3 0,-2 3 0,-2-1 0,3-1 0,0-2 0,-1-7-8191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4:02.921"/>
    </inkml:context>
    <inkml:brush xml:id="br0">
      <inkml:brushProperty name="width" value="0.05" units="cm"/>
      <inkml:brushProperty name="height" value="0.05" units="cm"/>
      <inkml:brushProperty name="color" value="#FFFFFF"/>
    </inkml:brush>
  </inkml:definitions>
  <inkml:trace contextRef="#ctx0" brushRef="#br0">0 20 24575,'0'0'0,"1"-1"0,-1 0 0,0 0 0,1 0 0,-1 1 0,1-1 0,-1 0 0,1 0 0,-1 1 0,1-1 0,0 0 0,-1 1 0,1-1 0,0 1 0,-1-1 0,1 1 0,0-1 0,0 1 0,-1 0 0,1-1 0,0 1 0,0 0 0,0-1 0,-1 1 0,1 0 0,0 0 0,2 0 0,27-4 0,-26 4 0,14-1 0,0 1 0,30 2 0,-43-1 0,0 0 0,0 0 0,0 0 0,0 0 0,0 1 0,0 0 0,0 0 0,-1 0 0,1 1 0,-1-1 0,0 1 0,1 0 0,-1 1 0,4 4 0,-6-7 12,-1 1-1,0 0 0,1 0 1,-1 0-1,0 0 1,0 0-1,0 0 0,-1 0 1,1 0-1,0 0 0,-1 0 1,0 0-1,1 0 1,-1 1-1,0-1 0,0 0 1,0 0-1,0 0 0,-1 1 1,1-1-1,0 0 1,-1 0-1,0 0 0,1 0 1,-1 0-1,0 0 0,0 0 1,0 0-1,-3 3 1,-1 2-256,0 0 0,-1-1 0,0 1 0,0-1 1,0 0-1,-8 5 0,-17 10-6582</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4:03.547"/>
    </inkml:context>
    <inkml:brush xml:id="br0">
      <inkml:brushProperty name="width" value="0.05" units="cm"/>
      <inkml:brushProperty name="height" value="0.05" units="cm"/>
      <inkml:brushProperty name="color" value="#FFFFFF"/>
    </inkml:brush>
  </inkml:definitions>
  <inkml:trace contextRef="#ctx0" brushRef="#br0">0 80 24575,'2'-7'0,"-1"-1"0,1 1 0,1 1 0,-1-1 0,1 0 0,0 0 0,6-7 0,-9 13 0,0 0 0,1 0 0,-1 0 0,0 0 0,1 0 0,-1 1 0,1-1 0,-1 0 0,1 0 0,0 0 0,-1 1 0,1-1 0,0 0 0,-1 1 0,1-1 0,0 1 0,0-1 0,0 1 0,0-1 0,-1 1 0,1 0 0,0-1 0,2 1 0,-2 0 0,-1 1 0,1-1 0,0 1 0,-1-1 0,1 1 0,0-1 0,-1 1 0,1 0 0,-1-1 0,1 1 0,-1 0 0,0 0 0,1-1 0,-1 1 0,0 0 0,1 0 0,-1 0 0,0-1 0,0 1 0,1 1 0,1 9 0,-1 0 0,1 19 0,-4 294-1365,2-284-5461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4:03.917"/>
    </inkml:context>
    <inkml:brush xml:id="br0">
      <inkml:brushProperty name="width" value="0.05" units="cm"/>
      <inkml:brushProperty name="height" value="0.05" units="cm"/>
      <inkml:brushProperty name="color" value="#FFFFFF"/>
    </inkml:brush>
  </inkml:definitions>
  <inkml:trace contextRef="#ctx0" brushRef="#br0">0 76 24575,'4'2'0,"0"0"0,0 0 0,0 1 0,-1-1 0,1 1 0,5 6 0,-3-4 0,6 5 0,3 3 0,1 0 0,32 18 0,-44-29 0,0 1 0,1-1 0,0 0 0,0 0 0,0-1 0,-1 1 0,1-1 0,1 0 0,-1-1 0,0 1 0,0-1 0,0 0 0,0 0 0,0-1 0,0 1 0,8-3 0,-11 2 0,0 0 0,1 0 0,-1-1 0,0 1 0,1-1 0,-1 1 0,0-1 0,0 0 0,0 0 0,-1 0 0,1 0 0,0 0 0,-1 0 0,1 0 0,-1-1 0,0 1 0,0-1 0,0 1 0,0-1 0,0 1 0,0-4 0,2-8 0,0 0 0,1-26 0,-2 17 0,2-13-1365,-3 26-5461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4:04.243"/>
    </inkml:context>
    <inkml:brush xml:id="br0">
      <inkml:brushProperty name="width" value="0.05" units="cm"/>
      <inkml:brushProperty name="height" value="0.05" units="cm"/>
      <inkml:brushProperty name="color" value="#FFFFFF"/>
    </inkml:brush>
  </inkml:definitions>
  <inkml:trace contextRef="#ctx0" brushRef="#br0">49 19 24575,'0'-6'0,"3"-2"0,2 3 0,-1 6 0,-1 6 0,-1 7 0,0 9 0,-5 5 0,-1 9 0,-3 6 0,-1 6 0,2 3 0,-2 3 0,1-3 0,1 0 0,-1-2 0,1-5 0,0-9-8191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4:04.489"/>
    </inkml:context>
    <inkml:brush xml:id="br0">
      <inkml:brushProperty name="width" value="0.05" units="cm"/>
      <inkml:brushProperty name="height" value="0.05" units="cm"/>
      <inkml:brushProperty name="color" value="#FFFFFF"/>
    </inkml:brush>
  </inkml:definitions>
  <inkml:trace contextRef="#ctx0" brushRef="#br0">4 0 24575,'-3'0'0,"3"0"0,0 3 0,4 1 0,4 0 0,4 2 0,3 1 0,2-2 0,1 2 0,1-1 0,0 0 0,-3-6 0,-1-4 0,-3-3-8191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4:05.025"/>
    </inkml:context>
    <inkml:brush xml:id="br0">
      <inkml:brushProperty name="width" value="0.05" units="cm"/>
      <inkml:brushProperty name="height" value="0.05" units="cm"/>
      <inkml:brushProperty name="color" value="#FFFFFF"/>
    </inkml:brush>
  </inkml:definitions>
  <inkml:trace contextRef="#ctx0" brushRef="#br0">188 1 24575,'0'1'0,"-1"1"0,1 0 0,-1-1 0,1 1 0,-1-1 0,0 1 0,0-1 0,1 1 0,-1-1 0,0 1 0,0-1 0,0 0 0,-1 0 0,-1 3 0,-24 18 0,15-12 0,5-4 0,-5 6 0,-1 0 0,-1-1 0,0 0 0,-1-1 0,0-1 0,-20 10 0,35-19 0,0 0 0,-1 0 0,1 0 0,0 1 0,0-1 0,-1 0 0,1 0 0,0 0 0,-1 0 0,1 0 0,0 0 0,-1 0 0,1 0 0,0 0 0,-1 0 0,1 0 0,0 0 0,-1 0 0,1 0 0,0 0 0,-1 0 0,1 0 0,0 0 0,-1 0 0,1 0 0,0 0 0,-1-1 0,1 1 0,0 0 0,0 0 0,-1-1 0,4-8 0,13-13 0,-8 12 0,30-32 0,-34 39 0,0-1 0,0 1 0,0 0 0,0 0 0,1 0 0,-1 0 0,1 1 0,6-3 0,-10 5 0,0 0 0,1-1 0,-1 1 0,0 0 0,1 0 0,-1 0 0,1 0 0,-1 0 0,0 1 0,1-1 0,-1 0 0,0 1 0,1-1 0,-1 0 0,0 1 0,1 0 0,-1-1 0,0 1 0,0 0 0,0 0 0,0-1 0,1 1 0,-1 0 0,0 0 0,-1 0 0,1 0 0,0 1 0,0-1 0,0 0 0,-1 0 0,1 0 0,0 1 0,0 0 0,2 7 0,1 0 0,-1 1 0,3 16 0,-3-15 0,8 35-1365,-1 0-5461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4:30.226"/>
    </inkml:context>
    <inkml:brush xml:id="br0">
      <inkml:brushProperty name="width" value="0.05" units="cm"/>
      <inkml:brushProperty name="height" value="0.05" units="cm"/>
      <inkml:brushProperty name="color" value="#FFFFFF"/>
    </inkml:brush>
  </inkml:definitions>
  <inkml:trace contextRef="#ctx0" brushRef="#br0">60 1 24575,'-20'-1'0,"-19"2"0,40 2 0,9 1 0,13 3 0,97 12 0,194 6 0,-249-21 0,40 1 81,461 20-1527,-496-24-5380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4:30.411"/>
    </inkml:context>
    <inkml:brush xml:id="br0">
      <inkml:brushProperty name="width" value="0.05" units="cm"/>
      <inkml:brushProperty name="height" value="0.05" units="cm"/>
      <inkml:brushProperty name="color" value="#FFFFFF"/>
    </inkml:brush>
  </inkml:definitions>
  <inkml:trace contextRef="#ctx0" brushRef="#br0">0 1 24575,'0'6'0,"6"5"0,12 4 0,15 3 0,17 1 0,19 0 0,22-3 0,22-4 0,18-4-602,15-3 602,12-3 0,5-2 0,-2 0 0,-28-1-7589</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4:06.177"/>
    </inkml:context>
    <inkml:brush xml:id="br0">
      <inkml:brushProperty name="width" value="0.05" units="cm"/>
      <inkml:brushProperty name="height" value="0.05" units="cm"/>
      <inkml:brushProperty name="color" value="#FFFFFF"/>
    </inkml:brush>
  </inkml:definitions>
  <inkml:trace contextRef="#ctx0" brushRef="#br0">1 39 24575,'3'-7'0,"4"-1"0,1-3 0,2 0 0,3 9 0,2 8 0,1 11 0,-1 13 0,-1 10 0,1 12 0,-3 11 0,-3 8 0,1 8 0,-3 2 0,-1 3 0,-3-3 0,-1-6 0,-1-16-8191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4:06.580"/>
    </inkml:context>
    <inkml:brush xml:id="br0">
      <inkml:brushProperty name="width" value="0.05" units="cm"/>
      <inkml:brushProperty name="height" value="0.05" units="cm"/>
      <inkml:brushProperty name="color" value="#FFFFFF"/>
    </inkml:brush>
  </inkml:definitions>
  <inkml:trace contextRef="#ctx0" brushRef="#br0">1 272 24575,'0'-21'0,"2"0"0,0 1 0,1 0 0,8-27 0,-9 37 0,2 0 0,-1 0 0,1 0 0,1 0 0,0 1 0,0 0 0,1 0 0,0 0 0,1 1 0,7-9 0,-10 14 0,1 0 0,-1-1 0,1 1 0,-1 1 0,1-1 0,0 1 0,0 0 0,0 0 0,0 0 0,0 0 0,1 1 0,-1 0 0,0 0 0,1 1 0,-1 0 0,0 0 0,1 0 0,-1 0 0,1 1 0,-1 0 0,0 0 0,1 0 0,-1 1 0,9 3 0,1 2 0,0 0 0,-1 1 0,0 1 0,0 0 0,-1 0 0,24 24 0,-19-15 0,-1 1 0,-1 0 0,-1 2 0,0 0 0,-2 0 0,-1 1 0,0 1 0,-2 0 0,0 0 0,-2 1 0,0 0 0,6 42 0,-12-49 0,0 0 0,-1 1 0,-1-1 0,-1 0 0,0 1 0,-2-1 0,0 0 0,-7 24 0,6-28 0,-2 0 0,1 0 0,-2 0 0,0 0 0,0-1 0,-1 0 0,-1-1 0,0 0 0,0 0 0,-1-1 0,-12 10 0,11-11 0,0 0 0,0-2 0,-1 1 0,0-1 0,0-1 0,-1 0 0,0-1 0,0-1 0,0 0 0,0 0 0,-1-1 0,0-1 0,-19 1 0,29-3 0,1 0 0,-1-1 0,1 0 0,0 1 0,-1-1 0,1 0 0,-4-3 0,6 4 0,1 0 0,-1 0 0,1 0 0,-1 0 0,1-1 0,-1 1 0,1 0 0,0 0 0,-1-1 0,1 1 0,0 0 0,-1-1 0,1 1 0,0 0 0,-1-1 0,1 1 0,0 0 0,-1-1 0,1 1 0,0-1 0,0 1 0,0 0 0,0-1 0,-1 1 0,1-1 0,0 1 0,0-1 0,0 1 0,0-1 0,0 1 0,0-1 0,0 1 0,0-1 0,0 1 0,0-1 0,0 1 0,0-1 0,1 1 0,-1 0 0,0-1 0,0 1 0,0-1 0,1 1 0,-1 0 0,0-1 0,1 1 0,-1-1 0,0 1 0,0 0 0,1-1 0,-1 1 0,1 0 0,-1 0 0,0-1 0,1 1 0,-1 0 0,1 0 0,-1-1 0,1 1 0,0 0 0,2-2 0,0 1 0,1 0 0,-1-1 0,0 1 0,1 0 0,-1 1 0,1-1 0,0 1 0,-1-1 0,1 1 0,-1 0 0,1 1 0,0-1 0,-1 0 0,1 1 0,-1 0 0,1 0 0,-1 0 0,0 0 0,1 1 0,3 1 0,1 2 0,1-1 0,-1 1 0,0 0 0,0 1 0,0 0 0,12 13 0,-7-3 60,-1 0 1,0 0-1,-2 1 0,14 26 0,27 78-477,-26-55-832,-9-30-5577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45.470"/>
    </inkml:context>
    <inkml:brush xml:id="br0">
      <inkml:brushProperty name="width" value="0.05" units="cm"/>
      <inkml:brushProperty name="height" value="0.05" units="cm"/>
      <inkml:brushProperty name="color" value="#FFFFFF"/>
    </inkml:brush>
  </inkml:definitions>
  <inkml:trace contextRef="#ctx0" brushRef="#br0">30 297 24575,'-11'-55'0,"4"26"0,-4-47 0,11 69 0,0-1 0,0 1 0,0-1 0,1 0 0,0 1 0,0-1 0,1 1 0,0 0 0,0 0 0,1-1 0,3-6 0,-4 11 0,0 0 0,0 0 0,1 0 0,-1 0 0,1 1 0,0-1 0,-1 1 0,1 0 0,0 0 0,0 0 0,1 0 0,-1 0 0,0 1 0,1-1 0,-1 1 0,0 0 0,1 0 0,0 0 0,-1 1 0,1-1 0,-1 1 0,1 0 0,0 0 0,-1 0 0,1 0 0,0 1 0,5 1 0,8 1 0,1 2 0,-1 0 0,0 1 0,18 9 0,-1 0 0,57 35 0,-81-43 0,1 0 0,-1 1 0,-1 0 0,0 0 0,0 1 0,0 0 0,-1 1 0,0-1 0,7 14 0,-14-20 0,1 0 0,-1 0 0,1 0 0,-1 0 0,0 0 0,0 0 0,0 0 0,-1 0 0,1 0 0,-1 1 0,0-1 0,0 0 0,0 0 0,0 1 0,0-1 0,-1 0 0,1 0 0,-1 1 0,-2 5 0,0-5 0,1 0 0,-1 0 0,0 0 0,0 0 0,0-1 0,-1 1 0,1-1 0,-1 1 0,0-1 0,0-1 0,0 1 0,-7 3 0,-14 7 86,-1-2-1,0-1 0,-42 12 1,-86 7-1793,128-25-5119</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4:06.939"/>
    </inkml:context>
    <inkml:brush xml:id="br0">
      <inkml:brushProperty name="width" value="0.05" units="cm"/>
      <inkml:brushProperty name="height" value="0.05" units="cm"/>
      <inkml:brushProperty name="color" value="#FFFFFF"/>
    </inkml:brush>
  </inkml:definitions>
  <inkml:trace contextRef="#ctx0" brushRef="#br0">1 139 24575,'-1'-20'0,"2"-21"0,-1 41 0,0 0 0,0 0 0,0-1 0,0 1 0,0 0 0,0 0 0,0 0 0,0 0 0,0 0 0,0 0 0,0-1 0,0 1 0,0 0 0,0 0 0,0 0 0,1 0 0,-1 0 0,0 0 0,0 0 0,0 0 0,0-1 0,0 1 0,0 0 0,0 0 0,0 0 0,0 0 0,0 0 0,1 0 0,-1 0 0,0 0 0,0 0 0,0 0 0,0 0 0,0 0 0,0 0 0,1 0 0,-1 0 0,0 0 0,0 0 0,0 0 0,0 0 0,0 0 0,0 0 0,0 0 0,1 0 0,-1 0 0,0 0 0,0 0 0,0 0 0,0 0 0,7 7 0,6 12 0,-12-18 0,18 30 0,48 72 0,-57-90 0,0-1 0,1 0 0,0-1 0,0 0 0,23 15 0,-32-25 0,0 1 0,0-1 0,0 1 0,0-1 0,0 0 0,1 0 0,-1 0 0,0 0 0,1 0 0,-1-1 0,1 1 0,-1-1 0,1 1 0,-1-1 0,1 0 0,0 0 0,-1 0 0,1 0 0,-1-1 0,1 1 0,-1-1 0,1 1 0,-1-1 0,0 0 0,1 0 0,-1 0 0,0 0 0,0-1 0,1 1 0,-1 0 0,0-1 0,0 0 0,0 1 0,-1-1 0,1 0 0,0 0 0,-1 0 0,2-3 0,3-4 0,-1 0 0,0-1 0,-1 1 0,0-1 0,0 0 0,-1 0 0,0-1 0,0-10 0,1 0 0,-1 0 0,-1 0 0,-1-1 0,0 1 0,-2-1 0,-4-28 0,4 48 0,0-1 0,0 1 0,0-1 0,0 1 0,0-1 0,-1 1 0,1 0 0,-3-4 0,4 6 0,-1 0 0,1-1 0,0 1 0,0 0 0,-1-1 0,1 1 0,0 0 0,-1 0 0,1 0 0,0-1 0,-1 1 0,1 0 0,0 0 0,-1 0 0,1 0 0,-1 0 0,1 0 0,0 0 0,-1 0 0,1 0 0,0 0 0,-1 0 0,1 0 0,-1 0 0,0 0 0,1 0 0,-1 1 0,1-1 0,-1 1 0,1-1 0,-1 1 0,1-1 0,-1 1 0,1 0 0,-1-1 0,1 1 0,0-1 0,-1 1 0,1 0 0,0-1 0,0 1 0,-1 0 0,1 0 0,-6 38-1365,4-19-5461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4:07.298"/>
    </inkml:context>
    <inkml:brush xml:id="br0">
      <inkml:brushProperty name="width" value="0.05" units="cm"/>
      <inkml:brushProperty name="height" value="0.05" units="cm"/>
      <inkml:brushProperty name="color" value="#FFFFFF"/>
    </inkml:brush>
  </inkml:definitions>
  <inkml:trace contextRef="#ctx0" brushRef="#br0">0 61 24575,'1'-57'0,"-1"57"0,0 0 0,0 0 0,-1 0 0,1 0 0,0 0 0,0-1 0,0 1 0,0 0 0,0 0 0,0 0 0,0 0 0,0 0 0,0 0 0,0-1 0,0 1 0,0 0 0,0 0 0,0 0 0,1 0 0,-1 0 0,0 0 0,0 0 0,0-1 0,0 1 0,0 0 0,0 0 0,0 0 0,0 0 0,0 0 0,0 0 0,0 0 0,0 0 0,1 0 0,-1-1 0,0 1 0,0 0 0,0 0 0,0 0 0,0 0 0,0 0 0,0 0 0,1 0 0,-1 0 0,0 0 0,0 0 0,0 0 0,0 0 0,0 0 0,0 0 0,1 0 0,-1 0 0,0 0 0,0 0 0,0 0 0,0 0 0,0 0 0,0 0 0,0 0 0,1 1 0,5 8 0,5 15 0,4 40 0,-10-41 0,0 0 0,15 34 0,-20-56 0,0-1 0,0 0 0,0 0 0,0 0 0,0 1 0,0-1 0,0 0 0,1 0 0,-1 0 0,0 1 0,0-1 0,0 0 0,0 0 0,1 0 0,-1 0 0,0 0 0,0 1 0,0-1 0,1 0 0,-1 0 0,0 0 0,0 0 0,1 0 0,-1 0 0,0 0 0,0 0 0,1 0 0,-1 0 0,0 0 0,0 0 0,0 0 0,1 0 0,-1 0 0,0 0 0,0 0 0,1 0 0,-1 0 0,0 0 0,0 0 0,0 0 0,1-1 0,-1 1 0,0 0 0,0 0 0,0 0 0,1 0 0,-1 0 0,0-1 0,0 1 0,0 0 0,0 0 0,0 0 0,1-1 0,-1 1 0,0 0 0,0 0 0,0-1 0,0 1 0,0 0 0,0 0 0,0-1 0,10-18 0,-8 15 0,11-24 0,-8 14 0,2 0 0,0 1 0,10-16 0,-15 26 0,1 0 0,-1 0 0,1 1 0,-1-1 0,1 0 0,0 1 0,0-1 0,0 1 0,0 0 0,0 0 0,1 0 0,-1 1 0,1-1 0,-1 1 0,1 0 0,0 0 0,6-1 0,-8 2 0,-1 0 0,1 0 0,0 0 0,-1 0 0,1 1 0,0-1 0,-1 1 0,1-1 0,-1 1 0,1 0 0,-1-1 0,1 1 0,-1 0 0,1 0 0,-1 0 0,0 0 0,1 0 0,-1 1 0,0-1 0,0 0 0,0 0 0,0 1 0,0-1 0,0 1 0,-1-1 0,2 3 0,2 5 0,0 0 0,-1 1 0,2 12 0,-3-16 0,32 144-1365,-26-120-5461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4:07.533"/>
    </inkml:context>
    <inkml:brush xml:id="br0">
      <inkml:brushProperty name="width" value="0.05" units="cm"/>
      <inkml:brushProperty name="height" value="0.05" units="cm"/>
      <inkml:brushProperty name="color" value="#FFFFFF"/>
    </inkml:brush>
  </inkml:definitions>
  <inkml:trace contextRef="#ctx0" brushRef="#br0">0 0 24575,'0'3'0,"0"8"0,3 7 0,2 11 0,2 9 0,3 8 0,3 8 0,3 4 0,2 6 0,0 0 0,0 2 0,-2-1 0,-1-5 0,-3-4 0,-4-11-8191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4:07.843"/>
    </inkml:context>
    <inkml:brush xml:id="br0">
      <inkml:brushProperty name="width" value="0.05" units="cm"/>
      <inkml:brushProperty name="height" value="0.05" units="cm"/>
      <inkml:brushProperty name="color" value="#FFFFFF"/>
    </inkml:brush>
  </inkml:definitions>
  <inkml:trace contextRef="#ctx0" brushRef="#br0">0 69 24575,'0'-1'0,"0"0"0,0 0 0,0-1 0,1 1 0,-1 0 0,0 0 0,1-1 0,-1 1 0,0 0 0,1 0 0,0 0 0,-1 0 0,1 0 0,0 0 0,-1 0 0,1 0 0,0 0 0,0 0 0,0 0 0,1 0 0,0-1 0,1 0 0,0 1 0,-1 0 0,1-1 0,0 1 0,0 0 0,0 1 0,4-2 0,7 0 0,1 1 0,27 1 0,-26 1 0,56 0 0,54-2 0,-121 1 0,0-1 0,0 0 0,0 0 0,-1 0 0,1-1 0,0 1 0,-1-1 0,1 0 0,-1-1 0,0 1 0,0-1 0,7-5 0,-11 8 0,1-1 0,-1 1 0,1-1 0,-1 1 0,1 0 0,-1-1 0,1 1 0,0 0 0,-1 0 0,1-1 0,-1 1 0,1 0 0,0 0 0,-1 0 0,1 0 0,-1 0 0,1 0 0,0 0 0,-1 0 0,1 0 0,0 0 0,-1 0 0,1 0 0,0 0 0,-1 0 0,1 0 0,0 1 0,0 0 0,0 0 0,1 0 0,-1 0 0,0 0 0,0 0 0,-1 0 0,1 1 0,0-1 0,0 0 0,0 1 0,0 2 0,3 7 0,-1 0 0,3 20 0,-3-16 0,9 37 151,34 121-1667,-32-133-5310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4:07.982"/>
    </inkml:context>
    <inkml:brush xml:id="br0">
      <inkml:brushProperty name="width" value="0.05" units="cm"/>
      <inkml:brushProperty name="height" value="0.05" units="cm"/>
      <inkml:brushProperty name="color" value="#FFFFFF"/>
    </inkml:brush>
  </inkml:definitions>
  <inkml:trace contextRef="#ctx0" brushRef="#br0">4 4 24575,'-3'-4'0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4:08.762"/>
    </inkml:context>
    <inkml:brush xml:id="br0">
      <inkml:brushProperty name="width" value="0.05" units="cm"/>
      <inkml:brushProperty name="height" value="0.05" units="cm"/>
      <inkml:brushProperty name="color" value="#FFFFFF"/>
    </inkml:brush>
  </inkml:definitions>
  <inkml:trace contextRef="#ctx0" brushRef="#br0">0 59 24575,'2'0'0,"0"0"0,0 1 0,0 0 0,-1-1 0,1 1 0,0 0 0,-1 0 0,1 0 0,0 0 0,-1 0 0,1 0 0,-1 0 0,1 1 0,-1-1 0,0 1 0,0-1 0,0 1 0,2 2 0,18 33 0,-19-33 0,60 154 0,-45-110 0,-10-33 0,-2-14 0,0-23 0,-3 14 0,-2 4 0,32-147 0,-28 138 0,0 0 0,1 0 0,0 0 0,1 1 0,0 0 0,1 0 0,1 1 0,0-1 0,10-10 0,-17 21 0,0 0 0,1-1 0,-1 1 0,1 0 0,-1-1 0,1 1 0,-1 0 0,1 0 0,-1 0 0,1 0 0,0 1 0,0-1 0,-1 0 0,1 1 0,0-1 0,0 1 0,0 0 0,0 0 0,0-1 0,3 1 0,-3 1 0,-1 0 0,1 0 0,-1 0 0,1 0 0,-1 0 0,1 0 0,-1 0 0,1 0 0,-1 0 0,0 1 0,0-1 0,1 0 0,-1 1 0,0-1 0,0 1 0,-1 0 0,1-1 0,0 1 0,0 0 0,-1-1 0,1 4 0,6 21 0,-1 0 0,3 32 0,-7-33 0,2 0 0,12 40 0,-15-62 0,1 0 0,-1 1 0,0-1 0,1 0 0,0 0 0,0 0 0,0 0 0,0 0 0,0-1 0,5 5 0,-6-6 0,0 0 0,0 0 0,1-1 0,-1 1 0,0-1 0,0 1 0,0-1 0,1 0 0,-1 1 0,0-1 0,0 0 0,1 0 0,-1 0 0,0 0 0,1 0 0,-1 0 0,0 0 0,0-1 0,1 1 0,-1 0 0,0-1 0,0 1 0,1-1 0,-1 1 0,0-1 0,0 1 0,0-1 0,0 0 0,0 0 0,0 0 0,2-1 0,8-9 0,-1 0 0,0-1 0,0 0 0,-1-1 0,9-17 0,-11 17 0,1 1 0,0 0 0,1 1 0,0-1 0,1 2 0,12-12 0,-22 21 0,1 0 0,0 0 0,0 0 0,1 0 0,-1 1 0,0-1 0,0 0 0,0 0 0,0 1 0,1-1 0,-1 1 0,0-1 0,0 1 0,1 0 0,-1-1 0,1 1 0,-1 0 0,0 0 0,1 0 0,-1 0 0,0 0 0,1 0 0,-1 0 0,0 1 0,1-1 0,-1 0 0,0 1 0,1-1 0,-1 1 0,0-1 0,0 1 0,0 0 0,1 0 0,-1-1 0,0 1 0,0 0 0,0 0 0,0 0 0,0 0 0,0 0 0,-1 0 0,1 0 0,0 1 0,-1-1 0,2 2 0,2 6 0,0 0 0,-1 1 0,0 0 0,4 18 0,-6-23 0,7 52 0,-7-41 0,2 0 0,-1-1 0,2 1 0,9 28 0,-12-43 0,0 1 0,0 0 0,0 0 0,0 0 0,0-1 0,0 1 0,0-1 0,1 1 0,-1-1 0,1 1 0,-1-1 0,1 0 0,-1 1 0,1-1 0,0 0 0,-1 0 0,1 0 0,0 0 0,0-1 0,0 1 0,0 0 0,0-1 0,0 0 0,0 1 0,0-1 0,0 0 0,0 0 0,0 0 0,0 0 0,0 0 0,0 0 0,0-1 0,0 1 0,0-1 0,0 1 0,-1-1 0,4-1 0,3-2 0,0 0 0,0-1 0,0 0 0,0 0 0,-1-1 0,0 0 0,6-6 0,6-8 0,-1-1 0,0 0 0,24-41 0,-35 49 0,0 1 0,-1-1 0,0-1 0,-1 1 0,0-1 0,-1 0 0,-1 0 0,3-27 0,-6 38 0,0 0 0,-1 0 0,1-1 0,0 1 0,-1 0 0,0 0 0,0 0 0,0 0 0,0 0 0,0 0 0,0 0 0,-1 0 0,0 1 0,1-1 0,-1 0 0,0 1 0,-3-4 0,3 5 0,1 0 0,0 0 0,-1 0 0,0 0 0,1 0 0,-1 0 0,0 0 0,1 0 0,-1 1 0,0-1 0,0 1 0,1-1 0,-1 1 0,0 0 0,0-1 0,0 1 0,0 0 0,0 0 0,1 1 0,-1-1 0,0 0 0,0 1 0,0-1 0,0 1 0,1-1 0,-1 1 0,0 0 0,0 0 0,1-1 0,-3 3 0,1-1 0,1 0 0,-1 0 0,1 0 0,0 0 0,0 0 0,0 1 0,0-1 0,0 1 0,0-1 0,1 1 0,-1-1 0,1 1 0,0 0 0,0 0 0,-1 4 0,0-2 0,1 1 0,1-1 0,-1 1 0,1 0 0,0-1 0,1 1 0,1 10 0,1-3 0,0-1 0,1 1 0,1-1 0,0 0 0,0 0 0,12 17 0,-2-8-151,1-1-1,1 0 0,1-1 0,1-1 1,1 0-1,0-2 0,1 0 1,42 22-1,-18-13-6674</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4:09.156"/>
    </inkml:context>
    <inkml:brush xml:id="br0">
      <inkml:brushProperty name="width" value="0.05" units="cm"/>
      <inkml:brushProperty name="height" value="0.05" units="cm"/>
      <inkml:brushProperty name="color" value="#FFFFFF"/>
    </inkml:brush>
  </inkml:definitions>
  <inkml:trace contextRef="#ctx0" brushRef="#br0">357 1 24575,'-295'31'0,"246"-27"0,36-2 0,13-2 0,0 0 0,0 0 0,0 0 0,0 0 0,0 0 0,0 0 0,0 0 0,0 0 0,0 0 0,0 0 0,0 0 0,0 0 0,0 0 0,0 0 0,0 0 0,0 0 0,1 0 0,-1 0 0,0 0 0,0 0 0,0 0 0,-1 0 0,1 0 0,0 0 0,0 0 0,0 0 0,0 1 0,0-1 0,0 0 0,0 0 0,0 0 0,0 0 0,0 0 0,0 0 0,0 0 0,0 0 0,0 0 0,0 0 0,0 0 0,0 0 0,0 0 0,22 2 0,-15-1 0,819 53-2337,5-20-1012,-524-23 2953,2347 52-1355,-2584-62 1612,-20 0 488,0-2 0,61-8 0,-110 8-348,1 1 0,-1 0 0,0 0 0,1 0 0,-1-1 0,0 1 0,1-1 0,-1 1 0,0-1 0,0 1 0,0-1 0,1 0 0,0 0 0,-2 0-46,0 1-1,0 0 0,0 0 0,0-1 1,0 1-1,0 0 0,0-1 0,0 1 1,0 0-1,0 0 0,0-1 1,0 1-1,0 0 0,0-1 0,0 1 1,0 0-1,0 0 0,0-1 0,0 1 1,-1 0-1,1 0 0,0-1 0,0 1 1,0 0-1,0 0 0,-1 0 1,1-1-1,0 1 46</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4:31.455"/>
    </inkml:context>
    <inkml:brush xml:id="br0">
      <inkml:brushProperty name="width" value="0.05" units="cm"/>
      <inkml:brushProperty name="height" value="0.05" units="cm"/>
      <inkml:brushProperty name="color" value="#FFFFFF"/>
    </inkml:brush>
  </inkml:definitions>
  <inkml:trace contextRef="#ctx0" brushRef="#br0">1 10 24575,'0'3'0,"3"2"0,1 2 0,6 0 0,8-1 0,10-1 0,9-2 0,12-1 0,9-1 0,10-1 0,10 0 0,6-4 0,5 0 0,0-4 0,-3 1 0,-10-3 0,-12 1 0,-16 2-8191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4:31.583"/>
    </inkml:context>
    <inkml:brush xml:id="br0">
      <inkml:brushProperty name="width" value="0.05" units="cm"/>
      <inkml:brushProperty name="height" value="0.05" units="cm"/>
      <inkml:brushProperty name="color" value="#FFFFFF"/>
    </inkml:brush>
  </inkml:definitions>
  <inkml:trace contextRef="#ctx0" brushRef="#br0">0 25 24575,'16'3'0,"14"1"0,14 0 0,13-1 0,12-3 0,9-3 0,11-4 0,8-3 0,10 0 0,-13 1-8191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7:04.816"/>
    </inkml:context>
    <inkml:brush xml:id="br0">
      <inkml:brushProperty name="width" value="0.05" units="cm"/>
      <inkml:brushProperty name="height" value="0.05" units="cm"/>
      <inkml:brushProperty name="color" value="#FFFFFF"/>
    </inkml:brush>
  </inkml:definitions>
  <inkml:trace contextRef="#ctx0" brushRef="#br0">113 0 24575,'0'4'0,"0"6"0,0 18 0,0 22 0,0 22 0,0 17 0,0 12 0,0 14 0,0 8 0,0 3 0,-3-5 0,-11-7 0,-2-11 0,-5-10 0,-2-15 0,3-18 0,5-18-8191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45.830"/>
    </inkml:context>
    <inkml:brush xml:id="br0">
      <inkml:brushProperty name="width" value="0.05" units="cm"/>
      <inkml:brushProperty name="height" value="0.05" units="cm"/>
      <inkml:brushProperty name="color" value="#FFFFFF"/>
    </inkml:brush>
  </inkml:definitions>
  <inkml:trace contextRef="#ctx0" brushRef="#br0">54 56 24575,'0'0'0,"0"0"0,0 0 0,0 0 0,0 0 0,0 0 0,0 0 0,0 0 0,0 0 0,0 0 0,0-1 0,0 1 0,0 0 0,0 0 0,0 0 0,0 0 0,0 0 0,0 0 0,0 0 0,0 0 0,0 0 0,0 0 0,0-1 0,0 1 0,0 0 0,0 0 0,0 0 0,0 0 0,0 0 0,0 0 0,0 0 0,-1 0 0,1 0 0,0 0 0,0 0 0,0 0 0,0 0 0,0 0 0,0 0 0,0 0 0,0 0 0,0 0 0,0 0 0,0 0 0,-1 0 0,1 0 0,0 0 0,0 0 0,0 0 0,0 0 0,0 0 0,0 0 0,0 0 0,0 0 0,0 0 0,0 0 0,0 0 0,-1 0 0,1 0 0,0 0 0,0 0 0,0 0 0,-7 6 0,-5 11 0,7-7 0,1 0 0,-1 0 0,1 1 0,1-1 0,0 1 0,1 0 0,0 0 0,0 0 0,1 21 0,1-28 0,0-1 0,0 1 0,0 0 0,1-1 0,0 1 0,0-1 0,0 1 0,0-1 0,0 1 0,1-1 0,-1 0 0,1 1 0,0-1 0,0 0 0,0 0 0,0 0 0,1 0 0,-1-1 0,1 1 0,0-1 0,0 0 0,0 1 0,0-1 0,0 0 0,0-1 0,0 1 0,1 0 0,-1-1 0,1 0 0,-1 0 0,1 0 0,-1 0 0,5 0 0,2-1 0,-1 0 0,1 0 0,0-1 0,-1 0 0,1-1 0,-1 0 0,0 0 0,1-1 0,-1 0 0,0-1 0,-1 0 0,1-1 0,-1 1 0,12-10 0,-13 10 0,-1 0 0,-1-1 0,1 0 0,-1 0 0,0 0 0,0 0 0,0-1 0,-1 0 0,0 0 0,0 0 0,-1 0 0,1-1 0,-1 1 0,-1-1 0,1 0 0,-1 0 0,0 0 0,-1 0 0,2-13 0,-4 16 14,1 0 1,-1 0-1,0 0 0,0 1 0,0-1 1,-1 0-1,1 1 0,-1-1 0,0 1 0,0-1 1,0 1-1,0 0 0,-1 0 0,1 0 1,-1 0-1,0 0 0,0 0 0,0 1 0,0 0 1,0-1-1,0 1 0,-1 0 0,-4-2 1,-6-2-357,0 0 1,-1 1 0,1 0-1,-24-3 1,-8 0-6485</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7:05.328"/>
    </inkml:context>
    <inkml:brush xml:id="br0">
      <inkml:brushProperty name="width" value="0.05" units="cm"/>
      <inkml:brushProperty name="height" value="0.05" units="cm"/>
      <inkml:brushProperty name="color" value="#FFFFFF"/>
    </inkml:brush>
  </inkml:definitions>
  <inkml:trace contextRef="#ctx0" brushRef="#br0">0 0 24575,'9'7'0,"-1"0"0,-1 1 0,1 0 0,-1 0 0,-1 0 0,0 1 0,0 0 0,6 11 0,4 6 0,35 56 0,62 89 0,-111-167 0,1-1 0,0 1 0,1 0 0,-1-1 0,0 0 0,1 0 0,0 0 0,0 0 0,0-1 0,0 1 0,0-1 0,1 0 0,-1 0 0,1 0 0,8 1 0,-8-3 0,-1 0 0,1 0 0,0 0 0,0-1 0,-1 0 0,1 0 0,0 0 0,-1-1 0,1 1 0,-1-1 0,0 0 0,0 0 0,1-1 0,-1 1 0,7-7 0,23-20 0,-2-1 0,0-1 0,46-62 0,38-40 0,-115 132 7,15-12 326,-16 13-378,1 0 0,-1 0 0,0-1 0,1 1 0,-1 0 1,0 0-1,1 0 0,-1 0 0,1 0 0,-1 0 0,0 0 0,1 0 1,-1-1-1,1 1 0,-1 1 0,0-1 0,1 0 0,-1 0 0,1 0 1,-1 0-1,0 0 0,1 0 0,-1 0 0,1 0 0,-1 1 0,0-1 0,1 0 1,-1 0-1,0 1 0,1-1 0,-1 0 0,0 0 0,0 1 0,1-1 1,-1 0-1,0 1 0,1-1 0,3 14-6781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7:13.899"/>
    </inkml:context>
    <inkml:brush xml:id="br0">
      <inkml:brushProperty name="width" value="0.05" units="cm"/>
      <inkml:brushProperty name="height" value="0.05" units="cm"/>
      <inkml:brushProperty name="color" value="#FFFFFF"/>
    </inkml:brush>
  </inkml:definitions>
  <inkml:trace contextRef="#ctx0" brushRef="#br0">3793 220 24575,'-1'-1'0,"1"1"0,-1-1 0,1 1 0,0-1 0,-1 1 0,1-1 0,-1 1 0,0-1 0,1 1 0,-1-1 0,1 1 0,-1 0 0,0-1 0,1 1 0,-1 0 0,0-1 0,1 1 0,-1 0 0,0 0 0,1 0 0,-1 0 0,0 0 0,1 0 0,-1 0 0,-1 0 0,-22-2 0,23 2 0,-235 19 0,138-7 0,-193 21 0,-328 24 0,50-38 0,232 8 0,163-11 0,-126 23 0,20-2 0,-117-28 0,316-10 0,42-2 0,-70-12 0,72 8 0,-69-4 0,104 11 0,-1 0 0,1 0 0,0 1 0,-1-1 0,1 0 0,0 1 0,0-1 0,0 1 0,-1 0 0,1 0 0,0 0 0,0 0 0,0 0 0,0 0 0,0 1 0,0-1 0,1 1 0,-1-1 0,0 1 0,1 0 0,-1-1 0,1 1 0,0 0 0,-1 0 0,1 0 0,0 0 0,0 0 0,0 0 0,1 1 0,-2 2 0,-1 7 0,1 0 0,1 0 0,0 0 0,1 21 0,0-26 0,4 79 0,18 97 0,-4-45 0,8 292 0,-12-133 0,-1-65 0,9 108 0,39 1064 0,-63-818-182,2 458-254,17-339 436,-16-544 51,21 600 516,12-217-567,-27-355 0,3 144 0,-5-183 0,33 215 0,12 212 0,-42-509 0,30 129 0,-23-135 0,-3 2 0,7 94 0,-18-87 0,7 92 0,-3-123 0,2-1 0,1 0 0,14 38 0,-17-63 0,33 101 0,-33-95 0,-1 1 0,-1-1 0,1 42 0,-4-61 0,0 54 0,1 0 0,16 92 0,-17-144 0,1 1 0,-1-1 0,1 0 0,0 0 0,1 0 0,-1 0 0,0-1 0,1 1 0,0 0 0,-1 0 0,1-1 0,0 1 0,0-1 0,1 0 0,2 3 0,-1-3 0,-1 0 0,1 0 0,0-1 0,-1 1 0,1-1 0,0 0 0,0 0 0,0 0 0,0-1 0,0 1 0,0-1 0,4 0 0,522-8 0,2045 8 0,-2158 8 0,-80 0 0,680-8-445,117 2-80,-858 7 525,315 50 0,-440-38 81,240 3 0,-35-26 236,475 8 174,270 6-491,-765-13 0,-331 1 0,13 0 0,0 0 0,29-6 0,-42 5 0,1 0 0,-1-1 0,0 1 0,0-1 0,1-1 0,-2 1 0,1-1 0,0 1 0,0-2 0,-1 1 0,0 0 0,8-8 0,30-36 0,47-67 0,-73 86 0,-1-1 0,-1-1 0,-2 0 0,15-54 0,-5 15 0,-11 31 0,-1 1 0,-2-2 0,-1 1 0,1-52 0,-8-160 0,-3 119 0,-7-226 0,-94-604 0,76 795 0,-62-331 0,61 349 0,-16-253 0,35-154 0,12 305 0,0-1353 0,-37 1229 0,3 70 0,23-561 0,12 534 0,-3-421 0,0 732 0,0 0 0,2 0 0,0 0 0,1 0 0,2 0 0,0 1 0,0-1 0,2 1 0,14-29 0,-13 32 0,-1-1 0,-1 1 0,0-1 0,-2 0 0,4-21 0,5-89 0,-6 46 0,38-224 0,-9 71 0,49-250 0,-63 372 0,-21 109 0,-1 1 0,1-1 0,-1 1 0,0-1 0,1 1 0,-1-1 0,0 0 0,0 1 0,-1-1 0,1 1 0,-1-1 0,1 1 0,-1-1 0,0 1 0,0-1 0,0 1 0,0-1 0,0 1 0,0 0 0,-1 0 0,1 0 0,-1 0 0,1 0 0,-1 0 0,0 0 0,0 0 0,0 1 0,0-1 0,0 0 0,-3 0 0,-6-4 0,0 2 0,-1-1 0,1 2 0,-1-1 0,-15-1 0,26 5 0,-52-9 0,-94-4 0,-57 12 0,-74-4 0,124-8 0,-235-23 0,296 23 0,18 2 0,-112-3 0,-87 6 0,25 0 0,121 9 0,-145-5 0,223-4 0,-1-1 0,-48-16 0,-1-1 0,-16 4 0,-1 5 0,-1 5 0,-160 3 0,173 11 0,0-6 0,-127-19 0,147 10 0,-111-3 0,21 9 0,-135-2 0,-1267 9 0,1328 21 0,184-13 0,-254 2 0,119-8 0,-871 13 0,968-11 0,-119 20 0,47-3 0,-28-11 0,-8 0 0,-220 52 0,-16 2 0,169-40 0,15 10 0,-45-10 0,291-23 0,0 0 0,0 1 0,1 0 0,-24 6 0,36-7 0,0 1 0,1-1 0,-1 1 0,0-1 0,0 1 0,1 0 0,-1 1 0,1-1 0,-1 0 0,1 1 0,0 0 0,0 0 0,0 0 0,1 0 0,-1 0 0,1 1 0,-1-1 0,1 1 0,-2 4 0,-1 8 0,1 1 0,0 0 0,1 0 0,1 0 0,0 0 0,2 33 0,15 102 0,6-36 0,40 123 0,-17-71 0,32 111 0,48 226 0,-9 134 0,-71-366-183,-11 2 1,-7 528-1,-83-259 183,3-96 0,49-361 0,4 0 0,4 0 0,16 105 0,-3-100 6,2 10 37,4 115-1,-18 520 351,-7-422-329,-23 458-64,-5 28 0,36-706 0,18 101 0,1-5 0,-13-44 0,21 193 0,-11-75 0,-9-86 0,-2-49 0,20 152 0,-8-176 0,4 24 0,-18-61 0,0-6 0,0 68 0,-8-119 0,0 1 0,1-1 0,1 0 0,0 0 0,5 16 0,-5-21 0,1 0 0,0 1 0,1-1 0,-1-1 0,1 1 0,1-1 0,-1 1 0,1-1 0,9 8 0,-4-6 0,-1 0 0,2-1 0,-1 0 0,1-1 0,0 0 0,1-1 0,-1 0 0,1-1 0,0 0 0,20 3 0,12 0 0,71 4 0,449-8 15,-322-6-179,21 1-496,510 3 575,-622 9 85,182 34 0,-148-16 0,88 12 52,358 40 206,64-55-1417,3-28 1167,-293-1-97,-246 3 90,994 2 77,-769 8 704,115 0 181,-219-8-963,353-3 0,-541 0 0,0-5 0,162-32 0,-202 27 0,240-50 0,-218 51 0,1 2 0,75 2 0,118 1 0,-223 3 0,0-3 0,0-2 0,81-25 0,-120 31 0,0 0 0,-1 0 0,1-1 0,0 1 0,-1-2 0,0 1 0,1 0 0,-1-1 0,-1 0 0,7-6 0,-8 6 0,-1 0 0,1 0 0,0-1 0,-1 1 0,0-1 0,0 1 0,-1-1 0,1 0 0,-1 0 0,0 0 0,0 0 0,0 0 0,-1-6 0,2-264 0,-4 132 0,2-482 0,-3 569-1365,-1 33-5461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17:42.658"/>
    </inkml:context>
    <inkml:brush xml:id="br0">
      <inkml:brushProperty name="width" value="0.05" units="cm"/>
      <inkml:brushProperty name="height" value="0.05" units="cm"/>
      <inkml:brushProperty name="color" value="#FFFFFF"/>
    </inkml:brush>
  </inkml:definitions>
  <inkml:trace contextRef="#ctx0" brushRef="#br0">1155 202 24575,'-16'0'0,"-19"-1"0,0 1 0,-1 2 0,1 2 0,0 1 0,-42 12 0,24 1 0,1 3 0,0 2 0,2 3 0,1 1 0,1 3 0,2 2 0,0 1 0,3 3 0,1 2 0,2 1 0,1 2 0,-61 85 0,79-91 0,0 1 0,3 0 0,-22 60 0,-24 126 0,44-122 0,-12 153 0,22 106 0,10-327 0,2 1 0,6 34 0,-5-53 0,0 1 0,1-1 0,1 0 0,0 0 0,1-1 0,15 26 0,-3-14 0,2 1 0,1-2 0,0-1 0,2-1 0,1 0 0,0-2 0,54 33 0,204 95 0,-238-126 0,112 49-178,201 62 1,-244-100 58,1-5 0,196 23 1,-86-36 118,343-22 0,-522 4 89,0-2 0,-1-2 0,70-20 0,-85 17-30,1-1 0,-1-1 0,-1-1 1,0-2-1,49-35 0,-43 22-59,-1-1 0,-2-1 0,-1-2 0,-2-1 0,44-65 0,96-201 0,-137 234 0,-2-1 0,29-102 0,-44 114 0,-3 1 0,-2-2 0,4-103 0,-20-292 0,6 430 0,-1 0 0,-1 1 0,0 0 0,-2-1 0,0 2 0,-1-1 0,-14-28 0,6 20 0,-2 0 0,-1 1 0,-1 1 0,-23-25 0,-14-9 0,-89-76 0,-72-38 0,175 143 0,-1 2 0,-78-38 0,-97-27 0,114 51 0,81 32 0,-76-28 0,82 33 0,1 1 0,-1 0 0,0 1 0,-25-1 0,-81 3 0,-82-4 0,-300-6-310,404 11-745,79 0-5771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18:00.680"/>
    </inkml:context>
    <inkml:brush xml:id="br0">
      <inkml:brushProperty name="width" value="0.05" units="cm"/>
      <inkml:brushProperty name="height" value="0.05" units="cm"/>
      <inkml:brushProperty name="color" value="#FFFFFF"/>
    </inkml:brush>
  </inkml:definitions>
  <inkml:trace contextRef="#ctx0" brushRef="#br0">1 101 24575,'0'-1'0,"0"0"0,1 0 0,-1 0 0,0 0 0,1 0 0,-1 0 0,1 0 0,-1 0 0,1 0 0,-1 0 0,1 0 0,-1 1 0,1-1 0,0 0 0,0 0 0,-1 1 0,1-1 0,0 1 0,0-1 0,0 0 0,0 1 0,1-1 0,25-10 0,5 4 0,1 1 0,-1 2 0,1 1 0,39 2 0,-27-1 0,557-1 0,157-7 0,-624-4 0,26 1 0,-102 10-1365,-37-1-5461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18:01.441"/>
    </inkml:context>
    <inkml:brush xml:id="br0">
      <inkml:brushProperty name="width" value="0.05" units="cm"/>
      <inkml:brushProperty name="height" value="0.05" units="cm"/>
      <inkml:brushProperty name="color" value="#FFFFFF"/>
    </inkml:brush>
  </inkml:definitions>
  <inkml:trace contextRef="#ctx0" brushRef="#br0">13 0 24575,'-1'1'0,"1"-1"0,-1 0 0,0 0 0,1 0 0,-1 1 0,1-1 0,-1 0 0,0 1 0,1-1 0,-1 0 0,1 1 0,-1-1 0,1 1 0,-1-1 0,1 1 0,0-1 0,-1 1 0,1-1 0,-1 1 0,1 0 0,0-1 0,0 1 0,-1-1 0,1 1 0,0 0 0,0-1 0,0 1 0,0 0 0,0-1 0,-1 1 0,1 0 0,0-1 0,1 1 0,-1 0 0,0-1 0,0 1 0,0 0 0,0-1 0,0 1 0,1 0 0,8 28 0,-5-22 0,1 0 0,0 0 0,0-1 0,1 1 0,0-1 0,0-1 0,0 1 0,1-1 0,0 0 0,0 0 0,8 3 0,14 7 0,45 16 0,-58-25 0,93 27 0,-78-26 0,-1 2 0,55 25 0,-81-33 0,-1 1 0,0 0 0,0 0 0,0 0 0,0 0 0,0 1 0,0-1 0,0 1 0,-1 0 0,1 0 0,-1 0 0,0 0 0,0 0 0,0 0 0,0 0 0,-1 1 0,1-1 0,-1 1 0,0-1 0,2 7 0,-3-4 0,0-1 0,0 0 0,0 1 0,-1-1 0,0 0 0,0 1 0,0-1 0,0 0 0,-1 0 0,0 0 0,0 0 0,-1 0 0,-4 8 0,-8 7 0,0-1 0,-2-1 0,0 0 0,0-1 0,-28 20 0,-7 7 0,43-36 7,-204 194-1379,195-183-5454</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17:54.256"/>
    </inkml:context>
    <inkml:brush xml:id="br0">
      <inkml:brushProperty name="width" value="0.05" units="cm"/>
      <inkml:brushProperty name="height" value="0.05" units="cm"/>
      <inkml:brushProperty name="color" value="#FFFFFF"/>
    </inkml:brush>
  </inkml:definitions>
  <inkml:trace contextRef="#ctx0" brushRef="#br0">0 11 24575,'0'0'0,"0"-1"0,1 0 0,-1 1 0,0-1 0,0 1 0,0-1 0,1 1 0,-1-1 0,0 1 0,0-1 0,1 1 0,-1 0 0,1-1 0,-1 1 0,0-1 0,1 1 0,-1 0 0,1-1 0,-1 1 0,1 0 0,-1-1 0,1 1 0,-1 0 0,1 0 0,-1 0 0,1-1 0,-1 1 0,1 0 0,-1 0 0,1 0 0,-1 0 0,1 0 0,1 0 0,21 2 0,4 4 0,-1 2 0,0 2 0,0 0 0,35 20 0,-24-12 0,242 119-69,278 129-285,20-42 126,-540-212 237,200 58 342,-181-58-254,-1-1 0,80 3 0,418-8-97,-347-7 0,-38 1 0,195-2 0,-351 2 0,10 0 0,0-1 0,29-5 0,-45 5 0,-1-1 0,1 1 0,-1-1 0,1 0 0,-1 0 0,0-1 0,0 1 0,0-1 0,0 0 0,-1 0 0,1-1 0,-1 0 0,8-8 0,5-11 0,25-47 0,7-11 0,-5 26 0,3 2 0,63-56 0,-96 96-682,21-27-1,-22 21-6143</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17:55.131"/>
    </inkml:context>
    <inkml:brush xml:id="br0">
      <inkml:brushProperty name="width" value="0.05" units="cm"/>
      <inkml:brushProperty name="height" value="0.05" units="cm"/>
      <inkml:brushProperty name="color" value="#FFFFFF"/>
    </inkml:brush>
  </inkml:definitions>
  <inkml:trace contextRef="#ctx0" brushRef="#br0">1 41 24575,'0'-10'0,"3"-2"0,7 0 0,2 6 0,-1 9 0,-2 11 0,-3 6 0,-2 6 0,-3 2 0,3-5 0,0-2 0,-1 1 0,0 0 0,2 0 0,0-5-8191</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18:06.920"/>
    </inkml:context>
    <inkml:brush xml:id="br0">
      <inkml:brushProperty name="width" value="0.05" units="cm"/>
      <inkml:brushProperty name="height" value="0.05" units="cm"/>
      <inkml:brushProperty name="color" value="#FFFFFF"/>
    </inkml:brush>
  </inkml:definitions>
  <inkml:trace contextRef="#ctx0" brushRef="#br0">0 55 24575,'78'0'0,"0"-3"0,98-17 0,-138 13 0,117-17 0,-151 24 0,-1-1 0,1 1 0,-1 0 0,1 1 0,-1-1 0,1 0 0,-1 1 0,1 0 0,3 1 0,-5-1 0,-1 0 0,1 0 0,-1 0 0,1 0 0,-1 0 0,0 0 0,1 0 0,-1 1 0,0-1 0,0 0 0,0 1 0,0-1 0,0 1 0,0-1 0,0 1 0,-1-1 0,1 1 0,-1 0 0,1-1 0,0 4 0,2 14 0,-1-1 0,-1 1 0,0 0 0,-2-1 0,-4 33 0,-24 93 0,20-106 0,4-19-195,0-1 0,0 0 0,-2 0 0,0-1 0,-1 0 0,-16 25 0,10-23-6631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18:10.801"/>
    </inkml:context>
    <inkml:brush xml:id="br0">
      <inkml:brushProperty name="width" value="0.05" units="cm"/>
      <inkml:brushProperty name="height" value="0.05" units="cm"/>
      <inkml:brushProperty name="color" value="#FFFFFF"/>
    </inkml:brush>
  </inkml:definitions>
  <inkml:trace contextRef="#ctx0" brushRef="#br0">0 1 24575,'3'0'0,"2"12"0,-1 17 0,-1 28 0,-1 23 0,0 11 0,-2 14 0,1 2 0,2-5 0,1-11 0,2-11 0,5-16 0,-1-16 0,1-16 0,0-14-8191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18:11.599"/>
    </inkml:context>
    <inkml:brush xml:id="br0">
      <inkml:brushProperty name="width" value="0.05" units="cm"/>
      <inkml:brushProperty name="height" value="0.05" units="cm"/>
      <inkml:brushProperty name="color" value="#FFFFFF"/>
    </inkml:brush>
  </inkml:definitions>
  <inkml:trace contextRef="#ctx0" brushRef="#br0">661 337 24575,'-10'1'0,"0"0"0,0 1 0,0 1 0,0-1 0,1 2 0,-1-1 0,1 1 0,0 1 0,-11 6 0,10-6 0,-36 22 0,0 3 0,-47 39 0,56-41 0,-191 166 0,218-184 0,1 0 0,0 0 0,0 1 0,1 0 0,0 1 0,1-1 0,-9 20 0,13-21 0,-1 0 0,1 0 0,1 0 0,0 1 0,0-1 0,1 1 0,0-1 0,1 1 0,2 21 0,2-12 0,0-1 0,1 1 0,0-1 0,2 0 0,1-1 0,19 36 0,-5-18 0,1-1 0,36 40 0,-30-41 0,2-2 0,2-1 0,0-2 0,2-1 0,1-2 0,2-1 0,0-2 0,55 25 0,-39-26 0,0-2 0,1-3 0,1-2 0,1-2 0,115 9 0,-84-17-60,0-4 0,1-4 0,-1-3 0,-1-5 0,104-26-1,-114 17 1,0-4 0,-2-3 0,-1-3 0,-2-3 0,129-81 0,-171 94 60,-1-1 0,0-1 0,-2-1 0,-1-2 0,37-44 0,-54 58 0,-1-1 0,0-1 0,-1 0 0,-1 0 0,0 0 0,0 0 0,3-17 0,-6 19 0,-1 1 0,-1-1 0,0 0 0,0 1 0,-1-1 0,-1 0 0,1 0 0,-2 0 0,1 1 0,-7-19 0,-1 3 0,-1 1 0,-2-1 0,0 2 0,-29-42 0,-75-85 0,100 131 0,-208-232 360,173 202-239,-3 2-1,-99-69 0,127 100-120,0 2 0,-2 1 0,1 1 0,-1 1 0,-1 2 0,0 1 0,-1 1 0,0 1 0,0 2 0,0 1 0,0 1 0,-1 2 0,1 1 0,-1 1 0,1 2 0,-1 1 0,1 1 0,0 2 0,1 1 0,-36 14 0,-5 11-341,0 3 0,3 3-1,-101 77 1,101-65-6485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52.080"/>
    </inkml:context>
    <inkml:brush xml:id="br0">
      <inkml:brushProperty name="width" value="0.05" units="cm"/>
      <inkml:brushProperty name="height" value="0.05" units="cm"/>
      <inkml:brushProperty name="color" value="#FFFFFF"/>
    </inkml:brush>
  </inkml:definitions>
  <inkml:trace contextRef="#ctx0" brushRef="#br0">471 14 24575,'0'-1'0,"0"1"0,0-1 0,0 1 0,0-1 0,0 1 0,0-1 0,0 1 0,0-1 0,0 0 0,0 1 0,0-1 0,0 1 0,-1-1 0,1 1 0,0-1 0,0 1 0,-1-1 0,1 1 0,0-1 0,0 1 0,-1-1 0,1 1 0,-1 0 0,1-1 0,-1 0 0,0 1 0,1 0 0,-1 0 0,1 1 0,-1-1 0,0 0 0,1 0 0,-1 0 0,1 0 0,-1 1 0,1-1 0,-1 0 0,1 0 0,-1 1 0,1-1 0,-1 0 0,1 1 0,-1-1 0,0 2 0,-21 25 0,21-26 0,-162 278 0,73-116 0,37-75 0,-59 107 0,110-191 0,-1 1 0,1-1 0,1 1 0,-1-1 0,-1 10 0,2-13 0,1 0 0,0 0 0,0 0 0,0 0 0,0 0 0,1 0 0,-1 0 0,0 0 0,0 0 0,0 0 0,1 0 0,-1 0 0,1-1 0,-1 1 0,1 0 0,-1 0 0,1 0 0,-1-1 0,1 1 0,0 0 0,-1 0 0,1-1 0,0 1 0,-1-1 0,1 1 0,0 0 0,0-1 0,0 0 0,0 1 0,0-1 0,-1 1 0,1-1 0,0 0 0,0 0 0,2 1 0,14 1 0,0 0 0,1 0 0,-1-2 0,25-2 0,24 1 0,216 22 0,187 3 0,-370-28 0,0-4 0,176-36 0,-258 40 0,-1 0 0,1-2 0,-1 0 0,0 0 0,-1-1 0,0-1 0,24-17 0,-35 22 0,1-1 0,0 0 0,-1 0 0,0-1 0,0 1 0,-1-1 0,1 0 0,-1 0 0,0 0 0,0 0 0,0-1 0,-1 1 0,0-1 0,0 1 0,-1-1 0,1 0 0,-1 0 0,0 0 0,-1 0 0,1 0 0,-1 0 0,-1 0 0,1 0 0,-1 1 0,-1-8 0,-2-3 0,-1 0 0,0 1 0,-1-1 0,-14-23 0,-39-58 0,33 58 0,-133-179 0,95 137 0,45 53-1365,5 6-5461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17:46.256"/>
    </inkml:context>
    <inkml:brush xml:id="br0">
      <inkml:brushProperty name="width" value="0.05" units="cm"/>
      <inkml:brushProperty name="height" value="0.05" units="cm"/>
      <inkml:brushProperty name="color" value="#FFFFFF"/>
    </inkml:brush>
  </inkml:definitions>
  <inkml:trace contextRef="#ctx0" brushRef="#br0">0 0 24575,'6'5'0,"0"-1"0,1 0 0,-1 0 0,1 0 0,0-1 0,0 0 0,0-1 0,1 0 0,10 2 0,17 7 0,98 39 0,-2 6 0,-4 6 0,144 93 0,-178-94 0,108 54 0,-53-48-191,187 58 1,167 11-192,-188-83 382,3-21 0,-126-14 0,23 11 137,140 9 362,147-35-316,-3-41-977,-127-25 610,-258 38 202,134-48 1,-216 62 92,0-2-1,-1-1 1,36-23 0,-48 25-48,-1-1 0,0 0 0,-1-1 1,0-1-1,-2-1 0,14-18 0,3-6-63,2 2 0,1 0 0,57-47 0,-68 66 64,52-45 192,-67 55-496,0 1-1,0-1 0,-1-1 0,-1 1 0,1-1 1,5-13-1,-2-2-6585</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17:47.001"/>
    </inkml:context>
    <inkml:brush xml:id="br0">
      <inkml:brushProperty name="width" value="0.05" units="cm"/>
      <inkml:brushProperty name="height" value="0.05" units="cm"/>
      <inkml:brushProperty name="color" value="#FFFFFF"/>
    </inkml:brush>
  </inkml:definitions>
  <inkml:trace contextRef="#ctx0" brushRef="#br0">7 222 24575,'-1'-1'0,"0"1"0,1-1 0,-1 0 0,1 0 0,-1 0 0,1 0 0,-1 0 0,1 0 0,0-1 0,-1 1 0,1 0 0,0 0 0,0 0 0,0 0 0,0 0 0,0 0 0,0 0 0,0-1 0,0 1 0,0 0 0,1 0 0,-1 0 0,0 0 0,1 0 0,-1 0 0,1 0 0,-1 0 0,1 0 0,-1 0 0,1 0 0,0 0 0,0 1 0,-1-1 0,1 0 0,1-1 0,3-3 0,1 0 0,-1 0 0,1 0 0,7-4 0,17-9 0,0 1 0,1 2 0,61-21 0,106-17 0,-167 47 0,1 1 0,0 2 0,0 1 0,34 2 0,-63 0 0,-1 0 0,0 1 0,0-1 0,0 1 0,1-1 0,-1 1 0,0 0 0,0 0 0,0 0 0,0 0 0,0 0 0,-1 1 0,1-1 0,0 0 0,0 1 0,-1-1 0,1 1 0,-1 0 0,1 0 0,-1-1 0,0 1 0,0 0 0,0 0 0,0 0 0,0 0 0,0 0 0,1 4 0,0 6 0,1 0 0,-1 0 0,-1-1 0,0 15 0,0-3 0,3 229 0,-2-39 0,0-188-1365,2-5-5461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17:47.891"/>
    </inkml:context>
    <inkml:brush xml:id="br0">
      <inkml:brushProperty name="width" value="0.05" units="cm"/>
      <inkml:brushProperty name="height" value="0.05" units="cm"/>
      <inkml:brushProperty name="color" value="#FFFFFF"/>
    </inkml:brush>
  </inkml:definitions>
  <inkml:trace contextRef="#ctx0" brushRef="#br0">1 180 24575,'237'-19'0,"-148"8"0,912-64-954,-531 70 954,-65 2 0,84-36 0,-433 25-59,-42 10 344,0 0 0,18-1-1,-17 5-1490,-2 3-5620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18:12.542"/>
    </inkml:context>
    <inkml:brush xml:id="br0">
      <inkml:brushProperty name="width" value="0.05" units="cm"/>
      <inkml:brushProperty name="height" value="0.05" units="cm"/>
      <inkml:brushProperty name="color" value="#FFFFFF"/>
    </inkml:brush>
  </inkml:definitions>
  <inkml:trace contextRef="#ctx0" brushRef="#br0">102 113 24575,'18'-20'0,"-14"15"0,1 0 0,-1 0 0,1 0 0,0 1 0,1 0 0,-1 0 0,7-3 0,10-3 0,0 1 0,0 1 0,1 2 0,0 0 0,0 1 0,0 1 0,1 1 0,35 1 0,-51 2 0,-1 0 0,0 0 0,1 1 0,-1 0 0,1 1 0,-1-1 0,0 1 0,0 1 0,0-1 0,0 1 0,8 5 0,-11-5 0,-1 0 0,1-1 0,-1 1 0,0 0 0,0 1 0,0-1 0,-1 0 0,1 1 0,-1 0 0,1-1 0,-1 1 0,-1 0 0,1 0 0,0 0 0,-1 0 0,0 1 0,0-1 0,0 0 0,-1 1 0,1 7 0,-1 3 0,-2 0 0,0 0 0,0 0 0,-1 0 0,-1 0 0,-1-1 0,0 0 0,-1 1 0,0-2 0,-1 1 0,0-1 0,-12 15 0,-10 11 0,-1 0 0,-50 47 0,24-35 0,-84 60 0,38-32 0,68-47 0,26-20 0,8-11 0,1-1 0,-1 0 0,0 0 0,0 1 0,0-1 0,0 0 0,0 0 0,1 1 0,-1-1 0,0 0 0,0 0 0,1 0 0,-1 1 0,0-1 0,0 0 0,0 0 0,1 0 0,-1 0 0,0 1 0,1-1 0,-1 0 0,0 0 0,0 0 0,1 0 0,-1 0 0,0 0 0,1 0 0,-1 0 0,29-3 0,-23 2 0,62-10 0,171-21 0,-221 30 74,-7 2-280,1-1 1,0-1-1,-1 0 1,1 0-1,-1-1 1,14-5-1,-6-3-6620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18:13.552"/>
    </inkml:context>
    <inkml:brush xml:id="br0">
      <inkml:brushProperty name="width" value="0.05" units="cm"/>
      <inkml:brushProperty name="height" value="0.05" units="cm"/>
      <inkml:brushProperty name="color" value="#FFFFFF"/>
    </inkml:brush>
  </inkml:definitions>
  <inkml:trace contextRef="#ctx0" brushRef="#br0">1110 0 24575,'-331'1'0,"299"0"0,0 2 0,0 1 0,0 1 0,1 2 0,-1 1 0,-55 24 0,63-21 0,0 1 0,1 1 0,1 1 0,0 0 0,1 2 0,1 1 0,0 0 0,-34 41 0,27-21 0,1 1 0,2 1 0,2 1 0,1 1 0,3 1 0,-15 46 0,1 19 0,-24 146 0,52-233 0,1 1 0,0-1 0,2 1 0,1 29 0,1-43 0,0 0 0,0 0 0,1 0 0,0 0 0,0 0 0,1 0 0,-1 0 0,2 0 0,-1-1 0,1 0 0,0 0 0,0 0 0,1 0 0,-1 0 0,12 9 0,4 1 0,0-1 0,2-1 0,-1-1 0,2-1 0,0-1 0,0-1 0,36 11 0,16-1 0,86 13 0,84 14 0,140 22 0,-307-59 0,1-4 0,148-7 0,-207-1 0,0 0 0,0-1 0,-1-1 0,1-1 0,30-13 0,-41 15 0,-2-1 0,1 0 0,0-1 0,-1 0 0,0 0 0,0-1 0,0 1 0,-1-1 0,0-1 0,0 0 0,0 1 0,-1-2 0,0 1 0,-1 0 0,5-10 0,-1-4 0,-2 1 0,0-2 0,-1 1 0,-1 0 0,2-32 0,1-5 0,10-51 0,17-125 0,-28 176 0,-3 0 0,-5-61 0,1 106 0,-1 0 0,0 0 0,-1 0 0,0 0 0,-1 0 0,-1 1 0,0 0 0,0 0 0,-1 0 0,-11-15 0,8 14 0,-2 1 0,1 0 0,-2 0 0,1 1 0,-1 1 0,-1 0 0,0 0 0,-17-8 0,-15-5 0,-1 1 0,-1 3 0,-1 2 0,0 1 0,-1 3 0,-59-8 0,-65 6-1365,147 11-5461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19:56.664"/>
    </inkml:context>
    <inkml:brush xml:id="br0">
      <inkml:brushProperty name="width" value="0.05" units="cm"/>
      <inkml:brushProperty name="height" value="0.05" units="cm"/>
      <inkml:brushProperty name="color" value="#FFFFFF"/>
    </inkml:brush>
  </inkml:definitions>
  <inkml:trace contextRef="#ctx0" brushRef="#br0">299 221 24575,'1'-20'0,"-1"7"0,0-1 0,-3-20 0,3 31 0,-1-1 0,0 1 0,0-1 0,0 0 0,-1 1 0,1 0 0,-1-1 0,0 1 0,0 0 0,0 0 0,0 0 0,0 0 0,-6-5 0,7 8 0,0-1 0,0 0 0,-1 0 0,1 0 0,0 1 0,-1-1 0,1 1 0,-1-1 0,1 1 0,-1 0 0,1-1 0,-1 1 0,1 0 0,-1 0 0,1 0 0,-1 0 0,1 0 0,-1 0 0,1 1 0,-1-1 0,1 0 0,0 1 0,-1-1 0,1 1 0,-1 0 0,1-1 0,0 1 0,-1 0 0,1 0 0,0 0 0,0 0 0,0 0 0,-2 2 0,-5 4 0,1 1 0,0 0 0,-10 15 0,14-19 0,-21 31 0,2 1 0,1 1 0,2 0 0,2 2 0,1 0 0,2 1 0,2 0 0,1 1 0,2 1 0,3-1 0,1 1 0,1 0 0,5 78 0,1-99 0,1 0 0,1 0 0,0 0 0,2-1 0,0 0 0,1 0 0,1-1 0,1 1 0,1-2 0,1 1 0,0-2 0,1 1 0,1-1 0,1-1 0,0-1 0,1 0 0,1 0 0,0-2 0,1 0 0,29 17 0,-18-15 0,2-1 0,0-1 0,0-2 0,1-1 0,0-1 0,1-2 0,0-1 0,61 4 0,-54-10 0,0-1 0,1-1 0,-1-3 0,0-1 0,-1-1 0,0-3 0,41-15 0,-44 11 0,0-1 0,-2-1 0,1-3 0,-2 0 0,-1-2 0,0-1 0,38-38 0,-47 39 0,-1-2 0,-2 0 0,0-1 0,-1-1 0,-2-1 0,-1 0 0,0-1 0,-2 0 0,15-48 0,-20 47 0,-1 0 0,-2 0 0,-1-1 0,-1 0 0,-1 0 0,-1 0 0,-2 0 0,-1 1 0,-1-1 0,-13-51 0,10 60 0,0 1 0,-1 0 0,-1 0 0,-1 1 0,0 0 0,-1 0 0,-2 1 0,1 0 0,-2 1 0,0 1 0,-1 0 0,0 0 0,-1 2 0,-1 0 0,0 1 0,-20-12 0,15 13 25,0 1-1,0 1 0,-1 1 1,0 1-1,-1 1 1,1 1-1,-1 1 0,0 1 1,0 1-1,0 1 0,0 1 1,-1 1-1,-32 5 1,30-1-168,0 0 1,1 2 0,-1 1 0,1 1-1,1 1 1,0 1 0,0 1 0,1 2 0,1 0-1,0 1 1,-28 26 0,10-1-6684</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19:57.255"/>
    </inkml:context>
    <inkml:brush xml:id="br0">
      <inkml:brushProperty name="width" value="0.05" units="cm"/>
      <inkml:brushProperty name="height" value="0.05" units="cm"/>
      <inkml:brushProperty name="color" value="#FFFFFF"/>
    </inkml:brush>
  </inkml:definitions>
  <inkml:trace contextRef="#ctx0" brushRef="#br0">568 53 24575,'1'-4'0,"0"0"0,0 0 0,0 0 0,1 0 0,-1 0 0,1 0 0,0 0 0,1 1 0,-1-1 0,0 1 0,1-1 0,3-2 0,-4 7 0,-5 6 0,-5 11 0,-29 41 0,-48 57 0,26-37 0,21-27 0,-186 283 0,201-294 0,1 0 0,3 2 0,1 0 0,3 1 0,1 1 0,-12 71 0,23-100 0,2 1 0,0-1 0,0 1 0,2 0 0,0 0 0,1-1 0,1 1 0,6 20 0,-7-29 0,1 0 0,0-1 0,1 1 0,-1-1 0,2 0 0,-1 0 0,1 0 0,0-1 0,0 0 0,1 0 0,0 0 0,0-1 0,0 1 0,1-1 0,-1-1 0,1 1 0,0-1 0,14 5 0,-4-3 0,1 0 0,0-2 0,0 0 0,0-1 0,22 1 0,95-4 0,-126 0 0,324-24 0,-77 3 0,-253 21 0,47-2 0,0-3 0,66-14 0,-102 16 0,-1-1 0,1 0 0,-1-1 0,0-1 0,0 0 0,0 0 0,-1-2 0,0 1 0,0-2 0,-1 1 0,0-2 0,-1 1 0,11-13 0,-7 1 0,0 0 0,-1 0 0,-1-1 0,-1-1 0,-1 0 0,-1-1 0,-1 1 0,5-31 0,-4 8 0,-1-1 0,-3-1 0,-1-66 0,-5 87 0,-1 0 0,-1 1 0,-1 0 0,-1-1 0,-1 2 0,-2-1 0,-16-38 0,16 46 0,-1 2 0,-1-1 0,0 1 0,-1 1 0,-1 0 0,0 1 0,-1 0 0,0 0 0,-1 2 0,-1 0 0,-23-15 0,24 18-136,0 1-1,0 0 1,-1 1-1,-1 1 1,1 0-1,-1 1 1,0 1-1,0 0 0,-18-2 1,15 6-6690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19:57.521"/>
    </inkml:context>
    <inkml:brush xml:id="br0">
      <inkml:brushProperty name="width" value="0.05" units="cm"/>
      <inkml:brushProperty name="height" value="0.05" units="cm"/>
      <inkml:brushProperty name="color" value="#FFFFFF"/>
    </inkml:brush>
  </inkml:definitions>
  <inkml:trace contextRef="#ctx0" brushRef="#br0">186 0 24575,'3'0'0,"4"0"0,1 3 0,-1 5 0,-4 6 0,-7 7 0,-5 7 0,-4 8 0,-3 6 0,-2 7 0,-5 3 0,0 2 0,0 2 0,0 0 0,5-3 0,2-4 0,1-4 0,2-10-8191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19:58.222"/>
    </inkml:context>
    <inkml:brush xml:id="br0">
      <inkml:brushProperty name="width" value="0.05" units="cm"/>
      <inkml:brushProperty name="height" value="0.05" units="cm"/>
      <inkml:brushProperty name="color" value="#FFFFFF"/>
    </inkml:brush>
  </inkml:definitions>
  <inkml:trace contextRef="#ctx0" brushRef="#br0">19 334 24575,'-17'146'0,"16"-105"0,1 1 0,2-1 0,1 1 0,3-1 0,1 0 0,17 55 0,-23-95 0,-1 1 0,0-1 0,1 1 0,0-1 0,-1 1 0,1-1 0,0 1 0,0-1 0,0 0 0,0 1 0,0-1 0,0 0 0,0 0 0,0 0 0,0 0 0,0 0 0,1 0 0,-1 0 0,0 0 0,1 0 0,-1 0 0,1-1 0,1 1 0,-1-1 0,0 0 0,-1 0 0,1 0 0,-1-1 0,1 1 0,0-1 0,-1 1 0,1-1 0,-1 0 0,0 1 0,1-1 0,-1 0 0,0 0 0,1 0 0,-1 0 0,0 0 0,0 0 0,0-1 0,0 1 0,0 0 0,0 0 0,0-1 0,0 1 0,0-2 0,17-31 0,24-62 0,-14 28 0,121-250 0,-137 289 0,-10 21 0,1 0 0,0 1 0,1-1 0,0 1 0,0 0 0,6-7 0,-9 12 0,1 0 0,0 1 0,0-1 0,-1 1 0,1-1 0,0 1 0,0 0 0,0 0 0,1 0 0,-1 0 0,0 0 0,0 1 0,0-1 0,1 0 0,-1 1 0,0 0 0,1 0 0,-1 0 0,0 0 0,1 0 0,-1 0 0,0 0 0,1 1 0,-1-1 0,0 1 0,3 1 0,6 1 0,-1 2 0,1-1 0,-1 2 0,0-1 0,-1 1 0,1 1 0,-1 0 0,0 0 0,-1 0 0,14 17 0,-6-4 0,-1 0 0,-1 1 0,22 42 0,-7-1 0,-15-30 0,1-1 0,1 0 0,1-2 0,39 49 0,-52-73 0,1-1 0,0 0 0,0 0 0,0 0 0,0-1 0,0 0 0,1 0 0,0 0 0,-1-1 0,1 0 0,0 0 0,0 0 0,0-1 0,1 0 0,-1 0 0,0 0 0,0-1 0,1 0 0,-1 0 0,0-1 0,0 0 0,0 0 0,12-3 0,-2-1 0,0-1 0,-1 0 0,1-1 0,-1-1 0,-1 0 0,1-1 0,22-19 0,-17 11 0,-2-2 0,0 0 0,-2-1 0,0-1 0,-1 0 0,-1-1 0,-1-1 0,-1 0 0,-1 0 0,-1-2 0,-1 1 0,-1-1 0,-1 0 0,-2-1 0,0 1 0,-2-1 0,0 0 0,-2 0 0,-3-35 0,1 51 0,-1 0 0,0 0 0,0 0 0,-1 1 0,0-1 0,-1 1 0,0 0 0,0 0 0,-11-16 0,13 23 0,0-1 0,0 1 0,0-1 0,0 1 0,-1 0 0,1 0 0,-1 0 0,1 0 0,-1 0 0,0 1 0,1-1 0,-1 1 0,0-1 0,0 1 0,0 0 0,0 1 0,0-1 0,-1 0 0,1 1 0,0-1 0,0 1 0,0 0 0,0 0 0,-1 1 0,1-1 0,0 1 0,0-1 0,0 1 0,0 0 0,0 0 0,0 0 0,0 0 0,0 1 0,-3 2 0,3-2-54,-1 0-1,1 1 0,0-1 1,0 1-1,0 0 1,0 0-1,1 0 0,-1 0 1,1 0-1,0 1 1,0-1-1,0 1 0,0 0 1,1-1-1,-1 1 0,1 0 1,0 0-1,0 0 1,0 0-1,1 0 0,0 0 1,-1 0-1,1 0 1,1 7-1,2 9-6771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00.062"/>
    </inkml:context>
    <inkml:brush xml:id="br0">
      <inkml:brushProperty name="width" value="0.05" units="cm"/>
      <inkml:brushProperty name="height" value="0.05" units="cm"/>
      <inkml:brushProperty name="color" value="#FFFFFF"/>
    </inkml:brush>
  </inkml:definitions>
  <inkml:trace contextRef="#ctx0" brushRef="#br0">592 218 24575,'-30'-90'0,"4"14"0,22 60 0,-7-19 0,6 58 0,5 479-575,2-219 62,-3 493-1361,3 650-184,-2-1407 2044,0 41 281,3 0 0,17 104 0,-18-155-125,0 1 0,1-1 1,0 0-1,1 0 0,0 0 0,0 0 1,1-1-1,0 1 0,0-1 0,10 10 1,-10-13-16,1 1 0,0-1 0,0-1 0,1 1 0,-1-1 0,1 0 0,0-1 0,0 0 0,0 0 0,1 0 0,-1-1 0,1 0 0,11 2 0,5-1 17,1-1-1,0-2 1,41-3-1,77-18 164,-115 16-298,77-13-68,606-94-2069,476 16-3802,13 72 1969,888 88 1056,-1 79 1756,-914-46 921,469 34 196,-2-48 178,-706-84 299,-10-70 843,-498-2-20,-335 50-461,0-3 0,131-57 0,-182 64-505,0-2-1,-1-1 0,-2-2 0,43-35 0,-55 37 432,-1 0 0,-1-2-1,-1-1 1,-1 0 0,-1-2 0,21-38-1,-3-11 667,-4-2-1,33-108 1,-31 80-1406,-6 22 7,-3-2 0,20-122 0,-42 170 0,-1 1 0,-1-1 0,-3 0 0,-1 0 0,-1 0 0,-3 1 0,-1-1 0,-14-50 0,3 40-45,-3 0 1,-1 0-1,-2 2 0,-2 1 0,-2 1 1,-2 1-1,-2 2 0,-2 1 0,-55-53 0,31 41-29,-1 3-1,-3 2 1,-1 3-1,-3 3 0,-124-59 1,67 49-500,-2 6 0,-165-39 0,-268-28-1780,-626-59-1695,-12 43 1494,-4735-71-1829,4483 242 4400,-186 4-86,4-23 598,514-25 2791,945 0 656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51.299"/>
    </inkml:context>
    <inkml:brush xml:id="br0">
      <inkml:brushProperty name="width" value="0.05" units="cm"/>
      <inkml:brushProperty name="height" value="0.05" units="cm"/>
      <inkml:brushProperty name="color" value="#FFFFFF"/>
    </inkml:brush>
  </inkml:definitions>
  <inkml:trace contextRef="#ctx0" brushRef="#br0">761 72 24575,'0'-3'0,"-1"0"0,1 0 0,-1 0 0,0 1 0,1-1 0,-1 0 0,-1 0 0,1 1 0,0-1 0,-1 1 0,1-1 0,-1 1 0,0-1 0,1 1 0,-1 0 0,0 0 0,0 0 0,-1 0 0,1 0 0,0 1 0,-1-1 0,1 1 0,-1-1 0,0 1 0,1 0 0,-6-2 0,0 1 0,1-1 0,-1 1 0,0 1 0,0 0 0,0 0 0,0 0 0,0 1 0,-14 1 0,10 2 0,0-1 0,0 2 0,1 0 0,-1 0 0,1 1 0,0 1 0,0-1 0,-15 12 0,1 2 0,1 0 0,-26 27 0,13-6 0,1 1 0,2 2 0,2 1 0,-39 73 0,35-49 0,3 3 0,-36 117 0,53-137 0,2 1 0,3 1 0,2 0 0,3 0 0,2 1 0,4 85 0,3-108 0,1-1 0,1 1 0,2-1 0,1-1 0,17 41 0,-15-48 0,0-1 0,2 0 0,0-1 0,2 0 0,0-1 0,1 0 0,30 27 0,-24-27 0,1-2 0,0 0 0,2-2 0,0 0 0,0-2 0,1 0 0,1-2 0,0-1 0,1-1 0,0-1 0,0-1 0,1-2 0,0-1 0,37 1 0,-32-4 0,0-2 0,-1-2 0,1 0 0,-1-3 0,0 0 0,-1-2 0,1-2 0,-1 0 0,-1-2 0,0-2 0,-1-1 0,29-19 0,-24 10 0,-1-1 0,-2-2 0,-1-1 0,-1-2 0,-1 0 0,-2-2 0,-1-1 0,-1-1 0,-2-1 0,-2-1 0,-1-1 0,20-57 0,-26 60 0,-3 0 0,0 0 0,-3-1 0,-1-1 0,-1 1 0,-2-1 0,-1 0 0,-2 0 0,-2 1 0,-1-1 0,-2 0 0,-1 1 0,-2 0 0,-20-55 0,18 66 29,-1 1-1,-1 0 1,-1 0-1,-1 2 0,-1-1 1,-1 2-1,0 0 1,-2 1-1,0 1 1,-2 1-1,-39-29 1,39 33-151,0 2 0,0 0 0,-1 2 0,0 0 0,-1 1 0,0 1 0,0 1 0,-1 1 0,1 1 1,-1 1-1,0 1 0,0 1 0,-34 3 0,-5 6-6704</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00.485"/>
    </inkml:context>
    <inkml:brush xml:id="br0">
      <inkml:brushProperty name="width" value="0.05" units="cm"/>
      <inkml:brushProperty name="height" value="0.05" units="cm"/>
      <inkml:brushProperty name="color" value="#FFFFFF"/>
    </inkml:brush>
  </inkml:definitions>
  <inkml:trace contextRef="#ctx0" brushRef="#br0">1292 467 24575,'-1'-15'0,"0"1"0,-1 0 0,0 0 0,-1 0 0,0 0 0,-1 0 0,-1 1 0,-8-18 0,3 13 0,0 0 0,-1 0 0,-1 1 0,-1 1 0,-19-20 0,11 15 0,-1 2 0,-2 0 0,1 1 0,-2 1 0,-1 1 0,0 2 0,0 0 0,-32-10 0,30 15 0,0 1 0,-1 1 0,0 2 0,-1 1 0,1 1 0,-1 1 0,1 2 0,-1 1 0,1 1 0,-1 2 0,1 1 0,0 1 0,0 1 0,1 2 0,0 1 0,-50 25 0,50-20 0,2 0 0,0 2 0,1 1 0,0 1 0,2 2 0,0 0 0,2 1 0,0 1 0,1 1 0,2 1 0,0 0 0,2 1 0,1 1 0,1 1 0,1 0 0,-10 33 0,18-42 0,0-1 0,1 0 0,1 1 0,1 0 0,0-1 0,2 1 0,0 0 0,1 0 0,4 20 0,-3-26 0,1-1 0,1 1 0,0-1 0,1 0 0,0 0 0,0-1 0,2 0 0,-1 0 0,1 0 0,1 0 0,0-1 0,1-1 0,0 1 0,12 9 0,-2-5-227,1-1-1,1 0 1,0-2-1,0 0 1,42 14-1,28 4-6598</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00.872"/>
    </inkml:context>
    <inkml:brush xml:id="br0">
      <inkml:brushProperty name="width" value="0.05" units="cm"/>
      <inkml:brushProperty name="height" value="0.05" units="cm"/>
      <inkml:brushProperty name="color" value="#FFFFFF"/>
    </inkml:brush>
  </inkml:definitions>
  <inkml:trace contextRef="#ctx0" brushRef="#br0">620 329 24575,'-1'-12'0,"0"-1"0,-1 1 0,0 0 0,-1 0 0,0 0 0,-1 0 0,0 1 0,-9-17 0,2 8 0,0 0 0,-2 0 0,-22-25 0,26 35 0,1 1 0,-1-1 0,-1 2 0,0 0 0,0 0 0,-1 0 0,0 1 0,-22-10 0,25 14 0,1 0 0,-1 1 0,1 0 0,-1 1 0,0-1 0,0 2 0,0-1 0,0 1 0,0 0 0,1 0 0,-1 1 0,0 0 0,0 1 0,0 0 0,-13 5 0,6 0 0,1 0 0,0 1 0,0 1 0,1 1 0,0-1 0,0 2 0,1 0 0,0 1 0,1 0 0,1 0 0,0 1 0,1 1 0,-12 21 0,6-8 0,2 0 0,2 1 0,0 0 0,2 1 0,1 0 0,-7 44 0,13-57 0,0 0 0,2-1 0,-1 1 0,2 0 0,0 0 0,1-1 0,0 1 0,7 22 0,-7-33 0,0 0 0,0 0 0,0 0 0,1 0 0,-1-1 0,1 1 0,0-1 0,0 1 0,1-1 0,-1 0 0,1-1 0,0 1 0,0 0 0,0-1 0,1 0 0,-1 0 0,1-1 0,0 1 0,-1-1 0,1 0 0,0 0 0,1 0 0,-1-1 0,0 0 0,0 0 0,0 0 0,1-1 0,6 1 0,1-1 0,0-1 0,0-1 0,0 1 0,-1-2 0,1 0 0,-1 0 0,1-1 0,15-8 0,-10 3 0,-2-1 0,1 0 0,-1-1 0,-1 0 0,16-16 0,-7 2 0,0 0 0,-2-2 0,-1 0 0,-1-2 0,30-58 0,-42 72 0,26-58 0,-31 65 0,0 1 0,0-1 0,-1 0 0,0-1 0,-1 1 0,2-15 0,-3 23 0,0-1 0,0 1 0,0 0 0,0 0 0,0 0 0,0 0 0,0 0 0,0-1 0,0 1 0,0 0 0,0 0 0,0 0 0,0 0 0,0 0 0,0-1 0,0 1 0,0 0 0,0 0 0,0 0 0,0 0 0,0 0 0,0-1 0,0 1 0,0 0 0,0 0 0,0 0 0,0 0 0,0 0 0,0-1 0,0 1 0,0 0 0,0 0 0,-1 0 0,1 0 0,0 0 0,0 0 0,0 0 0,0 0 0,0 0 0,0-1 0,-1 1 0,1 0 0,0 0 0,0 0 0,0 0 0,0 0 0,0 0 0,-1 0 0,1 0 0,-6 8 0,-3 16 0,5-9-65,1 1 0,0 0 0,2-1 0,0 1 0,0 0 0,2 0 0,0 0 0,0 0 0,2-1 0,0 1 0,1-1 0,0 1 0,1-1 0,1-1 0,1 1 0,0-1 0,0 0 0,1 0 0,1-1 0,11 12 0,13 11-6761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01.243"/>
    </inkml:context>
    <inkml:brush xml:id="br0">
      <inkml:brushProperty name="width" value="0.05" units="cm"/>
      <inkml:brushProperty name="height" value="0.05" units="cm"/>
      <inkml:brushProperty name="color" value="#FFFFFF"/>
    </inkml:brush>
  </inkml:definitions>
  <inkml:trace contextRef="#ctx0" brushRef="#br0">107 560 24575,'0'-3'0,"0"1"0,0-1 0,0 1 0,-1-1 0,1 1 0,-1-1 0,0 1 0,0 0 0,0-1 0,0 1 0,0 0 0,0 0 0,0 0 0,-3-4 0,3 6 0,1 0 0,-1-1 0,1 1 0,0 0 0,-1-1 0,1 1 0,-1 0 0,1 0 0,-1-1 0,1 1 0,-1 0 0,1 0 0,-1 0 0,1 0 0,-1 0 0,1 0 0,-1 0 0,1 0 0,-1 0 0,1 0 0,-1 0 0,1 0 0,-1 0 0,1 0 0,-1 0 0,0 1 0,0-1 0,-1 1 0,1 0 0,0 0 0,0 0 0,0 1 0,0-1 0,0 0 0,0 0 0,0 1 0,0-1 0,0 0 0,1 1 0,-2 2 0,-3 9 0,0 1 0,1 1 0,0-1 0,1 1 0,1-1 0,-1 25 0,3 0 0,6 50 0,-2-49 0,2 1 0,2-1 0,2-1 0,1 0 0,2 0 0,1-2 0,31 58 0,-42-90 0,0 0 0,0 0 0,0-1 0,0 1 0,1-1 0,0 1 0,0-1 0,8 6 0,-12-10 0,0 0 0,1 1 0,-1-1 0,0 0 0,1 0 0,-1 1 0,1-1 0,-1 0 0,1 0 0,-1 0 0,0 0 0,1 0 0,-1 0 0,1 0 0,-1 0 0,1 0 0,-1 0 0,1 0 0,-1 0 0,0 0 0,1 0 0,-1 0 0,1-1 0,-1 1 0,1 0 0,-1 0 0,0 0 0,1-1 0,-1 1 0,0 0 0,1 0 0,-1-1 0,0 1 0,1 0 0,-1-1 0,0 1 0,1 0 0,-1-1 0,0 1 0,0-1 0,0 1 0,1 0 0,-1-1 0,0 1 0,0-1 0,0 1 0,0-1 0,0 1 0,0 0 0,0-1 0,0 1 0,0-1 0,0 1 0,0-1 0,0 1 0,0-1 0,0 0 0,-3-29 0,-14-48 0,-30-77 0,11 35 0,-32-144 0,53 190 0,-8-122 0,22 176 0,0 0 0,2 0 0,0 0 0,1 0 0,1 0 0,10-33 0,-11 47 0,0 0 0,0 1 0,1-1 0,0 0 0,0 1 0,0-1 0,1 1 0,0 0 0,0 0 0,0 1 0,0-1 0,1 1 0,0 0 0,0 0 0,0 0 0,0 1 0,0 0 0,1 0 0,0 0 0,-1 1 0,1 0 0,0 0 0,0 0 0,0 1 0,9-2 0,0 3 0,-1 0 0,0 0 0,1 2 0,-1-1 0,0 2 0,0 0 0,0 1 0,0 0 0,-1 1 0,14 7 0,12 7 0,-2 2 0,38 26 0,-38-21 0,-1 2 0,35 34 0,-56-47 0,0 1 0,-1 1 0,0 0 0,-1 1 0,-2 0 0,14 28 0,-22-40 0,0 0 0,0 1 0,-1-1 0,0 1 0,0 0 0,0 0 0,-1-1 0,0 1 0,-1 0 0,0 0 0,0 0 0,0 0 0,-1 0 0,0 0 0,0 0 0,0 0 0,-1 0 0,0-1 0,-1 1 0,0-1 0,0 1 0,0-1 0,0 0 0,-1 0 0,0-1 0,0 1 0,-1-1 0,0 0 0,0 0 0,0 0 0,0-1 0,-9 6 0,-2-1-227,0 0-1,-1 0 1,0-2-1,0 0 1,-31 7-1,-21 2-6598</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02.128"/>
    </inkml:context>
    <inkml:brush xml:id="br0">
      <inkml:brushProperty name="width" value="0.05" units="cm"/>
      <inkml:brushProperty name="height" value="0.05" units="cm"/>
      <inkml:brushProperty name="color" value="#FFFFFF"/>
    </inkml:brush>
  </inkml:definitions>
  <inkml:trace contextRef="#ctx0" brushRef="#br0">531 501 24575,'12'-7'0,"-1"-1"0,0-1 0,-1 0 0,0 0 0,0-1 0,-1 0 0,0 0 0,10-16 0,-16 20 0,0 0 0,0-1 0,0 1 0,-1 0 0,0-1 0,0 0 0,-1 1 0,0-1 0,0 0 0,0 0 0,-1 0 0,0 0 0,0 0 0,-1 0 0,0 1 0,0-1 0,0 0 0,-4-9 0,2 7 0,-1 1 0,1 0 0,-2 0 0,1 0 0,-1 0 0,0 1 0,0 0 0,-1 0 0,0 0 0,0 1 0,-1 0 0,0 0 0,0 0 0,0 1 0,-1 0 0,1 1 0,-1-1 0,0 1 0,-1 1 0,-14-5 0,10 5 0,-1 0 0,0 1 0,0 0 0,0 1 0,0 1 0,1 0 0,-1 1 0,0 1 0,0 0 0,0 1 0,1 0 0,-24 9 0,15-3 0,-1 2 0,1 1 0,1 0 0,0 2 0,1 0 0,-32 30 0,40-33 0,0 1 0,1 1 0,0 0 0,1 0 0,0 1 0,2 1 0,-1-1 0,2 2 0,0-1 0,-9 29 0,15-38 0,-1-1 0,1 1 0,1 0 0,-1-1 0,1 1 0,0-1 0,0 1 0,0 0 0,1-1 0,0 1 0,0-1 0,1 1 0,-1-1 0,1 0 0,5 10 0,-3-9 0,0 0 0,0 0 0,1-1 0,0 1 0,0-1 0,0-1 0,1 1 0,-1-1 0,1 1 0,0-2 0,7 4 0,8 2 0,0 0 0,0-2 0,0-1 0,1 0 0,0-2 0,43 4 0,-32-6 0,1-2 0,-1 0 0,55-9 0,-72 6 0,0-1 0,0 0 0,0-1 0,0 0 0,-1-1 0,0-1 0,0-1 0,-1 0 0,18-13 0,-24 14 0,-1 0 0,0-1 0,0 0 0,0 0 0,-1 0 0,0-1 0,-1 0 0,0 0 0,5-11 0,-7 13 0,0 0 0,-1-1 0,1 0 0,-1 1 0,-1-1 0,0 0 0,0 0 0,0 0 0,-1 0 0,0 0 0,-1 0 0,-1-10 0,2 17 0,-1-1 0,1 1 0,0 0 0,-1-1 0,1 1 0,-1 0 0,1-1 0,-1 1 0,0 0 0,0 0 0,1-1 0,-1 1 0,0 0 0,0 0 0,0 0 0,0 0 0,0 0 0,-1 0 0,1 0 0,0 1 0,0 0 0,0 0 0,0 0 0,0-1 0,0 1 0,1 0 0,-1 0 0,0 0 0,0 0 0,0 1 0,0-1 0,0 0 0,1 0 0,-1 0 0,0 1 0,0-1 0,0 0 0,0 1 0,1-1 0,-2 1 0,-1 2 0,0-1 0,0 1 0,0-1 0,1 1 0,-1 0 0,1 0 0,0 0 0,-1 0 0,1 1 0,1-1 0,-4 7 0,3-4 0,0 0 0,1 0 0,-1 1 0,1-1 0,1 1 0,-1-1 0,1 1 0,0-1 0,0 1 0,1-1 0,0 0 0,0 1 0,1-1 0,0 0 0,0 1 0,0-1 0,1 0 0,-1 0 0,2-1 0,-1 1 0,0-1 0,1 1 0,0-1 0,1 0 0,7 7 0,0-2 0,0 0 0,0-2 0,1 1 0,0-2 0,0 1 0,0-2 0,1 0 0,0 0 0,1-2 0,16 4 0,-14-4 0,0-1 0,1-1 0,-1 0 0,0-2 0,1 0 0,-1-1 0,1 0 0,-1-2 0,20-4 0,-28 4 0,0 0 0,1 0 0,-1-1 0,-1 0 0,1-1 0,0 0 0,-1 0 0,0-1 0,-1 0 0,1-1 0,-1 1 0,0-1 0,-1-1 0,1 1 0,-1-1 0,-1 0 0,8-15 0,-6 5 0,0 0 0,-1 0 0,-1-1 0,-1 0 0,0 0 0,-2 0 0,0 0 0,-1-27 0,16 164 0,-5-39 0,7 48 0,4-1 0,61 183 0,-83-305 0,2 5 0,1 1 0,0-1 0,10 17 0,-14-26 0,0 0 0,0 1 0,0-1 0,0 0 0,0 0 0,0 1 0,0-1 0,0 0 0,1 0 0,-1 1 0,0-1 0,0 0 0,0 0 0,0 0 0,1 0 0,-1 1 0,0-1 0,0 0 0,0 0 0,1 0 0,-1 0 0,0 0 0,0 0 0,1 1 0,-1-1 0,0 0 0,0 0 0,1 0 0,-1 0 0,0 0 0,0 0 0,1 0 0,-1 0 0,0 0 0,1 0 0,0-10 0,-4-16 0,-43-158 0,-18-86 0,49 184 0,3 0 0,-2-146 0,14 214 0,2 0 0,-1 1 0,2 0 0,1-1 0,0 1 0,1 0 0,11-24 0,-14 35 0,1 1 0,0-1 0,0 1 0,1 0 0,-1 0 0,1 1 0,0-1 0,1 1 0,-1 0 0,1 0 0,-1 0 0,1 0 0,0 1 0,1 0 0,-1 0 0,1 0 0,-1 1 0,1 0 0,0 0 0,0 0 0,0 1 0,0 0 0,0 0 0,0 1 0,6-1 0,0 2 0,0 0 0,1 1 0,-1 0 0,0 1 0,0 0 0,-1 1 0,1 0 0,-1 1 0,0 1 0,0-1 0,-1 2 0,1 0 0,-1 0 0,16 16 0,-13-11 0,0 1 0,-1 0 0,-1 1 0,0 0 0,-1 1 0,-1 0 0,0 1 0,-1 0 0,10 28 0,-15-33 0,0 0 0,0 0 0,-1 0 0,-1 0 0,0 1 0,-1-1 0,0 1 0,0-1 0,-1 0 0,-1 1 0,0-1 0,0 0 0,-1 0 0,-1 0 0,0 0 0,-6 11 0,2-6 0,-1-2 0,-1 1 0,-1-1 0,0 0 0,0-1 0,-1 0 0,-1-1 0,0-1 0,-27 19 0,-2-4-1365,7-6-5461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02.552"/>
    </inkml:context>
    <inkml:brush xml:id="br0">
      <inkml:brushProperty name="width" value="0.05" units="cm"/>
      <inkml:brushProperty name="height" value="0.05" units="cm"/>
      <inkml:brushProperty name="color" value="#FFFFFF"/>
    </inkml:brush>
  </inkml:definitions>
  <inkml:trace contextRef="#ctx0" brushRef="#br0">59 713 24575,'0'3'0,"-1"0"0,0 0 0,0 0 0,0 0 0,-1 0 0,1 0 0,-1-1 0,1 1 0,-1 0 0,0-1 0,-2 3 0,-10 16 0,8-7 0,1 1 0,1 0 0,0 1 0,1-1 0,1 0 0,0 1 0,1 29 0,3-9 0,1 0 0,10 46 0,12 13 0,1 3 0,-26-95 0,1 0 0,-1 0 0,0 0 0,1 0 0,-2 1 0,1-1 0,-1 5 0,1-8 0,0 0 0,0 0 0,0 0 0,0 1 0,0-1 0,0 0 0,0 0 0,0 0 0,0 0 0,0 0 0,0 0 0,0 0 0,0 1 0,0-1 0,0 0 0,-1 0 0,1 0 0,0 0 0,0 0 0,0 0 0,0 0 0,0 0 0,0 0 0,0 1 0,0-1 0,-1 0 0,1 0 0,0 0 0,0 0 0,0 0 0,0 0 0,0 0 0,0 0 0,-1 0 0,1 0 0,0 0 0,0 0 0,0 0 0,0 0 0,0 0 0,0 0 0,-1 0 0,1 0 0,0 0 0,0 0 0,0 0 0,0 0 0,0-1 0,0 1 0,0 0 0,-1 0 0,1 0 0,-9-15 0,0-11 0,0-1 0,2 1 0,1-1 0,-4-45 0,1-116 0,9 147 0,6-306 0,1 256 0,35-160 0,-41 248 0,5-23 0,16-44 0,-19 63 0,0 1 0,0-1 0,1 0 0,-1 1 0,2 0 0,-1 0 0,1 0 0,0 1 0,0 0 0,0-1 0,7-3 0,-9 7 0,-1 0 0,1 1 0,0-1 0,0 1 0,0 0 0,0 0 0,0 0 0,0 0 0,0 0 0,0 1 0,0-1 0,0 1 0,0 0 0,0 0 0,5 1 0,-3 0 0,0 0 0,0 0 0,1 1 0,-1 0 0,0 0 0,-1 0 0,1 1 0,6 4 0,4 4 0,-1 0 0,-1 2 0,1 0 0,14 18 0,7 13 0,-2 2 0,-2 1 0,-2 1 0,-3 1 0,-1 2 0,-2 0 0,-3 1 0,-2 2 0,11 57 0,-26-94 0,0 1 0,-1 0 0,-1-1 0,-1 1 0,0 0 0,-6 34 0,4-42 0,0 0 0,-1 0 0,0-1 0,-1 1 0,0-1 0,-1 0 0,0 0 0,0 0 0,-1-1 0,0 0 0,0 0 0,-1 0 0,-12 10 0,8-9-341,0-1 0,-1 0-1,-16 8 1,-38 12-6485</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02.958"/>
    </inkml:context>
    <inkml:brush xml:id="br0">
      <inkml:brushProperty name="width" value="0.05" units="cm"/>
      <inkml:brushProperty name="height" value="0.05" units="cm"/>
      <inkml:brushProperty name="color" value="#FFFFFF"/>
    </inkml:brush>
  </inkml:definitions>
  <inkml:trace contextRef="#ctx0" brushRef="#br0">148 1 24575,'-1'0'0,"1"0"0,-1 0 0,0 0 0,1 1 0,-1-1 0,1 0 0,-1 1 0,1-1 0,-1 1 0,1-1 0,-1 0 0,1 1 0,-1-1 0,1 1 0,-1-1 0,1 1 0,-1-1 0,1 1 0,0 0 0,0-1 0,-1 1 0,1-1 0,0 1 0,0 0 0,-1 0 0,-4 22 0,4-18 0,-12 83 0,-1 93 0,8-86 0,-82 959 0,81-962-1365,5-64-5461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03.497"/>
    </inkml:context>
    <inkml:brush xml:id="br0">
      <inkml:brushProperty name="width" value="0.05" units="cm"/>
      <inkml:brushProperty name="height" value="0.05" units="cm"/>
      <inkml:brushProperty name="color" value="#FFFFFF"/>
    </inkml:brush>
  </inkml:definitions>
  <inkml:trace contextRef="#ctx0" brushRef="#br0">1412 24 24575,'-22'-6'0,"-1"0"0,0 2 0,0 0 0,-1 2 0,1 0 0,-47 4 0,23 3 0,0 2 0,-64 17 0,13 7 0,1 3 0,2 5 0,2 4 0,2 4 0,-113 77 0,154-90 0,-70 62 0,103-80 0,0 0 0,1 1 0,2 1 0,-1 1 0,2 0 0,1 1 0,-11 23 0,18-35 0,2 1 0,-1 0 0,2-1 0,-1 2 0,1-1 0,0 0 0,1 0 0,0 1 0,0-1 0,1 0 0,1 1 0,-1-1 0,2 1 0,-1-1 0,1 0 0,0 0 0,1 0 0,0 0 0,1 0 0,0-1 0,0 1 0,1-1 0,5 8 0,4 1-29,0-1 0,1 0 0,1-1 0,0-1-1,1 0 1,1-1 0,0-1 0,1-1 0,27 13-1,12 1-150,0-2-1,65 15 0,11-5-335,2-5-1,198 14 1,280-34-42,-163-50 460,-384 30-70,0-3 0,-1-3 0,0-2 0,97-46-1,-131 50 139,-1-1 1,0-2-1,-1-1 0,-1-2 0,-1 0 0,-1-2 0,27-31 0,-43 41 55,0 0 1,-1 0-1,-1-1 0,0 0 0,-1-1 0,-1 0 0,7-19 0,-11 23 59,0 0 0,0 0 0,-1-1 0,-1 1 0,0-1 0,-1 0 0,0 1 0,-1-1 0,0 1 0,-6-24 1,3 22 77,0 1 0,-2 0 0,1 0 1,-1 0-1,-1 0 0,0 1 1,-1 0-1,-12-13 0,7 9-120,-2 2 1,0-1-1,-1 2 0,0 0 0,-19-11 1,-4 2-79,0 1 0,-2 3 0,0 1 1,-71-19-1,8 11-624,-122-13 1,67 19-4755</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03.924"/>
    </inkml:context>
    <inkml:brush xml:id="br0">
      <inkml:brushProperty name="width" value="0.05" units="cm"/>
      <inkml:brushProperty name="height" value="0.05" units="cm"/>
      <inkml:brushProperty name="color" value="#FFFFFF"/>
    </inkml:brush>
  </inkml:definitions>
  <inkml:trace contextRef="#ctx0" brushRef="#br0">487 0 24575,'6'35'0,"-1"-8"0,-1 19 0,-3 1 0,-2-1 0,-2 0 0,-15 79 0,-61 179 0,-64 87 0,-25-10 0,158-360 0,-42 103 0,45-106 0,1 1 0,2-1 0,0 1 0,-4 36 0,8-48 0,0 1 0,0-1 0,1 0 0,0 1 0,0-1 0,1 0 0,0 0 0,0 0 0,0 0 0,1 0 0,0-1 0,1 1 0,-1-1 0,6 7 0,-3-5 0,1-1 0,0 0 0,1 0 0,-1 0 0,1-1 0,1 0 0,-1-1 0,1 0 0,11 5 0,15 3 0,0-1 0,1-2 0,0-2 0,53 6 0,-82-13 0,812 84 0,-586-87-1365,-133-5-5461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04.394"/>
    </inkml:context>
    <inkml:brush xml:id="br0">
      <inkml:brushProperty name="width" value="0.05" units="cm"/>
      <inkml:brushProperty name="height" value="0.05" units="cm"/>
      <inkml:brushProperty name="color" value="#FFFFFF"/>
    </inkml:brush>
  </inkml:definitions>
  <inkml:trace contextRef="#ctx0" brushRef="#br0">2779 100 24575,'0'-23'0,"1"10"0,-1 0 0,-1 0 0,-2-14 0,-2 17 0,-1 11 0,-5 18 0,-12 42 0,3 1 0,2 2 0,-12 85 0,-35 375 0,42 3 0,9-229 0,14-295 0,0-1 0,0 1 0,-1-1 0,1 0 0,-1 1 0,1-1 0,-1 0 0,0 1 0,0-1 0,0 0 0,0 0 0,0 0 0,-1 0 0,1 0 0,0 0 0,-3 2 0,1-2 0,1-1 0,0 0 0,0 0 0,-1 0 0,1 0 0,-1 0 0,1-1 0,-1 1 0,1-1 0,-1 0 0,1 1 0,-1-1 0,0 0 0,-4-1 0,-115-10 0,-36-2 0,-472-20-285,-377-12-293,730 49 883,196 2-1068,-109 22-1,152-20-5342</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05.234"/>
    </inkml:context>
    <inkml:brush xml:id="br0">
      <inkml:brushProperty name="width" value="0.05" units="cm"/>
      <inkml:brushProperty name="height" value="0.05" units="cm"/>
      <inkml:brushProperty name="color" value="#FFFFFF"/>
    </inkml:brush>
  </inkml:definitions>
  <inkml:trace contextRef="#ctx0" brushRef="#br0">192 137 24575,'-39'0'0,"-1"-1"0,-72-13 0,183 6 0,347-29 0,356-15 0,-741 52 0,-10 0 0,0-1 0,40-5 0,-55 3 136,-9 0 53,-11-2-982,8 4-104,-12-4-5929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52.648"/>
    </inkml:context>
    <inkml:brush xml:id="br0">
      <inkml:brushProperty name="width" value="0.05" units="cm"/>
      <inkml:brushProperty name="height" value="0.05" units="cm"/>
      <inkml:brushProperty name="color" value="#FFFFFF"/>
    </inkml:brush>
  </inkml:definitions>
  <inkml:trace contextRef="#ctx0" brushRef="#br0">0 27 24575,'1'9'0,"-1"0"0,1 0 0,0 0 0,1 0 0,0 0 0,0 0 0,1 0 0,1-1 0,-1 1 0,1-1 0,0 0 0,1 0 0,0-1 0,0 1 0,1-1 0,0 0 0,0-1 0,1 1 0,-1-1 0,1 0 0,10 5 0,-4-2 0,0-2 0,1 0 0,0 0 0,0-1 0,0-1 0,1 0 0,0-1 0,0-1 0,0 0 0,0-1 0,0-1 0,0 0 0,22-3 0,-16 1 0,-1-2 0,0 0 0,1-1 0,-1-2 0,-1 0 0,1-1 0,-1 0 0,0-2 0,26-16 0,-37 20 38,0-1 0,0 0 0,0-1 0,0 0 0,-1 0 0,0-1 0,-1 0 0,7-9 0,-10 11-170,1 0 1,-1 0 0,-1 0-1,1-1 1,-1 1 0,0-1 0,0 1-1,-1-1 1,0 0 0,0 0 0,0 1-1,-2-13 1,-2-5-6695</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06.181"/>
    </inkml:context>
    <inkml:brush xml:id="br0">
      <inkml:brushProperty name="width" value="0.05" units="cm"/>
      <inkml:brushProperty name="height" value="0.05" units="cm"/>
      <inkml:brushProperty name="color" value="#FFFFFF"/>
    </inkml:brush>
  </inkml:definitions>
  <inkml:trace contextRef="#ctx0" brushRef="#br0">207 158 24575,'14'-13'0,"28"-20"0,-37 30 0,0-1 0,1 1 0,-1 0 0,1 1 0,0-1 0,0 1 0,0 0 0,0 1 0,7-2 0,-14 6 0,-1 0 0,1 0 0,-1-1 0,0 1 0,1-1 0,-1 1 0,-1-1 0,-3 4 0,-3 4 0,5-5 0,1-1 0,0 1 0,0 0 0,1 0 0,-1 0 0,1 0 0,0 0 0,0 0 0,1 1 0,-1-1 0,1 1 0,1-1 0,-1 1 0,1-1 0,0 1 0,0 0 0,0-1 0,1 1 0,1 6 0,-1-7 0,1-1 0,0 1 0,-1-1 0,2 0 0,-1 0 0,0 0 0,1 0 0,-1 0 0,1 0 0,1-1 0,-1 1 0,0-1 0,1 0 0,-1 0 0,1 0 0,0 0 0,0-1 0,0 1 0,0-1 0,1 0 0,-1-1 0,0 1 0,6 1 0,0-2 0,-1 1 0,1-1 0,-1-1 0,1 0 0,-1 0 0,1-1 0,-1 0 0,1 0 0,-1-1 0,1-1 0,-1 1 0,0-2 0,0 1 0,-1-1 0,1 0 0,9-7 0,-10 6 0,-1 0 0,0 0 0,0-1 0,0 0 0,-1 0 0,0 0 0,0-1 0,-1 0 0,1 0 0,-2 0 0,1-1 0,-1 0 0,0 1 0,0-2 0,-1 1 0,0 0 0,2-15 0,-4 19 0,0-1 0,-1 1 0,0-1 0,0 1 0,0-1 0,-1 1 0,0-1 0,1 1 0,-1 0 0,-1-1 0,1 1 0,-1 0 0,1 0 0,-1 0 0,-1 0 0,-3-5 0,2 4 0,0 0 0,0 1 0,-1-1 0,0 1 0,0 1 0,0-1 0,0 1 0,0-1 0,-1 2 0,-10-5 0,3 2 0,-1 1 0,-1 1 0,1 0 0,-1 1 0,1 0 0,-1 2 0,1-1 0,-1 2 0,-20 2 0,13 2 0,0 0 0,0 2 0,1 0 0,0 2 0,0 0 0,1 1 0,1 1 0,-1 1 0,2 1 0,-31 26 0,36-27 0,2 0 0,0 0 0,0 1 0,1 1 0,0-1 0,-12 26 0,17-28 0,1 0 0,0 0 0,0 0 0,1 1 0,1-1 0,-1 1 0,2 0 0,0 0 0,1 23 0,1-25 15,0 0 0,1 0 0,0 0 0,1 0-1,0 0 1,1-1 0,0 1 0,0-1 0,1 0 0,0 0-1,1-1 1,0 0 0,0 0 0,0 0 0,1 0 0,1-1 0,-1-1-1,1 1 1,0-1 0,1 0 0,-1-1 0,17 8 0,-2-3-229,1 0 1,0-2 0,1-1-1,0-1 1,0 0 0,0-2-1,48 1 1,4-5-6613</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06.711"/>
    </inkml:context>
    <inkml:brush xml:id="br0">
      <inkml:brushProperty name="width" value="0.05" units="cm"/>
      <inkml:brushProperty name="height" value="0.05" units="cm"/>
      <inkml:brushProperty name="color" value="#FFFFFF"/>
    </inkml:brush>
  </inkml:definitions>
  <inkml:trace contextRef="#ctx0" brushRef="#br0">144 100 24575,'-5'-9'0,"-5"-6"0,-22-25 0,29 37 0,0-1 0,-1 1 0,0 0 0,1 0 0,-1 0 0,0 1 0,-1-1 0,1 1 0,0 0 0,-1 0 0,-7-2 0,11 4 0,-1 0 0,1-1 0,0 1 0,0 0 0,-1 0 0,1 0 0,0 0 0,-1 0 0,1 0 0,0 0 0,0 0 0,-1 1 0,1-1 0,0 1 0,0-1 0,0 0 0,-1 1 0,1 0 0,0-1 0,0 1 0,0 0 0,-2 1 0,2 0 0,0-1 0,0 1 0,0 0 0,-1 0 0,2 0 0,-1 0 0,0 0 0,0 0 0,1 0 0,-1 0 0,1 0 0,-1 3 0,0 6 0,1-1 0,1 0 0,-1 0 0,4 16 0,13 46 0,33 91 0,1 0 0,-47-181 0,0-31 0,0 5 0,-1 19 0,1 0 0,1 0 0,1 0 0,17-44 0,-19 60 0,1 0 0,0 0 0,0 1 0,0 0 0,1 0 0,13-13 0,-15 17 0,0 0 0,1 0 0,0 1 0,0 0 0,0 0 0,0 0 0,0 0 0,1 1 0,-1 0 0,1 0 0,0 1 0,7-2 0,-9 2 0,0 1 0,0 0 0,0-1 0,0 1 0,0 1 0,0-1 0,-1 1 0,1-1 0,0 1 0,0 0 0,-1 1 0,1-1 0,0 0 0,-1 1 0,1 0 0,5 4 0,-5-2 0,1 0 0,-1 0 0,0 1 0,0 0 0,0-1 0,-1 1 0,1 1 0,-1-1 0,4 10 0,-1 3 0,0-1 0,-1 1 0,-1 0 0,-1 1 0,-1-1 0,1 19 0,-4-11 0,1-18 0,0 0 0,0 0 0,3 15 0,-3-23 0,0 0 0,0 0 0,0 1 0,0-1 0,0 0 0,0 0 0,0 1 0,0-1 0,0 0 0,0 0 0,0 0 0,1 1 0,-1-1 0,0 0 0,0 0 0,0 0 0,0 1 0,0-1 0,0 0 0,0 0 0,1 0 0,-1 0 0,0 0 0,0 1 0,0-1 0,0 0 0,1 0 0,-1 0 0,0 0 0,0 0 0,0 0 0,1 0 0,-1 0 0,0 1 0,0-1 0,0 0 0,1 0 0,-1 0 0,0 0 0,0 0 0,1 0 0,-1 0 0,0 0 0,0 0 0,0 0 0,1-1 0,-1 1 0,0 0 0,0 0 0,0 0 0,1 0 0,-1 0 0,0 0 0,0 0 0,0 0 0,0-1 0,1 1 0,-1 0 0,0 0 0,0 0 0,0 0 0,0-1 0,10-12 0,-9 12 0,43-71 0,33-53 0,-60 101 0,2 1 0,40-41 0,-54 59 0,1 0 0,-1 1 0,1-1 0,0 1 0,1 0 0,-1 1 0,0 0 0,1 0 0,9-3 0,-13 5 0,-1 1 0,0 0 0,1-1 0,-1 1 0,1 0 0,-1 0 0,1 0 0,-1 1 0,1-1 0,-1 1 0,0-1 0,1 1 0,-1 0 0,0 0 0,1 0 0,-1 0 0,0 0 0,0 0 0,0 1 0,0-1 0,0 1 0,0 0 0,-1-1 0,1 1 0,0 0 0,-1 0 0,1 0 0,-1 0 0,0 0 0,0 0 0,2 3 0,1 5 0,1 0 0,-2 1 0,1-1 0,-1 1 0,-1 0 0,2 11 0,1 71 0,-4-62 0,6 41 0,-4-58 114,0 0 0,10 25 0,-12-34-246,1-1 1,0 0 0,1 1-1,-1-1 1,1 0 0,0-1 0,0 1-1,0 0 1,0-1 0,1 0 0,-1 0-1,5 4 1,12 3-6695</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07.149"/>
    </inkml:context>
    <inkml:brush xml:id="br0">
      <inkml:brushProperty name="width" value="0.05" units="cm"/>
      <inkml:brushProperty name="height" value="0.05" units="cm"/>
      <inkml:brushProperty name="color" value="#FFFFFF"/>
    </inkml:brush>
  </inkml:definitions>
  <inkml:trace contextRef="#ctx0" brushRef="#br0">163 76 24575,'-3'0'0,"1"1"0,0-1 0,0 1 0,0 0 0,0-1 0,1 1 0,-1 0 0,0 0 0,0 1 0,0-1 0,1 0 0,-1 0 0,1 1 0,-1-1 0,1 1 0,-1 0 0,1-1 0,0 1 0,0 0 0,0 0 0,0-1 0,0 1 0,-1 3 0,-2 6 0,-1 0 0,-3 19 0,3-8 0,2 0 0,1 0 0,1 1 0,0-1 0,2 0 0,1 1 0,5 29 0,6 10 0,28 79 0,-18-79 0,38 70 0,-21-46 0,-37-78 0,-5-6 0,-12-9 0,-19-21 0,7 2 0,0 0 0,2-1 0,1-2 0,2 0 0,0-1 0,-30-62 0,43 73 0,0 0 0,2 0 0,0 0 0,1 0 0,1-1 0,1 0 0,1 0 0,0 0 0,2 0 0,0 0 0,1 0 0,1-1 0,1 2 0,6-24 0,-4 27 0,0-1 0,2 1 0,-1 1 0,2-1 0,0 1 0,1 1 0,0-1 0,1 1 0,1 1 0,16-17 0,-19 23 0,0 0 0,0 1 0,0 0 0,1 0 0,0 1 0,0 0 0,1 0 0,-1 1 0,1 0 0,0 1 0,0 0 0,0 1 0,1 0 0,-1 1 0,1-1 0,-1 2 0,21 1 0,-16 1 0,0 1 0,0 0 0,-1 1 0,1 1 0,-1 0 0,0 1 0,-1 0 0,1 1 0,-1 1 0,21 16 0,-24-16 0,0 0 0,0 1 0,-1 0 0,-1 1 0,1 0 0,-2 0 0,1 1 0,-1 0 0,-1 0 0,0 1 0,-1-1 0,8 23 0,-12-30 0,0 1 0,0-1 0,-1 1 0,1-1 0,-1 1 0,0-1 0,0 1 0,0-1 0,-1 1 0,1-1 0,-1 1 0,0-1 0,-1 0 0,1 1 0,-1-1 0,1 0 0,-1 0 0,-5 6 0,3-5 0,0 0 0,0-1 0,-1 1 0,0-1 0,0 0 0,0 0 0,0-1 0,-1 1 0,1-1 0,-1 0 0,0-1 0,-10 4 0,-3-1 0,-1 0 0,0-1 0,0-1 0,-1-1 0,1-1 0,-1 0 0,1-2 0,0 0 0,-1-2 0,1 0 0,0-1 0,-30-10 0,23 0-1365,7 0-5461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15.759"/>
    </inkml:context>
    <inkml:brush xml:id="br0">
      <inkml:brushProperty name="width" value="0.05" units="cm"/>
      <inkml:brushProperty name="height" value="0.05" units="cm"/>
      <inkml:brushProperty name="color" value="#FFFFFF"/>
    </inkml:brush>
  </inkml:definitions>
  <inkml:trace contextRef="#ctx0" brushRef="#br0">0 105 24575,'3'0'0,"8"-3"0,10-1 0,15 0 0,17-3 0,14-2 0,15-1 0,12-1 0,12 1 0,10 0 0,3 0 0,1 4 0,-3 1 0,-7 2 0,-14-1 0,-17-1 0,-21 1-8191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15.991"/>
    </inkml:context>
    <inkml:brush xml:id="br0">
      <inkml:brushProperty name="width" value="0.05" units="cm"/>
      <inkml:brushProperty name="height" value="0.05" units="cm"/>
      <inkml:brushProperty name="color" value="#FFFFFF"/>
    </inkml:brush>
  </inkml:definitions>
  <inkml:trace contextRef="#ctx0" brushRef="#br0">0 58 24575,'3'3'0,"8"1"0,10-1 0,12-3 0,12-5 0,14-1 0,16-4 0,14 1 0,10-1 0,4 0 0,3 3 0,-4 2 0,-7 2 0,-10 1 0,-14 2 0,-18 0-8191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19:54.183"/>
    </inkml:context>
    <inkml:brush xml:id="br0">
      <inkml:brushProperty name="width" value="0.05" units="cm"/>
      <inkml:brushProperty name="height" value="0.05" units="cm"/>
      <inkml:brushProperty name="color" value="#FFFFFF"/>
    </inkml:brush>
  </inkml:definitions>
  <inkml:trace contextRef="#ctx0" brushRef="#br0">706 172 24575,'-6'0'0,"-44"-1"0,-96 12 0,128-8 0,1 1 0,0 1 0,1 0 0,-1 1 0,1 1 0,0 0 0,1 1 0,0 1 0,-18 13 0,9-2 0,1 1 0,2 0 0,0 2 0,1 0 0,1 1 0,-22 39 0,14-15 0,2 1 0,-33 90 0,48-110 0,1 1 0,1 0 0,2 1 0,1 0 0,1 0 0,1 61 0,4-77 0,1 1 0,0-1 0,1 0 0,0 0 0,1 0 0,1 0 0,0-1 0,1 1 0,1-2 0,0 1 0,1-1 0,1 0 0,0 0 0,0-1 0,1 0 0,12 10 0,-7-8 0,1-2 0,1 0 0,0 0 0,0-2 0,1 0 0,1-1 0,-1-1 0,22 6 0,-13-6 0,0-1 0,1-2 0,-1-1 0,1-1 0,39-1 0,-25-4 0,0-2 0,0-2 0,0-2 0,-1-1 0,0-2 0,-1-2 0,70-33 0,-75 28 0,-1-1 0,-1-2 0,-1-1 0,-1-1 0,-1-2 0,-2-1 0,0-2 0,-1 0 0,-2-2 0,35-53 0,-43 55 0,-1-2 0,-1 1 0,-2-2 0,0 0 0,-2 0 0,-2-1 0,-1-1 0,-1 1 0,-2-1 0,-1 0 0,-2 0 0,-3-58 0,-1 64 0,-2 0 0,0 1 0,-2-1 0,-1 1 0,-1 0 0,-1 1 0,-2 0 0,0 0 0,-15-23 0,18 36 0,-1-1 0,0 1 0,0 1 0,-2-1 0,1 2 0,-1-1 0,-1 2 0,1-1 0,-2 2 0,1 0 0,-1 0 0,-1 1 0,1 0 0,-1 2 0,0-1 0,0 2 0,-25-6 0,16 7 34,1 1 1,-1 2-1,0 0 0,0 1 0,0 1 0,0 1 0,0 1 0,1 1 0,-31 11 1,23-5-279,0 1 0,1 2 0,1 1 0,0 2 1,1 0-1,-27 24 0,12-6-6582</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19:54.776"/>
    </inkml:context>
    <inkml:brush xml:id="br0">
      <inkml:brushProperty name="width" value="0.05" units="cm"/>
      <inkml:brushProperty name="height" value="0.05" units="cm"/>
      <inkml:brushProperty name="color" value="#FFFFFF"/>
    </inkml:brush>
  </inkml:definitions>
  <inkml:trace contextRef="#ctx0" brushRef="#br0">621 59 24575,'0'-3'0,"0"-1"0,1 1 0,0-1 0,0 1 0,0-1 0,2-3 0,-2 4 0,0 0 0,0 0 0,0 0 0,0 0 0,-1 0 0,1 0 0,-1-3 0,0 6 0,0 0 0,0 0 0,0-1 0,0 1 0,0 0 0,0 0 0,0 0 0,0 0 0,0 0 0,0-1 0,0 1 0,0 0 0,0 0 0,0 0 0,0 0 0,0 0 0,0 0 0,0-1 0,0 1 0,0 0 0,-1 0 0,1 0 0,0 0 0,0 0 0,0 0 0,0 0 0,0 0 0,0 0 0,0-1 0,-1 1 0,1 0 0,0 0 0,0 0 0,0 0 0,0 0 0,0 0 0,0 0 0,-1 0 0,1 0 0,0 0 0,0 0 0,0 0 0,0 0 0,0 0 0,-1 0 0,1 0 0,0 0 0,0 0 0,0 0 0,0 0 0,0 0 0,0 0 0,-1 1 0,1-1 0,0 0 0,0 0 0,0 0 0,0 0 0,0 0 0,0 0 0,0 0 0,-1 1 0,-7 6 0,-28 39 0,-58 95 0,60-88 0,-46 72 0,-90 143 0,19 8 0,145-262 0,-7 12 0,-13 41 0,24-61 0,0 0 0,0 0 0,1 0 0,0 1 0,0-1 0,1 0 0,0 1 0,0-1 0,0 1 0,1-1 0,0 0 0,3 11 0,-2-13 0,0 0 0,0-1 0,0 1 0,1-1 0,-1 1 0,1-1 0,0 0 0,0 0 0,0 0 0,0-1 0,1 1 0,-1-1 0,1 0 0,-1 0 0,1 0 0,0 0 0,0-1 0,0 1 0,0-1 0,0 0 0,4 1 0,13 1 0,0 0 0,42-1 0,-37-1 0,241 10 0,166 4 0,-432-15 0,29 1 0,1-1 0,-1-2 0,1-2 0,32-7 0,-54 9 0,-1-1 0,0 0 0,0 0 0,0-1 0,0 0 0,0-1 0,-1 0 0,8-6 0,-10 7 0,-1 0 0,0-1 0,0 0 0,0 0 0,0 0 0,-1 0 0,0-1 0,0 1 0,0-1 0,-1 0 0,0 0 0,3-10 0,-1-5 0,-1 0 0,-1 0 0,-1-41 0,-11-67 0,4 73 0,5 46 0,-29-475 0,30 469 112,1 11-246,-1 0-1,0 0 1,0 0 0,0 0 0,-1 0-1,0 0 1,0 0 0,0 0 0,-1 0-1,-3-9 1,-3 5-6692</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19:55.352"/>
    </inkml:context>
    <inkml:brush xml:id="br0">
      <inkml:brushProperty name="width" value="0.05" units="cm"/>
      <inkml:brushProperty name="height" value="0.05" units="cm"/>
      <inkml:brushProperty name="color" value="#FFFFFF"/>
    </inkml:brush>
  </inkml:definitions>
  <inkml:trace contextRef="#ctx0" brushRef="#br0">92 206 24575,'-2'-4'0,"0"0"0,0 1 0,1-1 0,-1 1 0,-1-1 0,1 1 0,-4-5 0,5 8 0,0-1 0,0 1 0,1-1 0,-1 1 0,0-1 0,0 1 0,1-1 0,-1 1 0,0 0 0,0 0 0,0-1 0,0 1 0,0 0 0,1 0 0,-1 0 0,0 0 0,0 0 0,0 0 0,0 0 0,0 0 0,0 0 0,1 1 0,-1-1 0,0 0 0,0 0 0,0 1 0,0-1 0,1 1 0,-1-1 0,0 1 0,0-1 0,1 1 0,-1-1 0,0 1 0,1 0 0,-2 0 0,-2 4 0,1 0 0,-1 0 0,1 0 0,0 0 0,0 0 0,0 1 0,1-1 0,0 1 0,0-1 0,0 1 0,1 0 0,-2 10 0,0 11 0,0 37 0,3-62 0,1 34 0,1 0 0,1 0 0,14 58 0,-10-68 0,1-1 0,0 1 0,2-2 0,1 1 0,23 37 0,-28-52 0,2 0 0,-1 0 0,1 0 0,1-1 0,-1 0 0,2-1 0,-1 0 0,1 0 0,0-1 0,17 9 0,-20-13 0,0 0 0,0-1 0,1 0 0,-1 0 0,1 0 0,-1-1 0,1 0 0,0 0 0,-1-1 0,1 0 0,0 0 0,-1-1 0,1 0 0,0-1 0,-1 1 0,0-1 0,1-1 0,7-3 0,0-2 0,0 0 0,-1-1 0,0 0 0,0-1 0,-1-1 0,-1 0 0,0-1 0,0 0 0,-1-1 0,16-24 0,-4 1 0,-2-1 0,-1-1 0,15-43 0,-18 37 0,-2 0 0,12-60 0,-22 77 0,-1-1 0,-1 0 0,-2 1 0,-1-1 0,-3-32 0,2 52 0,0 1 0,0-1 0,-1 0 0,0 0 0,-1 1 0,1-1 0,-2 1 0,1-1 0,-1 1 0,-5-8 0,6 12 0,1 1 0,-1-1 0,1 1 0,-1-1 0,0 1 0,0 0 0,0 0 0,0 0 0,0 1 0,0-1 0,0 1 0,-1-1 0,1 1 0,-1 0 0,1 0 0,-1 1 0,1-1 0,-1 1 0,1 0 0,-1 0 0,1 0 0,-1 0 0,0 0 0,-5 2 0,-27 8-1365,4 3-5461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19:55.743"/>
    </inkml:context>
    <inkml:brush xml:id="br0">
      <inkml:brushProperty name="width" value="0.05" units="cm"/>
      <inkml:brushProperty name="height" value="0.05" units="cm"/>
      <inkml:brushProperty name="color" value="#FFFFFF"/>
    </inkml:brush>
  </inkml:definitions>
  <inkml:trace contextRef="#ctx0" brushRef="#br0">388 170 24575,'7'-8'0,"1"-1"0,-1 0 0,-1 0 0,0-1 0,0 1 0,-1-1 0,0-1 0,-1 1 0,0-1 0,0 0 0,-1 0 0,2-16 0,-5 26 0,0 0 0,0-1 0,0 1 0,0 0 0,0 0 0,0 0 0,0 0 0,0-1 0,0 1 0,0 0 0,-1 0 0,1 0 0,-1 0 0,1 0 0,-1 0 0,0-2 0,1 3 0,-1 0 0,1-1 0,-1 1 0,1 0 0,0 0 0,-1-1 0,1 1 0,-1 0 0,1 0 0,-1-1 0,1 1 0,-1 0 0,0 0 0,1 0 0,-1 0 0,1 0 0,-1 0 0,1 0 0,-1 0 0,1 0 0,-1 0 0,1 0 0,-2 1 0,-1 0 0,0 0 0,0 1 0,0-1 0,0 1 0,0 0 0,0 0 0,0 0 0,1 0 0,-4 4 0,0 1 0,0 0 0,0 1 0,0 0 0,1 0 0,0 1 0,1-1 0,0 1 0,0 0 0,1 0 0,0 1 0,1-1 0,0 0 0,0 1 0,1 0 0,1-1 0,-1 1 0,2 12 0,0-7 0,2 0 0,-1 0 0,2 1 0,0-2 0,0 1 0,2 0 0,0-1 0,0 0 0,2 0 0,9 14 0,42 47 0,5 8 0,-57-72 0,0-1 0,-1 2 0,-1-1 0,1 1 0,6 23 0,-11-30 0,0 0 0,-1 0 0,1 0 0,-1 1 0,0-1 0,0 0 0,-1 0 0,1 0 0,-1 0 0,-1 0 0,1 0 0,0 0 0,-1 0 0,0 0 0,0 0 0,-1-1 0,0 1 0,1-1 0,-1 1 0,0-1 0,-1 0 0,1 0 0,-1-1 0,0 1 0,-4 2 0,-4 3 0,-1 0 0,0-1 0,0 0 0,0-2 0,-1 1 0,0-2 0,-22 7 0,8-5 69,-1-1-1,0-1 0,0-1 0,-44-1 1,55-3-259,1-1 0,-1-1 1,1 0-1,0-2 0,0 0 1,0 0-1,0-2 1,-28-13-1,14 0-6636</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12.028"/>
    </inkml:context>
    <inkml:brush xml:id="br0">
      <inkml:brushProperty name="width" value="0.05" units="cm"/>
      <inkml:brushProperty name="height" value="0.05" units="cm"/>
      <inkml:brushProperty name="color" value="#FFFFFF"/>
    </inkml:brush>
  </inkml:definitions>
  <inkml:trace contextRef="#ctx0" brushRef="#br0">185 0 24575,'-2'3'0,"1"0"0,-1-1 0,1 1 0,0 0 0,-1 0 0,1 0 0,1 0 0,-1 0 0,0 0 0,1 0 0,-1 0 0,1 0 0,0 3 0,-1 9 0,-36 440 0,18-164 0,-38 189 0,9-93 0,38-235 0,11-145 171,2-8 0,2-10-1878,-1-3-5119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52.917"/>
    </inkml:context>
    <inkml:brush xml:id="br0">
      <inkml:brushProperty name="width" value="0.05" units="cm"/>
      <inkml:brushProperty name="height" value="0.05" units="cm"/>
      <inkml:brushProperty name="color" value="#FFFFFF"/>
    </inkml:brush>
  </inkml:definitions>
  <inkml:trace contextRef="#ctx0" brushRef="#br0">0 3 24575,'0'-3'0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12.987"/>
    </inkml:context>
    <inkml:brush xml:id="br0">
      <inkml:brushProperty name="width" value="0.05" units="cm"/>
      <inkml:brushProperty name="height" value="0.05" units="cm"/>
      <inkml:brushProperty name="color" value="#FFFFFF"/>
    </inkml:brush>
  </inkml:definitions>
  <inkml:trace contextRef="#ctx0" brushRef="#br0">0 22 24575,'1297'-12'-1085,"-180"5"1085,-1089 6 14,-17 0 7,0 1 0,0 0 0,1 0 0,-1 2 0,0-1-1,0 1 1,20 6 0,-31-8-15,0 0-1,0 0 1,0 0 0,0 1-1,1-1 1,-1 0-1,0 0 1,0 0 0,0 0-1,0 0 1,0 0 0,0 0-1,0 0 1,0 0 0,0 0-1,1 0 1,-1 1 0,0-1-1,0 0 1,0 0 0,0 0-1,0 0 1,0 0 0,0 0-1,0 0 1,0 1 0,0-1-1,0 0 1,0 0 0,0 0-1,0 0 1,0 0-1,0 0 1,0 0 0,0 1-1,0-1 1,0 0 0,0 0-1,0 0 1,0 0 0,0 0-1,0 0 1,0 0 0,0 1-1,0-1 1,-1 0 0,1 0-1,0 0 1,0 0 0,-8 6 279,-10 2 49,17-8-332,-3 3-2,-1-1 0,1 1 0,0-1 0,0 1 0,1 1 0,-1-1 0,0 0 0,1 1 0,0 0 0,0-1 0,0 1 0,0 1 0,1-1 0,0 0 0,0 1 0,0-1 0,-2 6 0,-2 11 0,0 0 0,-4 31 0,10-51 0,-10 83 0,4 1 0,7 106 0,0-156 0,16 440-258,2 42-36,-18 543 294,-55-452 552,53-601-1917</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13.201"/>
    </inkml:context>
    <inkml:brush xml:id="br0">
      <inkml:brushProperty name="width" value="0.05" units="cm"/>
      <inkml:brushProperty name="height" value="0.05" units="cm"/>
      <inkml:brushProperty name="color" value="#FFFFFF"/>
    </inkml:brush>
  </inkml:definitions>
  <inkml:trace contextRef="#ctx0" brushRef="#br0">0 1 24575,'3'3'0,"4"5"0,1 6 0,5 5 0,4 4 0,2 3 0,4 2 0,1 0 0,3 1 0,-3-5-8191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13.387"/>
    </inkml:context>
    <inkml:brush xml:id="br0">
      <inkml:brushProperty name="width" value="0.05" units="cm"/>
      <inkml:brushProperty name="height" value="0.05" units="cm"/>
      <inkml:brushProperty name="color" value="#FFFFFF"/>
    </inkml:brush>
  </inkml:definitions>
  <inkml:trace contextRef="#ctx0" brushRef="#br0">233 1 24575,'-3'3'0,"-4"7"0,-5 9 0,-2 6 0,-6 6 0,-5 7 0,-8 3 0,-4 1 0,-6-4 0,5-8-8191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19.344"/>
    </inkml:context>
    <inkml:brush xml:id="br0">
      <inkml:brushProperty name="width" value="0.05" units="cm"/>
      <inkml:brushProperty name="height" value="0.05" units="cm"/>
      <inkml:brushProperty name="color" value="#FFFFFF"/>
    </inkml:brush>
  </inkml:definitions>
  <inkml:trace contextRef="#ctx0" brushRef="#br0">2357 4755 24575,'0'1'0,"0"-1"0,1 1 0,-1-1 0,1 1 0,-1-1 0,0 1 0,1-1 0,-1 1 0,1-1 0,-1 1 0,1-1 0,-1 1 0,1-1 0,0 0 0,-1 1 0,1-1 0,-1 0 0,1 0 0,0 0 0,-1 1 0,1-1 0,0 0 0,-1 0 0,1 0 0,0 0 0,-1 0 0,1 0 0,0 0 0,-1 0 0,1 0 0,0 0 0,-1-1 0,1 1 0,0 0 0,-1 0 0,1-1 0,-1 1 0,1 0 0,0-1 0,-1 1 0,1 0 0,-1-1 0,1 1 0,-1-1 0,1 1 0,-1-1 0,0 1 0,1-1 0,-1 1 0,0-1 0,1 0 0,-1 1 0,0-1 0,1 1 0,-1-1 0,0 0 0,0 1 0,0-1 0,0-1 0,3-6 0,-1-1 0,-1 0 0,1-12 0,-1 16 0,13-106 0,5-77 0,-14-71 0,3-92 0,8 61 0,12-369 0,-58-332 0,28 950 0,-3-19 0,3-1 0,2 1 0,13-87 0,-10 130 0,0 0 0,-1 0 0,-1 0 0,-1-27 0,-1 40 0,1-1 0,-1 1 0,0 0 0,0-1 0,0 1 0,-1 0 0,1 0 0,-1 0 0,0 0 0,0 1 0,-1-1 0,1 0 0,-1 1 0,1-1 0,-1 1 0,0 0 0,-1 0 0,1 0 0,0 1 0,-1-1 0,0 1 0,1-1 0,-5 0 0,-16-6 0,0 2 0,0 0 0,0 2 0,-1 1 0,-29-1 0,16 0 0,-161-18 0,-290-39 0,-789-121 0,1082 149 0,194 34 0,1 0 0,-1 0 0,1 0 0,-1-1 0,1 1 0,-1-1 0,1 1 0,-1-1 0,1 0 0,0 1 0,-1-1 0,1 0 0,0 0 0,0 0 0,0 0 0,-1 0 0,1 0 0,0 0 0,1-1 0,-1 1 0,0 0 0,0 0 0,0-1 0,1 1 0,-1 0 0,0-1 0,1 1 0,0-1 0,-1 1 0,1-1 0,0-2 0,0-2 0,1 0 0,0 0 0,0-1 0,0 1 0,1 0 0,3-8 0,-2 6 0,12-47 0,-3 0 0,-2 0 0,4-80 0,-7 60 0,40-317 0,-40 333-1365,-6 39-5461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19.876"/>
    </inkml:context>
    <inkml:brush xml:id="br0">
      <inkml:brushProperty name="width" value="0.05" units="cm"/>
      <inkml:brushProperty name="height" value="0.05" units="cm"/>
      <inkml:brushProperty name="color" value="#FFFFFF"/>
    </inkml:brush>
  </inkml:definitions>
  <inkml:trace contextRef="#ctx0" brushRef="#br0">1 539 24575,'1'-5'0,"0"1"0,0 0 0,1 0 0,-1 0 0,1 0 0,0 0 0,1 1 0,3-7 0,0 1 0,38-71 0,48-124 0,-51 109 0,-36 82 0,22-43 0,-25 52 0,0 1 0,0 0 0,0 1 0,0-1 0,0 0 0,1 1 0,-1-1 0,1 1 0,-1-1 0,1 1 0,0 0 0,0 0 0,0 1 0,4-3 0,-6 4 0,1 0 0,-1 0 0,1 0 0,-1 0 0,1 0 0,-1 0 0,1 0 0,-1 0 0,1 0 0,-1 1 0,1-1 0,-1 1 0,0-1 0,1 1 0,-1-1 0,0 1 0,1 0 0,-1 0 0,0 0 0,0 0 0,0 0 0,0 0 0,0 0 0,2 2 0,22 34 0,-20-27 0,33 55 0,-7-11 0,2-2 0,43 53 0,-9-27-1365,-37-42-5461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22.001"/>
    </inkml:context>
    <inkml:brush xml:id="br0">
      <inkml:brushProperty name="width" value="0.05" units="cm"/>
      <inkml:brushProperty name="height" value="0.05" units="cm"/>
      <inkml:brushProperty name="color" value="#FFFFFF"/>
    </inkml:brush>
  </inkml:definitions>
  <inkml:trace contextRef="#ctx0" brushRef="#br0">2140 0 24575,'-7'48'0,"-3"96"0,7-65 0,-76 691 0,75-741 0,-2-1 0,-1 0 0,-18 47 0,24-73 0,0 0 0,0 0 0,-1 0 0,1 0 0,-1-1 0,0 1 0,1-1 0,-1 1 0,0-1 0,0 1 0,0-1 0,0 0 0,0 0 0,0 0 0,0 0 0,0 0 0,-1-1 0,1 1 0,0 0 0,0-1 0,-5 1 0,-5-1 0,-1 1 0,-24-3 0,15 0 0,-305-18 0,252 14 0,-700-8 0,565 15 0,135-1 0,-1 4 0,-146 26 0,220-30 0,0 1 0,-1-1 0,1 1 0,0 0 0,0 0 0,0 0 0,0 0 0,0 0 0,0 0 0,1 0 0,-1 1 0,0-1 0,0 1 0,1-1 0,-1 1 0,1 0 0,0 0 0,-1-1 0,1 1 0,0 0 0,0 0 0,0 0 0,0 0 0,1 1 0,-1-1 0,0 0 0,1 0 0,0 0 0,-1 4 0,1 6 0,0-1 0,1 0 0,0 1 0,5 19 0,0-4 0,25 353 0,-30 3 0,-2-222 0,-10 207 0,-77 478 0,76-720-1365,11-107-5461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22.476"/>
    </inkml:context>
    <inkml:brush xml:id="br0">
      <inkml:brushProperty name="width" value="0.05" units="cm"/>
      <inkml:brushProperty name="height" value="0.05" units="cm"/>
      <inkml:brushProperty name="color" value="#FFFFFF"/>
    </inkml:brush>
  </inkml:definitions>
  <inkml:trace contextRef="#ctx0" brushRef="#br0">363 29 24575,'0'-3'0,"0"-4"0,-3-1 0,-4 0 0,-4 6 0,-7 9 0,-2 6 0,-5 4 0,-5 6 0,-2 5 0,-3 3 0,-1 4 0,2 1 0,0 1 0,4 1 0,3-1 0,7-5-8191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23.132"/>
    </inkml:context>
    <inkml:brush xml:id="br0">
      <inkml:brushProperty name="width" value="0.05" units="cm"/>
      <inkml:brushProperty name="height" value="0.05" units="cm"/>
      <inkml:brushProperty name="color" value="#FFFFFF"/>
    </inkml:brush>
  </inkml:definitions>
  <inkml:trace contextRef="#ctx0" brushRef="#br0">1 0 24575,'12'11'0,"0"-1"0,2 0 0,15 8 0,7 6 0,230 184 0,-238-181 0,0 1 0,-2 2 0,26 38 0,-43-56-1365,0-4-5461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23.912"/>
    </inkml:context>
    <inkml:brush xml:id="br0">
      <inkml:brushProperty name="width" value="0.05" units="cm"/>
      <inkml:brushProperty name="height" value="0.05" units="cm"/>
      <inkml:brushProperty name="color" value="#FFFFFF"/>
    </inkml:brush>
  </inkml:definitions>
  <inkml:trace contextRef="#ctx0" brushRef="#br0">0 2239 24575,'1'-11'0,"1"0"0,0-1 0,0 1 0,8-20 0,3-13 0,17-116 0,9-181 0,-15-165 0,-23 285 0,-30-225 0,16 325 0,-14-166 0,26 266-1365,1 6-5461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24.331"/>
    </inkml:context>
    <inkml:brush xml:id="br0">
      <inkml:brushProperty name="width" value="0.05" units="cm"/>
      <inkml:brushProperty name="height" value="0.05" units="cm"/>
      <inkml:brushProperty name="color" value="#FFFFFF"/>
    </inkml:brush>
  </inkml:definitions>
  <inkml:trace contextRef="#ctx0" brushRef="#br0">1 57 24575,'2'1'0,"0"1"0,1 0 0,-1-1 0,1 1 0,-1-1 0,1 0 0,0 0 0,0 0 0,-1 0 0,1-1 0,5 2 0,37 0 0,-21-2 0,1533-3-1113,-1556 3 1113,371-33 0,-356 31-15,25-4-11,-38 6 44,-1-1 1,1 1 0,-1-1 0,0 0 0,1 0 0,-1 0 0,0 0 0,1-1 0,-1 1-1,0 0 1,3-4 0,-4 4-6,-1 1-1,0 0 0,0 0 0,0-1 1,0 1-1,0 0 0,0-1 1,0 1-1,0 0 0,0-1 1,0 1-1,0 0 0,0-1 1,0 1-1,-1 0 0,1-1 0,0 1 1,0 0-1,0 0 0,0-1 1,0 1-1,-1 0 0,1 0 1,0-1-1,0 1 0,0 0 1,-1 0-1,1-1 0,0 1 0,0 0 1,-1 0-1,1 0 0,0 0 1,-1-1-1,1 1 0,0 0 1,0 0-1,-1 0 0,1 0 1,0 0-1,-1 0 0,1 0 1,0 0-1,-1 0 0,1 0 0,0 0 1,-1 0-1,1 0 0,-18-3 313,-23 1-1690,22 2-5461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53.082"/>
    </inkml:context>
    <inkml:brush xml:id="br0">
      <inkml:brushProperty name="width" value="0.05" units="cm"/>
      <inkml:brushProperty name="height" value="0.05" units="cm"/>
      <inkml:brushProperty name="color" value="#FFFFFF"/>
    </inkml:brush>
  </inkml:definitions>
  <inkml:trace contextRef="#ctx0" brushRef="#br0">0 1 24575,'3'0'0,"4"0"0,1 3 0,-1-2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25.064"/>
    </inkml:context>
    <inkml:brush xml:id="br0">
      <inkml:brushProperty name="width" value="0.05" units="cm"/>
      <inkml:brushProperty name="height" value="0.05" units="cm"/>
      <inkml:brushProperty name="color" value="#FFFFFF"/>
    </inkml:brush>
  </inkml:definitions>
  <inkml:trace contextRef="#ctx0" brushRef="#br0">0 1 24575,'8'202'0,"-1"-44"0,-3 1218-1231,-4-1353 1097</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25.640"/>
    </inkml:context>
    <inkml:brush xml:id="br0">
      <inkml:brushProperty name="width" value="0.05" units="cm"/>
      <inkml:brushProperty name="height" value="0.05" units="cm"/>
      <inkml:brushProperty name="color" value="#FFFFFF"/>
    </inkml:brush>
  </inkml:definitions>
  <inkml:trace contextRef="#ctx0" brushRef="#br0">0 382 24575,'1'-3'0,"0"0"0,1 0 0,-1 0 0,0 0 0,1 0 0,0 0 0,0 1 0,0-1 0,3-3 0,2-4 0,8-11 0,1 1 0,1 0 0,1 2 0,24-21 0,86-60 0,-94 76 0,0 0 0,48-22 0,-71 39 0,1 1 0,-1 1 0,1 0 0,0 1 0,0 0 0,0 0 0,1 1 0,-1 1 0,1 0 0,-1 1 0,0 0 0,14 3 0,-21-2 0,1 0 0,0 1 0,0 0 0,-1 0 0,1 1 0,-1-1 0,1 1 0,-1 1 0,0-1 0,0 1 0,7 6 0,-6-3 0,0 0 0,0 0 0,0 1 0,-1 0 0,0 0 0,7 15 0,-1 7 0,-1 0 0,-2 1 0,7 44 0,-10-50 0,23 92-1365,-12-63-5461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08.099"/>
    </inkml:context>
    <inkml:brush xml:id="br0">
      <inkml:brushProperty name="width" value="0.05" units="cm"/>
      <inkml:brushProperty name="height" value="0.05" units="cm"/>
      <inkml:brushProperty name="color" value="#FFFFFF"/>
    </inkml:brush>
  </inkml:definitions>
  <inkml:trace contextRef="#ctx0" brushRef="#br0">38 460 24575,'2'-3'0,"1"0"0,-1 1 0,1-1 0,0 1 0,0 0 0,0 0 0,0 0 0,0 0 0,1 0 0,-1 1 0,0-1 0,1 1 0,-1 0 0,1 0 0,-1 0 0,1 1 0,0-1 0,-1 1 0,1 0 0,0 0 0,-1 0 0,1 1 0,0-1 0,6 3 0,-4-1 0,-1 0 0,0 1 0,1 0 0,-1 0 0,0 0 0,0 1 0,-1-1 0,1 1 0,-1 0 0,0 1 0,0-1 0,0 1 0,-1-1 0,6 10 0,-2 1 0,0-1 0,-1 1 0,-1 0 0,0 1 0,-1-1 0,-1 1 0,-1 0 0,2 21 0,-3-17 0,-1 1 0,-1-1 0,-1 0 0,0 1 0,-2-1 0,-6 22 0,9-38 0,-1 1 0,0 0 0,0 0 0,-1-1 0,1 1 0,-1-1 0,0 0 0,-7 8 0,9-11 0,0 0 0,0 0 0,0 1 0,-1-2 0,1 1 0,0 0 0,-1 0 0,1 0 0,-1-1 0,1 1 0,-1-1 0,1 1 0,-1-1 0,0 1 0,1-1 0,-1 0 0,1 0 0,-1 0 0,0 0 0,1 0 0,-1 0 0,0 0 0,1-1 0,-1 1 0,1-1 0,-1 1 0,1-1 0,-1 1 0,1-1 0,-1 0 0,1 0 0,-2-1 0,-6-4 0,1-2 0,0 1 0,0-1 0,0 0 0,1-1 0,1 1 0,-1-2 0,1 1 0,-8-18 0,2 1 0,2-1 0,-13-45 0,16 43 0,2-1 0,0 0 0,3 1 0,0-1 0,2 0 0,0 0 0,3 0 0,0 0 0,2 1 0,1-1 0,2 1 0,0 0 0,2 1 0,1 0 0,26-45 0,-31 63 0,0 1 0,1 0 0,0 0 0,0 0 0,1 1 0,0 0 0,1 1 0,0-1 0,0 2 0,0-1 0,1 1 0,0 1 0,0 0 0,0 0 0,1 1 0,0 0 0,0 1 0,0 0 0,0 1 0,0 0 0,0 1 0,1 0 0,-1 1 0,0 0 0,1 1 0,-1 0 0,14 4 0,-1-1 0,-2 2 0,1 1 0,-1 1 0,0 1 0,-1 1 0,31 18 0,-42-22 0,1 1 0,-2 0 0,1 1 0,-1 0 0,0 0 0,-1 1 0,1 0 0,-2 1 0,0 0 0,0 0 0,0 0 0,-2 1 0,1 0 0,4 15 0,-8-22 0,-1 1 0,0 0 0,0 0 0,0 0 0,-1 0 0,0 0 0,0 0 0,0 0 0,-1 0 0,0 0 0,0 0 0,0 0 0,0 0 0,-3 7 0,0-6 0,1 1 0,-1-1 0,-1 1 0,1-1 0,-1 0 0,0-1 0,0 1 0,-10 7 0,-7 3 0,-1-1 0,0-1 0,-1-2 0,-29 12 0,51-23 0,-7 3 0,-24 11 0,32-14 0,-1 0 0,1 0 0,-1 0 0,1 0 0,-1 0 0,1 0 0,0 0 0,0 0 0,0 1 0,-1-1 0,1 0 0,0 1 0,1-1 0,-1 1 0,0-1 0,-1 3 0,2-3 0,1 0 0,-1 0 0,0 0 0,0 0 0,0 0 0,1 0 0,-1-1 0,0 1 0,1 0 0,-1 0 0,1 0 0,-1-1 0,1 1 0,-1 0 0,1 0 0,0-1 0,-1 1 0,1-1 0,0 1 0,-1 0 0,1-1 0,0 1 0,0-1 0,0 0 0,-1 1 0,1-1 0,1 1 0,30 10 0,-25-9 0,40 12 0,95 34 0,-127-41 0,0 0 0,-1 0 0,0 2 0,0-1 0,-1 2 0,0 0 0,12 12 0,-21-18 0,0 0 0,-1 0 0,0 1 0,0-1 0,0 1 0,0 0 0,-1-1 0,1 1 0,-1 0 0,-1 0 0,3 7 0,-4-10 0,0 0 0,1 1 0,-1-1 0,0 1 0,-1-1 0,1 1 0,0-1 0,-1 1 0,1-1 0,-1 1 0,1-1 0,-1 0 0,0 1 0,0-1 0,-1 0 0,1 0 0,0 1 0,-1-1 0,1 0 0,-1-1 0,1 1 0,-1 0 0,0 0 0,0-1 0,-4 4 0,-3 0 0,0-1 0,0 1 0,-1-1 0,0-1 0,1 0 0,-1 0 0,0-1 0,0 0 0,-20 0 0,-6-1 0,-51-4 0,52 0 171,-63-13 0,88 14-342,-1-1 0,0-1 1,1 1-1,0-2 0,0 1 1,0-2-1,0 1 0,1-1 1,-17-14-1,8 0-6655</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08.502"/>
    </inkml:context>
    <inkml:brush xml:id="br0">
      <inkml:brushProperty name="width" value="0.05" units="cm"/>
      <inkml:brushProperty name="height" value="0.05" units="cm"/>
      <inkml:brushProperty name="color" value="#FFFFFF"/>
    </inkml:brush>
  </inkml:definitions>
  <inkml:trace contextRef="#ctx0" brushRef="#br0">354 125 24575,'3'0'0,"-1"-1"0,1 1 0,-1 0 0,1-1 0,-1 1 0,1-1 0,-1 0 0,1 1 0,-1-1 0,0 0 0,0-1 0,1 1 0,-1 0 0,0-1 0,3-2 0,-5 4 0,1-1 0,0 0 0,-1 0 0,1 0 0,-1 0 0,1 0 0,-1 0 0,1 0 0,-1 0 0,0 0 0,0 0 0,1 0 0,-1 0 0,0 0 0,0 0 0,0 0 0,0 0 0,0 0 0,0 0 0,0 0 0,0 0 0,-1 0 0,1 0 0,0 0 0,-1 0 0,1 0 0,-1 0 0,1 0 0,-1 0 0,1 0 0,-1 0 0,1 0 0,-1 1 0,0-1 0,0 0 0,1 0 0,-1 1 0,-1-2 0,-9-6 0,0 0 0,0 0 0,-1 1 0,0 1 0,0 0 0,-1 0 0,1 1 0,-1 1 0,0 0 0,-1 1 0,1 1 0,-1 0 0,1 0 0,-1 1 0,-16 2 0,21 0 0,1 1 0,-1 0 0,1 0 0,0 1 0,0 0 0,0 0 0,0 1 0,1 0 0,-1 1 0,1-1 0,0 1 0,1 1 0,-1-1 0,1 1 0,0 1 0,0-1 0,-7 11 0,9-11 0,0 0 0,1 0 0,-1 0 0,1 0 0,0 1 0,1-1 0,0 1 0,0-1 0,0 1 0,1 0 0,0 0 0,0 0 0,1 0 0,0 0 0,0 0 0,0 0 0,1 0 0,0-1 0,1 1 0,-1 0 0,1 0 0,4 7 0,-4-9 0,0-1 0,1 1 0,0-1 0,0 0 0,1 0 0,-1 0 0,1 0 0,0 0 0,0-1 0,0 0 0,8 6 0,-4-5 0,1 0 0,-1 0 0,1-1 0,-1 0 0,1 0 0,12 1 0,-3-2 0,-1 0 0,1-1 0,0-1 0,-1-1 0,1 0 0,27-7 0,-34 5 0,-1 1 0,0-2 0,0 0 0,0 0 0,0-1 0,-1 0 0,0 0 0,0-1 0,0 0 0,10-10 0,-17 13 0,1 1 0,-1-1 0,1 0 0,-1 1 0,0-1 0,0 0 0,-1-1 0,1 1 0,0 0 0,-1 0 0,0-1 0,0 1 0,0-1 0,0 1 0,0-1 0,-1 1 0,0-1 0,0 1 0,0-1 0,0 0 0,0 1 0,-1-1 0,1 1 0,-1-1 0,0 1 0,0-1 0,0 1 0,-1 0 0,1 0 0,-1-1 0,0 1 0,0 0 0,-4-5 0,5 6 0,-1 0 0,0 0 0,0 0 0,1 0 0,-1 0 0,-1 0 0,1 0 0,0 1 0,0-1 0,-1 1 0,1-1 0,-1 1 0,1 0 0,-1 0 0,1 0 0,-1 1 0,0-1 0,1 0 0,-1 1 0,0 0 0,-3 0 0,4 0 0,0 0 0,1 1 0,-1-1 0,0 1 0,0 0 0,1-1 0,-1 1 0,0 0 0,1 0 0,-1 0 0,1 0 0,-1 0 0,1 1 0,0-1 0,0 0 0,-1 1 0,1-1 0,0 1 0,0-1 0,0 1 0,0 0 0,1-1 0,-1 1 0,0 0 0,1-1 0,-1 1 0,1 0 0,-1 0 0,1 0 0,0 0 0,0-1 0,0 3 0,0 1 20,0-1 0,0 0 0,0 0 1,0 0-1,1 0 0,0 1 0,0-1 0,0 0 0,0 0 0,1 0 0,-1-1 0,1 1 0,0 0 0,0 0 0,1-1 0,4 6 1,-2-4-211,0 0 0,0 0 1,1 0-1,0-1 0,0 0 1,0 0-1,0 0 1,12 4-1,6 1-6636</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09.357"/>
    </inkml:context>
    <inkml:brush xml:id="br0">
      <inkml:brushProperty name="width" value="0.05" units="cm"/>
      <inkml:brushProperty name="height" value="0.05" units="cm"/>
      <inkml:brushProperty name="color" value="#FFFFFF"/>
    </inkml:brush>
  </inkml:definitions>
  <inkml:trace contextRef="#ctx0" brushRef="#br0">1 78 24575,'0'-1'0,"0"0"0,0 0 0,0 0 0,0 0 0,0 0 0,0 0 0,0 0 0,0 0 0,0 1 0,0-1 0,1 0 0,-1 0 0,0 0 0,1 0 0,-1 0 0,1 0 0,-1 1 0,1-1 0,-1 0 0,1 0 0,0 1 0,-1-1 0,1 0 0,0 1 0,0-1 0,-1 1 0,1-1 0,0 1 0,0-1 0,0 1 0,0 0 0,1-1 0,0 1 0,-1 0 0,1 0 0,-1 0 0,1 0 0,-1 0 0,0 1 0,1-1 0,-1 1 0,1-1 0,-1 1 0,0-1 0,1 1 0,-1 0 0,0 0 0,0 0 0,1 0 0,-1 0 0,0 0 0,0 0 0,0 0 0,1 1 0,24 36 0,0 0 0,-3 2 0,22 49 0,-10-17 0,-31-65 0,12 25 0,-15-31 0,-1 0 0,1 0 0,-1 0 0,1 1 0,-1-1 0,0 0 0,0 0 0,1 0 0,-1 1 0,0-1 0,0 0 0,0 0 0,0 1 0,0-1 0,-1 0 0,1 0 0,0 0 0,0 1 0,-1-1 0,1 0 0,-2 2 0,1-2 0,1-1 0,-1 0 0,0 1 0,0-1 0,0 0 0,0 1 0,0-1 0,0 0 0,0 0 0,0 0 0,0 0 0,0 0 0,0 0 0,0 0 0,0 0 0,0 0 0,0 0 0,0 0 0,0-1 0,1 1 0,-1 0 0,0-1 0,0 1 0,0-1 0,-1 0 0,-22-14 0,19 11 0,0 1 0,1-1 0,0 0 0,0 0 0,0 0 0,0-1 0,1 0 0,-1 1 0,1-1 0,0 0 0,1 0 0,-1-1 0,1 1 0,0-1 0,0 1 0,1-1 0,0 1 0,0-1 0,0 0 0,0 0 0,1 1 0,0-1 0,1 0 0,-1 0 0,1 0 0,0 1 0,2-9 0,1 3 0,1-1 0,0 1 0,0-1 0,1 1 0,1 1 0,-1-1 0,2 1 0,-1 1 0,2-1 0,-1 1 0,19-15 0,-12 13 0,0 0 0,0 1 0,1 1 0,21-9 0,-29 14 0,-1 1 0,1 1 0,-1 0 0,1 0 0,0 0 0,0 1 0,0 0 0,0 0 0,0 1 0,0 0 0,0 1 0,10 1 0,-15-1 0,1 0 0,-1 0 0,1 0 0,-1 1 0,0-1 0,1 1 0,-1 0 0,0 0 0,0 0 0,0 1 0,-1-1 0,1 0 0,0 1 0,-1 0 0,0 0 0,1 0 0,-1 0 0,0 0 0,-1 0 0,1 0 0,-1 1 0,1-1 0,1 7 0,0 6 0,0 0 0,-1 0 0,-1 0 0,-1 22 0,2 22 0,-1-57 0,-1 0 0,0-1 0,1 1 0,-1 0 0,1-1 0,0 1 0,0-1 0,0 1 0,0-1 0,1 1 0,-1-1 0,1 0 0,-1 0 0,1 0 0,0 0 0,-1 0 0,1 0 0,0 0 0,1 0 0,3 2 0,-4-3 0,1-1 0,0 1 0,-1 0 0,1-1 0,0 0 0,-1 1 0,1-1 0,0 0 0,0-1 0,-1 1 0,1 0 0,0-1 0,0 1 0,-1-1 0,1 0 0,-1 0 0,1 0 0,-1 0 0,1-1 0,2-1 0,48-31 0,-2-2 0,47-44 0,-52 35 0,-33 31 0,1 0 0,28-20 0,-42 33 0,1 1 0,-1 0 0,1-1 0,-1 1 0,1 0 0,0 0 0,-1 0 0,1 0 0,-1 0 0,1 0 0,-1-1 0,1 1 0,-1 0 0,1 1 0,-1-1 0,1 0 0,0 0 0,-1 0 0,1 0 0,-1 0 0,1 0 0,-1 1 0,1-1 0,-1 0 0,1 0 0,-1 1 0,0-1 0,1 0 0,-1 1 0,1-1 0,-1 0 0,0 1 0,1-1 0,0 1 0,11 20 0,-6-11 0,0-3 0,1 1 0,0-1 0,0-1 0,1 1 0,-1-2 0,2 1 0,-1-1 0,0 0 0,19 8 0,-15-8 0,1-1 0,0 0 0,0 0 0,0-2 0,0 1 0,23 0 0,-33-3 0,0 0 0,-1 0 0,1 0 0,-1-1 0,1 1 0,-1-1 0,1 1 0,-1-1 0,1 0 0,-1 0 0,1 0 0,-1 0 0,0 0 0,0-1 0,1 1 0,-1-1 0,0 0 0,0 1 0,-1-1 0,1 0 0,0 0 0,-1 0 0,1 0 0,1-4 0,2-4 0,-2 1 0,1-1 0,-2 0 0,1 0 0,1-11 0,-3 11 0,1 0 0,1 0 0,6-18 0,-2 19 0,-2 12 0,-4 17 0,-8 10 0,-2 0 0,-2 0 0,-22 46 0,29-68 0,0-1 0,-1 1 0,0-1 0,0 0 0,-1 0 0,-10 9 0,13-13 0,0 0 0,0-1 0,0 0 0,0 1 0,0-1 0,0 0 0,-1-1 0,1 1 0,0-1 0,-1 1 0,0-1 0,1 0 0,-1 0 0,0-1 0,1 1 0,-1-1 0,-6 0 0,10 0 0,-1 0 0,1 0 0,0 0 0,-1 0 0,1 0 0,-1 0 0,1 0 0,0 0 0,-1 0 0,1 0 0,-1 0 0,1 0 0,0-1 0,-1 1 0,1 0 0,0 0 0,-1 0 0,1-1 0,0 1 0,-1 0 0,1-1 0,0 1 0,0 0 0,-1-1 0,1 1 0,0 0 0,0-1 0,0 1 0,-1 0 0,1-1 0,0 1 0,0 0 0,0-1 0,0 0 0,0 1 0,0-1 0,0 0 0,1 1 0,-1-1 0,0 0 0,1 1 0,-1-1 0,0 1 0,1-1 0,-1 1 0,1-1 0,-1 1 0,1-1 0,-1 1 0,1 0 0,-1-1 0,1 1 0,0 0 0,-1-1 0,1 1 0,1-1 0,6-1 0,0-1 0,0 2 0,1-1 0,-1 1 0,0 0 0,1 1 0,12 0 0,65 9 0,-78-8 0,45 9 0,0 1 0,-1 3 0,0 3 0,-2 1 0,0 3 0,61 34 0,-63-24-1365,-10-4-5461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17.126"/>
    </inkml:context>
    <inkml:brush xml:id="br0">
      <inkml:brushProperty name="width" value="0.05" units="cm"/>
      <inkml:brushProperty name="height" value="0.05" units="cm"/>
      <inkml:brushProperty name="color" value="#FFFFFF"/>
    </inkml:brush>
  </inkml:definitions>
  <inkml:trace contextRef="#ctx0" brushRef="#br0">1 18 24575,'0'-3'0,"3"-1"0,4 0 0,4 0 0,4 2 0,4 4 0,7 1 0,7 1 0,7 2 0,-2 1-8191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17.313"/>
    </inkml:context>
    <inkml:brush xml:id="br0">
      <inkml:brushProperty name="width" value="0.05" units="cm"/>
      <inkml:brushProperty name="height" value="0.05" units="cm"/>
      <inkml:brushProperty name="color" value="#FFFFFF"/>
    </inkml:brush>
  </inkml:definitions>
  <inkml:trace contextRef="#ctx0" brushRef="#br0">0 1 24575,'0'3'0,"3"4"0,5 1 0,6-1 0,11-2 0,13-1 0,13-2 0,-3-1-8191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31.763"/>
    </inkml:context>
    <inkml:brush xml:id="br0">
      <inkml:brushProperty name="width" value="0.05" units="cm"/>
      <inkml:brushProperty name="height" value="0.05" units="cm"/>
      <inkml:brushProperty name="color" value="#FFFFFF"/>
    </inkml:brush>
  </inkml:definitions>
  <inkml:trace contextRef="#ctx0" brushRef="#br0">3654 404 24575,'0'-10'0,"0"0"0,0-1 0,-2 1 0,1 0 0,-5-14 0,4 19 0,0-1 0,0 1 0,-1 0 0,0 1 0,0-1 0,0 0 0,-1 1 0,0 0 0,0-1 0,0 2 0,-7-6 0,-3-2 0,-2 1 0,1 0 0,-2 2 0,1 0 0,-1 0 0,0 2 0,-18-5 0,-130-24 0,146 32 0,-415-44-220,-4 30-112,240 12 278,69 0 54,-264-5 0,3 20 0,332-5 0,0 2 0,-69 18 0,98-18 0,1 2 0,1 1 0,0 2 0,1 0 0,0 2 0,-33 23 0,24-11 87,2 2 1,-57 62-1,-47 75 243,110-131-316,-95 121-14,-105 173 0,204-288 0,1 0 0,2 2 0,2 0 0,2 1 0,1 1 0,-15 87 0,26-106 0,2-1 0,1 1 0,1 0 0,2-1 0,0 1 0,6 27 0,-3-33 0,0 0 0,1 0 0,1-1 0,1 0 0,1 0 0,0-1 0,1 0 0,18 23 0,-3-12 0,1 0 0,1-1 0,1-2 0,1-1 0,56 34 0,-5-11 0,100 43 0,-20-23-367,3-6-1,229 52 0,352 24-735,-741-136 1103,370 47-65,3-27-78,-291-22 96,-1-5 0,118-22-1,-142 15 35,-1-3 0,0-2 1,-2-3-1,65-33 0,-31 4 13,-2-4 0,-3-4 0,-2-4 0,-3-3 0,-3-4 0,-3-3 0,92-114 0,-143 156 24,-1-1 1,-1 0-1,-2-2 1,27-59-1,-39 71 156,-1 0 0,0 0 1,-2 0-1,0-1 0,-1 0 0,-2 0 0,0 0 0,-1-1 0,-3-32 1,-4 19-107,0 1 1,-3-1 0,0 2-1,-3-1 1,0 1 0,-26-47-1,-1 11 13,-89-120 0,67 110-141,-4 4 0,-3 2 0,-3 3 0,-3 4 0,-95-67 0,110 93 13,-2 3 1,-1 2-1,-2 3 0,-1 3 1,-1 3-1,-2 3 1,-138-31-1,172 49-378,0 2 0,-36 1 0,16 4-5866</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33.496"/>
    </inkml:context>
    <inkml:brush xml:id="br0">
      <inkml:brushProperty name="width" value="0.05" units="cm"/>
      <inkml:brushProperty name="height" value="0.05" units="cm"/>
      <inkml:brushProperty name="color" value="#FFFFFF"/>
    </inkml:brush>
  </inkml:definitions>
  <inkml:trace contextRef="#ctx0" brushRef="#br0">420 539 24575,'21'-22'0,"0"0"0,-2-1 0,-1-1 0,-1-1 0,-1 0 0,-1-2 0,-1 1 0,10-30 0,13-52 0,-34 94 0,1-1 0,-2 1 0,0 0 0,-1-1 0,0-25 0,-1 37 0,0 0 0,-1 1 0,1-1 0,0 0 0,-1 0 0,0 0 0,1 0 0,-1 1 0,0-1 0,-1 0 0,1 1 0,0-1 0,-1 1 0,1-1 0,-1 1 0,0 0 0,0-1 0,0 1 0,0 0 0,0 0 0,0 1 0,-1-1 0,1 0 0,-1 1 0,1-1 0,-1 1 0,0 0 0,1 0 0,-1 0 0,0 0 0,0 1 0,1-1 0,-1 1 0,0-1 0,0 1 0,-6 0 0,-2 1 0,1 1 0,-1 0 0,0 0 0,1 1 0,-1 0 0,1 1 0,0 0 0,-17 9 0,2 3 3,0 1-1,1 2 1,1 0-1,1 1 1,1 1-1,1 1 1,0 1-1,2 0 1,1 2-1,-18 33 1,6-5-31,4 2 1,1 0-1,3 1 0,-15 69 0,15-34-172,4 1 0,-8 167 0,23-138 223,23 205 0,-19-312-91,35 223-1118,-31-209-5086</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33.667"/>
    </inkml:context>
    <inkml:brush xml:id="br0">
      <inkml:brushProperty name="width" value="0.05" units="cm"/>
      <inkml:brushProperty name="height" value="0.05" units="cm"/>
      <inkml:brushProperty name="color" value="#FFFFFF"/>
    </inkml:brush>
  </inkml:definitions>
  <inkml:trace contextRef="#ctx0" brushRef="#br0">1 37 24575,'0'-3'0,"3"-1"0,4 0 0,4-2 0,7-1 0,6 2 0,5 1 0,7 1 0,7 5 0,8 1 0,9 4 0,-7 1-8191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9T05:49:54.250"/>
    </inkml:context>
    <inkml:brush xml:id="br0">
      <inkml:brushProperty name="width" value="0.05" units="cm"/>
      <inkml:brushProperty name="height" value="0.05" units="cm"/>
      <inkml:brushProperty name="color" value="#F6630D"/>
    </inkml:brush>
  </inkml:definitions>
  <inkml:trace contextRef="#ctx0" brushRef="#br0">1 3 24575,'3'-3'0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48.098"/>
    </inkml:context>
    <inkml:brush xml:id="br0">
      <inkml:brushProperty name="width" value="0.05" units="cm"/>
      <inkml:brushProperty name="height" value="0.05" units="cm"/>
      <inkml:brushProperty name="color" value="#FFFFFF"/>
    </inkml:brush>
  </inkml:definitions>
  <inkml:trace contextRef="#ctx0" brushRef="#br0">914 70 24575,'-34'-18'0,"13"7"0,0 1 0,-35-12 0,48 19 0,-1 1 0,0 1 0,1 0 0,-1 0 0,0 0 0,0 1 0,0 0 0,0 1 0,1 0 0,-14 3 0,4 2 0,-1 1 0,1 0 0,1 1 0,0 1 0,0 0 0,0 1 0,1 1 0,-19 18 0,-6 7 0,-59 71 0,56-54 0,1 3 0,3 1 0,3 2 0,2 2 0,-40 96 0,58-115 0,2 1 0,2 0 0,1 1 0,3 1 0,2 0 0,1 0 0,3 0 0,2 1 0,6 66 0,-2-88 0,1 0 0,1 0 0,2-1 0,0 0 0,1 0 0,1 0 0,2-1 0,0-1 0,1 0 0,18 24 0,-18-29 0,1-1 0,1 0 0,0-2 0,1 1 0,1-2 0,0 0 0,0-1 0,1 0 0,1-1 0,0-1 0,0-1 0,35 10 0,-21-10 0,1-2 0,0-1 0,1-1 0,-1-2 0,0-2 0,1 0 0,-1-3 0,1-1 0,60-15 0,-47 6 0,0-2 0,0-2 0,-2-2 0,0-2 0,-1-2 0,42-31 0,-53 31 0,-1-2 0,-1-2 0,-1 0 0,-2-2 0,-1-1 0,-1-2 0,-1 0 0,-2-1 0,-2-2 0,35-73 0,-45 81 0,0-2 0,-2 1 0,-1-1 0,-2-1 0,0 1 0,-2-1 0,-1 0 0,-2 0 0,-1 0 0,-1 0 0,-1 0 0,-2 0 0,-1 0 0,-2 1 0,-13-41 0,11 49 0,1 0 0,-2 1 0,-1 0 0,-1 0 0,0 2 0,-29-34 0,30 41 0,0-1 0,-1 2 0,-1-1 0,0 2 0,0 0 0,-1 0 0,0 1 0,0 1 0,-1 0 0,-22-6 0,12 6 43,0 2 0,0 1-1,0 0 1,-1 2 0,1 1-1,-1 1 1,-25 4 0,15 1-385,0 1 1,0 2 0,1 2-1,-43 17 1,22-3-6485</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33.868"/>
    </inkml:context>
    <inkml:brush xml:id="br0">
      <inkml:brushProperty name="width" value="0.05" units="cm"/>
      <inkml:brushProperty name="height" value="0.05" units="cm"/>
      <inkml:brushProperty name="color" value="#FFFFFF"/>
    </inkml:brush>
  </inkml:definitions>
  <inkml:trace contextRef="#ctx0" brushRef="#br0">91 39 24575,'-5'-5'0,"0"0"0,-1 1 0,0-1 0,0 1 0,0 0 0,-13-5 0,18 9 0,0-1 0,0 1 0,0 0 0,0-1 0,-1 1 0,1 0 0,0 0 0,0 0 0,0 0 0,-1 0 0,1 0 0,0 0 0,0 0 0,0 1 0,-1-1 0,1 0 0,0 1 0,0-1 0,-1 1 0,0 0 0,1 1 0,0-1 0,0 0 0,0 1 0,0-1 0,0 0 0,0 1 0,1-1 0,-1 1 0,0-1 0,1 1 0,-1 0 0,1-1 0,-1 1 0,1-1 0,0 1 0,0 0 0,0 2 0,0 24 0,1 1 0,1 0 0,11 49 0,-8-47 0,-3-22 9,2 22-284,2-1 0,1 0 0,1 0 1,19 43-1,-14-48-6551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34.043"/>
    </inkml:context>
    <inkml:brush xml:id="br0">
      <inkml:brushProperty name="width" value="0.05" units="cm"/>
      <inkml:brushProperty name="height" value="0.05" units="cm"/>
      <inkml:brushProperty name="color" value="#FFFFFF"/>
    </inkml:brush>
  </inkml:definitions>
  <inkml:trace contextRef="#ctx0" brushRef="#br0">43 111 24575,'0'-9'0,"-3"-7"0,-4-3 0,-1-2 0,-2 0 0,0 7 0,6 5 0,5 7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34.278"/>
    </inkml:context>
    <inkml:brush xml:id="br0">
      <inkml:brushProperty name="width" value="0.05" units="cm"/>
      <inkml:brushProperty name="height" value="0.05" units="cm"/>
      <inkml:brushProperty name="color" value="#FFFFFF"/>
    </inkml:brush>
  </inkml:definitions>
  <inkml:trace contextRef="#ctx0" brushRef="#br0">56 60 24575,'0'-5'0,"0"0"0,0 0 0,0 0 0,-1 0 0,0 1 0,0-1 0,0 0 0,0 0 0,-1 0 0,-2-4 0,4 9 0,0-1 0,0 1 0,-1 0 0,1 0 0,0 0 0,0 0 0,0 0 0,0 0 0,0 0 0,-1 0 0,1 0 0,0 0 0,0 0 0,0 0 0,0 0 0,0 0 0,0 0 0,-1 0 0,1 0 0,0 0 0,0 0 0,0 0 0,0 0 0,0 0 0,-1 0 0,1 0 0,0 0 0,0 0 0,0 0 0,0 1 0,0-1 0,0 0 0,0 0 0,-1 0 0,1 0 0,0 0 0,0 0 0,0 0 0,0 0 0,0 1 0,0-1 0,0 0 0,0 0 0,0 0 0,0 0 0,0 0 0,0 1 0,0-1 0,0 0 0,0 0 0,0 0 0,0 0 0,0 1 0,-4 9 0,-6 33 0,2 1 0,-4 65 0,7 92 0,5-141 0,3 162 0,0-174 0,3 0 0,17 74 0,-11-87-1365,-2-11-5461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34.617"/>
    </inkml:context>
    <inkml:brush xml:id="br0">
      <inkml:brushProperty name="width" value="0.05" units="cm"/>
      <inkml:brushProperty name="height" value="0.05" units="cm"/>
      <inkml:brushProperty name="color" value="#FFFFFF"/>
    </inkml:brush>
  </inkml:definitions>
  <inkml:trace contextRef="#ctx0" brushRef="#br0">1 0 24575,'0'935'-1365,"0"-880"-5461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34.988"/>
    </inkml:context>
    <inkml:brush xml:id="br0">
      <inkml:brushProperty name="width" value="0.05" units="cm"/>
      <inkml:brushProperty name="height" value="0.05" units="cm"/>
      <inkml:brushProperty name="color" value="#FFFFFF"/>
    </inkml:brush>
  </inkml:definitions>
  <inkml:trace contextRef="#ctx0" brushRef="#br0">0 311 24575,'98'1'0,"117"-2"0,-162-2 0,0-2 0,54-12 0,-95 14 0,0 0 0,1-1 0,-2-1 0,1 0 0,-1 0 0,1-1 0,-2 0 0,1-1 0,-1-1 0,18-15 0,-24 19 0,1-1 0,-1 0 0,0 0 0,-1 0 0,1-1 0,-1 1 0,0-1 0,0 0 0,-1 0 0,1 0 0,-1 0 0,-1 0 0,1 0 0,-1-1 0,0 1 0,-1 0 0,1-1 0,-1 1 0,-1-1 0,1 1 0,-1 0 0,-3-12 0,4 14 0,-1 1 0,0 0 0,-1-1 0,1 1 0,0 0 0,-1 0 0,0 0 0,0 0 0,0 0 0,0 0 0,0 1 0,0-1 0,-1 0 0,1 1 0,-1 0 0,0 0 0,0 0 0,0 0 0,0 0 0,0 0 0,0 1 0,0 0 0,-1-1 0,1 1 0,0 0 0,-1 1 0,1-1 0,-1 1 0,1-1 0,-1 1 0,1 0 0,-1 0 0,1 1 0,-1-1 0,1 1 0,-1-1 0,1 1 0,0 0 0,-1 1 0,1-1 0,0 0 0,0 1 0,0 0 0,-4 2 0,-2 5 0,-1-1 0,2 1 0,-1 1 0,1 0 0,1 0 0,0 0 0,0 1 0,1 0 0,1 1 0,-1-1 0,2 1 0,-5 16 0,3-7 0,2 0 0,0 0 0,1 1 0,1 0 0,1-1 0,2 32 0,1-38-80,0 0 0,1 0-1,1-1 1,0 0 0,1 1-1,0-1 1,1-1 0,1 1-1,0-1 1,0-1 0,2 1 0,0-1-1,0-1 1,1 1 0,0-2-1,18 15 1,10 5-6746</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35.333"/>
    </inkml:context>
    <inkml:brush xml:id="br0">
      <inkml:brushProperty name="width" value="0.05" units="cm"/>
      <inkml:brushProperty name="height" value="0.05" units="cm"/>
      <inkml:brushProperty name="color" value="#FFFFFF"/>
    </inkml:brush>
  </inkml:definitions>
  <inkml:trace contextRef="#ctx0" brushRef="#br0">26 154 24575,'-7'-19'0,"1"0"0,-6-38 0,12 56 0,-1 0 0,1 1 0,0-1 0,0 0 0,0 1 0,0-1 0,0 1 0,0-1 0,0 0 0,0 1 0,0-1 0,0 0 0,1 1 0,-1-1 0,0 0 0,0 1 0,1-1 0,-1 1 0,0-1 0,1 0 0,0 0 0,-1 1 0,1 0 0,-1 0 0,0 0 0,1 0 0,-1 0 0,1 0 0,-1 0 0,1 0 0,-1 0 0,1 0 0,-1 0 0,1 0 0,-1 0 0,0 0 0,1 1 0,-1-1 0,1 0 0,-1 0 0,1 1 0,-1-1 0,0 0 0,1 1 0,23 22 0,-3 7 0,-1 1 0,-1 0 0,22 49 0,34 108 0,-62-152 0,-9-26 0,4 10 0,-1 1 0,8 36 0,-15-40 0,0-17 0,0 0 0,0 0 0,0 1 0,0-1 0,0 0 0,0 0 0,0 0 0,0 0 0,-1 0 0,1 1 0,0-1 0,0 0 0,0 0 0,0 0 0,0 0 0,0 0 0,0 0 0,-1 0 0,1 0 0,0 0 0,0 1 0,0-1 0,0 0 0,0 0 0,-1 0 0,1 0 0,0 0 0,0 0 0,0 0 0,0 0 0,-1 0 0,1 0 0,0 0 0,0 0 0,0 0 0,0 0 0,0 0 0,-1 0 0,1 0 0,0 0 0,0 0 0,0-1 0,0 1 0,-2-1 0,1 0 0,0 0 0,-1-1 0,1 1 0,0 0 0,0-1 0,0 1 0,0-1 0,0 1 0,1-1 0,-1 1 0,0-1 0,0-2 0,-3-13 0,1 0 0,1 0 0,0 0 0,1 0 0,1 0 0,0 0 0,2-1 0,0 1 0,1 0 0,0 1 0,1-1 0,1 1 0,1 0 0,0 0 0,10-16 0,-3 7 0,1 0 0,1 1 0,2 1 0,0 0 0,1 1 0,2 1 0,0 1 0,28-22 0,-36 33 69,0 0-1,1 1 0,0 1 0,24-11 1,-32 16-183,1 0 0,0 0 0,0 1 0,-1 0 1,1 0-1,0 0 0,0 0 0,0 1 1,0 0-1,0 1 0,0-1 0,0 1 1,0 0-1,7 3 0,14 8-6712</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7:20:36.240"/>
    </inkml:context>
    <inkml:brush xml:id="br0">
      <inkml:brushProperty name="width" value="0.05" units="cm"/>
      <inkml:brushProperty name="height" value="0.05" units="cm"/>
      <inkml:brushProperty name="color" value="#FFFFFF"/>
    </inkml:brush>
  </inkml:definitions>
  <inkml:trace contextRef="#ctx0" brushRef="#br0">0 182 24575,'0'-1'0,"1"0"0,-1-1 0,1 1 0,-1-1 0,1 1 0,-1 0 0,1-1 0,0 1 0,-1 0 0,1 0 0,0-1 0,0 1 0,0 0 0,0 0 0,0 0 0,0 0 0,1 0 0,-1 1 0,0-1 0,0 0 0,1 0 0,1 0 0,33-13 0,-34 13 0,56-13 0,0 2 0,2 3 0,65-2 0,-79 7 0,733-33-1671,6 35-705,-507 3 2108,-85 0 426,765-18-1674,-924 15 1354,-7 2 330,1-2 0,-1-1 0,-1-2 0,36-9 1,-36 4-3366</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8:20.486"/>
    </inkml:context>
    <inkml:brush xml:id="br0">
      <inkml:brushProperty name="width" value="0.05" units="cm"/>
      <inkml:brushProperty name="height" value="0.05" units="cm"/>
      <inkml:brushProperty name="color" value="#FFC114"/>
    </inkml:brush>
  </inkml:definitions>
  <inkml:trace contextRef="#ctx0" brushRef="#br0">0 86 24575,'10'-5'0,"11"-1"0,12 0 0,10 2 0,11-9 0,6-2 0,2 2 0,5 3 0,-5 3 0,1 3 0,-6 2 0,-12 1-8191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07T06:08:20.886"/>
    </inkml:context>
    <inkml:brush xml:id="br0">
      <inkml:brushProperty name="width" value="0.05" units="cm"/>
      <inkml:brushProperty name="height" value="0.05" units="cm"/>
      <inkml:brushProperty name="color" value="#FFC114"/>
    </inkml:brush>
  </inkml:definitions>
  <inkml:trace contextRef="#ctx0" brushRef="#br0">1 1 24575,'4'0'0,"12"0"0,16 0 0,22 0 0,15 0 0,15 0 0,2 0 0,10 0 0,2 0 0,-1 0 0,-13 0 0,-16 0 0,-19 0-8191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48.881"/>
    </inkml:context>
    <inkml:brush xml:id="br0">
      <inkml:brushProperty name="width" value="0.05" units="cm"/>
      <inkml:brushProperty name="height" value="0.05" units="cm"/>
      <inkml:brushProperty name="color" value="#FFFFFF"/>
    </inkml:brush>
  </inkml:definitions>
  <inkml:trace contextRef="#ctx0" brushRef="#br0">265 117 24575,'-2'30'0,"-1"0"0,-1 0 0,-2 0 0,-1 0 0,-20 51 0,-2-9 0,-45 81 0,28-76 0,-16 30 0,62-106 0,-1 0 0,1 0 0,-1-1 0,1 1 0,-1 0 0,1 0 0,-1 0 0,1 0 0,0 0 0,0 0 0,-1 0 0,1 0 0,0 0 0,0 0 0,0 0 0,0 0 0,0 0 0,0 0 0,1 0 0,-1 0 0,0 0 0,0 0 0,1 0 0,-1 0 0,1 0 0,-1 0 0,0 0 0,1 0 0,0 0 0,-1 0 0,1-1 0,0 1 0,-1 0 0,1 0 0,0-1 0,0 1 0,-1-1 0,1 1 0,0 0 0,0-1 0,0 0 0,0 1 0,0-1 0,1 1 0,5 0 0,0 1 0,0-1 0,0-1 0,0 1 0,10-2 0,-8 1 0,16 0 0,340 8 0,-302-3 0,273 14 0,-271-19 0,0-3 0,0-2 0,72-17 0,-123 19 0,0 0 0,-1-1 0,0 0 0,0-2 0,0 1 0,-1-2 0,15-8 0,-24 12 0,1 1 0,0-1 0,-1 0 0,0-1 0,1 1 0,-1-1 0,-1 1 0,1-1 0,0 0 0,-1 0 0,0 0 0,0 0 0,0 0 0,0-1 0,-1 1 0,0-1 0,0 1 0,0-1 0,0 1 0,-1-1 0,1 0 0,-1 1 0,-1-1 0,1 1 0,-1-7 0,-2-1 0,-1-1 0,1 1 0,-2 0 0,0 0 0,-8-15 0,-37-56 0,25 44 0,-40-64 0,-117-205 0,182 307 30,-1-1-138,0 0 1,1 0 0,-1 1-1,0-1 1,0 1 0,0-1 0,0 1-1,0-1 1,0 1 0,0 0 0,-1-1-1,-1 0 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49.534"/>
    </inkml:context>
    <inkml:brush xml:id="br0">
      <inkml:brushProperty name="width" value="0.05" units="cm"/>
      <inkml:brushProperty name="height" value="0.05" units="cm"/>
      <inkml:brushProperty name="color" value="#FFFFFF"/>
    </inkml:brush>
  </inkml:definitions>
  <inkml:trace contextRef="#ctx0" brushRef="#br0">9 139 24575,'-1'0'0,"1"0"0,-1 0 0,1 0 0,0 0 0,-1 1 0,1-1 0,0 0 0,-1 0 0,1 0 0,0 0 0,-1 0 0,1 1 0,0-1 0,0 0 0,-1 0 0,1 1 0,0-1 0,0 0 0,-1 0 0,1 1 0,0-1 0,0 0 0,0 1 0,-1-1 0,1 0 0,0 1 0,0-1 0,0 0 0,0 1 0,0-1 0,0 0 0,0 1 0,0-1 0,0 1 0,0-1 0,0 0 0,0 1 0,0-1 0,0 0 0,0 1 0,0-1 0,0 0 0,0 1 0,0-1 0,1 1 0,7 20 0,-7-18 0,5 10 0,0-1 0,0 0 0,1 0 0,1-1 0,0 1 0,1-2 0,0 1 0,15 13 0,-18-19 0,-1-1 0,1 0 0,-1 0 0,1-1 0,0 1 0,1-1 0,-1-1 0,0 1 0,1-1 0,0 0 0,-1-1 0,1 1 0,0-1 0,0-1 0,0 1 0,0-1 0,0 0 0,12-3 0,-1-1 0,1-1 0,-1-2 0,-1 1 0,1-2 0,-1-1 0,-1 0 0,1-1 0,-2 0 0,1-1 0,-1-1 0,-1-1 0,-1 0 0,1-1 0,-2 0 0,0-1 0,-1 0 0,0-1 0,15-31 0,-24 43-68,0 1 0,-1-1-1,1 1 1,-1-1 0,0 1 0,0-1-1,0 0 1,0 0 0,-1 0 0,1 1-1,-1-1 1,0 0 0,0 0 0,-1 0-1,1 0 1,-1 1 0,0-1-1,0 0 1,-2-6 0,-6-2-6758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49.959"/>
    </inkml:context>
    <inkml:brush xml:id="br0">
      <inkml:brushProperty name="width" value="0.05" units="cm"/>
      <inkml:brushProperty name="height" value="0.05" units="cm"/>
      <inkml:brushProperty name="color" value="#FFFFFF"/>
    </inkml:brush>
  </inkml:definitions>
  <inkml:trace contextRef="#ctx0" brushRef="#br0">5 21 24575,'-3'-3'0,"2"-1"0,1 3 0,4 2 0,1 4 0,0-2 0,-2-5 0,0-5 0,2-1 0,0 4 0,2 5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50.274"/>
    </inkml:context>
    <inkml:brush xml:id="br0">
      <inkml:brushProperty name="width" value="0.05" units="cm"/>
      <inkml:brushProperty name="height" value="0.05" units="cm"/>
      <inkml:brushProperty name="color" value="#FFFFFF"/>
    </inkml:brush>
  </inkml:definitions>
  <inkml:trace contextRef="#ctx0" brushRef="#br0">0 16 24575,'3'0'0,"4"0"0,-2 0 0,-2-3 0,-2-4 0,0 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54.219"/>
    </inkml:context>
    <inkml:brush xml:id="br0">
      <inkml:brushProperty name="width" value="0.05" units="cm"/>
      <inkml:brushProperty name="height" value="0.05" units="cm"/>
      <inkml:brushProperty name="color" value="#FFFFFF"/>
    </inkml:brush>
  </inkml:definitions>
  <inkml:trace contextRef="#ctx0" brushRef="#br0">38 54 24575,'-4'0'0,"-6"3"0,7 14 0,-2 212 0,4-59 0,-6-43 0,0 156 0,7-305 0,2 1 0,7-40 0,1 1 0,8-107 0,46-318 0,-63 478 0,7-27 0,-8 32 0,1 0 0,-1 1 0,1-1 0,0 1 0,-1-1 0,1 1 0,0-1 0,0 1 0,0 0 0,0-1 0,0 1 0,0 0 0,0 0 0,1 0 0,-1 0 0,3-2 0,-3 3 0,0 0 0,-1 0 0,1 0 0,0 0 0,0 0 0,0 0 0,-1 0 0,1 0 0,0 0 0,0 0 0,0 1 0,-1-1 0,1 0 0,0 0 0,0 1 0,-1-1 0,1 1 0,0-1 0,-1 1 0,1-1 0,0 1 0,-1-1 0,1 1 0,-1-1 0,1 1 0,-1 0 0,1-1 0,-1 2 0,15 23 0,-12-20 0,287 569-1365,-270-532-5461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54.375"/>
    </inkml:context>
    <inkml:brush xml:id="br0">
      <inkml:brushProperty name="width" value="0.05" units="cm"/>
      <inkml:brushProperty name="height" value="0.05" units="cm"/>
      <inkml:brushProperty name="color" value="#FFFFFF"/>
    </inkml:brush>
  </inkml:definitions>
  <inkml:trace contextRef="#ctx0" brushRef="#br0">50 283 24575,'-3'-3'0,"-4"-4"0,-5-7 0,1-4 0,2-3 0,2 0 0,9-3 0,7-1 0,11 1 0,9-1 0,8 0 0,11-2 0,6 0 0,-6 6-8191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54.764"/>
    </inkml:context>
    <inkml:brush xml:id="br0">
      <inkml:brushProperty name="width" value="0.05" units="cm"/>
      <inkml:brushProperty name="height" value="0.05" units="cm"/>
      <inkml:brushProperty name="color" value="#FFFFFF"/>
    </inkml:brush>
  </inkml:definitions>
  <inkml:trace contextRef="#ctx0" brushRef="#br0">59 51 24575,'-23'-2'0,"-7"1"0,30 1 0,0 0 0,-1 0 0,1 1 0,0-1 0,-1 0 0,1 1 0,0-1 0,-1 0 0,1 0 0,0 1 0,0-1 0,-1 0 0,1 1 0,0-1 0,0 1 0,0-1 0,-1 0 0,1 1 0,0-1 0,0 1 0,0-1 0,0 0 0,0 1 0,0-1 0,0 1 0,0-1 0,0 1 0,0-1 0,0 0 0,0 1 0,0-1 0,0 1 0,1 0 0,3 17 0,-3-15 0,28 87 0,9 34 0,-25-83 0,-9-39 0,-1-8 0,-1-12 0,-1-12 0,2 0 0,1 0 0,2 0 0,1 1 0,1 0 0,1 0 0,17-35 0,-24 60 0,0 0 0,1 0 0,-1 0 0,1 0 0,0 1 0,0-1 0,0 1 0,5-5 0,-7 8 0,0-1 0,1 0 0,-1 1 0,0-1 0,0 1 0,0-1 0,0 1 0,0-1 0,1 1 0,-1 0 0,0 0 0,0-1 0,1 1 0,-1 0 0,0 0 0,0 0 0,1 0 0,-1 1 0,0-1 0,0 0 0,0 0 0,1 1 0,-1-1 0,0 1 0,0-1 0,0 1 0,0 0 0,0-1 0,0 1 0,0 0 0,0 0 0,0-1 0,0 1 0,0 0 0,1 1 0,7 12 0,1-1 0,-2 2 0,0-1 0,0 1 0,7 22 0,-6-15 0,19 46-1365,-17-40-5461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55.092"/>
    </inkml:context>
    <inkml:brush xml:id="br0">
      <inkml:brushProperty name="width" value="0.05" units="cm"/>
      <inkml:brushProperty name="height" value="0.05" units="cm"/>
      <inkml:brushProperty name="color" value="#FFFFFF"/>
    </inkml:brush>
  </inkml:definitions>
  <inkml:trace contextRef="#ctx0" brushRef="#br0">2 134 24575,'-1'-10'0,"1"-2"0,1 17 0,2 13 0,0 0 0,2-1 0,0 1 0,1-1 0,0 0 0,2 0 0,0-1 0,0 0 0,2 0 0,0-1 0,1 0 0,14 15 0,-22-27 0,-1-1 0,0 0 0,1 0 0,0 0 0,-1 0 0,1 0 0,0-1 0,0 1 0,0-1 0,0 0 0,0 0 0,0 0 0,0 0 0,1 0 0,-1-1 0,4 1 0,-4-1 0,-1-1 0,1 0 0,0 1 0,0-1 0,-1 0 0,1 0 0,0 0 0,-1-1 0,1 1 0,-1-1 0,1 1 0,-1-1 0,0 0 0,0 0 0,0 0 0,0 0 0,0 0 0,2-4 0,3-3 0,-1-1 0,-1 0 0,0 0 0,0-1 0,-1 0 0,0 1 0,-1-1 0,0-1 0,-1 1 0,0 0 0,0-17 0,-1 18 0,-1 0 0,0 0 0,-1-1 0,0 1 0,0 0 0,-1 0 0,-1 0 0,0 0 0,0 1 0,-1-1 0,0 1 0,0-1 0,-6-7 0,6 12-68,1 1 0,0 0-1,-1 1 1,0-1 0,1 1 0,-2-1-1,1 1 1,0 0 0,0 1 0,-1-1-1,0 1 1,1 0 0,-1 0 0,0 0-1,0 1 1,0 0 0,0 0-1,0 0 1,-6 0 0,-5 1-6758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55.560"/>
    </inkml:context>
    <inkml:brush xml:id="br0">
      <inkml:brushProperty name="width" value="0.05" units="cm"/>
      <inkml:brushProperty name="height" value="0.05" units="cm"/>
      <inkml:brushProperty name="color" value="#FFFFFF"/>
    </inkml:brush>
  </inkml:definitions>
  <inkml:trace contextRef="#ctx0" brushRef="#br0">65 109 24575,'-1'-4'0,"0"1"0,0-1 0,0 1 0,-1-1 0,0 1 0,1-1 0,-1 1 0,0 0 0,-5-5 0,-1-6 0,5 10 0,-4-8 0,0 0 0,-13-16 0,25 52 0,17 34 0,-3 2 0,-3 0 0,-2 0 0,-3 1 0,5 100 0,-16-151 0,0-7 0,0 1 0,-1-1 0,1 0 0,0 0 0,1 0 0,-1 0 0,1 0 0,-1 0 0,1 1 0,0-1 0,0 0 0,2 4 0,-1-11 0,-1 1 0,1-1 0,-1 0 0,0 0 0,-1 0 0,1 0 0,-1-4 0,1 1 0,1-22 0,6-30 0,-7 52 0,1-1 0,0 1 0,0 0 0,1 0 0,0 0 0,0 0 0,0 1 0,1-1 0,7-9 0,-10 15 0,0 0 0,0-1 0,1 1 0,-1 0 0,0 0 0,1 0 0,-1 0 0,1 0 0,-1 0 0,1 0 0,-1 0 0,1 1 0,-1-1 0,1 1 0,0-1 0,-1 1 0,1 0 0,0-1 0,0 1 0,-1 0 0,1 0 0,0 0 0,2 1 0,-1 0 0,0 0 0,0 0 0,0 0 0,0 1 0,0-1 0,0 1 0,0 0 0,0 0 0,-1 0 0,1 0 0,3 4 0,1 1 0,-1 1 0,0 0 0,0 0 0,-1 1 0,0-1 0,0 1 0,4 13 0,-8-19 11,0 0 0,0-1-1,-1 1 1,1 0 0,-1 0-1,0-1 1,0 1 0,0 0-1,0 0 1,0 0 0,-1-1-1,1 1 1,-1 0 0,0-1-1,0 1 1,0 0 0,0-1-1,0 1 1,0-1 0,-1 1-1,1-1 1,-1 0 0,0 0-1,0 0 1,0 0 0,0 0-1,0 0 1,0 0 0,0 0-1,0-1 1,-5 3 0,2-1-125,-1-1 0,1 0 0,-1 0 0,1 0 1,-1 0-1,0-1 0,0 0 0,1 0 1,-1 0-1,0-1 0,0 0 0,0 0 1,0-1-1,-6-1 0,-3-2-6712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6:02:13.021"/>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55.956"/>
    </inkml:context>
    <inkml:brush xml:id="br0">
      <inkml:brushProperty name="width" value="0.05" units="cm"/>
      <inkml:brushProperty name="height" value="0.05" units="cm"/>
      <inkml:brushProperty name="color" value="#FFFFFF"/>
    </inkml:brush>
  </inkml:definitions>
  <inkml:trace contextRef="#ctx0" brushRef="#br0">1 14 24575,'0'-1'0,"0"1"0,0-1 0,0 0 0,0 1 0,0-1 0,0 1 0,0-1 0,0 0 0,0 1 0,0-1 0,0 1 0,0-1 0,0 0 0,1 1 0,-1-1 0,0 1 0,0-1 0,1 1 0,-1-1 0,0 1 0,1-2 0,6 11 0,6 23 0,52 204 0,-9-28 0,-50-232 0,14-37 0,-11 37 0,24-42 0,-27 56 0,0 0 0,1 0 0,0 1 0,1 0 0,0 0 0,12-10 0,-18 18 8,-1-1 0,1 1 0,-1 0 0,1 0 0,-1 0 0,1 0-1,0 0 1,-1 0 0,1 0 0,0 1 0,0-1 0,0 1 0,0-1 0,-1 1 0,1 0-1,0 0 1,0-1 0,0 1 0,0 0 0,0 1 0,0-1 0,0 0 0,0 1 0,-1-1 0,1 1-1,0-1 1,0 1 0,0 0 0,-1 0 0,1 0 0,0 0 0,-1 0 0,1 0 0,-1 0-1,1 1 1,-1-1 0,0 0 0,1 1 0,-1-1 0,2 4 0,4 6-163,0 1-1,-1 0 1,0 1 0,7 22 0,-4-12-758,2 4-5913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56.387"/>
    </inkml:context>
    <inkml:brush xml:id="br0">
      <inkml:brushProperty name="width" value="0.05" units="cm"/>
      <inkml:brushProperty name="height" value="0.05" units="cm"/>
      <inkml:brushProperty name="color" value="#FFFFFF"/>
    </inkml:brush>
  </inkml:definitions>
  <inkml:trace contextRef="#ctx0" brushRef="#br0">189 139 24575,'-1'-11'0,"1"0"0,-2 0 0,0-1 0,0 1 0,-6-17 0,7 25 0,0 0 0,0 0 0,0 0 0,0 0 0,-1 0 0,1 0 0,-1 1 0,1-1 0,-1 1 0,0-1 0,0 1 0,-1 0 0,1-1 0,0 1 0,-1 0 0,1 1 0,-1-1 0,1 0 0,-1 1 0,0-1 0,0 1 0,0 0 0,0 0 0,-5-1 0,5 2 0,-1 1 0,1-1 0,0 1 0,0 0 0,0 0 0,0 0 0,0 0 0,0 1 0,0-1 0,0 1 0,1 0 0,-1 0 0,1 0 0,-1 0 0,1 0 0,0 0 0,-1 1 0,1-1 0,0 1 0,1-1 0,-1 1 0,-2 5 0,-3 5 0,0 1 0,1 0 0,-7 21 0,7-16 0,1 2 0,-4 32 0,8-47 0,1 0 0,0 0 0,-1 1 0,2-1 0,-1 0 0,1 0 0,0 0 0,0 0 0,1 0 0,-1 0 0,1 0 0,1-1 0,3 9 0,-5-13 0,0 1 0,0-1 0,1 1 0,-1-1 0,0 0 0,0 1 0,1-1 0,-1 0 0,1 0 0,-1 0 0,1 0 0,0 0 0,-1-1 0,1 1 0,0 0 0,-1-1 0,1 1 0,0-1 0,0 1 0,2-1 0,-1 0 0,0 0 0,0-1 0,0 1 0,0-1 0,0 0 0,0 1 0,0-1 0,0-1 0,0 1 0,5-3 0,1-3 0,0 1 0,0-2 0,0 1 0,-1-1 0,10-12 0,3-9 0,33-55 0,-40 60 0,-14 23 0,1 0 0,-1 0 0,1 0 0,-1 0 0,1 0 0,0 0 0,-1 0 0,1 1 0,0-1 0,0 0 0,0 0 0,0 1 0,0-1 0,0 0 0,0 1 0,0-1 0,0 1 0,2-2 0,-3 3 0,1-1 0,0 0 0,-1 0 0,1 0 0,-1 0 0,1 1 0,0-1 0,-1 0 0,1 1 0,-1-1 0,1 0 0,-1 1 0,1-1 0,-1 1 0,1-1 0,-1 1 0,0-1 0,1 1 0,-1-1 0,0 1 0,1-1 0,-1 1 0,1 0 0,2 7 0,-1-1 0,1 1 0,1 15 0,-3-18 0,6 28-341,0 0 0,2-1-1,18 42 1,-18-55-6485</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56.717"/>
    </inkml:context>
    <inkml:brush xml:id="br0">
      <inkml:brushProperty name="width" value="0.05" units="cm"/>
      <inkml:brushProperty name="height" value="0.05" units="cm"/>
      <inkml:brushProperty name="color" value="#FFFFFF"/>
    </inkml:brush>
  </inkml:definitions>
  <inkml:trace contextRef="#ctx0" brushRef="#br0">2 162 24575,'-1'-11'0,"1"7"0,0 1 0,0 0 0,0 0 0,0 0 0,0 0 0,1 0 0,-1 0 0,1 0 0,1-3 0,-2 6 0,0 0 0,0-1 0,0 1 0,0 0 0,0 0 0,1 0 0,-1 0 0,0-1 0,0 1 0,0 0 0,0 0 0,1 0 0,-1 0 0,0 0 0,0 0 0,0-1 0,0 1 0,1 0 0,-1 0 0,0 0 0,0 0 0,1 0 0,-1 0 0,0 0 0,0 0 0,0 0 0,1 0 0,-1 0 0,0 0 0,0 0 0,0 0 0,1 0 0,-1 0 0,0 0 0,0 0 0,1 1 0,9 6 0,7 13 0,-16-19 0,37 55 0,-26-38 0,0 0 0,1-1 0,0 0 0,1-1 0,29 24 0,-42-39 0,1 1 0,0-1 0,0 0 0,0 0 0,0 1 0,0-2 0,0 1 0,0 0 0,0 0 0,1-1 0,-1 1 0,0-1 0,0 1 0,1-1 0,-1 0 0,4 0 0,-5-1 0,1 1 0,-1-1 0,1 0 0,0 1 0,-1-1 0,1 0 0,-1 0 0,1 0 0,-1 0 0,0 0 0,0-1 0,1 1 0,-1 0 0,0 0 0,0-1 0,0 1 0,0-1 0,0 1 0,-1-1 0,1 1 0,0-1 0,0-2 0,11-36 0,15-79 0,-20 79 0,-2 6 0,-4 24 0,0 0 0,1 0 0,0 1 0,1-1 0,5-13 0,-4 19-1365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57.900"/>
    </inkml:context>
    <inkml:brush xml:id="br0">
      <inkml:brushProperty name="width" value="0.05" units="cm"/>
      <inkml:brushProperty name="height" value="0.05" units="cm"/>
      <inkml:brushProperty name="color" value="#FFFFFF"/>
    </inkml:brush>
  </inkml:definitions>
  <inkml:trace contextRef="#ctx0" brushRef="#br0">51 387 24575,'-2'0'0,"0"0"0,0 0 0,0 1 0,0-1 0,0 1 0,0 0 0,0-1 0,0 1 0,0 0 0,1 0 0,-1 0 0,0 1 0,0-1 0,1 0 0,-1 0 0,1 1 0,-1-1 0,1 1 0,0 0 0,-1-1 0,1 1 0,0 0 0,0 0 0,0 0 0,0 0 0,1-1 0,-1 1 0,0 0 0,0 5 0,-1 3 0,0 0 0,1 1 0,0 0 0,1 16 0,7 138 0,0 142 0,-3-347 0,14-67 0,-4 35 0,-10 43 0,49-272 0,19 5 0,-69 286 0,-1 0 0,1 1 0,0-1 0,0 1 0,1 0 0,0 0 0,1 0 0,0 1 0,0-1 0,1 1 0,7-7 0,-12 14 0,0 0 0,0 0 0,0 0 0,1 0 0,-1 0 0,0 1 0,1-1 0,-1 1 0,0-1 0,1 1 0,-1-1 0,1 1 0,-1 0 0,1 0 0,-1-1 0,1 1 0,-1 0 0,1 1 0,-1-1 0,1 0 0,-1 0 0,1 1 0,-1-1 0,1 0 0,-1 1 0,1 0 0,-1-1 0,0 1 0,1 0 0,-1 0 0,0 0 0,0-1 0,0 1 0,0 1 0,2 1 0,4 3 0,-1 2 0,0-1 0,0 1 0,6 11 0,8 16 0,-2 0 0,20 58 0,18 81 0,-40-121 0,57 179-1365,-61-195-5461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58.069"/>
    </inkml:context>
    <inkml:brush xml:id="br0">
      <inkml:brushProperty name="width" value="0.05" units="cm"/>
      <inkml:brushProperty name="height" value="0.05" units="cm"/>
      <inkml:brushProperty name="color" value="#FFFFFF"/>
    </inkml:brush>
  </inkml:definitions>
  <inkml:trace contextRef="#ctx0" brushRef="#br0">102 250 24575,'-9'-10'0,"-7"-5"0,-3-7 0,-1-3 0,2 0 0,4 1 0,8 1 0,8 5 0,7 3 0,7 3 0,6 1 0,3-1 0,5 2 0,4-1 0,1 1 0,-4 3-8191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58.411"/>
    </inkml:context>
    <inkml:brush xml:id="br0">
      <inkml:brushProperty name="width" value="0.05" units="cm"/>
      <inkml:brushProperty name="height" value="0.05" units="cm"/>
      <inkml:brushProperty name="color" value="#FFFFFF"/>
    </inkml:brush>
  </inkml:definitions>
  <inkml:trace contextRef="#ctx0" brushRef="#br0">0 98 24575,'0'-2'0,"1"0"0,-1 0 0,0 0 0,0 0 0,1-1 0,-1 1 0,1 0 0,0 0 0,0 0 0,0 0 0,0 0 0,0 0 0,0 0 0,0 1 0,2-3 0,-2 3 0,-1 1 0,1-1 0,0 1 0,-1-1 0,1 1 0,0 0 0,0-1 0,-1 1 0,1 0 0,0 0 0,0-1 0,0 1 0,-1 0 0,1 0 0,0 0 0,0 0 0,0 0 0,0 0 0,-1 0 0,1 0 0,0 0 0,0 0 0,0 1 0,-1-1 0,1 0 0,0 1 0,0-1 0,-1 0 0,1 1 0,0-1 0,-1 1 0,1-1 0,0 1 0,-1-1 0,1 1 0,-1-1 0,1 1 0,-1 0 0,1-1 0,-1 1 0,1 1 0,6 7 0,-1 0 0,0 0 0,0 1 0,-1 0 0,0 0 0,3 13 0,17 68 0,-6-17 0,-18-73 0,-1 0 0,0 0 0,0 1 0,1-1 0,-1 0 0,1 0 0,-1 0 0,1 0 0,-1 0 0,1 0 0,0 0 0,-1 0 0,1 0 0,0 0 0,0-1 0,2 3 0,-3-4 0,0 1 0,1 0 0,-1 0 0,1 0 0,-1 0 0,1 0 0,-1 0 0,0-1 0,1 1 0,-1 0 0,1 0 0,-1-1 0,0 1 0,1 0 0,-1-1 0,0 1 0,1 0 0,-1-1 0,0 1 0,0 0 0,1-1 0,-1 1 0,0-1 0,0 1 0,0 0 0,1-1 0,-1 0 0,13-47 0,-11 37 0,7-23 0,1 1 0,1-1 0,2 2 0,2 0 0,24-41 0,-38 71 0,0 0 0,0 0 0,1 0 0,-1 0 0,1 1 0,0-1 0,-1 0 0,1 1 0,0-1 0,0 1 0,0 0 0,0-1 0,0 1 0,0 0 0,0 0 0,0 0 0,5-1 0,-6 3 0,1-1 0,0 0 0,-1 0 0,1 1 0,0-1 0,-1 1 0,1-1 0,-1 1 0,1 0 0,-1-1 0,1 1 0,-1 0 0,1 0 0,-1 0 0,0 0 0,0 0 0,0 1 0,1-1 0,-1 0 0,0 1 0,0-1 0,-1 0 0,1 1 0,0-1 0,1 4 0,42 94 272,-19-39-1909,-11-28-5189</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58.784"/>
    </inkml:context>
    <inkml:brush xml:id="br0">
      <inkml:brushProperty name="width" value="0.05" units="cm"/>
      <inkml:brushProperty name="height" value="0.05" units="cm"/>
      <inkml:brushProperty name="color" value="#FFFFFF"/>
    </inkml:brush>
  </inkml:definitions>
  <inkml:trace contextRef="#ctx0" brushRef="#br0">122 209 24575,'0'-56'0,"-1"-60"0,1 112 0,0 1 0,-1 0 0,1-1 0,-1 1 0,0 0 0,-2-6 0,2 9 0,1-1 0,0 1 0,0-1 0,-1 1 0,1 0 0,0-1 0,0 1 0,-1-1 0,1 1 0,-1 0 0,1-1 0,0 1 0,-1 0 0,1-1 0,-1 1 0,1 0 0,-1 0 0,1 0 0,-1-1 0,1 1 0,-1 0 0,1 0 0,-1 0 0,1 0 0,-1 0 0,1 0 0,-1 0 0,1 0 0,-1 0 0,1 0 0,-1 0 0,1 0 0,-1 0 0,1 1 0,-1-1 0,1 0 0,0 0 0,-1 0 0,1 1 0,-1-1 0,1 0 0,-1 1 0,1-1 0,0 0 0,-1 1 0,1-1 0,0 0 0,-1 1 0,1-1 0,0 1 0,-1-1 0,1 1 0,-8 8 0,1 0 0,0 1 0,1-1 0,0 1 0,1 1 0,-1-1 0,-4 17 0,-21 82 0,29-101 0,0-3 0,1 0 0,1-1 0,-1 1 0,1 0 0,0-1 0,0 1 0,1 6 0,-1-10 0,0 0 0,0 0 0,0-1 0,1 1 0,-1 0 0,0-1 0,0 1 0,1 0 0,-1-1 0,1 1 0,-1 0 0,0-1 0,1 1 0,-1-1 0,1 1 0,-1-1 0,1 1 0,0-1 0,-1 1 0,1-1 0,0 1 0,1-1 0,-1 0 0,0 0 0,0 0 0,1 0 0,-1 0 0,0 0 0,0 0 0,1 0 0,-1-1 0,0 1 0,0 0 0,0-1 0,1 1 0,-1-1 0,0 1 0,0-1 0,1-1 0,7-4 0,-1 0 0,0-1 0,0 0 0,-1-1 0,0 0 0,-1 0 0,10-16 0,-10 15 0,0 0 0,1 1 0,0-1 0,0 1 0,1 1 0,14-12 0,-21 18 0,-1 1 0,1 0 0,-1-1 0,1 1 0,-1 0 0,1-1 0,0 1 0,-1 0 0,1 0 0,-1-1 0,1 1 0,0 0 0,-1 0 0,1 0 0,0 0 0,-1 0 0,1 0 0,0 0 0,-1 0 0,1 0 0,0 1 0,-1-1 0,1 0 0,-1 0 0,1 0 0,1 1 0,-1 0 0,0 0 0,0 0 0,0 0 0,0 1 0,0-1 0,0 0 0,-1 0 0,1 1 0,0-1 0,-1 0 0,2 3 0,1 7 0,-1 0 0,2 20 0,-2-18 0,5 17-554,10 28-1,-16-55 299,8 22-6570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59.586"/>
    </inkml:context>
    <inkml:brush xml:id="br0">
      <inkml:brushProperty name="width" value="0.05" units="cm"/>
      <inkml:brushProperty name="height" value="0.05" units="cm"/>
      <inkml:brushProperty name="color" value="#FFFFFF"/>
    </inkml:brush>
  </inkml:definitions>
  <inkml:trace contextRef="#ctx0" brushRef="#br0">19 195 24575,'-7'-14'0,"7"13"0,0 1 0,-1 0 0,1 0 0,0 0 0,0 0 0,0-1 0,0 1 0,0 0 0,-1 0 0,1 0 0,0 0 0,0 0 0,0 0 0,-1-1 0,1 1 0,0 0 0,0 0 0,0 0 0,-1 0 0,1 0 0,0 0 0,0 0 0,-1 0 0,1 0 0,0 0 0,0 0 0,0 0 0,-1 0 0,1 0 0,0 0 0,0 0 0,-1 0 0,1 0 0,0 1 0,0-1 0,0 0 0,-1 0 0,1 0 0,0 0 0,0 0 0,0 0 0,0 1 0,-1-1 0,1 0 0,0 0 0,0 0 0,0 0 0,0 1 0,0-1 0,0 0 0,0 0 0,-1 0 0,1 1 0,0-1 0,0 0 0,0 0 0,0 1 0,0-1 0,0 0 0,0 0 0,0 0 0,0 1 0,0-1 0,0 0 0,0 0 0,0 1 0,0-1 0,1 0 0,-1 0 0,-2 22 0,2 0 0,0 0 0,1 0 0,2 0 0,5 26 0,-2-13 0,-6-34 0,0 1 0,0-1 0,0 0 0,0 0 0,0 0 0,1 1 0,-1-1 0,0 0 0,1 0 0,-1 0 0,1 0 0,-1 0 0,1 0 0,0 0 0,-1 0 0,2 1 0,-1-2 0,-1 0 0,1 0 0,-1 0 0,1 0 0,-1 0 0,1 0 0,-1 0 0,0 0 0,1 0 0,-1 0 0,1 0 0,-1-1 0,0 1 0,1 0 0,-1 0 0,1-1 0,-1 1 0,0 0 0,0 0 0,1-1 0,-1 1 0,0 0 0,1-1 0,-1 1 0,0 0 0,0-1 0,1 1 0,-1-1 0,19-39 0,-19 39 0,6-15 0,27-63 0,-29 71 0,0 1 0,0 0 0,0 1 0,1-1 0,0 1 0,1 0 0,-1 0 0,9-6 0,-14 11 0,1 1 0,0-1 0,0 1 0,0-1 0,-1 0 0,1 1 0,0 0 0,0-1 0,0 1 0,0 0 0,0-1 0,0 1 0,0 0 0,0 0 0,0 0 0,0 0 0,0 0 0,0 0 0,0 0 0,0 0 0,0 0 0,0 0 0,1 1 0,-1 0 0,1 0 0,-1 0 0,0 0 0,0 0 0,1 0 0,-1 0 0,0 0 0,0 0 0,0 1 0,0-1 0,0 0 0,-1 1 0,2 1 0,2 8 0,0-1 0,-1 1 0,3 17 0,-3-13 0,0-3 0,1 1 0,0-1 0,1 0 0,0 0 0,1-1 0,1 0 0,-1 0 0,15 17 0,-18-25 0,-1 0 0,1 0 0,0 0 0,0 0 0,1-1 0,-1 0 0,0 1 0,1-1 0,-1 0 0,1-1 0,0 1 0,0-1 0,0 1 0,-1-1 0,1 0 0,0-1 0,0 1 0,0-1 0,1 1 0,-1-1 0,0 0 0,0-1 0,0 1 0,0-1 0,0 0 0,0 0 0,0 0 0,-1 0 0,1-1 0,0 1 0,4-4 0,3-2 0,0-1 0,0 0 0,-1 0 0,-1-1 0,1 0 0,-1-1 0,-1 0 0,0 0 0,0-1 0,-1 0 0,7-15 0,-2 1 0,0-1 0,-2 0 0,-1 0 0,7-35 0,-9 19 0,-23 95 0,15-45 0,0 0 0,1 0 0,0 0 0,0-1 0,0 1 0,1 0 0,0 0 0,1-1 0,2 9 0,-3-13 0,0-1 0,0 0 0,0 0 0,0 1 0,1-1 0,-1 0 0,0 0 0,1 0 0,0-1 0,-1 1 0,1 0 0,0 0 0,0-1 0,0 0 0,0 1 0,0-1 0,0 0 0,0 0 0,1 0 0,-1 0 0,0 0 0,1 0 0,-1-1 0,0 1 0,1-1 0,-1 0 0,1 1 0,-1-1 0,1 0 0,-1-1 0,0 1 0,1 0 0,2-1 0,3-1 0,1-1 0,-1 0 0,0 0 0,0-1 0,0 0 0,0 0 0,-1 0 0,0-1 0,0 0 0,0-1 0,0 0 0,-1 0 0,0 0 0,0-1 0,-1 0 0,1 0 0,6-13 0,-5 8 0,-1-1 0,0 0 0,0 1 0,-1-2 0,-1 1 0,-1-1 0,0 1 0,0-1 0,-1 0 0,-1-18 0,2 49 0,1 0 0,7 22 0,4 16 0,96 363 0,-26-107 0,-71-260 0,-3 0 0,8 100 0,-18-147 0,-1 0 0,0 0 0,-1 1 0,1-1 0,-1 0 0,0 0 0,0 0 0,-3 8 0,4-11 0,-1 0 0,0-1 0,1 1 0,-1 0 0,1 0 0,-1-1 0,0 1 0,1 0 0,-1-1 0,0 1 0,0-1 0,1 1 0,-1-1 0,0 1 0,0-1 0,0 0 0,0 1 0,0-1 0,0 0 0,0 0 0,0 1 0,1-1 0,-1 0 0,0 0 0,0 0 0,0 0 0,0 0 0,0 0 0,0-1 0,0 1 0,0 0 0,0 0 0,0-1 0,0 1 0,0-1 0,1 1 0,-1-1 0,0 1 0,0-1 0,0 1 0,1-1 0,-2 0 0,-4-4 34,0 0 1,0 0-1,0-1 0,0 0 0,1 0 0,0 0 0,0 0 0,1-1 0,-4-8 1,-2-4-604,0-1 0,-6-22 0,0-10-6257</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00.079"/>
    </inkml:context>
    <inkml:brush xml:id="br0">
      <inkml:brushProperty name="width" value="0.05" units="cm"/>
      <inkml:brushProperty name="height" value="0.05" units="cm"/>
      <inkml:brushProperty name="color" value="#FFFFFF"/>
    </inkml:brush>
  </inkml:definitions>
  <inkml:trace contextRef="#ctx0" brushRef="#br0">297 146 24575,'-1'-5'0,"0"-1"0,0 1 0,0 0 0,-1-1 0,1 1 0,-1 0 0,-1 0 0,1 0 0,-1 0 0,-5-8 0,-2-1 0,-1 1 0,-13-14 0,21 24 0,1 1 0,0 0 0,-1 0 0,0 0 0,1 0 0,-1 0 0,0 0 0,0 1 0,0-1 0,0 1 0,0 0 0,0 0 0,0 0 0,-1 0 0,1 1 0,0-1 0,0 1 0,-7 0 0,5 0 0,1 1 0,-1 0 0,1 1 0,-1-1 0,1 1 0,0 0 0,-1 0 0,1 0 0,0 1 0,0-1 0,1 1 0,-5 3 0,-2 4 0,1 0 0,-1 0 0,2 1 0,-1 0 0,2 1 0,-1 0 0,2 0 0,-6 14 0,6-14 0,2 1 0,0 0 0,0 1 0,1-1 0,1 1 0,0-1 0,1 1 0,1 0 0,0-1 0,3 24 0,-3-34 0,1-1 0,-1 1 0,1-1 0,0 1 0,0-1 0,0 1 0,0-1 0,1 1 0,-1-1 0,0 0 0,1 0 0,0 0 0,-1 0 0,1 0 0,0 0 0,0 0 0,0-1 0,0 1 0,1-1 0,-1 1 0,0-1 0,1 0 0,-1 0 0,1 0 0,-1 0 0,1 0 0,-1-1 0,1 1 0,0-1 0,-1 1 0,1-1 0,-1 0 0,1 0 0,0 0 0,5-2 0,1 1 0,-1-1 0,1-1 0,0 1 0,0-2 0,-1 1 0,0-1 0,1 0 0,-2-1 0,11-6 0,-11 5 0,0 0 0,0 0 0,0-1 0,-1 0 0,0 0 0,0 0 0,-1-1 0,8-14 0,-7 10 0,-1-1 0,0-1 0,-1 1 0,-1-1 0,3-14 0,-7 28 0,1 0 0,0 0 0,0-1 0,0 1 0,0 0 0,0 0 0,0-1 0,0 1 0,0 0 0,0 0 0,0 0 0,1-1 0,-1 1 0,0 0 0,0 0 0,0-1 0,0 1 0,0 0 0,0 0 0,0 0 0,0 0 0,1-1 0,-1 1 0,0 0 0,0 0 0,0 0 0,0 0 0,1-1 0,-1 1 0,0 0 0,0 0 0,0 0 0,1 0 0,-1 0 0,0 0 0,0 0 0,0 0 0,1 0 0,-1 0 0,0 0 0,0 0 0,0 0 0,1 0 0,-1 0 0,0 0 0,0 0 0,1 0 0,9 11 0,10 23 0,-19-32 0,11 20 0,0 0 0,2-1 0,16 20 0,-26-36 0,0 0 0,0 0 0,1 0 0,0-1 0,0 0 0,0 0 0,0 0 0,0-1 0,1 0 0,0 0 0,-1 0 0,1 0 0,0-1 0,0 0 0,1-1 0,-1 1 0,9 0 0,-10-2-65,0-1 0,0 0 0,0 0 0,0 0 0,-1-1 0,1 1 0,0-1 0,-1 0 0,1-1 0,-1 1 0,0-1 0,0 0 0,0 0 0,0 0 0,-1 0 0,1-1 0,-1 1 0,0-1 0,0 0 0,5-8 0,6-11-6761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02.819"/>
    </inkml:context>
    <inkml:brush xml:id="br0">
      <inkml:brushProperty name="width" value="0.05" units="cm"/>
      <inkml:brushProperty name="height" value="0.05" units="cm"/>
      <inkml:brushProperty name="color" value="#FFFFFF"/>
    </inkml:brush>
  </inkml:definitions>
  <inkml:trace contextRef="#ctx0" brushRef="#br0">1 68 24575,'0'-7'0,"1"-29"0,-1 35 0,0-1 0,1 1 0,-1 0 0,0 0 0,0 0 0,0 0 0,1 0 0,-1 0 0,1 0 0,-1 0 0,1 0 0,-1 0 0,1 0 0,0 0 0,-1 1 0,1-1 0,0 0 0,-1 0 0,1 1 0,0-1 0,0 0 0,0 1 0,0-1 0,0 1 0,0-1 0,2 0 0,-2 1 0,0 0 0,0 1 0,0-1 0,0 0 0,0 1 0,1-1 0,-1 1 0,0-1 0,0 1 0,0-1 0,0 1 0,0 0 0,-1 0 0,1-1 0,0 1 0,0 0 0,0 0 0,-1 0 0,1 0 0,0 0 0,-1 0 0,1 0 0,-1 0 0,1 0 0,-1 0 0,1 0 0,-1 0 0,0 1 0,0-1 0,1 1 0,7 40 0,-8-41 0,6 85 0,-6 112 0,-2-13 0,5-151-1365,1-8-5461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29.752"/>
    </inkml:context>
    <inkml:brush xml:id="br0">
      <inkml:brushProperty name="width" value="0.05" units="cm"/>
      <inkml:brushProperty name="height" value="0.05" units="cm"/>
      <inkml:brushProperty name="color" value="#FFFFFF"/>
    </inkml:brush>
  </inkml:definitions>
  <inkml:trace contextRef="#ctx0" brushRef="#br0">28 1 24575,'-11'0'0,"-3"1"0,13-1 0,1 1 0,0-1 0,0 1 0,-1-1 0,1 1 0,0-1 0,0 1 0,0-1 0,0 1 0,0-1 0,0 1 0,0-1 0,0 1 0,0-1 0,0 1 0,0-1 0,0 1 0,0 0 0,0-1 0,1 1 0,-1-1 0,0 1 0,0-1 0,0 1 0,1-1 0,0 1 0,8 26 0,-1-1 0,10 54 0,-1 60 0,-13-102 0,13 198-682,-28 469-1,3-596-6143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03.178"/>
    </inkml:context>
    <inkml:brush xml:id="br0">
      <inkml:brushProperty name="width" value="0.05" units="cm"/>
      <inkml:brushProperty name="height" value="0.05" units="cm"/>
      <inkml:brushProperty name="color" value="#FFFFFF"/>
    </inkml:brush>
  </inkml:definitions>
  <inkml:trace contextRef="#ctx0" brushRef="#br0">134 42 24575,'-3'-3'0,"1"1"0,0 0 0,-1 0 0,1 0 0,-1 0 0,1 0 0,-1 1 0,0-1 0,0 1 0,0 0 0,0 0 0,0 0 0,0 0 0,0 0 0,0 1 0,0-1 0,-4 1 0,4 0 0,1 1 0,-1-1 0,1 1 0,-1 0 0,1 0 0,-1 0 0,1 0 0,0 0 0,0 0 0,-1 1 0,1-1 0,0 1 0,0-1 0,0 1 0,1 0 0,-1 0 0,0 0 0,1 0 0,-1 0 0,1 0 0,-2 4 0,-3 5 0,1 1 0,1 0 0,0 0 0,0 0 0,1 0 0,1 0 0,-2 26 0,3-23 0,1 1 0,1-1 0,0 1 0,1-1 0,1 0 0,4 18 0,-4-25 0,1 0 0,-1 0 0,1 0 0,1-1 0,0 1 0,0-1 0,0 0 0,1-1 0,0 1 0,0-1 0,0 0 0,1-1 0,0 1 0,0-1 0,0-1 0,1 1 0,8 2 0,-11-4 0,0-1 0,1 0 0,-1 0 0,1-1 0,0 0 0,-1 0 0,1 0 0,0-1 0,-1 1 0,1-1 0,0-1 0,0 1 0,0-1 0,-1 0 0,1 0 0,-1-1 0,1 0 0,-1 0 0,1 0 0,-1 0 0,0-1 0,0 0 0,0 0 0,0 0 0,-1-1 0,7-6 0,-7 6 0,0-1 0,0 0 0,0 0 0,0 0 0,-1 0 0,0 0 0,0-1 0,-1 0 0,0 1 0,0-1 0,0 0 0,0 0 0,0-9 0,-1 6 0,0-1 0,-2 1 0,1 0 0,-1-1 0,0 1 0,-1 0 0,0 0 0,-4-12 0,0 6 0,0 0 0,-1 0 0,-1 1 0,0 0 0,-1 0 0,0 1 0,-1 0 0,-1 0 0,-22-20 0,24 26 69,0 1-1,0 0 0,0 0 0,-18-7 1,21 10-212,1 1 1,0 1 0,0-1 0,-1 1-1,1 0 1,-1 0 0,1 0 0,-1 1 0,1 0-1,-1 0 1,-6 1 0,-2 3-6684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03.347"/>
    </inkml:context>
    <inkml:brush xml:id="br0">
      <inkml:brushProperty name="width" value="0.05" units="cm"/>
      <inkml:brushProperty name="height" value="0.05" units="cm"/>
      <inkml:brushProperty name="color" value="#FFFFFF"/>
    </inkml:brush>
  </inkml:definitions>
  <inkml:trace contextRef="#ctx0" brushRef="#br0">8 1 24575,'-3'3'0,"-1"4"0,3 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03.501"/>
    </inkml:context>
    <inkml:brush xml:id="br0">
      <inkml:brushProperty name="width" value="0.05" units="cm"/>
      <inkml:brushProperty name="height" value="0.05" units="cm"/>
      <inkml:brushProperty name="color" value="#FFFFFF"/>
    </inkml:brush>
  </inkml:definitions>
  <inkml:trace contextRef="#ctx0" brushRef="#br0">1 34 24575,'0'-4'0,"0"-3"0,3-4 0,1-1-8191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04.033"/>
    </inkml:context>
    <inkml:brush xml:id="br0">
      <inkml:brushProperty name="width" value="0.05" units="cm"/>
      <inkml:brushProperty name="height" value="0.05" units="cm"/>
      <inkml:brushProperty name="color" value="#FFFFFF"/>
    </inkml:brush>
  </inkml:definitions>
  <inkml:trace contextRef="#ctx0" brushRef="#br0">54 91 24575,'-1'0'0,"1"0"0,-1 0 0,0 0 0,0 0 0,0 0 0,0 0 0,0 0 0,1 0 0,-1 0 0,0 0 0,0 1 0,0-1 0,1 0 0,-1 1 0,0-1 0,0 1 0,1-1 0,-1 1 0,0-1 0,1 1 0,-1-1 0,0 1 0,1 0 0,-1-1 0,1 1 0,-1 0 0,1-1 0,-1 1 0,1 0 0,0 0 0,-1-1 0,1 1 0,0 0 0,0 0 0,0 0 0,-1 0 0,1-1 0,0 1 0,0 0 0,0 2 0,1 3 0,0 1 0,0-1 0,1 1 0,4 10 0,1 8 0,-3 0 0,-1 1 0,-1-1 0,-2 1 0,0-1 0,-2 1 0,-1 0 0,-1-1 0,-1 0 0,-13 42 0,17-66 0,1 0 0,0 1 0,-1-1 0,1 0 0,-1 0 0,1 0 0,-1 0 0,0 0 0,0 0 0,1 0 0,-1 0 0,0 0 0,0 0 0,0 0 0,0 0 0,0 0 0,0-1 0,0 1 0,-2 0 0,3-1 0,0 0 0,0 0 0,-1 0 0,1 0 0,0 0 0,-1 0 0,1 0 0,0 0 0,0 0 0,-1 0 0,1-1 0,0 1 0,0 0 0,-1 0 0,1 0 0,0 0 0,0-1 0,-1 1 0,1 0 0,0 0 0,0-1 0,0 1 0,0 0 0,-1 0 0,1-1 0,0 1 0,0-1 0,-3-16 0,4-5 0,0 0 0,2-1 0,1 1 0,7-26 0,33-86 0,-38 117 0,0 1 0,0-5 0,1 2 0,1-1 0,1 1 0,1 0 0,19-28 0,-27 45 0,-1 0 0,1 0 0,0 0 0,-1 0 0,1 0 0,0 1 0,0-1 0,0 1 0,0-1 0,1 1 0,-1 0 0,0 0 0,0 0 0,1 0 0,-1 0 0,1 1 0,-1-1 0,1 1 0,3-1 0,-3 1 0,-1 1 0,1-1 0,0 1 0,0 0 0,0 0 0,0 0 0,-1 0 0,1 0 0,0 1 0,-1-1 0,1 1 0,-1 0 0,5 4 0,3 5 0,0 0 0,0 1 0,-2 0 0,1 0 0,7 16 0,22 50-455,-3 1 0,28 96 0,-51-140-6371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04.188"/>
    </inkml:context>
    <inkml:brush xml:id="br0">
      <inkml:brushProperty name="width" value="0.05" units="cm"/>
      <inkml:brushProperty name="height" value="0.05" units="cm"/>
      <inkml:brushProperty name="color" value="#FFFFFF"/>
    </inkml:brush>
  </inkml:definitions>
  <inkml:trace contextRef="#ctx0" brushRef="#br0">1 123 24575,'0'-6'0,"0"-6"0,0-3 0,3 0 0,4 1 0,7-2 0,8 3 0,6 0 0,4 2 0,-2 4-8191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04.714"/>
    </inkml:context>
    <inkml:brush xml:id="br0">
      <inkml:brushProperty name="width" value="0.05" units="cm"/>
      <inkml:brushProperty name="height" value="0.05" units="cm"/>
      <inkml:brushProperty name="color" value="#FFFFFF"/>
    </inkml:brush>
  </inkml:definitions>
  <inkml:trace contextRef="#ctx0" brushRef="#br0">0 219 24575,'2'27'0,"1"1"0,9 34 0,6 48 0,-15-50 0,-4-93 0,1-13 0,1 1 0,8-53 0,-6 85 0,2-23 0,2 1 0,2 1 0,1-1 0,21-46 0,-29 76 0,0 1 0,1-1 0,0 1 0,0 0 0,0 0 0,1 0 0,-1 1 0,1-1 0,4-3 0,-7 7 0,0-1 0,0 0 0,1 0 0,-1 1 0,0-1 0,0 1 0,1-1 0,-1 1 0,1 0 0,-1-1 0,0 1 0,1 0 0,-1 0 0,0 0 0,1 0 0,-1 0 0,1 0 0,-1 1 0,0-1 0,1 0 0,-1 1 0,0-1 0,1 1 0,-1-1 0,0 1 0,0 0 0,1-1 0,-1 1 0,0 0 0,0 0 0,0 0 0,0 0 0,0 0 0,0 0 0,0 0 0,1 2 0,4 6 0,-1 0 0,1 0 0,-2 0 0,1 1 0,-1 0 0,-1-1 0,4 16 0,11 75 0,-15-78 0,-1 0 0,-1-13 0,0-1 0,0 1 0,1 0 0,0-1 0,0 1 0,7 15 0,-9-24 0,0 0 0,0 0 0,0 0 0,1 1 0,-1-1 0,0 0 0,0 0 0,0 0 0,0 1 0,0-1 0,0 0 0,1 0 0,-1 0 0,0 0 0,0 1 0,0-1 0,1 0 0,-1 0 0,0 0 0,0 0 0,0 0 0,1 0 0,-1 0 0,0 1 0,0-1 0,0 0 0,1 0 0,-1 0 0,0 0 0,0 0 0,1 0 0,-1 0 0,0 0 0,0 0 0,1 0 0,-1-1 0,0 1 0,0 0 0,0 0 0,1 0 0,-1 0 0,0 0 0,0 0 0,0 0 0,1 0 0,-1-1 0,0 1 0,0 0 0,0 0 0,0 0 0,1 0 0,-1-1 0,0 1 0,7-14 0,-6 12 0,20-48 0,27-60 0,-40 94 0,0 1 0,2 0 0,0 0 0,19-21 0,-27 34 0,0-1 0,0 1 0,1 0 0,-1 0 0,1 0 0,-1 0 0,1 0 0,-1 0 0,1 1 0,0 0 0,0-1 0,0 1 0,0 0 0,0 0 0,0 0 0,0 1 0,0-1 0,0 1 0,1 0 0,-1 0 0,0 0 0,0 0 0,0 0 0,0 1 0,1-1 0,-1 1 0,0 0 0,0 0 0,0 0 0,0 1 0,-1-1 0,1 0 0,0 1 0,-1 0 0,1 0 0,0 0 0,-1 0 0,0 0 0,0 0 0,0 1 0,4 4 0,5 10-73,0 1 0,-1 1 0,-1 0 0,-1 0 0,-1 1 0,7 27 0,-7-24-781,9 27-5972</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06.642"/>
    </inkml:context>
    <inkml:brush xml:id="br0">
      <inkml:brushProperty name="width" value="0.05" units="cm"/>
      <inkml:brushProperty name="height" value="0.05" units="cm"/>
      <inkml:brushProperty name="color" value="#FFFFFF"/>
    </inkml:brush>
  </inkml:definitions>
  <inkml:trace contextRef="#ctx0" brushRef="#br0">45 935 24575,'-4'0'0,"0"0"0,0-1 0,-1 0 0,1 1 0,0-2 0,0 1 0,0 0 0,-7-4 0,11 5 0,0 0 0,0 0 0,0 0 0,0 0 0,0 0 0,0 0 0,0 0 0,0 0 0,1 0 0,-1 0 0,0 0 0,0 0 0,0 0 0,0 0 0,0 0 0,0 0 0,0 0 0,0 0 0,0 0 0,0 0 0,0 0 0,0 0 0,0-1 0,0 1 0,1 0 0,-1 0 0,0 0 0,0 0 0,0 0 0,0 0 0,0 0 0,0 0 0,0 0 0,0 0 0,0 0 0,0 0 0,0 0 0,0 0 0,0-1 0,0 1 0,0 0 0,0 0 0,0 0 0,0 0 0,0 0 0,0 0 0,0 0 0,0 0 0,0 0 0,0 0 0,0 0 0,0 0 0,0 0 0,0-1 0,0 1 0,0 0 0,0 0 0,0 0 0,-1 0 0,1 0 0,0 0 0,0 0 0,0 0 0,0 0 0,0 0 0,0 0 0,0 0 0,11-3 0,15 1 0,14 1 2,615-15-180,848-71-2755,-1376 79 3017,1822-152-2355,-1032 80-116,-773 68 2209,1737-139-109,-1153 100 313,1384-115-248,-1978 153-70,920-83-575,0 43 3300,-707 43-1641,82 0 4468,-413 10-5113,-11-1-86,0 0-1,0 1 0,0 0 1,-1 0-1,1 1 0,0-1 1,0 1-1,0 0 0,-1 0 1,1 0-1,0 1 0,-1 0 1,6 2-1,-10-3-59,1 0-1,0 1 1,0-1 0,0 0-1,-1 0 1,1 1 0,-1-1-1,1 0 1,-1 1-1,1-1 1,-1 0 0,0 1-1,0-1 1,0 1 0,0-1-1,0 0 1,0 1-1,0-1 1,0 1 0,0-1-1,-1 3 1,-11 35 10,7-24-10,-16 65-1,-15 112 0,6 87 0,23-203 0,-16 178 0,-46 437 0,10-98 0,42 1 0,17-580 0,1 15 0,6 43 0,-6-65 0,0 0 0,1 0 0,0 0 0,0-1 0,1 1 0,-1-1 0,1 1 0,1-1 0,-1 0 0,1 0 0,9 10 0,-10-14 0,0 1 0,1-1 0,-1 0 0,1-1 0,-1 1 0,1 0 0,0-1 0,0 0 0,0 0 0,0 0 0,0 0 0,0-1 0,0 1 0,0-1 0,0 0 0,8-1 0,7-2 0,-1 0 0,22-5 0,-38 7 0,194-51 0,143-33 0,816-101-1003,932-11 82,8 120 1,-431 104-120,-1111-12 791,-210-7 180,709-42 1205,-961 28-241,-43 4-171,-1-2-1,80-17 1,-108 15-2089,-6 1-5461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07.004"/>
    </inkml:context>
    <inkml:brush xml:id="br0">
      <inkml:brushProperty name="width" value="0.05" units="cm"/>
      <inkml:brushProperty name="height" value="0.05" units="cm"/>
      <inkml:brushProperty name="color" value="#FFFFFF"/>
    </inkml:brush>
  </inkml:definitions>
  <inkml:trace contextRef="#ctx0" brushRef="#br0">8 0 24575,'0'0'0,"0"0"0,0 0 0,-1 0 0,1 0 0,0 0 0,-1 0 0,1 0 0,0 0 0,0 0 0,-1 0 0,1 1 0,0-1 0,-1 0 0,1 0 0,0 0 0,0 0 0,0 0 0,-1 0 0,1 1 0,0-1 0,0 0 0,-1 0 0,1 0 0,0 1 0,0-1 0,0 0 0,0 0 0,-1 0 0,1 1 0,0-1 0,0 0 0,0 0 0,0 1 0,2 10 0,14 10 0,1-5 0,1-2 0,0 0 0,29 16 0,66 30 0,-67-37 0,-29-15 0,111 64 0,-111-62 0,0 2 0,-2 0 0,1 1 0,-2 0 0,18 20 0,-27-26 0,0-1 0,0 1 0,-1 0 0,0 0 0,0 0 0,-1 1 0,0 0 0,0-1 0,-1 1 0,0 0 0,0 0 0,0 0 0,-1 14 0,-1-11 0,-1-1 0,0 0 0,-1 1 0,0-1 0,-1 0 0,0 0 0,0 0 0,-1-1 0,-8 16 0,-4-1 0,0 0 0,-2 0 0,-1-2 0,0 0 0,-2-1 0,-39 30 0,-94 59-1365,127-93-5461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08.926"/>
    </inkml:context>
    <inkml:brush xml:id="br0">
      <inkml:brushProperty name="width" value="0.05" units="cm"/>
      <inkml:brushProperty name="height" value="0.05" units="cm"/>
      <inkml:brushProperty name="color" value="#FFFFFF"/>
    </inkml:brush>
  </inkml:definitions>
  <inkml:trace contextRef="#ctx0" brushRef="#br0">21 87 24575,'1'-2'0,"0"0"0,1 1 0,-1-1 0,0 0 0,-1 0 0,1 0 0,0 1 0,0-1 0,-1 0 0,1 0 0,-1 0 0,0 0 0,1 0 0,-1-1 0,0 1 0,0 0 0,0 0 0,-1 0 0,0-3 0,0 0 0,0 1 0,0-1 0,-1 1 0,0-1 0,0 1 0,0-1 0,-3-3 0,5 8 0,0-1 0,0 1 0,0 0 0,0 0 0,-1 0 0,1-1 0,0 1 0,0 0 0,0 0 0,0 0 0,0 0 0,0-1 0,-1 1 0,1 0 0,0 0 0,0 0 0,0 0 0,-1 0 0,1-1 0,0 1 0,0 0 0,0 0 0,-1 0 0,1 0 0,0 0 0,0 0 0,0 0 0,-1 0 0,1 0 0,0 0 0,0 0 0,-1 0 0,1 0 0,0 0 0,0 0 0,-4 8 0,2 14 0,2-22 0,-1 247 0,2-119 0,3-45-1365,0-49-5461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09.318"/>
    </inkml:context>
    <inkml:brush xml:id="br0">
      <inkml:brushProperty name="width" value="0.05" units="cm"/>
      <inkml:brushProperty name="height" value="0.05" units="cm"/>
      <inkml:brushProperty name="color" value="#FFFFFF"/>
    </inkml:brush>
  </inkml:definitions>
  <inkml:trace contextRef="#ctx0" brushRef="#br0">0 81 24575,'15'-43'0,"-13"42"0,-2 8 0,-1 11 0,-4 10 0,1 0 0,2 0 0,1 48 0,2-62 0,1 1 0,0-1 0,1 0 0,0 0 0,1 0 0,1 0 0,0-1 0,1 0 0,9 14 0,-15-25 0,1 0 0,0 0 0,0-1 0,0 1 0,1 0 0,-1-1 0,0 1 0,1-1 0,-1 1 0,1-1 0,-1 0 0,1 1 0,-1-1 0,1 0 0,0 0 0,0 0 0,0-1 0,-1 1 0,1 0 0,0-1 0,0 1 0,0-1 0,4 1 0,-4-2 0,1 1 0,-1-1 0,0 0 0,0 0 0,1 0 0,-1 0 0,0-1 0,0 1 0,0 0 0,0-1 0,-1 0 0,1 1 0,0-1 0,-1 0 0,1 0 0,-1 0 0,0 0 0,1 0 0,1-4 0,5-10 0,-1 0 0,0-1 0,-1 1 0,-1-1 0,0-1 0,-1 1 0,1-22 0,-3 25 0,-2 0 0,1-1 0,-2 1 0,0 0 0,0-1 0,-2 1 0,0 0 0,0 0 0,-8-18 0,9 29-42,0-1-1,0 1 0,0-1 1,0 1-1,-1 0 0,0 0 1,1 0-1,-1 0 0,0 0 1,0 1-1,-1-1 0,1 1 1,-1 0-1,1 0 0,-1 0 1,0 1-1,1-1 0,-1 1 1,0 0-1,0 0 0,0 0 1,0 0-1,0 1 0,0 0 1,0 0-1,0 0 0,0 0 1,0 0-1,0 1 0,0 0 1,-4 1-1,-6 3-6783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30.004"/>
    </inkml:context>
    <inkml:brush xml:id="br0">
      <inkml:brushProperty name="width" value="0.05" units="cm"/>
      <inkml:brushProperty name="height" value="0.05" units="cm"/>
      <inkml:brushProperty name="color" value="#FFFFFF"/>
    </inkml:brush>
  </inkml:definitions>
  <inkml:trace contextRef="#ctx0" brushRef="#br0">0 1 24575,'2'26'0,"2"-1"0,0 1 0,1-1 0,12 32 0,-7-25 0,119 361 0,-23-81 0,-26 7 0,-59-178-682,5 215-1,-24-272-6143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09.681"/>
    </inkml:context>
    <inkml:brush xml:id="br0">
      <inkml:brushProperty name="width" value="0.05" units="cm"/>
      <inkml:brushProperty name="height" value="0.05" units="cm"/>
      <inkml:brushProperty name="color" value="#FFFFFF"/>
    </inkml:brush>
  </inkml:definitions>
  <inkml:trace contextRef="#ctx0" brushRef="#br0">0 140 24575,'0'-1'0,"1"1"0,-1 0 0,0-1 0,0 1 0,0-1 0,0 1 0,0 0 0,0-1 0,0 1 0,1 0 0,-1-1 0,0 1 0,0 0 0,1-1 0,-1 1 0,0 0 0,0-1 0,1 1 0,-1 0 0,0 0 0,1 0 0,-1-1 0,0 1 0,1 0 0,-1 0 0,0 0 0,1 0 0,-1-1 0,1 1 0,-1 0 0,0 0 0,1 0 0,-1 0 0,1 0 0,-1 0 0,0 0 0,1 0 0,-1 0 0,1 0 0,-1 0 0,0 0 0,1 1 0,-1-1 0,0 0 0,1 0 0,-1 0 0,0 0 0,1 1 0,-1-1 0,0 0 0,1 1 0,21 11 0,16 17 0,38 37 0,-61-51 0,-1 0 0,0 0 0,-2 1 0,0 1 0,13 23 0,-24-38 0,1 0 0,-1 0 0,0 0 0,0 1 0,0-1 0,0 0 0,-1 0 0,1 1 0,-1-1 0,1 0 0,-1 1 0,0-1 0,0 0 0,0 1 0,0-1 0,0 0 0,-1 3 0,0-6 0,-1 0 0,1-1 0,0 1 0,0 0 0,0-1 0,0 1 0,0-1 0,0 0 0,0 1 0,1-1 0,-2-3 0,-2-8 0,0 0 0,1-1 0,1 1 0,0-1 0,1 1 0,0-1 0,1 0 0,1 1 0,3-24 0,0 13 0,2 1 0,0-1 0,1 1 0,18-36 0,-21 50-273,1 0 0,0 0 0,1 0 0,8-8 0,2 0-6553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10.081"/>
    </inkml:context>
    <inkml:brush xml:id="br0">
      <inkml:brushProperty name="width" value="0.05" units="cm"/>
      <inkml:brushProperty name="height" value="0.05" units="cm"/>
      <inkml:brushProperty name="color" value="#FFFFFF"/>
    </inkml:brush>
  </inkml:definitions>
  <inkml:trace contextRef="#ctx0" brushRef="#br0">85 129 24575,'-3'15'0,"3"-14"0,0-1 0,-1 1 0,1 0 0,0-1 0,-1 1 0,1 0 0,0 0 0,0-1 0,0 1 0,0 0 0,0-1 0,0 1 0,0 0 0,0 0 0,0-1 0,0 1 0,0 0 0,1 0 0,-1-1 0,0 1 0,0 0 0,1-1 0,-1 1 0,0 0 0,1-1 0,-1 1 0,1 0 0,-1-1 0,1 1 0,-1-1 0,1 1 0,-1-1 0,1 1 0,0-1 0,-1 0 0,1 1 0,1 0 0,1 1 0,0-1 0,0 1 0,0 0 0,1-1 0,-1 1 0,0-1 0,1 0 0,-1 0 0,1-1 0,-1 1 0,1-1 0,0 0 0,-1 0 0,1 0 0,-1 0 0,1 0 0,0-1 0,-1 0 0,1 1 0,-1-1 0,0-1 0,1 1 0,-1 0 0,6-4 0,-6 3 0,1 0 0,-1-1 0,0 1 0,0 0 0,0-1 0,0 0 0,0 0 0,-1 0 0,1 0 0,-1 0 0,0 0 0,0-1 0,0 1 0,0-1 0,-1 1 0,1-1 0,-1 0 0,0 0 0,0 0 0,-1 1 0,1-1 0,0-6 0,-2 6 0,1 0 0,-1 0 0,1 0 0,-1 0 0,0 0 0,0 0 0,-1 0 0,1 1 0,-1-1 0,0 1 0,0-1 0,0 1 0,-1-1 0,1 1 0,-1 0 0,1 0 0,-1 1 0,0-1 0,0 0 0,0 1 0,-1 0 0,1-1 0,-1 1 0,1 1 0,-1-1 0,1 0 0,-1 1 0,-6-2 0,5 2 0,0 0 0,0 0 0,-1 1 0,1-1 0,0 1 0,0 0 0,0 1 0,0-1 0,0 1 0,0 0 0,0 0 0,0 0 0,0 1 0,0 0 0,0 0 0,1 0 0,-1 0 0,1 1 0,-1 0 0,1 0 0,0 0 0,-4 5 0,3-3 0,1 0 0,0 0 0,0 1 0,1-1 0,0 1 0,0 0 0,0 0 0,1 0 0,-1 0 0,1 1 0,1-1 0,-1 0 0,1 1 0,1 0 0,-1-1 0,1 1 0,0-1 0,0 1 0,1-1 0,0 1 0,0 0 0,0-1 0,1 0 0,0 1 0,1-1 0,-1 0 0,7 10 0,-4-6 0,1-1 0,0 0 0,1 0 0,0 0 0,0-1 0,1 0 0,0 0 0,0-1 0,1 0 0,0-1 0,0 0 0,1 0 0,0-1 0,0 0 0,0-1 0,11 4 0,-5-4-455,1-1 0,24 1 0,-8-2-6371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10.369"/>
    </inkml:context>
    <inkml:brush xml:id="br0">
      <inkml:brushProperty name="width" value="0.05" units="cm"/>
      <inkml:brushProperty name="height" value="0.05" units="cm"/>
      <inkml:brushProperty name="color" value="#FFFFFF"/>
    </inkml:brush>
  </inkml:definitions>
  <inkml:trace contextRef="#ctx0" brushRef="#br0">148 29 24575,'0'-2'0,"0"1"0,0 0 0,0-1 0,0 1 0,0 0 0,0-1 0,0 1 0,0 0 0,-1-1 0,1 1 0,0 0 0,-1-1 0,1 1 0,-1 0 0,0 0 0,1-1 0,-1 1 0,0 0 0,0 0 0,-1-1 0,1 2 0,0-1 0,0 1 0,-1 0 0,1 0 0,0 1 0,0-1 0,0 0 0,-1 0 0,1 0 0,0 1 0,0-1 0,0 1 0,0-1 0,0 1 0,-1-1 0,1 1 0,0 0 0,0-1 0,0 1 0,1 0 0,-1 0 0,0 0 0,-1 1 0,-13 11 0,2 1 0,0 0 0,-18 25 0,26-32 0,0 1 0,1 0 0,-1 0 0,2 0 0,-1 0 0,1 0 0,0 1 0,1 0 0,-3 16 0,5-21 0,0 0 0,0-1 0,1 1 0,-1-1 0,1 1 0,0-1 0,-1 0 0,2 1 0,-1-1 0,0 0 0,1 1 0,-1-1 0,4 4 0,-1-1 0,1-1 0,-1 0 0,1 0 0,0 0 0,1 0 0,7 5 0,0-2 0,0-1 0,0 0 0,0-1 0,1 0 0,26 7 0,-28-11-195,0 0 0,0 0 0,0-1 0,1-1 0,-1 0 0,15-2 0,-3-1-6631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23.904"/>
    </inkml:context>
    <inkml:brush xml:id="br0">
      <inkml:brushProperty name="width" value="0.05" units="cm"/>
      <inkml:brushProperty name="height" value="0.05" units="cm"/>
      <inkml:brushProperty name="color" value="#FFFFFF"/>
    </inkml:brush>
  </inkml:definitions>
  <inkml:trace contextRef="#ctx0" brushRef="#br0">0 4540 24575,'0'3'0,"0"1"0,1-1 0,-1 0 0,1 0 0,-1 0 0,1 1 0,0-1 0,0 0 0,0 0 0,0 0 0,1 0 0,-1-1 0,1 1 0,0 0 0,0-1 0,2 3 0,0-1 0,-1-1 0,1 0 0,0 0 0,0-1 0,0 1 0,0-1 0,1 0 0,-1 0 0,9 2 0,7 0 0,0 0 0,0-2 0,0 0 0,24-2 0,-27 0 0,671-35 0,-298 7 0,1446-92-1942,-1740 113 1867,2629-141-153,-740 100 228,-1151 38 0,-400 2 0,628-20 53,-58 0-686,-658 22 509,564-5 120,74 12 2957,-872 7-2953,-9-1 0,-101-6 0,-1-1 0,1 0 0,-1 0 0,1 0 0,-1 0 0,0 0 0,1-1 0,-1 1 0,1 0 0,-1-1 0,1 1 0,-1-1 0,0 1 0,1-1 0,-1 1 0,0-1 0,2-1 0,-3 1 0,1 1 0,-1 0 0,0-1 0,0 1 0,0 0 0,0 0 0,0-1 0,0 1 0,0 0 0,0-1 0,0 1 0,0 0 0,0-1 0,0 1 0,0 0 0,-1 0 0,1-1 0,0 1 0,0 0 0,0 0 0,0-1 0,0 1 0,-1 0 0,1 0 0,0-1 0,0 1 0,-1 0 0,-13-11 0,9 9 0,-1-1 0,0 0 0,1 0 0,-1-1 0,1 1 0,-7-8 0,10 10 0,1-1 0,0 1 0,-1-1 0,1 1 0,0-1 0,0 0 0,0 0 0,1 0 0,-1 0 0,0 0 0,1 1 0,-1-1 0,1 0 0,0 0 0,-1 0 0,1 0 0,0 0 0,0 0 0,1 0 0,-1-1 0,0 2 0,1-4 0,7-46 0,-2-1 0,-3 0 0,-4-81 0,-1 42 0,2-20 0,-29-213 0,-64-85 0,-10-59 0,93 398 0,-69-355 0,61 360 0,-32-132 0,42 155 0,1 0 0,-1-76 0,8 56 0,3-103 0,5 122 0,-7 38 0,1 0 0,-1-1 0,0 1 0,0-1 0,-1 1 0,1-1 0,-1 1 0,0-1 0,-1 1 0,0-1 0,0 1 0,0-1 0,0 1 0,-1 0 0,-2-6 0,-4-8 0,1 1 0,0-2 0,2 1 0,0-1 0,1 0 0,1 0 0,1 0 0,1 0 0,2-35 0,-1 54 0,1-1 0,-1 0 0,0 1 0,1-1 0,-1 0 0,1 1 0,-1-1 0,1 1 0,0-1 0,0 1 0,0-1 0,0 1 0,0-1 0,0 1 0,0 0 0,0 0 0,0-1 0,1 1 0,-1 0 0,0 0 0,1 0 0,-1 1 0,1-1 0,-1 0 0,1 0 0,2 0 0,4-1 0,0 0 0,0 1 0,0 0 0,13 1 0,4-1 0,403-55 0,-129 15 0,990-100-794,367 22 794,-1255 95 22,1188-96 406,-811 42-84,-309 25-344,-106 11 0,197 12 0,-19 8 0,-240 9 0,-104 8 0,91-5 0,-10-12 0,-240 21 273,-27 1-682,1 0-1,-1-1 0,21-4 1,-20 1-6417</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24.306"/>
    </inkml:context>
    <inkml:brush xml:id="br0">
      <inkml:brushProperty name="width" value="0.05" units="cm"/>
      <inkml:brushProperty name="height" value="0.05" units="cm"/>
      <inkml:brushProperty name="color" value="#FFFFFF"/>
    </inkml:brush>
  </inkml:definitions>
  <inkml:trace contextRef="#ctx0" brushRef="#br0">1 0 24575,'0'2'0,"0"0"0,1 0 0,0 0 0,-1 0 0,1 0 0,0 0 0,0 0 0,0 0 0,0 0 0,1-1 0,-1 1 0,0-1 0,1 1 0,-1-1 0,1 1 0,-1-1 0,1 0 0,2 2 0,36 21 0,-34-21 0,315 138 0,-263-118 0,-51-20 0,-1-1 0,1 2 0,-1-1 0,11 8 0,-16-10 0,0-1 0,0 1 0,-1-1 0,1 1 0,0-1 0,-1 1 0,1 0 0,0 0 0,-1-1 0,1 1 0,-1 0 0,1 0 0,-1 0 0,1 0 0,-1-1 0,0 1 0,0 0 0,1 0 0,-1 0 0,0 0 0,0 0 0,0 0 0,0 0 0,0 0 0,0 0 0,0 0 0,0 0 0,0 0 0,-1 0 0,1-1 0,0 1 0,0 0 0,-1 0 0,1 0 0,-1 0 0,1 0 0,-1-1 0,1 1 0,-1 0 0,0 0 0,1-1 0,-1 1 0,0 0 0,1-1 0,-1 1 0,0-1 0,-1 1 0,-21 15 0,-1-1 0,0-1 0,-34 15 0,-6 2 0,8 0-1365,3-3-5461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25.424"/>
    </inkml:context>
    <inkml:brush xml:id="br0">
      <inkml:brushProperty name="width" value="0.05" units="cm"/>
      <inkml:brushProperty name="height" value="0.05" units="cm"/>
      <inkml:brushProperty name="color" value="#FFFFFF"/>
    </inkml:brush>
  </inkml:definitions>
  <inkml:trace contextRef="#ctx0" brushRef="#br0">1 71 24575,'55'-62'0,"-54"61"0,-1 0 0,0 1 0,1-1 0,-1 1 0,1-1 0,-1 1 0,1-1 0,-1 1 0,1-1 0,-1 1 0,1 0 0,-1-1 0,1 1 0,-1 0 0,1-1 0,0 1 0,-1 0 0,1 0 0,-1 0 0,1-1 0,0 1 0,-1 0 0,1 0 0,0 0 0,-1 0 0,1 0 0,0 0 0,-1 0 0,1 1 0,0-1 0,-1 0 0,1 0 0,-1 0 0,1 1 0,0-1 0,-1 0 0,1 0 0,-1 1 0,1-1 0,-1 1 0,1-1 0,-1 0 0,1 1 0,-1-1 0,1 1 0,-1-1 0,0 1 0,1 0 0,-1-1 0,0 1 0,1-1 0,-1 1 0,0-1 0,0 1 0,1 0 0,-1-1 0,0 2 0,2 4 0,0 1 0,-1-1 0,0 1 0,0 9 0,22 220 342,-17-195-769,2-1 0,2 1 1,25 64-1,-23-79-6399</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25.818"/>
    </inkml:context>
    <inkml:brush xml:id="br0">
      <inkml:brushProperty name="width" value="0.05" units="cm"/>
      <inkml:brushProperty name="height" value="0.05" units="cm"/>
      <inkml:brushProperty name="color" value="#FFFFFF"/>
    </inkml:brush>
  </inkml:definitions>
  <inkml:trace contextRef="#ctx0" brushRef="#br0">53 40 24575,'0'-1'0,"0"0"0,0 0 0,-1 0 0,1 0 0,0 0 0,-1 0 0,1 0 0,0 0 0,-1 0 0,0 0 0,1 0 0,-1 0 0,0-1 0,0 2 0,1 0 0,0 0 0,0-1 0,0 1 0,0 0 0,-1 0 0,1 0 0,0 0 0,0 0 0,-1-1 0,1 1 0,0 0 0,0 0 0,-1 0 0,1 0 0,0 0 0,0 0 0,-1 0 0,1 0 0,0 0 0,0 0 0,-1 0 0,1 0 0,0 0 0,0 0 0,-1 0 0,1 0 0,0 0 0,0 0 0,-1 0 0,1 1 0,0-1 0,0 0 0,-1 0 0,1 0 0,0 0 0,0 1 0,0-1 0,-1 0 0,1 0 0,0 0 0,0 1 0,0-1 0,0 0 0,0 0 0,-1 0 0,1 1 0,0-1 0,0 0 0,0 0 0,0 1 0,0-1 0,0 0 0,0 0 0,0 1 0,0-1 0,0 0 0,0 1 0,-10 32 0,2 1 0,2 0 0,0 0 0,3 1 0,1-1 0,2 44 0,1-68 0,0 0 0,1 0 0,0 0 0,0-1 0,1 1 0,0-1 0,8 16 0,-10-23 0,0 0 0,0 1 0,1-1 0,0 0 0,-1 0 0,1 0 0,0 0 0,0 0 0,0 0 0,0-1 0,0 1 0,0-1 0,0 1 0,1-1 0,-1 0 0,0 0 0,1 0 0,-1 0 0,1 0 0,0 0 0,-1-1 0,1 0 0,-1 1 0,1-1 0,0 0 0,-1 0 0,1 0 0,0 0 0,-1-1 0,1 1 0,-1-1 0,1 0 0,3-1 0,2-2 0,0 1 0,-1-1 0,0 0 0,0-1 0,0 0 0,0 0 0,-1-1 0,0 1 0,0-1 0,-1-1 0,10-13 0,-7 8 0,0-1 0,-1 0 0,0-1 0,-1 1 0,8-27 0,-12 29 0,0 0 0,0 0 0,-1 0 0,0 0 0,-1-1 0,0 1 0,-1 0 0,0 0 0,0 0 0,-2 0 0,1 0 0,-7-15 0,7 20 0,-1 0 0,0 0 0,0 0 0,0 1 0,0 0 0,-1 0 0,0 0 0,0 0 0,-1 0 0,1 1 0,-1 0 0,0 0 0,0 0 0,-1 0 0,1 1 0,-1 0 0,1 0 0,-1 1 0,0-1 0,0 1 0,0 0 0,-1 1 0,-6-2 0,8 3-62,1-1 0,0 1 0,0 0 0,0 0 0,0 1 0,0-1 0,0 1 0,0 0 0,0 0 0,0 0 0,0 0 0,0 1-1,0-1 1,1 1 0,-1 0 0,1 0 0,-1 1 0,1-1 0,0 1 0,0 0 0,-6 5 0,0 7-6764</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26.328"/>
    </inkml:context>
    <inkml:brush xml:id="br0">
      <inkml:brushProperty name="width" value="0.05" units="cm"/>
      <inkml:brushProperty name="height" value="0.05" units="cm"/>
      <inkml:brushProperty name="color" value="#FFFFFF"/>
    </inkml:brush>
  </inkml:definitions>
  <inkml:trace contextRef="#ctx0" brushRef="#br0">0 12 24575,'0'-3'0,"3"-2"0,4 1 0,1 4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26.549"/>
    </inkml:context>
    <inkml:brush xml:id="br0">
      <inkml:brushProperty name="width" value="0.05" units="cm"/>
      <inkml:brushProperty name="height" value="0.05" units="cm"/>
      <inkml:brushProperty name="color" value="#FFFFFF"/>
    </inkml:brush>
  </inkml:definitions>
  <inkml:trace contextRef="#ctx0" brushRef="#br0">1 1 24575,'3'0'0,"1"3"0,3 1 0,1-3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27.168"/>
    </inkml:context>
    <inkml:brush xml:id="br0">
      <inkml:brushProperty name="width" value="0.05" units="cm"/>
      <inkml:brushProperty name="height" value="0.05" units="cm"/>
      <inkml:brushProperty name="color" value="#FFFFFF"/>
    </inkml:brush>
  </inkml:definitions>
  <inkml:trace contextRef="#ctx0" brushRef="#br0">34 0 24575,'-2'21'0,"-1"-1"0,-8 32 0,-5 35 0,15-73 0,0 0 0,1 0 0,1 0 0,0 0 0,1 0 0,0 0 0,1 0 0,1 0 0,0-1 0,1 0 0,7 14 0,-9-21 0,0-1 0,0 1 0,1-1 0,0 0 0,-1 0 0,2-1 0,-1 1 0,0-1 0,1 0 0,0 0 0,0 0 0,0-1 0,1 0 0,-1 0 0,1 0 0,0 0 0,-1-1 0,1 0 0,0-1 0,0 1 0,1-1 0,-1 0 0,0 0 0,0-1 0,0 0 0,1 0 0,7-2 0,-8 1 0,1 0 0,-1 0 0,1-1 0,-1 0 0,1-1 0,-1 1 0,0-1 0,0 0 0,-1-1 0,1 0 0,0 0 0,-1 0 0,0 0 0,0-1 0,-1 0 0,1 0 0,-1 0 0,0 0 0,0-1 0,-1 1 0,1-1 0,-1 0 0,3-11 0,-3 9 0,0-1 0,-1 1 0,0-1 0,0 0 0,-1 1 0,-1-1 0,1 0 0,-1 0 0,-1 0 0,0 0 0,0 0 0,0 1 0,-1-1 0,-1 1 0,0-1 0,0 1 0,-6-13 0,2 11 0,0 0 0,0 0 0,-1 1 0,0 0 0,-1 0 0,0 0 0,0 2 0,-1-1 0,0 1 0,0 0 0,-1 1 0,1 0 0,-2 1 0,1 0 0,0 1 0,-1 0 0,0 1 0,0 0 0,0 1 0,0 0 0,0 1 0,-1 1 0,-23 1 0,34-1-105,1 0 0,-1 1 0,0-1 0,0 0 0,1 1 0,-1 0 0,0-1 0,1 1 0,-1 0 0,1 0 0,-1-1 0,-1 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30.189"/>
    </inkml:context>
    <inkml:brush xml:id="br0">
      <inkml:brushProperty name="width" value="0.05" units="cm"/>
      <inkml:brushProperty name="height" value="0.05" units="cm"/>
      <inkml:brushProperty name="color" value="#FFFFFF"/>
    </inkml:brush>
  </inkml:definitions>
  <inkml:trace contextRef="#ctx0" brushRef="#br0">130 0 24575,'-50'208'0,"5"-23"0,30-87 0,4 1 0,2 181 0,51 198 0,-7-180-1365,-26-211-5461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27.694"/>
    </inkml:context>
    <inkml:brush xml:id="br0">
      <inkml:brushProperty name="width" value="0.05" units="cm"/>
      <inkml:brushProperty name="height" value="0.05" units="cm"/>
      <inkml:brushProperty name="color" value="#FFFFFF"/>
    </inkml:brush>
  </inkml:definitions>
  <inkml:trace contextRef="#ctx0" brushRef="#br0">18 151 24575,'-2'-2'0,"0"1"0,1-1 0,-1 0 0,1 0 0,0 0 0,-1 0 0,1 0 0,0 0 0,0-1 0,1 1 0,-1 0 0,0-1 0,1 1 0,-1 0 0,1-1 0,0 1 0,0-1 0,0 1 0,0 0 0,0-1 0,0 1 0,1 0 0,-1-1 0,1 1 0,0 0 0,0-1 0,0 1 0,0 0 0,0 0 0,0 0 0,0 0 0,3-4 0,0 1 0,1 0 0,-1 0 0,1 0 0,0 0 0,0 1 0,1 0 0,-1 0 0,1 0 0,0 0 0,9-3 0,0 2 0,0 0 0,0 1 0,1 1 0,-1 1 0,1 0 0,27 0 0,-31 2 0,0 1 0,-1 0 0,1 1 0,-1 0 0,1 1 0,-1 0 0,0 0 0,0 2 0,18 8 0,-27-12 0,0 0 0,0 0 0,0 0 0,-1 0 0,1 1 0,0-1 0,-1 0 0,1 1 0,-1-1 0,0 1 0,1-1 0,-1 1 0,0 0 0,0 0 0,0 0 0,0-1 0,0 1 0,0 0 0,-1 0 0,1 0 0,0 0 0,-1 0 0,0 0 0,0 0 0,1 1 0,-1-1 0,0 0 0,-1 0 0,1 0 0,-1 3 0,-1 0 0,0 0 0,0-1 0,-1 1 0,1-1 0,-1 1 0,0-1 0,0 0 0,-1-1 0,1 1 0,-1 0 0,-6 4 0,-84 52 0,93-60 0,1 1 0,-1-1 0,0 1 0,0-1 0,0 1 0,0-1 0,1 1 0,-1 0 0,0 0 0,1-1 0,-1 1 0,1 0 0,-1 0 0,1 0 0,-1-1 0,1 1 0,-1 0 0,1 0 0,0 0 0,-1 0 0,1 0 0,0 0 0,0 0 0,0 0 0,0 0 0,0 0 0,0 0 0,0 0 0,0 0 0,0 0 0,0 0 0,1 0 0,-1 0 0,0 0 0,1 0 0,-1 0 0,1 0 0,-1-1 0,1 1 0,-1 0 0,1 0 0,-1 0 0,1-1 0,0 1 0,0 0 0,-1-1 0,1 1 0,0 0 0,0-1 0,0 1 0,1 0 0,8 4 0,-1 0 0,1-1 0,0 0 0,11 3 0,-9-3 0,5 2 0,0 1 0,0 1 0,28 17 0,-41-22 0,-1-1 0,1 1 0,-1-1 0,0 1 0,1 0 0,-1 0 0,-1 1 0,1-1 0,0 0 0,-1 1 0,0 0 0,1-1 0,-2 1 0,1 0 0,0 0 0,-1 0 0,0 1 0,0-1 0,0 0 0,0 0 0,0 9 0,-1-11 0,-1 1 0,0-1 0,1 1 0,-1-1 0,0 0 0,0 1 0,0-1 0,0 0 0,-1 0 0,1 0 0,-1 0 0,1 0 0,-1 0 0,0 0 0,1 0 0,-1-1 0,0 1 0,0-1 0,0 1 0,-1-1 0,1 0 0,0 0 0,0 0 0,-1 0 0,1 0 0,0 0 0,-1-1 0,-2 1 0,-9 2 0,0-1 0,0 0 0,-22 0 0,35-2 0,-17 0-273,-1 0 0,0-1 0,1 0 0,-26-7 0,29 4-6553</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28.539"/>
    </inkml:context>
    <inkml:brush xml:id="br0">
      <inkml:brushProperty name="width" value="0.05" units="cm"/>
      <inkml:brushProperty name="height" value="0.05" units="cm"/>
      <inkml:brushProperty name="color" value="#FFFFFF"/>
    </inkml:brush>
  </inkml:definitions>
  <inkml:trace contextRef="#ctx0" brushRef="#br0">112 126 24575,'0'-1'0,"0"0"0,0 1 0,0-1 0,0 1 0,0-1 0,0 1 0,0-1 0,0 1 0,-1-1 0,1 0 0,0 1 0,0-1 0,0 1 0,0-1 0,-1 1 0,1-1 0,0 1 0,-1-1 0,1 1 0,0 0 0,-1-1 0,1 1 0,-1-1 0,1 1 0,0 0 0,-1-1 0,1 1 0,-1 0 0,1-1 0,-1 1 0,1 0 0,-1 0 0,1 0 0,-1-1 0,1 1 0,-1 0 0,0 0 0,1 0 0,-1 0 0,1 0 0,-1 0 0,1 0 0,-1 0 0,0 0 0,1 0 0,-1 0 0,1 1 0,-1-1 0,1 0 0,-1 0 0,1 1 0,-1-1 0,1 0 0,-1 0 0,1 1 0,-1-1 0,1 1 0,0-1 0,-1 0 0,1 1 0,0-1 0,-1 1 0,-4 10 0,1 0 0,1 1 0,0-1 0,0 1 0,-1 14 0,-2 10 0,-14 43 0,6-25 0,-10 82 0,24-136 0,-1 1 0,1 0 0,0 0 0,0 0 0,0 0 0,0 0 0,0-1 0,0 1 0,0 0 0,0 0 0,0 0 0,0 0 0,0 0 0,0-1 0,1 1 0,-1 0 0,0 0 0,1 0 0,0 1 0,0-2 0,-1-1 0,1 1 0,-1 0 0,1 0 0,0-1 0,-1 1 0,1 0 0,-1-1 0,1 1 0,-1-1 0,1 1 0,-1-1 0,1 1 0,-1-1 0,0 1 0,1-1 0,-1 1 0,0-1 0,1 0 0,21-39 0,-21 37 0,23-47 0,31-63 0,102-158 0,-154 267 0,0 0 0,0 0 0,0 0 0,0 1 0,1-1 0,-1 1 0,5-3 0,-7 5 0,0 1 0,0-1 0,0 1 0,0-1 0,0 1 0,-1 0 0,1 0 0,0-1 0,0 1 0,0 0 0,0 0 0,0 0 0,0 0 0,0 0 0,0 0 0,0 0 0,0 1 0,0-1 0,0 0 0,0 0 0,0 1 0,-1-1 0,1 0 0,0 1 0,0-1 0,0 1 0,0-1 0,-1 1 0,1 0 0,0-1 0,0 1 0,-1 0 0,1 0 0,-1-1 0,1 1 0,-1 0 0,1 0 0,-1 0 0,1-1 0,-1 1 0,1 2 0,9 17 12,154 324-1389,-153-311-5449</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29.318"/>
    </inkml:context>
    <inkml:brush xml:id="br0">
      <inkml:brushProperty name="width" value="0.05" units="cm"/>
      <inkml:brushProperty name="height" value="0.05" units="cm"/>
      <inkml:brushProperty name="color" value="#FFFFFF"/>
    </inkml:brush>
  </inkml:definitions>
  <inkml:trace contextRef="#ctx0" brushRef="#br0">1 351 24575,'0'-3'0,"1"1"0,-1 0 0,1-1 0,0 1 0,-1 0 0,1-1 0,0 1 0,1 0 0,-1 0 0,0 0 0,0 0 0,1 0 0,0 0 0,-1 0 0,1 1 0,0-1 0,0 0 0,0 1 0,0-1 0,0 1 0,0 0 0,3-2 0,7-2 0,-1 0 0,24-7 0,-34 11 0,281-62 0,-149 37 0,30-11 0,-161 36 0,1 1 0,-1-1 0,1 0 0,-1 0 0,1 0 0,-1 0 0,1 0 0,-1 0 0,0-1 0,0 1 0,0-1 0,0 0 0,0 0 0,0 1 0,0-1 0,1-3 0,-2 4 0,0-1 0,-1 0 0,0 1 0,1-1 0,-1 1 0,0-1 0,0 0 0,0 1 0,0-1 0,0 0 0,0 1 0,-1-1 0,1 0 0,0 1 0,-1-1 0,1 1 0,-1-1 0,0 1 0,0-1 0,1 1 0,-1-1 0,0 1 0,0 0 0,0-1 0,0 1 0,-2-1 0,2 0 0,0 1 0,0-1 0,-1 0 0,1 1 0,-1 0 0,1-1 0,-1 1 0,1 0 0,-1 0 0,0 0 0,0 0 0,0 0 0,1 0 0,-1 0 0,0 1 0,0-1 0,0 0 0,0 1 0,-3 0 0,4 0 0,0 0 0,-1 1 0,1-1 0,0 1 0,0-1 0,-1 1 0,1 0 0,0 0 0,0-1 0,0 1 0,0 0 0,0 0 0,0 0 0,0 0 0,1 0 0,-1 0 0,0 0 0,0 1 0,1-1 0,-1 0 0,1 0 0,-1 1 0,1-1 0,-1 0 0,1 0 0,0 1 0,0-1 0,0 0 0,0 4 0,-4 31 0,2 0 0,5 51 0,-1-20 0,-2-59 0,-1-5 0,1 0 0,0 0 0,0 0 0,0 0 0,1 0 0,-1 0 0,1 0 0,-1 0 0,1-1 0,0 1 0,0 0 0,2 3 0,-3-6 0,1 0 0,-1 0 0,0 0 0,1 1 0,-1-1 0,0 0 0,1-1 0,-1 1 0,1 0 0,-1 0 0,0 0 0,0 0 0,1 0 0,-1 0 0,0 0 0,1 0 0,-1 0 0,0-1 0,1 1 0,-1 0 0,0 0 0,0 0 0,1-1 0,-1 1 0,0 0 0,0 0 0,1-1 0,-1 1 0,0 0 0,0-1 0,0 1 0,0 0 0,0 0 0,1-1 0,-1 1 0,0 0 0,0-1 0,0 1 0,0 0 0,0-1 0,6-15 0,12-50 0,-10 31 0,2 0 0,22-50 0,-25 69 0,-3 7 0,0 0 0,0 0 0,1 0 0,0 1 0,1-1 0,0 1 0,0 1 0,8-9 0,-13 15 0,0 1 0,-1-1 0,1 1 0,0-1 0,0 1 0,0-1 0,0 1 0,0-1 0,0 1 0,-1 0 0,1 0 0,0-1 0,0 1 0,0 0 0,0 0 0,0 0 0,0 0 0,0 0 0,0 0 0,0 0 0,0 0 0,0 1 0,0-1 0,0 0 0,0 1 0,0-1 0,0 0 0,0 1 0,0-1 0,-1 1 0,1-1 0,0 1 0,0 0 0,-1-1 0,1 1 0,0 0 0,-1 0 0,1-1 0,0 1 0,-1 0 0,1 0 0,-1 0 0,1 1 0,3 6 0,-1-1 0,1 1 0,-2 0 0,3 9 0,-2-9 0,2 9 0,1 6 0,1-1 0,2 0 0,17 33 0,-26-54 0,0 0 0,1 1 0,-1-1 0,1 0 0,0 0 0,-1 0 0,1 0 0,0 0 0,-1-1 0,1 1 0,0 0 0,0 0 0,0 0 0,0-1 0,0 1 0,0 0 0,0-1 0,0 1 0,0-1 0,0 0 0,0 1 0,1-1 0,-1 0 0,0 1 0,0-1 0,0 0 0,0 0 0,1 0 0,-1 0 0,0 0 0,0 0 0,0 0 0,0-1 0,1 1 0,-1 0 0,0-1 0,0 1 0,0-1 0,0 1 0,0-1 0,0 1 0,0-1 0,0 0 0,0 1 0,0-1 0,0 0 0,-1 0 0,3-2 0,3-4 0,1-1 0,-1-1 0,-1 1 0,8-14 0,-11 17 0,30-64 0,-25 49 0,2 1 0,0 0 0,16-22 0,-25 40 0,1 0 0,0 0 0,-1 0 0,1 0 0,0 0 0,0 0 0,0 0 0,0 0 0,0 1 0,0-1 0,0 0 0,0 0 0,0 1 0,1-1 0,-1 1 0,0-1 0,2 0 0,-2 1 0,0 1 0,0-1 0,-1 0 0,1 0 0,0 0 0,-1 0 0,1 1 0,0-1 0,0 0 0,-1 1 0,1-1 0,0 1 0,-1-1 0,1 0 0,-1 1 0,1 0 0,-1-1 0,1 1 0,-1-1 0,1 1 0,0 1 0,2 3 0,0 1 0,0 0 0,-1 0 0,0 0 0,2 10 0,70 268-1365,-62-239-5461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30.967"/>
    </inkml:context>
    <inkml:brush xml:id="br0">
      <inkml:brushProperty name="width" value="0.05" units="cm"/>
      <inkml:brushProperty name="height" value="0.05" units="cm"/>
      <inkml:brushProperty name="color" value="#FFFFFF"/>
    </inkml:brush>
  </inkml:definitions>
  <inkml:trace contextRef="#ctx0" brushRef="#br0">2 57 24575,'0'-10'0,"-1"7"0,1 0 0,0 1 0,-1-1 0,1 0 0,0 1 0,1-1 0,-1 0 0,0 1 0,1-1 0,-1 0 0,1 1 0,0-1 0,0 1 0,0-1 0,3-3 0,-4 6 0,1-1 0,-1 1 0,1 0 0,-1 0 0,1 0 0,-1 0 0,1 0 0,0 0 0,-1 0 0,1 0 0,-1 0 0,1 0 0,-1 1 0,1-1 0,-1 0 0,1 0 0,-1 0 0,1 1 0,-1-1 0,1 0 0,-1 1 0,1-1 0,-1 0 0,0 1 0,1-1 0,-1 1 0,1-1 0,-1 0 0,0 1 0,1-1 0,-1 1 0,0-1 0,0 1 0,1 0 0,10 19 0,-11-20 0,88 228 0,-29-67 0,-29-91-1365,-18-46-5461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31.357"/>
    </inkml:context>
    <inkml:brush xml:id="br0">
      <inkml:brushProperty name="width" value="0.05" units="cm"/>
      <inkml:brushProperty name="height" value="0.05" units="cm"/>
      <inkml:brushProperty name="color" value="#FFFFFF"/>
    </inkml:brush>
  </inkml:definitions>
  <inkml:trace contextRef="#ctx0" brushRef="#br0">0 214 24575,'4'-12'0,"0"1"0,-1-1 0,0 1 0,-1-1 0,-1 0 0,0 0 0,0-18 0,-1 8 0,1 34 0,0 0 0,1 0 0,0 0 0,5 13 0,18 56 0,-15-54 0,1 0 0,2-1 0,23 38 0,-27-50 0,1-1 0,0 0 0,0 0 0,2-1 0,-1 0 0,2-1 0,22 16 0,-33-26 0,0 1 0,0-1 0,0 0 0,0 0 0,0 0 0,0 0 0,0 0 0,0 0 0,0-1 0,0 1 0,1-1 0,-1 1 0,0-1 0,0 0 0,0 0 0,1 0 0,-1 0 0,0 0 0,0-1 0,1 1 0,-1-1 0,0 1 0,0-1 0,0 0 0,0 0 0,0 0 0,0 0 0,0 0 0,0 0 0,0-1 0,-1 1 0,1-1 0,0 1 0,-1-1 0,1 1 0,-1-1 0,0 0 0,1 0 0,-1 0 0,1-3 0,3-5 0,0 0 0,-1 0 0,-1 0 0,0-1 0,0 1 0,-1-1 0,1-12 0,-1 0 0,-1 1 0,-2 0 0,0 0 0,-1-1 0,-1 1 0,-13-42 0,13 50 0,-2 1 0,0 1 0,0-1 0,-1 1 0,-1 0 0,0 0 0,-1 1 0,0 0 0,-1 0 0,0 1 0,0 0 0,-17-14 0,23 23 0,1-1 0,-1 0 0,1 0 0,-1 1 0,0 0 0,0-1 0,0 1 0,0 0 0,0 0 0,0 1 0,0-1 0,0 1 0,0-1 0,0 1 0,0 0 0,0 0 0,-1 0 0,1 1 0,0-1 0,-4 2 0,4-1 0,0 0 0,1 1 0,0-1 0,-1 1 0,1 0 0,0-1 0,0 1 0,-1 0 0,1 0 0,1 0 0,-1 1 0,0-1 0,1 0 0,-1 1 0,1-1 0,-1 1 0,1 0 0,0-1 0,0 1 0,1 0 0,-1-1 0,0 6 0,0-1-151,1 0-1,-1 0 0,2 0 0,-1 0 1,1 0-1,0 0 0,0 0 1,5 12-1,2 1-6674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31.581"/>
    </inkml:context>
    <inkml:brush xml:id="br0">
      <inkml:brushProperty name="width" value="0.05" units="cm"/>
      <inkml:brushProperty name="height" value="0.05" units="cm"/>
      <inkml:brushProperty name="color" value="#FFFFFF"/>
    </inkml:brush>
  </inkml:definitions>
  <inkml:trace contextRef="#ctx0" brushRef="#br0">0 8 24575,'0'-3'0,"3"-1"0,4 3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31.730"/>
    </inkml:context>
    <inkml:brush xml:id="br0">
      <inkml:brushProperty name="width" value="0.05" units="cm"/>
      <inkml:brushProperty name="height" value="0.05" units="cm"/>
      <inkml:brushProperty name="color" value="#FFFFFF"/>
    </inkml:brush>
  </inkml:definitions>
  <inkml:trace contextRef="#ctx0" brushRef="#br0">1 0 24575,'0'3'0,"0"5"0,3 0 0,4-1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32.203"/>
    </inkml:context>
    <inkml:brush xml:id="br0">
      <inkml:brushProperty name="width" value="0.05" units="cm"/>
      <inkml:brushProperty name="height" value="0.05" units="cm"/>
      <inkml:brushProperty name="color" value="#FFFFFF"/>
    </inkml:brush>
  </inkml:definitions>
  <inkml:trace contextRef="#ctx0" brushRef="#br0">2 57 24575,'-1'66'0,"4"111"0,-2-159 0,2-1 0,0 1 0,1-1 0,1 0 0,0 0 0,1 0 0,17 30 0,-20-42 0,-1-1 0,1 1 0,1-1 0,-1 0 0,0 0 0,1 0 0,0 0 0,0-1 0,0 0 0,1 1 0,-1-2 0,1 1 0,-1 0 0,1-1 0,0 0 0,0 0 0,0 0 0,0-1 0,0 0 0,1 0 0,-1 0 0,0 0 0,0-1 0,1 0 0,-1 0 0,0-1 0,1 1 0,-1-1 0,0 0 0,0 0 0,0-1 0,0 0 0,0 0 0,0 0 0,0 0 0,7-6 0,-2 1 0,0-1 0,-1 0 0,-1 0 0,1-1 0,-1 0 0,-1-1 0,0 1 0,0-2 0,-1 1 0,0-1 0,-1 0 0,0 0 0,0 0 0,-2 0 0,1-1 0,-1 0 0,-1 0 0,1-22 0,-1 20 0,-2-1 0,0 0 0,0 1 0,-2-1 0,0 0 0,0 1 0,-1-1 0,-1 1 0,-1 0 0,0 0 0,0 1 0,-2-1 0,0 1 0,0 1 0,-11-14 0,14 20 22,0 1-1,-1 1 0,0-1 1,0 1-1,0-1 0,0 1 1,-1 1-1,1-1 0,-1 1 1,0 0-1,0 0 0,0 1 1,-1 0-1,1 0 0,-13-2 1,13 4-112,0 0 0,1 0 0,-1 0 0,0 0 0,0 1 1,1 0-1,-1 0 0,0 1 0,1 0 0,-1 0 1,1 0-1,0 1 0,0-1 0,0 1 0,0 0 0,0 1 1,1-1-1,-6 5 0,-9 12-6736</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32.587"/>
    </inkml:context>
    <inkml:brush xml:id="br0">
      <inkml:brushProperty name="width" value="0.05" units="cm"/>
      <inkml:brushProperty name="height" value="0.05" units="cm"/>
      <inkml:brushProperty name="color" value="#FFFFFF"/>
    </inkml:brush>
  </inkml:definitions>
  <inkml:trace contextRef="#ctx0" brushRef="#br0">21 28 24575,'14'-25'0,"-12"23"0,-6 12 0,3-7 0,-7 24 0,1 0 0,1 0 0,2 1 0,0 0 0,2 0 0,3 56 0,-1-83 0,0 1 0,0 0 0,0-1 0,0 1 0,1 0 0,-1-1 0,0 1 0,1 0 0,0-1 0,-1 1 0,1-1 0,0 1 0,0-1 0,0 1 0,0-1 0,0 0 0,2 3 0,-2-3 0,0-1 0,1 1 0,-1-1 0,0 1 0,0-1 0,0 0 0,0 0 0,1 1 0,-1-1 0,0 0 0,0 0 0,0 0 0,1 0 0,-1 0 0,0-1 0,0 1 0,0 0 0,1 0 0,0-1 0,7-3 0,0-1 0,-1 1 0,0-1 0,0-1 0,8-6 0,-5 4 0,-10 7 0,9-7 0,1 1 0,0 0 0,0 1 0,19-8 0,-28 13 0,0 0 0,0 0 0,0 1 0,0-1 0,0 0 0,0 1 0,0 0 0,0 0 0,1-1 0,-1 1 0,0 1 0,0-1 0,0 0 0,0 0 0,0 1 0,0-1 0,0 1 0,0 0 0,0-1 0,0 1 0,0 0 0,0 0 0,0 1 0,0-1 0,-1 0 0,1 0 0,0 1 0,-1-1 0,1 1 0,-1 0 0,0-1 0,0 1 0,1 0 0,-1 0 0,1 3 0,2 4 0,-1 0 0,-1 0 0,0 0 0,0 1 0,0-1 0,-1 0 0,-1 11 0,-4 69 0,3-75 0,1-6-273,-1 0 0,-1 0 0,1 0 0,-6 14 0,-2-4-6553</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32.756"/>
    </inkml:context>
    <inkml:brush xml:id="br0">
      <inkml:brushProperty name="width" value="0.05" units="cm"/>
      <inkml:brushProperty name="height" value="0.05" units="cm"/>
      <inkml:brushProperty name="color" value="#FFFFFF"/>
    </inkml:brush>
  </inkml:definitions>
  <inkml:trace contextRef="#ctx0" brushRef="#br0">0 113 24575,'3'-6'0,"5"-8"0,3-6 0,6-1 0,4 2 0,4 4 0,1 6 0,2 3 0,0 3 0,1 5 0,-1 3 0,-2 3 0,-3 3 0,-5 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30.705"/>
    </inkml:context>
    <inkml:brush xml:id="br0">
      <inkml:brushProperty name="width" value="0.05" units="cm"/>
      <inkml:brushProperty name="height" value="0.05" units="cm"/>
      <inkml:brushProperty name="color" value="#FFFFFF"/>
    </inkml:brush>
  </inkml:definitions>
  <inkml:trace contextRef="#ctx0" brushRef="#br0">85 0 24575,'5'28'0,"0"0"0,-2 0 0,0 0 0,-2 0 0,-2 0 0,-3 31 0,-37 167 0,14-95 0,15-53 0,3 1 0,4-1 0,3 1 0,4 0 0,11 80 0,33 163 0,6 65 0,-28 3 0,-51 96-365,3-88 93,63 986 272,29-842 274,4 59 72,-68-374-1694,-5-186-5478</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33.475"/>
    </inkml:context>
    <inkml:brush xml:id="br0">
      <inkml:brushProperty name="width" value="0.05" units="cm"/>
      <inkml:brushProperty name="height" value="0.05" units="cm"/>
      <inkml:brushProperty name="color" value="#FFFFFF"/>
    </inkml:brush>
  </inkml:definitions>
  <inkml:trace contextRef="#ctx0" brushRef="#br0">145 300 24575,'6'-7'0,"-1"1"0,1-1 0,-1 0 0,-1 0 0,1-1 0,-1 1 0,0-1 0,-1 0 0,0 0 0,2-9 0,-3 11 0,-1 0 0,1 0 0,-1-1 0,-1 1 0,1 0 0,-1 0 0,0-1 0,0 1 0,-1 0 0,0-1 0,0 1 0,-1 0 0,1 0 0,-4-7 0,4 11 0,1 0 0,-1 1 0,0-1 0,0 0 0,0 1 0,0-1 0,0 1 0,0-1 0,0 1 0,-1 0 0,1 0 0,0-1 0,-1 1 0,1 0 0,-1 0 0,1 0 0,-1 1 0,0-1 0,1 0 0,-1 0 0,0 1 0,0-1 0,1 1 0,-1 0 0,0-1 0,0 1 0,0 0 0,1 0 0,-1 0 0,0 0 0,0 1 0,-2-1 0,0 2 0,0-1 0,0 1 0,1 0 0,-1 0 0,1 0 0,-1 1 0,1-1 0,0 1 0,0 0 0,0 0 0,0 0 0,1 0 0,-4 5 0,-8 14 0,2 1 0,1 0 0,1 0 0,0 1 0,2 1 0,1-1 0,1 1 0,1 0 0,1 1 0,2-1 0,0 1 0,2 0 0,0-1 0,6 31 0,-5-46 0,1 0 0,1-1 0,-1 1 0,2 0 0,-1-1 0,2 0 0,-1 0 0,1 0 0,0 0 0,10 11 0,-11-15 0,1 0 0,-1-1 0,1 0 0,0 0 0,0 0 0,0-1 0,1 0 0,-1 0 0,1 0 0,0-1 0,0 1 0,0-1 0,0-1 0,0 1 0,0-1 0,0 0 0,1 0 0,5-1 0,1 0 0,0-1 0,0-1 0,0 0 0,0 0 0,-1-1 0,1-1 0,-1 0 0,0-1 0,0 0 0,0-1 0,-1 0 0,1-1 0,-2 0 0,1-1 0,-1 0 0,0 0 0,-1-1 0,0-1 0,0 0 0,-1 0 0,8-13 0,-7 10 0,-1-1 0,-1 0 0,0-1 0,-1 1 0,0-1 0,-2 0 0,1-1 0,-2 1 0,0-1 0,-1 0 0,-1 0 0,0 1 0,-1-1 0,0 0 0,-2 0 0,-6-31 0,2 27 0,0 0 0,-2 0 0,0 1 0,-22-35 0,23 42 0,-1 0 0,0 1 0,-1 1 0,-1-1 0,1 1 0,-2 1 0,1 0 0,-17-11 0,24 18 0,-1 0 0,1 0 0,-1 0 0,0 0 0,1 1 0,-1-1 0,0 1 0,0 0 0,0 0 0,0 1 0,0-1 0,0 1 0,-1 0 0,1 0 0,0 0 0,0 1 0,0-1 0,0 1 0,0 0 0,0 0 0,0 0 0,0 1 0,-3 1 0,2 0 0,0 1 0,1-1 0,-1 1 0,1 0 0,0 0 0,0 1 0,0-1 0,0 1 0,1 0 0,0 0 0,0 0 0,0 0 0,1 0 0,-1 1 0,-1 8 0,-1 5 0,1-1 0,1 1 0,1 0 0,1 0 0,1 1 0,0-1 0,1 0 0,1 0 0,6 23 0,4 10 0,3-2 0,23 56 0,4-12 0,5-3 0,71 107 0,-95-159-1365,-6-7-5461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33.913"/>
    </inkml:context>
    <inkml:brush xml:id="br0">
      <inkml:brushProperty name="width" value="0.05" units="cm"/>
      <inkml:brushProperty name="height" value="0.05" units="cm"/>
      <inkml:brushProperty name="color" value="#FFFFFF"/>
    </inkml:brush>
  </inkml:definitions>
  <inkml:trace contextRef="#ctx0" brushRef="#br0">59 12 24575,'-1'-1'0,"1"0"0,-1 1 0,0-1 0,1 0 0,-1 0 0,0 0 0,0 1 0,0-1 0,1 0 0,-1 1 0,0-1 0,0 1 0,0-1 0,0 1 0,0 0 0,0-1 0,0 1 0,0 0 0,0 0 0,0-1 0,0 1 0,-1 0 0,1 0 0,0 0 0,0 0 0,0 1 0,0-1 0,0 0 0,0 0 0,0 1 0,0-1 0,0 0 0,0 1 0,0-1 0,-1 2 0,0 0 0,0-1 0,1 1 0,-1 0 0,1 0 0,-1 0 0,1 0 0,0 1 0,0-1 0,0 0 0,0 0 0,0 1 0,0-1 0,1 0 0,-1 4 0,-2 24 0,1 0 0,2 0 0,1 0 0,1 0 0,7 33 0,1-11 0,3-1 0,20 52 0,-29-91 0,2 0 0,-1 1 0,1-2 0,1 1 0,16 20 0,-21-30 0,0 1 0,0-1 0,1 0 0,-1 0 0,0 0 0,1 0 0,0 0 0,-1-1 0,1 1 0,0-1 0,0 0 0,0 1 0,4-1 0,-5 0 0,0-1 0,1 0 0,-1 0 0,0 0 0,0-1 0,1 1 0,-1-1 0,0 1 0,0-1 0,0 0 0,1 1 0,-1-1 0,0 0 0,0-1 0,0 1 0,-1 0 0,1-1 0,0 1 0,0-1 0,2-2 0,5-6 0,0-1 0,-1 0 0,0 0 0,-1-1 0,0 0 0,-1 0 0,-1-1 0,1 0 0,3-16 0,0-7 0,-1-1 0,4-43 0,-6 31-341,-2-1 0,-3 0-1,-5-63 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34.271"/>
    </inkml:context>
    <inkml:brush xml:id="br0">
      <inkml:brushProperty name="width" value="0.05" units="cm"/>
      <inkml:brushProperty name="height" value="0.05" units="cm"/>
      <inkml:brushProperty name="color" value="#FFFFFF"/>
    </inkml:brush>
  </inkml:definitions>
  <inkml:trace contextRef="#ctx0" brushRef="#br0">3 270 24575,'13'6'0,"12"2"0,-16-6 0,1-1 0,-1-1 0,0 0 0,1 0 0,-1 0 0,0-2 0,0 1 0,0-1 0,16-5 0,-21 6 0,0-2 0,1 1 0,-1 0 0,0-1 0,0 0 0,0 1 0,-1-2 0,1 1 0,-1 0 0,1-1 0,-1 0 0,0 1 0,0-1 0,-1 0 0,1-1 0,-1 1 0,0 0 0,0-1 0,-1 1 0,3-9 0,-3 6 0,0 0 0,0-1 0,-1 1 0,0 0 0,0-1 0,-1 1 0,1 0 0,-2 0 0,1-1 0,-1 1 0,0 0 0,-1 0 0,1 0 0,-1 1 0,-1-1 0,1 1 0,-1 0 0,0 0 0,-1 0 0,1 0 0,-1 1 0,-1-1 0,1 1 0,0 1 0,-1-1 0,0 1 0,0 0 0,-1 0 0,-11-5 0,15 8 0,1 0 0,-1 0 0,0 1 0,0-1 0,1 1 0,-1 0 0,0-1 0,0 1 0,1 0 0,-1 0 0,0 1 0,0-1 0,1 1 0,-1-1 0,0 1 0,1 0 0,-1 0 0,0 0 0,-3 3 0,3-2 0,-1 1 0,1 0 0,0 0 0,0 0 0,0 0 0,1 1 0,-1-1 0,1 1 0,0 0 0,0 0 0,-3 5 0,0 6 0,1 0 0,0 0 0,1 0 0,0 0 0,0 31 0,3-28-105,1 0 0,0 0 0,2 0 0,0 0 0,1 0 0,0 0 0,2-1 0,0 0 0,1 0 0,1-1 0,0 0 0,18 26 0,0-9-6721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34.597"/>
    </inkml:context>
    <inkml:brush xml:id="br0">
      <inkml:brushProperty name="width" value="0.05" units="cm"/>
      <inkml:brushProperty name="height" value="0.05" units="cm"/>
      <inkml:brushProperty name="color" value="#FFFFFF"/>
    </inkml:brush>
  </inkml:definitions>
  <inkml:trace contextRef="#ctx0" brushRef="#br0">3 215 24575,'-1'-50'0,"-1"24"0,5-51 0,-3 76 0,0 1 0,0 0 0,0 0 0,0 0 0,0 0 0,0 0 0,0 0 0,0-1 0,0 1 0,0 0 0,0 0 0,0 0 0,0 0 0,1 0 0,-1 0 0,0-1 0,0 1 0,0 0 0,0 0 0,0 0 0,0 0 0,0 0 0,0 0 0,0 0 0,0 0 0,0-1 0,1 1 0,-1 0 0,0 0 0,0 0 0,0 0 0,0 0 0,0 0 0,0 0 0,1 0 0,-1 0 0,0 0 0,0 0 0,0 0 0,0 0 0,0 0 0,0 0 0,1 0 0,-1 0 0,0 0 0,0 0 0,7 6 0,4 10 0,17 34 0,-3 1 0,-2 2 0,29 102 0,-50-150 0,-1-1 0,1 0 0,-1 0 0,0 0 0,0 0 0,0 0 0,-1 0 0,1 0 0,-1 0 0,0 0 0,0 0 0,0 0 0,-1 0 0,1 0 0,-3 7 0,3-11 0,-1 0 0,1 0 0,0 1 0,0-1 0,-1 0 0,1 1 0,0-1 0,0 0 0,-1 0 0,1 0 0,0 1 0,-1-1 0,1 0 0,0 0 0,-1 0 0,1 0 0,-1 0 0,1 0 0,0 1 0,-1-1 0,1 0 0,0 0 0,-1 0 0,1 0 0,-1 0 0,1-1 0,0 1 0,-1 0 0,1 0 0,0 0 0,-1 0 0,1 0 0,0 0 0,-1-1 0,1 1 0,0 0 0,-1 0 0,1 0 0,0-1 0,-1 1 0,1 0 0,0 0 0,0-1 0,-1 1 0,1 0 0,0-1 0,0 1 0,0 0 0,-1-1 0,-10-18 0,5 4 0,0 0 0,1-1 0,1 0 0,1 1 0,0-1 0,1-1 0,0-28 0,2 18 0,2 0 0,1 1 0,1-1 0,8-25 0,-9 41-151,0 0-1,1 1 0,1-1 0,-1 1 1,2 0-1,-1 0 0,1 0 1,13-14-1,-1 5-6674</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35.097"/>
    </inkml:context>
    <inkml:brush xml:id="br0">
      <inkml:brushProperty name="width" value="0.05" units="cm"/>
      <inkml:brushProperty name="height" value="0.05" units="cm"/>
      <inkml:brushProperty name="color" value="#FFFFFF"/>
    </inkml:brush>
  </inkml:definitions>
  <inkml:trace contextRef="#ctx0" brushRef="#br0">0 1 24575,'1'10'0,"1"1"0,0-1 0,0 0 0,1 0 0,4 10 0,4 20 0,-3-5 0,0 0 0,2 0 0,2-1 0,29 60 0,-40-92 0,1 0 0,-1 1 0,0-1 0,1 0 0,-1 0 0,1 0 0,0 0 0,0 0 0,0-1 0,0 1 0,0 0 0,0-1 0,0 1 0,0-1 0,1 0 0,-1 0 0,0 0 0,1 0 0,4 1 0,-4-2 0,-1 0 0,1-1 0,-1 1 0,0 0 0,1-1 0,-1 0 0,1 1 0,-1-1 0,0 0 0,0 0 0,1-1 0,-1 1 0,0 0 0,0-1 0,0 1 0,0-1 0,-1 0 0,1 1 0,0-1 0,-1 0 0,2-2 0,10-16 0,-1 1 0,-2-2 0,0 0 0,-1 0 0,7-24 0,-9 26 0,10-35 0,-11 33 0,1 0 0,14-28 0,-21 48 0,0 1 0,1-1 0,-1 1 0,0-1 0,0 1 0,1-1 0,-1 1 0,1-1 0,-1 1 0,0-1 0,1 1 0,-1-1 0,1 1 0,-1-1 0,1 1 0,-1 0 0,1-1 0,1 1 0,4 6 0,-1 21 0,-2 5 0,44 323 0,114 191 0,-131-455 0,-21-63 0,15 51 0,-22-70 0,0 0 0,-1-1 0,-1 1 0,1 0 0,-1 0 0,-2 17 0,1-24 0,1 1 0,-1-1 0,1 0 0,-1 0 0,1 0 0,-1 0 0,0 0 0,0 0 0,0-1 0,0 1 0,-1 0 0,1 0 0,0-1 0,-1 1 0,1-1 0,-1 1 0,1-1 0,-1 0 0,0 1 0,0-1 0,1 0 0,-1 0 0,0 0 0,0 0 0,0-1 0,0 1 0,0 0 0,0-1 0,-1 0 0,1 1 0,0-1 0,0 0 0,0 0 0,0 0 0,-4-1 0,-4 0 0,0-1 0,0 0 0,0-1 0,0 0 0,0-1 0,-11-5 0,0-1 0,2-1 0,-1-1 0,1 0 0,1-2 0,0 0 0,1-1 0,1 0 0,0-2 0,1 0 0,1 0 0,0-1 0,1-1 0,2-1 0,0 1 0,1-2 0,0 1 0,2-1 0,1-1 0,0 0 0,2 0 0,0 0 0,2 0 0,0-1 0,2 1 0,2-44 0,2 38 0,2 1 0,0-1 0,3 1 0,0 0 0,1 1 0,2 0 0,26-48 0,-25 55 0,0 0 0,1 0 0,2 1 0,0 0 0,0 2 0,2 0 0,0 0 0,0 2 0,2 0 0,20-12 0,-27 20-455,0 0 0,18-5 0,14-1-6371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36.554"/>
    </inkml:context>
    <inkml:brush xml:id="br0">
      <inkml:brushProperty name="width" value="0.05" units="cm"/>
      <inkml:brushProperty name="height" value="0.05" units="cm"/>
      <inkml:brushProperty name="color" value="#FFFFFF"/>
    </inkml:brush>
  </inkml:definitions>
  <inkml:trace contextRef="#ctx0" brushRef="#br0">131 28 24575,'0'-23'0,"0"18"0,0 16 0,0 3 0,-1 1 0,-1-1 0,-1 0 0,0-1 0,0 1 0,-2 0 0,-6 15 0,7-19 0,-1-1 0,0 0 0,0-1 0,0 1 0,-1-1 0,0 0 0,-1-1 0,0 1 0,0-1 0,-16 11 0,19-15 0,-12 9 0,16-12 0,-1 1 0,1-1 0,0 1 0,0-1 0,0 0 0,-1 1 0,1-1 0,0 0 0,0 1 0,0-1 0,0 1 0,0-1 0,0 1 0,0-1 0,0 0 0,0 1 0,0-1 0,0 1 0,0-1 0,0 0 0,0 1 0,0-1 0,0 1 0,1-1 0,-1 0 0,0 1 0,0-1 0,0 1 0,1-1 0,-1 0 0,0 0 0,1 1 0,-1-1 0,0 0 0,0 1 0,1-1 0,-1 0 0,1 0 0,-1 1 0,0-1 0,1 0 0,0 0 0,57 37 0,21 13 0,41 43-1365,-83-63-5461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39.047"/>
    </inkml:context>
    <inkml:brush xml:id="br0">
      <inkml:brushProperty name="width" value="0.05" units="cm"/>
      <inkml:brushProperty name="height" value="0.05" units="cm"/>
      <inkml:brushProperty name="color" value="#FFFFFF"/>
    </inkml:brush>
  </inkml:definitions>
  <inkml:trace contextRef="#ctx0" brushRef="#br0">5 823 24575,'-4'-4'0,"4"4"0,10 2 0,15-2 0,0-1 0,-1-2 0,47-10 0,-10 2 0,956-92-23,-775 84-106,797-53-642,-448 34 779,-187 10-633,891-65-135,1007-78 193,-2175 163 559,687-41 104,-219 16 620,801-32 1347,-1285 62-2063,817-36 0,-642 5 0,-170 17 0,211-4 0,-327 21 0,0 1 0,0-1 0,1 0 0,-1 1 0,0-1 0,0 0 0,0 1 0,0-1 0,0 0 0,1 1 0,-1-1 0,0 0 0,0 1 0,0-1 0,0 0 0,0 1 0,0-1 0,0 0 0,0 1 0,0-1 0,0 0 0,-1 1 0,1-1 0,0 0 0,0 1 0,0-1 0,0 0 0,0 1 0,-1 0 0,-6 18 0,4-12 0,-9 35 0,1 0 0,-7 57 0,2 89 0,15-95 0,19 153 0,-5-112 0,-6-52 0,27 543 0,-24-485 0,-6-104 0,0 0 0,-3 0 0,-1 1 0,-5 37 0,-11-4 0,11-51 0,0-1 0,1 1 0,-1 31 0,3-32 0,0 0 0,-1 0 0,-8 23 0,7-26 0,0 0 0,1 1 0,0-1 0,0 28 0,3-40 0,0-1 0,0 1 0,0-1 0,1 1 0,-1-1 0,1 1 0,0-1 0,-1 1 0,1-1 0,0 0 0,0 0 0,1 1 0,-1-1 0,3 3 0,-3-4 0,0 0 0,1 0 0,-1 1 0,1-1 0,-1 0 0,1-1 0,0 1 0,-1 0 0,1 0 0,0-1 0,0 1 0,0-1 0,-1 1 0,1-1 0,3 0 0,6 0 0,-1-2 0,1 1 0,-1-1 0,1-1 0,17-6 0,17-3 0,10 7 0,110 4 0,-78 3 0,1742-2 0,-1492-11 0,-170 3 0,-17 2 0,279-6 0,-297 12 0,584-11 0,644-33 0,-873 54 0,-29-1 0,46 0 0,38 1 0,177 0 0,-337-2 0,417-45 0,-704 28 0,601-62 0,-348 40 0,-234 24 0,121-4 0,226-18 0,-406 24-1365,-35 4-5461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39.189"/>
    </inkml:context>
    <inkml:brush xml:id="br0">
      <inkml:brushProperty name="width" value="0.05" units="cm"/>
      <inkml:brushProperty name="height" value="0.05" units="cm"/>
      <inkml:brushProperty name="color" value="#FFFFFF"/>
    </inkml:brush>
  </inkml:definitions>
  <inkml:trace contextRef="#ctx0" brushRef="#br0">1 15 24575,'3'0'0,"4"0"0,5 0 0,-1-3 0,-5-1 0,-6 0 0,-7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40.120"/>
    </inkml:context>
    <inkml:brush xml:id="br0">
      <inkml:brushProperty name="width" value="0.05" units="cm"/>
      <inkml:brushProperty name="height" value="0.05" units="cm"/>
      <inkml:brushProperty name="color" value="#FFFFFF"/>
    </inkml:brush>
  </inkml:definitions>
  <inkml:trace contextRef="#ctx0" brushRef="#br0">55 0 24575,'-1'0'0,"0"1"0,-1-1 0,1 0 0,-1 0 0,1 1 0,-1-1 0,1 1 0,-1-1 0,1 1 0,0-1 0,-1 1 0,1 0 0,0 0 0,0 0 0,0-1 0,-1 1 0,1 1 0,0-1 0,0 0 0,0 0 0,0 0 0,1 0 0,-1 1 0,0-1 0,1 0 0,-1 1 0,0-1 0,1 0 0,-1 3 0,-1 5 0,0 0 0,1 0 0,-1 18 0,1-4 0,-7 32 0,3 1 0,5 93 0,2-132-1365,2-4-5461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40.481"/>
    </inkml:context>
    <inkml:brush xml:id="br0">
      <inkml:brushProperty name="width" value="0.05" units="cm"/>
      <inkml:brushProperty name="height" value="0.05" units="cm"/>
      <inkml:brushProperty name="color" value="#FFFFFF"/>
    </inkml:brush>
  </inkml:definitions>
  <inkml:trace contextRef="#ctx0" brushRef="#br0">58 6 24575,'-2'0'0,"-1"0"0,1 1 0,0-1 0,0 0 0,-1 1 0,1 0 0,0-1 0,0 1 0,0 0 0,0 0 0,0 0 0,0 0 0,0 1 0,0-1 0,1 0 0,-1 1 0,0 0 0,1-1 0,-1 1 0,1 0 0,-1 0 0,1-1 0,0 1 0,0 0 0,0 0 0,0 0 0,0 1 0,1-1 0,-1 0 0,0 4 0,-2 8 0,1-1 0,1 0 0,0 1 0,2 14 0,-1-16 0,0 0 0,0 0 0,2-1 0,-1 1 0,1 0 0,1-1 0,0 0 0,1 0 0,0 0 0,0 0 0,1-1 0,1 1 0,10 14 0,-12-19 0,1-1 0,-1 0 0,1 0 0,1 0 0,-1 0 0,1-1 0,-1 0 0,1 0 0,0-1 0,1 0 0,-1 0 0,0 0 0,1 0 0,0-1 0,0-1 0,-1 1 0,1-1 0,0 0 0,0 0 0,0-1 0,0 0 0,8-1 0,-8 0 0,1 0 0,-1-1 0,0 1 0,1-2 0,-1 1 0,0-1 0,-1 0 0,1 0 0,-1-1 0,1 0 0,-1 0 0,0-1 0,0 0 0,-1 0 0,1 0 0,-1 0 0,0-1 0,-1 0 0,1 0 0,-1 0 0,6-13 0,-7 12 0,0 1 0,-1-1 0,0 1 0,0-1 0,-1 0 0,1 0 0,-1 0 0,-1 0 0,1 0 0,-1 0 0,-1 0 0,1 0 0,-1 0 0,0 0 0,-1 0 0,0 0 0,0 1 0,0-1 0,-1 0 0,0 1 0,0 0 0,-1 0 0,-5-9 0,2 8 34,1 0 1,-1 0-1,0 0 0,-1 1 0,0-1 0,0 2 0,0-1 0,0 2 0,-13-7 1,5 5-377,0 0 1,0 1 0,-1 1-1,-26-4 1,5 4-6485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8:31.695"/>
    </inkml:context>
    <inkml:brush xml:id="br0">
      <inkml:brushProperty name="width" value="0.05" units="cm"/>
      <inkml:brushProperty name="height" value="0.05" units="cm"/>
      <inkml:brushProperty name="color" value="#FFFFFF"/>
    </inkml:brush>
  </inkml:definitions>
  <inkml:trace contextRef="#ctx0" brushRef="#br0">22 44 24575,'-13'-31'0,"6"19"0,6 12 0,2 5 0,23 104 0,13 131 0,-31-188 0,28 279-1365,-29-265-5461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41.293"/>
    </inkml:context>
    <inkml:brush xml:id="br0">
      <inkml:brushProperty name="width" value="0.05" units="cm"/>
      <inkml:brushProperty name="height" value="0.05" units="cm"/>
      <inkml:brushProperty name="color" value="#FFFFFF"/>
    </inkml:brush>
  </inkml:definitions>
  <inkml:trace contextRef="#ctx0" brushRef="#br0">25 91 24575,'0'-2'0,"0"0"0,1 0 0,0 0 0,-1 0 0,1 0 0,0 0 0,0 0 0,0 0 0,0 0 0,1 0 0,-1 0 0,0 1 0,1-1 0,0 1 0,-1-1 0,3-1 0,28-19 0,-19 15 0,0 0 0,0 1 0,15-4 0,-25 9 0,0 0 0,0 0 0,0 0 0,0 1 0,0-1 0,0 1 0,0 0 0,0 0 0,0 0 0,0 0 0,0 0 0,0 1 0,0-1 0,0 1 0,0 0 0,0 0 0,0 0 0,0 0 0,0 1 0,5 2 0,-7-3 0,0 0 0,-1 0 0,1 0 0,0 0 0,0 0 0,-1 0 0,1 0 0,0 0 0,-1 1 0,1-1 0,-1 0 0,0 0 0,1 0 0,-1 1 0,0-1 0,0 0 0,0 0 0,1 1 0,-1-1 0,-1 1 0,1 2 0,-1-1 0,0 0 0,1 0 0,-1 1 0,-1-1 0,1 0 0,-3 4 0,-3 4 0,0 0 0,-18 18 0,25-28 0,-28 27 0,-35 29 0,-9 7 0,71-64 0,1 0 0,-1 1 0,1-1 0,-1 1 0,1-1 0,-1 0 0,1 1 0,-1-1 0,1 1 0,0-1 0,-1 1 0,1 0 0,-1-1 0,1 1 0,0-1 0,0 1 0,-1-1 0,1 1 0,0 0 0,0-1 0,0 1 0,0 0 0,0-1 0,0 1 0,0 0 0,0-1 0,0 1 0,0 0 0,0-1 0,0 1 0,0 0 0,0-1 0,1 1 0,-1-1 0,0 1 0,0 0 0,1-1 0,-1 1 0,0-1 0,1 1 0,-1-1 0,1 1 0,-1-1 0,1 1 0,-1-1 0,1 1 0,-1-1 0,1 0 0,-1 1 0,1-1 0,-1 0 0,1 0 0,0 1 0,-1-1 0,2 0 0,5 3 0,0-1 0,0-1 0,0 0 0,8 1 0,-12-1 0,53 2-273,0-1 0,1-4 0,-1-1 0,81-17 0,-106 15-6553</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41.724"/>
    </inkml:context>
    <inkml:brush xml:id="br0">
      <inkml:brushProperty name="width" value="0.05" units="cm"/>
      <inkml:brushProperty name="height" value="0.05" units="cm"/>
      <inkml:brushProperty name="color" value="#FFFFFF"/>
    </inkml:brush>
  </inkml:definitions>
  <inkml:trace contextRef="#ctx0" brushRef="#br0">0 1 24575,'0'3'0,"0"4"0,3 1 0,5 0 0,3-3 0,6-1 0,10-2 0,7-1 0,3-1 0,2 0 0,0 0 0,0 0 0,-4-1 0,-4 1 0,-8 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41.930"/>
    </inkml:context>
    <inkml:brush xml:id="br0">
      <inkml:brushProperty name="width" value="0.05" units="cm"/>
      <inkml:brushProperty name="height" value="0.05" units="cm"/>
      <inkml:brushProperty name="color" value="#FFFFFF"/>
    </inkml:brush>
  </inkml:definitions>
  <inkml:trace contextRef="#ctx0" brushRef="#br0">0 5 24575,'0'-3'0,"0"2"0,0 4 0,0 5 0,3 8 0,1 6 0,0 7 0,3 3 0,-1 7 0,0 2 0,-2 1 0,1-1 0,1 3 0,-2-4 0,0-9-8191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42.147"/>
    </inkml:context>
    <inkml:brush xml:id="br0">
      <inkml:brushProperty name="width" value="0.05" units="cm"/>
      <inkml:brushProperty name="height" value="0.05" units="cm"/>
      <inkml:brushProperty name="color" value="#FFFFFF"/>
    </inkml:brush>
  </inkml:definitions>
  <inkml:trace contextRef="#ctx0" brushRef="#br0">0 1 24575,'4'0'0,"6"0"0,8 0 0,8 0 0,8 0 0,5 0 0,1 0 0,1 0 0,-7 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42.303"/>
    </inkml:context>
    <inkml:brush xml:id="br0">
      <inkml:brushProperty name="width" value="0.05" units="cm"/>
      <inkml:brushProperty name="height" value="0.05" units="cm"/>
      <inkml:brushProperty name="color" value="#FFFFFF"/>
    </inkml:brush>
  </inkml:definitions>
  <inkml:trace contextRef="#ctx0" brushRef="#br0">1 1 24575,'0'3'0,"3"1"0,1 3 0,7 0 0,3-1 0,7-1 0,8-2 0,9-1 0,4-2 0,8 1 0,-6-2-8191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42.558"/>
    </inkml:context>
    <inkml:brush xml:id="br0">
      <inkml:brushProperty name="width" value="0.05" units="cm"/>
      <inkml:brushProperty name="height" value="0.05" units="cm"/>
      <inkml:brushProperty name="color" value="#FFFFFF"/>
    </inkml:brush>
  </inkml:definitions>
  <inkml:trace contextRef="#ctx0" brushRef="#br0">1 0 24575,'3'0'0,"1"3"0,0 5 0,-1 3 0,-1 3 0,-1 6 0,0 5 0,-1 5 0,0 4 0,0 1 0,0 5 0,0 2 0,3-1 0,1 0 0,3-1 0,1-5 0,-2-8-8191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42.901"/>
    </inkml:context>
    <inkml:brush xml:id="br0">
      <inkml:brushProperty name="width" value="0.05" units="cm"/>
      <inkml:brushProperty name="height" value="0.05" units="cm"/>
      <inkml:brushProperty name="color" value="#FFFFFF"/>
    </inkml:brush>
  </inkml:definitions>
  <inkml:trace contextRef="#ctx0" brushRef="#br0">1 168 24575,'1'-10'0,"0"1"0,1 0 0,0-1 0,0 1 0,1 0 0,1 1 0,-1-1 0,1 0 0,1 1 0,10-15 0,-12 18 0,1 1 0,0 0 0,-1 0 0,2 0 0,-1 0 0,0 1 0,1-1 0,-1 1 0,1 0 0,0 1 0,0-1 0,0 1 0,1 0 0,-1 0 0,0 0 0,1 1 0,-1 0 0,1 0 0,0 1 0,-1-1 0,1 1 0,-1 0 0,10 2 0,-6 0 0,0 0 0,0 0 0,0 1 0,-1 1 0,1-1 0,-1 1 0,0 1 0,-1 0 0,1 0 0,-1 0 0,1 1 0,-2 0 0,12 12 0,-12-12 0,-1 1 0,-1-1 0,1 1 0,-1-1 0,0 1 0,0 0 0,-1 1 0,0-1 0,0 1 0,-1-1 0,0 1 0,1 9 0,-3-11 0,0 1 0,0-1 0,0 1 0,-1-1 0,0 0 0,0 1 0,-1-1 0,1 0 0,-2 0 0,1 0 0,-1 0 0,1 0 0,-2 0 0,1-1 0,-6 8 0,-1-1 0,-1 0 0,0-1 0,-19 15 0,16-15 0,1 0 0,-16 19 0,29-29 0,-1-1 0,0 1 0,0 0 0,1 0 0,-1-1 0,0 1 0,1 0 0,-1 0 0,1 0 0,0 0 0,-1 0 0,1 0 0,0 0 0,-1 0 0,1 0 0,0 0 0,0 0 0,0 0 0,0 0 0,0 0 0,0 0 0,0 0 0,0 0 0,0 0 0,0 0 0,1 0 0,-1 0 0,0 0 0,1 0 0,-1 0 0,1 0 0,-1 0 0,1 0 0,0 0 0,-1 0 0,1-1 0,0 1 0,-1 0 0,1 0 0,0-1 0,0 1 0,0-1 0,0 1 0,1 0 0,5 3 0,0-1 0,1 1 0,0-1 0,13 3 0,-18-6 0,132 30 0,166 15 0,-245-38 0,197 20-1365,-148-19-5461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48.794"/>
    </inkml:context>
    <inkml:brush xml:id="br0">
      <inkml:brushProperty name="width" value="0.05" units="cm"/>
      <inkml:brushProperty name="height" value="0.05" units="cm"/>
      <inkml:brushProperty name="color" value="#FFFFFF"/>
    </inkml:brush>
  </inkml:definitions>
  <inkml:trace contextRef="#ctx0" brushRef="#br0">0 288 24575,'0'-9'0,"0"1"0,1 0 0,0 0 0,0-1 0,1 1 0,0 0 0,0 0 0,1 0 0,0 1 0,0-1 0,1 1 0,0-1 0,0 1 0,1 0 0,0 1 0,0-1 0,1 1 0,-1 0 0,10-7 0,5-3 0,0 1 0,0 1 0,2 0 0,-1 2 0,48-19 0,-53 25 0,0 0 0,1 1 0,-1 1 0,1 1 0,0 1 0,0 0 0,0 1 0,0 1 0,28 3 0,-40-3 0,-1 0 0,0 1 0,0 0 0,0 0 0,0 0 0,0 0 0,0 1 0,0 0 0,0 0 0,0 0 0,-1 0 0,1 0 0,-1 1 0,1 0 0,-1-1 0,0 1 0,0 0 0,0 1 0,-1-1 0,1 0 0,-1 1 0,0 0 0,0-1 0,0 1 0,0 0 0,-1 0 0,1 0 0,-1 0 0,0 0 0,0 0 0,-1 1 0,1-1 0,-1 0 0,0 0 0,0 1 0,0-1 0,-1 0 0,0 0 0,-1 8 0,-2 4 0,-1 1 0,0-1 0,-1 0 0,-14 27 0,-41 56 0,42-71 0,1 1 0,2 1 0,-15 35 0,28-58 38,0 1 0,1-1 0,0 1 0,1-1 0,0 1 0,0 0 0,0 0 0,1 11 0,1-14-145,0-1 0,0 1 1,0-1-1,0 1 0,1-1 1,-1 0-1,1 0 0,0 1 1,1-2-1,-1 1 0,1 0 1,0 0-1,-1-1 0,1 1 1,6 4-1,10 7-6719</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48.963"/>
    </inkml:context>
    <inkml:brush xml:id="br0">
      <inkml:brushProperty name="width" value="0.05" units="cm"/>
      <inkml:brushProperty name="height" value="0.05" units="cm"/>
      <inkml:brushProperty name="color" value="#FFFFFF"/>
    </inkml:brush>
  </inkml:definitions>
  <inkml:trace contextRef="#ctx0" brushRef="#br0">4 8 24575,'-3'3'0,"2"-2"0,1-5 0,4-4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4T05:59:49.458"/>
    </inkml:context>
    <inkml:brush xml:id="br0">
      <inkml:brushProperty name="width" value="0.05" units="cm"/>
      <inkml:brushProperty name="height" value="0.05" units="cm"/>
      <inkml:brushProperty name="color" value="#FFFFFF"/>
    </inkml:brush>
  </inkml:definitions>
  <inkml:trace contextRef="#ctx0" brushRef="#br0">0 216 24575,'1'-10'0,"0"0"0,1 0 0,0 0 0,0 0 0,1 1 0,0-1 0,1 1 0,0 0 0,0 0 0,1 0 0,1 0 0,-1 1 0,1 0 0,1 0 0,-1 0 0,1 1 0,1 0 0,-1 0 0,1 1 0,0 0 0,1 1 0,-1-1 0,1 2 0,0-1 0,1 1 0,-1 0 0,12-2 0,-16 5 0,-1 0 0,0 1 0,0-1 0,0 1 0,1 0 0,-1 0 0,0 1 0,0-1 0,1 1 0,-1 0 0,0 0 0,0 0 0,0 1 0,0-1 0,0 1 0,0 0 0,-1 0 0,1 1 0,-1-1 0,1 1 0,-1-1 0,0 1 0,0 0 0,0 0 0,0 1 0,-1-1 0,1 0 0,-1 1 0,0 0 0,2 4 0,1 2 0,-1 1 0,0 0 0,-1 0 0,-1 0 0,1 0 0,-2 0 0,1 1 0,-2-1 0,1 1 0,-3 13 0,-3 9 0,-2 0 0,-1 0 0,-2-1 0,-26 60 0,-16 51 0,51-139-49,0 0 1,0 0-1,0-1 0,0 1 0,1 0 1,0 0-1,0 0 0,0 0 0,1 0 1,0-1-1,-1 1 0,2 0 0,-1 0 1,0-1-1,1 1 0,0-1 0,0 1 1,1-1-1,-1 0 0,1 0 0,0 0 1,0 0-1,0 0 0,0-1 0,1 1 0,-1-1 1,8 5-1,9 7-6777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4/24/2025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4/24/2025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4/24/2025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image" Target="../media/image240.png"/><Relationship Id="rId1" Type="http://schemas.openxmlformats.org/officeDocument/2006/relationships/slideLayout" Target="../slideLayouts/slideLayout2.xml"/><Relationship Id="rId5" Type="http://schemas.openxmlformats.org/officeDocument/2006/relationships/image" Target="../media/image243.png"/><Relationship Id="rId4" Type="http://schemas.openxmlformats.org/officeDocument/2006/relationships/image" Target="../media/image24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245.xml"/><Relationship Id="rId13" Type="http://schemas.openxmlformats.org/officeDocument/2006/relationships/image" Target="../media/image249.png"/><Relationship Id="rId18" Type="http://schemas.openxmlformats.org/officeDocument/2006/relationships/customXml" Target="../ink/ink250.xml"/><Relationship Id="rId26" Type="http://schemas.openxmlformats.org/officeDocument/2006/relationships/customXml" Target="../ink/ink254.xml"/><Relationship Id="rId3" Type="http://schemas.openxmlformats.org/officeDocument/2006/relationships/image" Target="../media/image244.png"/><Relationship Id="rId21" Type="http://schemas.openxmlformats.org/officeDocument/2006/relationships/image" Target="../media/image253.png"/><Relationship Id="rId7" Type="http://schemas.openxmlformats.org/officeDocument/2006/relationships/image" Target="../media/image246.png"/><Relationship Id="rId12" Type="http://schemas.openxmlformats.org/officeDocument/2006/relationships/customXml" Target="../ink/ink247.xml"/><Relationship Id="rId17" Type="http://schemas.openxmlformats.org/officeDocument/2006/relationships/image" Target="../media/image251.png"/><Relationship Id="rId25" Type="http://schemas.openxmlformats.org/officeDocument/2006/relationships/image" Target="../media/image255.png"/><Relationship Id="rId2" Type="http://schemas.openxmlformats.org/officeDocument/2006/relationships/customXml" Target="../ink/ink242.xml"/><Relationship Id="rId16" Type="http://schemas.openxmlformats.org/officeDocument/2006/relationships/customXml" Target="../ink/ink249.xml"/><Relationship Id="rId20" Type="http://schemas.openxmlformats.org/officeDocument/2006/relationships/customXml" Target="../ink/ink251.xml"/><Relationship Id="rId1" Type="http://schemas.openxmlformats.org/officeDocument/2006/relationships/slideLayout" Target="../slideLayouts/slideLayout2.xml"/><Relationship Id="rId6" Type="http://schemas.openxmlformats.org/officeDocument/2006/relationships/customXml" Target="../ink/ink244.xml"/><Relationship Id="rId11" Type="http://schemas.openxmlformats.org/officeDocument/2006/relationships/image" Target="../media/image248.png"/><Relationship Id="rId24" Type="http://schemas.openxmlformats.org/officeDocument/2006/relationships/customXml" Target="../ink/ink253.xml"/><Relationship Id="rId5" Type="http://schemas.openxmlformats.org/officeDocument/2006/relationships/image" Target="../media/image245.png"/><Relationship Id="rId15" Type="http://schemas.openxmlformats.org/officeDocument/2006/relationships/image" Target="../media/image250.png"/><Relationship Id="rId23" Type="http://schemas.openxmlformats.org/officeDocument/2006/relationships/image" Target="../media/image254.png"/><Relationship Id="rId10" Type="http://schemas.openxmlformats.org/officeDocument/2006/relationships/customXml" Target="../ink/ink246.xml"/><Relationship Id="rId19" Type="http://schemas.openxmlformats.org/officeDocument/2006/relationships/image" Target="../media/image252.png"/><Relationship Id="rId4" Type="http://schemas.openxmlformats.org/officeDocument/2006/relationships/customXml" Target="../ink/ink243.xml"/><Relationship Id="rId9" Type="http://schemas.openxmlformats.org/officeDocument/2006/relationships/image" Target="../media/image247.png"/><Relationship Id="rId14" Type="http://schemas.openxmlformats.org/officeDocument/2006/relationships/customXml" Target="../ink/ink248.xml"/><Relationship Id="rId22" Type="http://schemas.openxmlformats.org/officeDocument/2006/relationships/customXml" Target="../ink/ink252.xml"/><Relationship Id="rId27" Type="http://schemas.openxmlformats.org/officeDocument/2006/relationships/image" Target="../media/image256.png"/></Relationships>
</file>

<file path=ppt/slides/_rels/slide14.xml.rels><?xml version="1.0" encoding="UTF-8" standalone="yes"?>
<Relationships xmlns="http://schemas.openxmlformats.org/package/2006/relationships"><Relationship Id="rId26" Type="http://schemas.openxmlformats.org/officeDocument/2006/relationships/customXml" Target="../ink/ink267.xml"/><Relationship Id="rId21" Type="http://schemas.openxmlformats.org/officeDocument/2006/relationships/image" Target="../media/image266.png"/><Relationship Id="rId42" Type="http://schemas.openxmlformats.org/officeDocument/2006/relationships/customXml" Target="../ink/ink275.xml"/><Relationship Id="rId47" Type="http://schemas.openxmlformats.org/officeDocument/2006/relationships/image" Target="../media/image279.png"/><Relationship Id="rId63" Type="http://schemas.openxmlformats.org/officeDocument/2006/relationships/image" Target="../media/image287.png"/><Relationship Id="rId68" Type="http://schemas.openxmlformats.org/officeDocument/2006/relationships/customXml" Target="../ink/ink288.xml"/><Relationship Id="rId84" Type="http://schemas.openxmlformats.org/officeDocument/2006/relationships/customXml" Target="../ink/ink296.xml"/><Relationship Id="rId89" Type="http://schemas.openxmlformats.org/officeDocument/2006/relationships/image" Target="../media/image300.png"/><Relationship Id="rId16" Type="http://schemas.openxmlformats.org/officeDocument/2006/relationships/customXml" Target="../ink/ink262.xml"/><Relationship Id="rId11" Type="http://schemas.openxmlformats.org/officeDocument/2006/relationships/image" Target="../media/image261.png"/><Relationship Id="rId32" Type="http://schemas.openxmlformats.org/officeDocument/2006/relationships/customXml" Target="../ink/ink270.xml"/><Relationship Id="rId37" Type="http://schemas.openxmlformats.org/officeDocument/2006/relationships/image" Target="../media/image274.png"/><Relationship Id="rId53" Type="http://schemas.openxmlformats.org/officeDocument/2006/relationships/image" Target="../media/image282.png"/><Relationship Id="rId58" Type="http://schemas.openxmlformats.org/officeDocument/2006/relationships/customXml" Target="../ink/ink283.xml"/><Relationship Id="rId74" Type="http://schemas.openxmlformats.org/officeDocument/2006/relationships/customXml" Target="../ink/ink291.xml"/><Relationship Id="rId79" Type="http://schemas.openxmlformats.org/officeDocument/2006/relationships/image" Target="../media/image295.png"/><Relationship Id="rId102" Type="http://schemas.openxmlformats.org/officeDocument/2006/relationships/customXml" Target="../ink/ink305.xml"/><Relationship Id="rId5" Type="http://schemas.openxmlformats.org/officeDocument/2006/relationships/image" Target="../media/image258.png"/><Relationship Id="rId90" Type="http://schemas.openxmlformats.org/officeDocument/2006/relationships/customXml" Target="../ink/ink299.xml"/><Relationship Id="rId95" Type="http://schemas.openxmlformats.org/officeDocument/2006/relationships/image" Target="../media/image303.png"/><Relationship Id="rId22" Type="http://schemas.openxmlformats.org/officeDocument/2006/relationships/customXml" Target="../ink/ink265.xml"/><Relationship Id="rId27" Type="http://schemas.openxmlformats.org/officeDocument/2006/relationships/image" Target="../media/image269.png"/><Relationship Id="rId43" Type="http://schemas.openxmlformats.org/officeDocument/2006/relationships/image" Target="../media/image277.png"/><Relationship Id="rId48" Type="http://schemas.openxmlformats.org/officeDocument/2006/relationships/customXml" Target="../ink/ink278.xml"/><Relationship Id="rId64" Type="http://schemas.openxmlformats.org/officeDocument/2006/relationships/customXml" Target="../ink/ink286.xml"/><Relationship Id="rId69" Type="http://schemas.openxmlformats.org/officeDocument/2006/relationships/image" Target="../media/image290.png"/><Relationship Id="rId80" Type="http://schemas.openxmlformats.org/officeDocument/2006/relationships/customXml" Target="../ink/ink294.xml"/><Relationship Id="rId85" Type="http://schemas.openxmlformats.org/officeDocument/2006/relationships/image" Target="../media/image298.png"/><Relationship Id="rId12" Type="http://schemas.openxmlformats.org/officeDocument/2006/relationships/customXml" Target="../ink/ink260.xml"/><Relationship Id="rId17" Type="http://schemas.openxmlformats.org/officeDocument/2006/relationships/image" Target="../media/image264.png"/><Relationship Id="rId33" Type="http://schemas.openxmlformats.org/officeDocument/2006/relationships/image" Target="../media/image272.png"/><Relationship Id="rId38" Type="http://schemas.openxmlformats.org/officeDocument/2006/relationships/customXml" Target="../ink/ink273.xml"/><Relationship Id="rId59" Type="http://schemas.openxmlformats.org/officeDocument/2006/relationships/image" Target="../media/image285.png"/><Relationship Id="rId103" Type="http://schemas.openxmlformats.org/officeDocument/2006/relationships/image" Target="../media/image307.png"/><Relationship Id="rId20" Type="http://schemas.openxmlformats.org/officeDocument/2006/relationships/customXml" Target="../ink/ink264.xml"/><Relationship Id="rId41" Type="http://schemas.openxmlformats.org/officeDocument/2006/relationships/image" Target="../media/image276.png"/><Relationship Id="rId54" Type="http://schemas.openxmlformats.org/officeDocument/2006/relationships/customXml" Target="../ink/ink281.xml"/><Relationship Id="rId62" Type="http://schemas.openxmlformats.org/officeDocument/2006/relationships/customXml" Target="../ink/ink285.xml"/><Relationship Id="rId70" Type="http://schemas.openxmlformats.org/officeDocument/2006/relationships/customXml" Target="../ink/ink289.xml"/><Relationship Id="rId75" Type="http://schemas.openxmlformats.org/officeDocument/2006/relationships/image" Target="../media/image293.png"/><Relationship Id="rId83" Type="http://schemas.openxmlformats.org/officeDocument/2006/relationships/image" Target="../media/image297.png"/><Relationship Id="rId88" Type="http://schemas.openxmlformats.org/officeDocument/2006/relationships/customXml" Target="../ink/ink298.xml"/><Relationship Id="rId91" Type="http://schemas.openxmlformats.org/officeDocument/2006/relationships/image" Target="../media/image301.png"/><Relationship Id="rId96" Type="http://schemas.openxmlformats.org/officeDocument/2006/relationships/customXml" Target="../ink/ink302.xml"/><Relationship Id="rId1" Type="http://schemas.openxmlformats.org/officeDocument/2006/relationships/slideLayout" Target="../slideLayouts/slideLayout2.xml"/><Relationship Id="rId6" Type="http://schemas.openxmlformats.org/officeDocument/2006/relationships/customXml" Target="../ink/ink257.xml"/><Relationship Id="rId15" Type="http://schemas.openxmlformats.org/officeDocument/2006/relationships/image" Target="../media/image263.png"/><Relationship Id="rId23" Type="http://schemas.openxmlformats.org/officeDocument/2006/relationships/image" Target="../media/image267.png"/><Relationship Id="rId28" Type="http://schemas.openxmlformats.org/officeDocument/2006/relationships/customXml" Target="../ink/ink268.xml"/><Relationship Id="rId36" Type="http://schemas.openxmlformats.org/officeDocument/2006/relationships/customXml" Target="../ink/ink272.xml"/><Relationship Id="rId49" Type="http://schemas.openxmlformats.org/officeDocument/2006/relationships/image" Target="../media/image280.png"/><Relationship Id="rId57" Type="http://schemas.openxmlformats.org/officeDocument/2006/relationships/image" Target="../media/image284.png"/><Relationship Id="rId10" Type="http://schemas.openxmlformats.org/officeDocument/2006/relationships/customXml" Target="../ink/ink259.xml"/><Relationship Id="rId31" Type="http://schemas.openxmlformats.org/officeDocument/2006/relationships/image" Target="../media/image271.png"/><Relationship Id="rId44" Type="http://schemas.openxmlformats.org/officeDocument/2006/relationships/customXml" Target="../ink/ink276.xml"/><Relationship Id="rId52" Type="http://schemas.openxmlformats.org/officeDocument/2006/relationships/customXml" Target="../ink/ink280.xml"/><Relationship Id="rId60" Type="http://schemas.openxmlformats.org/officeDocument/2006/relationships/customXml" Target="../ink/ink284.xml"/><Relationship Id="rId65" Type="http://schemas.openxmlformats.org/officeDocument/2006/relationships/image" Target="../media/image288.png"/><Relationship Id="rId73" Type="http://schemas.openxmlformats.org/officeDocument/2006/relationships/image" Target="../media/image292.png"/><Relationship Id="rId78" Type="http://schemas.openxmlformats.org/officeDocument/2006/relationships/customXml" Target="../ink/ink293.xml"/><Relationship Id="rId81" Type="http://schemas.openxmlformats.org/officeDocument/2006/relationships/image" Target="../media/image296.png"/><Relationship Id="rId86" Type="http://schemas.openxmlformats.org/officeDocument/2006/relationships/customXml" Target="../ink/ink297.xml"/><Relationship Id="rId94" Type="http://schemas.openxmlformats.org/officeDocument/2006/relationships/customXml" Target="../ink/ink301.xml"/><Relationship Id="rId99" Type="http://schemas.openxmlformats.org/officeDocument/2006/relationships/image" Target="../media/image305.png"/><Relationship Id="rId101" Type="http://schemas.openxmlformats.org/officeDocument/2006/relationships/image" Target="../media/image306.png"/><Relationship Id="rId4" Type="http://schemas.openxmlformats.org/officeDocument/2006/relationships/customXml" Target="../ink/ink256.xml"/><Relationship Id="rId9" Type="http://schemas.openxmlformats.org/officeDocument/2006/relationships/image" Target="../media/image260.png"/><Relationship Id="rId13" Type="http://schemas.openxmlformats.org/officeDocument/2006/relationships/image" Target="../media/image262.png"/><Relationship Id="rId18" Type="http://schemas.openxmlformats.org/officeDocument/2006/relationships/customXml" Target="../ink/ink263.xml"/><Relationship Id="rId39" Type="http://schemas.openxmlformats.org/officeDocument/2006/relationships/image" Target="../media/image275.png"/><Relationship Id="rId34" Type="http://schemas.openxmlformats.org/officeDocument/2006/relationships/customXml" Target="../ink/ink271.xml"/><Relationship Id="rId50" Type="http://schemas.openxmlformats.org/officeDocument/2006/relationships/customXml" Target="../ink/ink279.xml"/><Relationship Id="rId55" Type="http://schemas.openxmlformats.org/officeDocument/2006/relationships/image" Target="../media/image283.png"/><Relationship Id="rId76" Type="http://schemas.openxmlformats.org/officeDocument/2006/relationships/customXml" Target="../ink/ink292.xml"/><Relationship Id="rId97" Type="http://schemas.openxmlformats.org/officeDocument/2006/relationships/image" Target="../media/image304.png"/><Relationship Id="rId104" Type="http://schemas.openxmlformats.org/officeDocument/2006/relationships/customXml" Target="../ink/ink306.xml"/><Relationship Id="rId7" Type="http://schemas.openxmlformats.org/officeDocument/2006/relationships/image" Target="../media/image259.png"/><Relationship Id="rId71" Type="http://schemas.openxmlformats.org/officeDocument/2006/relationships/image" Target="../media/image291.png"/><Relationship Id="rId92" Type="http://schemas.openxmlformats.org/officeDocument/2006/relationships/customXml" Target="../ink/ink300.xml"/><Relationship Id="rId2" Type="http://schemas.openxmlformats.org/officeDocument/2006/relationships/customXml" Target="../ink/ink255.xml"/><Relationship Id="rId29" Type="http://schemas.openxmlformats.org/officeDocument/2006/relationships/image" Target="../media/image270.png"/><Relationship Id="rId24" Type="http://schemas.openxmlformats.org/officeDocument/2006/relationships/customXml" Target="../ink/ink266.xml"/><Relationship Id="rId40" Type="http://schemas.openxmlformats.org/officeDocument/2006/relationships/customXml" Target="../ink/ink274.xml"/><Relationship Id="rId45" Type="http://schemas.openxmlformats.org/officeDocument/2006/relationships/image" Target="../media/image278.png"/><Relationship Id="rId66" Type="http://schemas.openxmlformats.org/officeDocument/2006/relationships/customXml" Target="../ink/ink287.xml"/><Relationship Id="rId87" Type="http://schemas.openxmlformats.org/officeDocument/2006/relationships/image" Target="../media/image299.png"/><Relationship Id="rId61" Type="http://schemas.openxmlformats.org/officeDocument/2006/relationships/image" Target="../media/image286.png"/><Relationship Id="rId82" Type="http://schemas.openxmlformats.org/officeDocument/2006/relationships/customXml" Target="../ink/ink295.xml"/><Relationship Id="rId19" Type="http://schemas.openxmlformats.org/officeDocument/2006/relationships/image" Target="../media/image265.png"/><Relationship Id="rId14" Type="http://schemas.openxmlformats.org/officeDocument/2006/relationships/customXml" Target="../ink/ink261.xml"/><Relationship Id="rId30" Type="http://schemas.openxmlformats.org/officeDocument/2006/relationships/customXml" Target="../ink/ink269.xml"/><Relationship Id="rId35" Type="http://schemas.openxmlformats.org/officeDocument/2006/relationships/image" Target="../media/image273.png"/><Relationship Id="rId56" Type="http://schemas.openxmlformats.org/officeDocument/2006/relationships/customXml" Target="../ink/ink282.xml"/><Relationship Id="rId77" Type="http://schemas.openxmlformats.org/officeDocument/2006/relationships/image" Target="../media/image294.png"/><Relationship Id="rId100" Type="http://schemas.openxmlformats.org/officeDocument/2006/relationships/customXml" Target="../ink/ink304.xml"/><Relationship Id="rId105" Type="http://schemas.openxmlformats.org/officeDocument/2006/relationships/image" Target="../media/image308.png"/><Relationship Id="rId8" Type="http://schemas.openxmlformats.org/officeDocument/2006/relationships/customXml" Target="../ink/ink258.xml"/><Relationship Id="rId51" Type="http://schemas.openxmlformats.org/officeDocument/2006/relationships/image" Target="../media/image281.png"/><Relationship Id="rId72" Type="http://schemas.openxmlformats.org/officeDocument/2006/relationships/customXml" Target="../ink/ink290.xml"/><Relationship Id="rId93" Type="http://schemas.openxmlformats.org/officeDocument/2006/relationships/image" Target="../media/image302.png"/><Relationship Id="rId98" Type="http://schemas.openxmlformats.org/officeDocument/2006/relationships/customXml" Target="../ink/ink303.xml"/><Relationship Id="rId3" Type="http://schemas.openxmlformats.org/officeDocument/2006/relationships/image" Target="../media/image257.png"/><Relationship Id="rId25" Type="http://schemas.openxmlformats.org/officeDocument/2006/relationships/image" Target="../media/image268.png"/><Relationship Id="rId46" Type="http://schemas.openxmlformats.org/officeDocument/2006/relationships/customXml" Target="../ink/ink277.xml"/><Relationship Id="rId67" Type="http://schemas.openxmlformats.org/officeDocument/2006/relationships/image" Target="../media/image289.png"/></Relationships>
</file>

<file path=ppt/slides/_rels/slide15.xml.rels><?xml version="1.0" encoding="UTF-8" standalone="yes"?>
<Relationships xmlns="http://schemas.openxmlformats.org/package/2006/relationships"><Relationship Id="rId3" Type="http://schemas.openxmlformats.org/officeDocument/2006/relationships/hyperlink" Target="https://jurnaloftalmologi.org/index.php/announce/viewarticle/122" TargetMode="External"/><Relationship Id="rId2" Type="http://schemas.openxmlformats.org/officeDocument/2006/relationships/image" Target="../media/image309.jpeg"/><Relationship Id="rId1" Type="http://schemas.openxmlformats.org/officeDocument/2006/relationships/slideLayout" Target="../slideLayouts/slideLayout2.xml"/><Relationship Id="rId6" Type="http://schemas.openxmlformats.org/officeDocument/2006/relationships/image" Target="../media/image311.png"/><Relationship Id="rId5" Type="http://schemas.openxmlformats.org/officeDocument/2006/relationships/hyperlink" Target="https://pixabay.com/en/computer-user-icon-peolpe-avatar-1331579/" TargetMode="External"/><Relationship Id="rId4" Type="http://schemas.openxmlformats.org/officeDocument/2006/relationships/image" Target="../media/image310.png"/></Relationships>
</file>

<file path=ppt/slides/_rels/slide16.xml.rels><?xml version="1.0" encoding="UTF-8" standalone="yes"?>
<Relationships xmlns="http://schemas.openxmlformats.org/package/2006/relationships"><Relationship Id="rId8" Type="http://schemas.openxmlformats.org/officeDocument/2006/relationships/customXml" Target="../ink/ink307.xml"/><Relationship Id="rId80" Type="http://schemas.openxmlformats.org/officeDocument/2006/relationships/customXml" Target="../ink/ink308.xml"/><Relationship Id="rId3" Type="http://schemas.openxmlformats.org/officeDocument/2006/relationships/hyperlink" Target="https://jurnaloftalmologi.org/index.php/announce/viewarticle/122" TargetMode="External"/><Relationship Id="rId7" Type="http://schemas.openxmlformats.org/officeDocument/2006/relationships/hyperlink" Target="https://pixabay.com/en/computer-user-icon-peolpe-avatar-1331579/" TargetMode="External"/><Relationship Id="rId2" Type="http://schemas.openxmlformats.org/officeDocument/2006/relationships/image" Target="../media/image309.jpeg"/><Relationship Id="rId1" Type="http://schemas.openxmlformats.org/officeDocument/2006/relationships/slideLayout" Target="../slideLayouts/slideLayout2.xml"/><Relationship Id="rId6" Type="http://schemas.openxmlformats.org/officeDocument/2006/relationships/image" Target="../media/image310.png"/><Relationship Id="rId79" Type="http://schemas.openxmlformats.org/officeDocument/2006/relationships/image" Target="../media/image2030.png"/><Relationship Id="rId5" Type="http://schemas.openxmlformats.org/officeDocument/2006/relationships/image" Target="../media/image312.png"/><Relationship Id="rId81" Type="http://schemas.openxmlformats.org/officeDocument/2006/relationships/image" Target="../media/image2040.png"/><Relationship Id="rId4" Type="http://schemas.openxmlformats.org/officeDocument/2006/relationships/image" Target="../media/image311.png"/></Relationships>
</file>

<file path=ppt/slides/_rels/slide17.xml.rels><?xml version="1.0" encoding="UTF-8" standalone="yes"?>
<Relationships xmlns="http://schemas.openxmlformats.org/package/2006/relationships"><Relationship Id="rId2" Type="http://schemas.openxmlformats.org/officeDocument/2006/relationships/image" Target="../media/image3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4.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315.png"/><Relationship Id="rId4" Type="http://schemas.openxmlformats.org/officeDocument/2006/relationships/hyperlink" Target="http://www.dribbble.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321.jpeg"/><Relationship Id="rId3" Type="http://schemas.openxmlformats.org/officeDocument/2006/relationships/image" Target="../media/image316.jpeg"/><Relationship Id="rId7" Type="http://schemas.openxmlformats.org/officeDocument/2006/relationships/image" Target="../media/image320.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319.tiff"/><Relationship Id="rId5" Type="http://schemas.openxmlformats.org/officeDocument/2006/relationships/image" Target="../media/image318.tiff"/><Relationship Id="rId4" Type="http://schemas.openxmlformats.org/officeDocument/2006/relationships/image" Target="../media/image317.tiff"/><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4" Type="http://schemas.openxmlformats.org/officeDocument/2006/relationships/customXml" Target="../ink/ink3.xml"/><Relationship Id="rId33" Type="http://schemas.openxmlformats.org/officeDocument/2006/relationships/image" Target="../media/image1321.png"/><Relationship Id="rId2" Type="http://schemas.openxmlformats.org/officeDocument/2006/relationships/customXml" Target="../ink/ink1.xml"/><Relationship Id="rId1" Type="http://schemas.openxmlformats.org/officeDocument/2006/relationships/slideLayout" Target="../slideLayouts/slideLayout2.xml"/><Relationship Id="rId32" Type="http://schemas.openxmlformats.org/officeDocument/2006/relationships/customXml" Target="../ink/ink2.xml"/><Relationship Id="rId31" Type="http://schemas.openxmlformats.org/officeDocument/2006/relationships/image" Target="../media/image1320.png"/><Relationship Id="rId35" Type="http://schemas.openxmlformats.org/officeDocument/2006/relationships/image" Target="../media/image24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17" Type="http://schemas.openxmlformats.org/officeDocument/2006/relationships/customXml" Target="../ink/ink61.xml"/><Relationship Id="rId299" Type="http://schemas.openxmlformats.org/officeDocument/2006/relationships/image" Target="../media/image153.png"/><Relationship Id="rId21" Type="http://schemas.openxmlformats.org/officeDocument/2006/relationships/image" Target="../media/image17.png"/><Relationship Id="rId63" Type="http://schemas.openxmlformats.org/officeDocument/2006/relationships/customXml" Target="../ink/ink34.xml"/><Relationship Id="rId159" Type="http://schemas.openxmlformats.org/officeDocument/2006/relationships/customXml" Target="../ink/ink83.xml"/><Relationship Id="rId324" Type="http://schemas.openxmlformats.org/officeDocument/2006/relationships/customXml" Target="../ink/ink167.xml"/><Relationship Id="rId366" Type="http://schemas.openxmlformats.org/officeDocument/2006/relationships/customXml" Target="../ink/ink188.xml"/><Relationship Id="rId170" Type="http://schemas.openxmlformats.org/officeDocument/2006/relationships/image" Target="../media/image90.png"/><Relationship Id="rId226" Type="http://schemas.openxmlformats.org/officeDocument/2006/relationships/image" Target="../media/image117.png"/><Relationship Id="rId433" Type="http://schemas.openxmlformats.org/officeDocument/2006/relationships/image" Target="../media/image220.png"/><Relationship Id="rId268" Type="http://schemas.openxmlformats.org/officeDocument/2006/relationships/image" Target="../media/image138.png"/><Relationship Id="rId32" Type="http://schemas.openxmlformats.org/officeDocument/2006/relationships/customXml" Target="../ink/ink18.xml"/><Relationship Id="rId74" Type="http://schemas.openxmlformats.org/officeDocument/2006/relationships/image" Target="../media/image43.png"/><Relationship Id="rId128" Type="http://schemas.openxmlformats.org/officeDocument/2006/relationships/image" Target="../media/image70.png"/><Relationship Id="rId335" Type="http://schemas.openxmlformats.org/officeDocument/2006/relationships/image" Target="../media/image171.png"/><Relationship Id="rId377" Type="http://schemas.openxmlformats.org/officeDocument/2006/relationships/image" Target="../media/image192.png"/><Relationship Id="rId5" Type="http://schemas.openxmlformats.org/officeDocument/2006/relationships/image" Target="../media/image9.jpeg"/><Relationship Id="rId181" Type="http://schemas.openxmlformats.org/officeDocument/2006/relationships/customXml" Target="../ink/ink94.xml"/><Relationship Id="rId237" Type="http://schemas.openxmlformats.org/officeDocument/2006/relationships/customXml" Target="../ink/ink123.xml"/><Relationship Id="rId402" Type="http://schemas.openxmlformats.org/officeDocument/2006/relationships/customXml" Target="../ink/ink206.xml"/><Relationship Id="rId279" Type="http://schemas.openxmlformats.org/officeDocument/2006/relationships/customXml" Target="../ink/ink144.xml"/><Relationship Id="rId444" Type="http://schemas.openxmlformats.org/officeDocument/2006/relationships/customXml" Target="../ink/ink227.xml"/><Relationship Id="rId43" Type="http://schemas.openxmlformats.org/officeDocument/2006/relationships/image" Target="../media/image28.png"/><Relationship Id="rId139" Type="http://schemas.openxmlformats.org/officeDocument/2006/relationships/image" Target="../media/image75.png"/><Relationship Id="rId290" Type="http://schemas.openxmlformats.org/officeDocument/2006/relationships/image" Target="../media/image149.png"/><Relationship Id="rId304" Type="http://schemas.openxmlformats.org/officeDocument/2006/relationships/customXml" Target="../ink/ink157.xml"/><Relationship Id="rId346" Type="http://schemas.openxmlformats.org/officeDocument/2006/relationships/customXml" Target="../ink/ink178.xml"/><Relationship Id="rId388" Type="http://schemas.openxmlformats.org/officeDocument/2006/relationships/customXml" Target="../ink/ink199.xml"/><Relationship Id="rId85" Type="http://schemas.openxmlformats.org/officeDocument/2006/relationships/customXml" Target="../ink/ink45.xml"/><Relationship Id="rId150" Type="http://schemas.openxmlformats.org/officeDocument/2006/relationships/image" Target="../media/image80.png"/><Relationship Id="rId192" Type="http://schemas.openxmlformats.org/officeDocument/2006/relationships/customXml" Target="../ink/ink100.xml"/><Relationship Id="rId206" Type="http://schemas.openxmlformats.org/officeDocument/2006/relationships/image" Target="../media/image107.png"/><Relationship Id="rId413" Type="http://schemas.openxmlformats.org/officeDocument/2006/relationships/image" Target="../media/image210.png"/><Relationship Id="rId248" Type="http://schemas.openxmlformats.org/officeDocument/2006/relationships/image" Target="../media/image128.png"/><Relationship Id="rId455" Type="http://schemas.openxmlformats.org/officeDocument/2006/relationships/image" Target="../media/image231.png"/><Relationship Id="rId12" Type="http://schemas.openxmlformats.org/officeDocument/2006/relationships/customXml" Target="../ink/ink8.xml"/><Relationship Id="rId108" Type="http://schemas.openxmlformats.org/officeDocument/2006/relationships/image" Target="../media/image60.png"/><Relationship Id="rId315" Type="http://schemas.openxmlformats.org/officeDocument/2006/relationships/image" Target="../media/image161.png"/><Relationship Id="rId357" Type="http://schemas.openxmlformats.org/officeDocument/2006/relationships/image" Target="../media/image182.png"/><Relationship Id="rId54" Type="http://schemas.openxmlformats.org/officeDocument/2006/relationships/image" Target="../media/image33.png"/><Relationship Id="rId96" Type="http://schemas.openxmlformats.org/officeDocument/2006/relationships/image" Target="../media/image54.png"/><Relationship Id="rId161" Type="http://schemas.openxmlformats.org/officeDocument/2006/relationships/customXml" Target="../ink/ink84.xml"/><Relationship Id="rId217" Type="http://schemas.openxmlformats.org/officeDocument/2006/relationships/customXml" Target="../ink/ink113.xml"/><Relationship Id="rId399" Type="http://schemas.openxmlformats.org/officeDocument/2006/relationships/image" Target="../media/image203.png"/><Relationship Id="rId259" Type="http://schemas.openxmlformats.org/officeDocument/2006/relationships/customXml" Target="../ink/ink134.xml"/><Relationship Id="rId424" Type="http://schemas.openxmlformats.org/officeDocument/2006/relationships/customXml" Target="../ink/ink217.xml"/><Relationship Id="rId466" Type="http://schemas.openxmlformats.org/officeDocument/2006/relationships/image" Target="../media/image236.png"/><Relationship Id="rId23" Type="http://schemas.openxmlformats.org/officeDocument/2006/relationships/image" Target="../media/image18.png"/><Relationship Id="rId119" Type="http://schemas.openxmlformats.org/officeDocument/2006/relationships/customXml" Target="../ink/ink62.xml"/><Relationship Id="rId270" Type="http://schemas.openxmlformats.org/officeDocument/2006/relationships/image" Target="../media/image139.png"/><Relationship Id="rId326" Type="http://schemas.openxmlformats.org/officeDocument/2006/relationships/customXml" Target="../ink/ink168.xml"/><Relationship Id="rId65" Type="http://schemas.openxmlformats.org/officeDocument/2006/relationships/customXml" Target="../ink/ink35.xml"/><Relationship Id="rId130" Type="http://schemas.openxmlformats.org/officeDocument/2006/relationships/image" Target="../media/image71.png"/><Relationship Id="rId368" Type="http://schemas.openxmlformats.org/officeDocument/2006/relationships/customXml" Target="../ink/ink189.xml"/><Relationship Id="rId172" Type="http://schemas.openxmlformats.org/officeDocument/2006/relationships/image" Target="../media/image91.png"/><Relationship Id="rId228" Type="http://schemas.openxmlformats.org/officeDocument/2006/relationships/image" Target="../media/image118.png"/><Relationship Id="rId435" Type="http://schemas.openxmlformats.org/officeDocument/2006/relationships/image" Target="../media/image221.png"/><Relationship Id="rId281" Type="http://schemas.openxmlformats.org/officeDocument/2006/relationships/customXml" Target="../ink/ink145.xml"/><Relationship Id="rId337" Type="http://schemas.openxmlformats.org/officeDocument/2006/relationships/image" Target="../media/image172.png"/><Relationship Id="rId34" Type="http://schemas.openxmlformats.org/officeDocument/2006/relationships/customXml" Target="../ink/ink19.xml"/><Relationship Id="rId76" Type="http://schemas.openxmlformats.org/officeDocument/2006/relationships/image" Target="../media/image44.png"/><Relationship Id="rId141" Type="http://schemas.openxmlformats.org/officeDocument/2006/relationships/image" Target="../media/image76.png"/><Relationship Id="rId379" Type="http://schemas.openxmlformats.org/officeDocument/2006/relationships/image" Target="../media/image193.png"/><Relationship Id="rId7" Type="http://schemas.openxmlformats.org/officeDocument/2006/relationships/image" Target="../media/image10.png"/><Relationship Id="rId183" Type="http://schemas.openxmlformats.org/officeDocument/2006/relationships/customXml" Target="../ink/ink95.xml"/><Relationship Id="rId239" Type="http://schemas.openxmlformats.org/officeDocument/2006/relationships/customXml" Target="../ink/ink124.xml"/><Relationship Id="rId390" Type="http://schemas.openxmlformats.org/officeDocument/2006/relationships/customXml" Target="../ink/ink200.xml"/><Relationship Id="rId404" Type="http://schemas.openxmlformats.org/officeDocument/2006/relationships/customXml" Target="../ink/ink207.xml"/><Relationship Id="rId446" Type="http://schemas.openxmlformats.org/officeDocument/2006/relationships/customXml" Target="../ink/ink228.xml"/><Relationship Id="rId250" Type="http://schemas.openxmlformats.org/officeDocument/2006/relationships/image" Target="../media/image129.png"/><Relationship Id="rId292" Type="http://schemas.openxmlformats.org/officeDocument/2006/relationships/image" Target="../media/image150.png"/><Relationship Id="rId306" Type="http://schemas.openxmlformats.org/officeDocument/2006/relationships/customXml" Target="../ink/ink158.xml"/><Relationship Id="rId45" Type="http://schemas.openxmlformats.org/officeDocument/2006/relationships/image" Target="../media/image29.png"/><Relationship Id="rId87" Type="http://schemas.openxmlformats.org/officeDocument/2006/relationships/customXml" Target="../ink/ink46.xml"/><Relationship Id="rId110" Type="http://schemas.openxmlformats.org/officeDocument/2006/relationships/image" Target="../media/image61.png"/><Relationship Id="rId348" Type="http://schemas.openxmlformats.org/officeDocument/2006/relationships/customXml" Target="../ink/ink179.xml"/><Relationship Id="rId152" Type="http://schemas.openxmlformats.org/officeDocument/2006/relationships/image" Target="../media/image81.png"/><Relationship Id="rId194" Type="http://schemas.openxmlformats.org/officeDocument/2006/relationships/customXml" Target="../ink/ink101.xml"/><Relationship Id="rId208" Type="http://schemas.openxmlformats.org/officeDocument/2006/relationships/image" Target="../media/image108.png"/><Relationship Id="rId415" Type="http://schemas.openxmlformats.org/officeDocument/2006/relationships/image" Target="../media/image211.png"/><Relationship Id="rId457" Type="http://schemas.openxmlformats.org/officeDocument/2006/relationships/image" Target="../media/image232.png"/><Relationship Id="rId261" Type="http://schemas.openxmlformats.org/officeDocument/2006/relationships/customXml" Target="../ink/ink135.xml"/><Relationship Id="rId14" Type="http://schemas.openxmlformats.org/officeDocument/2006/relationships/customXml" Target="../ink/ink9.xml"/><Relationship Id="rId56" Type="http://schemas.openxmlformats.org/officeDocument/2006/relationships/image" Target="../media/image34.png"/><Relationship Id="rId317" Type="http://schemas.openxmlformats.org/officeDocument/2006/relationships/image" Target="../media/image162.png"/><Relationship Id="rId359" Type="http://schemas.openxmlformats.org/officeDocument/2006/relationships/image" Target="../media/image183.png"/><Relationship Id="rId98" Type="http://schemas.openxmlformats.org/officeDocument/2006/relationships/image" Target="../media/image55.png"/><Relationship Id="rId121" Type="http://schemas.openxmlformats.org/officeDocument/2006/relationships/customXml" Target="../ink/ink63.xml"/><Relationship Id="rId163" Type="http://schemas.openxmlformats.org/officeDocument/2006/relationships/customXml" Target="../ink/ink85.xml"/><Relationship Id="rId219" Type="http://schemas.openxmlformats.org/officeDocument/2006/relationships/customXml" Target="../ink/ink114.xml"/><Relationship Id="rId370" Type="http://schemas.openxmlformats.org/officeDocument/2006/relationships/customXml" Target="../ink/ink190.xml"/><Relationship Id="rId426" Type="http://schemas.openxmlformats.org/officeDocument/2006/relationships/customXml" Target="../ink/ink218.xml"/><Relationship Id="rId230" Type="http://schemas.openxmlformats.org/officeDocument/2006/relationships/image" Target="../media/image119.png"/><Relationship Id="rId468" Type="http://schemas.openxmlformats.org/officeDocument/2006/relationships/image" Target="../media/image237.png"/><Relationship Id="rId25" Type="http://schemas.openxmlformats.org/officeDocument/2006/relationships/image" Target="../media/image19.png"/><Relationship Id="rId67" Type="http://schemas.openxmlformats.org/officeDocument/2006/relationships/customXml" Target="../ink/ink36.xml"/><Relationship Id="rId272" Type="http://schemas.openxmlformats.org/officeDocument/2006/relationships/image" Target="../media/image140.png"/><Relationship Id="rId328" Type="http://schemas.openxmlformats.org/officeDocument/2006/relationships/customXml" Target="../ink/ink169.xml"/><Relationship Id="rId132" Type="http://schemas.openxmlformats.org/officeDocument/2006/relationships/customXml" Target="../ink/ink69.xml"/><Relationship Id="rId174" Type="http://schemas.openxmlformats.org/officeDocument/2006/relationships/image" Target="../media/image92.png"/><Relationship Id="rId381" Type="http://schemas.openxmlformats.org/officeDocument/2006/relationships/image" Target="../media/image194.png"/><Relationship Id="rId241" Type="http://schemas.openxmlformats.org/officeDocument/2006/relationships/customXml" Target="../ink/ink125.xml"/><Relationship Id="rId437" Type="http://schemas.openxmlformats.org/officeDocument/2006/relationships/image" Target="../media/image222.png"/><Relationship Id="rId36" Type="http://schemas.openxmlformats.org/officeDocument/2006/relationships/customXml" Target="../ink/ink20.xml"/><Relationship Id="rId283" Type="http://schemas.openxmlformats.org/officeDocument/2006/relationships/customXml" Target="../ink/ink146.xml"/><Relationship Id="rId339" Type="http://schemas.openxmlformats.org/officeDocument/2006/relationships/image" Target="../media/image173.png"/><Relationship Id="rId78" Type="http://schemas.openxmlformats.org/officeDocument/2006/relationships/image" Target="../media/image45.png"/><Relationship Id="rId101" Type="http://schemas.openxmlformats.org/officeDocument/2006/relationships/customXml" Target="../ink/ink53.xml"/><Relationship Id="rId143" Type="http://schemas.openxmlformats.org/officeDocument/2006/relationships/image" Target="../media/image77.png"/><Relationship Id="rId185" Type="http://schemas.openxmlformats.org/officeDocument/2006/relationships/customXml" Target="../ink/ink96.xml"/><Relationship Id="rId350" Type="http://schemas.openxmlformats.org/officeDocument/2006/relationships/customXml" Target="../ink/ink180.xml"/><Relationship Id="rId406" Type="http://schemas.openxmlformats.org/officeDocument/2006/relationships/customXml" Target="../ink/ink208.xml"/><Relationship Id="rId9" Type="http://schemas.openxmlformats.org/officeDocument/2006/relationships/image" Target="../media/image11.png"/><Relationship Id="rId210" Type="http://schemas.openxmlformats.org/officeDocument/2006/relationships/image" Target="../media/image109.png"/><Relationship Id="rId392" Type="http://schemas.openxmlformats.org/officeDocument/2006/relationships/customXml" Target="../ink/ink201.xml"/><Relationship Id="rId448" Type="http://schemas.openxmlformats.org/officeDocument/2006/relationships/customXml" Target="../ink/ink229.xml"/><Relationship Id="rId252" Type="http://schemas.openxmlformats.org/officeDocument/2006/relationships/image" Target="../media/image130.png"/><Relationship Id="rId294" Type="http://schemas.openxmlformats.org/officeDocument/2006/relationships/image" Target="../media/image151.png"/><Relationship Id="rId308" Type="http://schemas.openxmlformats.org/officeDocument/2006/relationships/customXml" Target="../ink/ink159.xml"/><Relationship Id="rId47" Type="http://schemas.openxmlformats.org/officeDocument/2006/relationships/image" Target="../media/image30.png"/><Relationship Id="rId89" Type="http://schemas.openxmlformats.org/officeDocument/2006/relationships/customXml" Target="../ink/ink47.xml"/><Relationship Id="rId112" Type="http://schemas.openxmlformats.org/officeDocument/2006/relationships/image" Target="../media/image62.png"/><Relationship Id="rId154" Type="http://schemas.openxmlformats.org/officeDocument/2006/relationships/image" Target="../media/image82.png"/><Relationship Id="rId361" Type="http://schemas.openxmlformats.org/officeDocument/2006/relationships/image" Target="../media/image184.png"/><Relationship Id="rId196" Type="http://schemas.openxmlformats.org/officeDocument/2006/relationships/customXml" Target="../ink/ink102.xml"/><Relationship Id="rId417" Type="http://schemas.openxmlformats.org/officeDocument/2006/relationships/image" Target="../media/image212.png"/><Relationship Id="rId459" Type="http://schemas.openxmlformats.org/officeDocument/2006/relationships/customXml" Target="../ink/ink235.xml"/><Relationship Id="rId16" Type="http://schemas.openxmlformats.org/officeDocument/2006/relationships/customXml" Target="../ink/ink10.xml"/><Relationship Id="rId221" Type="http://schemas.openxmlformats.org/officeDocument/2006/relationships/customXml" Target="../ink/ink115.xml"/><Relationship Id="rId263" Type="http://schemas.openxmlformats.org/officeDocument/2006/relationships/customXml" Target="../ink/ink136.xml"/><Relationship Id="rId319" Type="http://schemas.openxmlformats.org/officeDocument/2006/relationships/image" Target="../media/image163.png"/><Relationship Id="rId470" Type="http://schemas.openxmlformats.org/officeDocument/2006/relationships/image" Target="../media/image238.png"/><Relationship Id="rId58" Type="http://schemas.openxmlformats.org/officeDocument/2006/relationships/image" Target="../media/image35.png"/><Relationship Id="rId123" Type="http://schemas.openxmlformats.org/officeDocument/2006/relationships/customXml" Target="../ink/ink64.xml"/><Relationship Id="rId330" Type="http://schemas.openxmlformats.org/officeDocument/2006/relationships/customXml" Target="../ink/ink170.xml"/><Relationship Id="rId165" Type="http://schemas.openxmlformats.org/officeDocument/2006/relationships/customXml" Target="../ink/ink86.xml"/><Relationship Id="rId372" Type="http://schemas.openxmlformats.org/officeDocument/2006/relationships/customXml" Target="../ink/ink191.xml"/><Relationship Id="rId428" Type="http://schemas.openxmlformats.org/officeDocument/2006/relationships/customXml" Target="../ink/ink219.xml"/><Relationship Id="rId232" Type="http://schemas.openxmlformats.org/officeDocument/2006/relationships/image" Target="../media/image120.png"/><Relationship Id="rId274" Type="http://schemas.openxmlformats.org/officeDocument/2006/relationships/image" Target="../media/image141.png"/><Relationship Id="rId27" Type="http://schemas.openxmlformats.org/officeDocument/2006/relationships/image" Target="../media/image20.png"/><Relationship Id="rId69" Type="http://schemas.openxmlformats.org/officeDocument/2006/relationships/customXml" Target="../ink/ink37.xml"/><Relationship Id="rId134" Type="http://schemas.openxmlformats.org/officeDocument/2006/relationships/customXml" Target="../ink/ink70.xml"/><Relationship Id="rId80" Type="http://schemas.openxmlformats.org/officeDocument/2006/relationships/image" Target="../media/image46.png"/><Relationship Id="rId176" Type="http://schemas.openxmlformats.org/officeDocument/2006/relationships/image" Target="../media/image93.png"/><Relationship Id="rId341" Type="http://schemas.openxmlformats.org/officeDocument/2006/relationships/image" Target="../media/image174.png"/><Relationship Id="rId383" Type="http://schemas.openxmlformats.org/officeDocument/2006/relationships/image" Target="../media/image195.png"/><Relationship Id="rId439" Type="http://schemas.openxmlformats.org/officeDocument/2006/relationships/image" Target="../media/image223.png"/><Relationship Id="rId201" Type="http://schemas.openxmlformats.org/officeDocument/2006/relationships/customXml" Target="../ink/ink105.xml"/><Relationship Id="rId243" Type="http://schemas.openxmlformats.org/officeDocument/2006/relationships/customXml" Target="../ink/ink126.xml"/><Relationship Id="rId285" Type="http://schemas.openxmlformats.org/officeDocument/2006/relationships/customXml" Target="../ink/ink147.xml"/><Relationship Id="rId450" Type="http://schemas.openxmlformats.org/officeDocument/2006/relationships/customXml" Target="../ink/ink230.xml"/><Relationship Id="rId38" Type="http://schemas.openxmlformats.org/officeDocument/2006/relationships/customXml" Target="../ink/ink21.xml"/><Relationship Id="rId103" Type="http://schemas.openxmlformats.org/officeDocument/2006/relationships/customXml" Target="../ink/ink54.xml"/><Relationship Id="rId310" Type="http://schemas.openxmlformats.org/officeDocument/2006/relationships/customXml" Target="../ink/ink160.xml"/><Relationship Id="rId91" Type="http://schemas.openxmlformats.org/officeDocument/2006/relationships/customXml" Target="../ink/ink48.xml"/><Relationship Id="rId145" Type="http://schemas.openxmlformats.org/officeDocument/2006/relationships/customXml" Target="../ink/ink76.xml"/><Relationship Id="rId187" Type="http://schemas.openxmlformats.org/officeDocument/2006/relationships/customXml" Target="../ink/ink97.xml"/><Relationship Id="rId352" Type="http://schemas.openxmlformats.org/officeDocument/2006/relationships/customXml" Target="../ink/ink181.xml"/><Relationship Id="rId394" Type="http://schemas.openxmlformats.org/officeDocument/2006/relationships/customXml" Target="../ink/ink202.xml"/><Relationship Id="rId408" Type="http://schemas.openxmlformats.org/officeDocument/2006/relationships/customXml" Target="../ink/ink209.xml"/><Relationship Id="rId212" Type="http://schemas.openxmlformats.org/officeDocument/2006/relationships/image" Target="../media/image110.png"/><Relationship Id="rId254" Type="http://schemas.openxmlformats.org/officeDocument/2006/relationships/image" Target="../media/image131.png"/><Relationship Id="rId49" Type="http://schemas.openxmlformats.org/officeDocument/2006/relationships/image" Target="../media/image31.png"/><Relationship Id="rId114" Type="http://schemas.openxmlformats.org/officeDocument/2006/relationships/image" Target="../media/image63.png"/><Relationship Id="rId296" Type="http://schemas.openxmlformats.org/officeDocument/2006/relationships/image" Target="../media/image152.png"/><Relationship Id="rId461" Type="http://schemas.openxmlformats.org/officeDocument/2006/relationships/customXml" Target="../ink/ink236.xml"/><Relationship Id="rId60" Type="http://schemas.openxmlformats.org/officeDocument/2006/relationships/image" Target="../media/image36.png"/><Relationship Id="rId156" Type="http://schemas.openxmlformats.org/officeDocument/2006/relationships/image" Target="../media/image83.png"/><Relationship Id="rId198" Type="http://schemas.openxmlformats.org/officeDocument/2006/relationships/image" Target="../media/image103.png"/><Relationship Id="rId321" Type="http://schemas.openxmlformats.org/officeDocument/2006/relationships/image" Target="../media/image164.png"/><Relationship Id="rId363" Type="http://schemas.openxmlformats.org/officeDocument/2006/relationships/image" Target="../media/image185.png"/><Relationship Id="rId419" Type="http://schemas.openxmlformats.org/officeDocument/2006/relationships/image" Target="../media/image213.png"/><Relationship Id="rId223" Type="http://schemas.openxmlformats.org/officeDocument/2006/relationships/customXml" Target="../ink/ink116.xml"/><Relationship Id="rId430" Type="http://schemas.openxmlformats.org/officeDocument/2006/relationships/customXml" Target="../ink/ink220.xml"/><Relationship Id="rId18" Type="http://schemas.openxmlformats.org/officeDocument/2006/relationships/customXml" Target="../ink/ink11.xml"/><Relationship Id="rId265" Type="http://schemas.openxmlformats.org/officeDocument/2006/relationships/customXml" Target="../ink/ink137.xml"/><Relationship Id="rId472" Type="http://schemas.openxmlformats.org/officeDocument/2006/relationships/image" Target="../media/image239.png"/><Relationship Id="rId125" Type="http://schemas.openxmlformats.org/officeDocument/2006/relationships/customXml" Target="../ink/ink65.xml"/><Relationship Id="rId167" Type="http://schemas.openxmlformats.org/officeDocument/2006/relationships/customXml" Target="../ink/ink87.xml"/><Relationship Id="rId332" Type="http://schemas.openxmlformats.org/officeDocument/2006/relationships/customXml" Target="../ink/ink171.xml"/><Relationship Id="rId374" Type="http://schemas.openxmlformats.org/officeDocument/2006/relationships/customXml" Target="../ink/ink192.xml"/><Relationship Id="rId71" Type="http://schemas.openxmlformats.org/officeDocument/2006/relationships/customXml" Target="../ink/ink38.xml"/><Relationship Id="rId234" Type="http://schemas.openxmlformats.org/officeDocument/2006/relationships/image" Target="../media/image121.png"/><Relationship Id="rId2" Type="http://schemas.openxmlformats.org/officeDocument/2006/relationships/customXml" Target="../ink/ink4.xml"/><Relationship Id="rId29" Type="http://schemas.openxmlformats.org/officeDocument/2006/relationships/image" Target="../media/image21.png"/><Relationship Id="rId276" Type="http://schemas.openxmlformats.org/officeDocument/2006/relationships/image" Target="../media/image142.png"/><Relationship Id="rId441" Type="http://schemas.openxmlformats.org/officeDocument/2006/relationships/image" Target="../media/image224.png"/><Relationship Id="rId40" Type="http://schemas.openxmlformats.org/officeDocument/2006/relationships/customXml" Target="../ink/ink22.xml"/><Relationship Id="rId136" Type="http://schemas.openxmlformats.org/officeDocument/2006/relationships/customXml" Target="../ink/ink71.xml"/><Relationship Id="rId178" Type="http://schemas.openxmlformats.org/officeDocument/2006/relationships/image" Target="../media/image94.png"/><Relationship Id="rId301" Type="http://schemas.openxmlformats.org/officeDocument/2006/relationships/image" Target="../media/image154.png"/><Relationship Id="rId343" Type="http://schemas.openxmlformats.org/officeDocument/2006/relationships/image" Target="../media/image175.png"/><Relationship Id="rId82" Type="http://schemas.openxmlformats.org/officeDocument/2006/relationships/image" Target="../media/image47.png"/><Relationship Id="rId203" Type="http://schemas.openxmlformats.org/officeDocument/2006/relationships/customXml" Target="../ink/ink106.xml"/><Relationship Id="rId385" Type="http://schemas.openxmlformats.org/officeDocument/2006/relationships/image" Target="../media/image196.png"/><Relationship Id="rId19" Type="http://schemas.openxmlformats.org/officeDocument/2006/relationships/image" Target="../media/image16.png"/><Relationship Id="rId224" Type="http://schemas.openxmlformats.org/officeDocument/2006/relationships/image" Target="../media/image116.png"/><Relationship Id="rId245" Type="http://schemas.openxmlformats.org/officeDocument/2006/relationships/customXml" Target="../ink/ink127.xml"/><Relationship Id="rId266" Type="http://schemas.openxmlformats.org/officeDocument/2006/relationships/image" Target="../media/image137.png"/><Relationship Id="rId287" Type="http://schemas.openxmlformats.org/officeDocument/2006/relationships/customXml" Target="../ink/ink148.xml"/><Relationship Id="rId410" Type="http://schemas.openxmlformats.org/officeDocument/2006/relationships/customXml" Target="../ink/ink210.xml"/><Relationship Id="rId431" Type="http://schemas.openxmlformats.org/officeDocument/2006/relationships/image" Target="../media/image219.png"/><Relationship Id="rId452" Type="http://schemas.openxmlformats.org/officeDocument/2006/relationships/customXml" Target="../ink/ink231.xml"/><Relationship Id="rId30" Type="http://schemas.openxmlformats.org/officeDocument/2006/relationships/customXml" Target="../ink/ink17.xml"/><Relationship Id="rId105" Type="http://schemas.openxmlformats.org/officeDocument/2006/relationships/customXml" Target="../ink/ink55.xml"/><Relationship Id="rId126" Type="http://schemas.openxmlformats.org/officeDocument/2006/relationships/image" Target="../media/image69.png"/><Relationship Id="rId147" Type="http://schemas.openxmlformats.org/officeDocument/2006/relationships/customXml" Target="../ink/ink77.xml"/><Relationship Id="rId168" Type="http://schemas.openxmlformats.org/officeDocument/2006/relationships/image" Target="../media/image89.png"/><Relationship Id="rId312" Type="http://schemas.openxmlformats.org/officeDocument/2006/relationships/customXml" Target="../ink/ink161.xml"/><Relationship Id="rId333" Type="http://schemas.openxmlformats.org/officeDocument/2006/relationships/image" Target="../media/image170.png"/><Relationship Id="rId354" Type="http://schemas.openxmlformats.org/officeDocument/2006/relationships/customXml" Target="../ink/ink182.xml"/><Relationship Id="rId51" Type="http://schemas.openxmlformats.org/officeDocument/2006/relationships/image" Target="../media/image32.png"/><Relationship Id="rId72" Type="http://schemas.openxmlformats.org/officeDocument/2006/relationships/image" Target="../media/image42.png"/><Relationship Id="rId93" Type="http://schemas.openxmlformats.org/officeDocument/2006/relationships/customXml" Target="../ink/ink49.xml"/><Relationship Id="rId189" Type="http://schemas.openxmlformats.org/officeDocument/2006/relationships/customXml" Target="../ink/ink98.xml"/><Relationship Id="rId375" Type="http://schemas.openxmlformats.org/officeDocument/2006/relationships/image" Target="../media/image191.png"/><Relationship Id="rId396" Type="http://schemas.openxmlformats.org/officeDocument/2006/relationships/customXml" Target="../ink/ink203.xml"/><Relationship Id="rId3" Type="http://schemas.openxmlformats.org/officeDocument/2006/relationships/image" Target="../media/image7.png"/><Relationship Id="rId214" Type="http://schemas.openxmlformats.org/officeDocument/2006/relationships/image" Target="../media/image111.png"/><Relationship Id="rId235" Type="http://schemas.openxmlformats.org/officeDocument/2006/relationships/customXml" Target="../ink/ink122.xml"/><Relationship Id="rId256" Type="http://schemas.openxmlformats.org/officeDocument/2006/relationships/image" Target="../media/image132.png"/><Relationship Id="rId277" Type="http://schemas.openxmlformats.org/officeDocument/2006/relationships/customXml" Target="../ink/ink143.xml"/><Relationship Id="rId298" Type="http://schemas.openxmlformats.org/officeDocument/2006/relationships/customXml" Target="../ink/ink154.xml"/><Relationship Id="rId400" Type="http://schemas.openxmlformats.org/officeDocument/2006/relationships/customXml" Target="../ink/ink205.xml"/><Relationship Id="rId421" Type="http://schemas.openxmlformats.org/officeDocument/2006/relationships/image" Target="../media/image214.png"/><Relationship Id="rId442" Type="http://schemas.openxmlformats.org/officeDocument/2006/relationships/customXml" Target="../ink/ink226.xml"/><Relationship Id="rId463" Type="http://schemas.openxmlformats.org/officeDocument/2006/relationships/customXml" Target="../ink/ink237.xml"/><Relationship Id="rId116" Type="http://schemas.openxmlformats.org/officeDocument/2006/relationships/image" Target="../media/image64.png"/><Relationship Id="rId137" Type="http://schemas.openxmlformats.org/officeDocument/2006/relationships/image" Target="../media/image74.png"/><Relationship Id="rId158" Type="http://schemas.openxmlformats.org/officeDocument/2006/relationships/image" Target="../media/image84.png"/><Relationship Id="rId302" Type="http://schemas.openxmlformats.org/officeDocument/2006/relationships/customXml" Target="../ink/ink156.xml"/><Relationship Id="rId323" Type="http://schemas.openxmlformats.org/officeDocument/2006/relationships/image" Target="../media/image165.png"/><Relationship Id="rId344" Type="http://schemas.openxmlformats.org/officeDocument/2006/relationships/customXml" Target="../ink/ink177.xml"/><Relationship Id="rId20" Type="http://schemas.openxmlformats.org/officeDocument/2006/relationships/customXml" Target="../ink/ink12.xml"/><Relationship Id="rId41" Type="http://schemas.openxmlformats.org/officeDocument/2006/relationships/image" Target="../media/image27.png"/><Relationship Id="rId62" Type="http://schemas.openxmlformats.org/officeDocument/2006/relationships/image" Target="../media/image37.png"/><Relationship Id="rId83" Type="http://schemas.openxmlformats.org/officeDocument/2006/relationships/customXml" Target="../ink/ink44.xml"/><Relationship Id="rId179" Type="http://schemas.openxmlformats.org/officeDocument/2006/relationships/customXml" Target="../ink/ink93.xml"/><Relationship Id="rId365" Type="http://schemas.openxmlformats.org/officeDocument/2006/relationships/image" Target="../media/image186.png"/><Relationship Id="rId386" Type="http://schemas.openxmlformats.org/officeDocument/2006/relationships/customXml" Target="../ink/ink198.xml"/><Relationship Id="rId190" Type="http://schemas.openxmlformats.org/officeDocument/2006/relationships/customXml" Target="../ink/ink99.xml"/><Relationship Id="rId204" Type="http://schemas.openxmlformats.org/officeDocument/2006/relationships/image" Target="../media/image106.png"/><Relationship Id="rId225" Type="http://schemas.openxmlformats.org/officeDocument/2006/relationships/customXml" Target="../ink/ink117.xml"/><Relationship Id="rId246" Type="http://schemas.openxmlformats.org/officeDocument/2006/relationships/image" Target="../media/image127.png"/><Relationship Id="rId267" Type="http://schemas.openxmlformats.org/officeDocument/2006/relationships/customXml" Target="../ink/ink138.xml"/><Relationship Id="rId288" Type="http://schemas.openxmlformats.org/officeDocument/2006/relationships/image" Target="../media/image148.png"/><Relationship Id="rId411" Type="http://schemas.openxmlformats.org/officeDocument/2006/relationships/image" Target="../media/image209.png"/><Relationship Id="rId432" Type="http://schemas.openxmlformats.org/officeDocument/2006/relationships/customXml" Target="../ink/ink221.xml"/><Relationship Id="rId453" Type="http://schemas.openxmlformats.org/officeDocument/2006/relationships/image" Target="../media/image230.png"/><Relationship Id="rId106" Type="http://schemas.openxmlformats.org/officeDocument/2006/relationships/image" Target="../media/image59.png"/><Relationship Id="rId127" Type="http://schemas.openxmlformats.org/officeDocument/2006/relationships/customXml" Target="../ink/ink66.xml"/><Relationship Id="rId313" Type="http://schemas.openxmlformats.org/officeDocument/2006/relationships/image" Target="../media/image160.png"/><Relationship Id="rId10" Type="http://schemas.openxmlformats.org/officeDocument/2006/relationships/customXml" Target="../ink/ink7.xml"/><Relationship Id="rId31" Type="http://schemas.openxmlformats.org/officeDocument/2006/relationships/image" Target="../media/image22.png"/><Relationship Id="rId52" Type="http://schemas.openxmlformats.org/officeDocument/2006/relationships/customXml" Target="../ink/ink28.xml"/><Relationship Id="rId73" Type="http://schemas.openxmlformats.org/officeDocument/2006/relationships/customXml" Target="../ink/ink39.xml"/><Relationship Id="rId94" Type="http://schemas.openxmlformats.org/officeDocument/2006/relationships/image" Target="../media/image53.png"/><Relationship Id="rId148" Type="http://schemas.openxmlformats.org/officeDocument/2006/relationships/image" Target="../media/image79.png"/><Relationship Id="rId169" Type="http://schemas.openxmlformats.org/officeDocument/2006/relationships/customXml" Target="../ink/ink88.xml"/><Relationship Id="rId334" Type="http://schemas.openxmlformats.org/officeDocument/2006/relationships/customXml" Target="../ink/ink172.xml"/><Relationship Id="rId355" Type="http://schemas.openxmlformats.org/officeDocument/2006/relationships/image" Target="../media/image181.png"/><Relationship Id="rId376" Type="http://schemas.openxmlformats.org/officeDocument/2006/relationships/customXml" Target="../ink/ink193.xml"/><Relationship Id="rId397" Type="http://schemas.openxmlformats.org/officeDocument/2006/relationships/image" Target="../media/image202.png"/><Relationship Id="rId4" Type="http://schemas.openxmlformats.org/officeDocument/2006/relationships/image" Target="../media/image8.png"/><Relationship Id="rId180" Type="http://schemas.openxmlformats.org/officeDocument/2006/relationships/image" Target="../media/image95.png"/><Relationship Id="rId215" Type="http://schemas.openxmlformats.org/officeDocument/2006/relationships/customXml" Target="../ink/ink112.xml"/><Relationship Id="rId236" Type="http://schemas.openxmlformats.org/officeDocument/2006/relationships/image" Target="../media/image122.png"/><Relationship Id="rId257" Type="http://schemas.openxmlformats.org/officeDocument/2006/relationships/customXml" Target="../ink/ink133.xml"/><Relationship Id="rId278" Type="http://schemas.openxmlformats.org/officeDocument/2006/relationships/image" Target="../media/image143.png"/><Relationship Id="rId401" Type="http://schemas.openxmlformats.org/officeDocument/2006/relationships/image" Target="../media/image204.png"/><Relationship Id="rId422" Type="http://schemas.openxmlformats.org/officeDocument/2006/relationships/customXml" Target="../ink/ink216.xml"/><Relationship Id="rId443" Type="http://schemas.openxmlformats.org/officeDocument/2006/relationships/image" Target="../media/image225.png"/><Relationship Id="rId464" Type="http://schemas.openxmlformats.org/officeDocument/2006/relationships/image" Target="../media/image235.png"/><Relationship Id="rId303" Type="http://schemas.openxmlformats.org/officeDocument/2006/relationships/image" Target="../media/image155.png"/><Relationship Id="rId42" Type="http://schemas.openxmlformats.org/officeDocument/2006/relationships/customXml" Target="../ink/ink23.xml"/><Relationship Id="rId84" Type="http://schemas.openxmlformats.org/officeDocument/2006/relationships/image" Target="../media/image48.png"/><Relationship Id="rId138" Type="http://schemas.openxmlformats.org/officeDocument/2006/relationships/customXml" Target="../ink/ink72.xml"/><Relationship Id="rId345" Type="http://schemas.openxmlformats.org/officeDocument/2006/relationships/image" Target="../media/image176.png"/><Relationship Id="rId387" Type="http://schemas.openxmlformats.org/officeDocument/2006/relationships/image" Target="../media/image197.png"/><Relationship Id="rId191" Type="http://schemas.openxmlformats.org/officeDocument/2006/relationships/image" Target="../media/image100.png"/><Relationship Id="rId205" Type="http://schemas.openxmlformats.org/officeDocument/2006/relationships/customXml" Target="../ink/ink107.xml"/><Relationship Id="rId247" Type="http://schemas.openxmlformats.org/officeDocument/2006/relationships/customXml" Target="../ink/ink128.xml"/><Relationship Id="rId412" Type="http://schemas.openxmlformats.org/officeDocument/2006/relationships/customXml" Target="../ink/ink211.xml"/><Relationship Id="rId107" Type="http://schemas.openxmlformats.org/officeDocument/2006/relationships/customXml" Target="../ink/ink56.xml"/><Relationship Id="rId289" Type="http://schemas.openxmlformats.org/officeDocument/2006/relationships/customXml" Target="../ink/ink149.xml"/><Relationship Id="rId454" Type="http://schemas.openxmlformats.org/officeDocument/2006/relationships/customXml" Target="../ink/ink232.xml"/><Relationship Id="rId11" Type="http://schemas.openxmlformats.org/officeDocument/2006/relationships/image" Target="../media/image12.png"/><Relationship Id="rId53" Type="http://schemas.openxmlformats.org/officeDocument/2006/relationships/customXml" Target="../ink/ink29.xml"/><Relationship Id="rId149" Type="http://schemas.openxmlformats.org/officeDocument/2006/relationships/customXml" Target="../ink/ink78.xml"/><Relationship Id="rId314" Type="http://schemas.openxmlformats.org/officeDocument/2006/relationships/customXml" Target="../ink/ink162.xml"/><Relationship Id="rId356" Type="http://schemas.openxmlformats.org/officeDocument/2006/relationships/customXml" Target="../ink/ink183.xml"/><Relationship Id="rId398" Type="http://schemas.openxmlformats.org/officeDocument/2006/relationships/customXml" Target="../ink/ink204.xml"/><Relationship Id="rId95" Type="http://schemas.openxmlformats.org/officeDocument/2006/relationships/customXml" Target="../ink/ink50.xml"/><Relationship Id="rId160" Type="http://schemas.openxmlformats.org/officeDocument/2006/relationships/image" Target="../media/image85.png"/><Relationship Id="rId216" Type="http://schemas.openxmlformats.org/officeDocument/2006/relationships/image" Target="../media/image112.png"/><Relationship Id="rId423" Type="http://schemas.openxmlformats.org/officeDocument/2006/relationships/image" Target="../media/image215.png"/><Relationship Id="rId258" Type="http://schemas.openxmlformats.org/officeDocument/2006/relationships/image" Target="../media/image133.png"/><Relationship Id="rId465" Type="http://schemas.openxmlformats.org/officeDocument/2006/relationships/customXml" Target="../ink/ink238.xml"/><Relationship Id="rId22" Type="http://schemas.openxmlformats.org/officeDocument/2006/relationships/customXml" Target="../ink/ink13.xml"/><Relationship Id="rId64" Type="http://schemas.openxmlformats.org/officeDocument/2006/relationships/image" Target="../media/image38.png"/><Relationship Id="rId118" Type="http://schemas.openxmlformats.org/officeDocument/2006/relationships/image" Target="../media/image65.png"/><Relationship Id="rId325" Type="http://schemas.openxmlformats.org/officeDocument/2006/relationships/image" Target="../media/image166.png"/><Relationship Id="rId367" Type="http://schemas.openxmlformats.org/officeDocument/2006/relationships/image" Target="../media/image187.png"/><Relationship Id="rId171" Type="http://schemas.openxmlformats.org/officeDocument/2006/relationships/customXml" Target="../ink/ink89.xml"/><Relationship Id="rId227" Type="http://schemas.openxmlformats.org/officeDocument/2006/relationships/customXml" Target="../ink/ink118.xml"/><Relationship Id="rId269" Type="http://schemas.openxmlformats.org/officeDocument/2006/relationships/customXml" Target="../ink/ink139.xml"/><Relationship Id="rId434" Type="http://schemas.openxmlformats.org/officeDocument/2006/relationships/customXml" Target="../ink/ink222.xml"/><Relationship Id="rId33" Type="http://schemas.openxmlformats.org/officeDocument/2006/relationships/image" Target="../media/image23.png"/><Relationship Id="rId129" Type="http://schemas.openxmlformats.org/officeDocument/2006/relationships/customXml" Target="../ink/ink67.xml"/><Relationship Id="rId280" Type="http://schemas.openxmlformats.org/officeDocument/2006/relationships/image" Target="../media/image144.png"/><Relationship Id="rId336" Type="http://schemas.openxmlformats.org/officeDocument/2006/relationships/customXml" Target="../ink/ink173.xml"/><Relationship Id="rId75" Type="http://schemas.openxmlformats.org/officeDocument/2006/relationships/customXml" Target="../ink/ink40.xml"/><Relationship Id="rId140" Type="http://schemas.openxmlformats.org/officeDocument/2006/relationships/customXml" Target="../ink/ink73.xml"/><Relationship Id="rId182" Type="http://schemas.openxmlformats.org/officeDocument/2006/relationships/image" Target="../media/image96.png"/><Relationship Id="rId378" Type="http://schemas.openxmlformats.org/officeDocument/2006/relationships/customXml" Target="../ink/ink194.xml"/><Relationship Id="rId403" Type="http://schemas.openxmlformats.org/officeDocument/2006/relationships/image" Target="../media/image205.png"/><Relationship Id="rId6" Type="http://schemas.openxmlformats.org/officeDocument/2006/relationships/customXml" Target="../ink/ink5.xml"/><Relationship Id="rId238" Type="http://schemas.openxmlformats.org/officeDocument/2006/relationships/image" Target="../media/image123.png"/><Relationship Id="rId445" Type="http://schemas.openxmlformats.org/officeDocument/2006/relationships/image" Target="../media/image226.png"/><Relationship Id="rId291" Type="http://schemas.openxmlformats.org/officeDocument/2006/relationships/customXml" Target="../ink/ink150.xml"/><Relationship Id="rId305" Type="http://schemas.openxmlformats.org/officeDocument/2006/relationships/image" Target="../media/image156.png"/><Relationship Id="rId347" Type="http://schemas.openxmlformats.org/officeDocument/2006/relationships/image" Target="../media/image177.png"/><Relationship Id="rId44" Type="http://schemas.openxmlformats.org/officeDocument/2006/relationships/customXml" Target="../ink/ink24.xml"/><Relationship Id="rId86" Type="http://schemas.openxmlformats.org/officeDocument/2006/relationships/image" Target="../media/image49.png"/><Relationship Id="rId151" Type="http://schemas.openxmlformats.org/officeDocument/2006/relationships/customXml" Target="../ink/ink79.xml"/><Relationship Id="rId389" Type="http://schemas.openxmlformats.org/officeDocument/2006/relationships/image" Target="../media/image198.png"/><Relationship Id="rId193" Type="http://schemas.openxmlformats.org/officeDocument/2006/relationships/image" Target="../media/image101.png"/><Relationship Id="rId207" Type="http://schemas.openxmlformats.org/officeDocument/2006/relationships/customXml" Target="../ink/ink108.xml"/><Relationship Id="rId249" Type="http://schemas.openxmlformats.org/officeDocument/2006/relationships/customXml" Target="../ink/ink129.xml"/><Relationship Id="rId414" Type="http://schemas.openxmlformats.org/officeDocument/2006/relationships/customXml" Target="../ink/ink212.xml"/><Relationship Id="rId456" Type="http://schemas.openxmlformats.org/officeDocument/2006/relationships/customXml" Target="../ink/ink233.xml"/><Relationship Id="rId13" Type="http://schemas.openxmlformats.org/officeDocument/2006/relationships/image" Target="../media/image13.png"/><Relationship Id="rId109" Type="http://schemas.openxmlformats.org/officeDocument/2006/relationships/customXml" Target="../ink/ink57.xml"/><Relationship Id="rId260" Type="http://schemas.openxmlformats.org/officeDocument/2006/relationships/image" Target="../media/image134.png"/><Relationship Id="rId316" Type="http://schemas.openxmlformats.org/officeDocument/2006/relationships/customXml" Target="../ink/ink163.xml"/><Relationship Id="rId55" Type="http://schemas.openxmlformats.org/officeDocument/2006/relationships/customXml" Target="../ink/ink30.xml"/><Relationship Id="rId97" Type="http://schemas.openxmlformats.org/officeDocument/2006/relationships/customXml" Target="../ink/ink51.xml"/><Relationship Id="rId120" Type="http://schemas.openxmlformats.org/officeDocument/2006/relationships/image" Target="../media/image66.png"/><Relationship Id="rId358" Type="http://schemas.openxmlformats.org/officeDocument/2006/relationships/customXml" Target="../ink/ink184.xml"/><Relationship Id="rId162" Type="http://schemas.openxmlformats.org/officeDocument/2006/relationships/image" Target="../media/image86.png"/><Relationship Id="rId218" Type="http://schemas.openxmlformats.org/officeDocument/2006/relationships/image" Target="../media/image113.png"/><Relationship Id="rId425" Type="http://schemas.openxmlformats.org/officeDocument/2006/relationships/image" Target="../media/image216.png"/><Relationship Id="rId467" Type="http://schemas.openxmlformats.org/officeDocument/2006/relationships/customXml" Target="../ink/ink239.xml"/><Relationship Id="rId271" Type="http://schemas.openxmlformats.org/officeDocument/2006/relationships/customXml" Target="../ink/ink140.xml"/><Relationship Id="rId24" Type="http://schemas.openxmlformats.org/officeDocument/2006/relationships/customXml" Target="../ink/ink14.xml"/><Relationship Id="rId66" Type="http://schemas.openxmlformats.org/officeDocument/2006/relationships/image" Target="../media/image39.png"/><Relationship Id="rId131" Type="http://schemas.openxmlformats.org/officeDocument/2006/relationships/customXml" Target="../ink/ink68.xml"/><Relationship Id="rId327" Type="http://schemas.openxmlformats.org/officeDocument/2006/relationships/image" Target="../media/image167.png"/><Relationship Id="rId369" Type="http://schemas.openxmlformats.org/officeDocument/2006/relationships/image" Target="../media/image188.png"/><Relationship Id="rId173" Type="http://schemas.openxmlformats.org/officeDocument/2006/relationships/customXml" Target="../ink/ink90.xml"/><Relationship Id="rId229" Type="http://schemas.openxmlformats.org/officeDocument/2006/relationships/customXml" Target="../ink/ink119.xml"/><Relationship Id="rId380" Type="http://schemas.openxmlformats.org/officeDocument/2006/relationships/customXml" Target="../ink/ink195.xml"/><Relationship Id="rId436" Type="http://schemas.openxmlformats.org/officeDocument/2006/relationships/customXml" Target="../ink/ink223.xml"/><Relationship Id="rId240" Type="http://schemas.openxmlformats.org/officeDocument/2006/relationships/image" Target="../media/image124.png"/><Relationship Id="rId35" Type="http://schemas.openxmlformats.org/officeDocument/2006/relationships/image" Target="../media/image24.png"/><Relationship Id="rId77" Type="http://schemas.openxmlformats.org/officeDocument/2006/relationships/customXml" Target="../ink/ink41.xml"/><Relationship Id="rId100" Type="http://schemas.openxmlformats.org/officeDocument/2006/relationships/image" Target="../media/image56.png"/><Relationship Id="rId282" Type="http://schemas.openxmlformats.org/officeDocument/2006/relationships/image" Target="../media/image145.png"/><Relationship Id="rId338" Type="http://schemas.openxmlformats.org/officeDocument/2006/relationships/customXml" Target="../ink/ink174.xml"/><Relationship Id="rId8" Type="http://schemas.openxmlformats.org/officeDocument/2006/relationships/customXml" Target="../ink/ink6.xml"/><Relationship Id="rId142" Type="http://schemas.openxmlformats.org/officeDocument/2006/relationships/customXml" Target="../ink/ink74.xml"/><Relationship Id="rId184" Type="http://schemas.openxmlformats.org/officeDocument/2006/relationships/image" Target="../media/image97.png"/><Relationship Id="rId391" Type="http://schemas.openxmlformats.org/officeDocument/2006/relationships/image" Target="../media/image199.png"/><Relationship Id="rId405" Type="http://schemas.openxmlformats.org/officeDocument/2006/relationships/image" Target="../media/image206.png"/><Relationship Id="rId447" Type="http://schemas.openxmlformats.org/officeDocument/2006/relationships/image" Target="../media/image227.png"/><Relationship Id="rId251" Type="http://schemas.openxmlformats.org/officeDocument/2006/relationships/customXml" Target="../ink/ink130.xml"/><Relationship Id="rId46" Type="http://schemas.openxmlformats.org/officeDocument/2006/relationships/customXml" Target="../ink/ink25.xml"/><Relationship Id="rId293" Type="http://schemas.openxmlformats.org/officeDocument/2006/relationships/customXml" Target="../ink/ink151.xml"/><Relationship Id="rId307" Type="http://schemas.openxmlformats.org/officeDocument/2006/relationships/image" Target="../media/image157.png"/><Relationship Id="rId349" Type="http://schemas.openxmlformats.org/officeDocument/2006/relationships/image" Target="../media/image178.png"/><Relationship Id="rId88" Type="http://schemas.openxmlformats.org/officeDocument/2006/relationships/image" Target="../media/image50.png"/><Relationship Id="rId111" Type="http://schemas.openxmlformats.org/officeDocument/2006/relationships/customXml" Target="../ink/ink58.xml"/><Relationship Id="rId153" Type="http://schemas.openxmlformats.org/officeDocument/2006/relationships/customXml" Target="../ink/ink80.xml"/><Relationship Id="rId195" Type="http://schemas.openxmlformats.org/officeDocument/2006/relationships/image" Target="../media/image102.png"/><Relationship Id="rId209" Type="http://schemas.openxmlformats.org/officeDocument/2006/relationships/customXml" Target="../ink/ink109.xml"/><Relationship Id="rId360" Type="http://schemas.openxmlformats.org/officeDocument/2006/relationships/customXml" Target="../ink/ink185.xml"/><Relationship Id="rId416" Type="http://schemas.openxmlformats.org/officeDocument/2006/relationships/customXml" Target="../ink/ink213.xml"/><Relationship Id="rId220" Type="http://schemas.openxmlformats.org/officeDocument/2006/relationships/image" Target="../media/image114.png"/><Relationship Id="rId458" Type="http://schemas.openxmlformats.org/officeDocument/2006/relationships/customXml" Target="../ink/ink234.xml"/><Relationship Id="rId15" Type="http://schemas.openxmlformats.org/officeDocument/2006/relationships/image" Target="../media/image14.png"/><Relationship Id="rId57" Type="http://schemas.openxmlformats.org/officeDocument/2006/relationships/customXml" Target="../ink/ink31.xml"/><Relationship Id="rId262" Type="http://schemas.openxmlformats.org/officeDocument/2006/relationships/image" Target="../media/image135.png"/><Relationship Id="rId318" Type="http://schemas.openxmlformats.org/officeDocument/2006/relationships/customXml" Target="../ink/ink164.xml"/><Relationship Id="rId99" Type="http://schemas.openxmlformats.org/officeDocument/2006/relationships/customXml" Target="../ink/ink52.xml"/><Relationship Id="rId122" Type="http://schemas.openxmlformats.org/officeDocument/2006/relationships/image" Target="../media/image67.png"/><Relationship Id="rId164" Type="http://schemas.openxmlformats.org/officeDocument/2006/relationships/image" Target="../media/image87.png"/><Relationship Id="rId371" Type="http://schemas.openxmlformats.org/officeDocument/2006/relationships/image" Target="../media/image189.png"/><Relationship Id="rId427" Type="http://schemas.openxmlformats.org/officeDocument/2006/relationships/image" Target="../media/image217.png"/><Relationship Id="rId469" Type="http://schemas.openxmlformats.org/officeDocument/2006/relationships/customXml" Target="../ink/ink240.xml"/><Relationship Id="rId26" Type="http://schemas.openxmlformats.org/officeDocument/2006/relationships/customXml" Target="../ink/ink15.xml"/><Relationship Id="rId231" Type="http://schemas.openxmlformats.org/officeDocument/2006/relationships/customXml" Target="../ink/ink120.xml"/><Relationship Id="rId273" Type="http://schemas.openxmlformats.org/officeDocument/2006/relationships/customXml" Target="../ink/ink141.xml"/><Relationship Id="rId329" Type="http://schemas.openxmlformats.org/officeDocument/2006/relationships/image" Target="../media/image168.png"/><Relationship Id="rId68" Type="http://schemas.openxmlformats.org/officeDocument/2006/relationships/image" Target="../media/image40.png"/><Relationship Id="rId133" Type="http://schemas.openxmlformats.org/officeDocument/2006/relationships/image" Target="../media/image72.png"/><Relationship Id="rId175" Type="http://schemas.openxmlformats.org/officeDocument/2006/relationships/customXml" Target="../ink/ink91.xml"/><Relationship Id="rId340" Type="http://schemas.openxmlformats.org/officeDocument/2006/relationships/customXml" Target="../ink/ink175.xml"/><Relationship Id="rId200" Type="http://schemas.openxmlformats.org/officeDocument/2006/relationships/image" Target="../media/image104.png"/><Relationship Id="rId382" Type="http://schemas.openxmlformats.org/officeDocument/2006/relationships/customXml" Target="../ink/ink196.xml"/><Relationship Id="rId438" Type="http://schemas.openxmlformats.org/officeDocument/2006/relationships/customXml" Target="../ink/ink224.xml"/><Relationship Id="rId242" Type="http://schemas.openxmlformats.org/officeDocument/2006/relationships/image" Target="../media/image125.png"/><Relationship Id="rId284" Type="http://schemas.openxmlformats.org/officeDocument/2006/relationships/image" Target="../media/image146.png"/><Relationship Id="rId37" Type="http://schemas.openxmlformats.org/officeDocument/2006/relationships/image" Target="../media/image25.png"/><Relationship Id="rId79" Type="http://schemas.openxmlformats.org/officeDocument/2006/relationships/customXml" Target="../ink/ink42.xml"/><Relationship Id="rId102" Type="http://schemas.openxmlformats.org/officeDocument/2006/relationships/image" Target="../media/image57.png"/><Relationship Id="rId144" Type="http://schemas.openxmlformats.org/officeDocument/2006/relationships/customXml" Target="../ink/ink75.xml"/><Relationship Id="rId90" Type="http://schemas.openxmlformats.org/officeDocument/2006/relationships/image" Target="../media/image51.png"/><Relationship Id="rId186" Type="http://schemas.openxmlformats.org/officeDocument/2006/relationships/image" Target="../media/image98.png"/><Relationship Id="rId351" Type="http://schemas.openxmlformats.org/officeDocument/2006/relationships/image" Target="../media/image179.png"/><Relationship Id="rId393" Type="http://schemas.openxmlformats.org/officeDocument/2006/relationships/image" Target="../media/image200.png"/><Relationship Id="rId407" Type="http://schemas.openxmlformats.org/officeDocument/2006/relationships/image" Target="../media/image207.png"/><Relationship Id="rId449" Type="http://schemas.openxmlformats.org/officeDocument/2006/relationships/image" Target="../media/image228.png"/><Relationship Id="rId211" Type="http://schemas.openxmlformats.org/officeDocument/2006/relationships/customXml" Target="../ink/ink110.xml"/><Relationship Id="rId253" Type="http://schemas.openxmlformats.org/officeDocument/2006/relationships/customXml" Target="../ink/ink131.xml"/><Relationship Id="rId295" Type="http://schemas.openxmlformats.org/officeDocument/2006/relationships/customXml" Target="../ink/ink152.xml"/><Relationship Id="rId309" Type="http://schemas.openxmlformats.org/officeDocument/2006/relationships/image" Target="../media/image158.png"/><Relationship Id="rId460" Type="http://schemas.openxmlformats.org/officeDocument/2006/relationships/image" Target="../media/image233.png"/><Relationship Id="rId48" Type="http://schemas.openxmlformats.org/officeDocument/2006/relationships/customXml" Target="../ink/ink26.xml"/><Relationship Id="rId113" Type="http://schemas.openxmlformats.org/officeDocument/2006/relationships/customXml" Target="../ink/ink59.xml"/><Relationship Id="rId320" Type="http://schemas.openxmlformats.org/officeDocument/2006/relationships/customXml" Target="../ink/ink165.xml"/><Relationship Id="rId155" Type="http://schemas.openxmlformats.org/officeDocument/2006/relationships/customXml" Target="../ink/ink81.xml"/><Relationship Id="rId197" Type="http://schemas.openxmlformats.org/officeDocument/2006/relationships/customXml" Target="../ink/ink103.xml"/><Relationship Id="rId362" Type="http://schemas.openxmlformats.org/officeDocument/2006/relationships/customXml" Target="../ink/ink186.xml"/><Relationship Id="rId418" Type="http://schemas.openxmlformats.org/officeDocument/2006/relationships/customXml" Target="../ink/ink214.xml"/><Relationship Id="rId222" Type="http://schemas.openxmlformats.org/officeDocument/2006/relationships/image" Target="../media/image115.png"/><Relationship Id="rId264" Type="http://schemas.openxmlformats.org/officeDocument/2006/relationships/image" Target="../media/image136.png"/><Relationship Id="rId471" Type="http://schemas.openxmlformats.org/officeDocument/2006/relationships/customXml" Target="../ink/ink241.xml"/><Relationship Id="rId17" Type="http://schemas.openxmlformats.org/officeDocument/2006/relationships/image" Target="../media/image15.png"/><Relationship Id="rId59" Type="http://schemas.openxmlformats.org/officeDocument/2006/relationships/customXml" Target="../ink/ink32.xml"/><Relationship Id="rId124" Type="http://schemas.openxmlformats.org/officeDocument/2006/relationships/image" Target="../media/image68.png"/><Relationship Id="rId70" Type="http://schemas.openxmlformats.org/officeDocument/2006/relationships/image" Target="../media/image41.png"/><Relationship Id="rId166" Type="http://schemas.openxmlformats.org/officeDocument/2006/relationships/image" Target="../media/image88.png"/><Relationship Id="rId331" Type="http://schemas.openxmlformats.org/officeDocument/2006/relationships/image" Target="../media/image169.png"/><Relationship Id="rId373" Type="http://schemas.openxmlformats.org/officeDocument/2006/relationships/image" Target="../media/image190.png"/><Relationship Id="rId429" Type="http://schemas.openxmlformats.org/officeDocument/2006/relationships/image" Target="../media/image218.png"/><Relationship Id="rId1" Type="http://schemas.openxmlformats.org/officeDocument/2006/relationships/slideLayout" Target="../slideLayouts/slideLayout2.xml"/><Relationship Id="rId233" Type="http://schemas.openxmlformats.org/officeDocument/2006/relationships/customXml" Target="../ink/ink121.xml"/><Relationship Id="rId440" Type="http://schemas.openxmlformats.org/officeDocument/2006/relationships/customXml" Target="../ink/ink225.xml"/><Relationship Id="rId28" Type="http://schemas.openxmlformats.org/officeDocument/2006/relationships/customXml" Target="../ink/ink16.xml"/><Relationship Id="rId275" Type="http://schemas.openxmlformats.org/officeDocument/2006/relationships/customXml" Target="../ink/ink142.xml"/><Relationship Id="rId300" Type="http://schemas.openxmlformats.org/officeDocument/2006/relationships/customXml" Target="../ink/ink155.xml"/><Relationship Id="rId81" Type="http://schemas.openxmlformats.org/officeDocument/2006/relationships/customXml" Target="../ink/ink43.xml"/><Relationship Id="rId135" Type="http://schemas.openxmlformats.org/officeDocument/2006/relationships/image" Target="../media/image73.png"/><Relationship Id="rId177" Type="http://schemas.openxmlformats.org/officeDocument/2006/relationships/customXml" Target="../ink/ink92.xml"/><Relationship Id="rId342" Type="http://schemas.openxmlformats.org/officeDocument/2006/relationships/customXml" Target="../ink/ink176.xml"/><Relationship Id="rId384" Type="http://schemas.openxmlformats.org/officeDocument/2006/relationships/customXml" Target="../ink/ink197.xml"/><Relationship Id="rId202" Type="http://schemas.openxmlformats.org/officeDocument/2006/relationships/image" Target="../media/image105.png"/><Relationship Id="rId244" Type="http://schemas.openxmlformats.org/officeDocument/2006/relationships/image" Target="../media/image126.png"/><Relationship Id="rId39" Type="http://schemas.openxmlformats.org/officeDocument/2006/relationships/image" Target="../media/image26.png"/><Relationship Id="rId286" Type="http://schemas.openxmlformats.org/officeDocument/2006/relationships/image" Target="../media/image147.png"/><Relationship Id="rId451" Type="http://schemas.openxmlformats.org/officeDocument/2006/relationships/image" Target="../media/image229.png"/><Relationship Id="rId50" Type="http://schemas.openxmlformats.org/officeDocument/2006/relationships/customXml" Target="../ink/ink27.xml"/><Relationship Id="rId104" Type="http://schemas.openxmlformats.org/officeDocument/2006/relationships/image" Target="../media/image58.png"/><Relationship Id="rId146" Type="http://schemas.openxmlformats.org/officeDocument/2006/relationships/image" Target="../media/image78.png"/><Relationship Id="rId188" Type="http://schemas.openxmlformats.org/officeDocument/2006/relationships/image" Target="../media/image99.png"/><Relationship Id="rId311" Type="http://schemas.openxmlformats.org/officeDocument/2006/relationships/image" Target="../media/image159.png"/><Relationship Id="rId353" Type="http://schemas.openxmlformats.org/officeDocument/2006/relationships/image" Target="../media/image180.png"/><Relationship Id="rId395" Type="http://schemas.openxmlformats.org/officeDocument/2006/relationships/image" Target="../media/image201.png"/><Relationship Id="rId409" Type="http://schemas.openxmlformats.org/officeDocument/2006/relationships/image" Target="../media/image208.png"/><Relationship Id="rId92" Type="http://schemas.openxmlformats.org/officeDocument/2006/relationships/image" Target="../media/image52.png"/><Relationship Id="rId213" Type="http://schemas.openxmlformats.org/officeDocument/2006/relationships/customXml" Target="../ink/ink111.xml"/><Relationship Id="rId420" Type="http://schemas.openxmlformats.org/officeDocument/2006/relationships/customXml" Target="../ink/ink215.xml"/><Relationship Id="rId255" Type="http://schemas.openxmlformats.org/officeDocument/2006/relationships/customXml" Target="../ink/ink132.xml"/><Relationship Id="rId297" Type="http://schemas.openxmlformats.org/officeDocument/2006/relationships/customXml" Target="../ink/ink153.xml"/><Relationship Id="rId462" Type="http://schemas.openxmlformats.org/officeDocument/2006/relationships/image" Target="../media/image234.png"/><Relationship Id="rId115" Type="http://schemas.openxmlformats.org/officeDocument/2006/relationships/customXml" Target="../ink/ink60.xml"/><Relationship Id="rId157" Type="http://schemas.openxmlformats.org/officeDocument/2006/relationships/customXml" Target="../ink/ink82.xml"/><Relationship Id="rId322" Type="http://schemas.openxmlformats.org/officeDocument/2006/relationships/customXml" Target="../ink/ink166.xml"/><Relationship Id="rId364" Type="http://schemas.openxmlformats.org/officeDocument/2006/relationships/customXml" Target="../ink/ink187.xml"/><Relationship Id="rId61" Type="http://schemas.openxmlformats.org/officeDocument/2006/relationships/customXml" Target="../ink/ink33.xml"/><Relationship Id="rId199" Type="http://schemas.openxmlformats.org/officeDocument/2006/relationships/customXml" Target="../ink/ink104.xml"/></Relationships>
</file>

<file path=ppt/slides/_rels/slide9.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image" Target="../media/image240.png"/><Relationship Id="rId1" Type="http://schemas.openxmlformats.org/officeDocument/2006/relationships/slideLayout" Target="../slideLayouts/slideLayout2.xml"/><Relationship Id="rId5" Type="http://schemas.openxmlformats.org/officeDocument/2006/relationships/image" Target="../media/image243.png"/><Relationship Id="rId4" Type="http://schemas.openxmlformats.org/officeDocument/2006/relationships/image" Target="../media/image24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8</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B2C1-2D72-48F5-D6C5-A17C95C8F7F8}"/>
              </a:ext>
            </a:extLst>
          </p:cNvPr>
          <p:cNvSpPr>
            <a:spLocks noGrp="1"/>
          </p:cNvSpPr>
          <p:nvPr>
            <p:ph type="title"/>
          </p:nvPr>
        </p:nvSpPr>
        <p:spPr/>
        <p:txBody>
          <a:bodyPr/>
          <a:lstStyle/>
          <a:p>
            <a:r>
              <a:rPr lang="en-US" dirty="0"/>
              <a:t>HDI Container</a:t>
            </a:r>
          </a:p>
        </p:txBody>
      </p:sp>
      <p:sp>
        <p:nvSpPr>
          <p:cNvPr id="3" name="TextBox 2">
            <a:extLst>
              <a:ext uri="{FF2B5EF4-FFF2-40B4-BE49-F238E27FC236}">
                <a16:creationId xmlns:a16="http://schemas.microsoft.com/office/drawing/2014/main" id="{7C36AE77-6D9D-323A-80AD-336A21B8B2E3}"/>
              </a:ext>
            </a:extLst>
          </p:cNvPr>
          <p:cNvSpPr txBox="1"/>
          <p:nvPr/>
        </p:nvSpPr>
        <p:spPr>
          <a:xfrm>
            <a:off x="164670" y="784925"/>
            <a:ext cx="11161643" cy="3970318"/>
          </a:xfrm>
          <a:prstGeom prst="rect">
            <a:avLst/>
          </a:prstGeom>
          <a:noFill/>
        </p:spPr>
        <p:txBody>
          <a:bodyPr wrap="square" rtlCol="0">
            <a:spAutoFit/>
          </a:bodyPr>
          <a:lstStyle/>
          <a:p>
            <a:pPr defTabSz="914400">
              <a:defRPr/>
            </a:pPr>
            <a:r>
              <a:rPr lang="en-US" sz="1800" dirty="0">
                <a:solidFill>
                  <a:schemeClr val="bg1"/>
                </a:solidFill>
                <a:latin typeface="Calibri"/>
              </a:rPr>
              <a:t>An HDI Container is also a </a:t>
            </a:r>
            <a:r>
              <a:rPr lang="en-US" sz="1800" b="1" dirty="0">
                <a:solidFill>
                  <a:schemeClr val="bg1"/>
                </a:solidFill>
                <a:latin typeface="Calibri"/>
              </a:rPr>
              <a:t>schema</a:t>
            </a:r>
            <a:r>
              <a:rPr lang="en-US" sz="1800" dirty="0">
                <a:solidFill>
                  <a:schemeClr val="bg1"/>
                </a:solidFill>
                <a:latin typeface="Calibri"/>
              </a:rPr>
              <a:t>. But it is managed differently from a normal schema.</a:t>
            </a:r>
          </a:p>
          <a:p>
            <a:pPr defTabSz="914400">
              <a:defRPr/>
            </a:pPr>
            <a:endParaRPr lang="en-US" sz="1800" b="1" dirty="0">
              <a:solidFill>
                <a:schemeClr val="bg1"/>
              </a:solidFill>
              <a:latin typeface="Calibri"/>
            </a:endParaRPr>
          </a:p>
          <a:p>
            <a:pPr defTabSz="914400">
              <a:defRPr/>
            </a:pPr>
            <a:r>
              <a:rPr lang="en-US" sz="1800" b="1" dirty="0">
                <a:solidFill>
                  <a:schemeClr val="bg1"/>
                </a:solidFill>
                <a:latin typeface="Calibri"/>
              </a:rPr>
              <a:t>Schema -- How its created?</a:t>
            </a:r>
          </a:p>
          <a:p>
            <a:pPr marL="342900" indent="-342900" defTabSz="914400">
              <a:buFontTx/>
              <a:buAutoNum type="arabicPeriod"/>
              <a:defRPr/>
            </a:pPr>
            <a:r>
              <a:rPr lang="en-US" sz="1800" dirty="0">
                <a:solidFill>
                  <a:schemeClr val="bg1"/>
                </a:solidFill>
                <a:latin typeface="Calibri"/>
              </a:rPr>
              <a:t>Manually create it in BTP</a:t>
            </a:r>
          </a:p>
          <a:p>
            <a:pPr marL="342900" indent="-342900" defTabSz="914400">
              <a:buFontTx/>
              <a:buAutoNum type="arabicPeriod"/>
              <a:defRPr/>
            </a:pPr>
            <a:r>
              <a:rPr lang="en-US" sz="1800" dirty="0">
                <a:solidFill>
                  <a:schemeClr val="bg1"/>
                </a:solidFill>
                <a:latin typeface="Calibri"/>
              </a:rPr>
              <a:t>Application Managed HDI Container (You as developer ONLY work with App, App will talk to HANA to create and manage this schema to store/read data internally)</a:t>
            </a:r>
          </a:p>
          <a:p>
            <a:pPr defTabSz="914400">
              <a:defRPr/>
            </a:pPr>
            <a:r>
              <a:rPr lang="en-US" sz="1800" dirty="0">
                <a:solidFill>
                  <a:schemeClr val="bg1"/>
                </a:solidFill>
                <a:latin typeface="Calibri"/>
              </a:rPr>
              <a:t>You cant access HDI Container using HANA Studio (Deprecated tool), We can use new SAP HANA Database Explorer, SAP HANA </a:t>
            </a:r>
            <a:r>
              <a:rPr lang="en-US" sz="1800" dirty="0" err="1">
                <a:solidFill>
                  <a:schemeClr val="bg1"/>
                </a:solidFill>
                <a:latin typeface="Calibri"/>
              </a:rPr>
              <a:t>WebIDE</a:t>
            </a:r>
            <a:r>
              <a:rPr lang="en-US" sz="1800" dirty="0">
                <a:solidFill>
                  <a:schemeClr val="bg1"/>
                </a:solidFill>
                <a:latin typeface="Calibri"/>
              </a:rPr>
              <a:t> for OP or BAS to access HDI Container.</a:t>
            </a:r>
          </a:p>
          <a:p>
            <a:pPr defTabSz="914400">
              <a:defRPr/>
            </a:pPr>
            <a:endParaRPr lang="en-US" sz="1800" dirty="0">
              <a:solidFill>
                <a:schemeClr val="bg1"/>
              </a:solidFill>
              <a:latin typeface="Calibri"/>
            </a:endParaRPr>
          </a:p>
          <a:p>
            <a:pPr defTabSz="914400">
              <a:defRPr/>
            </a:pPr>
            <a:r>
              <a:rPr lang="en-US" sz="1800" b="1" dirty="0">
                <a:solidFill>
                  <a:schemeClr val="bg1"/>
                </a:solidFill>
                <a:latin typeface="Calibri"/>
              </a:rPr>
              <a:t>HDI -- Who creates it?</a:t>
            </a:r>
          </a:p>
          <a:p>
            <a:pPr defTabSz="914400">
              <a:defRPr/>
            </a:pPr>
            <a:r>
              <a:rPr lang="en-US" sz="1800" dirty="0">
                <a:solidFill>
                  <a:schemeClr val="bg1"/>
                </a:solidFill>
                <a:latin typeface="Calibri"/>
              </a:rPr>
              <a:t>There is a new service in SAP HANA called SAP HDI (HANA Deployer Infrastructure) which is just a microservice responsible to managing the container. HDI Deployer is a component which is used to talk to this service from our app.</a:t>
            </a:r>
          </a:p>
          <a:p>
            <a:pPr defTabSz="914400"/>
            <a:endParaRPr lang="en-US" sz="1800" dirty="0">
              <a:solidFill>
                <a:schemeClr val="bg1"/>
              </a:solidFill>
              <a:latin typeface="Calibri"/>
            </a:endParaRPr>
          </a:p>
        </p:txBody>
      </p:sp>
    </p:spTree>
    <p:extLst>
      <p:ext uri="{BB962C8B-B14F-4D97-AF65-F5344CB8AC3E}">
        <p14:creationId xmlns:p14="http://schemas.microsoft.com/office/powerpoint/2010/main" val="1295559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2947-8BD4-1919-0AE6-C14C8F6FE0D7}"/>
              </a:ext>
            </a:extLst>
          </p:cNvPr>
          <p:cNvSpPr>
            <a:spLocks noGrp="1"/>
          </p:cNvSpPr>
          <p:nvPr>
            <p:ph type="title"/>
          </p:nvPr>
        </p:nvSpPr>
        <p:spPr/>
        <p:txBody>
          <a:bodyPr/>
          <a:lstStyle/>
          <a:p>
            <a:r>
              <a:rPr lang="en-US" dirty="0"/>
              <a:t>Hands on - Create HANA Cloud Instance</a:t>
            </a:r>
          </a:p>
        </p:txBody>
      </p:sp>
      <p:pic>
        <p:nvPicPr>
          <p:cNvPr id="3" name="Picture 2">
            <a:extLst>
              <a:ext uri="{FF2B5EF4-FFF2-40B4-BE49-F238E27FC236}">
                <a16:creationId xmlns:a16="http://schemas.microsoft.com/office/drawing/2014/main" id="{8CB5A8D5-EF9E-9286-069A-7C912612B43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8256" r="7337"/>
          <a:stretch/>
        </p:blipFill>
        <p:spPr bwMode="auto">
          <a:xfrm>
            <a:off x="190016" y="1702420"/>
            <a:ext cx="5174395" cy="18377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653BBD-DA91-2996-8A54-0B82D95D8890}"/>
              </a:ext>
            </a:extLst>
          </p:cNvPr>
          <p:cNvSpPr txBox="1"/>
          <p:nvPr/>
        </p:nvSpPr>
        <p:spPr>
          <a:xfrm>
            <a:off x="261763" y="779090"/>
            <a:ext cx="5174395" cy="954107"/>
          </a:xfrm>
          <a:prstGeom prst="rect">
            <a:avLst/>
          </a:prstGeom>
          <a:noFill/>
        </p:spPr>
        <p:txBody>
          <a:bodyPr wrap="square" rtlCol="0">
            <a:spAutoFit/>
          </a:bodyPr>
          <a:lstStyle/>
          <a:p>
            <a:pPr marL="342900" indent="-342900" algn="just" defTabSz="914400">
              <a:buFontTx/>
              <a:buAutoNum type="arabicPeriod"/>
            </a:pPr>
            <a:r>
              <a:rPr lang="en-US" sz="1400" dirty="0">
                <a:solidFill>
                  <a:schemeClr val="bg1"/>
                </a:solidFill>
                <a:latin typeface="Calibri" panose="020F0502020204030204"/>
              </a:rPr>
              <a:t>Login to your trial and navigate to your </a:t>
            </a:r>
            <a:r>
              <a:rPr lang="en-US" sz="1400" b="1" dirty="0">
                <a:solidFill>
                  <a:schemeClr val="bg1"/>
                </a:solidFill>
                <a:latin typeface="Calibri" panose="020F0502020204030204"/>
              </a:rPr>
              <a:t>dev </a:t>
            </a:r>
            <a:r>
              <a:rPr lang="en-US" sz="1400" dirty="0">
                <a:solidFill>
                  <a:schemeClr val="bg1"/>
                </a:solidFill>
                <a:latin typeface="Calibri" panose="020F0502020204030204"/>
              </a:rPr>
              <a:t>space</a:t>
            </a:r>
          </a:p>
          <a:p>
            <a:pPr marL="342900" indent="-342900" algn="just" defTabSz="914400">
              <a:buFontTx/>
              <a:buAutoNum type="arabicPeriod"/>
            </a:pPr>
            <a:r>
              <a:rPr lang="en-US" sz="1400" dirty="0">
                <a:solidFill>
                  <a:schemeClr val="bg1"/>
                </a:solidFill>
                <a:latin typeface="Calibri" panose="020F0502020204030204"/>
              </a:rPr>
              <a:t>Select </a:t>
            </a:r>
            <a:r>
              <a:rPr lang="en-US" sz="1400" b="1" dirty="0">
                <a:solidFill>
                  <a:schemeClr val="bg1"/>
                </a:solidFill>
                <a:latin typeface="Calibri" panose="020F0502020204030204"/>
              </a:rPr>
              <a:t>SAP HANA Cloud</a:t>
            </a:r>
          </a:p>
          <a:p>
            <a:pPr marL="342900" indent="-342900" algn="just"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Manage SAP HANA Cloud </a:t>
            </a:r>
            <a:r>
              <a:rPr lang="en-US" sz="1400" dirty="0">
                <a:solidFill>
                  <a:schemeClr val="bg1"/>
                </a:solidFill>
                <a:latin typeface="Calibri" panose="020F0502020204030204"/>
              </a:rPr>
              <a:t>button to start the SAP HANA Cloud Central</a:t>
            </a:r>
          </a:p>
        </p:txBody>
      </p:sp>
      <p:pic>
        <p:nvPicPr>
          <p:cNvPr id="5" name="Picture 4">
            <a:extLst>
              <a:ext uri="{FF2B5EF4-FFF2-40B4-BE49-F238E27FC236}">
                <a16:creationId xmlns:a16="http://schemas.microsoft.com/office/drawing/2014/main" id="{CE3EF897-818D-A144-9DAA-ED76C105C49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6" t="15296"/>
          <a:stretch/>
        </p:blipFill>
        <p:spPr bwMode="auto">
          <a:xfrm>
            <a:off x="6674485" y="1527830"/>
            <a:ext cx="4543262" cy="197835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Chevron 5">
            <a:extLst>
              <a:ext uri="{FF2B5EF4-FFF2-40B4-BE49-F238E27FC236}">
                <a16:creationId xmlns:a16="http://schemas.microsoft.com/office/drawing/2014/main" id="{F9ED8215-03AA-D8FB-EE7A-028B143BC7BD}"/>
              </a:ext>
            </a:extLst>
          </p:cNvPr>
          <p:cNvSpPr/>
          <p:nvPr/>
        </p:nvSpPr>
        <p:spPr>
          <a:xfrm>
            <a:off x="5617029" y="1733197"/>
            <a:ext cx="296160" cy="590450"/>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sp>
        <p:nvSpPr>
          <p:cNvPr id="7" name="Arrow: Chevron 6">
            <a:extLst>
              <a:ext uri="{FF2B5EF4-FFF2-40B4-BE49-F238E27FC236}">
                <a16:creationId xmlns:a16="http://schemas.microsoft.com/office/drawing/2014/main" id="{65EBF26E-6D84-D4F3-490D-2C8E2ECA0675}"/>
              </a:ext>
            </a:extLst>
          </p:cNvPr>
          <p:cNvSpPr/>
          <p:nvPr/>
        </p:nvSpPr>
        <p:spPr>
          <a:xfrm rot="5400000">
            <a:off x="8770215" y="3566145"/>
            <a:ext cx="351801" cy="474214"/>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pic>
        <p:nvPicPr>
          <p:cNvPr id="8" name="Picture 6">
            <a:extLst>
              <a:ext uri="{FF2B5EF4-FFF2-40B4-BE49-F238E27FC236}">
                <a16:creationId xmlns:a16="http://schemas.microsoft.com/office/drawing/2014/main" id="{462670FC-3E42-A072-DD2C-754FA0F8C92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4485" y="4017448"/>
            <a:ext cx="4805728" cy="26519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0BE4A37-E533-D631-EC68-7557BDA35E2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614" y="3938076"/>
            <a:ext cx="5328976" cy="2701263"/>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Chevron 9">
            <a:extLst>
              <a:ext uri="{FF2B5EF4-FFF2-40B4-BE49-F238E27FC236}">
                <a16:creationId xmlns:a16="http://schemas.microsoft.com/office/drawing/2014/main" id="{35D2515A-A0D2-B87A-B280-CC3F1560B881}"/>
              </a:ext>
            </a:extLst>
          </p:cNvPr>
          <p:cNvSpPr/>
          <p:nvPr/>
        </p:nvSpPr>
        <p:spPr>
          <a:xfrm rot="10800000">
            <a:off x="5926368" y="5151312"/>
            <a:ext cx="296160" cy="590450"/>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24B66864-1F90-CAC7-3886-475219B67685}"/>
              </a:ext>
            </a:extLst>
          </p:cNvPr>
          <p:cNvCxnSpPr/>
          <p:nvPr/>
        </p:nvCxnSpPr>
        <p:spPr>
          <a:xfrm>
            <a:off x="190016" y="3753010"/>
            <a:ext cx="5915500" cy="0"/>
          </a:xfrm>
          <a:prstGeom prst="line">
            <a:avLst/>
          </a:prstGeom>
          <a:noFill/>
          <a:ln w="6350" cap="flat" cmpd="sng" algn="ctr">
            <a:solidFill>
              <a:srgbClr val="4E67C8"/>
            </a:solidFill>
            <a:prstDash val="solid"/>
            <a:miter lim="800000"/>
          </a:ln>
          <a:effectLst/>
        </p:spPr>
      </p:cxnSp>
      <p:sp>
        <p:nvSpPr>
          <p:cNvPr id="12" name="TextBox 11">
            <a:extLst>
              <a:ext uri="{FF2B5EF4-FFF2-40B4-BE49-F238E27FC236}">
                <a16:creationId xmlns:a16="http://schemas.microsoft.com/office/drawing/2014/main" id="{A38502F2-40B4-4D81-DD19-83B489ECC97A}"/>
              </a:ext>
            </a:extLst>
          </p:cNvPr>
          <p:cNvSpPr txBox="1"/>
          <p:nvPr/>
        </p:nvSpPr>
        <p:spPr>
          <a:xfrm>
            <a:off x="6105516" y="779090"/>
            <a:ext cx="5681200" cy="738664"/>
          </a:xfrm>
          <a:prstGeom prst="rect">
            <a:avLst/>
          </a:prstGeom>
          <a:noFill/>
        </p:spPr>
        <p:txBody>
          <a:bodyPr wrap="square" rtlCol="0">
            <a:spAutoFit/>
          </a:bodyPr>
          <a:lstStyle/>
          <a:p>
            <a:pPr marL="342900" indent="-342900"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Create </a:t>
            </a:r>
            <a:r>
              <a:rPr lang="en-US" sz="1400" dirty="0">
                <a:solidFill>
                  <a:schemeClr val="bg1"/>
                </a:solidFill>
                <a:latin typeface="Calibri" panose="020F0502020204030204"/>
              </a:rPr>
              <a:t>button to start the wizard</a:t>
            </a:r>
          </a:p>
          <a:p>
            <a:pPr marL="342900" indent="-342900" defTabSz="914400">
              <a:buFontTx/>
              <a:buAutoNum type="arabicPeriod"/>
            </a:pPr>
            <a:r>
              <a:rPr lang="en-US" sz="1400" dirty="0">
                <a:solidFill>
                  <a:schemeClr val="bg1"/>
                </a:solidFill>
                <a:latin typeface="Calibri" panose="020F0502020204030204"/>
              </a:rPr>
              <a:t>Select the SAP HANA Cloud instance Type to create</a:t>
            </a:r>
          </a:p>
          <a:p>
            <a:pPr marL="342900" indent="-342900"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Next Step </a:t>
            </a:r>
            <a:r>
              <a:rPr lang="en-US" sz="1400" dirty="0">
                <a:solidFill>
                  <a:schemeClr val="bg1"/>
                </a:solidFill>
                <a:latin typeface="Calibri" panose="020F0502020204030204"/>
              </a:rPr>
              <a:t>button to continue</a:t>
            </a:r>
          </a:p>
        </p:txBody>
      </p:sp>
    </p:spTree>
    <p:extLst>
      <p:ext uri="{BB962C8B-B14F-4D97-AF65-F5344CB8AC3E}">
        <p14:creationId xmlns:p14="http://schemas.microsoft.com/office/powerpoint/2010/main" val="3848172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sz="3600" dirty="0">
                <a:latin typeface="Cooper Black" panose="0208090404030B020404" pitchFamily="18" charset="0"/>
              </a:rPr>
              <a:t>Hands on – HANA Cloud Integration</a:t>
            </a:r>
            <a:endParaRPr lang="en-IN" sz="3600" dirty="0">
              <a:latin typeface="Cooper Black" panose="0208090404030B020404" pitchFamily="18" charset="0"/>
            </a:endParaRPr>
          </a:p>
        </p:txBody>
      </p:sp>
      <p:sp>
        <p:nvSpPr>
          <p:cNvPr id="13" name="TextBox 12">
            <a:extLst>
              <a:ext uri="{FF2B5EF4-FFF2-40B4-BE49-F238E27FC236}">
                <a16:creationId xmlns:a16="http://schemas.microsoft.com/office/drawing/2014/main" id="{78B33051-A262-4738-BE23-009A377F6D2B}"/>
              </a:ext>
            </a:extLst>
          </p:cNvPr>
          <p:cNvSpPr txBox="1"/>
          <p:nvPr/>
        </p:nvSpPr>
        <p:spPr>
          <a:xfrm>
            <a:off x="189756" y="908720"/>
            <a:ext cx="11809312" cy="5293757"/>
          </a:xfrm>
          <a:prstGeom prst="rect">
            <a:avLst/>
          </a:prstGeom>
          <a:noFill/>
        </p:spPr>
        <p:txBody>
          <a:bodyPr wrap="square" rtlCol="0">
            <a:spAutoFit/>
          </a:bodyPr>
          <a:lstStyle/>
          <a:p>
            <a:r>
              <a:rPr lang="en-US" sz="1800" dirty="0">
                <a:solidFill>
                  <a:schemeClr val="bg1"/>
                </a:solidFill>
              </a:rPr>
              <a:t>Pre-requisites</a:t>
            </a:r>
          </a:p>
          <a:p>
            <a:pPr marL="457200" indent="-457200">
              <a:buAutoNum type="arabicPeriod"/>
            </a:pPr>
            <a:r>
              <a:rPr lang="en-US" sz="1800" dirty="0">
                <a:solidFill>
                  <a:schemeClr val="bg1"/>
                </a:solidFill>
              </a:rPr>
              <a:t>Check the version of CDS (which must be &gt; 2.0) </a:t>
            </a:r>
            <a:r>
              <a:rPr lang="en-US" sz="1800" b="1" dirty="0" err="1">
                <a:solidFill>
                  <a:schemeClr val="bg1"/>
                </a:solidFill>
              </a:rPr>
              <a:t>cds</a:t>
            </a:r>
            <a:r>
              <a:rPr lang="en-US" sz="1800" b="1" dirty="0">
                <a:solidFill>
                  <a:schemeClr val="bg1"/>
                </a:solidFill>
              </a:rPr>
              <a:t> –v</a:t>
            </a:r>
          </a:p>
          <a:p>
            <a:pPr marL="342900" indent="-342900">
              <a:buAutoNum type="arabicPeriod"/>
            </a:pPr>
            <a:r>
              <a:rPr lang="en-US" sz="1800" dirty="0">
                <a:solidFill>
                  <a:schemeClr val="bg1"/>
                </a:solidFill>
              </a:rPr>
              <a:t>Start a HANA cloud instance in SAP BTP</a:t>
            </a:r>
          </a:p>
          <a:p>
            <a:r>
              <a:rPr lang="en-US" sz="1800" dirty="0">
                <a:solidFill>
                  <a:schemeClr val="bg1"/>
                </a:solidFill>
              </a:rPr>
              <a:t>Main steps</a:t>
            </a:r>
          </a:p>
          <a:p>
            <a:pPr marL="342900" indent="-342900">
              <a:buAutoNum type="arabicPeriod"/>
            </a:pPr>
            <a:r>
              <a:rPr lang="en-US" sz="1800" dirty="0">
                <a:solidFill>
                  <a:schemeClr val="bg1"/>
                </a:solidFill>
              </a:rPr>
              <a:t>Add </a:t>
            </a:r>
            <a:r>
              <a:rPr lang="en-US" sz="1800" dirty="0" err="1">
                <a:solidFill>
                  <a:schemeClr val="bg1"/>
                </a:solidFill>
              </a:rPr>
              <a:t>hana</a:t>
            </a:r>
            <a:r>
              <a:rPr lang="en-US" sz="1800" dirty="0">
                <a:solidFill>
                  <a:schemeClr val="bg1"/>
                </a:solidFill>
              </a:rPr>
              <a:t> configuration to our app, which tell cap framework that the default </a:t>
            </a:r>
            <a:r>
              <a:rPr lang="en-US" sz="1800" dirty="0" err="1">
                <a:solidFill>
                  <a:schemeClr val="bg1"/>
                </a:solidFill>
              </a:rPr>
              <a:t>db</a:t>
            </a:r>
            <a:r>
              <a:rPr lang="en-US" sz="1800" dirty="0">
                <a:solidFill>
                  <a:schemeClr val="bg1"/>
                </a:solidFill>
              </a:rPr>
              <a:t> is now </a:t>
            </a:r>
            <a:r>
              <a:rPr lang="en-US" sz="1800" dirty="0" err="1">
                <a:solidFill>
                  <a:schemeClr val="bg1"/>
                </a:solidFill>
              </a:rPr>
              <a:t>hana</a:t>
            </a:r>
            <a:r>
              <a:rPr lang="en-US" sz="1800" dirty="0">
                <a:solidFill>
                  <a:schemeClr val="bg1"/>
                </a:solidFill>
              </a:rPr>
              <a:t> – </a:t>
            </a:r>
            <a:r>
              <a:rPr lang="en-US" sz="1800" b="1" dirty="0" err="1">
                <a:solidFill>
                  <a:schemeClr val="bg1"/>
                </a:solidFill>
              </a:rPr>
              <a:t>cds</a:t>
            </a:r>
            <a:r>
              <a:rPr lang="en-US" sz="1800" b="1" dirty="0">
                <a:solidFill>
                  <a:schemeClr val="bg1"/>
                </a:solidFill>
              </a:rPr>
              <a:t> add </a:t>
            </a:r>
            <a:r>
              <a:rPr lang="en-US" sz="1800" b="1" dirty="0" err="1">
                <a:solidFill>
                  <a:schemeClr val="bg1"/>
                </a:solidFill>
              </a:rPr>
              <a:t>hana</a:t>
            </a:r>
            <a:endParaRPr lang="en-US" sz="1800" b="1" dirty="0">
              <a:solidFill>
                <a:schemeClr val="bg1"/>
              </a:solidFill>
            </a:endParaRPr>
          </a:p>
          <a:p>
            <a:r>
              <a:rPr lang="en-IN" sz="1600" dirty="0">
                <a:solidFill>
                  <a:schemeClr val="bg1"/>
                </a:solidFill>
              </a:rPr>
              <a:t>2.   Add the </a:t>
            </a:r>
            <a:r>
              <a:rPr lang="en-IN" sz="1600" dirty="0" err="1">
                <a:solidFill>
                  <a:schemeClr val="bg1"/>
                </a:solidFill>
              </a:rPr>
              <a:t>hana</a:t>
            </a:r>
            <a:r>
              <a:rPr lang="en-IN" sz="1600" dirty="0">
                <a:solidFill>
                  <a:schemeClr val="bg1"/>
                </a:solidFill>
              </a:rPr>
              <a:t> specific deployment format name to our project under </a:t>
            </a:r>
            <a:r>
              <a:rPr lang="en-IN" sz="1600" dirty="0" err="1">
                <a:solidFill>
                  <a:schemeClr val="bg1"/>
                </a:solidFill>
              </a:rPr>
              <a:t>cds</a:t>
            </a:r>
            <a:r>
              <a:rPr lang="en-IN" sz="1600" dirty="0">
                <a:solidFill>
                  <a:schemeClr val="bg1"/>
                </a:solidFill>
              </a:rPr>
              <a:t> section as below inside </a:t>
            </a:r>
            <a:r>
              <a:rPr lang="en-IN" sz="1600" dirty="0" err="1">
                <a:solidFill>
                  <a:schemeClr val="bg1"/>
                </a:solidFill>
              </a:rPr>
              <a:t>package.json</a:t>
            </a:r>
            <a:r>
              <a:rPr lang="en-IN" sz="1600" dirty="0">
                <a:solidFill>
                  <a:schemeClr val="bg1"/>
                </a:solidFill>
              </a:rPr>
              <a:t> file</a:t>
            </a:r>
            <a:br>
              <a:rPr lang="en-IN" sz="1600" dirty="0">
                <a:solidFill>
                  <a:schemeClr val="bg1"/>
                </a:solidFill>
              </a:rPr>
            </a:br>
            <a:r>
              <a:rPr lang="en-US" sz="1200" b="0" dirty="0">
                <a:solidFill>
                  <a:schemeClr val="bg1"/>
                </a:solidFill>
                <a:effectLst/>
                <a:latin typeface="Consolas" panose="020B0609020204030204" pitchFamily="49" charset="0"/>
              </a:rPr>
              <a:t>"</a:t>
            </a:r>
            <a:r>
              <a:rPr lang="en-US" sz="1200" b="0" dirty="0" err="1">
                <a:solidFill>
                  <a:schemeClr val="bg1"/>
                </a:solidFill>
                <a:effectLst/>
                <a:latin typeface="Consolas" panose="020B0609020204030204" pitchFamily="49" charset="0"/>
              </a:rPr>
              <a:t>hana</a:t>
            </a:r>
            <a:r>
              <a:rPr lang="en-US" sz="1200" b="0" dirty="0">
                <a:solidFill>
                  <a:schemeClr val="bg1"/>
                </a:solidFill>
                <a:effectLst/>
                <a:latin typeface="Consolas" panose="020B0609020204030204" pitchFamily="49" charset="0"/>
              </a:rPr>
              <a:t>":{</a:t>
            </a:r>
          </a:p>
          <a:p>
            <a:r>
              <a:rPr lang="en-US" sz="1200" b="0" dirty="0">
                <a:solidFill>
                  <a:schemeClr val="bg1"/>
                </a:solidFill>
                <a:effectLst/>
                <a:latin typeface="Consolas" panose="020B0609020204030204" pitchFamily="49" charset="0"/>
              </a:rPr>
              <a:t>      "deploy-format":"</a:t>
            </a:r>
            <a:r>
              <a:rPr lang="en-US" sz="1200" b="0" dirty="0" err="1">
                <a:solidFill>
                  <a:schemeClr val="bg1"/>
                </a:solidFill>
                <a:effectLst/>
                <a:latin typeface="Consolas" panose="020B0609020204030204" pitchFamily="49" charset="0"/>
              </a:rPr>
              <a:t>hdbtable</a:t>
            </a:r>
            <a:r>
              <a:rPr lang="en-US" sz="1200" b="0" dirty="0">
                <a:solidFill>
                  <a:schemeClr val="bg1"/>
                </a:solidFill>
                <a:effectLst/>
                <a:latin typeface="Consolas" panose="020B0609020204030204" pitchFamily="49" charset="0"/>
              </a:rPr>
              <a:t>"</a:t>
            </a:r>
          </a:p>
          <a:p>
            <a:r>
              <a:rPr lang="en-US" sz="1200" b="0" dirty="0">
                <a:solidFill>
                  <a:schemeClr val="bg1"/>
                </a:solidFill>
                <a:effectLst/>
                <a:latin typeface="Consolas" panose="020B0609020204030204" pitchFamily="49" charset="0"/>
              </a:rPr>
              <a:t>    }</a:t>
            </a:r>
          </a:p>
          <a:p>
            <a:r>
              <a:rPr lang="en-IN" sz="1600" dirty="0">
                <a:solidFill>
                  <a:schemeClr val="bg1"/>
                </a:solidFill>
              </a:rPr>
              <a:t>3. Since the first step added the </a:t>
            </a:r>
            <a:r>
              <a:rPr lang="en-IN" sz="1600" dirty="0" err="1">
                <a:solidFill>
                  <a:schemeClr val="bg1"/>
                </a:solidFill>
              </a:rPr>
              <a:t>hdb</a:t>
            </a:r>
            <a:r>
              <a:rPr lang="en-IN" sz="1600" dirty="0">
                <a:solidFill>
                  <a:schemeClr val="bg1"/>
                </a:solidFill>
              </a:rPr>
              <a:t> node module, we need to install it. Run </a:t>
            </a:r>
            <a:r>
              <a:rPr lang="en-IN" sz="1600" b="1" dirty="0" err="1">
                <a:solidFill>
                  <a:schemeClr val="bg1"/>
                </a:solidFill>
              </a:rPr>
              <a:t>npm</a:t>
            </a:r>
            <a:r>
              <a:rPr lang="en-IN" sz="1600" b="1" dirty="0">
                <a:solidFill>
                  <a:schemeClr val="bg1"/>
                </a:solidFill>
              </a:rPr>
              <a:t> install</a:t>
            </a:r>
          </a:p>
          <a:p>
            <a:r>
              <a:rPr lang="en-IN" sz="1600" dirty="0">
                <a:solidFill>
                  <a:schemeClr val="bg1"/>
                </a:solidFill>
              </a:rPr>
              <a:t>4. We need to perform a build, which will create all the </a:t>
            </a:r>
            <a:r>
              <a:rPr lang="en-IN" sz="1600" dirty="0" err="1">
                <a:solidFill>
                  <a:schemeClr val="bg1"/>
                </a:solidFill>
              </a:rPr>
              <a:t>hana</a:t>
            </a:r>
            <a:r>
              <a:rPr lang="en-IN" sz="1600" dirty="0">
                <a:solidFill>
                  <a:schemeClr val="bg1"/>
                </a:solidFill>
              </a:rPr>
              <a:t> specific files which will be deployed to HANA cloud. </a:t>
            </a:r>
            <a:r>
              <a:rPr lang="en-IN" sz="1600" b="1" dirty="0" err="1">
                <a:solidFill>
                  <a:schemeClr val="bg1"/>
                </a:solidFill>
              </a:rPr>
              <a:t>cds</a:t>
            </a:r>
            <a:r>
              <a:rPr lang="en-IN" sz="1600" b="1" dirty="0">
                <a:solidFill>
                  <a:schemeClr val="bg1"/>
                </a:solidFill>
              </a:rPr>
              <a:t> build --production</a:t>
            </a:r>
            <a:endParaRPr lang="en-IN" sz="1600" dirty="0">
              <a:solidFill>
                <a:schemeClr val="bg1"/>
              </a:solidFill>
            </a:endParaRPr>
          </a:p>
          <a:p>
            <a:r>
              <a:rPr lang="en-IN" sz="1600" dirty="0">
                <a:solidFill>
                  <a:schemeClr val="bg1"/>
                </a:solidFill>
              </a:rPr>
              <a:t>5. We need to login to cloud foundry from BAS – </a:t>
            </a:r>
            <a:r>
              <a:rPr lang="en-IN" sz="1600" b="1" dirty="0" err="1">
                <a:solidFill>
                  <a:schemeClr val="bg1"/>
                </a:solidFill>
              </a:rPr>
              <a:t>cf</a:t>
            </a:r>
            <a:r>
              <a:rPr lang="en-IN" sz="1600" b="1" dirty="0">
                <a:solidFill>
                  <a:schemeClr val="bg1"/>
                </a:solidFill>
              </a:rPr>
              <a:t> login</a:t>
            </a:r>
          </a:p>
          <a:p>
            <a:r>
              <a:rPr lang="en-IN" sz="1600" dirty="0">
                <a:solidFill>
                  <a:schemeClr val="bg1"/>
                </a:solidFill>
              </a:rPr>
              <a:t>6. Finally we need to deploy the DB and everything to SAP HANA Cloud – </a:t>
            </a:r>
            <a:r>
              <a:rPr lang="en-IN" sz="1600" b="1" dirty="0" err="1">
                <a:solidFill>
                  <a:schemeClr val="bg1"/>
                </a:solidFill>
              </a:rPr>
              <a:t>cds</a:t>
            </a:r>
            <a:r>
              <a:rPr lang="en-IN" sz="1600" b="1" dirty="0">
                <a:solidFill>
                  <a:schemeClr val="bg1"/>
                </a:solidFill>
              </a:rPr>
              <a:t> deploy --to </a:t>
            </a:r>
            <a:r>
              <a:rPr lang="en-IN" sz="1600" b="1" dirty="0" err="1">
                <a:solidFill>
                  <a:schemeClr val="bg1"/>
                </a:solidFill>
              </a:rPr>
              <a:t>hana:batman</a:t>
            </a:r>
            <a:endParaRPr lang="en-IN" sz="1600" b="1" dirty="0">
              <a:solidFill>
                <a:schemeClr val="bg1"/>
              </a:solidFill>
            </a:endParaRPr>
          </a:p>
          <a:p>
            <a:r>
              <a:rPr lang="en-IN" sz="1600" dirty="0">
                <a:solidFill>
                  <a:schemeClr val="bg1"/>
                </a:solidFill>
              </a:rPr>
              <a:t>7. We fixed issues related to excel format of HANA and changed the size of field </a:t>
            </a:r>
            <a:r>
              <a:rPr lang="en-IN" sz="1600" dirty="0" err="1">
                <a:solidFill>
                  <a:schemeClr val="bg1"/>
                </a:solidFill>
              </a:rPr>
              <a:t>bankid</a:t>
            </a:r>
            <a:r>
              <a:rPr lang="en-IN" sz="1600" dirty="0">
                <a:solidFill>
                  <a:schemeClr val="bg1"/>
                </a:solidFill>
              </a:rPr>
              <a:t> for employee, redo the build and deploy</a:t>
            </a:r>
          </a:p>
          <a:p>
            <a:r>
              <a:rPr lang="en-IN" sz="1600" dirty="0">
                <a:solidFill>
                  <a:schemeClr val="bg1"/>
                </a:solidFill>
              </a:rPr>
              <a:t>8. If deployment worked, a new file </a:t>
            </a:r>
            <a:r>
              <a:rPr lang="en-IN" sz="1600" b="1" dirty="0" err="1">
                <a:solidFill>
                  <a:schemeClr val="bg1"/>
                </a:solidFill>
              </a:rPr>
              <a:t>cdsrc-private.json</a:t>
            </a:r>
            <a:r>
              <a:rPr lang="en-IN" sz="1600" b="1" dirty="0">
                <a:solidFill>
                  <a:schemeClr val="bg1"/>
                </a:solidFill>
              </a:rPr>
              <a:t> </a:t>
            </a:r>
            <a:r>
              <a:rPr lang="en-IN" sz="1600" dirty="0">
                <a:solidFill>
                  <a:schemeClr val="bg1"/>
                </a:solidFill>
              </a:rPr>
              <a:t>gets created automatically, this file contain the information about which container in SAP BTP HANA Cloud to connect to. And the private key is stored in this file.</a:t>
            </a:r>
          </a:p>
          <a:p>
            <a:r>
              <a:rPr lang="en-IN" sz="1600" dirty="0">
                <a:solidFill>
                  <a:schemeClr val="bg1"/>
                </a:solidFill>
              </a:rPr>
              <a:t>9. Provide the credentials which will be used to connect database, start using </a:t>
            </a:r>
            <a:r>
              <a:rPr lang="en-IN" sz="1600" b="1" dirty="0" err="1">
                <a:solidFill>
                  <a:schemeClr val="bg1"/>
                </a:solidFill>
              </a:rPr>
              <a:t>cds</a:t>
            </a:r>
            <a:r>
              <a:rPr lang="en-IN" sz="1600" b="1" dirty="0">
                <a:solidFill>
                  <a:schemeClr val="bg1"/>
                </a:solidFill>
              </a:rPr>
              <a:t> watch --profile hybrid</a:t>
            </a:r>
            <a:endParaRPr lang="en-IN" sz="1600" dirty="0">
              <a:solidFill>
                <a:schemeClr val="bg1"/>
              </a:solidFill>
            </a:endParaRPr>
          </a:p>
          <a:p>
            <a:r>
              <a:rPr lang="en-US" sz="1200" b="0" dirty="0">
                <a:solidFill>
                  <a:schemeClr val="bg1"/>
                </a:solidFill>
                <a:effectLst/>
                <a:latin typeface="Consolas" panose="020B0609020204030204" pitchFamily="49" charset="0"/>
              </a:rPr>
              <a:t>"credentials": {</a:t>
            </a:r>
          </a:p>
          <a:p>
            <a:r>
              <a:rPr lang="en-US" sz="1200" b="0" dirty="0">
                <a:solidFill>
                  <a:schemeClr val="bg1"/>
                </a:solidFill>
                <a:effectLst/>
                <a:latin typeface="Consolas" panose="020B0609020204030204" pitchFamily="49" charset="0"/>
              </a:rPr>
              <a:t>          "database": "batman-key"</a:t>
            </a:r>
          </a:p>
          <a:p>
            <a:r>
              <a:rPr lang="en-US" sz="1200" b="0" dirty="0">
                <a:solidFill>
                  <a:schemeClr val="bg1"/>
                </a:solidFill>
                <a:effectLst/>
                <a:latin typeface="Consolas" panose="020B0609020204030204" pitchFamily="49" charset="0"/>
              </a:rPr>
              <a:t>        }</a:t>
            </a:r>
          </a:p>
          <a:p>
            <a:endParaRPr lang="en-IN" sz="1600" dirty="0">
              <a:solidFill>
                <a:schemeClr val="bg1"/>
              </a:solidFill>
            </a:endParaRPr>
          </a:p>
        </p:txBody>
      </p:sp>
    </p:spTree>
    <p:extLst>
      <p:ext uri="{BB962C8B-B14F-4D97-AF65-F5344CB8AC3E}">
        <p14:creationId xmlns:p14="http://schemas.microsoft.com/office/powerpoint/2010/main" val="17766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Authentication v/s Authorization</a:t>
            </a:r>
            <a:endParaRPr lang="en-IN" dirty="0"/>
          </a:p>
        </p:txBody>
      </p:sp>
      <p:sp>
        <p:nvSpPr>
          <p:cNvPr id="12" name="TextBox 11">
            <a:extLst>
              <a:ext uri="{FF2B5EF4-FFF2-40B4-BE49-F238E27FC236}">
                <a16:creationId xmlns:a16="http://schemas.microsoft.com/office/drawing/2014/main" id="{6F10F899-F228-C7A0-F638-DA5009D28E9C}"/>
              </a:ext>
            </a:extLst>
          </p:cNvPr>
          <p:cNvSpPr txBox="1"/>
          <p:nvPr/>
        </p:nvSpPr>
        <p:spPr>
          <a:xfrm>
            <a:off x="183628" y="785615"/>
            <a:ext cx="11806237" cy="4215441"/>
          </a:xfrm>
          <a:prstGeom prst="rect">
            <a:avLst/>
          </a:prstGeom>
          <a:noFill/>
        </p:spPr>
        <p:txBody>
          <a:bodyPr wrap="square" rtlCol="0">
            <a:spAutoFit/>
          </a:bodyPr>
          <a:lstStyle/>
          <a:p>
            <a:pPr>
              <a:defRPr/>
            </a:pPr>
            <a:r>
              <a:rPr lang="en-US" sz="1400" b="1" kern="0" dirty="0">
                <a:solidFill>
                  <a:prstClr val="white"/>
                </a:solidFill>
                <a:latin typeface="Segoe UI"/>
              </a:rPr>
              <a:t>Authentication</a:t>
            </a:r>
            <a:r>
              <a:rPr lang="en-US" sz="1400" kern="0" dirty="0">
                <a:solidFill>
                  <a:prstClr val="white"/>
                </a:solidFill>
                <a:latin typeface="Segoe UI"/>
              </a:rPr>
              <a:t> – It ensures that is our user a valid user? Has he/she entered valid credentials to login to our app. It is enforced by a login screen. This login screen can also come from IDP like SSO, LDAP, Social integration.</a:t>
            </a:r>
          </a:p>
          <a:p>
            <a:pPr>
              <a:defRPr/>
            </a:pPr>
            <a:endParaRPr lang="en-US" sz="1400" kern="0" dirty="0">
              <a:solidFill>
                <a:prstClr val="white"/>
              </a:solidFill>
              <a:latin typeface="Segoe UI"/>
            </a:endParaRPr>
          </a:p>
          <a:p>
            <a:pPr>
              <a:defRPr/>
            </a:pPr>
            <a:r>
              <a:rPr lang="en-US" sz="1400" b="1" kern="0" dirty="0">
                <a:solidFill>
                  <a:prstClr val="white"/>
                </a:solidFill>
                <a:latin typeface="Segoe UI"/>
              </a:rPr>
              <a:t>Authorization</a:t>
            </a:r>
            <a:r>
              <a:rPr lang="en-US" sz="1400" kern="0" dirty="0">
                <a:solidFill>
                  <a:prstClr val="white"/>
                </a:solidFill>
                <a:latin typeface="Segoe UI"/>
              </a:rPr>
              <a:t> – Once user is authentication, then the authorization comes into play. It ensures, is our user allowed to do certain activities inside app. What is the level of access. E.g. create, update, delete, approve, view.</a:t>
            </a:r>
          </a:p>
          <a:p>
            <a:pPr>
              <a:defRPr/>
            </a:pPr>
            <a:endParaRPr lang="en-US" sz="1600" kern="0" dirty="0">
              <a:solidFill>
                <a:prstClr val="white"/>
              </a:solidFill>
              <a:latin typeface="Segoe UI"/>
            </a:endParaRPr>
          </a:p>
          <a:p>
            <a:pPr>
              <a:defRPr/>
            </a:pPr>
            <a:r>
              <a:rPr lang="en-US" sz="1400" kern="0" dirty="0">
                <a:solidFill>
                  <a:prstClr val="white"/>
                </a:solidFill>
                <a:latin typeface="Segoe UI"/>
              </a:rPr>
              <a:t>SAP BTP </a:t>
            </a:r>
            <a:r>
              <a:rPr lang="en-US" sz="1400" kern="0" dirty="0" err="1">
                <a:solidFill>
                  <a:prstClr val="white"/>
                </a:solidFill>
                <a:latin typeface="Segoe UI"/>
              </a:rPr>
              <a:t>cf</a:t>
            </a:r>
            <a:r>
              <a:rPr lang="en-US" sz="1400" kern="0" dirty="0">
                <a:solidFill>
                  <a:prstClr val="white"/>
                </a:solidFill>
                <a:latin typeface="Segoe UI"/>
              </a:rPr>
              <a:t> environment has a special component called XSUAA – </a:t>
            </a:r>
          </a:p>
          <a:p>
            <a:pPr>
              <a:defRPr/>
            </a:pPr>
            <a:r>
              <a:rPr lang="en-US" sz="1400" kern="0" dirty="0">
                <a:solidFill>
                  <a:prstClr val="white"/>
                </a:solidFill>
                <a:latin typeface="Segoe UI"/>
              </a:rPr>
              <a:t>XS – </a:t>
            </a:r>
            <a:r>
              <a:rPr lang="en-US" sz="1400" kern="0" dirty="0" err="1">
                <a:solidFill>
                  <a:prstClr val="white"/>
                </a:solidFill>
                <a:latin typeface="Segoe UI"/>
              </a:rPr>
              <a:t>eXtended</a:t>
            </a:r>
            <a:r>
              <a:rPr lang="en-US" sz="1400" kern="0" dirty="0">
                <a:solidFill>
                  <a:prstClr val="white"/>
                </a:solidFill>
                <a:latin typeface="Segoe UI"/>
              </a:rPr>
              <a:t> Services</a:t>
            </a:r>
          </a:p>
          <a:p>
            <a:pPr>
              <a:defRPr/>
            </a:pPr>
            <a:r>
              <a:rPr lang="en-US" sz="1400" kern="0" dirty="0">
                <a:solidFill>
                  <a:prstClr val="white"/>
                </a:solidFill>
                <a:latin typeface="Segoe UI"/>
              </a:rPr>
              <a:t>UAA – User Account and Authorization</a:t>
            </a:r>
          </a:p>
          <a:p>
            <a:pPr marL="342797" indent="-342797">
              <a:buFont typeface="Arial" panose="020B0604020202020204" pitchFamily="34" charset="0"/>
              <a:buChar char="•"/>
              <a:defRPr/>
            </a:pPr>
            <a:r>
              <a:rPr lang="en-IN" sz="1400" kern="0" dirty="0">
                <a:solidFill>
                  <a:prstClr val="white"/>
                </a:solidFill>
                <a:latin typeface="Segoe UI"/>
              </a:rPr>
              <a:t>This is an in-built component inside of CF</a:t>
            </a:r>
          </a:p>
          <a:p>
            <a:pPr marL="342797" indent="-342797">
              <a:buFont typeface="Arial" panose="020B0604020202020204" pitchFamily="34" charset="0"/>
              <a:buChar char="•"/>
              <a:defRPr/>
            </a:pPr>
            <a:r>
              <a:rPr lang="en-IN" sz="1400" kern="0" dirty="0">
                <a:solidFill>
                  <a:prstClr val="white"/>
                </a:solidFill>
                <a:latin typeface="Segoe UI"/>
              </a:rPr>
              <a:t>It is responsible to control the user account and authorization</a:t>
            </a:r>
          </a:p>
          <a:p>
            <a:pPr marL="342797" indent="-342797">
              <a:buFont typeface="Arial" panose="020B0604020202020204" pitchFamily="34" charset="0"/>
              <a:buChar char="•"/>
              <a:defRPr/>
            </a:pPr>
            <a:r>
              <a:rPr lang="en-IN" sz="1400" kern="0" dirty="0">
                <a:solidFill>
                  <a:prstClr val="white"/>
                </a:solidFill>
                <a:latin typeface="Segoe UI"/>
              </a:rPr>
              <a:t>It manages our application security</a:t>
            </a:r>
          </a:p>
          <a:p>
            <a:pPr marL="342797" indent="-342797">
              <a:buFont typeface="Arial" panose="020B0604020202020204" pitchFamily="34" charset="0"/>
              <a:buChar char="•"/>
              <a:defRPr/>
            </a:pPr>
            <a:r>
              <a:rPr lang="en-IN" sz="1400" kern="0" dirty="0">
                <a:solidFill>
                  <a:prstClr val="white"/>
                </a:solidFill>
                <a:latin typeface="Segoe UI"/>
              </a:rPr>
              <a:t>In CF we use modular approach to address security</a:t>
            </a:r>
          </a:p>
          <a:p>
            <a:pPr marL="342797" indent="-342797">
              <a:buFont typeface="Arial" panose="020B0604020202020204" pitchFamily="34" charset="0"/>
              <a:buChar char="•"/>
              <a:defRPr/>
            </a:pPr>
            <a:r>
              <a:rPr lang="en-IN" sz="1400" kern="0" dirty="0">
                <a:solidFill>
                  <a:prstClr val="white"/>
                </a:solidFill>
                <a:latin typeface="Segoe UI"/>
              </a:rPr>
              <a:t>As a developer we need to decide what roles and level of security we need in our app. Example, we need to secure </a:t>
            </a:r>
            <a:r>
              <a:rPr lang="en-IN" sz="1400" kern="0" dirty="0" err="1">
                <a:solidFill>
                  <a:prstClr val="white"/>
                </a:solidFill>
                <a:latin typeface="Segoe UI"/>
              </a:rPr>
              <a:t>odata</a:t>
            </a:r>
            <a:r>
              <a:rPr lang="en-IN" sz="1400" kern="0" dirty="0">
                <a:solidFill>
                  <a:prstClr val="white"/>
                </a:solidFill>
                <a:latin typeface="Segoe UI"/>
              </a:rPr>
              <a:t> resource /</a:t>
            </a:r>
            <a:r>
              <a:rPr lang="en-IN" sz="1400" kern="0" dirty="0" err="1">
                <a:solidFill>
                  <a:prstClr val="white"/>
                </a:solidFill>
                <a:latin typeface="Segoe UI"/>
              </a:rPr>
              <a:t>Anubhav.svc</a:t>
            </a:r>
            <a:endParaRPr lang="en-IN" sz="1400" kern="0" dirty="0">
              <a:solidFill>
                <a:prstClr val="white"/>
              </a:solidFill>
              <a:latin typeface="Segoe UI"/>
            </a:endParaRPr>
          </a:p>
          <a:p>
            <a:pPr marL="342797" indent="-342797">
              <a:buFont typeface="Arial" panose="020B0604020202020204" pitchFamily="34" charset="0"/>
              <a:buChar char="•"/>
              <a:defRPr/>
            </a:pPr>
            <a:r>
              <a:rPr lang="en-IN" sz="1400" kern="0" dirty="0">
                <a:solidFill>
                  <a:prstClr val="white"/>
                </a:solidFill>
                <a:latin typeface="Segoe UI"/>
              </a:rPr>
              <a:t>Usually we define Viewer, Editor</a:t>
            </a:r>
          </a:p>
          <a:p>
            <a:pPr marL="342797" indent="-342797">
              <a:buFont typeface="Arial" panose="020B0604020202020204" pitchFamily="34" charset="0"/>
              <a:buChar char="•"/>
              <a:defRPr/>
            </a:pPr>
            <a:r>
              <a:rPr lang="en-IN" sz="1400" kern="0" dirty="0">
                <a:solidFill>
                  <a:prstClr val="white"/>
                </a:solidFill>
                <a:latin typeface="Segoe UI"/>
              </a:rPr>
              <a:t>We need to define our scope and role templates inside a special file called </a:t>
            </a:r>
            <a:r>
              <a:rPr lang="en-IN" sz="1400" b="1" kern="0" dirty="0" err="1">
                <a:solidFill>
                  <a:prstClr val="white"/>
                </a:solidFill>
                <a:latin typeface="Segoe UI"/>
              </a:rPr>
              <a:t>xs-security.json</a:t>
            </a:r>
            <a:r>
              <a:rPr lang="en-IN" sz="1400" b="1" kern="0" dirty="0">
                <a:solidFill>
                  <a:prstClr val="white"/>
                </a:solidFill>
                <a:latin typeface="Segoe UI"/>
              </a:rPr>
              <a:t> </a:t>
            </a:r>
            <a:r>
              <a:rPr lang="en-IN" sz="1400" kern="0" dirty="0">
                <a:solidFill>
                  <a:prstClr val="white"/>
                </a:solidFill>
                <a:latin typeface="Segoe UI"/>
              </a:rPr>
              <a:t>file</a:t>
            </a:r>
          </a:p>
          <a:p>
            <a:pPr marL="342797" indent="-342797">
              <a:buFont typeface="Arial" panose="020B0604020202020204" pitchFamily="34" charset="0"/>
              <a:buChar char="•"/>
              <a:defRPr/>
            </a:pPr>
            <a:r>
              <a:rPr lang="en-IN" sz="1400" kern="0" dirty="0">
                <a:solidFill>
                  <a:prstClr val="white"/>
                </a:solidFill>
                <a:latin typeface="Segoe UI"/>
              </a:rPr>
              <a:t>XSUAA Communicates to the </a:t>
            </a:r>
            <a:r>
              <a:rPr lang="en-IN" sz="1400" b="1" kern="0" dirty="0">
                <a:solidFill>
                  <a:prstClr val="white"/>
                </a:solidFill>
                <a:latin typeface="Segoe UI"/>
              </a:rPr>
              <a:t>IDP – Identity Provider</a:t>
            </a:r>
          </a:p>
          <a:p>
            <a:pPr marL="342797" indent="-342797">
              <a:buFont typeface="Arial" panose="020B0604020202020204" pitchFamily="34" charset="0"/>
              <a:buChar char="•"/>
              <a:defRPr/>
            </a:pPr>
            <a:r>
              <a:rPr lang="en-IN" sz="1400" kern="0" dirty="0">
                <a:solidFill>
                  <a:prstClr val="white"/>
                </a:solidFill>
                <a:latin typeface="Segoe UI"/>
              </a:rPr>
              <a:t>Issues </a:t>
            </a:r>
            <a:r>
              <a:rPr lang="en-IN" sz="1400" b="1" kern="0" dirty="0">
                <a:solidFill>
                  <a:prstClr val="white"/>
                </a:solidFill>
                <a:latin typeface="Segoe UI"/>
              </a:rPr>
              <a:t>JWT (JSON web Token) </a:t>
            </a:r>
            <a:r>
              <a:rPr lang="en-IN" sz="1400" kern="0" dirty="0">
                <a:solidFill>
                  <a:prstClr val="white"/>
                </a:solidFill>
                <a:latin typeface="Segoe UI"/>
              </a:rPr>
              <a:t>to cloud foundry router which let user access the app based on permission.</a:t>
            </a:r>
          </a:p>
        </p:txBody>
      </p:sp>
      <p:sp>
        <p:nvSpPr>
          <p:cNvPr id="13" name="Rectangle 12">
            <a:extLst>
              <a:ext uri="{FF2B5EF4-FFF2-40B4-BE49-F238E27FC236}">
                <a16:creationId xmlns:a16="http://schemas.microsoft.com/office/drawing/2014/main" id="{3643048D-A7CA-D41E-C7AC-CCAB701256CA}"/>
              </a:ext>
            </a:extLst>
          </p:cNvPr>
          <p:cNvSpPr/>
          <p:nvPr/>
        </p:nvSpPr>
        <p:spPr>
          <a:xfrm>
            <a:off x="162341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Scope</a:t>
            </a:r>
          </a:p>
          <a:p>
            <a:pPr algn="ctr">
              <a:defRPr/>
            </a:pPr>
            <a:r>
              <a:rPr lang="en-US" sz="2399" kern="0" dirty="0">
                <a:solidFill>
                  <a:prstClr val="white"/>
                </a:solidFill>
                <a:latin typeface="Segoe UI"/>
              </a:rPr>
              <a:t>(Role)</a:t>
            </a:r>
          </a:p>
        </p:txBody>
      </p:sp>
      <p:sp>
        <p:nvSpPr>
          <p:cNvPr id="14" name="Rectangle 13">
            <a:extLst>
              <a:ext uri="{FF2B5EF4-FFF2-40B4-BE49-F238E27FC236}">
                <a16:creationId xmlns:a16="http://schemas.microsoft.com/office/drawing/2014/main" id="{CAF1E737-A025-646B-E1D2-2FDCC17E4BD0}"/>
              </a:ext>
            </a:extLst>
          </p:cNvPr>
          <p:cNvSpPr/>
          <p:nvPr/>
        </p:nvSpPr>
        <p:spPr>
          <a:xfrm>
            <a:off x="5438843"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Template</a:t>
            </a:r>
          </a:p>
        </p:txBody>
      </p:sp>
      <p:cxnSp>
        <p:nvCxnSpPr>
          <p:cNvPr id="15" name="Straight Connector 14">
            <a:extLst>
              <a:ext uri="{FF2B5EF4-FFF2-40B4-BE49-F238E27FC236}">
                <a16:creationId xmlns:a16="http://schemas.microsoft.com/office/drawing/2014/main" id="{40BB33BA-B03F-9320-17D7-F05B3766B37A}"/>
              </a:ext>
            </a:extLst>
          </p:cNvPr>
          <p:cNvCxnSpPr>
            <a:stCxn id="13" idx="3"/>
            <a:endCxn id="14" idx="1"/>
          </p:cNvCxnSpPr>
          <p:nvPr/>
        </p:nvCxnSpPr>
        <p:spPr>
          <a:xfrm>
            <a:off x="3351155" y="5874152"/>
            <a:ext cx="2087688" cy="0"/>
          </a:xfrm>
          <a:prstGeom prst="line">
            <a:avLst/>
          </a:prstGeom>
          <a:noFill/>
          <a:ln w="9525" cap="flat" cmpd="sng" algn="ctr">
            <a:solidFill>
              <a:srgbClr val="202B50">
                <a:shade val="95000"/>
                <a:satMod val="105000"/>
              </a:srgbClr>
            </a:solidFill>
            <a:prstDash val="solid"/>
          </a:ln>
          <a:effectLst/>
        </p:spPr>
      </p:cxnSp>
      <p:sp>
        <p:nvSpPr>
          <p:cNvPr id="16" name="TextBox 15">
            <a:extLst>
              <a:ext uri="{FF2B5EF4-FFF2-40B4-BE49-F238E27FC236}">
                <a16:creationId xmlns:a16="http://schemas.microsoft.com/office/drawing/2014/main" id="{7B3AAFBE-55E6-7165-C524-D53C89F1869D}"/>
              </a:ext>
            </a:extLst>
          </p:cNvPr>
          <p:cNvSpPr txBox="1"/>
          <p:nvPr/>
        </p:nvSpPr>
        <p:spPr>
          <a:xfrm>
            <a:off x="3351155" y="5426323"/>
            <a:ext cx="2375645"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17" name="Rectangle 16">
            <a:extLst>
              <a:ext uri="{FF2B5EF4-FFF2-40B4-BE49-F238E27FC236}">
                <a16:creationId xmlns:a16="http://schemas.microsoft.com/office/drawing/2014/main" id="{11A855E9-5463-D35A-F9B3-9506DDDF0ED5}"/>
              </a:ext>
            </a:extLst>
          </p:cNvPr>
          <p:cNvSpPr/>
          <p:nvPr/>
        </p:nvSpPr>
        <p:spPr>
          <a:xfrm>
            <a:off x="8390402" y="5426324"/>
            <a:ext cx="1727742" cy="895658"/>
          </a:xfrm>
          <a:prstGeom prst="rect">
            <a:avLst/>
          </a:prstGeom>
          <a:solidFill>
            <a:srgbClr val="202B50"/>
          </a:solidFill>
          <a:ln w="25400" cap="flat" cmpd="sng" algn="ctr">
            <a:solidFill>
              <a:srgbClr val="202B50">
                <a:shade val="50000"/>
              </a:srgbClr>
            </a:solidFill>
            <a:prstDash val="solid"/>
          </a:ln>
          <a:effectLst/>
        </p:spPr>
        <p:txBody>
          <a:bodyPr rtlCol="0" anchor="ctr"/>
          <a:lstStyle/>
          <a:p>
            <a:pPr algn="ctr">
              <a:defRPr/>
            </a:pPr>
            <a:r>
              <a:rPr lang="en-US" sz="2399" kern="0" dirty="0">
                <a:solidFill>
                  <a:prstClr val="white"/>
                </a:solidFill>
                <a:latin typeface="Segoe UI"/>
              </a:rPr>
              <a:t>Role Collection</a:t>
            </a:r>
          </a:p>
        </p:txBody>
      </p:sp>
      <p:cxnSp>
        <p:nvCxnSpPr>
          <p:cNvPr id="18" name="Straight Connector 17">
            <a:extLst>
              <a:ext uri="{FF2B5EF4-FFF2-40B4-BE49-F238E27FC236}">
                <a16:creationId xmlns:a16="http://schemas.microsoft.com/office/drawing/2014/main" id="{AD307554-17F7-7992-5053-6F85F367361B}"/>
              </a:ext>
            </a:extLst>
          </p:cNvPr>
          <p:cNvCxnSpPr>
            <a:stCxn id="14" idx="3"/>
            <a:endCxn id="17" idx="1"/>
          </p:cNvCxnSpPr>
          <p:nvPr/>
        </p:nvCxnSpPr>
        <p:spPr>
          <a:xfrm>
            <a:off x="7166585" y="5874152"/>
            <a:ext cx="1223817" cy="0"/>
          </a:xfrm>
          <a:prstGeom prst="line">
            <a:avLst/>
          </a:prstGeom>
          <a:noFill/>
          <a:ln w="9525" cap="flat" cmpd="sng" algn="ctr">
            <a:solidFill>
              <a:srgbClr val="202B50">
                <a:shade val="95000"/>
                <a:satMod val="105000"/>
              </a:srgbClr>
            </a:solidFill>
            <a:prstDash val="solid"/>
          </a:ln>
          <a:effectLst/>
        </p:spPr>
      </p:cxnSp>
      <p:sp>
        <p:nvSpPr>
          <p:cNvPr id="19" name="TextBox 18">
            <a:extLst>
              <a:ext uri="{FF2B5EF4-FFF2-40B4-BE49-F238E27FC236}">
                <a16:creationId xmlns:a16="http://schemas.microsoft.com/office/drawing/2014/main" id="{67E8CB7F-3920-0EEF-4648-0869E7E16F62}"/>
              </a:ext>
            </a:extLst>
          </p:cNvPr>
          <p:cNvSpPr txBox="1"/>
          <p:nvPr/>
        </p:nvSpPr>
        <p:spPr>
          <a:xfrm>
            <a:off x="7166585" y="5426323"/>
            <a:ext cx="1295806" cy="461417"/>
          </a:xfrm>
          <a:prstGeom prst="rect">
            <a:avLst/>
          </a:prstGeom>
          <a:noFill/>
        </p:spPr>
        <p:txBody>
          <a:bodyPr wrap="square" rtlCol="0">
            <a:spAutoFit/>
          </a:bodyPr>
          <a:lstStyle/>
          <a:p>
            <a:pPr>
              <a:defRPr/>
            </a:pPr>
            <a:r>
              <a:rPr lang="en-US" sz="2399" kern="0" dirty="0">
                <a:solidFill>
                  <a:prstClr val="white"/>
                </a:solidFill>
                <a:latin typeface="Segoe UI"/>
              </a:rPr>
              <a:t>*         *</a:t>
            </a:r>
          </a:p>
        </p:txBody>
      </p:sp>
      <p:sp>
        <p:nvSpPr>
          <p:cNvPr id="20" name="Smiley Face 19">
            <a:extLst>
              <a:ext uri="{FF2B5EF4-FFF2-40B4-BE49-F238E27FC236}">
                <a16:creationId xmlns:a16="http://schemas.microsoft.com/office/drawing/2014/main" id="{DC9EB602-77FC-D2F5-43BC-C520B7ED05D9}"/>
              </a:ext>
            </a:extLst>
          </p:cNvPr>
          <p:cNvSpPr/>
          <p:nvPr/>
        </p:nvSpPr>
        <p:spPr>
          <a:xfrm>
            <a:off x="11054004" y="5334014"/>
            <a:ext cx="719892" cy="646163"/>
          </a:xfrm>
          <a:prstGeom prst="smileyFace">
            <a:avLst/>
          </a:prstGeom>
          <a:gradFill rotWithShape="1">
            <a:gsLst>
              <a:gs pos="0">
                <a:srgbClr val="38C6C6">
                  <a:tint val="50000"/>
                  <a:satMod val="300000"/>
                </a:srgbClr>
              </a:gs>
              <a:gs pos="35000">
                <a:srgbClr val="38C6C6">
                  <a:tint val="37000"/>
                  <a:satMod val="300000"/>
                </a:srgbClr>
              </a:gs>
              <a:gs pos="100000">
                <a:srgbClr val="38C6C6">
                  <a:tint val="15000"/>
                  <a:satMod val="350000"/>
                </a:srgbClr>
              </a:gs>
            </a:gsLst>
            <a:lin ang="16200000" scaled="1"/>
          </a:gradFill>
          <a:ln w="9525" cap="flat" cmpd="sng" algn="ctr">
            <a:solidFill>
              <a:sysClr val="windowText" lastClr="000000">
                <a:lumMod val="95000"/>
                <a:lumOff val="5000"/>
              </a:sysClr>
            </a:solidFill>
            <a:prstDash val="solid"/>
          </a:ln>
          <a:effectLst>
            <a:outerShdw blurRad="40000" dist="20000" dir="5400000" rotWithShape="0">
              <a:srgbClr val="000000">
                <a:alpha val="38000"/>
              </a:srgbClr>
            </a:outerShdw>
          </a:effectLst>
        </p:spPr>
        <p:txBody>
          <a:bodyPr rtlCol="0" anchor="ctr"/>
          <a:lstStyle/>
          <a:p>
            <a:pPr algn="ctr">
              <a:defRPr/>
            </a:pPr>
            <a:endParaRPr lang="en-US" sz="2399" b="1" kern="0" dirty="0">
              <a:solidFill>
                <a:prstClr val="white"/>
              </a:solidFill>
              <a:latin typeface="Segoe UI"/>
            </a:endParaRPr>
          </a:p>
        </p:txBody>
      </p:sp>
      <p:cxnSp>
        <p:nvCxnSpPr>
          <p:cNvPr id="21" name="Connector: Elbow 20">
            <a:extLst>
              <a:ext uri="{FF2B5EF4-FFF2-40B4-BE49-F238E27FC236}">
                <a16:creationId xmlns:a16="http://schemas.microsoft.com/office/drawing/2014/main" id="{39FB7B0B-43C4-53CC-F7CB-9A6A0904A3A3}"/>
              </a:ext>
            </a:extLst>
          </p:cNvPr>
          <p:cNvCxnSpPr>
            <a:stCxn id="17" idx="3"/>
            <a:endCxn id="20" idx="4"/>
          </p:cNvCxnSpPr>
          <p:nvPr/>
        </p:nvCxnSpPr>
        <p:spPr>
          <a:xfrm>
            <a:off x="10118144" y="5874154"/>
            <a:ext cx="1295806" cy="106023"/>
          </a:xfrm>
          <a:prstGeom prst="bentConnector4">
            <a:avLst>
              <a:gd name="adj1" fmla="val 36111"/>
              <a:gd name="adj2" fmla="val 315557"/>
            </a:avLst>
          </a:prstGeom>
          <a:noFill/>
          <a:ln w="9525" cap="flat" cmpd="sng" algn="ctr">
            <a:solidFill>
              <a:srgbClr val="202B50">
                <a:shade val="95000"/>
                <a:satMod val="105000"/>
              </a:srgbClr>
            </a:solidFill>
            <a:prstDash val="solid"/>
            <a:tailEnd type="triangle"/>
          </a:ln>
          <a:effectLst/>
        </p:spPr>
      </p:cxn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A0C5A348-4298-4909-4060-9A6A57FB0D4B}"/>
                  </a:ext>
                </a:extLst>
              </p14:cNvPr>
              <p14:cNvContentPartPr/>
              <p14:nvPr/>
            </p14:nvContentPartPr>
            <p14:xfrm>
              <a:off x="1709068" y="5314892"/>
              <a:ext cx="1254240" cy="1017720"/>
            </p14:xfrm>
          </p:contentPart>
        </mc:Choice>
        <mc:Fallback>
          <p:pic>
            <p:nvPicPr>
              <p:cNvPr id="3" name="Ink 2">
                <a:extLst>
                  <a:ext uri="{FF2B5EF4-FFF2-40B4-BE49-F238E27FC236}">
                    <a16:creationId xmlns:a16="http://schemas.microsoft.com/office/drawing/2014/main" id="{A0C5A348-4298-4909-4060-9A6A57FB0D4B}"/>
                  </a:ext>
                </a:extLst>
              </p:cNvPr>
              <p:cNvPicPr/>
              <p:nvPr/>
            </p:nvPicPr>
            <p:blipFill>
              <a:blip r:embed="rId3"/>
              <a:stretch>
                <a:fillRect/>
              </a:stretch>
            </p:blipFill>
            <p:spPr>
              <a:xfrm>
                <a:off x="1700068" y="5306252"/>
                <a:ext cx="1271880" cy="1035360"/>
              </a:xfrm>
              <a:prstGeom prst="rect">
                <a:avLst/>
              </a:prstGeom>
            </p:spPr>
          </p:pic>
        </mc:Fallback>
      </mc:AlternateContent>
      <p:grpSp>
        <p:nvGrpSpPr>
          <p:cNvPr id="23" name="Group 22">
            <a:extLst>
              <a:ext uri="{FF2B5EF4-FFF2-40B4-BE49-F238E27FC236}">
                <a16:creationId xmlns:a16="http://schemas.microsoft.com/office/drawing/2014/main" id="{F4E4A8FD-45CA-5B2A-A1F4-8E36591D3978}"/>
              </a:ext>
            </a:extLst>
          </p:cNvPr>
          <p:cNvGrpSpPr/>
          <p:nvPr/>
        </p:nvGrpSpPr>
        <p:grpSpPr>
          <a:xfrm>
            <a:off x="10143508" y="5611172"/>
            <a:ext cx="865800" cy="290520"/>
            <a:chOff x="10143508" y="5611172"/>
            <a:chExt cx="865800" cy="290520"/>
          </a:xfrm>
        </p:grpSpPr>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BB3D800C-C9B1-1EDB-CE4C-12AC8F35C3AE}"/>
                    </a:ext>
                  </a:extLst>
                </p14:cNvPr>
                <p14:cNvContentPartPr/>
                <p14:nvPr/>
              </p14:nvContentPartPr>
              <p14:xfrm>
                <a:off x="10143508" y="5765972"/>
                <a:ext cx="730080" cy="36360"/>
              </p14:xfrm>
            </p:contentPart>
          </mc:Choice>
          <mc:Fallback>
            <p:pic>
              <p:nvPicPr>
                <p:cNvPr id="11" name="Ink 10">
                  <a:extLst>
                    <a:ext uri="{FF2B5EF4-FFF2-40B4-BE49-F238E27FC236}">
                      <a16:creationId xmlns:a16="http://schemas.microsoft.com/office/drawing/2014/main" id="{BB3D800C-C9B1-1EDB-CE4C-12AC8F35C3AE}"/>
                    </a:ext>
                  </a:extLst>
                </p:cNvPr>
                <p:cNvPicPr/>
                <p:nvPr/>
              </p:nvPicPr>
              <p:blipFill>
                <a:blip r:embed="rId5"/>
                <a:stretch>
                  <a:fillRect/>
                </a:stretch>
              </p:blipFill>
              <p:spPr>
                <a:xfrm>
                  <a:off x="10134868" y="5757332"/>
                  <a:ext cx="74772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2" name="Ink 21">
                  <a:extLst>
                    <a:ext uri="{FF2B5EF4-FFF2-40B4-BE49-F238E27FC236}">
                      <a16:creationId xmlns:a16="http://schemas.microsoft.com/office/drawing/2014/main" id="{EB5A5A4B-11E4-78D6-8E62-DEEB874B6E28}"/>
                    </a:ext>
                  </a:extLst>
                </p14:cNvPr>
                <p14:cNvContentPartPr/>
                <p14:nvPr/>
              </p14:nvContentPartPr>
              <p14:xfrm>
                <a:off x="10823548" y="5611172"/>
                <a:ext cx="185760" cy="290520"/>
              </p14:xfrm>
            </p:contentPart>
          </mc:Choice>
          <mc:Fallback>
            <p:pic>
              <p:nvPicPr>
                <p:cNvPr id="22" name="Ink 21">
                  <a:extLst>
                    <a:ext uri="{FF2B5EF4-FFF2-40B4-BE49-F238E27FC236}">
                      <a16:creationId xmlns:a16="http://schemas.microsoft.com/office/drawing/2014/main" id="{EB5A5A4B-11E4-78D6-8E62-DEEB874B6E28}"/>
                    </a:ext>
                  </a:extLst>
                </p:cNvPr>
                <p:cNvPicPr/>
                <p:nvPr/>
              </p:nvPicPr>
              <p:blipFill>
                <a:blip r:embed="rId7"/>
                <a:stretch>
                  <a:fillRect/>
                </a:stretch>
              </p:blipFill>
              <p:spPr>
                <a:xfrm>
                  <a:off x="10814548" y="5602172"/>
                  <a:ext cx="203400" cy="308160"/>
                </a:xfrm>
                <a:prstGeom prst="rect">
                  <a:avLst/>
                </a:prstGeom>
              </p:spPr>
            </p:pic>
          </mc:Fallback>
        </mc:AlternateContent>
      </p:grpSp>
      <p:grpSp>
        <p:nvGrpSpPr>
          <p:cNvPr id="25" name="Group 24">
            <a:extLst>
              <a:ext uri="{FF2B5EF4-FFF2-40B4-BE49-F238E27FC236}">
                <a16:creationId xmlns:a16="http://schemas.microsoft.com/office/drawing/2014/main" id="{EC1E7526-6B51-5F77-867F-81BC476F4285}"/>
              </a:ext>
            </a:extLst>
          </p:cNvPr>
          <p:cNvGrpSpPr/>
          <p:nvPr/>
        </p:nvGrpSpPr>
        <p:grpSpPr>
          <a:xfrm>
            <a:off x="7150828" y="5883692"/>
            <a:ext cx="1477080" cy="301320"/>
            <a:chOff x="7150828" y="5883692"/>
            <a:chExt cx="1477080" cy="301320"/>
          </a:xfrm>
        </p:grpSpPr>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1D3440C8-8FE6-0D37-BFA8-30F57853BDDE}"/>
                    </a:ext>
                  </a:extLst>
                </p14:cNvPr>
                <p14:cNvContentPartPr/>
                <p14:nvPr/>
              </p14:nvContentPartPr>
              <p14:xfrm>
                <a:off x="7150828" y="5883692"/>
                <a:ext cx="1447560" cy="301320"/>
              </p14:xfrm>
            </p:contentPart>
          </mc:Choice>
          <mc:Fallback>
            <p:pic>
              <p:nvPicPr>
                <p:cNvPr id="8" name="Ink 7">
                  <a:extLst>
                    <a:ext uri="{FF2B5EF4-FFF2-40B4-BE49-F238E27FC236}">
                      <a16:creationId xmlns:a16="http://schemas.microsoft.com/office/drawing/2014/main" id="{1D3440C8-8FE6-0D37-BFA8-30F57853BDDE}"/>
                    </a:ext>
                  </a:extLst>
                </p:cNvPr>
                <p:cNvPicPr/>
                <p:nvPr/>
              </p:nvPicPr>
              <p:blipFill>
                <a:blip r:embed="rId9"/>
                <a:stretch>
                  <a:fillRect/>
                </a:stretch>
              </p:blipFill>
              <p:spPr>
                <a:xfrm>
                  <a:off x="7141828" y="5874692"/>
                  <a:ext cx="146520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8CDC8944-8473-E843-0433-7FA4C469F5B4}"/>
                    </a:ext>
                  </a:extLst>
                </p14:cNvPr>
                <p14:cNvContentPartPr/>
                <p14:nvPr/>
              </p14:nvContentPartPr>
              <p14:xfrm>
                <a:off x="8564908" y="5971892"/>
                <a:ext cx="29160" cy="79200"/>
              </p14:xfrm>
            </p:contentPart>
          </mc:Choice>
          <mc:Fallback>
            <p:pic>
              <p:nvPicPr>
                <p:cNvPr id="9" name="Ink 8">
                  <a:extLst>
                    <a:ext uri="{FF2B5EF4-FFF2-40B4-BE49-F238E27FC236}">
                      <a16:creationId xmlns:a16="http://schemas.microsoft.com/office/drawing/2014/main" id="{8CDC8944-8473-E843-0433-7FA4C469F5B4}"/>
                    </a:ext>
                  </a:extLst>
                </p:cNvPr>
                <p:cNvPicPr/>
                <p:nvPr/>
              </p:nvPicPr>
              <p:blipFill>
                <a:blip r:embed="rId11"/>
                <a:stretch>
                  <a:fillRect/>
                </a:stretch>
              </p:blipFill>
              <p:spPr>
                <a:xfrm>
                  <a:off x="8556268" y="5963252"/>
                  <a:ext cx="4680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4" name="Ink 23">
                  <a:extLst>
                    <a:ext uri="{FF2B5EF4-FFF2-40B4-BE49-F238E27FC236}">
                      <a16:creationId xmlns:a16="http://schemas.microsoft.com/office/drawing/2014/main" id="{64D626A7-B297-2A4C-938F-7BF38B48EA16}"/>
                    </a:ext>
                  </a:extLst>
                </p14:cNvPr>
                <p14:cNvContentPartPr/>
                <p14:nvPr/>
              </p14:nvContentPartPr>
              <p14:xfrm>
                <a:off x="8413708" y="5986292"/>
                <a:ext cx="214200" cy="191160"/>
              </p14:xfrm>
            </p:contentPart>
          </mc:Choice>
          <mc:Fallback>
            <p:pic>
              <p:nvPicPr>
                <p:cNvPr id="24" name="Ink 23">
                  <a:extLst>
                    <a:ext uri="{FF2B5EF4-FFF2-40B4-BE49-F238E27FC236}">
                      <a16:creationId xmlns:a16="http://schemas.microsoft.com/office/drawing/2014/main" id="{64D626A7-B297-2A4C-938F-7BF38B48EA16}"/>
                    </a:ext>
                  </a:extLst>
                </p:cNvPr>
                <p:cNvPicPr/>
                <p:nvPr/>
              </p:nvPicPr>
              <p:blipFill>
                <a:blip r:embed="rId13"/>
                <a:stretch>
                  <a:fillRect/>
                </a:stretch>
              </p:blipFill>
              <p:spPr>
                <a:xfrm>
                  <a:off x="8404708" y="5977292"/>
                  <a:ext cx="231840" cy="208800"/>
                </a:xfrm>
                <a:prstGeom prst="rect">
                  <a:avLst/>
                </a:prstGeom>
              </p:spPr>
            </p:pic>
          </mc:Fallback>
        </mc:AlternateContent>
      </p:grpSp>
      <p:grpSp>
        <p:nvGrpSpPr>
          <p:cNvPr id="31" name="Group 30">
            <a:extLst>
              <a:ext uri="{FF2B5EF4-FFF2-40B4-BE49-F238E27FC236}">
                <a16:creationId xmlns:a16="http://schemas.microsoft.com/office/drawing/2014/main" id="{38CB4134-D8A3-71D3-AB9E-EADF0F5065B9}"/>
              </a:ext>
            </a:extLst>
          </p:cNvPr>
          <p:cNvGrpSpPr/>
          <p:nvPr/>
        </p:nvGrpSpPr>
        <p:grpSpPr>
          <a:xfrm>
            <a:off x="932908" y="5753372"/>
            <a:ext cx="885240" cy="598680"/>
            <a:chOff x="932908" y="5753372"/>
            <a:chExt cx="885240" cy="598680"/>
          </a:xfrm>
        </p:grpSpPr>
        <mc:AlternateContent xmlns:mc="http://schemas.openxmlformats.org/markup-compatibility/2006">
          <mc:Choice xmlns:p14="http://schemas.microsoft.com/office/powerpoint/2010/main" Requires="p14">
            <p:contentPart p14:bwMode="auto" r:id="rId14">
              <p14:nvContentPartPr>
                <p14:cNvPr id="26" name="Ink 25">
                  <a:extLst>
                    <a:ext uri="{FF2B5EF4-FFF2-40B4-BE49-F238E27FC236}">
                      <a16:creationId xmlns:a16="http://schemas.microsoft.com/office/drawing/2014/main" id="{B5E30369-886C-B379-98BA-BEAE14D5E180}"/>
                    </a:ext>
                  </a:extLst>
                </p14:cNvPr>
                <p14:cNvContentPartPr/>
                <p14:nvPr/>
              </p14:nvContentPartPr>
              <p14:xfrm>
                <a:off x="1223428" y="5986292"/>
                <a:ext cx="27360" cy="330480"/>
              </p14:xfrm>
            </p:contentPart>
          </mc:Choice>
          <mc:Fallback>
            <p:pic>
              <p:nvPicPr>
                <p:cNvPr id="26" name="Ink 25">
                  <a:extLst>
                    <a:ext uri="{FF2B5EF4-FFF2-40B4-BE49-F238E27FC236}">
                      <a16:creationId xmlns:a16="http://schemas.microsoft.com/office/drawing/2014/main" id="{B5E30369-886C-B379-98BA-BEAE14D5E180}"/>
                    </a:ext>
                  </a:extLst>
                </p:cNvPr>
                <p:cNvPicPr/>
                <p:nvPr/>
              </p:nvPicPr>
              <p:blipFill>
                <a:blip r:embed="rId15"/>
                <a:stretch>
                  <a:fillRect/>
                </a:stretch>
              </p:blipFill>
              <p:spPr>
                <a:xfrm>
                  <a:off x="1214428" y="5977652"/>
                  <a:ext cx="4500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7" name="Ink 26">
                  <a:extLst>
                    <a:ext uri="{FF2B5EF4-FFF2-40B4-BE49-F238E27FC236}">
                      <a16:creationId xmlns:a16="http://schemas.microsoft.com/office/drawing/2014/main" id="{AB6DF44F-480A-5712-949B-802CD47A44CD}"/>
                    </a:ext>
                  </a:extLst>
                </p14:cNvPr>
                <p14:cNvContentPartPr/>
                <p14:nvPr/>
              </p14:nvContentPartPr>
              <p14:xfrm>
                <a:off x="932908" y="5753372"/>
                <a:ext cx="885240" cy="598680"/>
              </p14:xfrm>
            </p:contentPart>
          </mc:Choice>
          <mc:Fallback>
            <p:pic>
              <p:nvPicPr>
                <p:cNvPr id="27" name="Ink 26">
                  <a:extLst>
                    <a:ext uri="{FF2B5EF4-FFF2-40B4-BE49-F238E27FC236}">
                      <a16:creationId xmlns:a16="http://schemas.microsoft.com/office/drawing/2014/main" id="{AB6DF44F-480A-5712-949B-802CD47A44CD}"/>
                    </a:ext>
                  </a:extLst>
                </p:cNvPr>
                <p:cNvPicPr/>
                <p:nvPr/>
              </p:nvPicPr>
              <p:blipFill>
                <a:blip r:embed="rId17"/>
                <a:stretch>
                  <a:fillRect/>
                </a:stretch>
              </p:blipFill>
              <p:spPr>
                <a:xfrm>
                  <a:off x="923908" y="5744732"/>
                  <a:ext cx="902880" cy="616320"/>
                </a:xfrm>
                <a:prstGeom prst="rect">
                  <a:avLst/>
                </a:prstGeom>
              </p:spPr>
            </p:pic>
          </mc:Fallback>
        </mc:AlternateContent>
      </p:grpSp>
      <p:grpSp>
        <p:nvGrpSpPr>
          <p:cNvPr id="30" name="Group 29">
            <a:extLst>
              <a:ext uri="{FF2B5EF4-FFF2-40B4-BE49-F238E27FC236}">
                <a16:creationId xmlns:a16="http://schemas.microsoft.com/office/drawing/2014/main" id="{818D0F74-E16A-A859-83AF-4588F160D6F3}"/>
              </a:ext>
            </a:extLst>
          </p:cNvPr>
          <p:cNvGrpSpPr/>
          <p:nvPr/>
        </p:nvGrpSpPr>
        <p:grpSpPr>
          <a:xfrm>
            <a:off x="3315388" y="5840492"/>
            <a:ext cx="3527280" cy="935280"/>
            <a:chOff x="3315388" y="5840492"/>
            <a:chExt cx="3527280" cy="935280"/>
          </a:xfrm>
        </p:grpSpPr>
        <mc:AlternateContent xmlns:mc="http://schemas.openxmlformats.org/markup-compatibility/2006">
          <mc:Choice xmlns:p14="http://schemas.microsoft.com/office/powerpoint/2010/main" Requires="p14">
            <p:contentPart p14:bwMode="auto" r:id="rId18">
              <p14:nvContentPartPr>
                <p14:cNvPr id="4" name="Ink 3">
                  <a:extLst>
                    <a:ext uri="{FF2B5EF4-FFF2-40B4-BE49-F238E27FC236}">
                      <a16:creationId xmlns:a16="http://schemas.microsoft.com/office/drawing/2014/main" id="{FB125B26-C6E0-E63F-57F4-4C2B055FC743}"/>
                    </a:ext>
                  </a:extLst>
                </p14:cNvPr>
                <p14:cNvContentPartPr/>
                <p14:nvPr/>
              </p14:nvContentPartPr>
              <p14:xfrm>
                <a:off x="3315388" y="5848052"/>
                <a:ext cx="2092680" cy="376920"/>
              </p14:xfrm>
            </p:contentPart>
          </mc:Choice>
          <mc:Fallback>
            <p:pic>
              <p:nvPicPr>
                <p:cNvPr id="4" name="Ink 3">
                  <a:extLst>
                    <a:ext uri="{FF2B5EF4-FFF2-40B4-BE49-F238E27FC236}">
                      <a16:creationId xmlns:a16="http://schemas.microsoft.com/office/drawing/2014/main" id="{FB125B26-C6E0-E63F-57F4-4C2B055FC743}"/>
                    </a:ext>
                  </a:extLst>
                </p:cNvPr>
                <p:cNvPicPr/>
                <p:nvPr/>
              </p:nvPicPr>
              <p:blipFill>
                <a:blip r:embed="rId19"/>
                <a:stretch>
                  <a:fillRect/>
                </a:stretch>
              </p:blipFill>
              <p:spPr>
                <a:xfrm>
                  <a:off x="3306388" y="5839052"/>
                  <a:ext cx="2110320" cy="394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5" name="Ink 4">
                  <a:extLst>
                    <a:ext uri="{FF2B5EF4-FFF2-40B4-BE49-F238E27FC236}">
                      <a16:creationId xmlns:a16="http://schemas.microsoft.com/office/drawing/2014/main" id="{89989F3A-46A3-67BD-1123-78F8A891A3C6}"/>
                    </a:ext>
                  </a:extLst>
                </p14:cNvPr>
                <p14:cNvContentPartPr/>
                <p14:nvPr/>
              </p14:nvContentPartPr>
              <p14:xfrm>
                <a:off x="5247148" y="5840492"/>
                <a:ext cx="248400" cy="232920"/>
              </p14:xfrm>
            </p:contentPart>
          </mc:Choice>
          <mc:Fallback>
            <p:pic>
              <p:nvPicPr>
                <p:cNvPr id="5" name="Ink 4">
                  <a:extLst>
                    <a:ext uri="{FF2B5EF4-FFF2-40B4-BE49-F238E27FC236}">
                      <a16:creationId xmlns:a16="http://schemas.microsoft.com/office/drawing/2014/main" id="{89989F3A-46A3-67BD-1123-78F8A891A3C6}"/>
                    </a:ext>
                  </a:extLst>
                </p:cNvPr>
                <p:cNvPicPr/>
                <p:nvPr/>
              </p:nvPicPr>
              <p:blipFill>
                <a:blip r:embed="rId21"/>
                <a:stretch>
                  <a:fillRect/>
                </a:stretch>
              </p:blipFill>
              <p:spPr>
                <a:xfrm>
                  <a:off x="5238508" y="5831852"/>
                  <a:ext cx="266040" cy="2505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6" name="Ink 5">
                  <a:extLst>
                    <a:ext uri="{FF2B5EF4-FFF2-40B4-BE49-F238E27FC236}">
                      <a16:creationId xmlns:a16="http://schemas.microsoft.com/office/drawing/2014/main" id="{8398A7C3-9929-C78C-2423-A764A729D2CD}"/>
                    </a:ext>
                  </a:extLst>
                </p14:cNvPr>
                <p14:cNvContentPartPr/>
                <p14:nvPr/>
              </p14:nvContentPartPr>
              <p14:xfrm>
                <a:off x="5821708" y="6250172"/>
                <a:ext cx="1020960" cy="65160"/>
              </p14:xfrm>
            </p:contentPart>
          </mc:Choice>
          <mc:Fallback>
            <p:pic>
              <p:nvPicPr>
                <p:cNvPr id="6" name="Ink 5">
                  <a:extLst>
                    <a:ext uri="{FF2B5EF4-FFF2-40B4-BE49-F238E27FC236}">
                      <a16:creationId xmlns:a16="http://schemas.microsoft.com/office/drawing/2014/main" id="{8398A7C3-9929-C78C-2423-A764A729D2CD}"/>
                    </a:ext>
                  </a:extLst>
                </p:cNvPr>
                <p:cNvPicPr/>
                <p:nvPr/>
              </p:nvPicPr>
              <p:blipFill>
                <a:blip r:embed="rId23"/>
                <a:stretch>
                  <a:fillRect/>
                </a:stretch>
              </p:blipFill>
              <p:spPr>
                <a:xfrm>
                  <a:off x="5813068" y="6241532"/>
                  <a:ext cx="1038600" cy="82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8" name="Ink 27">
                  <a:extLst>
                    <a:ext uri="{FF2B5EF4-FFF2-40B4-BE49-F238E27FC236}">
                      <a16:creationId xmlns:a16="http://schemas.microsoft.com/office/drawing/2014/main" id="{A0D69D17-A70B-E9E3-DD47-71383807E4D9}"/>
                    </a:ext>
                  </a:extLst>
                </p14:cNvPr>
                <p14:cNvContentPartPr/>
                <p14:nvPr/>
              </p14:nvContentPartPr>
              <p14:xfrm>
                <a:off x="5462788" y="6353492"/>
                <a:ext cx="197280" cy="275040"/>
              </p14:xfrm>
            </p:contentPart>
          </mc:Choice>
          <mc:Fallback>
            <p:pic>
              <p:nvPicPr>
                <p:cNvPr id="28" name="Ink 27">
                  <a:extLst>
                    <a:ext uri="{FF2B5EF4-FFF2-40B4-BE49-F238E27FC236}">
                      <a16:creationId xmlns:a16="http://schemas.microsoft.com/office/drawing/2014/main" id="{A0D69D17-A70B-E9E3-DD47-71383807E4D9}"/>
                    </a:ext>
                  </a:extLst>
                </p:cNvPr>
                <p:cNvPicPr/>
                <p:nvPr/>
              </p:nvPicPr>
              <p:blipFill>
                <a:blip r:embed="rId25"/>
                <a:stretch>
                  <a:fillRect/>
                </a:stretch>
              </p:blipFill>
              <p:spPr>
                <a:xfrm>
                  <a:off x="5453788" y="6344852"/>
                  <a:ext cx="21492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9" name="Ink 28">
                  <a:extLst>
                    <a:ext uri="{FF2B5EF4-FFF2-40B4-BE49-F238E27FC236}">
                      <a16:creationId xmlns:a16="http://schemas.microsoft.com/office/drawing/2014/main" id="{6AB7F157-F166-B192-C454-39B24A172E8E}"/>
                    </a:ext>
                  </a:extLst>
                </p14:cNvPr>
                <p14:cNvContentPartPr/>
                <p14:nvPr/>
              </p14:nvContentPartPr>
              <p14:xfrm>
                <a:off x="5257948" y="6249452"/>
                <a:ext cx="676080" cy="526320"/>
              </p14:xfrm>
            </p:contentPart>
          </mc:Choice>
          <mc:Fallback>
            <p:pic>
              <p:nvPicPr>
                <p:cNvPr id="29" name="Ink 28">
                  <a:extLst>
                    <a:ext uri="{FF2B5EF4-FFF2-40B4-BE49-F238E27FC236}">
                      <a16:creationId xmlns:a16="http://schemas.microsoft.com/office/drawing/2014/main" id="{6AB7F157-F166-B192-C454-39B24A172E8E}"/>
                    </a:ext>
                  </a:extLst>
                </p:cNvPr>
                <p:cNvPicPr/>
                <p:nvPr/>
              </p:nvPicPr>
              <p:blipFill>
                <a:blip r:embed="rId27"/>
                <a:stretch>
                  <a:fillRect/>
                </a:stretch>
              </p:blipFill>
              <p:spPr>
                <a:xfrm>
                  <a:off x="5249308" y="6240452"/>
                  <a:ext cx="693720" cy="543960"/>
                </a:xfrm>
                <a:prstGeom prst="rect">
                  <a:avLst/>
                </a:prstGeom>
              </p:spPr>
            </p:pic>
          </mc:Fallback>
        </mc:AlternateContent>
      </p:grpSp>
    </p:spTree>
    <p:extLst>
      <p:ext uri="{BB962C8B-B14F-4D97-AF65-F5344CB8AC3E}">
        <p14:creationId xmlns:p14="http://schemas.microsoft.com/office/powerpoint/2010/main" val="2742072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46518-222F-7355-46F3-D25D8A0EA200}"/>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8" name="Ink 7">
                <a:extLst>
                  <a:ext uri="{FF2B5EF4-FFF2-40B4-BE49-F238E27FC236}">
                    <a16:creationId xmlns:a16="http://schemas.microsoft.com/office/drawing/2014/main" id="{54883761-7961-2B55-B12D-CBC58AA1137D}"/>
                  </a:ext>
                </a:extLst>
              </p14:cNvPr>
              <p14:cNvContentPartPr/>
              <p14:nvPr/>
            </p14:nvContentPartPr>
            <p14:xfrm>
              <a:off x="6049588" y="946652"/>
              <a:ext cx="521640" cy="453960"/>
            </p14:xfrm>
          </p:contentPart>
        </mc:Choice>
        <mc:Fallback>
          <p:pic>
            <p:nvPicPr>
              <p:cNvPr id="8" name="Ink 7">
                <a:extLst>
                  <a:ext uri="{FF2B5EF4-FFF2-40B4-BE49-F238E27FC236}">
                    <a16:creationId xmlns:a16="http://schemas.microsoft.com/office/drawing/2014/main" id="{54883761-7961-2B55-B12D-CBC58AA1137D}"/>
                  </a:ext>
                </a:extLst>
              </p:cNvPr>
              <p:cNvPicPr/>
              <p:nvPr/>
            </p:nvPicPr>
            <p:blipFill>
              <a:blip r:embed="rId3"/>
              <a:stretch>
                <a:fillRect/>
              </a:stretch>
            </p:blipFill>
            <p:spPr>
              <a:xfrm>
                <a:off x="6040588" y="938012"/>
                <a:ext cx="539280" cy="471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8BFD61EF-A695-25B6-BCEA-6F2B2325A6B0}"/>
                  </a:ext>
                </a:extLst>
              </p14:cNvPr>
              <p14:cNvContentPartPr/>
              <p14:nvPr/>
            </p14:nvContentPartPr>
            <p14:xfrm>
              <a:off x="5979388" y="1388732"/>
              <a:ext cx="547200" cy="489240"/>
            </p14:xfrm>
          </p:contentPart>
        </mc:Choice>
        <mc:Fallback>
          <p:pic>
            <p:nvPicPr>
              <p:cNvPr id="9" name="Ink 8">
                <a:extLst>
                  <a:ext uri="{FF2B5EF4-FFF2-40B4-BE49-F238E27FC236}">
                    <a16:creationId xmlns:a16="http://schemas.microsoft.com/office/drawing/2014/main" id="{8BFD61EF-A695-25B6-BCEA-6F2B2325A6B0}"/>
                  </a:ext>
                </a:extLst>
              </p:cNvPr>
              <p:cNvPicPr/>
              <p:nvPr/>
            </p:nvPicPr>
            <p:blipFill>
              <a:blip r:embed="rId5"/>
              <a:stretch>
                <a:fillRect/>
              </a:stretch>
            </p:blipFill>
            <p:spPr>
              <a:xfrm>
                <a:off x="5970388" y="1380092"/>
                <a:ext cx="564840" cy="506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3CBEB0DB-BEAB-E0A7-4C7C-69728A1A2BE4}"/>
                  </a:ext>
                </a:extLst>
              </p14:cNvPr>
              <p14:cNvContentPartPr/>
              <p14:nvPr/>
            </p14:nvContentPartPr>
            <p14:xfrm>
              <a:off x="6800908" y="1578812"/>
              <a:ext cx="77040" cy="216360"/>
            </p14:xfrm>
          </p:contentPart>
        </mc:Choice>
        <mc:Fallback>
          <p:pic>
            <p:nvPicPr>
              <p:cNvPr id="10" name="Ink 9">
                <a:extLst>
                  <a:ext uri="{FF2B5EF4-FFF2-40B4-BE49-F238E27FC236}">
                    <a16:creationId xmlns:a16="http://schemas.microsoft.com/office/drawing/2014/main" id="{3CBEB0DB-BEAB-E0A7-4C7C-69728A1A2BE4}"/>
                  </a:ext>
                </a:extLst>
              </p:cNvPr>
              <p:cNvPicPr/>
              <p:nvPr/>
            </p:nvPicPr>
            <p:blipFill>
              <a:blip r:embed="rId7"/>
              <a:stretch>
                <a:fillRect/>
              </a:stretch>
            </p:blipFill>
            <p:spPr>
              <a:xfrm>
                <a:off x="6791908" y="1569812"/>
                <a:ext cx="9468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8A64AD43-5174-DB16-880F-E7C5949CF58B}"/>
                  </a:ext>
                </a:extLst>
              </p14:cNvPr>
              <p14:cNvContentPartPr/>
              <p14:nvPr/>
            </p14:nvContentPartPr>
            <p14:xfrm>
              <a:off x="6926908" y="1465052"/>
              <a:ext cx="462600" cy="307080"/>
            </p14:xfrm>
          </p:contentPart>
        </mc:Choice>
        <mc:Fallback>
          <p:pic>
            <p:nvPicPr>
              <p:cNvPr id="11" name="Ink 10">
                <a:extLst>
                  <a:ext uri="{FF2B5EF4-FFF2-40B4-BE49-F238E27FC236}">
                    <a16:creationId xmlns:a16="http://schemas.microsoft.com/office/drawing/2014/main" id="{8A64AD43-5174-DB16-880F-E7C5949CF58B}"/>
                  </a:ext>
                </a:extLst>
              </p:cNvPr>
              <p:cNvPicPr/>
              <p:nvPr/>
            </p:nvPicPr>
            <p:blipFill>
              <a:blip r:embed="rId9"/>
              <a:stretch>
                <a:fillRect/>
              </a:stretch>
            </p:blipFill>
            <p:spPr>
              <a:xfrm>
                <a:off x="6918268" y="1456052"/>
                <a:ext cx="48024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k 12">
                <a:extLst>
                  <a:ext uri="{FF2B5EF4-FFF2-40B4-BE49-F238E27FC236}">
                    <a16:creationId xmlns:a16="http://schemas.microsoft.com/office/drawing/2014/main" id="{503DB7F0-CD49-11E3-2D05-E6738FF8B22A}"/>
                  </a:ext>
                </a:extLst>
              </p14:cNvPr>
              <p14:cNvContentPartPr/>
              <p14:nvPr/>
            </p14:nvContentPartPr>
            <p14:xfrm>
              <a:off x="2345908" y="3901532"/>
              <a:ext cx="5844960" cy="1338480"/>
            </p14:xfrm>
          </p:contentPart>
        </mc:Choice>
        <mc:Fallback>
          <p:pic>
            <p:nvPicPr>
              <p:cNvPr id="13" name="Ink 12">
                <a:extLst>
                  <a:ext uri="{FF2B5EF4-FFF2-40B4-BE49-F238E27FC236}">
                    <a16:creationId xmlns:a16="http://schemas.microsoft.com/office/drawing/2014/main" id="{503DB7F0-CD49-11E3-2D05-E6738FF8B22A}"/>
                  </a:ext>
                </a:extLst>
              </p:cNvPr>
              <p:cNvPicPr/>
              <p:nvPr/>
            </p:nvPicPr>
            <p:blipFill>
              <a:blip r:embed="rId11"/>
              <a:stretch>
                <a:fillRect/>
              </a:stretch>
            </p:blipFill>
            <p:spPr>
              <a:xfrm>
                <a:off x="2337268" y="3892892"/>
                <a:ext cx="5862600" cy="1356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Ink 13">
                <a:extLst>
                  <a:ext uri="{FF2B5EF4-FFF2-40B4-BE49-F238E27FC236}">
                    <a16:creationId xmlns:a16="http://schemas.microsoft.com/office/drawing/2014/main" id="{CB629C00-EA92-2CAD-FBD0-03093ACAEACD}"/>
                  </a:ext>
                </a:extLst>
              </p14:cNvPr>
              <p14:cNvContentPartPr/>
              <p14:nvPr/>
            </p14:nvContentPartPr>
            <p14:xfrm>
              <a:off x="3922708" y="4377812"/>
              <a:ext cx="465120" cy="358200"/>
            </p14:xfrm>
          </p:contentPart>
        </mc:Choice>
        <mc:Fallback>
          <p:pic>
            <p:nvPicPr>
              <p:cNvPr id="14" name="Ink 13">
                <a:extLst>
                  <a:ext uri="{FF2B5EF4-FFF2-40B4-BE49-F238E27FC236}">
                    <a16:creationId xmlns:a16="http://schemas.microsoft.com/office/drawing/2014/main" id="{CB629C00-EA92-2CAD-FBD0-03093ACAEACD}"/>
                  </a:ext>
                </a:extLst>
              </p:cNvPr>
              <p:cNvPicPr/>
              <p:nvPr/>
            </p:nvPicPr>
            <p:blipFill>
              <a:blip r:embed="rId13"/>
              <a:stretch>
                <a:fillRect/>
              </a:stretch>
            </p:blipFill>
            <p:spPr>
              <a:xfrm>
                <a:off x="3914068" y="4369172"/>
                <a:ext cx="48276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6C6267D1-D9CD-409E-F8E9-BD7463A325F9}"/>
                  </a:ext>
                </a:extLst>
              </p14:cNvPr>
              <p14:cNvContentPartPr/>
              <p14:nvPr/>
            </p14:nvContentPartPr>
            <p14:xfrm>
              <a:off x="4355428" y="4460252"/>
              <a:ext cx="247680" cy="244080"/>
            </p14:xfrm>
          </p:contentPart>
        </mc:Choice>
        <mc:Fallback>
          <p:pic>
            <p:nvPicPr>
              <p:cNvPr id="15" name="Ink 14">
                <a:extLst>
                  <a:ext uri="{FF2B5EF4-FFF2-40B4-BE49-F238E27FC236}">
                    <a16:creationId xmlns:a16="http://schemas.microsoft.com/office/drawing/2014/main" id="{6C6267D1-D9CD-409E-F8E9-BD7463A325F9}"/>
                  </a:ext>
                </a:extLst>
              </p:cNvPr>
              <p:cNvPicPr/>
              <p:nvPr/>
            </p:nvPicPr>
            <p:blipFill>
              <a:blip r:embed="rId15"/>
              <a:stretch>
                <a:fillRect/>
              </a:stretch>
            </p:blipFill>
            <p:spPr>
              <a:xfrm>
                <a:off x="4346428" y="4451612"/>
                <a:ext cx="26532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63E835CD-DEFD-E765-6070-DE623AD36B77}"/>
                  </a:ext>
                </a:extLst>
              </p14:cNvPr>
              <p14:cNvContentPartPr/>
              <p14:nvPr/>
            </p14:nvContentPartPr>
            <p14:xfrm>
              <a:off x="4697788" y="4416692"/>
              <a:ext cx="264240" cy="435240"/>
            </p14:xfrm>
          </p:contentPart>
        </mc:Choice>
        <mc:Fallback>
          <p:pic>
            <p:nvPicPr>
              <p:cNvPr id="16" name="Ink 15">
                <a:extLst>
                  <a:ext uri="{FF2B5EF4-FFF2-40B4-BE49-F238E27FC236}">
                    <a16:creationId xmlns:a16="http://schemas.microsoft.com/office/drawing/2014/main" id="{63E835CD-DEFD-E765-6070-DE623AD36B77}"/>
                  </a:ext>
                </a:extLst>
              </p:cNvPr>
              <p:cNvPicPr/>
              <p:nvPr/>
            </p:nvPicPr>
            <p:blipFill>
              <a:blip r:embed="rId17"/>
              <a:stretch>
                <a:fillRect/>
              </a:stretch>
            </p:blipFill>
            <p:spPr>
              <a:xfrm>
                <a:off x="4688788" y="4408052"/>
                <a:ext cx="281880" cy="4528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7FFA84D0-DBEF-7F49-DAC0-7E2938A2AB51}"/>
                  </a:ext>
                </a:extLst>
              </p14:cNvPr>
              <p14:cNvContentPartPr/>
              <p14:nvPr/>
            </p14:nvContentPartPr>
            <p14:xfrm>
              <a:off x="5216188" y="4431092"/>
              <a:ext cx="628560" cy="411480"/>
            </p14:xfrm>
          </p:contentPart>
        </mc:Choice>
        <mc:Fallback>
          <p:pic>
            <p:nvPicPr>
              <p:cNvPr id="17" name="Ink 16">
                <a:extLst>
                  <a:ext uri="{FF2B5EF4-FFF2-40B4-BE49-F238E27FC236}">
                    <a16:creationId xmlns:a16="http://schemas.microsoft.com/office/drawing/2014/main" id="{7FFA84D0-DBEF-7F49-DAC0-7E2938A2AB51}"/>
                  </a:ext>
                </a:extLst>
              </p:cNvPr>
              <p:cNvPicPr/>
              <p:nvPr/>
            </p:nvPicPr>
            <p:blipFill>
              <a:blip r:embed="rId19"/>
              <a:stretch>
                <a:fillRect/>
              </a:stretch>
            </p:blipFill>
            <p:spPr>
              <a:xfrm>
                <a:off x="5207548" y="4422092"/>
                <a:ext cx="646200" cy="429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CC1EC12D-27B9-8F59-09DD-8E927CBFC403}"/>
                  </a:ext>
                </a:extLst>
              </p14:cNvPr>
              <p14:cNvContentPartPr/>
              <p14:nvPr/>
            </p14:nvContentPartPr>
            <p14:xfrm>
              <a:off x="5991268" y="4334972"/>
              <a:ext cx="220320" cy="468720"/>
            </p14:xfrm>
          </p:contentPart>
        </mc:Choice>
        <mc:Fallback>
          <p:pic>
            <p:nvPicPr>
              <p:cNvPr id="18" name="Ink 17">
                <a:extLst>
                  <a:ext uri="{FF2B5EF4-FFF2-40B4-BE49-F238E27FC236}">
                    <a16:creationId xmlns:a16="http://schemas.microsoft.com/office/drawing/2014/main" id="{CC1EC12D-27B9-8F59-09DD-8E927CBFC403}"/>
                  </a:ext>
                </a:extLst>
              </p:cNvPr>
              <p:cNvPicPr/>
              <p:nvPr/>
            </p:nvPicPr>
            <p:blipFill>
              <a:blip r:embed="rId21"/>
              <a:stretch>
                <a:fillRect/>
              </a:stretch>
            </p:blipFill>
            <p:spPr>
              <a:xfrm>
                <a:off x="5982268" y="4325972"/>
                <a:ext cx="237960" cy="4863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695B0483-BCCA-B1F0-D686-2C4C588F466C}"/>
                  </a:ext>
                </a:extLst>
              </p14:cNvPr>
              <p14:cNvContentPartPr/>
              <p14:nvPr/>
            </p14:nvContentPartPr>
            <p14:xfrm>
              <a:off x="4867348" y="5104652"/>
              <a:ext cx="53640" cy="568800"/>
            </p14:xfrm>
          </p:contentPart>
        </mc:Choice>
        <mc:Fallback>
          <p:pic>
            <p:nvPicPr>
              <p:cNvPr id="19" name="Ink 18">
                <a:extLst>
                  <a:ext uri="{FF2B5EF4-FFF2-40B4-BE49-F238E27FC236}">
                    <a16:creationId xmlns:a16="http://schemas.microsoft.com/office/drawing/2014/main" id="{695B0483-BCCA-B1F0-D686-2C4C588F466C}"/>
                  </a:ext>
                </a:extLst>
              </p:cNvPr>
              <p:cNvPicPr/>
              <p:nvPr/>
            </p:nvPicPr>
            <p:blipFill>
              <a:blip r:embed="rId23"/>
              <a:stretch>
                <a:fillRect/>
              </a:stretch>
            </p:blipFill>
            <p:spPr>
              <a:xfrm>
                <a:off x="4858348" y="5096012"/>
                <a:ext cx="71280" cy="586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k 19">
                <a:extLst>
                  <a:ext uri="{FF2B5EF4-FFF2-40B4-BE49-F238E27FC236}">
                    <a16:creationId xmlns:a16="http://schemas.microsoft.com/office/drawing/2014/main" id="{92FB83A2-F44B-C5F7-2755-CEF01EA88C2D}"/>
                  </a:ext>
                </a:extLst>
              </p14:cNvPr>
              <p14:cNvContentPartPr/>
              <p14:nvPr/>
            </p14:nvContentPartPr>
            <p14:xfrm>
              <a:off x="4412308" y="5754092"/>
              <a:ext cx="1053360" cy="441720"/>
            </p14:xfrm>
          </p:contentPart>
        </mc:Choice>
        <mc:Fallback>
          <p:pic>
            <p:nvPicPr>
              <p:cNvPr id="20" name="Ink 19">
                <a:extLst>
                  <a:ext uri="{FF2B5EF4-FFF2-40B4-BE49-F238E27FC236}">
                    <a16:creationId xmlns:a16="http://schemas.microsoft.com/office/drawing/2014/main" id="{92FB83A2-F44B-C5F7-2755-CEF01EA88C2D}"/>
                  </a:ext>
                </a:extLst>
              </p:cNvPr>
              <p:cNvPicPr/>
              <p:nvPr/>
            </p:nvPicPr>
            <p:blipFill>
              <a:blip r:embed="rId25"/>
              <a:stretch>
                <a:fillRect/>
              </a:stretch>
            </p:blipFill>
            <p:spPr>
              <a:xfrm>
                <a:off x="4403308" y="5745092"/>
                <a:ext cx="1071000" cy="4593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7D6D3538-C438-7256-D6A3-D700A01FC77F}"/>
                  </a:ext>
                </a:extLst>
              </p14:cNvPr>
              <p14:cNvContentPartPr/>
              <p14:nvPr/>
            </p14:nvContentPartPr>
            <p14:xfrm>
              <a:off x="4363708" y="6032372"/>
              <a:ext cx="544320" cy="735840"/>
            </p14:xfrm>
          </p:contentPart>
        </mc:Choice>
        <mc:Fallback>
          <p:pic>
            <p:nvPicPr>
              <p:cNvPr id="21" name="Ink 20">
                <a:extLst>
                  <a:ext uri="{FF2B5EF4-FFF2-40B4-BE49-F238E27FC236}">
                    <a16:creationId xmlns:a16="http://schemas.microsoft.com/office/drawing/2014/main" id="{7D6D3538-C438-7256-D6A3-D700A01FC77F}"/>
                  </a:ext>
                </a:extLst>
              </p:cNvPr>
              <p:cNvPicPr/>
              <p:nvPr/>
            </p:nvPicPr>
            <p:blipFill>
              <a:blip r:embed="rId27"/>
              <a:stretch>
                <a:fillRect/>
              </a:stretch>
            </p:blipFill>
            <p:spPr>
              <a:xfrm>
                <a:off x="4354708" y="6023372"/>
                <a:ext cx="561960" cy="753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96917EB7-CA42-7DA4-A51C-C6A74E938280}"/>
                  </a:ext>
                </a:extLst>
              </p14:cNvPr>
              <p14:cNvContentPartPr/>
              <p14:nvPr/>
            </p14:nvContentPartPr>
            <p14:xfrm>
              <a:off x="4354348" y="6141092"/>
              <a:ext cx="1000800" cy="632160"/>
            </p14:xfrm>
          </p:contentPart>
        </mc:Choice>
        <mc:Fallback>
          <p:pic>
            <p:nvPicPr>
              <p:cNvPr id="22" name="Ink 21">
                <a:extLst>
                  <a:ext uri="{FF2B5EF4-FFF2-40B4-BE49-F238E27FC236}">
                    <a16:creationId xmlns:a16="http://schemas.microsoft.com/office/drawing/2014/main" id="{96917EB7-CA42-7DA4-A51C-C6A74E938280}"/>
                  </a:ext>
                </a:extLst>
              </p:cNvPr>
              <p:cNvPicPr/>
              <p:nvPr/>
            </p:nvPicPr>
            <p:blipFill>
              <a:blip r:embed="rId29"/>
              <a:stretch>
                <a:fillRect/>
              </a:stretch>
            </p:blipFill>
            <p:spPr>
              <a:xfrm>
                <a:off x="4345348" y="6132452"/>
                <a:ext cx="1018440" cy="649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4" name="Ink 23">
                <a:extLst>
                  <a:ext uri="{FF2B5EF4-FFF2-40B4-BE49-F238E27FC236}">
                    <a16:creationId xmlns:a16="http://schemas.microsoft.com/office/drawing/2014/main" id="{63775094-B971-CC82-4B6E-F5BFC4C1831E}"/>
                  </a:ext>
                </a:extLst>
              </p14:cNvPr>
              <p14:cNvContentPartPr/>
              <p14:nvPr/>
            </p14:nvContentPartPr>
            <p14:xfrm>
              <a:off x="5594908" y="6246572"/>
              <a:ext cx="509040" cy="49320"/>
            </p14:xfrm>
          </p:contentPart>
        </mc:Choice>
        <mc:Fallback>
          <p:pic>
            <p:nvPicPr>
              <p:cNvPr id="24" name="Ink 23">
                <a:extLst>
                  <a:ext uri="{FF2B5EF4-FFF2-40B4-BE49-F238E27FC236}">
                    <a16:creationId xmlns:a16="http://schemas.microsoft.com/office/drawing/2014/main" id="{63775094-B971-CC82-4B6E-F5BFC4C1831E}"/>
                  </a:ext>
                </a:extLst>
              </p:cNvPr>
              <p:cNvPicPr/>
              <p:nvPr/>
            </p:nvPicPr>
            <p:blipFill>
              <a:blip r:embed="rId31"/>
              <a:stretch>
                <a:fillRect/>
              </a:stretch>
            </p:blipFill>
            <p:spPr>
              <a:xfrm>
                <a:off x="5586268" y="6237932"/>
                <a:ext cx="52668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5" name="Ink 24">
                <a:extLst>
                  <a:ext uri="{FF2B5EF4-FFF2-40B4-BE49-F238E27FC236}">
                    <a16:creationId xmlns:a16="http://schemas.microsoft.com/office/drawing/2014/main" id="{C8CD6568-8384-6C47-5EAA-229A2EE14DFA}"/>
                  </a:ext>
                </a:extLst>
              </p14:cNvPr>
              <p14:cNvContentPartPr/>
              <p14:nvPr/>
            </p14:nvContentPartPr>
            <p14:xfrm>
              <a:off x="6372148" y="6008252"/>
              <a:ext cx="222840" cy="229320"/>
            </p14:xfrm>
          </p:contentPart>
        </mc:Choice>
        <mc:Fallback>
          <p:pic>
            <p:nvPicPr>
              <p:cNvPr id="25" name="Ink 24">
                <a:extLst>
                  <a:ext uri="{FF2B5EF4-FFF2-40B4-BE49-F238E27FC236}">
                    <a16:creationId xmlns:a16="http://schemas.microsoft.com/office/drawing/2014/main" id="{C8CD6568-8384-6C47-5EAA-229A2EE14DFA}"/>
                  </a:ext>
                </a:extLst>
              </p:cNvPr>
              <p:cNvPicPr/>
              <p:nvPr/>
            </p:nvPicPr>
            <p:blipFill>
              <a:blip r:embed="rId33"/>
              <a:stretch>
                <a:fillRect/>
              </a:stretch>
            </p:blipFill>
            <p:spPr>
              <a:xfrm>
                <a:off x="6363508" y="5999252"/>
                <a:ext cx="24048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6" name="Ink 25">
                <a:extLst>
                  <a:ext uri="{FF2B5EF4-FFF2-40B4-BE49-F238E27FC236}">
                    <a16:creationId xmlns:a16="http://schemas.microsoft.com/office/drawing/2014/main" id="{1C033605-E645-7619-D620-A0DEC09A47D3}"/>
                  </a:ext>
                </a:extLst>
              </p14:cNvPr>
              <p14:cNvContentPartPr/>
              <p14:nvPr/>
            </p14:nvContentPartPr>
            <p14:xfrm>
              <a:off x="6625228" y="6003212"/>
              <a:ext cx="335520" cy="180720"/>
            </p14:xfrm>
          </p:contentPart>
        </mc:Choice>
        <mc:Fallback>
          <p:pic>
            <p:nvPicPr>
              <p:cNvPr id="26" name="Ink 25">
                <a:extLst>
                  <a:ext uri="{FF2B5EF4-FFF2-40B4-BE49-F238E27FC236}">
                    <a16:creationId xmlns:a16="http://schemas.microsoft.com/office/drawing/2014/main" id="{1C033605-E645-7619-D620-A0DEC09A47D3}"/>
                  </a:ext>
                </a:extLst>
              </p:cNvPr>
              <p:cNvPicPr/>
              <p:nvPr/>
            </p:nvPicPr>
            <p:blipFill>
              <a:blip r:embed="rId35"/>
              <a:stretch>
                <a:fillRect/>
              </a:stretch>
            </p:blipFill>
            <p:spPr>
              <a:xfrm>
                <a:off x="6616228" y="5994572"/>
                <a:ext cx="35316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7" name="Ink 26">
                <a:extLst>
                  <a:ext uri="{FF2B5EF4-FFF2-40B4-BE49-F238E27FC236}">
                    <a16:creationId xmlns:a16="http://schemas.microsoft.com/office/drawing/2014/main" id="{6AC5043F-7381-14D1-34CC-CDC44F4F21D2}"/>
                  </a:ext>
                </a:extLst>
              </p14:cNvPr>
              <p14:cNvContentPartPr/>
              <p14:nvPr/>
            </p14:nvContentPartPr>
            <p14:xfrm>
              <a:off x="7013308" y="5992052"/>
              <a:ext cx="216360" cy="310320"/>
            </p14:xfrm>
          </p:contentPart>
        </mc:Choice>
        <mc:Fallback>
          <p:pic>
            <p:nvPicPr>
              <p:cNvPr id="27" name="Ink 26">
                <a:extLst>
                  <a:ext uri="{FF2B5EF4-FFF2-40B4-BE49-F238E27FC236}">
                    <a16:creationId xmlns:a16="http://schemas.microsoft.com/office/drawing/2014/main" id="{6AC5043F-7381-14D1-34CC-CDC44F4F21D2}"/>
                  </a:ext>
                </a:extLst>
              </p:cNvPr>
              <p:cNvPicPr/>
              <p:nvPr/>
            </p:nvPicPr>
            <p:blipFill>
              <a:blip r:embed="rId37"/>
              <a:stretch>
                <a:fillRect/>
              </a:stretch>
            </p:blipFill>
            <p:spPr>
              <a:xfrm>
                <a:off x="7004668" y="5983412"/>
                <a:ext cx="23400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8" name="Ink 37">
                <a:extLst>
                  <a:ext uri="{FF2B5EF4-FFF2-40B4-BE49-F238E27FC236}">
                    <a16:creationId xmlns:a16="http://schemas.microsoft.com/office/drawing/2014/main" id="{C3713C8C-FBCE-97B2-21EB-BBC9EF1545B6}"/>
                  </a:ext>
                </a:extLst>
              </p14:cNvPr>
              <p14:cNvContentPartPr/>
              <p14:nvPr/>
            </p14:nvContentPartPr>
            <p14:xfrm>
              <a:off x="6736108" y="6376172"/>
              <a:ext cx="464040" cy="37800"/>
            </p14:xfrm>
          </p:contentPart>
        </mc:Choice>
        <mc:Fallback>
          <p:pic>
            <p:nvPicPr>
              <p:cNvPr id="38" name="Ink 37">
                <a:extLst>
                  <a:ext uri="{FF2B5EF4-FFF2-40B4-BE49-F238E27FC236}">
                    <a16:creationId xmlns:a16="http://schemas.microsoft.com/office/drawing/2014/main" id="{C3713C8C-FBCE-97B2-21EB-BBC9EF1545B6}"/>
                  </a:ext>
                </a:extLst>
              </p:cNvPr>
              <p:cNvPicPr/>
              <p:nvPr/>
            </p:nvPicPr>
            <p:blipFill>
              <a:blip r:embed="rId39"/>
              <a:stretch>
                <a:fillRect/>
              </a:stretch>
            </p:blipFill>
            <p:spPr>
              <a:xfrm>
                <a:off x="6727108" y="6367172"/>
                <a:ext cx="48168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9" name="Ink 38">
                <a:extLst>
                  <a:ext uri="{FF2B5EF4-FFF2-40B4-BE49-F238E27FC236}">
                    <a16:creationId xmlns:a16="http://schemas.microsoft.com/office/drawing/2014/main" id="{17CA1C52-86BB-F7E7-7DDC-91CD9E30E11D}"/>
                  </a:ext>
                </a:extLst>
              </p14:cNvPr>
              <p14:cNvContentPartPr/>
              <p14:nvPr/>
            </p14:nvContentPartPr>
            <p14:xfrm>
              <a:off x="6821788" y="6524852"/>
              <a:ext cx="378000" cy="24840"/>
            </p14:xfrm>
          </p:contentPart>
        </mc:Choice>
        <mc:Fallback>
          <p:pic>
            <p:nvPicPr>
              <p:cNvPr id="39" name="Ink 38">
                <a:extLst>
                  <a:ext uri="{FF2B5EF4-FFF2-40B4-BE49-F238E27FC236}">
                    <a16:creationId xmlns:a16="http://schemas.microsoft.com/office/drawing/2014/main" id="{17CA1C52-86BB-F7E7-7DDC-91CD9E30E11D}"/>
                  </a:ext>
                </a:extLst>
              </p:cNvPr>
              <p:cNvPicPr/>
              <p:nvPr/>
            </p:nvPicPr>
            <p:blipFill>
              <a:blip r:embed="rId41"/>
              <a:stretch>
                <a:fillRect/>
              </a:stretch>
            </p:blipFill>
            <p:spPr>
              <a:xfrm>
                <a:off x="6812788" y="6516212"/>
                <a:ext cx="395640" cy="42480"/>
              </a:xfrm>
              <a:prstGeom prst="rect">
                <a:avLst/>
              </a:prstGeom>
            </p:spPr>
          </p:pic>
        </mc:Fallback>
      </mc:AlternateContent>
      <p:grpSp>
        <p:nvGrpSpPr>
          <p:cNvPr id="46" name="Group 45">
            <a:extLst>
              <a:ext uri="{FF2B5EF4-FFF2-40B4-BE49-F238E27FC236}">
                <a16:creationId xmlns:a16="http://schemas.microsoft.com/office/drawing/2014/main" id="{32570914-3ECA-EA8C-EC0F-CE56EA5A3E26}"/>
              </a:ext>
            </a:extLst>
          </p:cNvPr>
          <p:cNvGrpSpPr/>
          <p:nvPr/>
        </p:nvGrpSpPr>
        <p:grpSpPr>
          <a:xfrm>
            <a:off x="2841628" y="1010372"/>
            <a:ext cx="1947960" cy="2846160"/>
            <a:chOff x="2841628" y="1010372"/>
            <a:chExt cx="1947960" cy="2846160"/>
          </a:xfrm>
        </p:grpSpPr>
        <mc:AlternateContent xmlns:mc="http://schemas.openxmlformats.org/markup-compatibility/2006">
          <mc:Choice xmlns:p14="http://schemas.microsoft.com/office/powerpoint/2010/main" Requires="p14">
            <p:contentPart p14:bwMode="auto" r:id="rId42">
              <p14:nvContentPartPr>
                <p14:cNvPr id="3" name="Ink 2">
                  <a:extLst>
                    <a:ext uri="{FF2B5EF4-FFF2-40B4-BE49-F238E27FC236}">
                      <a16:creationId xmlns:a16="http://schemas.microsoft.com/office/drawing/2014/main" id="{197E643E-E6B3-1F53-C1AB-FD5AB5F6BD92}"/>
                    </a:ext>
                  </a:extLst>
                </p14:cNvPr>
                <p14:cNvContentPartPr/>
                <p14:nvPr/>
              </p14:nvContentPartPr>
              <p14:xfrm>
                <a:off x="3502228" y="1010372"/>
                <a:ext cx="495720" cy="482400"/>
              </p14:xfrm>
            </p:contentPart>
          </mc:Choice>
          <mc:Fallback>
            <p:pic>
              <p:nvPicPr>
                <p:cNvPr id="3" name="Ink 2">
                  <a:extLst>
                    <a:ext uri="{FF2B5EF4-FFF2-40B4-BE49-F238E27FC236}">
                      <a16:creationId xmlns:a16="http://schemas.microsoft.com/office/drawing/2014/main" id="{197E643E-E6B3-1F53-C1AB-FD5AB5F6BD92}"/>
                    </a:ext>
                  </a:extLst>
                </p:cNvPr>
                <p:cNvPicPr/>
                <p:nvPr/>
              </p:nvPicPr>
              <p:blipFill>
                <a:blip r:embed="rId43"/>
                <a:stretch>
                  <a:fillRect/>
                </a:stretch>
              </p:blipFill>
              <p:spPr>
                <a:xfrm>
                  <a:off x="3493228" y="1001732"/>
                  <a:ext cx="513360" cy="5000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 name="Ink 3">
                  <a:extLst>
                    <a:ext uri="{FF2B5EF4-FFF2-40B4-BE49-F238E27FC236}">
                      <a16:creationId xmlns:a16="http://schemas.microsoft.com/office/drawing/2014/main" id="{EF62AB93-7762-23AD-80D2-6C1AF3937299}"/>
                    </a:ext>
                  </a:extLst>
                </p14:cNvPr>
                <p14:cNvContentPartPr/>
                <p14:nvPr/>
              </p14:nvContentPartPr>
              <p14:xfrm>
                <a:off x="3460468" y="1471892"/>
                <a:ext cx="444240" cy="435600"/>
              </p14:xfrm>
            </p:contentPart>
          </mc:Choice>
          <mc:Fallback>
            <p:pic>
              <p:nvPicPr>
                <p:cNvPr id="4" name="Ink 3">
                  <a:extLst>
                    <a:ext uri="{FF2B5EF4-FFF2-40B4-BE49-F238E27FC236}">
                      <a16:creationId xmlns:a16="http://schemas.microsoft.com/office/drawing/2014/main" id="{EF62AB93-7762-23AD-80D2-6C1AF3937299}"/>
                    </a:ext>
                  </a:extLst>
                </p:cNvPr>
                <p:cNvPicPr/>
                <p:nvPr/>
              </p:nvPicPr>
              <p:blipFill>
                <a:blip r:embed="rId45"/>
                <a:stretch>
                  <a:fillRect/>
                </a:stretch>
              </p:blipFill>
              <p:spPr>
                <a:xfrm>
                  <a:off x="3451828" y="1462892"/>
                  <a:ext cx="461880" cy="4532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 name="Ink 4">
                  <a:extLst>
                    <a:ext uri="{FF2B5EF4-FFF2-40B4-BE49-F238E27FC236}">
                      <a16:creationId xmlns:a16="http://schemas.microsoft.com/office/drawing/2014/main" id="{4EB3DF6A-681A-2EE0-5E04-733ED44A3831}"/>
                    </a:ext>
                  </a:extLst>
                </p14:cNvPr>
                <p14:cNvContentPartPr/>
                <p14:nvPr/>
              </p14:nvContentPartPr>
              <p14:xfrm>
                <a:off x="2841628" y="1735052"/>
                <a:ext cx="249840" cy="310320"/>
              </p14:xfrm>
            </p:contentPart>
          </mc:Choice>
          <mc:Fallback>
            <p:pic>
              <p:nvPicPr>
                <p:cNvPr id="5" name="Ink 4">
                  <a:extLst>
                    <a:ext uri="{FF2B5EF4-FFF2-40B4-BE49-F238E27FC236}">
                      <a16:creationId xmlns:a16="http://schemas.microsoft.com/office/drawing/2014/main" id="{4EB3DF6A-681A-2EE0-5E04-733ED44A3831}"/>
                    </a:ext>
                  </a:extLst>
                </p:cNvPr>
                <p:cNvPicPr/>
                <p:nvPr/>
              </p:nvPicPr>
              <p:blipFill>
                <a:blip r:embed="rId47"/>
                <a:stretch>
                  <a:fillRect/>
                </a:stretch>
              </p:blipFill>
              <p:spPr>
                <a:xfrm>
                  <a:off x="2832628" y="1726412"/>
                  <a:ext cx="26748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6" name="Ink 5">
                  <a:extLst>
                    <a:ext uri="{FF2B5EF4-FFF2-40B4-BE49-F238E27FC236}">
                      <a16:creationId xmlns:a16="http://schemas.microsoft.com/office/drawing/2014/main" id="{43FFFDC8-BCC1-6AD6-FB91-B9E7C96ADD93}"/>
                    </a:ext>
                  </a:extLst>
                </p14:cNvPr>
                <p14:cNvContentPartPr/>
                <p14:nvPr/>
              </p14:nvContentPartPr>
              <p14:xfrm>
                <a:off x="3037828" y="1754492"/>
                <a:ext cx="208800" cy="299160"/>
              </p14:xfrm>
            </p:contentPart>
          </mc:Choice>
          <mc:Fallback>
            <p:pic>
              <p:nvPicPr>
                <p:cNvPr id="6" name="Ink 5">
                  <a:extLst>
                    <a:ext uri="{FF2B5EF4-FFF2-40B4-BE49-F238E27FC236}">
                      <a16:creationId xmlns:a16="http://schemas.microsoft.com/office/drawing/2014/main" id="{43FFFDC8-BCC1-6AD6-FB91-B9E7C96ADD93}"/>
                    </a:ext>
                  </a:extLst>
                </p:cNvPr>
                <p:cNvPicPr/>
                <p:nvPr/>
              </p:nvPicPr>
              <p:blipFill>
                <a:blip r:embed="rId49"/>
                <a:stretch>
                  <a:fillRect/>
                </a:stretch>
              </p:blipFill>
              <p:spPr>
                <a:xfrm>
                  <a:off x="3029188" y="1745852"/>
                  <a:ext cx="22644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Ink 32">
                  <a:extLst>
                    <a:ext uri="{FF2B5EF4-FFF2-40B4-BE49-F238E27FC236}">
                      <a16:creationId xmlns:a16="http://schemas.microsoft.com/office/drawing/2014/main" id="{426EF365-F20B-D6D7-AE6F-3AFA05768F90}"/>
                    </a:ext>
                  </a:extLst>
                </p14:cNvPr>
                <p14:cNvContentPartPr/>
                <p14:nvPr/>
              </p14:nvContentPartPr>
              <p14:xfrm>
                <a:off x="3682948" y="2065532"/>
                <a:ext cx="66960" cy="659520"/>
              </p14:xfrm>
            </p:contentPart>
          </mc:Choice>
          <mc:Fallback>
            <p:pic>
              <p:nvPicPr>
                <p:cNvPr id="33" name="Ink 32">
                  <a:extLst>
                    <a:ext uri="{FF2B5EF4-FFF2-40B4-BE49-F238E27FC236}">
                      <a16:creationId xmlns:a16="http://schemas.microsoft.com/office/drawing/2014/main" id="{426EF365-F20B-D6D7-AE6F-3AFA05768F90}"/>
                    </a:ext>
                  </a:extLst>
                </p:cNvPr>
                <p:cNvPicPr/>
                <p:nvPr/>
              </p:nvPicPr>
              <p:blipFill>
                <a:blip r:embed="rId51"/>
                <a:stretch>
                  <a:fillRect/>
                </a:stretch>
              </p:blipFill>
              <p:spPr>
                <a:xfrm>
                  <a:off x="3673948" y="2056532"/>
                  <a:ext cx="84600" cy="6771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Ink 33">
                  <a:extLst>
                    <a:ext uri="{FF2B5EF4-FFF2-40B4-BE49-F238E27FC236}">
                      <a16:creationId xmlns:a16="http://schemas.microsoft.com/office/drawing/2014/main" id="{FFF5B98E-76E8-6FC7-3E9C-178D10DAAF48}"/>
                    </a:ext>
                  </a:extLst>
                </p14:cNvPr>
                <p14:cNvContentPartPr/>
                <p14:nvPr/>
              </p14:nvContentPartPr>
              <p14:xfrm>
                <a:off x="3618148" y="2682932"/>
                <a:ext cx="919440" cy="1173600"/>
              </p14:xfrm>
            </p:contentPart>
          </mc:Choice>
          <mc:Fallback>
            <p:pic>
              <p:nvPicPr>
                <p:cNvPr id="34" name="Ink 33">
                  <a:extLst>
                    <a:ext uri="{FF2B5EF4-FFF2-40B4-BE49-F238E27FC236}">
                      <a16:creationId xmlns:a16="http://schemas.microsoft.com/office/drawing/2014/main" id="{FFF5B98E-76E8-6FC7-3E9C-178D10DAAF48}"/>
                    </a:ext>
                  </a:extLst>
                </p:cNvPr>
                <p:cNvPicPr/>
                <p:nvPr/>
              </p:nvPicPr>
              <p:blipFill>
                <a:blip r:embed="rId53"/>
                <a:stretch>
                  <a:fillRect/>
                </a:stretch>
              </p:blipFill>
              <p:spPr>
                <a:xfrm>
                  <a:off x="3609148" y="2674292"/>
                  <a:ext cx="937080" cy="11912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Ink 34">
                  <a:extLst>
                    <a:ext uri="{FF2B5EF4-FFF2-40B4-BE49-F238E27FC236}">
                      <a16:creationId xmlns:a16="http://schemas.microsoft.com/office/drawing/2014/main" id="{B4B03B0E-EF95-8312-44D6-187548DA734C}"/>
                    </a:ext>
                  </a:extLst>
                </p14:cNvPr>
                <p14:cNvContentPartPr/>
                <p14:nvPr/>
              </p14:nvContentPartPr>
              <p14:xfrm>
                <a:off x="4361548" y="3729452"/>
                <a:ext cx="59760" cy="73440"/>
              </p14:xfrm>
            </p:contentPart>
          </mc:Choice>
          <mc:Fallback>
            <p:pic>
              <p:nvPicPr>
                <p:cNvPr id="35" name="Ink 34">
                  <a:extLst>
                    <a:ext uri="{FF2B5EF4-FFF2-40B4-BE49-F238E27FC236}">
                      <a16:creationId xmlns:a16="http://schemas.microsoft.com/office/drawing/2014/main" id="{B4B03B0E-EF95-8312-44D6-187548DA734C}"/>
                    </a:ext>
                  </a:extLst>
                </p:cNvPr>
                <p:cNvPicPr/>
                <p:nvPr/>
              </p:nvPicPr>
              <p:blipFill>
                <a:blip r:embed="rId55"/>
                <a:stretch>
                  <a:fillRect/>
                </a:stretch>
              </p:blipFill>
              <p:spPr>
                <a:xfrm>
                  <a:off x="4352548" y="3720812"/>
                  <a:ext cx="7740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Ink 35">
                  <a:extLst>
                    <a:ext uri="{FF2B5EF4-FFF2-40B4-BE49-F238E27FC236}">
                      <a16:creationId xmlns:a16="http://schemas.microsoft.com/office/drawing/2014/main" id="{27009E2B-14A7-C55B-6CDF-54671DE4BC90}"/>
                    </a:ext>
                  </a:extLst>
                </p14:cNvPr>
                <p14:cNvContentPartPr/>
                <p14:nvPr/>
              </p14:nvContentPartPr>
              <p14:xfrm>
                <a:off x="4494748" y="3716492"/>
                <a:ext cx="83880" cy="100080"/>
              </p14:xfrm>
            </p:contentPart>
          </mc:Choice>
          <mc:Fallback>
            <p:pic>
              <p:nvPicPr>
                <p:cNvPr id="36" name="Ink 35">
                  <a:extLst>
                    <a:ext uri="{FF2B5EF4-FFF2-40B4-BE49-F238E27FC236}">
                      <a16:creationId xmlns:a16="http://schemas.microsoft.com/office/drawing/2014/main" id="{27009E2B-14A7-C55B-6CDF-54671DE4BC90}"/>
                    </a:ext>
                  </a:extLst>
                </p:cNvPr>
                <p:cNvPicPr/>
                <p:nvPr/>
              </p:nvPicPr>
              <p:blipFill>
                <a:blip r:embed="rId57"/>
                <a:stretch>
                  <a:fillRect/>
                </a:stretch>
              </p:blipFill>
              <p:spPr>
                <a:xfrm>
                  <a:off x="4486108" y="3707852"/>
                  <a:ext cx="10152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4" name="Ink 43">
                  <a:extLst>
                    <a:ext uri="{FF2B5EF4-FFF2-40B4-BE49-F238E27FC236}">
                      <a16:creationId xmlns:a16="http://schemas.microsoft.com/office/drawing/2014/main" id="{F6A98135-11BC-F641-7B8E-BF540FC48AAF}"/>
                    </a:ext>
                  </a:extLst>
                </p14:cNvPr>
                <p14:cNvContentPartPr/>
                <p14:nvPr/>
              </p14:nvContentPartPr>
              <p14:xfrm>
                <a:off x="3894628" y="2090372"/>
                <a:ext cx="894960" cy="1715400"/>
              </p14:xfrm>
            </p:contentPart>
          </mc:Choice>
          <mc:Fallback>
            <p:pic>
              <p:nvPicPr>
                <p:cNvPr id="44" name="Ink 43">
                  <a:extLst>
                    <a:ext uri="{FF2B5EF4-FFF2-40B4-BE49-F238E27FC236}">
                      <a16:creationId xmlns:a16="http://schemas.microsoft.com/office/drawing/2014/main" id="{F6A98135-11BC-F641-7B8E-BF540FC48AAF}"/>
                    </a:ext>
                  </a:extLst>
                </p:cNvPr>
                <p:cNvPicPr/>
                <p:nvPr/>
              </p:nvPicPr>
              <p:blipFill>
                <a:blip r:embed="rId59"/>
                <a:stretch>
                  <a:fillRect/>
                </a:stretch>
              </p:blipFill>
              <p:spPr>
                <a:xfrm>
                  <a:off x="3885988" y="2081372"/>
                  <a:ext cx="912600" cy="17330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5" name="Ink 44">
                  <a:extLst>
                    <a:ext uri="{FF2B5EF4-FFF2-40B4-BE49-F238E27FC236}">
                      <a16:creationId xmlns:a16="http://schemas.microsoft.com/office/drawing/2014/main" id="{C3F6117D-2B43-6F83-0A02-22A91759375E}"/>
                    </a:ext>
                  </a:extLst>
                </p14:cNvPr>
                <p14:cNvContentPartPr/>
                <p14:nvPr/>
              </p14:nvContentPartPr>
              <p14:xfrm>
                <a:off x="3828388" y="1976972"/>
                <a:ext cx="222120" cy="194040"/>
              </p14:xfrm>
            </p:contentPart>
          </mc:Choice>
          <mc:Fallback>
            <p:pic>
              <p:nvPicPr>
                <p:cNvPr id="45" name="Ink 44">
                  <a:extLst>
                    <a:ext uri="{FF2B5EF4-FFF2-40B4-BE49-F238E27FC236}">
                      <a16:creationId xmlns:a16="http://schemas.microsoft.com/office/drawing/2014/main" id="{C3F6117D-2B43-6F83-0A02-22A91759375E}"/>
                    </a:ext>
                  </a:extLst>
                </p:cNvPr>
                <p:cNvPicPr/>
                <p:nvPr/>
              </p:nvPicPr>
              <p:blipFill>
                <a:blip r:embed="rId61"/>
                <a:stretch>
                  <a:fillRect/>
                </a:stretch>
              </p:blipFill>
              <p:spPr>
                <a:xfrm>
                  <a:off x="3819748" y="1968332"/>
                  <a:ext cx="239760" cy="211680"/>
                </a:xfrm>
                <a:prstGeom prst="rect">
                  <a:avLst/>
                </a:prstGeom>
              </p:spPr>
            </p:pic>
          </mc:Fallback>
        </mc:AlternateContent>
      </p:grpSp>
      <p:grpSp>
        <p:nvGrpSpPr>
          <p:cNvPr id="54" name="Group 53">
            <a:extLst>
              <a:ext uri="{FF2B5EF4-FFF2-40B4-BE49-F238E27FC236}">
                <a16:creationId xmlns:a16="http://schemas.microsoft.com/office/drawing/2014/main" id="{618B8B69-E13A-7415-7BE5-59B4D2814DB3}"/>
              </a:ext>
            </a:extLst>
          </p:cNvPr>
          <p:cNvGrpSpPr/>
          <p:nvPr/>
        </p:nvGrpSpPr>
        <p:grpSpPr>
          <a:xfrm>
            <a:off x="5321668" y="2309612"/>
            <a:ext cx="1443600" cy="1690200"/>
            <a:chOff x="5321668" y="2309612"/>
            <a:chExt cx="1443600" cy="1690200"/>
          </a:xfrm>
        </p:grpSpPr>
        <mc:AlternateContent xmlns:mc="http://schemas.openxmlformats.org/markup-compatibility/2006">
          <mc:Choice xmlns:p14="http://schemas.microsoft.com/office/powerpoint/2010/main" Requires="p14">
            <p:contentPart p14:bwMode="auto" r:id="rId62">
              <p14:nvContentPartPr>
                <p14:cNvPr id="47" name="Ink 46">
                  <a:extLst>
                    <a:ext uri="{FF2B5EF4-FFF2-40B4-BE49-F238E27FC236}">
                      <a16:creationId xmlns:a16="http://schemas.microsoft.com/office/drawing/2014/main" id="{4DD7C1E3-B762-0623-8EA2-A39BEE8EF678}"/>
                    </a:ext>
                  </a:extLst>
                </p14:cNvPr>
                <p14:cNvContentPartPr/>
                <p14:nvPr/>
              </p14:nvContentPartPr>
              <p14:xfrm>
                <a:off x="5466028" y="2394572"/>
                <a:ext cx="770760" cy="1316520"/>
              </p14:xfrm>
            </p:contentPart>
          </mc:Choice>
          <mc:Fallback>
            <p:pic>
              <p:nvPicPr>
                <p:cNvPr id="47" name="Ink 46">
                  <a:extLst>
                    <a:ext uri="{FF2B5EF4-FFF2-40B4-BE49-F238E27FC236}">
                      <a16:creationId xmlns:a16="http://schemas.microsoft.com/office/drawing/2014/main" id="{4DD7C1E3-B762-0623-8EA2-A39BEE8EF678}"/>
                    </a:ext>
                  </a:extLst>
                </p:cNvPr>
                <p:cNvPicPr/>
                <p:nvPr/>
              </p:nvPicPr>
              <p:blipFill>
                <a:blip r:embed="rId63"/>
                <a:stretch>
                  <a:fillRect/>
                </a:stretch>
              </p:blipFill>
              <p:spPr>
                <a:xfrm>
                  <a:off x="5457028" y="2385572"/>
                  <a:ext cx="788400" cy="1334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8" name="Ink 47">
                  <a:extLst>
                    <a:ext uri="{FF2B5EF4-FFF2-40B4-BE49-F238E27FC236}">
                      <a16:creationId xmlns:a16="http://schemas.microsoft.com/office/drawing/2014/main" id="{6B693508-0224-C1C4-E1A3-79ED2410F561}"/>
                    </a:ext>
                  </a:extLst>
                </p14:cNvPr>
                <p14:cNvContentPartPr/>
                <p14:nvPr/>
              </p14:nvContentPartPr>
              <p14:xfrm>
                <a:off x="5493748" y="3640532"/>
                <a:ext cx="130680" cy="120600"/>
              </p14:xfrm>
            </p:contentPart>
          </mc:Choice>
          <mc:Fallback>
            <p:pic>
              <p:nvPicPr>
                <p:cNvPr id="48" name="Ink 47">
                  <a:extLst>
                    <a:ext uri="{FF2B5EF4-FFF2-40B4-BE49-F238E27FC236}">
                      <a16:creationId xmlns:a16="http://schemas.microsoft.com/office/drawing/2014/main" id="{6B693508-0224-C1C4-E1A3-79ED2410F561}"/>
                    </a:ext>
                  </a:extLst>
                </p:cNvPr>
                <p:cNvPicPr/>
                <p:nvPr/>
              </p:nvPicPr>
              <p:blipFill>
                <a:blip r:embed="rId65"/>
                <a:stretch>
                  <a:fillRect/>
                </a:stretch>
              </p:blipFill>
              <p:spPr>
                <a:xfrm>
                  <a:off x="5485108" y="3631892"/>
                  <a:ext cx="14832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9" name="Ink 48">
                  <a:extLst>
                    <a:ext uri="{FF2B5EF4-FFF2-40B4-BE49-F238E27FC236}">
                      <a16:creationId xmlns:a16="http://schemas.microsoft.com/office/drawing/2014/main" id="{CDA1122E-D4B2-A1B3-3F2C-E62E199186D7}"/>
                    </a:ext>
                  </a:extLst>
                </p14:cNvPr>
                <p14:cNvContentPartPr/>
                <p14:nvPr/>
              </p14:nvContentPartPr>
              <p14:xfrm>
                <a:off x="5321668" y="3637652"/>
                <a:ext cx="187920" cy="163800"/>
              </p14:xfrm>
            </p:contentPart>
          </mc:Choice>
          <mc:Fallback>
            <p:pic>
              <p:nvPicPr>
                <p:cNvPr id="49" name="Ink 48">
                  <a:extLst>
                    <a:ext uri="{FF2B5EF4-FFF2-40B4-BE49-F238E27FC236}">
                      <a16:creationId xmlns:a16="http://schemas.microsoft.com/office/drawing/2014/main" id="{CDA1122E-D4B2-A1B3-3F2C-E62E199186D7}"/>
                    </a:ext>
                  </a:extLst>
                </p:cNvPr>
                <p:cNvPicPr/>
                <p:nvPr/>
              </p:nvPicPr>
              <p:blipFill>
                <a:blip r:embed="rId67"/>
                <a:stretch>
                  <a:fillRect/>
                </a:stretch>
              </p:blipFill>
              <p:spPr>
                <a:xfrm>
                  <a:off x="5313028" y="3628652"/>
                  <a:ext cx="20556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0" name="Ink 49">
                  <a:extLst>
                    <a:ext uri="{FF2B5EF4-FFF2-40B4-BE49-F238E27FC236}">
                      <a16:creationId xmlns:a16="http://schemas.microsoft.com/office/drawing/2014/main" id="{BE8319E4-AE92-C9E6-533A-BC7DCE25C344}"/>
                    </a:ext>
                  </a:extLst>
                </p14:cNvPr>
                <p14:cNvContentPartPr/>
                <p14:nvPr/>
              </p14:nvContentPartPr>
              <p14:xfrm>
                <a:off x="5867788" y="3193772"/>
                <a:ext cx="44640" cy="806040"/>
              </p14:xfrm>
            </p:contentPart>
          </mc:Choice>
          <mc:Fallback>
            <p:pic>
              <p:nvPicPr>
                <p:cNvPr id="50" name="Ink 49">
                  <a:extLst>
                    <a:ext uri="{FF2B5EF4-FFF2-40B4-BE49-F238E27FC236}">
                      <a16:creationId xmlns:a16="http://schemas.microsoft.com/office/drawing/2014/main" id="{BE8319E4-AE92-C9E6-533A-BC7DCE25C344}"/>
                    </a:ext>
                  </a:extLst>
                </p:cNvPr>
                <p:cNvPicPr/>
                <p:nvPr/>
              </p:nvPicPr>
              <p:blipFill>
                <a:blip r:embed="rId69"/>
                <a:stretch>
                  <a:fillRect/>
                </a:stretch>
              </p:blipFill>
              <p:spPr>
                <a:xfrm>
                  <a:off x="5858788" y="3185132"/>
                  <a:ext cx="62280" cy="8236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1" name="Ink 50">
                  <a:extLst>
                    <a:ext uri="{FF2B5EF4-FFF2-40B4-BE49-F238E27FC236}">
                      <a16:creationId xmlns:a16="http://schemas.microsoft.com/office/drawing/2014/main" id="{AECC9692-0AFC-B547-F191-23812FCCE094}"/>
                    </a:ext>
                  </a:extLst>
                </p14:cNvPr>
                <p14:cNvContentPartPr/>
                <p14:nvPr/>
              </p14:nvContentPartPr>
              <p14:xfrm>
                <a:off x="5860948" y="3124292"/>
                <a:ext cx="765000" cy="27000"/>
              </p14:xfrm>
            </p:contentPart>
          </mc:Choice>
          <mc:Fallback>
            <p:pic>
              <p:nvPicPr>
                <p:cNvPr id="51" name="Ink 50">
                  <a:extLst>
                    <a:ext uri="{FF2B5EF4-FFF2-40B4-BE49-F238E27FC236}">
                      <a16:creationId xmlns:a16="http://schemas.microsoft.com/office/drawing/2014/main" id="{AECC9692-0AFC-B547-F191-23812FCCE094}"/>
                    </a:ext>
                  </a:extLst>
                </p:cNvPr>
                <p:cNvPicPr/>
                <p:nvPr/>
              </p:nvPicPr>
              <p:blipFill>
                <a:blip r:embed="rId71"/>
                <a:stretch>
                  <a:fillRect/>
                </a:stretch>
              </p:blipFill>
              <p:spPr>
                <a:xfrm>
                  <a:off x="5852308" y="3115292"/>
                  <a:ext cx="78264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2" name="Ink 51">
                  <a:extLst>
                    <a:ext uri="{FF2B5EF4-FFF2-40B4-BE49-F238E27FC236}">
                      <a16:creationId xmlns:a16="http://schemas.microsoft.com/office/drawing/2014/main" id="{B84F5790-7A13-5A33-34B9-2B3F26435478}"/>
                    </a:ext>
                  </a:extLst>
                </p14:cNvPr>
                <p14:cNvContentPartPr/>
                <p14:nvPr/>
              </p14:nvContentPartPr>
              <p14:xfrm>
                <a:off x="6643948" y="2433812"/>
                <a:ext cx="7200" cy="633600"/>
              </p14:xfrm>
            </p:contentPart>
          </mc:Choice>
          <mc:Fallback>
            <p:pic>
              <p:nvPicPr>
                <p:cNvPr id="52" name="Ink 51">
                  <a:extLst>
                    <a:ext uri="{FF2B5EF4-FFF2-40B4-BE49-F238E27FC236}">
                      <a16:creationId xmlns:a16="http://schemas.microsoft.com/office/drawing/2014/main" id="{B84F5790-7A13-5A33-34B9-2B3F26435478}"/>
                    </a:ext>
                  </a:extLst>
                </p:cNvPr>
                <p:cNvPicPr/>
                <p:nvPr/>
              </p:nvPicPr>
              <p:blipFill>
                <a:blip r:embed="rId73"/>
                <a:stretch>
                  <a:fillRect/>
                </a:stretch>
              </p:blipFill>
              <p:spPr>
                <a:xfrm>
                  <a:off x="6634948" y="2425172"/>
                  <a:ext cx="24840" cy="6512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3" name="Ink 52">
                  <a:extLst>
                    <a:ext uri="{FF2B5EF4-FFF2-40B4-BE49-F238E27FC236}">
                      <a16:creationId xmlns:a16="http://schemas.microsoft.com/office/drawing/2014/main" id="{A875F9AB-7564-F02B-FC03-80C02071DD78}"/>
                    </a:ext>
                  </a:extLst>
                </p14:cNvPr>
                <p14:cNvContentPartPr/>
                <p14:nvPr/>
              </p14:nvContentPartPr>
              <p14:xfrm>
                <a:off x="6479428" y="2309612"/>
                <a:ext cx="285840" cy="169560"/>
              </p14:xfrm>
            </p:contentPart>
          </mc:Choice>
          <mc:Fallback>
            <p:pic>
              <p:nvPicPr>
                <p:cNvPr id="53" name="Ink 52">
                  <a:extLst>
                    <a:ext uri="{FF2B5EF4-FFF2-40B4-BE49-F238E27FC236}">
                      <a16:creationId xmlns:a16="http://schemas.microsoft.com/office/drawing/2014/main" id="{A875F9AB-7564-F02B-FC03-80C02071DD78}"/>
                    </a:ext>
                  </a:extLst>
                </p:cNvPr>
                <p:cNvPicPr/>
                <p:nvPr/>
              </p:nvPicPr>
              <p:blipFill>
                <a:blip r:embed="rId75"/>
                <a:stretch>
                  <a:fillRect/>
                </a:stretch>
              </p:blipFill>
              <p:spPr>
                <a:xfrm>
                  <a:off x="6470428" y="2300612"/>
                  <a:ext cx="303480" cy="187200"/>
                </a:xfrm>
                <a:prstGeom prst="rect">
                  <a:avLst/>
                </a:prstGeom>
              </p:spPr>
            </p:pic>
          </mc:Fallback>
        </mc:AlternateContent>
      </p:grpSp>
      <p:grpSp>
        <p:nvGrpSpPr>
          <p:cNvPr id="67" name="Group 66">
            <a:extLst>
              <a:ext uri="{FF2B5EF4-FFF2-40B4-BE49-F238E27FC236}">
                <a16:creationId xmlns:a16="http://schemas.microsoft.com/office/drawing/2014/main" id="{D4206BB9-481E-B2D7-991B-ED90E75E34CA}"/>
              </a:ext>
            </a:extLst>
          </p:cNvPr>
          <p:cNvGrpSpPr/>
          <p:nvPr/>
        </p:nvGrpSpPr>
        <p:grpSpPr>
          <a:xfrm>
            <a:off x="7782628" y="4818812"/>
            <a:ext cx="2333160" cy="1731600"/>
            <a:chOff x="7782628" y="4818812"/>
            <a:chExt cx="2333160" cy="1731600"/>
          </a:xfrm>
        </p:grpSpPr>
        <mc:AlternateContent xmlns:mc="http://schemas.openxmlformats.org/markup-compatibility/2006">
          <mc:Choice xmlns:p14="http://schemas.microsoft.com/office/powerpoint/2010/main" Requires="p14">
            <p:contentPart p14:bwMode="auto" r:id="rId76">
              <p14:nvContentPartPr>
                <p14:cNvPr id="28" name="Ink 27">
                  <a:extLst>
                    <a:ext uri="{FF2B5EF4-FFF2-40B4-BE49-F238E27FC236}">
                      <a16:creationId xmlns:a16="http://schemas.microsoft.com/office/drawing/2014/main" id="{34774911-4862-1B8D-F7E1-5CB39991742F}"/>
                    </a:ext>
                  </a:extLst>
                </p14:cNvPr>
                <p14:cNvContentPartPr/>
                <p14:nvPr/>
              </p14:nvContentPartPr>
              <p14:xfrm>
                <a:off x="7827988" y="5893412"/>
                <a:ext cx="297360" cy="316440"/>
              </p14:xfrm>
            </p:contentPart>
          </mc:Choice>
          <mc:Fallback>
            <p:pic>
              <p:nvPicPr>
                <p:cNvPr id="28" name="Ink 27">
                  <a:extLst>
                    <a:ext uri="{FF2B5EF4-FFF2-40B4-BE49-F238E27FC236}">
                      <a16:creationId xmlns:a16="http://schemas.microsoft.com/office/drawing/2014/main" id="{34774911-4862-1B8D-F7E1-5CB39991742F}"/>
                    </a:ext>
                  </a:extLst>
                </p:cNvPr>
                <p:cNvPicPr/>
                <p:nvPr/>
              </p:nvPicPr>
              <p:blipFill>
                <a:blip r:embed="rId77"/>
                <a:stretch>
                  <a:fillRect/>
                </a:stretch>
              </p:blipFill>
              <p:spPr>
                <a:xfrm>
                  <a:off x="7819348" y="5884772"/>
                  <a:ext cx="31500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9" name="Ink 28">
                  <a:extLst>
                    <a:ext uri="{FF2B5EF4-FFF2-40B4-BE49-F238E27FC236}">
                      <a16:creationId xmlns:a16="http://schemas.microsoft.com/office/drawing/2014/main" id="{D96F9051-86BA-D01C-B31E-788ABA0B6771}"/>
                    </a:ext>
                  </a:extLst>
                </p14:cNvPr>
                <p14:cNvContentPartPr/>
                <p14:nvPr/>
              </p14:nvContentPartPr>
              <p14:xfrm>
                <a:off x="8194108" y="6033452"/>
                <a:ext cx="154440" cy="118440"/>
              </p14:xfrm>
            </p:contentPart>
          </mc:Choice>
          <mc:Fallback>
            <p:pic>
              <p:nvPicPr>
                <p:cNvPr id="29" name="Ink 28">
                  <a:extLst>
                    <a:ext uri="{FF2B5EF4-FFF2-40B4-BE49-F238E27FC236}">
                      <a16:creationId xmlns:a16="http://schemas.microsoft.com/office/drawing/2014/main" id="{D96F9051-86BA-D01C-B31E-788ABA0B6771}"/>
                    </a:ext>
                  </a:extLst>
                </p:cNvPr>
                <p:cNvPicPr/>
                <p:nvPr/>
              </p:nvPicPr>
              <p:blipFill>
                <a:blip r:embed="rId79"/>
                <a:stretch>
                  <a:fillRect/>
                </a:stretch>
              </p:blipFill>
              <p:spPr>
                <a:xfrm>
                  <a:off x="8185468" y="6024452"/>
                  <a:ext cx="17208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30" name="Ink 29">
                  <a:extLst>
                    <a:ext uri="{FF2B5EF4-FFF2-40B4-BE49-F238E27FC236}">
                      <a16:creationId xmlns:a16="http://schemas.microsoft.com/office/drawing/2014/main" id="{909C82C4-C1FC-5B2D-BC9F-4B6DF45EAFA8}"/>
                    </a:ext>
                  </a:extLst>
                </p14:cNvPr>
                <p14:cNvContentPartPr/>
                <p14:nvPr/>
              </p14:nvContentPartPr>
              <p14:xfrm>
                <a:off x="8433148" y="6043892"/>
                <a:ext cx="635760" cy="166320"/>
              </p14:xfrm>
            </p:contentPart>
          </mc:Choice>
          <mc:Fallback>
            <p:pic>
              <p:nvPicPr>
                <p:cNvPr id="30" name="Ink 29">
                  <a:extLst>
                    <a:ext uri="{FF2B5EF4-FFF2-40B4-BE49-F238E27FC236}">
                      <a16:creationId xmlns:a16="http://schemas.microsoft.com/office/drawing/2014/main" id="{909C82C4-C1FC-5B2D-BC9F-4B6DF45EAFA8}"/>
                    </a:ext>
                  </a:extLst>
                </p:cNvPr>
                <p:cNvPicPr/>
                <p:nvPr/>
              </p:nvPicPr>
              <p:blipFill>
                <a:blip r:embed="rId81"/>
                <a:stretch>
                  <a:fillRect/>
                </a:stretch>
              </p:blipFill>
              <p:spPr>
                <a:xfrm>
                  <a:off x="8424508" y="6034892"/>
                  <a:ext cx="65340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1" name="Ink 40">
                  <a:extLst>
                    <a:ext uri="{FF2B5EF4-FFF2-40B4-BE49-F238E27FC236}">
                      <a16:creationId xmlns:a16="http://schemas.microsoft.com/office/drawing/2014/main" id="{3C1043CA-2927-5D07-FC30-D1EFBCB301B0}"/>
                    </a:ext>
                  </a:extLst>
                </p14:cNvPr>
                <p14:cNvContentPartPr/>
                <p14:nvPr/>
              </p14:nvContentPartPr>
              <p14:xfrm>
                <a:off x="8472748" y="6335132"/>
                <a:ext cx="69480" cy="8280"/>
              </p14:xfrm>
            </p:contentPart>
          </mc:Choice>
          <mc:Fallback>
            <p:pic>
              <p:nvPicPr>
                <p:cNvPr id="41" name="Ink 40">
                  <a:extLst>
                    <a:ext uri="{FF2B5EF4-FFF2-40B4-BE49-F238E27FC236}">
                      <a16:creationId xmlns:a16="http://schemas.microsoft.com/office/drawing/2014/main" id="{3C1043CA-2927-5D07-FC30-D1EFBCB301B0}"/>
                    </a:ext>
                  </a:extLst>
                </p:cNvPr>
                <p:cNvPicPr/>
                <p:nvPr/>
              </p:nvPicPr>
              <p:blipFill>
                <a:blip r:embed="rId83"/>
                <a:stretch>
                  <a:fillRect/>
                </a:stretch>
              </p:blipFill>
              <p:spPr>
                <a:xfrm>
                  <a:off x="8464108" y="6326492"/>
                  <a:ext cx="8712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2" name="Ink 41">
                  <a:extLst>
                    <a:ext uri="{FF2B5EF4-FFF2-40B4-BE49-F238E27FC236}">
                      <a16:creationId xmlns:a16="http://schemas.microsoft.com/office/drawing/2014/main" id="{C9007C5D-350C-7B5E-053F-C66E36D8127B}"/>
                    </a:ext>
                  </a:extLst>
                </p14:cNvPr>
                <p14:cNvContentPartPr/>
                <p14:nvPr/>
              </p14:nvContentPartPr>
              <p14:xfrm>
                <a:off x="8518828" y="6473012"/>
                <a:ext cx="67680" cy="14040"/>
              </p14:xfrm>
            </p:contentPart>
          </mc:Choice>
          <mc:Fallback>
            <p:pic>
              <p:nvPicPr>
                <p:cNvPr id="42" name="Ink 41">
                  <a:extLst>
                    <a:ext uri="{FF2B5EF4-FFF2-40B4-BE49-F238E27FC236}">
                      <a16:creationId xmlns:a16="http://schemas.microsoft.com/office/drawing/2014/main" id="{C9007C5D-350C-7B5E-053F-C66E36D8127B}"/>
                    </a:ext>
                  </a:extLst>
                </p:cNvPr>
                <p:cNvPicPr/>
                <p:nvPr/>
              </p:nvPicPr>
              <p:blipFill>
                <a:blip r:embed="rId85"/>
                <a:stretch>
                  <a:fillRect/>
                </a:stretch>
              </p:blipFill>
              <p:spPr>
                <a:xfrm>
                  <a:off x="8509828" y="6464372"/>
                  <a:ext cx="8532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5" name="Ink 54">
                  <a:extLst>
                    <a:ext uri="{FF2B5EF4-FFF2-40B4-BE49-F238E27FC236}">
                      <a16:creationId xmlns:a16="http://schemas.microsoft.com/office/drawing/2014/main" id="{A3AF5685-BE18-020D-EC09-EC3530BDE08C}"/>
                    </a:ext>
                  </a:extLst>
                </p14:cNvPr>
                <p14:cNvContentPartPr/>
                <p14:nvPr/>
              </p14:nvContentPartPr>
              <p14:xfrm>
                <a:off x="7782628" y="5617292"/>
                <a:ext cx="1600560" cy="933120"/>
              </p14:xfrm>
            </p:contentPart>
          </mc:Choice>
          <mc:Fallback>
            <p:pic>
              <p:nvPicPr>
                <p:cNvPr id="55" name="Ink 54">
                  <a:extLst>
                    <a:ext uri="{FF2B5EF4-FFF2-40B4-BE49-F238E27FC236}">
                      <a16:creationId xmlns:a16="http://schemas.microsoft.com/office/drawing/2014/main" id="{A3AF5685-BE18-020D-EC09-EC3530BDE08C}"/>
                    </a:ext>
                  </a:extLst>
                </p:cNvPr>
                <p:cNvPicPr/>
                <p:nvPr/>
              </p:nvPicPr>
              <p:blipFill>
                <a:blip r:embed="rId87"/>
                <a:stretch>
                  <a:fillRect/>
                </a:stretch>
              </p:blipFill>
              <p:spPr>
                <a:xfrm>
                  <a:off x="7773628" y="5608652"/>
                  <a:ext cx="1618200" cy="9507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7" name="Ink 56">
                  <a:extLst>
                    <a:ext uri="{FF2B5EF4-FFF2-40B4-BE49-F238E27FC236}">
                      <a16:creationId xmlns:a16="http://schemas.microsoft.com/office/drawing/2014/main" id="{A96534C6-24D6-625E-0478-136E196069DC}"/>
                    </a:ext>
                  </a:extLst>
                </p14:cNvPr>
                <p14:cNvContentPartPr/>
                <p14:nvPr/>
              </p14:nvContentPartPr>
              <p14:xfrm>
                <a:off x="9032188" y="4818812"/>
                <a:ext cx="228600" cy="651600"/>
              </p14:xfrm>
            </p:contentPart>
          </mc:Choice>
          <mc:Fallback>
            <p:pic>
              <p:nvPicPr>
                <p:cNvPr id="57" name="Ink 56">
                  <a:extLst>
                    <a:ext uri="{FF2B5EF4-FFF2-40B4-BE49-F238E27FC236}">
                      <a16:creationId xmlns:a16="http://schemas.microsoft.com/office/drawing/2014/main" id="{A96534C6-24D6-625E-0478-136E196069DC}"/>
                    </a:ext>
                  </a:extLst>
                </p:cNvPr>
                <p:cNvPicPr/>
                <p:nvPr/>
              </p:nvPicPr>
              <p:blipFill>
                <a:blip r:embed="rId89"/>
                <a:stretch>
                  <a:fillRect/>
                </a:stretch>
              </p:blipFill>
              <p:spPr>
                <a:xfrm>
                  <a:off x="9023548" y="4809812"/>
                  <a:ext cx="246240" cy="6692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8" name="Ink 57">
                  <a:extLst>
                    <a:ext uri="{FF2B5EF4-FFF2-40B4-BE49-F238E27FC236}">
                      <a16:creationId xmlns:a16="http://schemas.microsoft.com/office/drawing/2014/main" id="{DB0A3538-270F-8EE9-D0F2-33EA9F384C23}"/>
                    </a:ext>
                  </a:extLst>
                </p14:cNvPr>
                <p14:cNvContentPartPr/>
                <p14:nvPr/>
              </p14:nvContentPartPr>
              <p14:xfrm>
                <a:off x="9031828" y="5223092"/>
                <a:ext cx="120960" cy="13320"/>
              </p14:xfrm>
            </p:contentPart>
          </mc:Choice>
          <mc:Fallback>
            <p:pic>
              <p:nvPicPr>
                <p:cNvPr id="58" name="Ink 57">
                  <a:extLst>
                    <a:ext uri="{FF2B5EF4-FFF2-40B4-BE49-F238E27FC236}">
                      <a16:creationId xmlns:a16="http://schemas.microsoft.com/office/drawing/2014/main" id="{DB0A3538-270F-8EE9-D0F2-33EA9F384C23}"/>
                    </a:ext>
                  </a:extLst>
                </p:cNvPr>
                <p:cNvPicPr/>
                <p:nvPr/>
              </p:nvPicPr>
              <p:blipFill>
                <a:blip r:embed="rId91"/>
                <a:stretch>
                  <a:fillRect/>
                </a:stretch>
              </p:blipFill>
              <p:spPr>
                <a:xfrm>
                  <a:off x="9023188" y="5214452"/>
                  <a:ext cx="13860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9" name="Ink 58">
                  <a:extLst>
                    <a:ext uri="{FF2B5EF4-FFF2-40B4-BE49-F238E27FC236}">
                      <a16:creationId xmlns:a16="http://schemas.microsoft.com/office/drawing/2014/main" id="{476C9B69-D1E6-5E9F-7EC9-B87386CA0C3F}"/>
                    </a:ext>
                  </a:extLst>
                </p14:cNvPr>
                <p14:cNvContentPartPr/>
                <p14:nvPr/>
              </p14:nvContentPartPr>
              <p14:xfrm>
                <a:off x="9295348" y="5209052"/>
                <a:ext cx="33120" cy="164880"/>
              </p14:xfrm>
            </p:contentPart>
          </mc:Choice>
          <mc:Fallback>
            <p:pic>
              <p:nvPicPr>
                <p:cNvPr id="59" name="Ink 58">
                  <a:extLst>
                    <a:ext uri="{FF2B5EF4-FFF2-40B4-BE49-F238E27FC236}">
                      <a16:creationId xmlns:a16="http://schemas.microsoft.com/office/drawing/2014/main" id="{476C9B69-D1E6-5E9F-7EC9-B87386CA0C3F}"/>
                    </a:ext>
                  </a:extLst>
                </p:cNvPr>
                <p:cNvPicPr/>
                <p:nvPr/>
              </p:nvPicPr>
              <p:blipFill>
                <a:blip r:embed="rId93"/>
                <a:stretch>
                  <a:fillRect/>
                </a:stretch>
              </p:blipFill>
              <p:spPr>
                <a:xfrm>
                  <a:off x="9286708" y="5200412"/>
                  <a:ext cx="5076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0" name="Ink 59">
                  <a:extLst>
                    <a:ext uri="{FF2B5EF4-FFF2-40B4-BE49-F238E27FC236}">
                      <a16:creationId xmlns:a16="http://schemas.microsoft.com/office/drawing/2014/main" id="{A81926D9-26CB-7398-FA0B-78E200CD3894}"/>
                    </a:ext>
                  </a:extLst>
                </p14:cNvPr>
                <p14:cNvContentPartPr/>
                <p14:nvPr/>
              </p14:nvContentPartPr>
              <p14:xfrm>
                <a:off x="9312628" y="5071532"/>
                <a:ext cx="15840" cy="40320"/>
              </p14:xfrm>
            </p:contentPart>
          </mc:Choice>
          <mc:Fallback>
            <p:pic>
              <p:nvPicPr>
                <p:cNvPr id="60" name="Ink 59">
                  <a:extLst>
                    <a:ext uri="{FF2B5EF4-FFF2-40B4-BE49-F238E27FC236}">
                      <a16:creationId xmlns:a16="http://schemas.microsoft.com/office/drawing/2014/main" id="{A81926D9-26CB-7398-FA0B-78E200CD3894}"/>
                    </a:ext>
                  </a:extLst>
                </p:cNvPr>
                <p:cNvPicPr/>
                <p:nvPr/>
              </p:nvPicPr>
              <p:blipFill>
                <a:blip r:embed="rId95"/>
                <a:stretch>
                  <a:fillRect/>
                </a:stretch>
              </p:blipFill>
              <p:spPr>
                <a:xfrm>
                  <a:off x="9303988" y="5062532"/>
                  <a:ext cx="3348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1" name="Ink 60">
                  <a:extLst>
                    <a:ext uri="{FF2B5EF4-FFF2-40B4-BE49-F238E27FC236}">
                      <a16:creationId xmlns:a16="http://schemas.microsoft.com/office/drawing/2014/main" id="{7371FF76-5A68-13DD-AFA8-38CC3399E903}"/>
                    </a:ext>
                  </a:extLst>
                </p14:cNvPr>
                <p14:cNvContentPartPr/>
                <p14:nvPr/>
              </p14:nvContentPartPr>
              <p14:xfrm>
                <a:off x="9472468" y="4997732"/>
                <a:ext cx="21240" cy="349560"/>
              </p14:xfrm>
            </p:contentPart>
          </mc:Choice>
          <mc:Fallback>
            <p:pic>
              <p:nvPicPr>
                <p:cNvPr id="61" name="Ink 60">
                  <a:extLst>
                    <a:ext uri="{FF2B5EF4-FFF2-40B4-BE49-F238E27FC236}">
                      <a16:creationId xmlns:a16="http://schemas.microsoft.com/office/drawing/2014/main" id="{7371FF76-5A68-13DD-AFA8-38CC3399E903}"/>
                    </a:ext>
                  </a:extLst>
                </p:cNvPr>
                <p:cNvPicPr/>
                <p:nvPr/>
              </p:nvPicPr>
              <p:blipFill>
                <a:blip r:embed="rId97"/>
                <a:stretch>
                  <a:fillRect/>
                </a:stretch>
              </p:blipFill>
              <p:spPr>
                <a:xfrm>
                  <a:off x="9463828" y="4989092"/>
                  <a:ext cx="3888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2" name="Ink 61">
                  <a:extLst>
                    <a:ext uri="{FF2B5EF4-FFF2-40B4-BE49-F238E27FC236}">
                      <a16:creationId xmlns:a16="http://schemas.microsoft.com/office/drawing/2014/main" id="{D1004AF7-32C8-411D-BE9F-A9AF03DACB26}"/>
                    </a:ext>
                  </a:extLst>
                </p14:cNvPr>
                <p14:cNvContentPartPr/>
                <p14:nvPr/>
              </p14:nvContentPartPr>
              <p14:xfrm>
                <a:off x="9591268" y="4986212"/>
                <a:ext cx="360" cy="356760"/>
              </p14:xfrm>
            </p:contentPart>
          </mc:Choice>
          <mc:Fallback>
            <p:pic>
              <p:nvPicPr>
                <p:cNvPr id="62" name="Ink 61">
                  <a:extLst>
                    <a:ext uri="{FF2B5EF4-FFF2-40B4-BE49-F238E27FC236}">
                      <a16:creationId xmlns:a16="http://schemas.microsoft.com/office/drawing/2014/main" id="{D1004AF7-32C8-411D-BE9F-A9AF03DACB26}"/>
                    </a:ext>
                  </a:extLst>
                </p:cNvPr>
                <p:cNvPicPr/>
                <p:nvPr/>
              </p:nvPicPr>
              <p:blipFill>
                <a:blip r:embed="rId99"/>
                <a:stretch>
                  <a:fillRect/>
                </a:stretch>
              </p:blipFill>
              <p:spPr>
                <a:xfrm>
                  <a:off x="9582628" y="4977212"/>
                  <a:ext cx="18000" cy="3744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3" name="Ink 62">
                  <a:extLst>
                    <a:ext uri="{FF2B5EF4-FFF2-40B4-BE49-F238E27FC236}">
                      <a16:creationId xmlns:a16="http://schemas.microsoft.com/office/drawing/2014/main" id="{EBAD70B2-ADF8-73AD-A617-1277673A8144}"/>
                    </a:ext>
                  </a:extLst>
                </p14:cNvPr>
                <p14:cNvContentPartPr/>
                <p14:nvPr/>
              </p14:nvContentPartPr>
              <p14:xfrm>
                <a:off x="9545188" y="5098172"/>
                <a:ext cx="257040" cy="221400"/>
              </p14:xfrm>
            </p:contentPart>
          </mc:Choice>
          <mc:Fallback>
            <p:pic>
              <p:nvPicPr>
                <p:cNvPr id="63" name="Ink 62">
                  <a:extLst>
                    <a:ext uri="{FF2B5EF4-FFF2-40B4-BE49-F238E27FC236}">
                      <a16:creationId xmlns:a16="http://schemas.microsoft.com/office/drawing/2014/main" id="{EBAD70B2-ADF8-73AD-A617-1277673A8144}"/>
                    </a:ext>
                  </a:extLst>
                </p:cNvPr>
                <p:cNvPicPr/>
                <p:nvPr/>
              </p:nvPicPr>
              <p:blipFill>
                <a:blip r:embed="rId101"/>
                <a:stretch>
                  <a:fillRect/>
                </a:stretch>
              </p:blipFill>
              <p:spPr>
                <a:xfrm>
                  <a:off x="9536188" y="5089172"/>
                  <a:ext cx="27468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4" name="Ink 63">
                  <a:extLst>
                    <a:ext uri="{FF2B5EF4-FFF2-40B4-BE49-F238E27FC236}">
                      <a16:creationId xmlns:a16="http://schemas.microsoft.com/office/drawing/2014/main" id="{FC502397-AF7D-3E76-982F-A1739683B360}"/>
                    </a:ext>
                  </a:extLst>
                </p14:cNvPr>
                <p14:cNvContentPartPr/>
                <p14:nvPr/>
              </p14:nvContentPartPr>
              <p14:xfrm>
                <a:off x="9871708" y="5088812"/>
                <a:ext cx="240480" cy="214200"/>
              </p14:xfrm>
            </p:contentPart>
          </mc:Choice>
          <mc:Fallback>
            <p:pic>
              <p:nvPicPr>
                <p:cNvPr id="64" name="Ink 63">
                  <a:extLst>
                    <a:ext uri="{FF2B5EF4-FFF2-40B4-BE49-F238E27FC236}">
                      <a16:creationId xmlns:a16="http://schemas.microsoft.com/office/drawing/2014/main" id="{FC502397-AF7D-3E76-982F-A1739683B360}"/>
                    </a:ext>
                  </a:extLst>
                </p:cNvPr>
                <p:cNvPicPr/>
                <p:nvPr/>
              </p:nvPicPr>
              <p:blipFill>
                <a:blip r:embed="rId103"/>
                <a:stretch>
                  <a:fillRect/>
                </a:stretch>
              </p:blipFill>
              <p:spPr>
                <a:xfrm>
                  <a:off x="9862708" y="5079812"/>
                  <a:ext cx="25812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6" name="Ink 65">
                  <a:extLst>
                    <a:ext uri="{FF2B5EF4-FFF2-40B4-BE49-F238E27FC236}">
                      <a16:creationId xmlns:a16="http://schemas.microsoft.com/office/drawing/2014/main" id="{17349861-A524-C6EA-49B7-F437342F4517}"/>
                    </a:ext>
                  </a:extLst>
                </p14:cNvPr>
                <p14:cNvContentPartPr/>
                <p14:nvPr/>
              </p14:nvContentPartPr>
              <p14:xfrm>
                <a:off x="8808628" y="5493092"/>
                <a:ext cx="1307160" cy="65880"/>
              </p14:xfrm>
            </p:contentPart>
          </mc:Choice>
          <mc:Fallback>
            <p:pic>
              <p:nvPicPr>
                <p:cNvPr id="66" name="Ink 65">
                  <a:extLst>
                    <a:ext uri="{FF2B5EF4-FFF2-40B4-BE49-F238E27FC236}">
                      <a16:creationId xmlns:a16="http://schemas.microsoft.com/office/drawing/2014/main" id="{17349861-A524-C6EA-49B7-F437342F4517}"/>
                    </a:ext>
                  </a:extLst>
                </p:cNvPr>
                <p:cNvPicPr/>
                <p:nvPr/>
              </p:nvPicPr>
              <p:blipFill>
                <a:blip r:embed="rId105"/>
                <a:stretch>
                  <a:fillRect/>
                </a:stretch>
              </p:blipFill>
              <p:spPr>
                <a:xfrm>
                  <a:off x="8799628" y="5484452"/>
                  <a:ext cx="1324800" cy="83520"/>
                </a:xfrm>
                <a:prstGeom prst="rect">
                  <a:avLst/>
                </a:prstGeom>
              </p:spPr>
            </p:pic>
          </mc:Fallback>
        </mc:AlternateContent>
      </p:grpSp>
    </p:spTree>
    <p:extLst>
      <p:ext uri="{BB962C8B-B14F-4D97-AF65-F5344CB8AC3E}">
        <p14:creationId xmlns:p14="http://schemas.microsoft.com/office/powerpoint/2010/main" val="2790209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IDP – Identity Provider</a:t>
            </a:r>
            <a:endParaRPr lang="en-IN" dirty="0"/>
          </a:p>
        </p:txBody>
      </p:sp>
      <p:sp>
        <p:nvSpPr>
          <p:cNvPr id="10" name="Slide Number Placeholder 3">
            <a:extLst>
              <a:ext uri="{FF2B5EF4-FFF2-40B4-BE49-F238E27FC236}">
                <a16:creationId xmlns:a16="http://schemas.microsoft.com/office/drawing/2014/main" id="{2F3035AE-3E52-4994-6211-AE55192D28F5}"/>
              </a:ext>
            </a:extLst>
          </p:cNvPr>
          <p:cNvSpPr>
            <a:spLocks noGrp="1"/>
          </p:cNvSpPr>
          <p:nvPr>
            <p:ph type="sldNum" sz="quarter" idx="12"/>
          </p:nvPr>
        </p:nvSpPr>
        <p:spPr>
          <a:xfrm flipH="1">
            <a:off x="11637584" y="6596527"/>
            <a:ext cx="218945" cy="143978"/>
          </a:xfrm>
          <a:ln>
            <a:solidFill>
              <a:schemeClr val="bg1"/>
            </a:solidFill>
          </a:ln>
        </p:spPr>
        <p:txBody>
          <a:bodyPr/>
          <a:lstStyle/>
          <a:p>
            <a:pPr defTabSz="1218621"/>
            <a:fld id="{96E69268-9C8B-4EBF-A9EE-DC5DC2D48DC3}" type="slidenum">
              <a:rPr lang="en-US">
                <a:solidFill>
                  <a:prstClr val="white"/>
                </a:solidFill>
                <a:latin typeface="Segoe UI"/>
              </a:rPr>
              <a:pPr defTabSz="1218621"/>
              <a:t>15</a:t>
            </a:fld>
            <a:endParaRPr lang="en-US" dirty="0">
              <a:solidFill>
                <a:prstClr val="white"/>
              </a:solidFill>
              <a:latin typeface="Segoe UI Black" panose="020B0A02040204020203" pitchFamily="34" charset="0"/>
              <a:ea typeface="Segoe UI Black" panose="020B0A02040204020203" pitchFamily="34" charset="0"/>
            </a:endParaRPr>
          </a:p>
        </p:txBody>
      </p:sp>
      <p:sp>
        <p:nvSpPr>
          <p:cNvPr id="11" name="TextBox 10">
            <a:extLst>
              <a:ext uri="{FF2B5EF4-FFF2-40B4-BE49-F238E27FC236}">
                <a16:creationId xmlns:a16="http://schemas.microsoft.com/office/drawing/2014/main" id="{2362F458-B5B7-154C-F189-BA5A239E04AA}"/>
              </a:ext>
            </a:extLst>
          </p:cNvPr>
          <p:cNvSpPr txBox="1"/>
          <p:nvPr/>
        </p:nvSpPr>
        <p:spPr>
          <a:xfrm>
            <a:off x="191294" y="745067"/>
            <a:ext cx="11806237" cy="830781"/>
          </a:xfrm>
          <a:prstGeom prst="rect">
            <a:avLst/>
          </a:prstGeom>
          <a:noFill/>
          <a:ln>
            <a:noFill/>
          </a:ln>
        </p:spPr>
        <p:txBody>
          <a:bodyPr wrap="square" rtlCol="0">
            <a:spAutoFit/>
          </a:bodyPr>
          <a:lstStyle/>
          <a:p>
            <a:pPr defTabSz="1218621"/>
            <a:r>
              <a:rPr lang="en-US" sz="1600" dirty="0">
                <a:solidFill>
                  <a:prstClr val="white"/>
                </a:solidFill>
                <a:latin typeface="Segoe UI"/>
              </a:rPr>
              <a:t>An identity provider is a software or group of software which stores all the user credentials and their scopes (roles) in itself. This will centralize the user management in company and simplify the login process to different apps. This way user do not need to remember multiple passwords to multiple apps.</a:t>
            </a:r>
            <a:endParaRPr lang="en-IN" sz="1600" dirty="0">
              <a:solidFill>
                <a:prstClr val="white"/>
              </a:solidFill>
              <a:latin typeface="Segoe UI"/>
            </a:endParaRPr>
          </a:p>
        </p:txBody>
      </p:sp>
      <p:sp>
        <p:nvSpPr>
          <p:cNvPr id="12" name="Rectangle 11">
            <a:extLst>
              <a:ext uri="{FF2B5EF4-FFF2-40B4-BE49-F238E27FC236}">
                <a16:creationId xmlns:a16="http://schemas.microsoft.com/office/drawing/2014/main" id="{1713AAA2-6DEA-AA00-A36C-E150CA26CDC0}"/>
              </a:ext>
            </a:extLst>
          </p:cNvPr>
          <p:cNvSpPr/>
          <p:nvPr/>
        </p:nvSpPr>
        <p:spPr>
          <a:xfrm>
            <a:off x="3502799" y="1773200"/>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Portal</a:t>
            </a:r>
          </a:p>
        </p:txBody>
      </p:sp>
      <p:sp>
        <p:nvSpPr>
          <p:cNvPr id="13" name="Rectangle 12">
            <a:extLst>
              <a:ext uri="{FF2B5EF4-FFF2-40B4-BE49-F238E27FC236}">
                <a16:creationId xmlns:a16="http://schemas.microsoft.com/office/drawing/2014/main" id="{9E1B9187-7A51-944A-FE75-AE7CA8C09B1E}"/>
              </a:ext>
            </a:extLst>
          </p:cNvPr>
          <p:cNvSpPr/>
          <p:nvPr/>
        </p:nvSpPr>
        <p:spPr>
          <a:xfrm>
            <a:off x="3502799" y="2459418"/>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Launchpad</a:t>
            </a:r>
          </a:p>
        </p:txBody>
      </p:sp>
      <p:sp>
        <p:nvSpPr>
          <p:cNvPr id="14" name="Rectangle 13">
            <a:extLst>
              <a:ext uri="{FF2B5EF4-FFF2-40B4-BE49-F238E27FC236}">
                <a16:creationId xmlns:a16="http://schemas.microsoft.com/office/drawing/2014/main" id="{9FCB960D-CAA4-5664-1FA8-E37E384BDDA6}"/>
              </a:ext>
            </a:extLst>
          </p:cNvPr>
          <p:cNvSpPr/>
          <p:nvPr/>
        </p:nvSpPr>
        <p:spPr>
          <a:xfrm>
            <a:off x="3502799" y="3155302"/>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Dedicated SRM</a:t>
            </a:r>
          </a:p>
        </p:txBody>
      </p:sp>
      <p:sp>
        <p:nvSpPr>
          <p:cNvPr id="15" name="Rectangle 14">
            <a:extLst>
              <a:ext uri="{FF2B5EF4-FFF2-40B4-BE49-F238E27FC236}">
                <a16:creationId xmlns:a16="http://schemas.microsoft.com/office/drawing/2014/main" id="{9913C176-6984-A538-324D-90535DAEDDF5}"/>
              </a:ext>
            </a:extLst>
          </p:cNvPr>
          <p:cNvSpPr/>
          <p:nvPr/>
        </p:nvSpPr>
        <p:spPr>
          <a:xfrm>
            <a:off x="3502799" y="3838466"/>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SAP Server</a:t>
            </a:r>
          </a:p>
        </p:txBody>
      </p:sp>
      <p:sp>
        <p:nvSpPr>
          <p:cNvPr id="16" name="Rectangle 15">
            <a:extLst>
              <a:ext uri="{FF2B5EF4-FFF2-40B4-BE49-F238E27FC236}">
                <a16:creationId xmlns:a16="http://schemas.microsoft.com/office/drawing/2014/main" id="{589C4928-B238-BC26-0800-90E199EC2DA8}"/>
              </a:ext>
            </a:extLst>
          </p:cNvPr>
          <p:cNvSpPr/>
          <p:nvPr/>
        </p:nvSpPr>
        <p:spPr>
          <a:xfrm>
            <a:off x="3505536" y="4501267"/>
            <a:ext cx="1871720" cy="57591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Outlook</a:t>
            </a:r>
          </a:p>
        </p:txBody>
      </p:sp>
      <p:pic>
        <p:nvPicPr>
          <p:cNvPr id="17" name="Picture 16" descr="Icon&#10;&#10;Description automatically generated">
            <a:extLst>
              <a:ext uri="{FF2B5EF4-FFF2-40B4-BE49-F238E27FC236}">
                <a16:creationId xmlns:a16="http://schemas.microsoft.com/office/drawing/2014/main" id="{39D951F8-AAB4-A0F2-64B5-B0695D8D1380}"/>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407263" y="1853558"/>
            <a:ext cx="982807" cy="991115"/>
          </a:xfrm>
          <a:prstGeom prst="rect">
            <a:avLst/>
          </a:prstGeom>
          <a:ln>
            <a:solidFill>
              <a:schemeClr val="bg1"/>
            </a:solidFill>
          </a:ln>
        </p:spPr>
      </p:pic>
      <p:sp>
        <p:nvSpPr>
          <p:cNvPr id="18" name="Rectangle 17">
            <a:extLst>
              <a:ext uri="{FF2B5EF4-FFF2-40B4-BE49-F238E27FC236}">
                <a16:creationId xmlns:a16="http://schemas.microsoft.com/office/drawing/2014/main" id="{36D70D1E-84DF-C8FB-E0C6-192510CBE30B}"/>
              </a:ext>
            </a:extLst>
          </p:cNvPr>
          <p:cNvSpPr/>
          <p:nvPr/>
        </p:nvSpPr>
        <p:spPr>
          <a:xfrm>
            <a:off x="389118" y="3807751"/>
            <a:ext cx="98280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SSO</a:t>
            </a:r>
          </a:p>
        </p:txBody>
      </p:sp>
      <p:sp>
        <p:nvSpPr>
          <p:cNvPr id="19" name="TextBox 18">
            <a:extLst>
              <a:ext uri="{FF2B5EF4-FFF2-40B4-BE49-F238E27FC236}">
                <a16:creationId xmlns:a16="http://schemas.microsoft.com/office/drawing/2014/main" id="{8E35FBE6-EE4A-7358-7C15-CA18584BCB9F}"/>
              </a:ext>
            </a:extLst>
          </p:cNvPr>
          <p:cNvSpPr txBox="1"/>
          <p:nvPr/>
        </p:nvSpPr>
        <p:spPr>
          <a:xfrm>
            <a:off x="107446" y="4582175"/>
            <a:ext cx="3239516" cy="1076937"/>
          </a:xfrm>
          <a:prstGeom prst="rect">
            <a:avLst/>
          </a:prstGeom>
          <a:noFill/>
          <a:ln>
            <a:noFill/>
          </a:ln>
        </p:spPr>
        <p:txBody>
          <a:bodyPr wrap="square" rtlCol="0">
            <a:spAutoFit/>
          </a:bodyPr>
          <a:lstStyle/>
          <a:p>
            <a:pPr marL="342797" indent="-342797" defTabSz="1218621">
              <a:buFont typeface="Arial" panose="020B0604020202020204" pitchFamily="34" charset="0"/>
              <a:buChar char="•"/>
            </a:pPr>
            <a:r>
              <a:rPr lang="en-US" sz="1600" dirty="0">
                <a:solidFill>
                  <a:prstClr val="white"/>
                </a:solidFill>
                <a:latin typeface="Segoe UI"/>
              </a:rPr>
              <a:t>User/email/password</a:t>
            </a:r>
          </a:p>
          <a:p>
            <a:pPr marL="342797" indent="-342797" defTabSz="1218621">
              <a:buFont typeface="Arial" panose="020B0604020202020204" pitchFamily="34" charset="0"/>
              <a:buChar char="•"/>
            </a:pPr>
            <a:r>
              <a:rPr lang="en-US" sz="1600" dirty="0">
                <a:solidFill>
                  <a:prstClr val="white"/>
                </a:solidFill>
                <a:latin typeface="Segoe UI"/>
              </a:rPr>
              <a:t>Single source of truth</a:t>
            </a:r>
          </a:p>
          <a:p>
            <a:pPr marL="342797" indent="-342797" defTabSz="1218621">
              <a:buFont typeface="Arial" panose="020B0604020202020204" pitchFamily="34" charset="0"/>
              <a:buChar char="•"/>
            </a:pPr>
            <a:r>
              <a:rPr lang="en-US" sz="1600" dirty="0">
                <a:solidFill>
                  <a:prstClr val="white"/>
                </a:solidFill>
                <a:latin typeface="Segoe UI"/>
              </a:rPr>
              <a:t>Trust relation</a:t>
            </a:r>
          </a:p>
          <a:p>
            <a:pPr marL="342797" indent="-342797" defTabSz="1218621">
              <a:buFont typeface="Arial" panose="020B0604020202020204" pitchFamily="34" charset="0"/>
              <a:buChar char="•"/>
            </a:pPr>
            <a:r>
              <a:rPr lang="en-US" sz="1600" dirty="0">
                <a:solidFill>
                  <a:prstClr val="white"/>
                </a:solidFill>
                <a:latin typeface="Segoe UI"/>
              </a:rPr>
              <a:t>Scope- clerk, manager, </a:t>
            </a:r>
            <a:r>
              <a:rPr lang="en-US" sz="1600" dirty="0" err="1">
                <a:solidFill>
                  <a:prstClr val="white"/>
                </a:solidFill>
                <a:latin typeface="Segoe UI"/>
              </a:rPr>
              <a:t>ceo</a:t>
            </a:r>
            <a:endParaRPr lang="en-US" sz="1600" dirty="0">
              <a:solidFill>
                <a:prstClr val="white"/>
              </a:solidFill>
              <a:latin typeface="Segoe UI"/>
            </a:endParaRPr>
          </a:p>
        </p:txBody>
      </p:sp>
      <p:cxnSp>
        <p:nvCxnSpPr>
          <p:cNvPr id="20" name="Connector: Elbow 19">
            <a:extLst>
              <a:ext uri="{FF2B5EF4-FFF2-40B4-BE49-F238E27FC236}">
                <a16:creationId xmlns:a16="http://schemas.microsoft.com/office/drawing/2014/main" id="{A06E4B9A-E55F-7DAF-07FF-C736E0A752F5}"/>
              </a:ext>
            </a:extLst>
          </p:cNvPr>
          <p:cNvCxnSpPr>
            <a:stCxn id="18" idx="3"/>
            <a:endCxn id="12" idx="1"/>
          </p:cNvCxnSpPr>
          <p:nvPr/>
        </p:nvCxnSpPr>
        <p:spPr>
          <a:xfrm flipV="1">
            <a:off x="1371925" y="2061157"/>
            <a:ext cx="2130876" cy="2013332"/>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6443317-E2EA-2C86-ECE8-16E203402076}"/>
              </a:ext>
            </a:extLst>
          </p:cNvPr>
          <p:cNvCxnSpPr>
            <a:stCxn id="18" idx="3"/>
            <a:endCxn id="13" idx="1"/>
          </p:cNvCxnSpPr>
          <p:nvPr/>
        </p:nvCxnSpPr>
        <p:spPr>
          <a:xfrm flipV="1">
            <a:off x="1371925" y="2747375"/>
            <a:ext cx="2130876" cy="132711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08849323-73AD-A813-42B8-53A87C2E44C2}"/>
              </a:ext>
            </a:extLst>
          </p:cNvPr>
          <p:cNvCxnSpPr>
            <a:stCxn id="18" idx="3"/>
            <a:endCxn id="16" idx="1"/>
          </p:cNvCxnSpPr>
          <p:nvPr/>
        </p:nvCxnSpPr>
        <p:spPr>
          <a:xfrm>
            <a:off x="1371923" y="4074490"/>
            <a:ext cx="2133612" cy="714735"/>
          </a:xfrm>
          <a:prstGeom prst="bentConnector3">
            <a:avLst>
              <a:gd name="adj1" fmla="val 68889"/>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B4AB3834-6AC9-C350-02E7-3D7213F7E79A}"/>
              </a:ext>
            </a:extLst>
          </p:cNvPr>
          <p:cNvCxnSpPr>
            <a:stCxn id="18" idx="3"/>
            <a:endCxn id="14" idx="1"/>
          </p:cNvCxnSpPr>
          <p:nvPr/>
        </p:nvCxnSpPr>
        <p:spPr>
          <a:xfrm flipV="1">
            <a:off x="1371925" y="3443259"/>
            <a:ext cx="2130876" cy="631230"/>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39DA4809-328C-6EED-69FE-2327C386C972}"/>
              </a:ext>
            </a:extLst>
          </p:cNvPr>
          <p:cNvCxnSpPr>
            <a:stCxn id="18" idx="3"/>
            <a:endCxn id="15" idx="1"/>
          </p:cNvCxnSpPr>
          <p:nvPr/>
        </p:nvCxnSpPr>
        <p:spPr>
          <a:xfrm>
            <a:off x="1371925" y="4074489"/>
            <a:ext cx="2130876" cy="51934"/>
          </a:xfrm>
          <a:prstGeom prst="bentConnector3">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5" name="Arrow: Right 24">
            <a:extLst>
              <a:ext uri="{FF2B5EF4-FFF2-40B4-BE49-F238E27FC236}">
                <a16:creationId xmlns:a16="http://schemas.microsoft.com/office/drawing/2014/main" id="{3669FCA9-87D0-AC5F-55AA-0597B8F77F08}"/>
              </a:ext>
            </a:extLst>
          </p:cNvPr>
          <p:cNvSpPr/>
          <p:nvPr/>
        </p:nvSpPr>
        <p:spPr>
          <a:xfrm>
            <a:off x="1371925" y="1989763"/>
            <a:ext cx="2130876" cy="45707"/>
          </a:xfrm>
          <a:prstGeom prst="right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sp>
        <p:nvSpPr>
          <p:cNvPr id="26" name="Arrow: Down 25">
            <a:extLst>
              <a:ext uri="{FF2B5EF4-FFF2-40B4-BE49-F238E27FC236}">
                <a16:creationId xmlns:a16="http://schemas.microsoft.com/office/drawing/2014/main" id="{A8345884-5E1C-A794-D6F2-A15B553F7C24}"/>
              </a:ext>
            </a:extLst>
          </p:cNvPr>
          <p:cNvSpPr/>
          <p:nvPr/>
        </p:nvSpPr>
        <p:spPr>
          <a:xfrm rot="2714639">
            <a:off x="2318350" y="1942625"/>
            <a:ext cx="143978" cy="2185413"/>
          </a:xfrm>
          <a:prstGeom prst="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endParaRPr lang="en-US" sz="2399">
              <a:solidFill>
                <a:prstClr val="white"/>
              </a:solidFill>
              <a:latin typeface="Segoe UI"/>
            </a:endParaRPr>
          </a:p>
        </p:txBody>
      </p:sp>
      <p:pic>
        <p:nvPicPr>
          <p:cNvPr id="27" name="Picture 26" descr="Icon&#10;&#10;Description automatically generated">
            <a:extLst>
              <a:ext uri="{FF2B5EF4-FFF2-40B4-BE49-F238E27FC236}">
                <a16:creationId xmlns:a16="http://schemas.microsoft.com/office/drawing/2014/main" id="{08CC5429-0F02-836F-E9B5-6972D4792749}"/>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159077" y="3706055"/>
            <a:ext cx="666351" cy="666351"/>
          </a:xfrm>
          <a:prstGeom prst="rect">
            <a:avLst/>
          </a:prstGeom>
          <a:ln>
            <a:solidFill>
              <a:schemeClr val="bg1"/>
            </a:solidFill>
          </a:ln>
        </p:spPr>
      </p:pic>
      <p:sp>
        <p:nvSpPr>
          <p:cNvPr id="28" name="Rectangle 27">
            <a:extLst>
              <a:ext uri="{FF2B5EF4-FFF2-40B4-BE49-F238E27FC236}">
                <a16:creationId xmlns:a16="http://schemas.microsoft.com/office/drawing/2014/main" id="{968180D4-9E3E-DBC4-F148-C59BD00E9B2C}"/>
              </a:ext>
            </a:extLst>
          </p:cNvPr>
          <p:cNvSpPr/>
          <p:nvPr/>
        </p:nvSpPr>
        <p:spPr>
          <a:xfrm>
            <a:off x="3505536" y="5184432"/>
            <a:ext cx="1871720" cy="374843"/>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Our cloud app</a:t>
            </a:r>
          </a:p>
        </p:txBody>
      </p:sp>
      <p:sp>
        <p:nvSpPr>
          <p:cNvPr id="29" name="Rectangle 28">
            <a:extLst>
              <a:ext uri="{FF2B5EF4-FFF2-40B4-BE49-F238E27FC236}">
                <a16:creationId xmlns:a16="http://schemas.microsoft.com/office/drawing/2014/main" id="{10601AA0-415A-129A-44AA-F47497DD9974}"/>
              </a:ext>
            </a:extLst>
          </p:cNvPr>
          <p:cNvSpPr/>
          <p:nvPr/>
        </p:nvSpPr>
        <p:spPr>
          <a:xfrm>
            <a:off x="3502799" y="6099898"/>
            <a:ext cx="1871720" cy="777349"/>
          </a:xfrm>
          <a:prstGeom prst="rect">
            <a:avLst/>
          </a:prstGeom>
          <a:solidFill>
            <a:schemeClr val="accent2">
              <a:lumMod val="50000"/>
            </a:schemeClr>
          </a:solidFill>
          <a:ln>
            <a:solidFill>
              <a:schemeClr val="bg1"/>
            </a:solidFill>
          </a:ln>
        </p:spPr>
        <p:style>
          <a:lnRef idx="0">
            <a:schemeClr val="accent2"/>
          </a:lnRef>
          <a:fillRef idx="3">
            <a:schemeClr val="accent2"/>
          </a:fillRef>
          <a:effectRef idx="3">
            <a:schemeClr val="accent2"/>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30" name="Connector: Elbow 29">
            <a:extLst>
              <a:ext uri="{FF2B5EF4-FFF2-40B4-BE49-F238E27FC236}">
                <a16:creationId xmlns:a16="http://schemas.microsoft.com/office/drawing/2014/main" id="{6B494515-9A9A-1712-7726-F5038BA946F9}"/>
              </a:ext>
            </a:extLst>
          </p:cNvPr>
          <p:cNvCxnSpPr>
            <a:cxnSpLocks/>
            <a:stCxn id="33" idx="2"/>
            <a:endCxn id="29" idx="3"/>
          </p:cNvCxnSpPr>
          <p:nvPr/>
        </p:nvCxnSpPr>
        <p:spPr>
          <a:xfrm rot="5400000">
            <a:off x="5906799" y="3961307"/>
            <a:ext cx="1994984" cy="3059543"/>
          </a:xfrm>
          <a:prstGeom prst="bentConnector2">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59AE44EF-AE51-A6DC-5A0F-D8B3211751E9}"/>
              </a:ext>
            </a:extLst>
          </p:cNvPr>
          <p:cNvSpPr/>
          <p:nvPr/>
        </p:nvSpPr>
        <p:spPr>
          <a:xfrm>
            <a:off x="5302530" y="5371853"/>
            <a:ext cx="1151828" cy="289252"/>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xsuaa</a:t>
            </a:r>
            <a:endParaRPr lang="en-US" sz="2399" dirty="0">
              <a:solidFill>
                <a:prstClr val="white"/>
              </a:solidFill>
              <a:latin typeface="Segoe UI"/>
            </a:endParaRPr>
          </a:p>
        </p:txBody>
      </p:sp>
      <p:cxnSp>
        <p:nvCxnSpPr>
          <p:cNvPr id="32" name="Straight Arrow Connector 31">
            <a:extLst>
              <a:ext uri="{FF2B5EF4-FFF2-40B4-BE49-F238E27FC236}">
                <a16:creationId xmlns:a16="http://schemas.microsoft.com/office/drawing/2014/main" id="{056403A1-F029-1521-C4A5-66552EAC5E74}"/>
              </a:ext>
            </a:extLst>
          </p:cNvPr>
          <p:cNvCxnSpPr>
            <a:endCxn id="29" idx="0"/>
          </p:cNvCxnSpPr>
          <p:nvPr/>
        </p:nvCxnSpPr>
        <p:spPr>
          <a:xfrm flipH="1">
            <a:off x="4438659" y="5559276"/>
            <a:ext cx="1511774" cy="540622"/>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2764941-BC4D-1F67-1326-598557175FB7}"/>
              </a:ext>
            </a:extLst>
          </p:cNvPr>
          <p:cNvSpPr/>
          <p:nvPr/>
        </p:nvSpPr>
        <p:spPr>
          <a:xfrm>
            <a:off x="731822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err="1">
                <a:solidFill>
                  <a:prstClr val="white"/>
                </a:solidFill>
                <a:latin typeface="Segoe UI"/>
              </a:rPr>
              <a:t>GSuite</a:t>
            </a:r>
            <a:endParaRPr lang="en-US" sz="2399" dirty="0">
              <a:solidFill>
                <a:prstClr val="white"/>
              </a:solidFill>
              <a:latin typeface="Segoe UI"/>
            </a:endParaRPr>
          </a:p>
        </p:txBody>
      </p:sp>
      <p:sp>
        <p:nvSpPr>
          <p:cNvPr id="34" name="Rectangle 33">
            <a:extLst>
              <a:ext uri="{FF2B5EF4-FFF2-40B4-BE49-F238E27FC236}">
                <a16:creationId xmlns:a16="http://schemas.microsoft.com/office/drawing/2014/main" id="{2324E37F-AA76-6411-2D82-89A33007BA18}"/>
              </a:ext>
            </a:extLst>
          </p:cNvPr>
          <p:cNvSpPr/>
          <p:nvPr/>
        </p:nvSpPr>
        <p:spPr>
          <a:xfrm>
            <a:off x="9720709" y="3960112"/>
            <a:ext cx="2231667" cy="53347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LDAP</a:t>
            </a:r>
          </a:p>
        </p:txBody>
      </p:sp>
      <p:pic>
        <p:nvPicPr>
          <p:cNvPr id="35" name="Picture 34">
            <a:extLst>
              <a:ext uri="{FF2B5EF4-FFF2-40B4-BE49-F238E27FC236}">
                <a16:creationId xmlns:a16="http://schemas.microsoft.com/office/drawing/2014/main" id="{7AB56319-F7EE-8C5A-E21A-23E397AD6269}"/>
              </a:ext>
            </a:extLst>
          </p:cNvPr>
          <p:cNvPicPr>
            <a:picLocks noChangeAspect="1"/>
          </p:cNvPicPr>
          <p:nvPr/>
        </p:nvPicPr>
        <p:blipFill>
          <a:blip r:embed="rId6"/>
          <a:stretch>
            <a:fillRect/>
          </a:stretch>
        </p:blipFill>
        <p:spPr>
          <a:xfrm>
            <a:off x="6568249" y="1771665"/>
            <a:ext cx="2981648" cy="2013332"/>
          </a:xfrm>
          <a:prstGeom prst="rect">
            <a:avLst/>
          </a:prstGeom>
          <a:ln>
            <a:solidFill>
              <a:schemeClr val="bg1"/>
            </a:solidFill>
          </a:ln>
        </p:spPr>
      </p:pic>
    </p:spTree>
    <p:extLst>
      <p:ext uri="{BB962C8B-B14F-4D97-AF65-F5344CB8AC3E}">
        <p14:creationId xmlns:p14="http://schemas.microsoft.com/office/powerpoint/2010/main" val="2864685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How it works behind scenes</a:t>
            </a:r>
            <a:endParaRPr lang="en-IN" dirty="0"/>
          </a:p>
        </p:txBody>
      </p:sp>
      <p:pic>
        <p:nvPicPr>
          <p:cNvPr id="4" name="Picture 3" descr="Icon&#10;&#10;Description automatically generated">
            <a:extLst>
              <a:ext uri="{FF2B5EF4-FFF2-40B4-BE49-F238E27FC236}">
                <a16:creationId xmlns:a16="http://schemas.microsoft.com/office/drawing/2014/main" id="{814846B4-B965-238F-DDE0-4674D196BA3B}"/>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512" t="9401" r="10243" b="17538"/>
          <a:stretch/>
        </p:blipFill>
        <p:spPr>
          <a:xfrm>
            <a:off x="306857" y="773693"/>
            <a:ext cx="982807" cy="991115"/>
          </a:xfrm>
          <a:prstGeom prst="rect">
            <a:avLst/>
          </a:prstGeom>
          <a:ln>
            <a:solidFill>
              <a:schemeClr val="bg1"/>
            </a:solidFill>
          </a:ln>
        </p:spPr>
      </p:pic>
      <p:sp>
        <p:nvSpPr>
          <p:cNvPr id="5" name="Rectangle 4">
            <a:extLst>
              <a:ext uri="{FF2B5EF4-FFF2-40B4-BE49-F238E27FC236}">
                <a16:creationId xmlns:a16="http://schemas.microsoft.com/office/drawing/2014/main" id="{AB771F5C-5323-B558-B82A-B5BD808B9CD2}"/>
              </a:ext>
            </a:extLst>
          </p:cNvPr>
          <p:cNvSpPr/>
          <p:nvPr/>
        </p:nvSpPr>
        <p:spPr>
          <a:xfrm>
            <a:off x="4536797" y="1917179"/>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App</a:t>
            </a:r>
          </a:p>
        </p:txBody>
      </p:sp>
      <p:cxnSp>
        <p:nvCxnSpPr>
          <p:cNvPr id="6" name="Straight Arrow Connector 5">
            <a:extLst>
              <a:ext uri="{FF2B5EF4-FFF2-40B4-BE49-F238E27FC236}">
                <a16:creationId xmlns:a16="http://schemas.microsoft.com/office/drawing/2014/main" id="{FC337487-243A-994B-4FAA-77EE83073B1D}"/>
              </a:ext>
            </a:extLst>
          </p:cNvPr>
          <p:cNvCxnSpPr>
            <a:cxnSpLocks/>
            <a:endCxn id="5" idx="1"/>
          </p:cNvCxnSpPr>
          <p:nvPr/>
        </p:nvCxnSpPr>
        <p:spPr>
          <a:xfrm>
            <a:off x="1415112" y="2349114"/>
            <a:ext cx="312168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1E2EEC2-0FD1-4EF2-2CEF-862F70DDF4F5}"/>
              </a:ext>
            </a:extLst>
          </p:cNvPr>
          <p:cNvSpPr/>
          <p:nvPr/>
        </p:nvSpPr>
        <p:spPr>
          <a:xfrm>
            <a:off x="6385145" y="2720139"/>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2399" dirty="0" err="1">
                <a:solidFill>
                  <a:prstClr val="white"/>
                </a:solidFill>
                <a:latin typeface="Segoe UI"/>
              </a:rPr>
              <a:t>ourxsuaa</a:t>
            </a:r>
            <a:endParaRPr lang="en-US" sz="2399" dirty="0">
              <a:solidFill>
                <a:prstClr val="white"/>
              </a:solidFill>
              <a:latin typeface="Segoe UI"/>
            </a:endParaRPr>
          </a:p>
        </p:txBody>
      </p:sp>
      <p:sp>
        <p:nvSpPr>
          <p:cNvPr id="8" name="Rectangle 7">
            <a:extLst>
              <a:ext uri="{FF2B5EF4-FFF2-40B4-BE49-F238E27FC236}">
                <a16:creationId xmlns:a16="http://schemas.microsoft.com/office/drawing/2014/main" id="{79496F2E-B052-6CF3-F4F6-A3F880430DE7}"/>
              </a:ext>
            </a:extLst>
          </p:cNvPr>
          <p:cNvSpPr/>
          <p:nvPr/>
        </p:nvSpPr>
        <p:spPr>
          <a:xfrm>
            <a:off x="4766365" y="1643930"/>
            <a:ext cx="1511774" cy="431935"/>
          </a:xfrm>
          <a:prstGeom prst="rect">
            <a:avLst/>
          </a:prstGeom>
          <a:ln>
            <a:solidFill>
              <a:schemeClr val="bg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1218621"/>
            <a:r>
              <a:rPr lang="en-US" sz="1100" dirty="0">
                <a:solidFill>
                  <a:prstClr val="white"/>
                </a:solidFill>
                <a:latin typeface="Segoe UI"/>
              </a:rPr>
              <a:t>code</a:t>
            </a:r>
          </a:p>
        </p:txBody>
      </p:sp>
      <p:cxnSp>
        <p:nvCxnSpPr>
          <p:cNvPr id="9" name="Straight Arrow Connector 8">
            <a:extLst>
              <a:ext uri="{FF2B5EF4-FFF2-40B4-BE49-F238E27FC236}">
                <a16:creationId xmlns:a16="http://schemas.microsoft.com/office/drawing/2014/main" id="{C1E86AEA-54EF-33A3-5854-9BC5C342905A}"/>
              </a:ext>
            </a:extLst>
          </p:cNvPr>
          <p:cNvCxnSpPr>
            <a:cxnSpLocks/>
          </p:cNvCxnSpPr>
          <p:nvPr/>
        </p:nvCxnSpPr>
        <p:spPr>
          <a:xfrm flipH="1">
            <a:off x="1289663" y="2603549"/>
            <a:ext cx="3247134"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DD80DE9-A6FA-9AF2-B628-38DF7869A775}"/>
              </a:ext>
            </a:extLst>
          </p:cNvPr>
          <p:cNvSpPr/>
          <p:nvPr/>
        </p:nvSpPr>
        <p:spPr>
          <a:xfrm>
            <a:off x="191294" y="2061206"/>
            <a:ext cx="1151828"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1800" dirty="0">
                <a:solidFill>
                  <a:prstClr val="white"/>
                </a:solidFill>
                <a:latin typeface="Segoe UI"/>
              </a:rPr>
              <a:t>Browser</a:t>
            </a:r>
          </a:p>
          <a:p>
            <a:pPr algn="ctr" defTabSz="1218621"/>
            <a:r>
              <a:rPr lang="en-US" sz="1800" dirty="0">
                <a:solidFill>
                  <a:prstClr val="white"/>
                </a:solidFill>
                <a:latin typeface="Segoe UI"/>
              </a:rPr>
              <a:t>postman</a:t>
            </a:r>
          </a:p>
        </p:txBody>
      </p:sp>
      <p:cxnSp>
        <p:nvCxnSpPr>
          <p:cNvPr id="11" name="Straight Arrow Connector 10">
            <a:extLst>
              <a:ext uri="{FF2B5EF4-FFF2-40B4-BE49-F238E27FC236}">
                <a16:creationId xmlns:a16="http://schemas.microsoft.com/office/drawing/2014/main" id="{571200EF-86F1-DED3-88FA-2AE359C65A33}"/>
              </a:ext>
            </a:extLst>
          </p:cNvPr>
          <p:cNvCxnSpPr>
            <a:cxnSpLocks/>
            <a:stCxn id="10" idx="2"/>
          </p:cNvCxnSpPr>
          <p:nvPr/>
        </p:nvCxnSpPr>
        <p:spPr>
          <a:xfrm>
            <a:off x="767209" y="2781052"/>
            <a:ext cx="3769589" cy="146476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44D77AC-6B43-B0F9-C898-A96C51C6F15E}"/>
              </a:ext>
            </a:extLst>
          </p:cNvPr>
          <p:cNvSpPr/>
          <p:nvPr/>
        </p:nvSpPr>
        <p:spPr>
          <a:xfrm>
            <a:off x="4536797" y="4051173"/>
            <a:ext cx="2015699" cy="86387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XSUAA</a:t>
            </a:r>
          </a:p>
        </p:txBody>
      </p:sp>
      <p:cxnSp>
        <p:nvCxnSpPr>
          <p:cNvPr id="13" name="Straight Arrow Connector 12">
            <a:extLst>
              <a:ext uri="{FF2B5EF4-FFF2-40B4-BE49-F238E27FC236}">
                <a16:creationId xmlns:a16="http://schemas.microsoft.com/office/drawing/2014/main" id="{40E1B0E9-F615-7826-1EFF-CC76DA4E6B5A}"/>
              </a:ext>
            </a:extLst>
          </p:cNvPr>
          <p:cNvCxnSpPr>
            <a:cxnSpLocks/>
            <a:stCxn id="12" idx="1"/>
          </p:cNvCxnSpPr>
          <p:nvPr/>
        </p:nvCxnSpPr>
        <p:spPr>
          <a:xfrm flipH="1" flipV="1">
            <a:off x="479252" y="2853088"/>
            <a:ext cx="4057546" cy="163002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A744B89-AE01-1AFE-2D0C-7B80EAD834E7}"/>
              </a:ext>
            </a:extLst>
          </p:cNvPr>
          <p:cNvCxnSpPr/>
          <p:nvPr/>
        </p:nvCxnSpPr>
        <p:spPr>
          <a:xfrm>
            <a:off x="191294"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DA7D5A2F-2282-43D3-91D7-A4E86F116D4C}"/>
              </a:ext>
            </a:extLst>
          </p:cNvPr>
          <p:cNvSpPr/>
          <p:nvPr/>
        </p:nvSpPr>
        <p:spPr>
          <a:xfrm>
            <a:off x="119304" y="5444701"/>
            <a:ext cx="1655753" cy="719845"/>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621"/>
            <a:r>
              <a:rPr lang="en-US" sz="2399" dirty="0">
                <a:solidFill>
                  <a:prstClr val="white"/>
                </a:solidFill>
                <a:latin typeface="Segoe UI"/>
              </a:rPr>
              <a:t>IdP</a:t>
            </a:r>
          </a:p>
        </p:txBody>
      </p:sp>
      <p:pic>
        <p:nvPicPr>
          <p:cNvPr id="16" name="Picture 15">
            <a:extLst>
              <a:ext uri="{FF2B5EF4-FFF2-40B4-BE49-F238E27FC236}">
                <a16:creationId xmlns:a16="http://schemas.microsoft.com/office/drawing/2014/main" id="{E6BA8F46-8075-2E91-8004-686B5EF95376}"/>
              </a:ext>
            </a:extLst>
          </p:cNvPr>
          <p:cNvPicPr>
            <a:picLocks noChangeAspect="1"/>
          </p:cNvPicPr>
          <p:nvPr/>
        </p:nvPicPr>
        <p:blipFill>
          <a:blip r:embed="rId4"/>
          <a:stretch>
            <a:fillRect/>
          </a:stretch>
        </p:blipFill>
        <p:spPr>
          <a:xfrm>
            <a:off x="5950433" y="5114448"/>
            <a:ext cx="2015699" cy="1361082"/>
          </a:xfrm>
          <a:prstGeom prst="rect">
            <a:avLst/>
          </a:prstGeom>
          <a:ln>
            <a:solidFill>
              <a:schemeClr val="bg1"/>
            </a:solidFill>
          </a:ln>
        </p:spPr>
      </p:pic>
      <p:pic>
        <p:nvPicPr>
          <p:cNvPr id="17" name="Picture 16">
            <a:extLst>
              <a:ext uri="{FF2B5EF4-FFF2-40B4-BE49-F238E27FC236}">
                <a16:creationId xmlns:a16="http://schemas.microsoft.com/office/drawing/2014/main" id="{F06141F9-53BD-36FF-9942-866DDB500278}"/>
              </a:ext>
            </a:extLst>
          </p:cNvPr>
          <p:cNvPicPr>
            <a:picLocks noChangeAspect="1"/>
          </p:cNvPicPr>
          <p:nvPr/>
        </p:nvPicPr>
        <p:blipFill>
          <a:blip r:embed="rId5"/>
          <a:stretch>
            <a:fillRect/>
          </a:stretch>
        </p:blipFill>
        <p:spPr>
          <a:xfrm>
            <a:off x="8057337" y="5075713"/>
            <a:ext cx="2428420" cy="1390183"/>
          </a:xfrm>
          <a:prstGeom prst="rect">
            <a:avLst/>
          </a:prstGeom>
          <a:ln>
            <a:solidFill>
              <a:schemeClr val="bg1"/>
            </a:solidFill>
          </a:ln>
        </p:spPr>
      </p:pic>
      <p:cxnSp>
        <p:nvCxnSpPr>
          <p:cNvPr id="18" name="Straight Arrow Connector 17">
            <a:extLst>
              <a:ext uri="{FF2B5EF4-FFF2-40B4-BE49-F238E27FC236}">
                <a16:creationId xmlns:a16="http://schemas.microsoft.com/office/drawing/2014/main" id="{B3A99372-D1C6-AE14-51F0-4C81FB668B99}"/>
              </a:ext>
            </a:extLst>
          </p:cNvPr>
          <p:cNvCxnSpPr/>
          <p:nvPr/>
        </p:nvCxnSpPr>
        <p:spPr>
          <a:xfrm flipV="1">
            <a:off x="479251" y="2806829"/>
            <a:ext cx="0" cy="263787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19FBE10-64FE-EB83-3880-2BD272348A3D}"/>
              </a:ext>
            </a:extLst>
          </p:cNvPr>
          <p:cNvSpPr txBox="1"/>
          <p:nvPr/>
        </p:nvSpPr>
        <p:spPr>
          <a:xfrm>
            <a:off x="623229" y="4652819"/>
            <a:ext cx="1799731" cy="471262"/>
          </a:xfrm>
          <a:prstGeom prst="rect">
            <a:avLst/>
          </a:prstGeom>
          <a:noFill/>
          <a:ln>
            <a:noFill/>
          </a:ln>
        </p:spPr>
        <p:txBody>
          <a:bodyPr wrap="square" rtlCol="0">
            <a:spAutoFit/>
          </a:bodyPr>
          <a:lstStyle/>
          <a:p>
            <a:pPr defTabSz="1218621"/>
            <a:r>
              <a:rPr lang="en-US" sz="2399" b="1" dirty="0">
                <a:solidFill>
                  <a:prstClr val="white"/>
                </a:solidFill>
                <a:latin typeface="Segoe UI"/>
              </a:rPr>
              <a:t>SAML</a:t>
            </a:r>
          </a:p>
        </p:txBody>
      </p:sp>
      <p:cxnSp>
        <p:nvCxnSpPr>
          <p:cNvPr id="20" name="Straight Arrow Connector 19">
            <a:extLst>
              <a:ext uri="{FF2B5EF4-FFF2-40B4-BE49-F238E27FC236}">
                <a16:creationId xmlns:a16="http://schemas.microsoft.com/office/drawing/2014/main" id="{D9AF08C7-9B1E-5055-6265-B06EBF10AFCB}"/>
              </a:ext>
            </a:extLst>
          </p:cNvPr>
          <p:cNvCxnSpPr/>
          <p:nvPr/>
        </p:nvCxnSpPr>
        <p:spPr>
          <a:xfrm flipH="1">
            <a:off x="1775058" y="4854133"/>
            <a:ext cx="2761740" cy="590566"/>
          </a:xfrm>
          <a:prstGeom prst="straightConnector1">
            <a:avLst/>
          </a:prstGeom>
          <a:ln>
            <a:solidFill>
              <a:schemeClr val="bg1"/>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1" name="TextBox 20">
            <a:extLst>
              <a:ext uri="{FF2B5EF4-FFF2-40B4-BE49-F238E27FC236}">
                <a16:creationId xmlns:a16="http://schemas.microsoft.com/office/drawing/2014/main" id="{68CCD73E-4261-3A94-70B7-1A81CE4325B8}"/>
              </a:ext>
            </a:extLst>
          </p:cNvPr>
          <p:cNvSpPr txBox="1"/>
          <p:nvPr/>
        </p:nvSpPr>
        <p:spPr>
          <a:xfrm>
            <a:off x="2422960" y="4915045"/>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0" name="TextBox 39">
            <a:extLst>
              <a:ext uri="{FF2B5EF4-FFF2-40B4-BE49-F238E27FC236}">
                <a16:creationId xmlns:a16="http://schemas.microsoft.com/office/drawing/2014/main" id="{61E0A965-EFB8-7809-B73B-AB5E04FB25C2}"/>
              </a:ext>
            </a:extLst>
          </p:cNvPr>
          <p:cNvSpPr txBox="1"/>
          <p:nvPr/>
        </p:nvSpPr>
        <p:spPr>
          <a:xfrm>
            <a:off x="6614252" y="4145382"/>
            <a:ext cx="1243510" cy="461545"/>
          </a:xfrm>
          <a:prstGeom prst="rect">
            <a:avLst/>
          </a:prstGeom>
          <a:noFill/>
          <a:ln>
            <a:noFill/>
          </a:ln>
        </p:spPr>
        <p:txBody>
          <a:bodyPr wrap="square" rtlCol="0">
            <a:spAutoFit/>
          </a:bodyPr>
          <a:lstStyle/>
          <a:p>
            <a:pPr defTabSz="1218621"/>
            <a:r>
              <a:rPr lang="en-US" sz="2399" b="1" dirty="0">
                <a:solidFill>
                  <a:prstClr val="white"/>
                </a:solidFill>
                <a:latin typeface="Segoe UI"/>
              </a:rPr>
              <a:t>Scope</a:t>
            </a:r>
          </a:p>
        </p:txBody>
      </p:sp>
      <p:sp>
        <p:nvSpPr>
          <p:cNvPr id="41" name="TextBox 40">
            <a:extLst>
              <a:ext uri="{FF2B5EF4-FFF2-40B4-BE49-F238E27FC236}">
                <a16:creationId xmlns:a16="http://schemas.microsoft.com/office/drawing/2014/main" id="{E0CF7A11-09D3-9A03-994C-9B5415A0635B}"/>
              </a:ext>
            </a:extLst>
          </p:cNvPr>
          <p:cNvSpPr txBox="1"/>
          <p:nvPr/>
        </p:nvSpPr>
        <p:spPr>
          <a:xfrm>
            <a:off x="1598314" y="3429001"/>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sp>
        <p:nvSpPr>
          <p:cNvPr id="42" name="TextBox 41">
            <a:extLst>
              <a:ext uri="{FF2B5EF4-FFF2-40B4-BE49-F238E27FC236}">
                <a16:creationId xmlns:a16="http://schemas.microsoft.com/office/drawing/2014/main" id="{15874FC5-7E19-DFA2-286C-82B3AB00B89A}"/>
              </a:ext>
            </a:extLst>
          </p:cNvPr>
          <p:cNvSpPr txBox="1"/>
          <p:nvPr/>
        </p:nvSpPr>
        <p:spPr>
          <a:xfrm>
            <a:off x="2356928" y="1870833"/>
            <a:ext cx="1112605" cy="461545"/>
          </a:xfrm>
          <a:prstGeom prst="rect">
            <a:avLst/>
          </a:prstGeom>
          <a:noFill/>
          <a:ln>
            <a:noFill/>
          </a:ln>
        </p:spPr>
        <p:txBody>
          <a:bodyPr wrap="square" rtlCol="0">
            <a:spAutoFit/>
          </a:bodyPr>
          <a:lstStyle/>
          <a:p>
            <a:pPr defTabSz="1218621"/>
            <a:r>
              <a:rPr lang="en-US" sz="2399" b="1" dirty="0">
                <a:solidFill>
                  <a:prstClr val="white"/>
                </a:solidFill>
                <a:latin typeface="Segoe UI"/>
              </a:rPr>
              <a:t>JWT</a:t>
            </a:r>
          </a:p>
        </p:txBody>
      </p:sp>
      <p:cxnSp>
        <p:nvCxnSpPr>
          <p:cNvPr id="43" name="Connector: Elbow 42">
            <a:extLst>
              <a:ext uri="{FF2B5EF4-FFF2-40B4-BE49-F238E27FC236}">
                <a16:creationId xmlns:a16="http://schemas.microsoft.com/office/drawing/2014/main" id="{1D0116CF-EE39-A7C8-9798-757DF33C7C88}"/>
              </a:ext>
            </a:extLst>
          </p:cNvPr>
          <p:cNvCxnSpPr>
            <a:cxnSpLocks/>
            <a:stCxn id="7" idx="2"/>
            <a:endCxn id="12" idx="0"/>
          </p:cNvCxnSpPr>
          <p:nvPr/>
        </p:nvCxnSpPr>
        <p:spPr>
          <a:xfrm rot="5400000">
            <a:off x="5893292" y="2803430"/>
            <a:ext cx="899099" cy="1596386"/>
          </a:xfrm>
          <a:prstGeom prst="bentConnector3">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76D3AC8-122B-01F5-F952-46EB61FF54A8}"/>
              </a:ext>
            </a:extLst>
          </p:cNvPr>
          <p:cNvSpPr txBox="1"/>
          <p:nvPr/>
        </p:nvSpPr>
        <p:spPr>
          <a:xfrm>
            <a:off x="6342839" y="3246283"/>
            <a:ext cx="1079839" cy="461545"/>
          </a:xfrm>
          <a:prstGeom prst="rect">
            <a:avLst/>
          </a:prstGeom>
          <a:noFill/>
          <a:ln>
            <a:noFill/>
          </a:ln>
        </p:spPr>
        <p:txBody>
          <a:bodyPr wrap="square" rtlCol="0">
            <a:spAutoFit/>
          </a:bodyPr>
          <a:lstStyle/>
          <a:p>
            <a:pPr defTabSz="1218621"/>
            <a:r>
              <a:rPr lang="en-US" sz="2399" b="1" dirty="0">
                <a:solidFill>
                  <a:prstClr val="white"/>
                </a:solidFill>
                <a:latin typeface="Segoe UI"/>
              </a:rPr>
              <a:t>trust</a:t>
            </a:r>
          </a:p>
        </p:txBody>
      </p:sp>
      <p:sp>
        <p:nvSpPr>
          <p:cNvPr id="45" name="TextBox 44">
            <a:extLst>
              <a:ext uri="{FF2B5EF4-FFF2-40B4-BE49-F238E27FC236}">
                <a16:creationId xmlns:a16="http://schemas.microsoft.com/office/drawing/2014/main" id="{B0AEC2F2-77E4-4A70-FC14-BFC5C17C8189}"/>
              </a:ext>
            </a:extLst>
          </p:cNvPr>
          <p:cNvSpPr txBox="1"/>
          <p:nvPr/>
        </p:nvSpPr>
        <p:spPr>
          <a:xfrm>
            <a:off x="6614251" y="969725"/>
            <a:ext cx="5383280" cy="1568739"/>
          </a:xfrm>
          <a:prstGeom prst="rect">
            <a:avLst/>
          </a:prstGeom>
          <a:noFill/>
          <a:ln>
            <a:solidFill>
              <a:schemeClr val="bg1"/>
            </a:solidFill>
          </a:ln>
        </p:spPr>
        <p:txBody>
          <a:bodyPr wrap="square" rtlCol="0">
            <a:spAutoFit/>
          </a:bodyPr>
          <a:lstStyle/>
          <a:p>
            <a:pPr defTabSz="1218621"/>
            <a:r>
              <a:rPr lang="en-US" sz="2399" dirty="0" err="1">
                <a:solidFill>
                  <a:prstClr val="white"/>
                </a:solidFill>
                <a:latin typeface="Segoe UI"/>
              </a:rPr>
              <a:t>xs-security.json</a:t>
            </a:r>
            <a:r>
              <a:rPr lang="en-US" sz="2399" dirty="0">
                <a:solidFill>
                  <a:prstClr val="white"/>
                </a:solidFill>
                <a:latin typeface="Segoe UI"/>
              </a:rPr>
              <a:t> contains information which we need to register to define what are all permissions required in our app</a:t>
            </a:r>
          </a:p>
        </p:txBody>
      </p:sp>
      <p:pic>
        <p:nvPicPr>
          <p:cNvPr id="46" name="Picture 45" descr="Icon&#10;&#10;Description automatically generated">
            <a:extLst>
              <a:ext uri="{FF2B5EF4-FFF2-40B4-BE49-F238E27FC236}">
                <a16:creationId xmlns:a16="http://schemas.microsoft.com/office/drawing/2014/main" id="{C5D15A3F-1701-C50C-9063-827697F8AEE5}"/>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386852" y="5607186"/>
            <a:ext cx="666351" cy="666351"/>
          </a:xfrm>
          <a:prstGeom prst="rect">
            <a:avLst/>
          </a:prstGeom>
          <a:ln>
            <a:solidFill>
              <a:schemeClr val="bg1"/>
            </a:solidFill>
          </a:ln>
        </p:spPr>
      </p:pic>
      <p:grpSp>
        <p:nvGrpSpPr>
          <p:cNvPr id="77" name="Group 76">
            <a:extLst>
              <a:ext uri="{FF2B5EF4-FFF2-40B4-BE49-F238E27FC236}">
                <a16:creationId xmlns:a16="http://schemas.microsoft.com/office/drawing/2014/main" id="{82C87769-A9DF-260A-AF3D-2A6A14D3CEAC}"/>
              </a:ext>
            </a:extLst>
          </p:cNvPr>
          <p:cNvGrpSpPr/>
          <p:nvPr/>
        </p:nvGrpSpPr>
        <p:grpSpPr>
          <a:xfrm>
            <a:off x="3028444" y="2240396"/>
            <a:ext cx="340560" cy="90000"/>
            <a:chOff x="3028444" y="2240396"/>
            <a:chExt cx="340560" cy="90000"/>
          </a:xfrm>
        </p:grpSpPr>
        <mc:AlternateContent xmlns:mc="http://schemas.openxmlformats.org/markup-compatibility/2006" xmlns:p14="http://schemas.microsoft.com/office/powerpoint/2010/main">
          <mc:Choice Requires="p14">
            <p:contentPart p14:bwMode="auto" r:id="rId8">
              <p14:nvContentPartPr>
                <p14:cNvPr id="75" name="Ink 74">
                  <a:extLst>
                    <a:ext uri="{FF2B5EF4-FFF2-40B4-BE49-F238E27FC236}">
                      <a16:creationId xmlns:a16="http://schemas.microsoft.com/office/drawing/2014/main" id="{CAAB247B-8F3D-CE30-04A7-1AAF1D694D65}"/>
                    </a:ext>
                  </a:extLst>
                </p14:cNvPr>
                <p14:cNvContentPartPr/>
                <p14:nvPr/>
              </p14:nvContentPartPr>
              <p14:xfrm>
                <a:off x="3028444" y="2240396"/>
                <a:ext cx="208080" cy="30960"/>
              </p14:xfrm>
            </p:contentPart>
          </mc:Choice>
          <mc:Fallback xmlns="">
            <p:pic>
              <p:nvPicPr>
                <p:cNvPr id="75" name="Ink 74">
                  <a:extLst>
                    <a:ext uri="{FF2B5EF4-FFF2-40B4-BE49-F238E27FC236}">
                      <a16:creationId xmlns:a16="http://schemas.microsoft.com/office/drawing/2014/main" id="{CAAB247B-8F3D-CE30-04A7-1AAF1D694D65}"/>
                    </a:ext>
                  </a:extLst>
                </p:cNvPr>
                <p:cNvPicPr/>
                <p:nvPr/>
              </p:nvPicPr>
              <p:blipFill>
                <a:blip r:embed="rId79"/>
                <a:stretch>
                  <a:fillRect/>
                </a:stretch>
              </p:blipFill>
              <p:spPr>
                <a:xfrm>
                  <a:off x="3019444" y="2231396"/>
                  <a:ext cx="2257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76" name="Ink 75">
                  <a:extLst>
                    <a:ext uri="{FF2B5EF4-FFF2-40B4-BE49-F238E27FC236}">
                      <a16:creationId xmlns:a16="http://schemas.microsoft.com/office/drawing/2014/main" id="{22E7DC22-95FD-3714-2E45-AD6B6A1705F5}"/>
                    </a:ext>
                  </a:extLst>
                </p14:cNvPr>
                <p14:cNvContentPartPr/>
                <p14:nvPr/>
              </p14:nvContentPartPr>
              <p14:xfrm>
                <a:off x="3067324" y="2330036"/>
                <a:ext cx="301680" cy="360"/>
              </p14:xfrm>
            </p:contentPart>
          </mc:Choice>
          <mc:Fallback xmlns="">
            <p:pic>
              <p:nvPicPr>
                <p:cNvPr id="76" name="Ink 75">
                  <a:extLst>
                    <a:ext uri="{FF2B5EF4-FFF2-40B4-BE49-F238E27FC236}">
                      <a16:creationId xmlns:a16="http://schemas.microsoft.com/office/drawing/2014/main" id="{22E7DC22-95FD-3714-2E45-AD6B6A1705F5}"/>
                    </a:ext>
                  </a:extLst>
                </p:cNvPr>
                <p:cNvPicPr/>
                <p:nvPr/>
              </p:nvPicPr>
              <p:blipFill>
                <a:blip r:embed="rId81"/>
                <a:stretch>
                  <a:fillRect/>
                </a:stretch>
              </p:blipFill>
              <p:spPr>
                <a:xfrm>
                  <a:off x="3058684" y="2321396"/>
                  <a:ext cx="319320" cy="18000"/>
                </a:xfrm>
                <a:prstGeom prst="rect">
                  <a:avLst/>
                </a:prstGeom>
              </p:spPr>
            </p:pic>
          </mc:Fallback>
        </mc:AlternateContent>
      </p:grpSp>
    </p:spTree>
    <p:extLst>
      <p:ext uri="{BB962C8B-B14F-4D97-AF65-F5344CB8AC3E}">
        <p14:creationId xmlns:p14="http://schemas.microsoft.com/office/powerpoint/2010/main" val="1134372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Hands-on Add Security and Test Microservice</a:t>
            </a:r>
          </a:p>
        </p:txBody>
      </p:sp>
      <p:pic>
        <p:nvPicPr>
          <p:cNvPr id="1026" name="Picture 2" descr="Page 34 | Identity Access Management Images - Free Download on Freepik">
            <a:extLst>
              <a:ext uri="{FF2B5EF4-FFF2-40B4-BE49-F238E27FC236}">
                <a16:creationId xmlns:a16="http://schemas.microsoft.com/office/drawing/2014/main" id="{BB81E557-BBEB-08A0-6A2C-2FE38C6F63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8148" y="2132856"/>
            <a:ext cx="3428107" cy="34281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CFC04D6-78E0-8064-4A47-0E7C46BB694F}"/>
              </a:ext>
            </a:extLst>
          </p:cNvPr>
          <p:cNvSpPr txBox="1"/>
          <p:nvPr/>
        </p:nvSpPr>
        <p:spPr>
          <a:xfrm>
            <a:off x="189756" y="908720"/>
            <a:ext cx="6048672" cy="461665"/>
          </a:xfrm>
          <a:prstGeom prst="rect">
            <a:avLst/>
          </a:prstGeom>
          <a:noFill/>
        </p:spPr>
        <p:txBody>
          <a:bodyPr wrap="square" rtlCol="0">
            <a:spAutoFit/>
          </a:bodyPr>
          <a:lstStyle/>
          <a:p>
            <a:r>
              <a:rPr lang="en-US" dirty="0" err="1">
                <a:solidFill>
                  <a:schemeClr val="bg1"/>
                </a:solidFill>
              </a:rPr>
              <a:t>cds</a:t>
            </a:r>
            <a:r>
              <a:rPr lang="en-US" dirty="0">
                <a:solidFill>
                  <a:schemeClr val="bg1"/>
                </a:solidFill>
              </a:rPr>
              <a:t> add </a:t>
            </a:r>
            <a:r>
              <a:rPr lang="en-US" dirty="0" err="1">
                <a:solidFill>
                  <a:schemeClr val="bg1"/>
                </a:solidFill>
              </a:rPr>
              <a:t>xsuaa</a:t>
            </a:r>
            <a:endParaRPr lang="en-US" dirty="0">
              <a:solidFill>
                <a:schemeClr val="bg1"/>
              </a:solidFill>
            </a:endParaRPr>
          </a:p>
        </p:txBody>
      </p:sp>
    </p:spTree>
    <p:extLst>
      <p:ext uri="{BB962C8B-B14F-4D97-AF65-F5344CB8AC3E}">
        <p14:creationId xmlns:p14="http://schemas.microsoft.com/office/powerpoint/2010/main" val="144417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8</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453886" y="134076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453886" y="3096490"/>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453886" y="4852213"/>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4118572" y="1593781"/>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HDI Containers and Deployment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4118572" y="3349500"/>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Working with HANA Database Explorer</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4118572" y="5105223"/>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HDI Containers and Deployment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8</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Introduction to HANA Cloud</a:t>
            </a:r>
          </a:p>
        </p:txBody>
      </p:sp>
      <p:sp>
        <p:nvSpPr>
          <p:cNvPr id="4" name="TextBox 3">
            <a:extLst>
              <a:ext uri="{FF2B5EF4-FFF2-40B4-BE49-F238E27FC236}">
                <a16:creationId xmlns:a16="http://schemas.microsoft.com/office/drawing/2014/main" id="{4CD1B822-FD1F-30ED-76E7-5E494D6E61DA}"/>
              </a:ext>
            </a:extLst>
          </p:cNvPr>
          <p:cNvSpPr txBox="1"/>
          <p:nvPr/>
        </p:nvSpPr>
        <p:spPr>
          <a:xfrm>
            <a:off x="405781" y="974164"/>
            <a:ext cx="11161643" cy="1477328"/>
          </a:xfrm>
          <a:prstGeom prst="rect">
            <a:avLst/>
          </a:prstGeom>
          <a:noFill/>
        </p:spPr>
        <p:txBody>
          <a:bodyPr wrap="square" rtlCol="0">
            <a:spAutoFit/>
          </a:bodyPr>
          <a:lstStyle/>
          <a:p>
            <a:pPr algn="just" defTabSz="914400"/>
            <a:r>
              <a:rPr lang="en-US" sz="1800" dirty="0">
                <a:solidFill>
                  <a:schemeClr val="bg1"/>
                </a:solidFill>
                <a:latin typeface="Calibri" panose="020F0502020204030204"/>
              </a:rPr>
              <a:t>SAP HANA Cloud is a fully managed, in-memory, cloud database as a service (DBaaS). It is the cloud-based data foundation for SAP Business Technology Platform. With SAP HANA Cloud you can create, run, and extend new and existing applications.</a:t>
            </a:r>
          </a:p>
          <a:p>
            <a:pPr algn="just" defTabSz="914400"/>
            <a:r>
              <a:rPr lang="en-US" sz="1800" dirty="0">
                <a:solidFill>
                  <a:schemeClr val="bg1"/>
                </a:solidFill>
                <a:latin typeface="Calibri" panose="020F0502020204030204"/>
              </a:rPr>
              <a:t>SAP HANA Cloud includes a number of software components. The core component is SAP HANA Database, but other components can be added at any time, such as a data lake.</a:t>
            </a:r>
          </a:p>
        </p:txBody>
      </p:sp>
      <p:sp>
        <p:nvSpPr>
          <p:cNvPr id="5" name="TextBox 4">
            <a:extLst>
              <a:ext uri="{FF2B5EF4-FFF2-40B4-BE49-F238E27FC236}">
                <a16:creationId xmlns:a16="http://schemas.microsoft.com/office/drawing/2014/main" id="{2C22E0C3-2785-33E1-C2AE-1D0F297AB256}"/>
              </a:ext>
            </a:extLst>
          </p:cNvPr>
          <p:cNvSpPr txBox="1"/>
          <p:nvPr/>
        </p:nvSpPr>
        <p:spPr>
          <a:xfrm>
            <a:off x="405780" y="2451492"/>
            <a:ext cx="5834237" cy="3693319"/>
          </a:xfrm>
          <a:prstGeom prst="rect">
            <a:avLst/>
          </a:prstGeom>
          <a:noFill/>
        </p:spPr>
        <p:txBody>
          <a:bodyPr wrap="square">
            <a:spAutoFit/>
          </a:bodyPr>
          <a:lstStyle/>
          <a:p>
            <a:pPr algn="just" defTabSz="914400"/>
            <a:r>
              <a:rPr lang="en-US" sz="1800" b="1" dirty="0">
                <a:solidFill>
                  <a:schemeClr val="bg1"/>
                </a:solidFill>
                <a:latin typeface="Calibri" panose="020F0502020204030204"/>
              </a:rPr>
              <a:t>Key Components of SAP HANA Cloud</a:t>
            </a:r>
          </a:p>
          <a:p>
            <a:pPr algn="just" defTabSz="914400"/>
            <a:r>
              <a:rPr lang="en-US" sz="1800" dirty="0">
                <a:solidFill>
                  <a:schemeClr val="bg1"/>
                </a:solidFill>
                <a:latin typeface="Calibri" panose="020F0502020204030204"/>
              </a:rPr>
              <a:t>There are four key components of SAP HANA Cloud:</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SAP HANA Database</a:t>
            </a:r>
          </a:p>
          <a:p>
            <a:pPr marL="457200" lvl="1" algn="just" defTabSz="914400"/>
            <a:r>
              <a:rPr lang="en-US" sz="1800" dirty="0">
                <a:solidFill>
                  <a:schemeClr val="bg1"/>
                </a:solidFill>
                <a:latin typeface="Calibri" panose="020F0502020204030204"/>
              </a:rPr>
              <a:t>In-memory database with built-in advanced analytics (spatial, graph, text, etc.)</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data lake</a:t>
            </a:r>
          </a:p>
          <a:p>
            <a:pPr marL="457200" lvl="1" algn="just" defTabSz="914400"/>
            <a:r>
              <a:rPr lang="en-US" sz="1800" dirty="0">
                <a:solidFill>
                  <a:schemeClr val="bg1"/>
                </a:solidFill>
                <a:latin typeface="Calibri" panose="020F0502020204030204"/>
              </a:rPr>
              <a:t>Store and query large data sets and most file types</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adaptive server enterprise</a:t>
            </a:r>
          </a:p>
          <a:p>
            <a:pPr marL="457200" lvl="1" algn="just" defTabSz="914400"/>
            <a:r>
              <a:rPr lang="en-US" sz="1800" dirty="0">
                <a:solidFill>
                  <a:schemeClr val="bg1"/>
                </a:solidFill>
                <a:latin typeface="Calibri" panose="020F0502020204030204"/>
              </a:rPr>
              <a:t>Support for extreme –performance transactional applications</a:t>
            </a:r>
          </a:p>
          <a:p>
            <a:pPr marL="285750" indent="-285750" algn="just" defTabSz="914400">
              <a:buFont typeface="Arial" panose="020B0604020202020204" pitchFamily="34" charset="0"/>
              <a:buChar char="•"/>
            </a:pPr>
            <a:r>
              <a:rPr lang="en-US" sz="1800" b="1" dirty="0">
                <a:solidFill>
                  <a:schemeClr val="bg1"/>
                </a:solidFill>
                <a:latin typeface="Calibri" panose="020F0502020204030204"/>
              </a:rPr>
              <a:t>SAP HANA Cloud, adaptive server enterprise replication</a:t>
            </a:r>
          </a:p>
          <a:p>
            <a:pPr marL="457200" lvl="1" algn="just" defTabSz="914400"/>
            <a:r>
              <a:rPr lang="en-US" sz="1800" dirty="0">
                <a:solidFill>
                  <a:schemeClr val="bg1"/>
                </a:solidFill>
                <a:latin typeface="Calibri" panose="020F0502020204030204"/>
              </a:rPr>
              <a:t>Bi-directional real time data replication across databases</a:t>
            </a:r>
          </a:p>
        </p:txBody>
      </p:sp>
      <p:pic>
        <p:nvPicPr>
          <p:cNvPr id="6" name="Picture 6">
            <a:extLst>
              <a:ext uri="{FF2B5EF4-FFF2-40B4-BE49-F238E27FC236}">
                <a16:creationId xmlns:a16="http://schemas.microsoft.com/office/drawing/2014/main" id="{5E110644-46D4-5748-42EC-748B8BEACA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36" r="15934"/>
          <a:stretch/>
        </p:blipFill>
        <p:spPr bwMode="auto">
          <a:xfrm>
            <a:off x="6454452" y="2252115"/>
            <a:ext cx="5212531" cy="43087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92376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0"/>
                                        <p:tgtEl>
                                          <p:spTgt spid="6"/>
                                        </p:tgtEl>
                                      </p:cBhvr>
                                    </p:animEffect>
                                    <p:anim calcmode="lin" valueType="num">
                                      <p:cBhvr>
                                        <p:cTn id="19" dur="1000" fill="hold"/>
                                        <p:tgtEl>
                                          <p:spTgt spid="6"/>
                                        </p:tgtEl>
                                        <p:attrNameLst>
                                          <p:attrName>ppt_x</p:attrName>
                                        </p:attrNameLst>
                                      </p:cBhvr>
                                      <p:tavLst>
                                        <p:tav tm="0">
                                          <p:val>
                                            <p:strVal val="#ppt_x"/>
                                          </p:val>
                                        </p:tav>
                                        <p:tav tm="100000">
                                          <p:val>
                                            <p:strVal val="#ppt_x"/>
                                          </p:val>
                                        </p:tav>
                                      </p:tavLst>
                                    </p:anim>
                                    <p:anim calcmode="lin" valueType="num">
                                      <p:cBhvr>
                                        <p:cTn id="2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01A0C-49FC-7BA3-CF59-A7C15038F9D2}"/>
              </a:ext>
            </a:extLst>
          </p:cNvPr>
          <p:cNvSpPr>
            <a:spLocks noGrp="1"/>
          </p:cNvSpPr>
          <p:nvPr>
            <p:ph type="title"/>
          </p:nvPr>
        </p:nvSpPr>
        <p:spPr/>
        <p:txBody>
          <a:bodyPr/>
          <a:lstStyle/>
          <a:p>
            <a:r>
              <a:rPr lang="en-US" dirty="0"/>
              <a:t>HANA Cloud v/s On-premise</a:t>
            </a:r>
          </a:p>
        </p:txBody>
      </p:sp>
      <p:pic>
        <p:nvPicPr>
          <p:cNvPr id="5" name="Picture 2">
            <a:extLst>
              <a:ext uri="{FF2B5EF4-FFF2-40B4-BE49-F238E27FC236}">
                <a16:creationId xmlns:a16="http://schemas.microsoft.com/office/drawing/2014/main" id="{4EC22E48-21CE-5727-AE45-AAC559F4DE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51" r="4389"/>
          <a:stretch/>
        </p:blipFill>
        <p:spPr bwMode="auto">
          <a:xfrm>
            <a:off x="163242" y="2276872"/>
            <a:ext cx="6278151" cy="36021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DD2028-068C-7296-D417-1CF7F3B9981E}"/>
              </a:ext>
            </a:extLst>
          </p:cNvPr>
          <p:cNvSpPr txBox="1"/>
          <p:nvPr/>
        </p:nvSpPr>
        <p:spPr>
          <a:xfrm>
            <a:off x="6653380" y="1076543"/>
            <a:ext cx="5390323" cy="1200329"/>
          </a:xfrm>
          <a:prstGeom prst="rect">
            <a:avLst/>
          </a:prstGeom>
          <a:noFill/>
        </p:spPr>
        <p:txBody>
          <a:bodyPr wrap="square">
            <a:spAutoFit/>
          </a:bodyPr>
          <a:lstStyle/>
          <a:p>
            <a:pPr defTabSz="914400"/>
            <a:r>
              <a:rPr lang="en-US" sz="1800" b="1" dirty="0">
                <a:solidFill>
                  <a:schemeClr val="bg1"/>
                </a:solidFill>
                <a:latin typeface="Calibri" panose="020F0502020204030204"/>
              </a:rPr>
              <a:t>Feature Differences</a:t>
            </a:r>
          </a:p>
          <a:p>
            <a:pPr defTabSz="914400"/>
            <a:r>
              <a:rPr lang="en-US" sz="1800" dirty="0">
                <a:solidFill>
                  <a:schemeClr val="bg1"/>
                </a:solidFill>
                <a:latin typeface="Calibri" panose="020F0502020204030204"/>
              </a:rPr>
              <a:t>SAP HANA Cloud compares very closely with SAP HANA on-premise in terms of features but there are some differences.</a:t>
            </a:r>
            <a:endParaRPr lang="en-US" sz="1800" b="1" dirty="0">
              <a:solidFill>
                <a:schemeClr val="bg1"/>
              </a:solidFill>
              <a:latin typeface="Calibri" panose="020F0502020204030204"/>
            </a:endParaRPr>
          </a:p>
        </p:txBody>
      </p:sp>
      <p:pic>
        <p:nvPicPr>
          <p:cNvPr id="7" name="Picture 4">
            <a:extLst>
              <a:ext uri="{FF2B5EF4-FFF2-40B4-BE49-F238E27FC236}">
                <a16:creationId xmlns:a16="http://schemas.microsoft.com/office/drawing/2014/main" id="{C2A828B7-B381-42D5-A741-CD7079B2EDB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38" r="2147"/>
          <a:stretch/>
        </p:blipFill>
        <p:spPr bwMode="auto">
          <a:xfrm>
            <a:off x="6753498" y="2276872"/>
            <a:ext cx="5190086" cy="38385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51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ACD8-99C5-715D-47B1-B722AF07636E}"/>
              </a:ext>
            </a:extLst>
          </p:cNvPr>
          <p:cNvSpPr>
            <a:spLocks noGrp="1"/>
          </p:cNvSpPr>
          <p:nvPr>
            <p:ph type="title"/>
          </p:nvPr>
        </p:nvSpPr>
        <p:spPr/>
        <p:txBody>
          <a:bodyPr/>
          <a:lstStyle/>
          <a:p>
            <a:r>
              <a:rPr lang="en-US" dirty="0"/>
              <a:t>What is Schema in HANA</a:t>
            </a:r>
          </a:p>
        </p:txBody>
      </p:sp>
      <p:sp>
        <p:nvSpPr>
          <p:cNvPr id="3" name="TextBox 2">
            <a:extLst>
              <a:ext uri="{FF2B5EF4-FFF2-40B4-BE49-F238E27FC236}">
                <a16:creationId xmlns:a16="http://schemas.microsoft.com/office/drawing/2014/main" id="{5F163BFF-9905-49BA-CDA8-491A130A9728}"/>
              </a:ext>
            </a:extLst>
          </p:cNvPr>
          <p:cNvSpPr txBox="1"/>
          <p:nvPr/>
        </p:nvSpPr>
        <p:spPr>
          <a:xfrm>
            <a:off x="338571" y="884478"/>
            <a:ext cx="11850254" cy="1754326"/>
          </a:xfrm>
          <a:prstGeom prst="rect">
            <a:avLst/>
          </a:prstGeom>
          <a:noFill/>
        </p:spPr>
        <p:txBody>
          <a:bodyPr wrap="square" rtlCol="0">
            <a:spAutoFit/>
          </a:bodyPr>
          <a:lstStyle/>
          <a:p>
            <a:pPr defTabSz="914400"/>
            <a:r>
              <a:rPr lang="en-US" sz="1800" dirty="0">
                <a:solidFill>
                  <a:schemeClr val="bg1"/>
                </a:solidFill>
                <a:latin typeface="Calibri" panose="020F0502020204030204"/>
              </a:rPr>
              <a:t>Schema – Is a mandatory database object of database which stores other database objects. </a:t>
            </a:r>
          </a:p>
          <a:p>
            <a:pPr marL="285750" indent="-285750" defTabSz="914400">
              <a:buFontTx/>
              <a:buChar char="-"/>
            </a:pPr>
            <a:r>
              <a:rPr lang="en-US" sz="1800" dirty="0">
                <a:solidFill>
                  <a:schemeClr val="bg1"/>
                </a:solidFill>
                <a:latin typeface="Calibri" panose="020F0502020204030204"/>
              </a:rPr>
              <a:t>It’s a logical separation of database objects.</a:t>
            </a:r>
          </a:p>
          <a:p>
            <a:pPr marL="285750" indent="-285750" defTabSz="914400">
              <a:buFontTx/>
              <a:buChar char="-"/>
            </a:pPr>
            <a:r>
              <a:rPr lang="en-US" sz="1800" dirty="0">
                <a:solidFill>
                  <a:schemeClr val="bg1"/>
                </a:solidFill>
                <a:latin typeface="Calibri" panose="020F0502020204030204"/>
              </a:rPr>
              <a:t>It is home of all the runtime object</a:t>
            </a:r>
          </a:p>
          <a:p>
            <a:pPr marL="285750" indent="-285750" defTabSz="914400">
              <a:buFontTx/>
              <a:buChar char="-"/>
            </a:pPr>
            <a:r>
              <a:rPr lang="en-US" sz="1800" dirty="0">
                <a:solidFill>
                  <a:schemeClr val="bg1"/>
                </a:solidFill>
                <a:latin typeface="Calibri" panose="020F0502020204030204"/>
              </a:rPr>
              <a:t>Security</a:t>
            </a:r>
          </a:p>
          <a:p>
            <a:pPr marL="285750" indent="-285750" defTabSz="914400">
              <a:buFontTx/>
              <a:buChar char="-"/>
            </a:pPr>
            <a:endParaRPr lang="en-US" sz="1800" dirty="0">
              <a:solidFill>
                <a:schemeClr val="bg1"/>
              </a:solidFill>
              <a:latin typeface="Calibri" panose="020F0502020204030204"/>
            </a:endParaRPr>
          </a:p>
          <a:p>
            <a:pPr marL="285750" indent="-285750" defTabSz="914400">
              <a:buFontTx/>
              <a:buChar char="-"/>
            </a:pPr>
            <a:endParaRPr lang="en-US" sz="1800" dirty="0">
              <a:solidFill>
                <a:schemeClr val="bg1"/>
              </a:solidFill>
              <a:latin typeface="Calibri" panose="020F0502020204030204"/>
            </a:endParaRPr>
          </a:p>
        </p:txBody>
      </p:sp>
      <p:sp>
        <p:nvSpPr>
          <p:cNvPr id="4" name="Flowchart: Magnetic Disk 3">
            <a:extLst>
              <a:ext uri="{FF2B5EF4-FFF2-40B4-BE49-F238E27FC236}">
                <a16:creationId xmlns:a16="http://schemas.microsoft.com/office/drawing/2014/main" id="{2DF3AC68-4734-9C09-3F5B-A68E318F20A5}"/>
              </a:ext>
            </a:extLst>
          </p:cNvPr>
          <p:cNvSpPr/>
          <p:nvPr/>
        </p:nvSpPr>
        <p:spPr>
          <a:xfrm>
            <a:off x="3251200" y="4572000"/>
            <a:ext cx="8432800" cy="1985818"/>
          </a:xfrm>
          <a:prstGeom prst="flowChartMagneticDisk">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SAP HANA  600GB</a:t>
            </a:r>
          </a:p>
        </p:txBody>
      </p:sp>
      <p:sp>
        <p:nvSpPr>
          <p:cNvPr id="5" name="Rectangle 4">
            <a:extLst>
              <a:ext uri="{FF2B5EF4-FFF2-40B4-BE49-F238E27FC236}">
                <a16:creationId xmlns:a16="http://schemas.microsoft.com/office/drawing/2014/main" id="{B358302C-9592-6298-CC80-D07CD85A71B4}"/>
              </a:ext>
            </a:extLst>
          </p:cNvPr>
          <p:cNvSpPr/>
          <p:nvPr/>
        </p:nvSpPr>
        <p:spPr>
          <a:xfrm>
            <a:off x="3860800" y="3241964"/>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BW</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0FED573D-9479-5606-E379-F344204ADF77}"/>
              </a:ext>
            </a:extLst>
          </p:cNvPr>
          <p:cNvSpPr/>
          <p:nvPr/>
        </p:nvSpPr>
        <p:spPr>
          <a:xfrm>
            <a:off x="6400799" y="3224645"/>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ECC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A9B5E973-27E9-815C-F666-ABA22AE46148}"/>
              </a:ext>
            </a:extLst>
          </p:cNvPr>
          <p:cNvSpPr/>
          <p:nvPr/>
        </p:nvSpPr>
        <p:spPr>
          <a:xfrm>
            <a:off x="8811491" y="3241964"/>
            <a:ext cx="1874982" cy="72967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S/4HANA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cxnSp>
        <p:nvCxnSpPr>
          <p:cNvPr id="8" name="Straight Arrow Connector 7">
            <a:extLst>
              <a:ext uri="{FF2B5EF4-FFF2-40B4-BE49-F238E27FC236}">
                <a16:creationId xmlns:a16="http://schemas.microsoft.com/office/drawing/2014/main" id="{717456D9-F5B2-364F-8358-081A37CF0A32}"/>
              </a:ext>
            </a:extLst>
          </p:cNvPr>
          <p:cNvCxnSpPr>
            <a:stCxn id="5" idx="2"/>
          </p:cNvCxnSpPr>
          <p:nvPr/>
        </p:nvCxnSpPr>
        <p:spPr>
          <a:xfrm flipH="1">
            <a:off x="4793673" y="3971636"/>
            <a:ext cx="4618" cy="692728"/>
          </a:xfrm>
          <a:prstGeom prst="straightConnector1">
            <a:avLst/>
          </a:prstGeom>
          <a:noFill/>
          <a:ln w="6350" cap="flat" cmpd="sng" algn="ctr">
            <a:solidFill>
              <a:srgbClr val="4E67C8"/>
            </a:solidFill>
            <a:prstDash val="solid"/>
            <a:miter lim="800000"/>
            <a:tailEnd type="triangle"/>
          </a:ln>
          <a:effectLst/>
        </p:spPr>
      </p:cxnSp>
      <p:cxnSp>
        <p:nvCxnSpPr>
          <p:cNvPr id="9" name="Connector: Elbow 8">
            <a:extLst>
              <a:ext uri="{FF2B5EF4-FFF2-40B4-BE49-F238E27FC236}">
                <a16:creationId xmlns:a16="http://schemas.microsoft.com/office/drawing/2014/main" id="{5C2FA129-2D8A-4A91-6B3B-CC328101A3FE}"/>
              </a:ext>
            </a:extLst>
          </p:cNvPr>
          <p:cNvCxnSpPr>
            <a:cxnSpLocks/>
          </p:cNvCxnSpPr>
          <p:nvPr/>
        </p:nvCxnSpPr>
        <p:spPr>
          <a:xfrm>
            <a:off x="2004292" y="4828309"/>
            <a:ext cx="1246908" cy="510309"/>
          </a:xfrm>
          <a:prstGeom prst="bentConnector3">
            <a:avLst/>
          </a:prstGeom>
          <a:noFill/>
          <a:ln w="6350" cap="flat" cmpd="sng" algn="ctr">
            <a:solidFill>
              <a:srgbClr val="4E67C8"/>
            </a:solidFill>
            <a:prstDash val="solid"/>
            <a:miter lim="800000"/>
            <a:tailEnd type="triangle"/>
          </a:ln>
          <a:effectLst/>
        </p:spPr>
      </p:cxnSp>
      <p:sp>
        <p:nvSpPr>
          <p:cNvPr id="10" name="Rectangle 9">
            <a:extLst>
              <a:ext uri="{FF2B5EF4-FFF2-40B4-BE49-F238E27FC236}">
                <a16:creationId xmlns:a16="http://schemas.microsoft.com/office/drawing/2014/main" id="{5E5E059E-EB61-7991-66E4-B76378D45CC9}"/>
              </a:ext>
            </a:extLst>
          </p:cNvPr>
          <p:cNvSpPr/>
          <p:nvPr/>
        </p:nvSpPr>
        <p:spPr>
          <a:xfrm>
            <a:off x="4544291" y="4828309"/>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SCBW</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C72A8368-9E25-7960-31FA-777489354C47}"/>
              </a:ext>
            </a:extLst>
          </p:cNvPr>
          <p:cNvSpPr/>
          <p:nvPr/>
        </p:nvSpPr>
        <p:spPr>
          <a:xfrm>
            <a:off x="6638636" y="4846781"/>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ECC001</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38A8DE3-3559-C1BD-D746-6D5AF1FBAE8C}"/>
              </a:ext>
            </a:extLst>
          </p:cNvPr>
          <p:cNvSpPr/>
          <p:nvPr/>
        </p:nvSpPr>
        <p:spPr>
          <a:xfrm>
            <a:off x="9172863" y="4828309"/>
            <a:ext cx="1399309" cy="842818"/>
          </a:xfrm>
          <a:prstGeom prst="rect">
            <a:avLst/>
          </a:prstGeom>
          <a:solidFill>
            <a:srgbClr val="A7EA52">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SAPS4C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cxnSp>
        <p:nvCxnSpPr>
          <p:cNvPr id="13" name="Connector: Elbow 12">
            <a:extLst>
              <a:ext uri="{FF2B5EF4-FFF2-40B4-BE49-F238E27FC236}">
                <a16:creationId xmlns:a16="http://schemas.microsoft.com/office/drawing/2014/main" id="{38CA6B91-6F24-F3A1-5739-8970D1C15756}"/>
              </a:ext>
            </a:extLst>
          </p:cNvPr>
          <p:cNvCxnSpPr>
            <a:stCxn id="6" idx="2"/>
            <a:endCxn id="11" idx="0"/>
          </p:cNvCxnSpPr>
          <p:nvPr/>
        </p:nvCxnSpPr>
        <p:spPr>
          <a:xfrm rot="16200000" flipH="1">
            <a:off x="6892058" y="4400548"/>
            <a:ext cx="892464" cy="1"/>
          </a:xfrm>
          <a:prstGeom prst="bentConnector3">
            <a:avLst/>
          </a:prstGeom>
          <a:noFill/>
          <a:ln w="6350" cap="flat" cmpd="sng" algn="ctr">
            <a:solidFill>
              <a:srgbClr val="4E67C8"/>
            </a:solidFill>
            <a:prstDash val="solid"/>
            <a:miter lim="800000"/>
            <a:tailEnd type="triangle"/>
          </a:ln>
          <a:effectLst/>
        </p:spPr>
      </p:cxnSp>
      <p:cxnSp>
        <p:nvCxnSpPr>
          <p:cNvPr id="14" name="Connector: Elbow 13">
            <a:extLst>
              <a:ext uri="{FF2B5EF4-FFF2-40B4-BE49-F238E27FC236}">
                <a16:creationId xmlns:a16="http://schemas.microsoft.com/office/drawing/2014/main" id="{A729AECB-71DB-3B69-271E-9D8C01DDF96F}"/>
              </a:ext>
            </a:extLst>
          </p:cNvPr>
          <p:cNvCxnSpPr>
            <a:stCxn id="7" idx="2"/>
            <a:endCxn id="12" idx="0"/>
          </p:cNvCxnSpPr>
          <p:nvPr/>
        </p:nvCxnSpPr>
        <p:spPr>
          <a:xfrm rot="16200000" flipH="1">
            <a:off x="9382414" y="4338204"/>
            <a:ext cx="856673" cy="123536"/>
          </a:xfrm>
          <a:prstGeom prst="bentConnector3">
            <a:avLst/>
          </a:prstGeom>
          <a:noFill/>
          <a:ln w="6350" cap="flat" cmpd="sng" algn="ctr">
            <a:solidFill>
              <a:srgbClr val="4E67C8"/>
            </a:solidFill>
            <a:prstDash val="solid"/>
            <a:miter lim="800000"/>
            <a:tailEnd type="triangle"/>
          </a:ln>
          <a:effectLst/>
        </p:spPr>
      </p:cxnSp>
      <p:sp>
        <p:nvSpPr>
          <p:cNvPr id="15" name="Rectangle 14">
            <a:extLst>
              <a:ext uri="{FF2B5EF4-FFF2-40B4-BE49-F238E27FC236}">
                <a16:creationId xmlns:a16="http://schemas.microsoft.com/office/drawing/2014/main" id="{8137D824-B767-6D55-ACC8-B8B9FE76895A}"/>
              </a:ext>
            </a:extLst>
          </p:cNvPr>
          <p:cNvSpPr/>
          <p:nvPr/>
        </p:nvSpPr>
        <p:spPr>
          <a:xfrm>
            <a:off x="4544290" y="5837382"/>
            <a:ext cx="1399309" cy="517451"/>
          </a:xfrm>
          <a:prstGeom prst="rect">
            <a:avLst/>
          </a:prstGeom>
          <a:solidFill>
            <a:srgbClr val="F14124">
              <a:lumMod val="75000"/>
            </a:srgbClr>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SYS</a:t>
            </a:r>
          </a:p>
        </p:txBody>
      </p:sp>
      <p:sp>
        <p:nvSpPr>
          <p:cNvPr id="16" name="Rectangle 15">
            <a:extLst>
              <a:ext uri="{FF2B5EF4-FFF2-40B4-BE49-F238E27FC236}">
                <a16:creationId xmlns:a16="http://schemas.microsoft.com/office/drawing/2014/main" id="{EF516C57-7745-1FE5-9227-E054E963BBC9}"/>
              </a:ext>
            </a:extLst>
          </p:cNvPr>
          <p:cNvSpPr/>
          <p:nvPr/>
        </p:nvSpPr>
        <p:spPr>
          <a:xfrm>
            <a:off x="3251200" y="5082309"/>
            <a:ext cx="997527" cy="681182"/>
          </a:xfrm>
          <a:prstGeom prst="rect">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MIG</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chemeClr val="bg1"/>
                </a:solidFill>
                <a:effectLst/>
                <a:uLnTx/>
                <a:uFillTx/>
                <a:latin typeface="Calibri" panose="020F0502020204030204"/>
                <a:ea typeface="+mn-ea"/>
                <a:cs typeface="+mn-cs"/>
              </a:rPr>
              <a:t>ekko</a:t>
            </a:r>
            <a:endPar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1A9A7B03-0E45-C520-605C-FF4A229EC65B}"/>
              </a:ext>
            </a:extLst>
          </p:cNvPr>
          <p:cNvGrpSpPr/>
          <p:nvPr/>
        </p:nvGrpSpPr>
        <p:grpSpPr>
          <a:xfrm>
            <a:off x="7134383" y="5573524"/>
            <a:ext cx="284400" cy="60480"/>
            <a:chOff x="7134383" y="5573524"/>
            <a:chExt cx="284400" cy="60480"/>
          </a:xfrm>
        </p:grpSpPr>
        <mc:AlternateContent xmlns:mc="http://schemas.openxmlformats.org/markup-compatibility/2006" xmlns:p14="http://schemas.microsoft.com/office/powerpoint/2010/main">
          <mc:Choice Requires="p14">
            <p:contentPart p14:bwMode="auto" r:id="rId2">
              <p14:nvContentPartPr>
                <p14:cNvPr id="21" name="Ink 20">
                  <a:extLst>
                    <a:ext uri="{FF2B5EF4-FFF2-40B4-BE49-F238E27FC236}">
                      <a16:creationId xmlns:a16="http://schemas.microsoft.com/office/drawing/2014/main" id="{818FDB6C-5815-0A00-C001-BB777DFA20C5}"/>
                    </a:ext>
                  </a:extLst>
                </p14:cNvPr>
                <p14:cNvContentPartPr/>
                <p14:nvPr/>
              </p14:nvContentPartPr>
              <p14:xfrm>
                <a:off x="7134383" y="5573524"/>
                <a:ext cx="284400" cy="11880"/>
              </p14:xfrm>
            </p:contentPart>
          </mc:Choice>
          <mc:Fallback xmlns="">
            <p:pic>
              <p:nvPicPr>
                <p:cNvPr id="34" name="Ink 33">
                  <a:extLst>
                    <a:ext uri="{FF2B5EF4-FFF2-40B4-BE49-F238E27FC236}">
                      <a16:creationId xmlns:a16="http://schemas.microsoft.com/office/drawing/2014/main" id="{D2F3F907-6AC8-9E5B-18A3-032277223210}"/>
                    </a:ext>
                  </a:extLst>
                </p:cNvPr>
                <p:cNvPicPr/>
                <p:nvPr/>
              </p:nvPicPr>
              <p:blipFill>
                <a:blip r:embed="rId31"/>
                <a:stretch>
                  <a:fillRect/>
                </a:stretch>
              </p:blipFill>
              <p:spPr>
                <a:xfrm>
                  <a:off x="7125383" y="5564524"/>
                  <a:ext cx="30204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A4E8E2BB-AF00-7485-B4FF-D8C379630C01}"/>
                    </a:ext>
                  </a:extLst>
                </p14:cNvPr>
                <p14:cNvContentPartPr/>
                <p14:nvPr/>
              </p14:nvContentPartPr>
              <p14:xfrm>
                <a:off x="7157423" y="5623564"/>
                <a:ext cx="229680" cy="10440"/>
              </p14:xfrm>
            </p:contentPart>
          </mc:Choice>
          <mc:Fallback xmlns="">
            <p:pic>
              <p:nvPicPr>
                <p:cNvPr id="35" name="Ink 34">
                  <a:extLst>
                    <a:ext uri="{FF2B5EF4-FFF2-40B4-BE49-F238E27FC236}">
                      <a16:creationId xmlns:a16="http://schemas.microsoft.com/office/drawing/2014/main" id="{BD9170FC-C85B-7048-08A3-6118F66FD4D9}"/>
                    </a:ext>
                  </a:extLst>
                </p:cNvPr>
                <p:cNvPicPr/>
                <p:nvPr/>
              </p:nvPicPr>
              <p:blipFill>
                <a:blip r:embed="rId33"/>
                <a:stretch>
                  <a:fillRect/>
                </a:stretch>
              </p:blipFill>
              <p:spPr>
                <a:xfrm>
                  <a:off x="7148783" y="5614564"/>
                  <a:ext cx="247320" cy="28080"/>
                </a:xfrm>
                <a:prstGeom prst="rect">
                  <a:avLst/>
                </a:prstGeom>
              </p:spPr>
            </p:pic>
          </mc:Fallback>
        </mc:AlternateContent>
      </p:grpSp>
      <p:sp>
        <p:nvSpPr>
          <p:cNvPr id="26" name="Rectangle 25">
            <a:extLst>
              <a:ext uri="{FF2B5EF4-FFF2-40B4-BE49-F238E27FC236}">
                <a16:creationId xmlns:a16="http://schemas.microsoft.com/office/drawing/2014/main" id="{42AC1E59-BF40-61BD-2778-D1F7EEACDEDE}"/>
              </a:ext>
            </a:extLst>
          </p:cNvPr>
          <p:cNvSpPr/>
          <p:nvPr/>
        </p:nvSpPr>
        <p:spPr>
          <a:xfrm>
            <a:off x="693812" y="4365104"/>
            <a:ext cx="1422470" cy="717205"/>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Non-SAP</a:t>
            </a:r>
          </a:p>
        </p:txBody>
      </p:sp>
      <mc:AlternateContent xmlns:mc="http://schemas.openxmlformats.org/markup-compatibility/2006" xmlns:p14="http://schemas.microsoft.com/office/powerpoint/2010/main">
        <mc:Choice Requires="p14">
          <p:contentPart p14:bwMode="auto" r:id="rId34">
            <p14:nvContentPartPr>
              <p14:cNvPr id="17" name="Ink 16">
                <a:extLst>
                  <a:ext uri="{FF2B5EF4-FFF2-40B4-BE49-F238E27FC236}">
                    <a16:creationId xmlns:a16="http://schemas.microsoft.com/office/drawing/2014/main" id="{88F7F230-C806-6E21-22EE-26497A2D3C3A}"/>
                  </a:ext>
                </a:extLst>
              </p14:cNvPr>
              <p14:cNvContentPartPr/>
              <p14:nvPr/>
            </p14:nvContentPartPr>
            <p14:xfrm>
              <a:off x="7890015" y="2687710"/>
              <a:ext cx="1440" cy="1440"/>
            </p14:xfrm>
          </p:contentPart>
        </mc:Choice>
        <mc:Fallback xmlns="">
          <p:pic>
            <p:nvPicPr>
              <p:cNvPr id="17" name="Ink 16">
                <a:extLst>
                  <a:ext uri="{FF2B5EF4-FFF2-40B4-BE49-F238E27FC236}">
                    <a16:creationId xmlns:a16="http://schemas.microsoft.com/office/drawing/2014/main" id="{88F7F230-C806-6E21-22EE-26497A2D3C3A}"/>
                  </a:ext>
                </a:extLst>
              </p:cNvPr>
              <p:cNvPicPr/>
              <p:nvPr/>
            </p:nvPicPr>
            <p:blipFill>
              <a:blip r:embed="rId35"/>
              <a:stretch>
                <a:fillRect/>
              </a:stretch>
            </p:blipFill>
            <p:spPr>
              <a:xfrm>
                <a:off x="7881375" y="2678710"/>
                <a:ext cx="19080" cy="19080"/>
              </a:xfrm>
              <a:prstGeom prst="rect">
                <a:avLst/>
              </a:prstGeom>
            </p:spPr>
          </p:pic>
        </mc:Fallback>
      </mc:AlternateContent>
    </p:spTree>
    <p:extLst>
      <p:ext uri="{BB962C8B-B14F-4D97-AF65-F5344CB8AC3E}">
        <p14:creationId xmlns:p14="http://schemas.microsoft.com/office/powerpoint/2010/main" val="1988133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3B2C1-2D72-48F5-D6C5-A17C95C8F7F8}"/>
              </a:ext>
            </a:extLst>
          </p:cNvPr>
          <p:cNvSpPr>
            <a:spLocks noGrp="1"/>
          </p:cNvSpPr>
          <p:nvPr>
            <p:ph type="title"/>
          </p:nvPr>
        </p:nvSpPr>
        <p:spPr/>
        <p:txBody>
          <a:bodyPr/>
          <a:lstStyle/>
          <a:p>
            <a:r>
              <a:rPr lang="en-US" dirty="0"/>
              <a:t>HDI Container</a:t>
            </a:r>
          </a:p>
        </p:txBody>
      </p:sp>
      <p:sp>
        <p:nvSpPr>
          <p:cNvPr id="3" name="TextBox 2">
            <a:extLst>
              <a:ext uri="{FF2B5EF4-FFF2-40B4-BE49-F238E27FC236}">
                <a16:creationId xmlns:a16="http://schemas.microsoft.com/office/drawing/2014/main" id="{7C36AE77-6D9D-323A-80AD-336A21B8B2E3}"/>
              </a:ext>
            </a:extLst>
          </p:cNvPr>
          <p:cNvSpPr txBox="1"/>
          <p:nvPr/>
        </p:nvSpPr>
        <p:spPr>
          <a:xfrm>
            <a:off x="164670" y="784925"/>
            <a:ext cx="11161643" cy="3970318"/>
          </a:xfrm>
          <a:prstGeom prst="rect">
            <a:avLst/>
          </a:prstGeom>
          <a:noFill/>
        </p:spPr>
        <p:txBody>
          <a:bodyPr wrap="square" rtlCol="0">
            <a:spAutoFit/>
          </a:bodyPr>
          <a:lstStyle/>
          <a:p>
            <a:pPr defTabSz="914400">
              <a:defRPr/>
            </a:pPr>
            <a:r>
              <a:rPr lang="en-US" sz="1800" dirty="0">
                <a:solidFill>
                  <a:schemeClr val="bg1"/>
                </a:solidFill>
                <a:latin typeface="Calibri"/>
              </a:rPr>
              <a:t>An HDI Container is also a </a:t>
            </a:r>
            <a:r>
              <a:rPr lang="en-US" sz="1800" b="1" dirty="0">
                <a:solidFill>
                  <a:schemeClr val="bg1"/>
                </a:solidFill>
                <a:latin typeface="Calibri"/>
              </a:rPr>
              <a:t>schema</a:t>
            </a:r>
            <a:r>
              <a:rPr lang="en-US" sz="1800" dirty="0">
                <a:solidFill>
                  <a:schemeClr val="bg1"/>
                </a:solidFill>
                <a:latin typeface="Calibri"/>
              </a:rPr>
              <a:t>. But it is managed differently from a normal schema.</a:t>
            </a:r>
          </a:p>
          <a:p>
            <a:pPr defTabSz="914400">
              <a:defRPr/>
            </a:pPr>
            <a:endParaRPr lang="en-US" sz="1800" b="1" dirty="0">
              <a:solidFill>
                <a:schemeClr val="bg1"/>
              </a:solidFill>
              <a:latin typeface="Calibri"/>
            </a:endParaRPr>
          </a:p>
          <a:p>
            <a:pPr defTabSz="914400">
              <a:defRPr/>
            </a:pPr>
            <a:r>
              <a:rPr lang="en-US" sz="1800" b="1" dirty="0">
                <a:solidFill>
                  <a:schemeClr val="bg1"/>
                </a:solidFill>
                <a:latin typeface="Calibri"/>
              </a:rPr>
              <a:t>Schema -- How its created?</a:t>
            </a:r>
          </a:p>
          <a:p>
            <a:pPr marL="342900" indent="-342900" defTabSz="914400">
              <a:buFontTx/>
              <a:buAutoNum type="arabicPeriod"/>
              <a:defRPr/>
            </a:pPr>
            <a:r>
              <a:rPr lang="en-US" sz="1800" dirty="0">
                <a:solidFill>
                  <a:schemeClr val="bg1"/>
                </a:solidFill>
                <a:latin typeface="Calibri"/>
              </a:rPr>
              <a:t>Manually create it in BTP</a:t>
            </a:r>
          </a:p>
          <a:p>
            <a:pPr marL="342900" indent="-342900" defTabSz="914400">
              <a:buFontTx/>
              <a:buAutoNum type="arabicPeriod"/>
              <a:defRPr/>
            </a:pPr>
            <a:r>
              <a:rPr lang="en-US" sz="1800" dirty="0">
                <a:solidFill>
                  <a:schemeClr val="bg1"/>
                </a:solidFill>
                <a:latin typeface="Calibri"/>
              </a:rPr>
              <a:t>Application Managed HDI Container (You as developer ONLY work with App, App will talk to HANA to create and manage this schema to store/read data internally)</a:t>
            </a:r>
          </a:p>
          <a:p>
            <a:pPr defTabSz="914400">
              <a:defRPr/>
            </a:pPr>
            <a:r>
              <a:rPr lang="en-US" sz="1800" dirty="0">
                <a:solidFill>
                  <a:schemeClr val="bg1"/>
                </a:solidFill>
                <a:latin typeface="Calibri"/>
              </a:rPr>
              <a:t>You cant access HDI Container using HANA Studio (Deprecated tool), We can use new SAP HANA Database Explorer, SAP HANA </a:t>
            </a:r>
            <a:r>
              <a:rPr lang="en-US" sz="1800" dirty="0" err="1">
                <a:solidFill>
                  <a:schemeClr val="bg1"/>
                </a:solidFill>
                <a:latin typeface="Calibri"/>
              </a:rPr>
              <a:t>WebIDE</a:t>
            </a:r>
            <a:r>
              <a:rPr lang="en-US" sz="1800" dirty="0">
                <a:solidFill>
                  <a:schemeClr val="bg1"/>
                </a:solidFill>
                <a:latin typeface="Calibri"/>
              </a:rPr>
              <a:t> for OP or BAS to access HDI Container.</a:t>
            </a:r>
          </a:p>
          <a:p>
            <a:pPr defTabSz="914400">
              <a:defRPr/>
            </a:pPr>
            <a:endParaRPr lang="en-US" sz="1800" dirty="0">
              <a:solidFill>
                <a:schemeClr val="bg1"/>
              </a:solidFill>
              <a:latin typeface="Calibri"/>
            </a:endParaRPr>
          </a:p>
          <a:p>
            <a:pPr defTabSz="914400">
              <a:defRPr/>
            </a:pPr>
            <a:r>
              <a:rPr lang="en-US" sz="1800" b="1" dirty="0">
                <a:solidFill>
                  <a:schemeClr val="bg1"/>
                </a:solidFill>
                <a:latin typeface="Calibri"/>
              </a:rPr>
              <a:t>HDI -- Who creates it?</a:t>
            </a:r>
          </a:p>
          <a:p>
            <a:pPr defTabSz="914400">
              <a:defRPr/>
            </a:pPr>
            <a:r>
              <a:rPr lang="en-US" sz="1800" dirty="0">
                <a:solidFill>
                  <a:schemeClr val="bg1"/>
                </a:solidFill>
                <a:latin typeface="Calibri"/>
              </a:rPr>
              <a:t>There is a new service in SAP HANA called SAP HDI (HANA Deployer Infrastructure) which is just a microservice responsible to managing the container. HDI Deployer is a component which is used to talk to this service from our app.</a:t>
            </a:r>
          </a:p>
          <a:p>
            <a:pPr defTabSz="914400"/>
            <a:endParaRPr lang="en-US" sz="1800" dirty="0">
              <a:solidFill>
                <a:schemeClr val="bg1"/>
              </a:solidFill>
              <a:latin typeface="Calibri"/>
            </a:endParaRPr>
          </a:p>
        </p:txBody>
      </p:sp>
    </p:spTree>
    <p:extLst>
      <p:ext uri="{BB962C8B-B14F-4D97-AF65-F5344CB8AC3E}">
        <p14:creationId xmlns:p14="http://schemas.microsoft.com/office/powerpoint/2010/main" val="3636112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17" name="Ink 216">
                <a:extLst>
                  <a:ext uri="{FF2B5EF4-FFF2-40B4-BE49-F238E27FC236}">
                    <a16:creationId xmlns:a16="http://schemas.microsoft.com/office/drawing/2014/main" id="{2AAB212F-D28F-0AAC-53D3-96E713FE151E}"/>
                  </a:ext>
                </a:extLst>
              </p14:cNvPr>
              <p14:cNvContentPartPr/>
              <p14:nvPr/>
            </p14:nvContentPartPr>
            <p14:xfrm>
              <a:off x="9558148" y="6223172"/>
              <a:ext cx="360" cy="360"/>
            </p14:xfrm>
          </p:contentPart>
        </mc:Choice>
        <mc:Fallback>
          <p:pic>
            <p:nvPicPr>
              <p:cNvPr id="217" name="Ink 216">
                <a:extLst>
                  <a:ext uri="{FF2B5EF4-FFF2-40B4-BE49-F238E27FC236}">
                    <a16:creationId xmlns:a16="http://schemas.microsoft.com/office/drawing/2014/main" id="{2AAB212F-D28F-0AAC-53D3-96E713FE151E}"/>
                  </a:ext>
                </a:extLst>
              </p:cNvPr>
              <p:cNvPicPr/>
              <p:nvPr/>
            </p:nvPicPr>
            <p:blipFill>
              <a:blip r:embed="rId3"/>
              <a:stretch>
                <a:fillRect/>
              </a:stretch>
            </p:blipFill>
            <p:spPr>
              <a:xfrm>
                <a:off x="9549148" y="6214532"/>
                <a:ext cx="18000" cy="18000"/>
              </a:xfrm>
              <a:prstGeom prst="rect">
                <a:avLst/>
              </a:prstGeom>
            </p:spPr>
          </p:pic>
        </mc:Fallback>
      </mc:AlternateContent>
      <p:pic>
        <p:nvPicPr>
          <p:cNvPr id="1026" name="Picture 2" descr="Mickey Mouse logo | Figma">
            <a:extLst>
              <a:ext uri="{FF2B5EF4-FFF2-40B4-BE49-F238E27FC236}">
                <a16:creationId xmlns:a16="http://schemas.microsoft.com/office/drawing/2014/main" id="{E49D611F-871C-EFA4-0B72-26674889678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758708" y="3140968"/>
            <a:ext cx="1440160" cy="7200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nald duck cartoon 22026266 Vector Art at Vecteezy">
            <a:extLst>
              <a:ext uri="{FF2B5EF4-FFF2-40B4-BE49-F238E27FC236}">
                <a16:creationId xmlns:a16="http://schemas.microsoft.com/office/drawing/2014/main" id="{26857ADB-9A80-D257-E50D-DBB6AEA0043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06780" y="4465512"/>
            <a:ext cx="576064" cy="576598"/>
          </a:xfrm>
          <a:prstGeom prst="rect">
            <a:avLst/>
          </a:prstGeom>
          <a:noFill/>
          <a:extLst>
            <a:ext uri="{909E8E84-426E-40DD-AFC4-6F175D3DCCD1}">
              <a14:hiddenFill xmlns:a14="http://schemas.microsoft.com/office/drawing/2010/main">
                <a:solidFill>
                  <a:srgbClr val="FFFFFF"/>
                </a:solidFill>
              </a14:hiddenFill>
            </a:ext>
          </a:extLst>
        </p:spPr>
      </p:pic>
      <p:grpSp>
        <p:nvGrpSpPr>
          <p:cNvPr id="1061" name="Group 1060">
            <a:extLst>
              <a:ext uri="{FF2B5EF4-FFF2-40B4-BE49-F238E27FC236}">
                <a16:creationId xmlns:a16="http://schemas.microsoft.com/office/drawing/2014/main" id="{2BD5FBF1-938A-17BC-BD86-A9679745365A}"/>
              </a:ext>
            </a:extLst>
          </p:cNvPr>
          <p:cNvGrpSpPr/>
          <p:nvPr/>
        </p:nvGrpSpPr>
        <p:grpSpPr>
          <a:xfrm>
            <a:off x="235588" y="295052"/>
            <a:ext cx="11738520" cy="6491520"/>
            <a:chOff x="235588" y="295052"/>
            <a:chExt cx="11738520" cy="6491520"/>
          </a:xfrm>
        </p:grpSpPr>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2B9D1016-EE2C-7DBB-D3BC-75F38293928A}"/>
                    </a:ext>
                  </a:extLst>
                </p14:cNvPr>
                <p14:cNvContentPartPr/>
                <p14:nvPr/>
              </p14:nvContentPartPr>
              <p14:xfrm>
                <a:off x="7364308" y="1065452"/>
                <a:ext cx="27720" cy="495720"/>
              </p14:xfrm>
            </p:contentPart>
          </mc:Choice>
          <mc:Fallback>
            <p:pic>
              <p:nvPicPr>
                <p:cNvPr id="3" name="Ink 2">
                  <a:extLst>
                    <a:ext uri="{FF2B5EF4-FFF2-40B4-BE49-F238E27FC236}">
                      <a16:creationId xmlns:a16="http://schemas.microsoft.com/office/drawing/2014/main" id="{2B9D1016-EE2C-7DBB-D3BC-75F38293928A}"/>
                    </a:ext>
                  </a:extLst>
                </p:cNvPr>
                <p:cNvPicPr/>
                <p:nvPr/>
              </p:nvPicPr>
              <p:blipFill>
                <a:blip r:embed="rId7"/>
                <a:stretch>
                  <a:fillRect/>
                </a:stretch>
              </p:blipFill>
              <p:spPr>
                <a:xfrm>
                  <a:off x="7355668" y="1056812"/>
                  <a:ext cx="45360" cy="5133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Ink 3">
                  <a:extLst>
                    <a:ext uri="{FF2B5EF4-FFF2-40B4-BE49-F238E27FC236}">
                      <a16:creationId xmlns:a16="http://schemas.microsoft.com/office/drawing/2014/main" id="{0DFF00D7-E043-7FC9-5A96-D78B32BB11E4}"/>
                    </a:ext>
                  </a:extLst>
                </p14:cNvPr>
                <p14:cNvContentPartPr/>
                <p14:nvPr/>
              </p14:nvContentPartPr>
              <p14:xfrm>
                <a:off x="7348108" y="2091452"/>
                <a:ext cx="146160" cy="646920"/>
              </p14:xfrm>
            </p:contentPart>
          </mc:Choice>
          <mc:Fallback>
            <p:pic>
              <p:nvPicPr>
                <p:cNvPr id="4" name="Ink 3">
                  <a:extLst>
                    <a:ext uri="{FF2B5EF4-FFF2-40B4-BE49-F238E27FC236}">
                      <a16:creationId xmlns:a16="http://schemas.microsoft.com/office/drawing/2014/main" id="{0DFF00D7-E043-7FC9-5A96-D78B32BB11E4}"/>
                    </a:ext>
                  </a:extLst>
                </p:cNvPr>
                <p:cNvPicPr/>
                <p:nvPr/>
              </p:nvPicPr>
              <p:blipFill>
                <a:blip r:embed="rId9"/>
                <a:stretch>
                  <a:fillRect/>
                </a:stretch>
              </p:blipFill>
              <p:spPr>
                <a:xfrm>
                  <a:off x="7339108" y="2082812"/>
                  <a:ext cx="163800" cy="664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714B5E4D-D55B-78D2-633E-663B120F31D9}"/>
                    </a:ext>
                  </a:extLst>
                </p14:cNvPr>
                <p14:cNvContentPartPr/>
                <p14:nvPr/>
              </p14:nvContentPartPr>
              <p14:xfrm>
                <a:off x="7413268" y="3243092"/>
                <a:ext cx="47160" cy="624240"/>
              </p14:xfrm>
            </p:contentPart>
          </mc:Choice>
          <mc:Fallback>
            <p:pic>
              <p:nvPicPr>
                <p:cNvPr id="5" name="Ink 4">
                  <a:extLst>
                    <a:ext uri="{FF2B5EF4-FFF2-40B4-BE49-F238E27FC236}">
                      <a16:creationId xmlns:a16="http://schemas.microsoft.com/office/drawing/2014/main" id="{714B5E4D-D55B-78D2-633E-663B120F31D9}"/>
                    </a:ext>
                  </a:extLst>
                </p:cNvPr>
                <p:cNvPicPr/>
                <p:nvPr/>
              </p:nvPicPr>
              <p:blipFill>
                <a:blip r:embed="rId11"/>
                <a:stretch>
                  <a:fillRect/>
                </a:stretch>
              </p:blipFill>
              <p:spPr>
                <a:xfrm>
                  <a:off x="7404268" y="3234092"/>
                  <a:ext cx="64800" cy="641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EBC69308-C228-5F2A-602E-E02257A4AF5F}"/>
                    </a:ext>
                  </a:extLst>
                </p14:cNvPr>
                <p14:cNvContentPartPr/>
                <p14:nvPr/>
              </p14:nvContentPartPr>
              <p14:xfrm>
                <a:off x="7435948" y="4657172"/>
                <a:ext cx="97200" cy="2129400"/>
              </p14:xfrm>
            </p:contentPart>
          </mc:Choice>
          <mc:Fallback>
            <p:pic>
              <p:nvPicPr>
                <p:cNvPr id="6" name="Ink 5">
                  <a:extLst>
                    <a:ext uri="{FF2B5EF4-FFF2-40B4-BE49-F238E27FC236}">
                      <a16:creationId xmlns:a16="http://schemas.microsoft.com/office/drawing/2014/main" id="{EBC69308-C228-5F2A-602E-E02257A4AF5F}"/>
                    </a:ext>
                  </a:extLst>
                </p:cNvPr>
                <p:cNvPicPr/>
                <p:nvPr/>
              </p:nvPicPr>
              <p:blipFill>
                <a:blip r:embed="rId13"/>
                <a:stretch>
                  <a:fillRect/>
                </a:stretch>
              </p:blipFill>
              <p:spPr>
                <a:xfrm>
                  <a:off x="7427308" y="4648172"/>
                  <a:ext cx="114840" cy="2147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 name="Ink 6">
                  <a:extLst>
                    <a:ext uri="{FF2B5EF4-FFF2-40B4-BE49-F238E27FC236}">
                      <a16:creationId xmlns:a16="http://schemas.microsoft.com/office/drawing/2014/main" id="{E89E21EF-1E96-84FB-51EF-48D2BFA02A3B}"/>
                    </a:ext>
                  </a:extLst>
                </p14:cNvPr>
                <p14:cNvContentPartPr/>
                <p14:nvPr/>
              </p14:nvContentPartPr>
              <p14:xfrm>
                <a:off x="8465188" y="1062932"/>
                <a:ext cx="39240" cy="289800"/>
              </p14:xfrm>
            </p:contentPart>
          </mc:Choice>
          <mc:Fallback>
            <p:pic>
              <p:nvPicPr>
                <p:cNvPr id="7" name="Ink 6">
                  <a:extLst>
                    <a:ext uri="{FF2B5EF4-FFF2-40B4-BE49-F238E27FC236}">
                      <a16:creationId xmlns:a16="http://schemas.microsoft.com/office/drawing/2014/main" id="{E89E21EF-1E96-84FB-51EF-48D2BFA02A3B}"/>
                    </a:ext>
                  </a:extLst>
                </p:cNvPr>
                <p:cNvPicPr/>
                <p:nvPr/>
              </p:nvPicPr>
              <p:blipFill>
                <a:blip r:embed="rId15"/>
                <a:stretch>
                  <a:fillRect/>
                </a:stretch>
              </p:blipFill>
              <p:spPr>
                <a:xfrm>
                  <a:off x="8456548" y="1054292"/>
                  <a:ext cx="5688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 name="Ink 7">
                  <a:extLst>
                    <a:ext uri="{FF2B5EF4-FFF2-40B4-BE49-F238E27FC236}">
                      <a16:creationId xmlns:a16="http://schemas.microsoft.com/office/drawing/2014/main" id="{3959B115-015B-D9BD-D557-5AF528F7095F}"/>
                    </a:ext>
                  </a:extLst>
                </p14:cNvPr>
                <p14:cNvContentPartPr/>
                <p14:nvPr/>
              </p14:nvContentPartPr>
              <p14:xfrm>
                <a:off x="8490028" y="1042052"/>
                <a:ext cx="260640" cy="317880"/>
              </p14:xfrm>
            </p:contentPart>
          </mc:Choice>
          <mc:Fallback>
            <p:pic>
              <p:nvPicPr>
                <p:cNvPr id="8" name="Ink 7">
                  <a:extLst>
                    <a:ext uri="{FF2B5EF4-FFF2-40B4-BE49-F238E27FC236}">
                      <a16:creationId xmlns:a16="http://schemas.microsoft.com/office/drawing/2014/main" id="{3959B115-015B-D9BD-D557-5AF528F7095F}"/>
                    </a:ext>
                  </a:extLst>
                </p:cNvPr>
                <p:cNvPicPr/>
                <p:nvPr/>
              </p:nvPicPr>
              <p:blipFill>
                <a:blip r:embed="rId17"/>
                <a:stretch>
                  <a:fillRect/>
                </a:stretch>
              </p:blipFill>
              <p:spPr>
                <a:xfrm>
                  <a:off x="8481388" y="1033052"/>
                  <a:ext cx="27828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9" name="Ink 8">
                  <a:extLst>
                    <a:ext uri="{FF2B5EF4-FFF2-40B4-BE49-F238E27FC236}">
                      <a16:creationId xmlns:a16="http://schemas.microsoft.com/office/drawing/2014/main" id="{7CEF4346-A097-5EFD-6AB4-0B780BDE8439}"/>
                    </a:ext>
                  </a:extLst>
                </p14:cNvPr>
                <p14:cNvContentPartPr/>
                <p14:nvPr/>
              </p14:nvContentPartPr>
              <p14:xfrm>
                <a:off x="8859028" y="1079492"/>
                <a:ext cx="220680" cy="263520"/>
              </p14:xfrm>
            </p:contentPart>
          </mc:Choice>
          <mc:Fallback>
            <p:pic>
              <p:nvPicPr>
                <p:cNvPr id="9" name="Ink 8">
                  <a:extLst>
                    <a:ext uri="{FF2B5EF4-FFF2-40B4-BE49-F238E27FC236}">
                      <a16:creationId xmlns:a16="http://schemas.microsoft.com/office/drawing/2014/main" id="{7CEF4346-A097-5EFD-6AB4-0B780BDE8439}"/>
                    </a:ext>
                  </a:extLst>
                </p:cNvPr>
                <p:cNvPicPr/>
                <p:nvPr/>
              </p:nvPicPr>
              <p:blipFill>
                <a:blip r:embed="rId19"/>
                <a:stretch>
                  <a:fillRect/>
                </a:stretch>
              </p:blipFill>
              <p:spPr>
                <a:xfrm>
                  <a:off x="8850388" y="1070852"/>
                  <a:ext cx="23832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 name="Ink 9">
                  <a:extLst>
                    <a:ext uri="{FF2B5EF4-FFF2-40B4-BE49-F238E27FC236}">
                      <a16:creationId xmlns:a16="http://schemas.microsoft.com/office/drawing/2014/main" id="{E46B668B-1A62-128C-2A68-84A4B71A239D}"/>
                    </a:ext>
                  </a:extLst>
                </p14:cNvPr>
                <p14:cNvContentPartPr/>
                <p14:nvPr/>
              </p14:nvContentPartPr>
              <p14:xfrm>
                <a:off x="9087988" y="1088492"/>
                <a:ext cx="236160" cy="219960"/>
              </p14:xfrm>
            </p:contentPart>
          </mc:Choice>
          <mc:Fallback>
            <p:pic>
              <p:nvPicPr>
                <p:cNvPr id="10" name="Ink 9">
                  <a:extLst>
                    <a:ext uri="{FF2B5EF4-FFF2-40B4-BE49-F238E27FC236}">
                      <a16:creationId xmlns:a16="http://schemas.microsoft.com/office/drawing/2014/main" id="{E46B668B-1A62-128C-2A68-84A4B71A239D}"/>
                    </a:ext>
                  </a:extLst>
                </p:cNvPr>
                <p:cNvPicPr/>
                <p:nvPr/>
              </p:nvPicPr>
              <p:blipFill>
                <a:blip r:embed="rId21"/>
                <a:stretch>
                  <a:fillRect/>
                </a:stretch>
              </p:blipFill>
              <p:spPr>
                <a:xfrm>
                  <a:off x="9078988" y="1079852"/>
                  <a:ext cx="25380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1" name="Ink 10">
                  <a:extLst>
                    <a:ext uri="{FF2B5EF4-FFF2-40B4-BE49-F238E27FC236}">
                      <a16:creationId xmlns:a16="http://schemas.microsoft.com/office/drawing/2014/main" id="{4D36046A-E1A1-2CE2-4E50-48A5A369A3C1}"/>
                    </a:ext>
                  </a:extLst>
                </p14:cNvPr>
                <p14:cNvContentPartPr/>
                <p14:nvPr/>
              </p14:nvContentPartPr>
              <p14:xfrm>
                <a:off x="9379228" y="1074812"/>
                <a:ext cx="200160" cy="234360"/>
              </p14:xfrm>
            </p:contentPart>
          </mc:Choice>
          <mc:Fallback>
            <p:pic>
              <p:nvPicPr>
                <p:cNvPr id="11" name="Ink 10">
                  <a:extLst>
                    <a:ext uri="{FF2B5EF4-FFF2-40B4-BE49-F238E27FC236}">
                      <a16:creationId xmlns:a16="http://schemas.microsoft.com/office/drawing/2014/main" id="{4D36046A-E1A1-2CE2-4E50-48A5A369A3C1}"/>
                    </a:ext>
                  </a:extLst>
                </p:cNvPr>
                <p:cNvPicPr/>
                <p:nvPr/>
              </p:nvPicPr>
              <p:blipFill>
                <a:blip r:embed="rId23"/>
                <a:stretch>
                  <a:fillRect/>
                </a:stretch>
              </p:blipFill>
              <p:spPr>
                <a:xfrm>
                  <a:off x="9370228" y="1066172"/>
                  <a:ext cx="21780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2" name="Ink 11">
                  <a:extLst>
                    <a:ext uri="{FF2B5EF4-FFF2-40B4-BE49-F238E27FC236}">
                      <a16:creationId xmlns:a16="http://schemas.microsoft.com/office/drawing/2014/main" id="{49979C57-18B5-CFE1-2F7B-F92C9CFD0A42}"/>
                    </a:ext>
                  </a:extLst>
                </p14:cNvPr>
                <p14:cNvContentPartPr/>
                <p14:nvPr/>
              </p14:nvContentPartPr>
              <p14:xfrm>
                <a:off x="9893668" y="907412"/>
                <a:ext cx="860760" cy="362880"/>
              </p14:xfrm>
            </p:contentPart>
          </mc:Choice>
          <mc:Fallback>
            <p:pic>
              <p:nvPicPr>
                <p:cNvPr id="12" name="Ink 11">
                  <a:extLst>
                    <a:ext uri="{FF2B5EF4-FFF2-40B4-BE49-F238E27FC236}">
                      <a16:creationId xmlns:a16="http://schemas.microsoft.com/office/drawing/2014/main" id="{49979C57-18B5-CFE1-2F7B-F92C9CFD0A42}"/>
                    </a:ext>
                  </a:extLst>
                </p:cNvPr>
                <p:cNvPicPr/>
                <p:nvPr/>
              </p:nvPicPr>
              <p:blipFill>
                <a:blip r:embed="rId25"/>
                <a:stretch>
                  <a:fillRect/>
                </a:stretch>
              </p:blipFill>
              <p:spPr>
                <a:xfrm>
                  <a:off x="9884668" y="898412"/>
                  <a:ext cx="878400" cy="380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3" name="Ink 12">
                  <a:extLst>
                    <a:ext uri="{FF2B5EF4-FFF2-40B4-BE49-F238E27FC236}">
                      <a16:creationId xmlns:a16="http://schemas.microsoft.com/office/drawing/2014/main" id="{007E1EBD-F9B4-7A23-68B3-966DE070B19D}"/>
                    </a:ext>
                  </a:extLst>
                </p14:cNvPr>
                <p14:cNvContentPartPr/>
                <p14:nvPr/>
              </p14:nvContentPartPr>
              <p14:xfrm>
                <a:off x="10877548" y="856652"/>
                <a:ext cx="200160" cy="386280"/>
              </p14:xfrm>
            </p:contentPart>
          </mc:Choice>
          <mc:Fallback>
            <p:pic>
              <p:nvPicPr>
                <p:cNvPr id="13" name="Ink 12">
                  <a:extLst>
                    <a:ext uri="{FF2B5EF4-FFF2-40B4-BE49-F238E27FC236}">
                      <a16:creationId xmlns:a16="http://schemas.microsoft.com/office/drawing/2014/main" id="{007E1EBD-F9B4-7A23-68B3-966DE070B19D}"/>
                    </a:ext>
                  </a:extLst>
                </p:cNvPr>
                <p:cNvPicPr/>
                <p:nvPr/>
              </p:nvPicPr>
              <p:blipFill>
                <a:blip r:embed="rId27"/>
                <a:stretch>
                  <a:fillRect/>
                </a:stretch>
              </p:blipFill>
              <p:spPr>
                <a:xfrm>
                  <a:off x="10868548" y="847652"/>
                  <a:ext cx="217800" cy="403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E1FFBE2E-8F66-44F5-02DD-D5E8F676F5B3}"/>
                    </a:ext>
                  </a:extLst>
                </p14:cNvPr>
                <p14:cNvContentPartPr/>
                <p14:nvPr/>
              </p14:nvContentPartPr>
              <p14:xfrm>
                <a:off x="7933468" y="2067332"/>
                <a:ext cx="3998520" cy="49320"/>
              </p14:xfrm>
            </p:contentPart>
          </mc:Choice>
          <mc:Fallback>
            <p:pic>
              <p:nvPicPr>
                <p:cNvPr id="16" name="Ink 15">
                  <a:extLst>
                    <a:ext uri="{FF2B5EF4-FFF2-40B4-BE49-F238E27FC236}">
                      <a16:creationId xmlns:a16="http://schemas.microsoft.com/office/drawing/2014/main" id="{E1FFBE2E-8F66-44F5-02DD-D5E8F676F5B3}"/>
                    </a:ext>
                  </a:extLst>
                </p:cNvPr>
                <p:cNvPicPr/>
                <p:nvPr/>
              </p:nvPicPr>
              <p:blipFill>
                <a:blip r:embed="rId29"/>
                <a:stretch>
                  <a:fillRect/>
                </a:stretch>
              </p:blipFill>
              <p:spPr>
                <a:xfrm>
                  <a:off x="7924468" y="2058692"/>
                  <a:ext cx="401616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4781C02B-435F-C3EE-1ACD-72FD6629AF2B}"/>
                    </a:ext>
                  </a:extLst>
                </p14:cNvPr>
                <p14:cNvContentPartPr/>
                <p14:nvPr/>
              </p14:nvContentPartPr>
              <p14:xfrm>
                <a:off x="7887388" y="2052572"/>
                <a:ext cx="4063320" cy="3883320"/>
              </p14:xfrm>
            </p:contentPart>
          </mc:Choice>
          <mc:Fallback>
            <p:pic>
              <p:nvPicPr>
                <p:cNvPr id="17" name="Ink 16">
                  <a:extLst>
                    <a:ext uri="{FF2B5EF4-FFF2-40B4-BE49-F238E27FC236}">
                      <a16:creationId xmlns:a16="http://schemas.microsoft.com/office/drawing/2014/main" id="{4781C02B-435F-C3EE-1ACD-72FD6629AF2B}"/>
                    </a:ext>
                  </a:extLst>
                </p:cNvPr>
                <p:cNvPicPr/>
                <p:nvPr/>
              </p:nvPicPr>
              <p:blipFill>
                <a:blip r:embed="rId31"/>
                <a:stretch>
                  <a:fillRect/>
                </a:stretch>
              </p:blipFill>
              <p:spPr>
                <a:xfrm>
                  <a:off x="7878388" y="2043572"/>
                  <a:ext cx="4080960" cy="3900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E45AC3D9-DF1D-AAF4-7BC9-9497F895E20E}"/>
                    </a:ext>
                  </a:extLst>
                </p14:cNvPr>
                <p14:cNvContentPartPr/>
                <p14:nvPr/>
              </p14:nvContentPartPr>
              <p14:xfrm>
                <a:off x="8406508" y="1574852"/>
                <a:ext cx="227880" cy="352080"/>
              </p14:xfrm>
            </p:contentPart>
          </mc:Choice>
          <mc:Fallback>
            <p:pic>
              <p:nvPicPr>
                <p:cNvPr id="18" name="Ink 17">
                  <a:extLst>
                    <a:ext uri="{FF2B5EF4-FFF2-40B4-BE49-F238E27FC236}">
                      <a16:creationId xmlns:a16="http://schemas.microsoft.com/office/drawing/2014/main" id="{E45AC3D9-DF1D-AAF4-7BC9-9497F895E20E}"/>
                    </a:ext>
                  </a:extLst>
                </p:cNvPr>
                <p:cNvPicPr/>
                <p:nvPr/>
              </p:nvPicPr>
              <p:blipFill>
                <a:blip r:embed="rId33"/>
                <a:stretch>
                  <a:fillRect/>
                </a:stretch>
              </p:blipFill>
              <p:spPr>
                <a:xfrm>
                  <a:off x="8397868" y="1565852"/>
                  <a:ext cx="245520" cy="3697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Ink 18">
                  <a:extLst>
                    <a:ext uri="{FF2B5EF4-FFF2-40B4-BE49-F238E27FC236}">
                      <a16:creationId xmlns:a16="http://schemas.microsoft.com/office/drawing/2014/main" id="{528085ED-F808-0C36-5E76-94790A469BF6}"/>
                    </a:ext>
                  </a:extLst>
                </p14:cNvPr>
                <p14:cNvContentPartPr/>
                <p14:nvPr/>
              </p14:nvContentPartPr>
              <p14:xfrm>
                <a:off x="8751388" y="1609052"/>
                <a:ext cx="194400" cy="245160"/>
              </p14:xfrm>
            </p:contentPart>
          </mc:Choice>
          <mc:Fallback>
            <p:pic>
              <p:nvPicPr>
                <p:cNvPr id="19" name="Ink 18">
                  <a:extLst>
                    <a:ext uri="{FF2B5EF4-FFF2-40B4-BE49-F238E27FC236}">
                      <a16:creationId xmlns:a16="http://schemas.microsoft.com/office/drawing/2014/main" id="{528085ED-F808-0C36-5E76-94790A469BF6}"/>
                    </a:ext>
                  </a:extLst>
                </p:cNvPr>
                <p:cNvPicPr/>
                <p:nvPr/>
              </p:nvPicPr>
              <p:blipFill>
                <a:blip r:embed="rId35"/>
                <a:stretch>
                  <a:fillRect/>
                </a:stretch>
              </p:blipFill>
              <p:spPr>
                <a:xfrm>
                  <a:off x="8742388" y="1600052"/>
                  <a:ext cx="21204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Ink 20">
                  <a:extLst>
                    <a:ext uri="{FF2B5EF4-FFF2-40B4-BE49-F238E27FC236}">
                      <a16:creationId xmlns:a16="http://schemas.microsoft.com/office/drawing/2014/main" id="{8B58A27F-70C6-F701-C0AB-AF736F7FA1B9}"/>
                    </a:ext>
                  </a:extLst>
                </p14:cNvPr>
                <p14:cNvContentPartPr/>
                <p14:nvPr/>
              </p14:nvContentPartPr>
              <p14:xfrm>
                <a:off x="9995908" y="2414372"/>
                <a:ext cx="1341720" cy="670680"/>
              </p14:xfrm>
            </p:contentPart>
          </mc:Choice>
          <mc:Fallback>
            <p:pic>
              <p:nvPicPr>
                <p:cNvPr id="21" name="Ink 20">
                  <a:extLst>
                    <a:ext uri="{FF2B5EF4-FFF2-40B4-BE49-F238E27FC236}">
                      <a16:creationId xmlns:a16="http://schemas.microsoft.com/office/drawing/2014/main" id="{8B58A27F-70C6-F701-C0AB-AF736F7FA1B9}"/>
                    </a:ext>
                  </a:extLst>
                </p:cNvPr>
                <p:cNvPicPr/>
                <p:nvPr/>
              </p:nvPicPr>
              <p:blipFill>
                <a:blip r:embed="rId37"/>
                <a:stretch>
                  <a:fillRect/>
                </a:stretch>
              </p:blipFill>
              <p:spPr>
                <a:xfrm>
                  <a:off x="9987268" y="2405372"/>
                  <a:ext cx="1359360" cy="6883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2" name="Ink 21">
                  <a:extLst>
                    <a:ext uri="{FF2B5EF4-FFF2-40B4-BE49-F238E27FC236}">
                      <a16:creationId xmlns:a16="http://schemas.microsoft.com/office/drawing/2014/main" id="{EC9E7398-C31E-2A07-DB84-309F961B687E}"/>
                    </a:ext>
                  </a:extLst>
                </p14:cNvPr>
                <p14:cNvContentPartPr/>
                <p14:nvPr/>
              </p14:nvContentPartPr>
              <p14:xfrm>
                <a:off x="10051708" y="2382332"/>
                <a:ext cx="1453320" cy="664200"/>
              </p14:xfrm>
            </p:contentPart>
          </mc:Choice>
          <mc:Fallback>
            <p:pic>
              <p:nvPicPr>
                <p:cNvPr id="22" name="Ink 21">
                  <a:extLst>
                    <a:ext uri="{FF2B5EF4-FFF2-40B4-BE49-F238E27FC236}">
                      <a16:creationId xmlns:a16="http://schemas.microsoft.com/office/drawing/2014/main" id="{EC9E7398-C31E-2A07-DB84-309F961B687E}"/>
                    </a:ext>
                  </a:extLst>
                </p:cNvPr>
                <p:cNvPicPr/>
                <p:nvPr/>
              </p:nvPicPr>
              <p:blipFill>
                <a:blip r:embed="rId39"/>
                <a:stretch>
                  <a:fillRect/>
                </a:stretch>
              </p:blipFill>
              <p:spPr>
                <a:xfrm>
                  <a:off x="10042708" y="2373692"/>
                  <a:ext cx="1470960" cy="6818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3" name="Ink 22">
                  <a:extLst>
                    <a:ext uri="{FF2B5EF4-FFF2-40B4-BE49-F238E27FC236}">
                      <a16:creationId xmlns:a16="http://schemas.microsoft.com/office/drawing/2014/main" id="{8EEEE895-ED6E-F1AF-24B9-871F88DCC3AA}"/>
                    </a:ext>
                  </a:extLst>
                </p14:cNvPr>
                <p14:cNvContentPartPr/>
                <p14:nvPr/>
              </p14:nvContentPartPr>
              <p14:xfrm>
                <a:off x="10191388" y="2237612"/>
                <a:ext cx="16560" cy="101160"/>
              </p14:xfrm>
            </p:contentPart>
          </mc:Choice>
          <mc:Fallback>
            <p:pic>
              <p:nvPicPr>
                <p:cNvPr id="23" name="Ink 22">
                  <a:extLst>
                    <a:ext uri="{FF2B5EF4-FFF2-40B4-BE49-F238E27FC236}">
                      <a16:creationId xmlns:a16="http://schemas.microsoft.com/office/drawing/2014/main" id="{8EEEE895-ED6E-F1AF-24B9-871F88DCC3AA}"/>
                    </a:ext>
                  </a:extLst>
                </p:cNvPr>
                <p:cNvPicPr/>
                <p:nvPr/>
              </p:nvPicPr>
              <p:blipFill>
                <a:blip r:embed="rId41"/>
                <a:stretch>
                  <a:fillRect/>
                </a:stretch>
              </p:blipFill>
              <p:spPr>
                <a:xfrm>
                  <a:off x="10182388" y="2228612"/>
                  <a:ext cx="3420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4" name="Ink 23">
                  <a:extLst>
                    <a:ext uri="{FF2B5EF4-FFF2-40B4-BE49-F238E27FC236}">
                      <a16:creationId xmlns:a16="http://schemas.microsoft.com/office/drawing/2014/main" id="{2B2CC82D-8909-45BD-574E-EFB8FC792D81}"/>
                    </a:ext>
                  </a:extLst>
                </p14:cNvPr>
                <p14:cNvContentPartPr/>
                <p14:nvPr/>
              </p14:nvContentPartPr>
              <p14:xfrm>
                <a:off x="10185628" y="2083532"/>
                <a:ext cx="162720" cy="146520"/>
              </p14:xfrm>
            </p:contentPart>
          </mc:Choice>
          <mc:Fallback>
            <p:pic>
              <p:nvPicPr>
                <p:cNvPr id="24" name="Ink 23">
                  <a:extLst>
                    <a:ext uri="{FF2B5EF4-FFF2-40B4-BE49-F238E27FC236}">
                      <a16:creationId xmlns:a16="http://schemas.microsoft.com/office/drawing/2014/main" id="{2B2CC82D-8909-45BD-574E-EFB8FC792D81}"/>
                    </a:ext>
                  </a:extLst>
                </p:cNvPr>
                <p:cNvPicPr/>
                <p:nvPr/>
              </p:nvPicPr>
              <p:blipFill>
                <a:blip r:embed="rId43"/>
                <a:stretch>
                  <a:fillRect/>
                </a:stretch>
              </p:blipFill>
              <p:spPr>
                <a:xfrm>
                  <a:off x="10176988" y="2074892"/>
                  <a:ext cx="18036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5" name="Ink 24">
                  <a:extLst>
                    <a:ext uri="{FF2B5EF4-FFF2-40B4-BE49-F238E27FC236}">
                      <a16:creationId xmlns:a16="http://schemas.microsoft.com/office/drawing/2014/main" id="{5EAE5F72-AF5C-E998-FE2F-E5B6DB3431DC}"/>
                    </a:ext>
                  </a:extLst>
                </p14:cNvPr>
                <p14:cNvContentPartPr/>
                <p14:nvPr/>
              </p14:nvContentPartPr>
              <p14:xfrm>
                <a:off x="10394068" y="2209892"/>
                <a:ext cx="110160" cy="105120"/>
              </p14:xfrm>
            </p:contentPart>
          </mc:Choice>
          <mc:Fallback>
            <p:pic>
              <p:nvPicPr>
                <p:cNvPr id="25" name="Ink 24">
                  <a:extLst>
                    <a:ext uri="{FF2B5EF4-FFF2-40B4-BE49-F238E27FC236}">
                      <a16:creationId xmlns:a16="http://schemas.microsoft.com/office/drawing/2014/main" id="{5EAE5F72-AF5C-E998-FE2F-E5B6DB3431DC}"/>
                    </a:ext>
                  </a:extLst>
                </p:cNvPr>
                <p:cNvPicPr/>
                <p:nvPr/>
              </p:nvPicPr>
              <p:blipFill>
                <a:blip r:embed="rId45"/>
                <a:stretch>
                  <a:fillRect/>
                </a:stretch>
              </p:blipFill>
              <p:spPr>
                <a:xfrm>
                  <a:off x="10385428" y="2201252"/>
                  <a:ext cx="12780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3" name="Ink 32">
                  <a:extLst>
                    <a:ext uri="{FF2B5EF4-FFF2-40B4-BE49-F238E27FC236}">
                      <a16:creationId xmlns:a16="http://schemas.microsoft.com/office/drawing/2014/main" id="{1779E421-FFC4-081A-5174-AFFBD7914856}"/>
                    </a:ext>
                  </a:extLst>
                </p14:cNvPr>
                <p14:cNvContentPartPr/>
                <p14:nvPr/>
              </p14:nvContentPartPr>
              <p14:xfrm>
                <a:off x="633028" y="4698572"/>
                <a:ext cx="586800" cy="312840"/>
              </p14:xfrm>
            </p:contentPart>
          </mc:Choice>
          <mc:Fallback>
            <p:pic>
              <p:nvPicPr>
                <p:cNvPr id="33" name="Ink 32">
                  <a:extLst>
                    <a:ext uri="{FF2B5EF4-FFF2-40B4-BE49-F238E27FC236}">
                      <a16:creationId xmlns:a16="http://schemas.microsoft.com/office/drawing/2014/main" id="{1779E421-FFC4-081A-5174-AFFBD7914856}"/>
                    </a:ext>
                  </a:extLst>
                </p:cNvPr>
                <p:cNvPicPr/>
                <p:nvPr/>
              </p:nvPicPr>
              <p:blipFill>
                <a:blip r:embed="rId47"/>
                <a:stretch>
                  <a:fillRect/>
                </a:stretch>
              </p:blipFill>
              <p:spPr>
                <a:xfrm>
                  <a:off x="624028" y="4689572"/>
                  <a:ext cx="604440" cy="3304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2" name="Ink 31">
                  <a:extLst>
                    <a:ext uri="{FF2B5EF4-FFF2-40B4-BE49-F238E27FC236}">
                      <a16:creationId xmlns:a16="http://schemas.microsoft.com/office/drawing/2014/main" id="{B28E84E5-8965-5DEF-03D3-7736820011DC}"/>
                    </a:ext>
                  </a:extLst>
                </p14:cNvPr>
                <p14:cNvContentPartPr/>
                <p14:nvPr/>
              </p14:nvContentPartPr>
              <p14:xfrm>
                <a:off x="706468" y="3921332"/>
                <a:ext cx="523080" cy="641160"/>
              </p14:xfrm>
            </p:contentPart>
          </mc:Choice>
          <mc:Fallback>
            <p:pic>
              <p:nvPicPr>
                <p:cNvPr id="32" name="Ink 31">
                  <a:extLst>
                    <a:ext uri="{FF2B5EF4-FFF2-40B4-BE49-F238E27FC236}">
                      <a16:creationId xmlns:a16="http://schemas.microsoft.com/office/drawing/2014/main" id="{B28E84E5-8965-5DEF-03D3-7736820011DC}"/>
                    </a:ext>
                  </a:extLst>
                </p:cNvPr>
                <p:cNvPicPr/>
                <p:nvPr/>
              </p:nvPicPr>
              <p:blipFill>
                <a:blip r:embed="rId49"/>
                <a:stretch>
                  <a:fillRect/>
                </a:stretch>
              </p:blipFill>
              <p:spPr>
                <a:xfrm>
                  <a:off x="697828" y="3912332"/>
                  <a:ext cx="540720" cy="6588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4" name="Ink 33">
                  <a:extLst>
                    <a:ext uri="{FF2B5EF4-FFF2-40B4-BE49-F238E27FC236}">
                      <a16:creationId xmlns:a16="http://schemas.microsoft.com/office/drawing/2014/main" id="{95DDE024-E331-FDEF-D6AE-4EA407025508}"/>
                    </a:ext>
                  </a:extLst>
                </p14:cNvPr>
                <p14:cNvContentPartPr/>
                <p14:nvPr/>
              </p14:nvContentPartPr>
              <p14:xfrm>
                <a:off x="841828" y="4384652"/>
                <a:ext cx="231480" cy="95400"/>
              </p14:xfrm>
            </p:contentPart>
          </mc:Choice>
          <mc:Fallback>
            <p:pic>
              <p:nvPicPr>
                <p:cNvPr id="34" name="Ink 33">
                  <a:extLst>
                    <a:ext uri="{FF2B5EF4-FFF2-40B4-BE49-F238E27FC236}">
                      <a16:creationId xmlns:a16="http://schemas.microsoft.com/office/drawing/2014/main" id="{95DDE024-E331-FDEF-D6AE-4EA407025508}"/>
                    </a:ext>
                  </a:extLst>
                </p:cNvPr>
                <p:cNvPicPr/>
                <p:nvPr/>
              </p:nvPicPr>
              <p:blipFill>
                <a:blip r:embed="rId51"/>
                <a:stretch>
                  <a:fillRect/>
                </a:stretch>
              </p:blipFill>
              <p:spPr>
                <a:xfrm>
                  <a:off x="832828" y="4376012"/>
                  <a:ext cx="24912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5" name="Ink 34">
                  <a:extLst>
                    <a:ext uri="{FF2B5EF4-FFF2-40B4-BE49-F238E27FC236}">
                      <a16:creationId xmlns:a16="http://schemas.microsoft.com/office/drawing/2014/main" id="{2D6BAE12-DB86-351B-0734-3505B843DB5F}"/>
                    </a:ext>
                  </a:extLst>
                </p14:cNvPr>
                <p14:cNvContentPartPr/>
                <p14:nvPr/>
              </p14:nvContentPartPr>
              <p14:xfrm>
                <a:off x="861628" y="4261532"/>
                <a:ext cx="360" cy="1440"/>
              </p14:xfrm>
            </p:contentPart>
          </mc:Choice>
          <mc:Fallback>
            <p:pic>
              <p:nvPicPr>
                <p:cNvPr id="35" name="Ink 34">
                  <a:extLst>
                    <a:ext uri="{FF2B5EF4-FFF2-40B4-BE49-F238E27FC236}">
                      <a16:creationId xmlns:a16="http://schemas.microsoft.com/office/drawing/2014/main" id="{2D6BAE12-DB86-351B-0734-3505B843DB5F}"/>
                    </a:ext>
                  </a:extLst>
                </p:cNvPr>
                <p:cNvPicPr/>
                <p:nvPr/>
              </p:nvPicPr>
              <p:blipFill>
                <a:blip r:embed="rId3"/>
                <a:stretch>
                  <a:fillRect/>
                </a:stretch>
              </p:blipFill>
              <p:spPr>
                <a:xfrm>
                  <a:off x="852628" y="4252532"/>
                  <a:ext cx="1800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6" name="Ink 35">
                  <a:extLst>
                    <a:ext uri="{FF2B5EF4-FFF2-40B4-BE49-F238E27FC236}">
                      <a16:creationId xmlns:a16="http://schemas.microsoft.com/office/drawing/2014/main" id="{2AB69B4B-A1F6-FB71-775D-5D1AE022C1A2}"/>
                    </a:ext>
                  </a:extLst>
                </p14:cNvPr>
                <p14:cNvContentPartPr/>
                <p14:nvPr/>
              </p14:nvContentPartPr>
              <p14:xfrm>
                <a:off x="1065748" y="4275572"/>
                <a:ext cx="9360" cy="1800"/>
              </p14:xfrm>
            </p:contentPart>
          </mc:Choice>
          <mc:Fallback>
            <p:pic>
              <p:nvPicPr>
                <p:cNvPr id="36" name="Ink 35">
                  <a:extLst>
                    <a:ext uri="{FF2B5EF4-FFF2-40B4-BE49-F238E27FC236}">
                      <a16:creationId xmlns:a16="http://schemas.microsoft.com/office/drawing/2014/main" id="{2AB69B4B-A1F6-FB71-775D-5D1AE022C1A2}"/>
                    </a:ext>
                  </a:extLst>
                </p:cNvPr>
                <p:cNvPicPr/>
                <p:nvPr/>
              </p:nvPicPr>
              <p:blipFill>
                <a:blip r:embed="rId54"/>
                <a:stretch>
                  <a:fillRect/>
                </a:stretch>
              </p:blipFill>
              <p:spPr>
                <a:xfrm>
                  <a:off x="1056748" y="4266932"/>
                  <a:ext cx="2700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27" name="Ink 26">
                  <a:extLst>
                    <a:ext uri="{FF2B5EF4-FFF2-40B4-BE49-F238E27FC236}">
                      <a16:creationId xmlns:a16="http://schemas.microsoft.com/office/drawing/2014/main" id="{FA6322EC-8B46-32AB-F313-D0FBE4527663}"/>
                    </a:ext>
                  </a:extLst>
                </p14:cNvPr>
                <p14:cNvContentPartPr/>
                <p14:nvPr/>
              </p14:nvContentPartPr>
              <p14:xfrm>
                <a:off x="631588" y="1362812"/>
                <a:ext cx="539640" cy="597960"/>
              </p14:xfrm>
            </p:contentPart>
          </mc:Choice>
          <mc:Fallback>
            <p:pic>
              <p:nvPicPr>
                <p:cNvPr id="27" name="Ink 26">
                  <a:extLst>
                    <a:ext uri="{FF2B5EF4-FFF2-40B4-BE49-F238E27FC236}">
                      <a16:creationId xmlns:a16="http://schemas.microsoft.com/office/drawing/2014/main" id="{FA6322EC-8B46-32AB-F313-D0FBE4527663}"/>
                    </a:ext>
                  </a:extLst>
                </p:cNvPr>
                <p:cNvPicPr/>
                <p:nvPr/>
              </p:nvPicPr>
              <p:blipFill>
                <a:blip r:embed="rId56"/>
                <a:stretch>
                  <a:fillRect/>
                </a:stretch>
              </p:blipFill>
              <p:spPr>
                <a:xfrm>
                  <a:off x="622948" y="1353812"/>
                  <a:ext cx="557280" cy="6156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28" name="Ink 27">
                  <a:extLst>
                    <a:ext uri="{FF2B5EF4-FFF2-40B4-BE49-F238E27FC236}">
                      <a16:creationId xmlns:a16="http://schemas.microsoft.com/office/drawing/2014/main" id="{5983F807-A2B2-A8B3-484B-92B573C7F9AC}"/>
                    </a:ext>
                  </a:extLst>
                </p14:cNvPr>
                <p14:cNvContentPartPr/>
                <p14:nvPr/>
              </p14:nvContentPartPr>
              <p14:xfrm>
                <a:off x="720508" y="2003972"/>
                <a:ext cx="492120" cy="299520"/>
              </p14:xfrm>
            </p:contentPart>
          </mc:Choice>
          <mc:Fallback>
            <p:pic>
              <p:nvPicPr>
                <p:cNvPr id="28" name="Ink 27">
                  <a:extLst>
                    <a:ext uri="{FF2B5EF4-FFF2-40B4-BE49-F238E27FC236}">
                      <a16:creationId xmlns:a16="http://schemas.microsoft.com/office/drawing/2014/main" id="{5983F807-A2B2-A8B3-484B-92B573C7F9AC}"/>
                    </a:ext>
                  </a:extLst>
                </p:cNvPr>
                <p:cNvPicPr/>
                <p:nvPr/>
              </p:nvPicPr>
              <p:blipFill>
                <a:blip r:embed="rId58"/>
                <a:stretch>
                  <a:fillRect/>
                </a:stretch>
              </p:blipFill>
              <p:spPr>
                <a:xfrm>
                  <a:off x="711508" y="1995332"/>
                  <a:ext cx="509760" cy="3171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29" name="Ink 28">
                  <a:extLst>
                    <a:ext uri="{FF2B5EF4-FFF2-40B4-BE49-F238E27FC236}">
                      <a16:creationId xmlns:a16="http://schemas.microsoft.com/office/drawing/2014/main" id="{51F57BFD-A371-5581-5AB3-0AEF7A600B8B}"/>
                    </a:ext>
                  </a:extLst>
                </p14:cNvPr>
                <p14:cNvContentPartPr/>
                <p14:nvPr/>
              </p14:nvContentPartPr>
              <p14:xfrm>
                <a:off x="819148" y="1732532"/>
                <a:ext cx="194400" cy="120600"/>
              </p14:xfrm>
            </p:contentPart>
          </mc:Choice>
          <mc:Fallback>
            <p:pic>
              <p:nvPicPr>
                <p:cNvPr id="29" name="Ink 28">
                  <a:extLst>
                    <a:ext uri="{FF2B5EF4-FFF2-40B4-BE49-F238E27FC236}">
                      <a16:creationId xmlns:a16="http://schemas.microsoft.com/office/drawing/2014/main" id="{51F57BFD-A371-5581-5AB3-0AEF7A600B8B}"/>
                    </a:ext>
                  </a:extLst>
                </p:cNvPr>
                <p:cNvPicPr/>
                <p:nvPr/>
              </p:nvPicPr>
              <p:blipFill>
                <a:blip r:embed="rId60"/>
                <a:stretch>
                  <a:fillRect/>
                </a:stretch>
              </p:blipFill>
              <p:spPr>
                <a:xfrm>
                  <a:off x="810508" y="1723532"/>
                  <a:ext cx="21204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0" name="Ink 29">
                  <a:extLst>
                    <a:ext uri="{FF2B5EF4-FFF2-40B4-BE49-F238E27FC236}">
                      <a16:creationId xmlns:a16="http://schemas.microsoft.com/office/drawing/2014/main" id="{B4DC1C6F-2514-0408-803E-6E8E2F78A445}"/>
                    </a:ext>
                  </a:extLst>
                </p14:cNvPr>
                <p14:cNvContentPartPr/>
                <p14:nvPr/>
              </p14:nvContentPartPr>
              <p14:xfrm>
                <a:off x="827068" y="1630292"/>
                <a:ext cx="13680" cy="7920"/>
              </p14:xfrm>
            </p:contentPart>
          </mc:Choice>
          <mc:Fallback>
            <p:pic>
              <p:nvPicPr>
                <p:cNvPr id="30" name="Ink 29">
                  <a:extLst>
                    <a:ext uri="{FF2B5EF4-FFF2-40B4-BE49-F238E27FC236}">
                      <a16:creationId xmlns:a16="http://schemas.microsoft.com/office/drawing/2014/main" id="{B4DC1C6F-2514-0408-803E-6E8E2F78A445}"/>
                    </a:ext>
                  </a:extLst>
                </p:cNvPr>
                <p:cNvPicPr/>
                <p:nvPr/>
              </p:nvPicPr>
              <p:blipFill>
                <a:blip r:embed="rId62"/>
                <a:stretch>
                  <a:fillRect/>
                </a:stretch>
              </p:blipFill>
              <p:spPr>
                <a:xfrm>
                  <a:off x="818428" y="1621652"/>
                  <a:ext cx="313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1" name="Ink 30">
                  <a:extLst>
                    <a:ext uri="{FF2B5EF4-FFF2-40B4-BE49-F238E27FC236}">
                      <a16:creationId xmlns:a16="http://schemas.microsoft.com/office/drawing/2014/main" id="{01643221-D921-352C-95C3-853CA425BCF3}"/>
                    </a:ext>
                  </a:extLst>
                </p14:cNvPr>
                <p14:cNvContentPartPr/>
                <p14:nvPr/>
              </p14:nvContentPartPr>
              <p14:xfrm>
                <a:off x="993388" y="1619132"/>
                <a:ext cx="7560" cy="5760"/>
              </p14:xfrm>
            </p:contentPart>
          </mc:Choice>
          <mc:Fallback>
            <p:pic>
              <p:nvPicPr>
                <p:cNvPr id="31" name="Ink 30">
                  <a:extLst>
                    <a:ext uri="{FF2B5EF4-FFF2-40B4-BE49-F238E27FC236}">
                      <a16:creationId xmlns:a16="http://schemas.microsoft.com/office/drawing/2014/main" id="{01643221-D921-352C-95C3-853CA425BCF3}"/>
                    </a:ext>
                  </a:extLst>
                </p:cNvPr>
                <p:cNvPicPr/>
                <p:nvPr/>
              </p:nvPicPr>
              <p:blipFill>
                <a:blip r:embed="rId64"/>
                <a:stretch>
                  <a:fillRect/>
                </a:stretch>
              </p:blipFill>
              <p:spPr>
                <a:xfrm>
                  <a:off x="984388" y="1610492"/>
                  <a:ext cx="2520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7" name="Ink 36">
                  <a:extLst>
                    <a:ext uri="{FF2B5EF4-FFF2-40B4-BE49-F238E27FC236}">
                      <a16:creationId xmlns:a16="http://schemas.microsoft.com/office/drawing/2014/main" id="{BE310348-7996-34A8-3AA6-F775AAF10289}"/>
                    </a:ext>
                  </a:extLst>
                </p14:cNvPr>
                <p14:cNvContentPartPr/>
                <p14:nvPr/>
              </p14:nvContentPartPr>
              <p14:xfrm>
                <a:off x="539068" y="1039532"/>
                <a:ext cx="172440" cy="317880"/>
              </p14:xfrm>
            </p:contentPart>
          </mc:Choice>
          <mc:Fallback>
            <p:pic>
              <p:nvPicPr>
                <p:cNvPr id="37" name="Ink 36">
                  <a:extLst>
                    <a:ext uri="{FF2B5EF4-FFF2-40B4-BE49-F238E27FC236}">
                      <a16:creationId xmlns:a16="http://schemas.microsoft.com/office/drawing/2014/main" id="{BE310348-7996-34A8-3AA6-F775AAF10289}"/>
                    </a:ext>
                  </a:extLst>
                </p:cNvPr>
                <p:cNvPicPr/>
                <p:nvPr/>
              </p:nvPicPr>
              <p:blipFill>
                <a:blip r:embed="rId66"/>
                <a:stretch>
                  <a:fillRect/>
                </a:stretch>
              </p:blipFill>
              <p:spPr>
                <a:xfrm>
                  <a:off x="530428" y="1030892"/>
                  <a:ext cx="190080" cy="3355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38" name="Ink 37">
                  <a:extLst>
                    <a:ext uri="{FF2B5EF4-FFF2-40B4-BE49-F238E27FC236}">
                      <a16:creationId xmlns:a16="http://schemas.microsoft.com/office/drawing/2014/main" id="{BC034D43-4836-4D21-7921-0D521C20BE7F}"/>
                    </a:ext>
                  </a:extLst>
                </p14:cNvPr>
                <p14:cNvContentPartPr/>
                <p14:nvPr/>
              </p14:nvContentPartPr>
              <p14:xfrm>
                <a:off x="567508" y="1154372"/>
                <a:ext cx="89280" cy="102240"/>
              </p14:xfrm>
            </p:contentPart>
          </mc:Choice>
          <mc:Fallback>
            <p:pic>
              <p:nvPicPr>
                <p:cNvPr id="38" name="Ink 37">
                  <a:extLst>
                    <a:ext uri="{FF2B5EF4-FFF2-40B4-BE49-F238E27FC236}">
                      <a16:creationId xmlns:a16="http://schemas.microsoft.com/office/drawing/2014/main" id="{BC034D43-4836-4D21-7921-0D521C20BE7F}"/>
                    </a:ext>
                  </a:extLst>
                </p:cNvPr>
                <p:cNvPicPr/>
                <p:nvPr/>
              </p:nvPicPr>
              <p:blipFill>
                <a:blip r:embed="rId68"/>
                <a:stretch>
                  <a:fillRect/>
                </a:stretch>
              </p:blipFill>
              <p:spPr>
                <a:xfrm>
                  <a:off x="558868" y="1145732"/>
                  <a:ext cx="10692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39" name="Ink 38">
                  <a:extLst>
                    <a:ext uri="{FF2B5EF4-FFF2-40B4-BE49-F238E27FC236}">
                      <a16:creationId xmlns:a16="http://schemas.microsoft.com/office/drawing/2014/main" id="{48C97008-8B34-267A-79E3-C638155C104C}"/>
                    </a:ext>
                  </a:extLst>
                </p14:cNvPr>
                <p14:cNvContentPartPr/>
                <p14:nvPr/>
              </p14:nvContentPartPr>
              <p14:xfrm>
                <a:off x="768028" y="1112972"/>
                <a:ext cx="121320" cy="122400"/>
              </p14:xfrm>
            </p:contentPart>
          </mc:Choice>
          <mc:Fallback>
            <p:pic>
              <p:nvPicPr>
                <p:cNvPr id="39" name="Ink 38">
                  <a:extLst>
                    <a:ext uri="{FF2B5EF4-FFF2-40B4-BE49-F238E27FC236}">
                      <a16:creationId xmlns:a16="http://schemas.microsoft.com/office/drawing/2014/main" id="{48C97008-8B34-267A-79E3-C638155C104C}"/>
                    </a:ext>
                  </a:extLst>
                </p:cNvPr>
                <p:cNvPicPr/>
                <p:nvPr/>
              </p:nvPicPr>
              <p:blipFill>
                <a:blip r:embed="rId70"/>
                <a:stretch>
                  <a:fillRect/>
                </a:stretch>
              </p:blipFill>
              <p:spPr>
                <a:xfrm>
                  <a:off x="759388" y="1103972"/>
                  <a:ext cx="13896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40" name="Ink 39">
                  <a:extLst>
                    <a:ext uri="{FF2B5EF4-FFF2-40B4-BE49-F238E27FC236}">
                      <a16:creationId xmlns:a16="http://schemas.microsoft.com/office/drawing/2014/main" id="{E6C6566F-6442-0B11-31CC-94A256176580}"/>
                    </a:ext>
                  </a:extLst>
                </p14:cNvPr>
                <p14:cNvContentPartPr/>
                <p14:nvPr/>
              </p14:nvContentPartPr>
              <p14:xfrm>
                <a:off x="946588" y="1070132"/>
                <a:ext cx="93600" cy="133920"/>
              </p14:xfrm>
            </p:contentPart>
          </mc:Choice>
          <mc:Fallback>
            <p:pic>
              <p:nvPicPr>
                <p:cNvPr id="40" name="Ink 39">
                  <a:extLst>
                    <a:ext uri="{FF2B5EF4-FFF2-40B4-BE49-F238E27FC236}">
                      <a16:creationId xmlns:a16="http://schemas.microsoft.com/office/drawing/2014/main" id="{E6C6566F-6442-0B11-31CC-94A256176580}"/>
                    </a:ext>
                  </a:extLst>
                </p:cNvPr>
                <p:cNvPicPr/>
                <p:nvPr/>
              </p:nvPicPr>
              <p:blipFill>
                <a:blip r:embed="rId72"/>
                <a:stretch>
                  <a:fillRect/>
                </a:stretch>
              </p:blipFill>
              <p:spPr>
                <a:xfrm>
                  <a:off x="937948" y="1061492"/>
                  <a:ext cx="11124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1" name="Ink 40">
                  <a:extLst>
                    <a:ext uri="{FF2B5EF4-FFF2-40B4-BE49-F238E27FC236}">
                      <a16:creationId xmlns:a16="http://schemas.microsoft.com/office/drawing/2014/main" id="{6F98B195-DF31-7A37-F0CC-5CE8AEA2AC9C}"/>
                    </a:ext>
                  </a:extLst>
                </p14:cNvPr>
                <p14:cNvContentPartPr/>
                <p14:nvPr/>
              </p14:nvContentPartPr>
              <p14:xfrm>
                <a:off x="1042348" y="986972"/>
                <a:ext cx="105840" cy="194400"/>
              </p14:xfrm>
            </p:contentPart>
          </mc:Choice>
          <mc:Fallback>
            <p:pic>
              <p:nvPicPr>
                <p:cNvPr id="41" name="Ink 40">
                  <a:extLst>
                    <a:ext uri="{FF2B5EF4-FFF2-40B4-BE49-F238E27FC236}">
                      <a16:creationId xmlns:a16="http://schemas.microsoft.com/office/drawing/2014/main" id="{6F98B195-DF31-7A37-F0CC-5CE8AEA2AC9C}"/>
                    </a:ext>
                  </a:extLst>
                </p:cNvPr>
                <p:cNvPicPr/>
                <p:nvPr/>
              </p:nvPicPr>
              <p:blipFill>
                <a:blip r:embed="rId74"/>
                <a:stretch>
                  <a:fillRect/>
                </a:stretch>
              </p:blipFill>
              <p:spPr>
                <a:xfrm>
                  <a:off x="1033348" y="977972"/>
                  <a:ext cx="12348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2" name="Ink 41">
                  <a:extLst>
                    <a:ext uri="{FF2B5EF4-FFF2-40B4-BE49-F238E27FC236}">
                      <a16:creationId xmlns:a16="http://schemas.microsoft.com/office/drawing/2014/main" id="{50869564-97CB-C244-38B6-63014F559626}"/>
                    </a:ext>
                  </a:extLst>
                </p14:cNvPr>
                <p14:cNvContentPartPr/>
                <p14:nvPr/>
              </p14:nvContentPartPr>
              <p14:xfrm>
                <a:off x="1183468" y="975092"/>
                <a:ext cx="145800" cy="174960"/>
              </p14:xfrm>
            </p:contentPart>
          </mc:Choice>
          <mc:Fallback>
            <p:pic>
              <p:nvPicPr>
                <p:cNvPr id="42" name="Ink 41">
                  <a:extLst>
                    <a:ext uri="{FF2B5EF4-FFF2-40B4-BE49-F238E27FC236}">
                      <a16:creationId xmlns:a16="http://schemas.microsoft.com/office/drawing/2014/main" id="{50869564-97CB-C244-38B6-63014F559626}"/>
                    </a:ext>
                  </a:extLst>
                </p:cNvPr>
                <p:cNvPicPr/>
                <p:nvPr/>
              </p:nvPicPr>
              <p:blipFill>
                <a:blip r:embed="rId76"/>
                <a:stretch>
                  <a:fillRect/>
                </a:stretch>
              </p:blipFill>
              <p:spPr>
                <a:xfrm>
                  <a:off x="1174828" y="966092"/>
                  <a:ext cx="16344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3" name="Ink 42">
                  <a:extLst>
                    <a:ext uri="{FF2B5EF4-FFF2-40B4-BE49-F238E27FC236}">
                      <a16:creationId xmlns:a16="http://schemas.microsoft.com/office/drawing/2014/main" id="{52DC4197-FAF8-5407-43C0-4911F7FD1F70}"/>
                    </a:ext>
                  </a:extLst>
                </p14:cNvPr>
                <p14:cNvContentPartPr/>
                <p14:nvPr/>
              </p14:nvContentPartPr>
              <p14:xfrm>
                <a:off x="1366348" y="989132"/>
                <a:ext cx="123480" cy="128880"/>
              </p14:xfrm>
            </p:contentPart>
          </mc:Choice>
          <mc:Fallback>
            <p:pic>
              <p:nvPicPr>
                <p:cNvPr id="43" name="Ink 42">
                  <a:extLst>
                    <a:ext uri="{FF2B5EF4-FFF2-40B4-BE49-F238E27FC236}">
                      <a16:creationId xmlns:a16="http://schemas.microsoft.com/office/drawing/2014/main" id="{52DC4197-FAF8-5407-43C0-4911F7FD1F70}"/>
                    </a:ext>
                  </a:extLst>
                </p:cNvPr>
                <p:cNvPicPr/>
                <p:nvPr/>
              </p:nvPicPr>
              <p:blipFill>
                <a:blip r:embed="rId78"/>
                <a:stretch>
                  <a:fillRect/>
                </a:stretch>
              </p:blipFill>
              <p:spPr>
                <a:xfrm>
                  <a:off x="1357348" y="980132"/>
                  <a:ext cx="14112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44" name="Ink 43">
                  <a:extLst>
                    <a:ext uri="{FF2B5EF4-FFF2-40B4-BE49-F238E27FC236}">
                      <a16:creationId xmlns:a16="http://schemas.microsoft.com/office/drawing/2014/main" id="{731D7068-FDAB-C28E-4B71-0DA6DC62B6FB}"/>
                    </a:ext>
                  </a:extLst>
                </p14:cNvPr>
                <p14:cNvContentPartPr/>
                <p14:nvPr/>
              </p14:nvContentPartPr>
              <p14:xfrm>
                <a:off x="1506028" y="948092"/>
                <a:ext cx="117000" cy="122040"/>
              </p14:xfrm>
            </p:contentPart>
          </mc:Choice>
          <mc:Fallback>
            <p:pic>
              <p:nvPicPr>
                <p:cNvPr id="44" name="Ink 43">
                  <a:extLst>
                    <a:ext uri="{FF2B5EF4-FFF2-40B4-BE49-F238E27FC236}">
                      <a16:creationId xmlns:a16="http://schemas.microsoft.com/office/drawing/2014/main" id="{731D7068-FDAB-C28E-4B71-0DA6DC62B6FB}"/>
                    </a:ext>
                  </a:extLst>
                </p:cNvPr>
                <p:cNvPicPr/>
                <p:nvPr/>
              </p:nvPicPr>
              <p:blipFill>
                <a:blip r:embed="rId80"/>
                <a:stretch>
                  <a:fillRect/>
                </a:stretch>
              </p:blipFill>
              <p:spPr>
                <a:xfrm>
                  <a:off x="1497388" y="939092"/>
                  <a:ext cx="13464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5" name="Ink 44">
                  <a:extLst>
                    <a:ext uri="{FF2B5EF4-FFF2-40B4-BE49-F238E27FC236}">
                      <a16:creationId xmlns:a16="http://schemas.microsoft.com/office/drawing/2014/main" id="{41CA54F9-4029-512C-78FA-2D5CD9FC1AF2}"/>
                    </a:ext>
                  </a:extLst>
                </p14:cNvPr>
                <p14:cNvContentPartPr/>
                <p14:nvPr/>
              </p14:nvContentPartPr>
              <p14:xfrm>
                <a:off x="521068" y="5287892"/>
                <a:ext cx="200160" cy="349200"/>
              </p14:xfrm>
            </p:contentPart>
          </mc:Choice>
          <mc:Fallback>
            <p:pic>
              <p:nvPicPr>
                <p:cNvPr id="45" name="Ink 44">
                  <a:extLst>
                    <a:ext uri="{FF2B5EF4-FFF2-40B4-BE49-F238E27FC236}">
                      <a16:creationId xmlns:a16="http://schemas.microsoft.com/office/drawing/2014/main" id="{41CA54F9-4029-512C-78FA-2D5CD9FC1AF2}"/>
                    </a:ext>
                  </a:extLst>
                </p:cNvPr>
                <p:cNvPicPr/>
                <p:nvPr/>
              </p:nvPicPr>
              <p:blipFill>
                <a:blip r:embed="rId82"/>
                <a:stretch>
                  <a:fillRect/>
                </a:stretch>
              </p:blipFill>
              <p:spPr>
                <a:xfrm>
                  <a:off x="512068" y="5278892"/>
                  <a:ext cx="21780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46" name="Ink 45">
                  <a:extLst>
                    <a:ext uri="{FF2B5EF4-FFF2-40B4-BE49-F238E27FC236}">
                      <a16:creationId xmlns:a16="http://schemas.microsoft.com/office/drawing/2014/main" id="{7DDCC164-EFA6-AE56-6569-70A9F69557DF}"/>
                    </a:ext>
                  </a:extLst>
                </p14:cNvPr>
                <p14:cNvContentPartPr/>
                <p14:nvPr/>
              </p14:nvContentPartPr>
              <p14:xfrm>
                <a:off x="627628" y="5429372"/>
                <a:ext cx="73800" cy="90000"/>
              </p14:xfrm>
            </p:contentPart>
          </mc:Choice>
          <mc:Fallback>
            <p:pic>
              <p:nvPicPr>
                <p:cNvPr id="46" name="Ink 45">
                  <a:extLst>
                    <a:ext uri="{FF2B5EF4-FFF2-40B4-BE49-F238E27FC236}">
                      <a16:creationId xmlns:a16="http://schemas.microsoft.com/office/drawing/2014/main" id="{7DDCC164-EFA6-AE56-6569-70A9F69557DF}"/>
                    </a:ext>
                  </a:extLst>
                </p:cNvPr>
                <p:cNvPicPr/>
                <p:nvPr/>
              </p:nvPicPr>
              <p:blipFill>
                <a:blip r:embed="rId84"/>
                <a:stretch>
                  <a:fillRect/>
                </a:stretch>
              </p:blipFill>
              <p:spPr>
                <a:xfrm>
                  <a:off x="618628" y="5420372"/>
                  <a:ext cx="9144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47" name="Ink 46">
                  <a:extLst>
                    <a:ext uri="{FF2B5EF4-FFF2-40B4-BE49-F238E27FC236}">
                      <a16:creationId xmlns:a16="http://schemas.microsoft.com/office/drawing/2014/main" id="{8807C442-1825-7249-04EB-217466B5284D}"/>
                    </a:ext>
                  </a:extLst>
                </p14:cNvPr>
                <p14:cNvContentPartPr/>
                <p14:nvPr/>
              </p14:nvContentPartPr>
              <p14:xfrm>
                <a:off x="769468" y="5378612"/>
                <a:ext cx="150480" cy="120240"/>
              </p14:xfrm>
            </p:contentPart>
          </mc:Choice>
          <mc:Fallback>
            <p:pic>
              <p:nvPicPr>
                <p:cNvPr id="47" name="Ink 46">
                  <a:extLst>
                    <a:ext uri="{FF2B5EF4-FFF2-40B4-BE49-F238E27FC236}">
                      <a16:creationId xmlns:a16="http://schemas.microsoft.com/office/drawing/2014/main" id="{8807C442-1825-7249-04EB-217466B5284D}"/>
                    </a:ext>
                  </a:extLst>
                </p:cNvPr>
                <p:cNvPicPr/>
                <p:nvPr/>
              </p:nvPicPr>
              <p:blipFill>
                <a:blip r:embed="rId86"/>
                <a:stretch>
                  <a:fillRect/>
                </a:stretch>
              </p:blipFill>
              <p:spPr>
                <a:xfrm>
                  <a:off x="760468" y="5369612"/>
                  <a:ext cx="16812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48" name="Ink 47">
                  <a:extLst>
                    <a:ext uri="{FF2B5EF4-FFF2-40B4-BE49-F238E27FC236}">
                      <a16:creationId xmlns:a16="http://schemas.microsoft.com/office/drawing/2014/main" id="{C743525A-20C5-D2B1-2835-56DF2FD8F6CD}"/>
                    </a:ext>
                  </a:extLst>
                </p14:cNvPr>
                <p14:cNvContentPartPr/>
                <p14:nvPr/>
              </p14:nvContentPartPr>
              <p14:xfrm>
                <a:off x="955948" y="5332172"/>
                <a:ext cx="86400" cy="117360"/>
              </p14:xfrm>
            </p:contentPart>
          </mc:Choice>
          <mc:Fallback>
            <p:pic>
              <p:nvPicPr>
                <p:cNvPr id="48" name="Ink 47">
                  <a:extLst>
                    <a:ext uri="{FF2B5EF4-FFF2-40B4-BE49-F238E27FC236}">
                      <a16:creationId xmlns:a16="http://schemas.microsoft.com/office/drawing/2014/main" id="{C743525A-20C5-D2B1-2835-56DF2FD8F6CD}"/>
                    </a:ext>
                  </a:extLst>
                </p:cNvPr>
                <p:cNvPicPr/>
                <p:nvPr/>
              </p:nvPicPr>
              <p:blipFill>
                <a:blip r:embed="rId88"/>
                <a:stretch>
                  <a:fillRect/>
                </a:stretch>
              </p:blipFill>
              <p:spPr>
                <a:xfrm>
                  <a:off x="947308" y="5323532"/>
                  <a:ext cx="10404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49" name="Ink 48">
                  <a:extLst>
                    <a:ext uri="{FF2B5EF4-FFF2-40B4-BE49-F238E27FC236}">
                      <a16:creationId xmlns:a16="http://schemas.microsoft.com/office/drawing/2014/main" id="{1354FB39-6363-0D2C-3546-32FE4CD255C4}"/>
                    </a:ext>
                  </a:extLst>
                </p14:cNvPr>
                <p14:cNvContentPartPr/>
                <p14:nvPr/>
              </p14:nvContentPartPr>
              <p14:xfrm>
                <a:off x="1085188" y="5238572"/>
                <a:ext cx="389520" cy="420480"/>
              </p14:xfrm>
            </p:contentPart>
          </mc:Choice>
          <mc:Fallback>
            <p:pic>
              <p:nvPicPr>
                <p:cNvPr id="49" name="Ink 48">
                  <a:extLst>
                    <a:ext uri="{FF2B5EF4-FFF2-40B4-BE49-F238E27FC236}">
                      <a16:creationId xmlns:a16="http://schemas.microsoft.com/office/drawing/2014/main" id="{1354FB39-6363-0D2C-3546-32FE4CD255C4}"/>
                    </a:ext>
                  </a:extLst>
                </p:cNvPr>
                <p:cNvPicPr/>
                <p:nvPr/>
              </p:nvPicPr>
              <p:blipFill>
                <a:blip r:embed="rId90"/>
                <a:stretch>
                  <a:fillRect/>
                </a:stretch>
              </p:blipFill>
              <p:spPr>
                <a:xfrm>
                  <a:off x="1076548" y="5229932"/>
                  <a:ext cx="407160" cy="43812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0" name="Ink 49">
                  <a:extLst>
                    <a:ext uri="{FF2B5EF4-FFF2-40B4-BE49-F238E27FC236}">
                      <a16:creationId xmlns:a16="http://schemas.microsoft.com/office/drawing/2014/main" id="{4953CAA1-B653-865A-D199-8C72AE5B87E6}"/>
                    </a:ext>
                  </a:extLst>
                </p14:cNvPr>
                <p14:cNvContentPartPr/>
                <p14:nvPr/>
              </p14:nvContentPartPr>
              <p14:xfrm>
                <a:off x="1524748" y="5170532"/>
                <a:ext cx="209160" cy="131400"/>
              </p14:xfrm>
            </p:contentPart>
          </mc:Choice>
          <mc:Fallback>
            <p:pic>
              <p:nvPicPr>
                <p:cNvPr id="50" name="Ink 49">
                  <a:extLst>
                    <a:ext uri="{FF2B5EF4-FFF2-40B4-BE49-F238E27FC236}">
                      <a16:creationId xmlns:a16="http://schemas.microsoft.com/office/drawing/2014/main" id="{4953CAA1-B653-865A-D199-8C72AE5B87E6}"/>
                    </a:ext>
                  </a:extLst>
                </p:cNvPr>
                <p:cNvPicPr/>
                <p:nvPr/>
              </p:nvPicPr>
              <p:blipFill>
                <a:blip r:embed="rId92"/>
                <a:stretch>
                  <a:fillRect/>
                </a:stretch>
              </p:blipFill>
              <p:spPr>
                <a:xfrm>
                  <a:off x="1516108" y="5161892"/>
                  <a:ext cx="22680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5" name="Ink 54">
                  <a:extLst>
                    <a:ext uri="{FF2B5EF4-FFF2-40B4-BE49-F238E27FC236}">
                      <a16:creationId xmlns:a16="http://schemas.microsoft.com/office/drawing/2014/main" id="{DC1A08D4-89B0-D22E-F22F-EF702AD17951}"/>
                    </a:ext>
                  </a:extLst>
                </p14:cNvPr>
                <p14:cNvContentPartPr/>
                <p14:nvPr/>
              </p14:nvContentPartPr>
              <p14:xfrm>
                <a:off x="1861348" y="1488452"/>
                <a:ext cx="22680" cy="215280"/>
              </p14:xfrm>
            </p:contentPart>
          </mc:Choice>
          <mc:Fallback>
            <p:pic>
              <p:nvPicPr>
                <p:cNvPr id="55" name="Ink 54">
                  <a:extLst>
                    <a:ext uri="{FF2B5EF4-FFF2-40B4-BE49-F238E27FC236}">
                      <a16:creationId xmlns:a16="http://schemas.microsoft.com/office/drawing/2014/main" id="{DC1A08D4-89B0-D22E-F22F-EF702AD17951}"/>
                    </a:ext>
                  </a:extLst>
                </p:cNvPr>
                <p:cNvPicPr/>
                <p:nvPr/>
              </p:nvPicPr>
              <p:blipFill>
                <a:blip r:embed="rId94"/>
                <a:stretch>
                  <a:fillRect/>
                </a:stretch>
              </p:blipFill>
              <p:spPr>
                <a:xfrm>
                  <a:off x="1852708" y="1479812"/>
                  <a:ext cx="4032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6" name="Ink 55">
                  <a:extLst>
                    <a:ext uri="{FF2B5EF4-FFF2-40B4-BE49-F238E27FC236}">
                      <a16:creationId xmlns:a16="http://schemas.microsoft.com/office/drawing/2014/main" id="{1AD5F7BD-BF82-ECAA-1424-BDB09C45D7C3}"/>
                    </a:ext>
                  </a:extLst>
                </p14:cNvPr>
                <p14:cNvContentPartPr/>
                <p14:nvPr/>
              </p14:nvContentPartPr>
              <p14:xfrm>
                <a:off x="1945228" y="1504652"/>
                <a:ext cx="114840" cy="154440"/>
              </p14:xfrm>
            </p:contentPart>
          </mc:Choice>
          <mc:Fallback>
            <p:pic>
              <p:nvPicPr>
                <p:cNvPr id="56" name="Ink 55">
                  <a:extLst>
                    <a:ext uri="{FF2B5EF4-FFF2-40B4-BE49-F238E27FC236}">
                      <a16:creationId xmlns:a16="http://schemas.microsoft.com/office/drawing/2014/main" id="{1AD5F7BD-BF82-ECAA-1424-BDB09C45D7C3}"/>
                    </a:ext>
                  </a:extLst>
                </p:cNvPr>
                <p:cNvPicPr/>
                <p:nvPr/>
              </p:nvPicPr>
              <p:blipFill>
                <a:blip r:embed="rId96"/>
                <a:stretch>
                  <a:fillRect/>
                </a:stretch>
              </p:blipFill>
              <p:spPr>
                <a:xfrm>
                  <a:off x="1936228" y="1496012"/>
                  <a:ext cx="13248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7" name="Ink 56">
                  <a:extLst>
                    <a:ext uri="{FF2B5EF4-FFF2-40B4-BE49-F238E27FC236}">
                      <a16:creationId xmlns:a16="http://schemas.microsoft.com/office/drawing/2014/main" id="{AB972AE5-4F52-A3C5-7EF7-637E0F368C24}"/>
                    </a:ext>
                  </a:extLst>
                </p14:cNvPr>
                <p14:cNvContentPartPr/>
                <p14:nvPr/>
              </p14:nvContentPartPr>
              <p14:xfrm>
                <a:off x="2128468" y="1552172"/>
                <a:ext cx="3240" cy="6840"/>
              </p14:xfrm>
            </p:contentPart>
          </mc:Choice>
          <mc:Fallback>
            <p:pic>
              <p:nvPicPr>
                <p:cNvPr id="57" name="Ink 56">
                  <a:extLst>
                    <a:ext uri="{FF2B5EF4-FFF2-40B4-BE49-F238E27FC236}">
                      <a16:creationId xmlns:a16="http://schemas.microsoft.com/office/drawing/2014/main" id="{AB972AE5-4F52-A3C5-7EF7-637E0F368C24}"/>
                    </a:ext>
                  </a:extLst>
                </p:cNvPr>
                <p:cNvPicPr/>
                <p:nvPr/>
              </p:nvPicPr>
              <p:blipFill>
                <a:blip r:embed="rId98"/>
                <a:stretch>
                  <a:fillRect/>
                </a:stretch>
              </p:blipFill>
              <p:spPr>
                <a:xfrm>
                  <a:off x="2119468" y="1543532"/>
                  <a:ext cx="2088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58" name="Ink 57">
                  <a:extLst>
                    <a:ext uri="{FF2B5EF4-FFF2-40B4-BE49-F238E27FC236}">
                      <a16:creationId xmlns:a16="http://schemas.microsoft.com/office/drawing/2014/main" id="{BBFDC0EE-3B96-D5FC-5AFF-DC9963FA1B05}"/>
                    </a:ext>
                  </a:extLst>
                </p14:cNvPr>
                <p14:cNvContentPartPr/>
                <p14:nvPr/>
              </p14:nvContentPartPr>
              <p14:xfrm>
                <a:off x="2150788" y="1691852"/>
                <a:ext cx="2880" cy="12240"/>
              </p14:xfrm>
            </p:contentPart>
          </mc:Choice>
          <mc:Fallback>
            <p:pic>
              <p:nvPicPr>
                <p:cNvPr id="58" name="Ink 57">
                  <a:extLst>
                    <a:ext uri="{FF2B5EF4-FFF2-40B4-BE49-F238E27FC236}">
                      <a16:creationId xmlns:a16="http://schemas.microsoft.com/office/drawing/2014/main" id="{BBFDC0EE-3B96-D5FC-5AFF-DC9963FA1B05}"/>
                    </a:ext>
                  </a:extLst>
                </p:cNvPr>
                <p:cNvPicPr/>
                <p:nvPr/>
              </p:nvPicPr>
              <p:blipFill>
                <a:blip r:embed="rId100"/>
                <a:stretch>
                  <a:fillRect/>
                </a:stretch>
              </p:blipFill>
              <p:spPr>
                <a:xfrm>
                  <a:off x="2142148" y="1682852"/>
                  <a:ext cx="205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59" name="Ink 58">
                  <a:extLst>
                    <a:ext uri="{FF2B5EF4-FFF2-40B4-BE49-F238E27FC236}">
                      <a16:creationId xmlns:a16="http://schemas.microsoft.com/office/drawing/2014/main" id="{5D323261-B9CF-ED88-E9FE-D4FAE14C6FA3}"/>
                    </a:ext>
                  </a:extLst>
                </p14:cNvPr>
                <p14:cNvContentPartPr/>
                <p14:nvPr/>
              </p14:nvContentPartPr>
              <p14:xfrm>
                <a:off x="2250148" y="1467212"/>
                <a:ext cx="159840" cy="179280"/>
              </p14:xfrm>
            </p:contentPart>
          </mc:Choice>
          <mc:Fallback>
            <p:pic>
              <p:nvPicPr>
                <p:cNvPr id="59" name="Ink 58">
                  <a:extLst>
                    <a:ext uri="{FF2B5EF4-FFF2-40B4-BE49-F238E27FC236}">
                      <a16:creationId xmlns:a16="http://schemas.microsoft.com/office/drawing/2014/main" id="{5D323261-B9CF-ED88-E9FE-D4FAE14C6FA3}"/>
                    </a:ext>
                  </a:extLst>
                </p:cNvPr>
                <p:cNvPicPr/>
                <p:nvPr/>
              </p:nvPicPr>
              <p:blipFill>
                <a:blip r:embed="rId102"/>
                <a:stretch>
                  <a:fillRect/>
                </a:stretch>
              </p:blipFill>
              <p:spPr>
                <a:xfrm>
                  <a:off x="2241148" y="1458212"/>
                  <a:ext cx="17748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0" name="Ink 59">
                  <a:extLst>
                    <a:ext uri="{FF2B5EF4-FFF2-40B4-BE49-F238E27FC236}">
                      <a16:creationId xmlns:a16="http://schemas.microsoft.com/office/drawing/2014/main" id="{88001668-B6E4-1AEA-9F92-770B2AD065F8}"/>
                    </a:ext>
                  </a:extLst>
                </p14:cNvPr>
                <p14:cNvContentPartPr/>
                <p14:nvPr/>
              </p14:nvContentPartPr>
              <p14:xfrm>
                <a:off x="2315308" y="1547852"/>
                <a:ext cx="49320" cy="44280"/>
              </p14:xfrm>
            </p:contentPart>
          </mc:Choice>
          <mc:Fallback>
            <p:pic>
              <p:nvPicPr>
                <p:cNvPr id="60" name="Ink 59">
                  <a:extLst>
                    <a:ext uri="{FF2B5EF4-FFF2-40B4-BE49-F238E27FC236}">
                      <a16:creationId xmlns:a16="http://schemas.microsoft.com/office/drawing/2014/main" id="{88001668-B6E4-1AEA-9F92-770B2AD065F8}"/>
                    </a:ext>
                  </a:extLst>
                </p:cNvPr>
                <p:cNvPicPr/>
                <p:nvPr/>
              </p:nvPicPr>
              <p:blipFill>
                <a:blip r:embed="rId104"/>
                <a:stretch>
                  <a:fillRect/>
                </a:stretch>
              </p:blipFill>
              <p:spPr>
                <a:xfrm>
                  <a:off x="2306668" y="1539212"/>
                  <a:ext cx="66960" cy="6192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61" name="Ink 60">
                  <a:extLst>
                    <a:ext uri="{FF2B5EF4-FFF2-40B4-BE49-F238E27FC236}">
                      <a16:creationId xmlns:a16="http://schemas.microsoft.com/office/drawing/2014/main" id="{AA092AF9-C4FD-1F55-43C7-B9A348DC108E}"/>
                    </a:ext>
                  </a:extLst>
                </p14:cNvPr>
                <p14:cNvContentPartPr/>
                <p14:nvPr/>
              </p14:nvContentPartPr>
              <p14:xfrm>
                <a:off x="2486668" y="1440932"/>
                <a:ext cx="230400" cy="182520"/>
              </p14:xfrm>
            </p:contentPart>
          </mc:Choice>
          <mc:Fallback>
            <p:pic>
              <p:nvPicPr>
                <p:cNvPr id="61" name="Ink 60">
                  <a:extLst>
                    <a:ext uri="{FF2B5EF4-FFF2-40B4-BE49-F238E27FC236}">
                      <a16:creationId xmlns:a16="http://schemas.microsoft.com/office/drawing/2014/main" id="{AA092AF9-C4FD-1F55-43C7-B9A348DC108E}"/>
                    </a:ext>
                  </a:extLst>
                </p:cNvPr>
                <p:cNvPicPr/>
                <p:nvPr/>
              </p:nvPicPr>
              <p:blipFill>
                <a:blip r:embed="rId106"/>
                <a:stretch>
                  <a:fillRect/>
                </a:stretch>
              </p:blipFill>
              <p:spPr>
                <a:xfrm>
                  <a:off x="2477668" y="1431932"/>
                  <a:ext cx="24804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62" name="Ink 61">
                  <a:extLst>
                    <a:ext uri="{FF2B5EF4-FFF2-40B4-BE49-F238E27FC236}">
                      <a16:creationId xmlns:a16="http://schemas.microsoft.com/office/drawing/2014/main" id="{7078E199-B717-9FE0-BF19-04FB42F9FC8E}"/>
                    </a:ext>
                  </a:extLst>
                </p14:cNvPr>
                <p14:cNvContentPartPr/>
                <p14:nvPr/>
              </p14:nvContentPartPr>
              <p14:xfrm>
                <a:off x="1529428" y="1715972"/>
                <a:ext cx="8264160" cy="1109520"/>
              </p14:xfrm>
            </p:contentPart>
          </mc:Choice>
          <mc:Fallback>
            <p:pic>
              <p:nvPicPr>
                <p:cNvPr id="62" name="Ink 61">
                  <a:extLst>
                    <a:ext uri="{FF2B5EF4-FFF2-40B4-BE49-F238E27FC236}">
                      <a16:creationId xmlns:a16="http://schemas.microsoft.com/office/drawing/2014/main" id="{7078E199-B717-9FE0-BF19-04FB42F9FC8E}"/>
                    </a:ext>
                  </a:extLst>
                </p:cNvPr>
                <p:cNvPicPr/>
                <p:nvPr/>
              </p:nvPicPr>
              <p:blipFill>
                <a:blip r:embed="rId108"/>
                <a:stretch>
                  <a:fillRect/>
                </a:stretch>
              </p:blipFill>
              <p:spPr>
                <a:xfrm>
                  <a:off x="1520788" y="1706972"/>
                  <a:ext cx="8281800" cy="11271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63" name="Ink 62">
                  <a:extLst>
                    <a:ext uri="{FF2B5EF4-FFF2-40B4-BE49-F238E27FC236}">
                      <a16:creationId xmlns:a16="http://schemas.microsoft.com/office/drawing/2014/main" id="{A13BA15B-5ED6-97EB-13A6-BEE8B9118AEC}"/>
                    </a:ext>
                  </a:extLst>
                </p14:cNvPr>
                <p14:cNvContentPartPr/>
                <p14:nvPr/>
              </p14:nvContentPartPr>
              <p14:xfrm>
                <a:off x="9647428" y="2407532"/>
                <a:ext cx="208800" cy="330120"/>
              </p14:xfrm>
            </p:contentPart>
          </mc:Choice>
          <mc:Fallback>
            <p:pic>
              <p:nvPicPr>
                <p:cNvPr id="63" name="Ink 62">
                  <a:extLst>
                    <a:ext uri="{FF2B5EF4-FFF2-40B4-BE49-F238E27FC236}">
                      <a16:creationId xmlns:a16="http://schemas.microsoft.com/office/drawing/2014/main" id="{A13BA15B-5ED6-97EB-13A6-BEE8B9118AEC}"/>
                    </a:ext>
                  </a:extLst>
                </p:cNvPr>
                <p:cNvPicPr/>
                <p:nvPr/>
              </p:nvPicPr>
              <p:blipFill>
                <a:blip r:embed="rId110"/>
                <a:stretch>
                  <a:fillRect/>
                </a:stretch>
              </p:blipFill>
              <p:spPr>
                <a:xfrm>
                  <a:off x="9638788" y="2398532"/>
                  <a:ext cx="22644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65" name="Ink 64">
                  <a:extLst>
                    <a:ext uri="{FF2B5EF4-FFF2-40B4-BE49-F238E27FC236}">
                      <a16:creationId xmlns:a16="http://schemas.microsoft.com/office/drawing/2014/main" id="{F4A684C2-BF3C-560D-71C8-B7A441B6CCD4}"/>
                    </a:ext>
                  </a:extLst>
                </p14:cNvPr>
                <p14:cNvContentPartPr/>
                <p14:nvPr/>
              </p14:nvContentPartPr>
              <p14:xfrm>
                <a:off x="4518508" y="1633172"/>
                <a:ext cx="11520" cy="188280"/>
              </p14:xfrm>
            </p:contentPart>
          </mc:Choice>
          <mc:Fallback>
            <p:pic>
              <p:nvPicPr>
                <p:cNvPr id="65" name="Ink 64">
                  <a:extLst>
                    <a:ext uri="{FF2B5EF4-FFF2-40B4-BE49-F238E27FC236}">
                      <a16:creationId xmlns:a16="http://schemas.microsoft.com/office/drawing/2014/main" id="{F4A684C2-BF3C-560D-71C8-B7A441B6CCD4}"/>
                    </a:ext>
                  </a:extLst>
                </p:cNvPr>
                <p:cNvPicPr/>
                <p:nvPr/>
              </p:nvPicPr>
              <p:blipFill>
                <a:blip r:embed="rId112"/>
                <a:stretch>
                  <a:fillRect/>
                </a:stretch>
              </p:blipFill>
              <p:spPr>
                <a:xfrm>
                  <a:off x="4509868" y="1624532"/>
                  <a:ext cx="2916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66" name="Ink 65">
                  <a:extLst>
                    <a:ext uri="{FF2B5EF4-FFF2-40B4-BE49-F238E27FC236}">
                      <a16:creationId xmlns:a16="http://schemas.microsoft.com/office/drawing/2014/main" id="{C1627897-39EA-52CF-CF47-3FA0CAD81DE7}"/>
                    </a:ext>
                  </a:extLst>
                </p14:cNvPr>
                <p14:cNvContentPartPr/>
                <p14:nvPr/>
              </p14:nvContentPartPr>
              <p14:xfrm>
                <a:off x="4644148" y="1641812"/>
                <a:ext cx="64440" cy="145080"/>
              </p14:xfrm>
            </p:contentPart>
          </mc:Choice>
          <mc:Fallback>
            <p:pic>
              <p:nvPicPr>
                <p:cNvPr id="66" name="Ink 65">
                  <a:extLst>
                    <a:ext uri="{FF2B5EF4-FFF2-40B4-BE49-F238E27FC236}">
                      <a16:creationId xmlns:a16="http://schemas.microsoft.com/office/drawing/2014/main" id="{C1627897-39EA-52CF-CF47-3FA0CAD81DE7}"/>
                    </a:ext>
                  </a:extLst>
                </p:cNvPr>
                <p:cNvPicPr/>
                <p:nvPr/>
              </p:nvPicPr>
              <p:blipFill>
                <a:blip r:embed="rId114"/>
                <a:stretch>
                  <a:fillRect/>
                </a:stretch>
              </p:blipFill>
              <p:spPr>
                <a:xfrm>
                  <a:off x="4635148" y="1633172"/>
                  <a:ext cx="8208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67" name="Ink 66">
                  <a:extLst>
                    <a:ext uri="{FF2B5EF4-FFF2-40B4-BE49-F238E27FC236}">
                      <a16:creationId xmlns:a16="http://schemas.microsoft.com/office/drawing/2014/main" id="{2CB71CD0-174E-D32E-0857-8A54378FB558}"/>
                    </a:ext>
                  </a:extLst>
                </p14:cNvPr>
                <p14:cNvContentPartPr/>
                <p14:nvPr/>
              </p14:nvContentPartPr>
              <p14:xfrm>
                <a:off x="4749268" y="1594292"/>
                <a:ext cx="117360" cy="145080"/>
              </p14:xfrm>
            </p:contentPart>
          </mc:Choice>
          <mc:Fallback>
            <p:pic>
              <p:nvPicPr>
                <p:cNvPr id="67" name="Ink 66">
                  <a:extLst>
                    <a:ext uri="{FF2B5EF4-FFF2-40B4-BE49-F238E27FC236}">
                      <a16:creationId xmlns:a16="http://schemas.microsoft.com/office/drawing/2014/main" id="{2CB71CD0-174E-D32E-0857-8A54378FB558}"/>
                    </a:ext>
                  </a:extLst>
                </p:cNvPr>
                <p:cNvPicPr/>
                <p:nvPr/>
              </p:nvPicPr>
              <p:blipFill>
                <a:blip r:embed="rId116"/>
                <a:stretch>
                  <a:fillRect/>
                </a:stretch>
              </p:blipFill>
              <p:spPr>
                <a:xfrm>
                  <a:off x="4740268" y="1585292"/>
                  <a:ext cx="13500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68" name="Ink 67">
                  <a:extLst>
                    <a:ext uri="{FF2B5EF4-FFF2-40B4-BE49-F238E27FC236}">
                      <a16:creationId xmlns:a16="http://schemas.microsoft.com/office/drawing/2014/main" id="{F08FD5BC-80A6-5310-2640-D31BF2B5E214}"/>
                    </a:ext>
                  </a:extLst>
                </p14:cNvPr>
                <p14:cNvContentPartPr/>
                <p14:nvPr/>
              </p14:nvContentPartPr>
              <p14:xfrm>
                <a:off x="4936108" y="1604732"/>
                <a:ext cx="100800" cy="127440"/>
              </p14:xfrm>
            </p:contentPart>
          </mc:Choice>
          <mc:Fallback>
            <p:pic>
              <p:nvPicPr>
                <p:cNvPr id="68" name="Ink 67">
                  <a:extLst>
                    <a:ext uri="{FF2B5EF4-FFF2-40B4-BE49-F238E27FC236}">
                      <a16:creationId xmlns:a16="http://schemas.microsoft.com/office/drawing/2014/main" id="{F08FD5BC-80A6-5310-2640-D31BF2B5E214}"/>
                    </a:ext>
                  </a:extLst>
                </p:cNvPr>
                <p:cNvPicPr/>
                <p:nvPr/>
              </p:nvPicPr>
              <p:blipFill>
                <a:blip r:embed="rId118"/>
                <a:stretch>
                  <a:fillRect/>
                </a:stretch>
              </p:blipFill>
              <p:spPr>
                <a:xfrm>
                  <a:off x="4927468" y="1595732"/>
                  <a:ext cx="11844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69" name="Ink 68">
                  <a:extLst>
                    <a:ext uri="{FF2B5EF4-FFF2-40B4-BE49-F238E27FC236}">
                      <a16:creationId xmlns:a16="http://schemas.microsoft.com/office/drawing/2014/main" id="{25C1D76A-241E-039A-D712-4A3097BA3A0C}"/>
                    </a:ext>
                  </a:extLst>
                </p14:cNvPr>
                <p14:cNvContentPartPr/>
                <p14:nvPr/>
              </p14:nvContentPartPr>
              <p14:xfrm>
                <a:off x="5104228" y="1581692"/>
                <a:ext cx="103680" cy="121680"/>
              </p14:xfrm>
            </p:contentPart>
          </mc:Choice>
          <mc:Fallback>
            <p:pic>
              <p:nvPicPr>
                <p:cNvPr id="69" name="Ink 68">
                  <a:extLst>
                    <a:ext uri="{FF2B5EF4-FFF2-40B4-BE49-F238E27FC236}">
                      <a16:creationId xmlns:a16="http://schemas.microsoft.com/office/drawing/2014/main" id="{25C1D76A-241E-039A-D712-4A3097BA3A0C}"/>
                    </a:ext>
                  </a:extLst>
                </p:cNvPr>
                <p:cNvPicPr/>
                <p:nvPr/>
              </p:nvPicPr>
              <p:blipFill>
                <a:blip r:embed="rId120"/>
                <a:stretch>
                  <a:fillRect/>
                </a:stretch>
              </p:blipFill>
              <p:spPr>
                <a:xfrm>
                  <a:off x="5095588" y="1572692"/>
                  <a:ext cx="12132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71" name="Ink 70">
                  <a:extLst>
                    <a:ext uri="{FF2B5EF4-FFF2-40B4-BE49-F238E27FC236}">
                      <a16:creationId xmlns:a16="http://schemas.microsoft.com/office/drawing/2014/main" id="{148E24F2-C6C1-9E0F-F720-EF26B79148AE}"/>
                    </a:ext>
                  </a:extLst>
                </p14:cNvPr>
                <p14:cNvContentPartPr/>
                <p14:nvPr/>
              </p14:nvContentPartPr>
              <p14:xfrm>
                <a:off x="1690708" y="2937452"/>
                <a:ext cx="8246880" cy="1667880"/>
              </p14:xfrm>
            </p:contentPart>
          </mc:Choice>
          <mc:Fallback>
            <p:pic>
              <p:nvPicPr>
                <p:cNvPr id="71" name="Ink 70">
                  <a:extLst>
                    <a:ext uri="{FF2B5EF4-FFF2-40B4-BE49-F238E27FC236}">
                      <a16:creationId xmlns:a16="http://schemas.microsoft.com/office/drawing/2014/main" id="{148E24F2-C6C1-9E0F-F720-EF26B79148AE}"/>
                    </a:ext>
                  </a:extLst>
                </p:cNvPr>
                <p:cNvPicPr/>
                <p:nvPr/>
              </p:nvPicPr>
              <p:blipFill>
                <a:blip r:embed="rId122"/>
                <a:stretch>
                  <a:fillRect/>
                </a:stretch>
              </p:blipFill>
              <p:spPr>
                <a:xfrm>
                  <a:off x="1681708" y="2928812"/>
                  <a:ext cx="8264520" cy="168552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72" name="Ink 71">
                  <a:extLst>
                    <a:ext uri="{FF2B5EF4-FFF2-40B4-BE49-F238E27FC236}">
                      <a16:creationId xmlns:a16="http://schemas.microsoft.com/office/drawing/2014/main" id="{47ACB423-1E25-3A74-E8B7-BB8F48596379}"/>
                    </a:ext>
                  </a:extLst>
                </p14:cNvPr>
                <p14:cNvContentPartPr/>
                <p14:nvPr/>
              </p14:nvContentPartPr>
              <p14:xfrm>
                <a:off x="9808348" y="2841692"/>
                <a:ext cx="181440" cy="162360"/>
              </p14:xfrm>
            </p:contentPart>
          </mc:Choice>
          <mc:Fallback>
            <p:pic>
              <p:nvPicPr>
                <p:cNvPr id="72" name="Ink 71">
                  <a:extLst>
                    <a:ext uri="{FF2B5EF4-FFF2-40B4-BE49-F238E27FC236}">
                      <a16:creationId xmlns:a16="http://schemas.microsoft.com/office/drawing/2014/main" id="{47ACB423-1E25-3A74-E8B7-BB8F48596379}"/>
                    </a:ext>
                  </a:extLst>
                </p:cNvPr>
                <p:cNvPicPr/>
                <p:nvPr/>
              </p:nvPicPr>
              <p:blipFill>
                <a:blip r:embed="rId124"/>
                <a:stretch>
                  <a:fillRect/>
                </a:stretch>
              </p:blipFill>
              <p:spPr>
                <a:xfrm>
                  <a:off x="9799708" y="2832692"/>
                  <a:ext cx="19908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74" name="Ink 73">
                  <a:extLst>
                    <a:ext uri="{FF2B5EF4-FFF2-40B4-BE49-F238E27FC236}">
                      <a16:creationId xmlns:a16="http://schemas.microsoft.com/office/drawing/2014/main" id="{76CD5ED6-EB46-CF9E-8546-58104A3560DC}"/>
                    </a:ext>
                  </a:extLst>
                </p14:cNvPr>
                <p14:cNvContentPartPr/>
                <p14:nvPr/>
              </p14:nvContentPartPr>
              <p14:xfrm>
                <a:off x="2618068" y="4296452"/>
                <a:ext cx="66960" cy="196560"/>
              </p14:xfrm>
            </p:contentPart>
          </mc:Choice>
          <mc:Fallback>
            <p:pic>
              <p:nvPicPr>
                <p:cNvPr id="74" name="Ink 73">
                  <a:extLst>
                    <a:ext uri="{FF2B5EF4-FFF2-40B4-BE49-F238E27FC236}">
                      <a16:creationId xmlns:a16="http://schemas.microsoft.com/office/drawing/2014/main" id="{76CD5ED6-EB46-CF9E-8546-58104A3560DC}"/>
                    </a:ext>
                  </a:extLst>
                </p:cNvPr>
                <p:cNvPicPr/>
                <p:nvPr/>
              </p:nvPicPr>
              <p:blipFill>
                <a:blip r:embed="rId126"/>
                <a:stretch>
                  <a:fillRect/>
                </a:stretch>
              </p:blipFill>
              <p:spPr>
                <a:xfrm>
                  <a:off x="2609428" y="4287452"/>
                  <a:ext cx="8460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75" name="Ink 74">
                  <a:extLst>
                    <a:ext uri="{FF2B5EF4-FFF2-40B4-BE49-F238E27FC236}">
                      <a16:creationId xmlns:a16="http://schemas.microsoft.com/office/drawing/2014/main" id="{6235F842-415F-FE9D-FCD2-5B293FE86655}"/>
                    </a:ext>
                  </a:extLst>
                </p14:cNvPr>
                <p14:cNvContentPartPr/>
                <p14:nvPr/>
              </p14:nvContentPartPr>
              <p14:xfrm>
                <a:off x="2789788" y="4314452"/>
                <a:ext cx="91080" cy="158760"/>
              </p14:xfrm>
            </p:contentPart>
          </mc:Choice>
          <mc:Fallback>
            <p:pic>
              <p:nvPicPr>
                <p:cNvPr id="75" name="Ink 74">
                  <a:extLst>
                    <a:ext uri="{FF2B5EF4-FFF2-40B4-BE49-F238E27FC236}">
                      <a16:creationId xmlns:a16="http://schemas.microsoft.com/office/drawing/2014/main" id="{6235F842-415F-FE9D-FCD2-5B293FE86655}"/>
                    </a:ext>
                  </a:extLst>
                </p:cNvPr>
                <p:cNvPicPr/>
                <p:nvPr/>
              </p:nvPicPr>
              <p:blipFill>
                <a:blip r:embed="rId128"/>
                <a:stretch>
                  <a:fillRect/>
                </a:stretch>
              </p:blipFill>
              <p:spPr>
                <a:xfrm>
                  <a:off x="2781148" y="4305452"/>
                  <a:ext cx="10872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76" name="Ink 75">
                  <a:extLst>
                    <a:ext uri="{FF2B5EF4-FFF2-40B4-BE49-F238E27FC236}">
                      <a16:creationId xmlns:a16="http://schemas.microsoft.com/office/drawing/2014/main" id="{9BD61644-95AD-11C5-C576-B599E8B459AE}"/>
                    </a:ext>
                  </a:extLst>
                </p14:cNvPr>
                <p14:cNvContentPartPr/>
                <p14:nvPr/>
              </p14:nvContentPartPr>
              <p14:xfrm>
                <a:off x="2993188" y="4304732"/>
                <a:ext cx="6840" cy="4320"/>
              </p14:xfrm>
            </p:contentPart>
          </mc:Choice>
          <mc:Fallback>
            <p:pic>
              <p:nvPicPr>
                <p:cNvPr id="76" name="Ink 75">
                  <a:extLst>
                    <a:ext uri="{FF2B5EF4-FFF2-40B4-BE49-F238E27FC236}">
                      <a16:creationId xmlns:a16="http://schemas.microsoft.com/office/drawing/2014/main" id="{9BD61644-95AD-11C5-C576-B599E8B459AE}"/>
                    </a:ext>
                  </a:extLst>
                </p:cNvPr>
                <p:cNvPicPr/>
                <p:nvPr/>
              </p:nvPicPr>
              <p:blipFill>
                <a:blip r:embed="rId130"/>
                <a:stretch>
                  <a:fillRect/>
                </a:stretch>
              </p:blipFill>
              <p:spPr>
                <a:xfrm>
                  <a:off x="2984188" y="4295732"/>
                  <a:ext cx="2448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77" name="Ink 76">
                  <a:extLst>
                    <a:ext uri="{FF2B5EF4-FFF2-40B4-BE49-F238E27FC236}">
                      <a16:creationId xmlns:a16="http://schemas.microsoft.com/office/drawing/2014/main" id="{73A2C0FC-4937-C880-158F-A67DC79FF3D5}"/>
                    </a:ext>
                  </a:extLst>
                </p14:cNvPr>
                <p14:cNvContentPartPr/>
                <p14:nvPr/>
              </p14:nvContentPartPr>
              <p14:xfrm>
                <a:off x="3012628" y="4453412"/>
                <a:ext cx="8280" cy="3240"/>
              </p14:xfrm>
            </p:contentPart>
          </mc:Choice>
          <mc:Fallback>
            <p:pic>
              <p:nvPicPr>
                <p:cNvPr id="77" name="Ink 76">
                  <a:extLst>
                    <a:ext uri="{FF2B5EF4-FFF2-40B4-BE49-F238E27FC236}">
                      <a16:creationId xmlns:a16="http://schemas.microsoft.com/office/drawing/2014/main" id="{73A2C0FC-4937-C880-158F-A67DC79FF3D5}"/>
                    </a:ext>
                  </a:extLst>
                </p:cNvPr>
                <p:cNvPicPr/>
                <p:nvPr/>
              </p:nvPicPr>
              <p:blipFill>
                <a:blip r:embed="rId54"/>
                <a:stretch>
                  <a:fillRect/>
                </a:stretch>
              </p:blipFill>
              <p:spPr>
                <a:xfrm>
                  <a:off x="3003988" y="4444772"/>
                  <a:ext cx="2592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8" name="Ink 77">
                  <a:extLst>
                    <a:ext uri="{FF2B5EF4-FFF2-40B4-BE49-F238E27FC236}">
                      <a16:creationId xmlns:a16="http://schemas.microsoft.com/office/drawing/2014/main" id="{45983E72-BF3F-32B7-FA16-6EF3D427F664}"/>
                    </a:ext>
                  </a:extLst>
                </p14:cNvPr>
                <p14:cNvContentPartPr/>
                <p14:nvPr/>
              </p14:nvContentPartPr>
              <p14:xfrm>
                <a:off x="3145468" y="4302212"/>
                <a:ext cx="117360" cy="159120"/>
              </p14:xfrm>
            </p:contentPart>
          </mc:Choice>
          <mc:Fallback>
            <p:pic>
              <p:nvPicPr>
                <p:cNvPr id="78" name="Ink 77">
                  <a:extLst>
                    <a:ext uri="{FF2B5EF4-FFF2-40B4-BE49-F238E27FC236}">
                      <a16:creationId xmlns:a16="http://schemas.microsoft.com/office/drawing/2014/main" id="{45983E72-BF3F-32B7-FA16-6EF3D427F664}"/>
                    </a:ext>
                  </a:extLst>
                </p:cNvPr>
                <p:cNvPicPr/>
                <p:nvPr/>
              </p:nvPicPr>
              <p:blipFill>
                <a:blip r:embed="rId133"/>
                <a:stretch>
                  <a:fillRect/>
                </a:stretch>
              </p:blipFill>
              <p:spPr>
                <a:xfrm>
                  <a:off x="3136468" y="4293212"/>
                  <a:ext cx="13500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9" name="Ink 78">
                  <a:extLst>
                    <a:ext uri="{FF2B5EF4-FFF2-40B4-BE49-F238E27FC236}">
                      <a16:creationId xmlns:a16="http://schemas.microsoft.com/office/drawing/2014/main" id="{436B0D24-8736-AF6C-298F-DD66CD6628DA}"/>
                    </a:ext>
                  </a:extLst>
                </p14:cNvPr>
                <p14:cNvContentPartPr/>
                <p14:nvPr/>
              </p14:nvContentPartPr>
              <p14:xfrm>
                <a:off x="3282988" y="4247852"/>
                <a:ext cx="165240" cy="167760"/>
              </p14:xfrm>
            </p:contentPart>
          </mc:Choice>
          <mc:Fallback>
            <p:pic>
              <p:nvPicPr>
                <p:cNvPr id="79" name="Ink 78">
                  <a:extLst>
                    <a:ext uri="{FF2B5EF4-FFF2-40B4-BE49-F238E27FC236}">
                      <a16:creationId xmlns:a16="http://schemas.microsoft.com/office/drawing/2014/main" id="{436B0D24-8736-AF6C-298F-DD66CD6628DA}"/>
                    </a:ext>
                  </a:extLst>
                </p:cNvPr>
                <p:cNvPicPr/>
                <p:nvPr/>
              </p:nvPicPr>
              <p:blipFill>
                <a:blip r:embed="rId135"/>
                <a:stretch>
                  <a:fillRect/>
                </a:stretch>
              </p:blipFill>
              <p:spPr>
                <a:xfrm>
                  <a:off x="3274348" y="4238852"/>
                  <a:ext cx="18288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0" name="Ink 79">
                  <a:extLst>
                    <a:ext uri="{FF2B5EF4-FFF2-40B4-BE49-F238E27FC236}">
                      <a16:creationId xmlns:a16="http://schemas.microsoft.com/office/drawing/2014/main" id="{C9AECF3F-7C30-17A1-815A-C700D77869EC}"/>
                    </a:ext>
                  </a:extLst>
                </p14:cNvPr>
                <p14:cNvContentPartPr/>
                <p14:nvPr/>
              </p14:nvContentPartPr>
              <p14:xfrm>
                <a:off x="3538588" y="4250372"/>
                <a:ext cx="188280" cy="188280"/>
              </p14:xfrm>
            </p:contentPart>
          </mc:Choice>
          <mc:Fallback>
            <p:pic>
              <p:nvPicPr>
                <p:cNvPr id="80" name="Ink 79">
                  <a:extLst>
                    <a:ext uri="{FF2B5EF4-FFF2-40B4-BE49-F238E27FC236}">
                      <a16:creationId xmlns:a16="http://schemas.microsoft.com/office/drawing/2014/main" id="{C9AECF3F-7C30-17A1-815A-C700D77869EC}"/>
                    </a:ext>
                  </a:extLst>
                </p:cNvPr>
                <p:cNvPicPr/>
                <p:nvPr/>
              </p:nvPicPr>
              <p:blipFill>
                <a:blip r:embed="rId137"/>
                <a:stretch>
                  <a:fillRect/>
                </a:stretch>
              </p:blipFill>
              <p:spPr>
                <a:xfrm>
                  <a:off x="3529948" y="4241372"/>
                  <a:ext cx="20592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1" name="Ink 80">
                  <a:extLst>
                    <a:ext uri="{FF2B5EF4-FFF2-40B4-BE49-F238E27FC236}">
                      <a16:creationId xmlns:a16="http://schemas.microsoft.com/office/drawing/2014/main" id="{0C1DB0A7-ABA8-593D-5FD2-987BE32659D3}"/>
                    </a:ext>
                  </a:extLst>
                </p14:cNvPr>
                <p14:cNvContentPartPr/>
                <p14:nvPr/>
              </p14:nvContentPartPr>
              <p14:xfrm>
                <a:off x="3571708" y="4255052"/>
                <a:ext cx="435600" cy="138600"/>
              </p14:xfrm>
            </p:contentPart>
          </mc:Choice>
          <mc:Fallback>
            <p:pic>
              <p:nvPicPr>
                <p:cNvPr id="81" name="Ink 80">
                  <a:extLst>
                    <a:ext uri="{FF2B5EF4-FFF2-40B4-BE49-F238E27FC236}">
                      <a16:creationId xmlns:a16="http://schemas.microsoft.com/office/drawing/2014/main" id="{0C1DB0A7-ABA8-593D-5FD2-987BE32659D3}"/>
                    </a:ext>
                  </a:extLst>
                </p:cNvPr>
                <p:cNvPicPr/>
                <p:nvPr/>
              </p:nvPicPr>
              <p:blipFill>
                <a:blip r:embed="rId139"/>
                <a:stretch>
                  <a:fillRect/>
                </a:stretch>
              </p:blipFill>
              <p:spPr>
                <a:xfrm>
                  <a:off x="3563068" y="4246052"/>
                  <a:ext cx="45324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3" name="Ink 82">
                  <a:extLst>
                    <a:ext uri="{FF2B5EF4-FFF2-40B4-BE49-F238E27FC236}">
                      <a16:creationId xmlns:a16="http://schemas.microsoft.com/office/drawing/2014/main" id="{DA1F64C7-B3FB-1D77-C61E-A09B1DED1D2F}"/>
                    </a:ext>
                  </a:extLst>
                </p14:cNvPr>
                <p14:cNvContentPartPr/>
                <p14:nvPr/>
              </p14:nvContentPartPr>
              <p14:xfrm>
                <a:off x="2216308" y="2558372"/>
                <a:ext cx="81720" cy="184680"/>
              </p14:xfrm>
            </p:contentPart>
          </mc:Choice>
          <mc:Fallback>
            <p:pic>
              <p:nvPicPr>
                <p:cNvPr id="83" name="Ink 82">
                  <a:extLst>
                    <a:ext uri="{FF2B5EF4-FFF2-40B4-BE49-F238E27FC236}">
                      <a16:creationId xmlns:a16="http://schemas.microsoft.com/office/drawing/2014/main" id="{DA1F64C7-B3FB-1D77-C61E-A09B1DED1D2F}"/>
                    </a:ext>
                  </a:extLst>
                </p:cNvPr>
                <p:cNvPicPr/>
                <p:nvPr/>
              </p:nvPicPr>
              <p:blipFill>
                <a:blip r:embed="rId141"/>
                <a:stretch>
                  <a:fillRect/>
                </a:stretch>
              </p:blipFill>
              <p:spPr>
                <a:xfrm>
                  <a:off x="2207308" y="2549372"/>
                  <a:ext cx="9936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4" name="Ink 83">
                  <a:extLst>
                    <a:ext uri="{FF2B5EF4-FFF2-40B4-BE49-F238E27FC236}">
                      <a16:creationId xmlns:a16="http://schemas.microsoft.com/office/drawing/2014/main" id="{1B348624-6182-466F-4B8E-324243B4AC98}"/>
                    </a:ext>
                  </a:extLst>
                </p14:cNvPr>
                <p14:cNvContentPartPr/>
                <p14:nvPr/>
              </p14:nvContentPartPr>
              <p14:xfrm>
                <a:off x="2374708" y="2541092"/>
                <a:ext cx="125280" cy="182160"/>
              </p14:xfrm>
            </p:contentPart>
          </mc:Choice>
          <mc:Fallback>
            <p:pic>
              <p:nvPicPr>
                <p:cNvPr id="84" name="Ink 83">
                  <a:extLst>
                    <a:ext uri="{FF2B5EF4-FFF2-40B4-BE49-F238E27FC236}">
                      <a16:creationId xmlns:a16="http://schemas.microsoft.com/office/drawing/2014/main" id="{1B348624-6182-466F-4B8E-324243B4AC98}"/>
                    </a:ext>
                  </a:extLst>
                </p:cNvPr>
                <p:cNvPicPr/>
                <p:nvPr/>
              </p:nvPicPr>
              <p:blipFill>
                <a:blip r:embed="rId143"/>
                <a:stretch>
                  <a:fillRect/>
                </a:stretch>
              </p:blipFill>
              <p:spPr>
                <a:xfrm>
                  <a:off x="2365708" y="2532092"/>
                  <a:ext cx="14292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5" name="Ink 84">
                  <a:extLst>
                    <a:ext uri="{FF2B5EF4-FFF2-40B4-BE49-F238E27FC236}">
                      <a16:creationId xmlns:a16="http://schemas.microsoft.com/office/drawing/2014/main" id="{7AF39FD2-F792-C756-692D-858321729D51}"/>
                    </a:ext>
                  </a:extLst>
                </p14:cNvPr>
                <p14:cNvContentPartPr/>
                <p14:nvPr/>
              </p14:nvContentPartPr>
              <p14:xfrm>
                <a:off x="2578828" y="2549372"/>
                <a:ext cx="3960" cy="3240"/>
              </p14:xfrm>
            </p:contentPart>
          </mc:Choice>
          <mc:Fallback>
            <p:pic>
              <p:nvPicPr>
                <p:cNvPr id="85" name="Ink 84">
                  <a:extLst>
                    <a:ext uri="{FF2B5EF4-FFF2-40B4-BE49-F238E27FC236}">
                      <a16:creationId xmlns:a16="http://schemas.microsoft.com/office/drawing/2014/main" id="{7AF39FD2-F792-C756-692D-858321729D51}"/>
                    </a:ext>
                  </a:extLst>
                </p:cNvPr>
                <p:cNvPicPr/>
                <p:nvPr/>
              </p:nvPicPr>
              <p:blipFill>
                <a:blip r:embed="rId3"/>
                <a:stretch>
                  <a:fillRect/>
                </a:stretch>
              </p:blipFill>
              <p:spPr>
                <a:xfrm>
                  <a:off x="2569828" y="2540372"/>
                  <a:ext cx="2160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86" name="Ink 85">
                  <a:extLst>
                    <a:ext uri="{FF2B5EF4-FFF2-40B4-BE49-F238E27FC236}">
                      <a16:creationId xmlns:a16="http://schemas.microsoft.com/office/drawing/2014/main" id="{30A15B7F-69A7-EF5F-0AE2-44D7FF497571}"/>
                    </a:ext>
                  </a:extLst>
                </p14:cNvPr>
                <p14:cNvContentPartPr/>
                <p14:nvPr/>
              </p14:nvContentPartPr>
              <p14:xfrm>
                <a:off x="2604748" y="2644412"/>
                <a:ext cx="4320" cy="9360"/>
              </p14:xfrm>
            </p:contentPart>
          </mc:Choice>
          <mc:Fallback>
            <p:pic>
              <p:nvPicPr>
                <p:cNvPr id="86" name="Ink 85">
                  <a:extLst>
                    <a:ext uri="{FF2B5EF4-FFF2-40B4-BE49-F238E27FC236}">
                      <a16:creationId xmlns:a16="http://schemas.microsoft.com/office/drawing/2014/main" id="{30A15B7F-69A7-EF5F-0AE2-44D7FF497571}"/>
                    </a:ext>
                  </a:extLst>
                </p:cNvPr>
                <p:cNvPicPr/>
                <p:nvPr/>
              </p:nvPicPr>
              <p:blipFill>
                <a:blip r:embed="rId146"/>
                <a:stretch>
                  <a:fillRect/>
                </a:stretch>
              </p:blipFill>
              <p:spPr>
                <a:xfrm>
                  <a:off x="2596108" y="2635412"/>
                  <a:ext cx="2196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87" name="Ink 86">
                  <a:extLst>
                    <a:ext uri="{FF2B5EF4-FFF2-40B4-BE49-F238E27FC236}">
                      <a16:creationId xmlns:a16="http://schemas.microsoft.com/office/drawing/2014/main" id="{84DD88E5-38AD-C74C-5921-2F0B9C0D66C0}"/>
                    </a:ext>
                  </a:extLst>
                </p14:cNvPr>
                <p14:cNvContentPartPr/>
                <p14:nvPr/>
              </p14:nvContentPartPr>
              <p14:xfrm>
                <a:off x="2782228" y="2505812"/>
                <a:ext cx="126360" cy="191880"/>
              </p14:xfrm>
            </p:contentPart>
          </mc:Choice>
          <mc:Fallback>
            <p:pic>
              <p:nvPicPr>
                <p:cNvPr id="87" name="Ink 86">
                  <a:extLst>
                    <a:ext uri="{FF2B5EF4-FFF2-40B4-BE49-F238E27FC236}">
                      <a16:creationId xmlns:a16="http://schemas.microsoft.com/office/drawing/2014/main" id="{84DD88E5-38AD-C74C-5921-2F0B9C0D66C0}"/>
                    </a:ext>
                  </a:extLst>
                </p:cNvPr>
                <p:cNvPicPr/>
                <p:nvPr/>
              </p:nvPicPr>
              <p:blipFill>
                <a:blip r:embed="rId148"/>
                <a:stretch>
                  <a:fillRect/>
                </a:stretch>
              </p:blipFill>
              <p:spPr>
                <a:xfrm>
                  <a:off x="2773588" y="2497172"/>
                  <a:ext cx="14400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88" name="Ink 87">
                  <a:extLst>
                    <a:ext uri="{FF2B5EF4-FFF2-40B4-BE49-F238E27FC236}">
                      <a16:creationId xmlns:a16="http://schemas.microsoft.com/office/drawing/2014/main" id="{CC548A53-5195-A59D-E665-4C9D40AA5627}"/>
                    </a:ext>
                  </a:extLst>
                </p14:cNvPr>
                <p14:cNvContentPartPr/>
                <p14:nvPr/>
              </p14:nvContentPartPr>
              <p14:xfrm>
                <a:off x="2985628" y="2516252"/>
                <a:ext cx="95400" cy="177120"/>
              </p14:xfrm>
            </p:contentPart>
          </mc:Choice>
          <mc:Fallback>
            <p:pic>
              <p:nvPicPr>
                <p:cNvPr id="88" name="Ink 87">
                  <a:extLst>
                    <a:ext uri="{FF2B5EF4-FFF2-40B4-BE49-F238E27FC236}">
                      <a16:creationId xmlns:a16="http://schemas.microsoft.com/office/drawing/2014/main" id="{CC548A53-5195-A59D-E665-4C9D40AA5627}"/>
                    </a:ext>
                  </a:extLst>
                </p:cNvPr>
                <p:cNvPicPr/>
                <p:nvPr/>
              </p:nvPicPr>
              <p:blipFill>
                <a:blip r:embed="rId150"/>
                <a:stretch>
                  <a:fillRect/>
                </a:stretch>
              </p:blipFill>
              <p:spPr>
                <a:xfrm>
                  <a:off x="2976988" y="2507612"/>
                  <a:ext cx="11304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89" name="Ink 88">
                  <a:extLst>
                    <a:ext uri="{FF2B5EF4-FFF2-40B4-BE49-F238E27FC236}">
                      <a16:creationId xmlns:a16="http://schemas.microsoft.com/office/drawing/2014/main" id="{806927AA-8278-A6B3-62AD-FADFB1574709}"/>
                    </a:ext>
                  </a:extLst>
                </p14:cNvPr>
                <p14:cNvContentPartPr/>
                <p14:nvPr/>
              </p14:nvContentPartPr>
              <p14:xfrm>
                <a:off x="3025948" y="2459012"/>
                <a:ext cx="105120" cy="41040"/>
              </p14:xfrm>
            </p:contentPart>
          </mc:Choice>
          <mc:Fallback>
            <p:pic>
              <p:nvPicPr>
                <p:cNvPr id="89" name="Ink 88">
                  <a:extLst>
                    <a:ext uri="{FF2B5EF4-FFF2-40B4-BE49-F238E27FC236}">
                      <a16:creationId xmlns:a16="http://schemas.microsoft.com/office/drawing/2014/main" id="{806927AA-8278-A6B3-62AD-FADFB1574709}"/>
                    </a:ext>
                  </a:extLst>
                </p:cNvPr>
                <p:cNvPicPr/>
                <p:nvPr/>
              </p:nvPicPr>
              <p:blipFill>
                <a:blip r:embed="rId152"/>
                <a:stretch>
                  <a:fillRect/>
                </a:stretch>
              </p:blipFill>
              <p:spPr>
                <a:xfrm>
                  <a:off x="3016948" y="2450012"/>
                  <a:ext cx="12276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90" name="Ink 89">
                  <a:extLst>
                    <a:ext uri="{FF2B5EF4-FFF2-40B4-BE49-F238E27FC236}">
                      <a16:creationId xmlns:a16="http://schemas.microsoft.com/office/drawing/2014/main" id="{2CCCF226-CD20-887D-0C3C-F2BBD56008A4}"/>
                    </a:ext>
                  </a:extLst>
                </p14:cNvPr>
                <p14:cNvContentPartPr/>
                <p14:nvPr/>
              </p14:nvContentPartPr>
              <p14:xfrm>
                <a:off x="3375148" y="2457572"/>
                <a:ext cx="173880" cy="348120"/>
              </p14:xfrm>
            </p:contentPart>
          </mc:Choice>
          <mc:Fallback>
            <p:pic>
              <p:nvPicPr>
                <p:cNvPr id="90" name="Ink 89">
                  <a:extLst>
                    <a:ext uri="{FF2B5EF4-FFF2-40B4-BE49-F238E27FC236}">
                      <a16:creationId xmlns:a16="http://schemas.microsoft.com/office/drawing/2014/main" id="{2CCCF226-CD20-887D-0C3C-F2BBD56008A4}"/>
                    </a:ext>
                  </a:extLst>
                </p:cNvPr>
                <p:cNvPicPr/>
                <p:nvPr/>
              </p:nvPicPr>
              <p:blipFill>
                <a:blip r:embed="rId154"/>
                <a:stretch>
                  <a:fillRect/>
                </a:stretch>
              </p:blipFill>
              <p:spPr>
                <a:xfrm>
                  <a:off x="3366508" y="2448932"/>
                  <a:ext cx="191520" cy="36576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91" name="Ink 90">
                  <a:extLst>
                    <a:ext uri="{FF2B5EF4-FFF2-40B4-BE49-F238E27FC236}">
                      <a16:creationId xmlns:a16="http://schemas.microsoft.com/office/drawing/2014/main" id="{EB4256C8-45DC-1754-9017-8D7C2C0E5D49}"/>
                    </a:ext>
                  </a:extLst>
                </p14:cNvPr>
                <p14:cNvContentPartPr/>
                <p14:nvPr/>
              </p14:nvContentPartPr>
              <p14:xfrm>
                <a:off x="3603388" y="2462612"/>
                <a:ext cx="115560" cy="207720"/>
              </p14:xfrm>
            </p:contentPart>
          </mc:Choice>
          <mc:Fallback>
            <p:pic>
              <p:nvPicPr>
                <p:cNvPr id="91" name="Ink 90">
                  <a:extLst>
                    <a:ext uri="{FF2B5EF4-FFF2-40B4-BE49-F238E27FC236}">
                      <a16:creationId xmlns:a16="http://schemas.microsoft.com/office/drawing/2014/main" id="{EB4256C8-45DC-1754-9017-8D7C2C0E5D49}"/>
                    </a:ext>
                  </a:extLst>
                </p:cNvPr>
                <p:cNvPicPr/>
                <p:nvPr/>
              </p:nvPicPr>
              <p:blipFill>
                <a:blip r:embed="rId156"/>
                <a:stretch>
                  <a:fillRect/>
                </a:stretch>
              </p:blipFill>
              <p:spPr>
                <a:xfrm>
                  <a:off x="3594748" y="2453612"/>
                  <a:ext cx="13320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92" name="Ink 91">
                  <a:extLst>
                    <a:ext uri="{FF2B5EF4-FFF2-40B4-BE49-F238E27FC236}">
                      <a16:creationId xmlns:a16="http://schemas.microsoft.com/office/drawing/2014/main" id="{CCF5EA20-A840-615B-A42E-938C91A686C1}"/>
                    </a:ext>
                  </a:extLst>
                </p14:cNvPr>
                <p14:cNvContentPartPr/>
                <p14:nvPr/>
              </p14:nvContentPartPr>
              <p14:xfrm>
                <a:off x="3781588" y="2468372"/>
                <a:ext cx="79200" cy="165960"/>
              </p14:xfrm>
            </p:contentPart>
          </mc:Choice>
          <mc:Fallback>
            <p:pic>
              <p:nvPicPr>
                <p:cNvPr id="92" name="Ink 91">
                  <a:extLst>
                    <a:ext uri="{FF2B5EF4-FFF2-40B4-BE49-F238E27FC236}">
                      <a16:creationId xmlns:a16="http://schemas.microsoft.com/office/drawing/2014/main" id="{CCF5EA20-A840-615B-A42E-938C91A686C1}"/>
                    </a:ext>
                  </a:extLst>
                </p:cNvPr>
                <p:cNvPicPr/>
                <p:nvPr/>
              </p:nvPicPr>
              <p:blipFill>
                <a:blip r:embed="rId158"/>
                <a:stretch>
                  <a:fillRect/>
                </a:stretch>
              </p:blipFill>
              <p:spPr>
                <a:xfrm>
                  <a:off x="3772948" y="2459372"/>
                  <a:ext cx="9684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93" name="Ink 92">
                  <a:extLst>
                    <a:ext uri="{FF2B5EF4-FFF2-40B4-BE49-F238E27FC236}">
                      <a16:creationId xmlns:a16="http://schemas.microsoft.com/office/drawing/2014/main" id="{E307C226-B96C-E9A2-366E-434F2957C360}"/>
                    </a:ext>
                  </a:extLst>
                </p14:cNvPr>
                <p14:cNvContentPartPr/>
                <p14:nvPr/>
              </p14:nvContentPartPr>
              <p14:xfrm>
                <a:off x="3912988" y="2429132"/>
                <a:ext cx="70560" cy="167400"/>
              </p14:xfrm>
            </p:contentPart>
          </mc:Choice>
          <mc:Fallback>
            <p:pic>
              <p:nvPicPr>
                <p:cNvPr id="93" name="Ink 92">
                  <a:extLst>
                    <a:ext uri="{FF2B5EF4-FFF2-40B4-BE49-F238E27FC236}">
                      <a16:creationId xmlns:a16="http://schemas.microsoft.com/office/drawing/2014/main" id="{E307C226-B96C-E9A2-366E-434F2957C360}"/>
                    </a:ext>
                  </a:extLst>
                </p:cNvPr>
                <p:cNvPicPr/>
                <p:nvPr/>
              </p:nvPicPr>
              <p:blipFill>
                <a:blip r:embed="rId160"/>
                <a:stretch>
                  <a:fillRect/>
                </a:stretch>
              </p:blipFill>
              <p:spPr>
                <a:xfrm>
                  <a:off x="3903988" y="2420132"/>
                  <a:ext cx="8820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94" name="Ink 93">
                  <a:extLst>
                    <a:ext uri="{FF2B5EF4-FFF2-40B4-BE49-F238E27FC236}">
                      <a16:creationId xmlns:a16="http://schemas.microsoft.com/office/drawing/2014/main" id="{CF74F1CF-44E1-1B6C-6F10-79F657B7D1D8}"/>
                    </a:ext>
                  </a:extLst>
                </p14:cNvPr>
                <p14:cNvContentPartPr/>
                <p14:nvPr/>
              </p14:nvContentPartPr>
              <p14:xfrm>
                <a:off x="4085068" y="2453612"/>
                <a:ext cx="225360" cy="475200"/>
              </p14:xfrm>
            </p:contentPart>
          </mc:Choice>
          <mc:Fallback>
            <p:pic>
              <p:nvPicPr>
                <p:cNvPr id="94" name="Ink 93">
                  <a:extLst>
                    <a:ext uri="{FF2B5EF4-FFF2-40B4-BE49-F238E27FC236}">
                      <a16:creationId xmlns:a16="http://schemas.microsoft.com/office/drawing/2014/main" id="{CF74F1CF-44E1-1B6C-6F10-79F657B7D1D8}"/>
                    </a:ext>
                  </a:extLst>
                </p:cNvPr>
                <p:cNvPicPr/>
                <p:nvPr/>
              </p:nvPicPr>
              <p:blipFill>
                <a:blip r:embed="rId162"/>
                <a:stretch>
                  <a:fillRect/>
                </a:stretch>
              </p:blipFill>
              <p:spPr>
                <a:xfrm>
                  <a:off x="4076068" y="2444972"/>
                  <a:ext cx="243000" cy="49284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98" name="Ink 97">
                  <a:extLst>
                    <a:ext uri="{FF2B5EF4-FFF2-40B4-BE49-F238E27FC236}">
                      <a16:creationId xmlns:a16="http://schemas.microsoft.com/office/drawing/2014/main" id="{B133BDDE-48DB-A40F-1A37-7C257742A9B9}"/>
                    </a:ext>
                  </a:extLst>
                </p14:cNvPr>
                <p14:cNvContentPartPr/>
                <p14:nvPr/>
              </p14:nvContentPartPr>
              <p14:xfrm>
                <a:off x="1498468" y="2292332"/>
                <a:ext cx="108720" cy="172800"/>
              </p14:xfrm>
            </p:contentPart>
          </mc:Choice>
          <mc:Fallback>
            <p:pic>
              <p:nvPicPr>
                <p:cNvPr id="98" name="Ink 97">
                  <a:extLst>
                    <a:ext uri="{FF2B5EF4-FFF2-40B4-BE49-F238E27FC236}">
                      <a16:creationId xmlns:a16="http://schemas.microsoft.com/office/drawing/2014/main" id="{B133BDDE-48DB-A40F-1A37-7C257742A9B9}"/>
                    </a:ext>
                  </a:extLst>
                </p:cNvPr>
                <p:cNvPicPr/>
                <p:nvPr/>
              </p:nvPicPr>
              <p:blipFill>
                <a:blip r:embed="rId164"/>
                <a:stretch>
                  <a:fillRect/>
                </a:stretch>
              </p:blipFill>
              <p:spPr>
                <a:xfrm>
                  <a:off x="1489828" y="2283332"/>
                  <a:ext cx="12636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99" name="Ink 98">
                  <a:extLst>
                    <a:ext uri="{FF2B5EF4-FFF2-40B4-BE49-F238E27FC236}">
                      <a16:creationId xmlns:a16="http://schemas.microsoft.com/office/drawing/2014/main" id="{0A84FCE0-9DED-0FCF-9EE5-B64C5060FD34}"/>
                    </a:ext>
                  </a:extLst>
                </p14:cNvPr>
                <p14:cNvContentPartPr/>
                <p14:nvPr/>
              </p14:nvContentPartPr>
              <p14:xfrm>
                <a:off x="1524388" y="2058692"/>
                <a:ext cx="8375760" cy="854640"/>
              </p14:xfrm>
            </p:contentPart>
          </mc:Choice>
          <mc:Fallback>
            <p:pic>
              <p:nvPicPr>
                <p:cNvPr id="99" name="Ink 98">
                  <a:extLst>
                    <a:ext uri="{FF2B5EF4-FFF2-40B4-BE49-F238E27FC236}">
                      <a16:creationId xmlns:a16="http://schemas.microsoft.com/office/drawing/2014/main" id="{0A84FCE0-9DED-0FCF-9EE5-B64C5060FD34}"/>
                    </a:ext>
                  </a:extLst>
                </p:cNvPr>
                <p:cNvPicPr/>
                <p:nvPr/>
              </p:nvPicPr>
              <p:blipFill>
                <a:blip r:embed="rId166"/>
                <a:stretch>
                  <a:fillRect/>
                </a:stretch>
              </p:blipFill>
              <p:spPr>
                <a:xfrm>
                  <a:off x="1515748" y="2049692"/>
                  <a:ext cx="8393400" cy="87228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00" name="Ink 99">
                  <a:extLst>
                    <a:ext uri="{FF2B5EF4-FFF2-40B4-BE49-F238E27FC236}">
                      <a16:creationId xmlns:a16="http://schemas.microsoft.com/office/drawing/2014/main" id="{0DB340CC-1655-AF2B-3041-BEBF007B53DD}"/>
                    </a:ext>
                  </a:extLst>
                </p14:cNvPr>
                <p14:cNvContentPartPr/>
                <p14:nvPr/>
              </p14:nvContentPartPr>
              <p14:xfrm>
                <a:off x="9926428" y="2803532"/>
                <a:ext cx="14400" cy="5760"/>
              </p14:xfrm>
            </p:contentPart>
          </mc:Choice>
          <mc:Fallback>
            <p:pic>
              <p:nvPicPr>
                <p:cNvPr id="100" name="Ink 99">
                  <a:extLst>
                    <a:ext uri="{FF2B5EF4-FFF2-40B4-BE49-F238E27FC236}">
                      <a16:creationId xmlns:a16="http://schemas.microsoft.com/office/drawing/2014/main" id="{0DB340CC-1655-AF2B-3041-BEBF007B53DD}"/>
                    </a:ext>
                  </a:extLst>
                </p:cNvPr>
                <p:cNvPicPr/>
                <p:nvPr/>
              </p:nvPicPr>
              <p:blipFill>
                <a:blip r:embed="rId168"/>
                <a:stretch>
                  <a:fillRect/>
                </a:stretch>
              </p:blipFill>
              <p:spPr>
                <a:xfrm>
                  <a:off x="9917788" y="2794532"/>
                  <a:ext cx="3204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01" name="Ink 100">
                  <a:extLst>
                    <a:ext uri="{FF2B5EF4-FFF2-40B4-BE49-F238E27FC236}">
                      <a16:creationId xmlns:a16="http://schemas.microsoft.com/office/drawing/2014/main" id="{67AFB0EC-2672-32C5-CFA9-8B5DC0C585BC}"/>
                    </a:ext>
                  </a:extLst>
                </p14:cNvPr>
                <p14:cNvContentPartPr/>
                <p14:nvPr/>
              </p14:nvContentPartPr>
              <p14:xfrm>
                <a:off x="10150348" y="2479892"/>
                <a:ext cx="20160" cy="142560"/>
              </p14:xfrm>
            </p:contentPart>
          </mc:Choice>
          <mc:Fallback>
            <p:pic>
              <p:nvPicPr>
                <p:cNvPr id="101" name="Ink 100">
                  <a:extLst>
                    <a:ext uri="{FF2B5EF4-FFF2-40B4-BE49-F238E27FC236}">
                      <a16:creationId xmlns:a16="http://schemas.microsoft.com/office/drawing/2014/main" id="{67AFB0EC-2672-32C5-CFA9-8B5DC0C585BC}"/>
                    </a:ext>
                  </a:extLst>
                </p:cNvPr>
                <p:cNvPicPr/>
                <p:nvPr/>
              </p:nvPicPr>
              <p:blipFill>
                <a:blip r:embed="rId170"/>
                <a:stretch>
                  <a:fillRect/>
                </a:stretch>
              </p:blipFill>
              <p:spPr>
                <a:xfrm>
                  <a:off x="10141708" y="2470892"/>
                  <a:ext cx="3780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02" name="Ink 101">
                  <a:extLst>
                    <a:ext uri="{FF2B5EF4-FFF2-40B4-BE49-F238E27FC236}">
                      <a16:creationId xmlns:a16="http://schemas.microsoft.com/office/drawing/2014/main" id="{60D54B43-5141-18D8-B080-4F533233D2E8}"/>
                    </a:ext>
                  </a:extLst>
                </p14:cNvPr>
                <p14:cNvContentPartPr/>
                <p14:nvPr/>
              </p14:nvContentPartPr>
              <p14:xfrm>
                <a:off x="10215148" y="2484572"/>
                <a:ext cx="127800" cy="133560"/>
              </p14:xfrm>
            </p:contentPart>
          </mc:Choice>
          <mc:Fallback>
            <p:pic>
              <p:nvPicPr>
                <p:cNvPr id="102" name="Ink 101">
                  <a:extLst>
                    <a:ext uri="{FF2B5EF4-FFF2-40B4-BE49-F238E27FC236}">
                      <a16:creationId xmlns:a16="http://schemas.microsoft.com/office/drawing/2014/main" id="{60D54B43-5141-18D8-B080-4F533233D2E8}"/>
                    </a:ext>
                  </a:extLst>
                </p:cNvPr>
                <p:cNvPicPr/>
                <p:nvPr/>
              </p:nvPicPr>
              <p:blipFill>
                <a:blip r:embed="rId172"/>
                <a:stretch>
                  <a:fillRect/>
                </a:stretch>
              </p:blipFill>
              <p:spPr>
                <a:xfrm>
                  <a:off x="10206148" y="2475932"/>
                  <a:ext cx="14544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03" name="Ink 102">
                  <a:extLst>
                    <a:ext uri="{FF2B5EF4-FFF2-40B4-BE49-F238E27FC236}">
                      <a16:creationId xmlns:a16="http://schemas.microsoft.com/office/drawing/2014/main" id="{24B52514-A1EE-868D-08DB-49A1B00B5A77}"/>
                    </a:ext>
                  </a:extLst>
                </p14:cNvPr>
                <p14:cNvContentPartPr/>
                <p14:nvPr/>
              </p14:nvContentPartPr>
              <p14:xfrm>
                <a:off x="10141708" y="2901092"/>
                <a:ext cx="163080" cy="112320"/>
              </p14:xfrm>
            </p:contentPart>
          </mc:Choice>
          <mc:Fallback>
            <p:pic>
              <p:nvPicPr>
                <p:cNvPr id="103" name="Ink 102">
                  <a:extLst>
                    <a:ext uri="{FF2B5EF4-FFF2-40B4-BE49-F238E27FC236}">
                      <a16:creationId xmlns:a16="http://schemas.microsoft.com/office/drawing/2014/main" id="{24B52514-A1EE-868D-08DB-49A1B00B5A77}"/>
                    </a:ext>
                  </a:extLst>
                </p:cNvPr>
                <p:cNvPicPr/>
                <p:nvPr/>
              </p:nvPicPr>
              <p:blipFill>
                <a:blip r:embed="rId174"/>
                <a:stretch>
                  <a:fillRect/>
                </a:stretch>
              </p:blipFill>
              <p:spPr>
                <a:xfrm>
                  <a:off x="10133068" y="2892452"/>
                  <a:ext cx="18072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04" name="Ink 103">
                  <a:extLst>
                    <a:ext uri="{FF2B5EF4-FFF2-40B4-BE49-F238E27FC236}">
                      <a16:creationId xmlns:a16="http://schemas.microsoft.com/office/drawing/2014/main" id="{69EDC6F7-6716-D3F6-DF64-2BAD18CF69BC}"/>
                    </a:ext>
                  </a:extLst>
                </p14:cNvPr>
                <p14:cNvContentPartPr/>
                <p14:nvPr/>
              </p14:nvContentPartPr>
              <p14:xfrm>
                <a:off x="10196428" y="2782292"/>
                <a:ext cx="123840" cy="14400"/>
              </p14:xfrm>
            </p:contentPart>
          </mc:Choice>
          <mc:Fallback>
            <p:pic>
              <p:nvPicPr>
                <p:cNvPr id="104" name="Ink 103">
                  <a:extLst>
                    <a:ext uri="{FF2B5EF4-FFF2-40B4-BE49-F238E27FC236}">
                      <a16:creationId xmlns:a16="http://schemas.microsoft.com/office/drawing/2014/main" id="{69EDC6F7-6716-D3F6-DF64-2BAD18CF69BC}"/>
                    </a:ext>
                  </a:extLst>
                </p:cNvPr>
                <p:cNvPicPr/>
                <p:nvPr/>
              </p:nvPicPr>
              <p:blipFill>
                <a:blip r:embed="rId176"/>
                <a:stretch>
                  <a:fillRect/>
                </a:stretch>
              </p:blipFill>
              <p:spPr>
                <a:xfrm>
                  <a:off x="10187428" y="2773652"/>
                  <a:ext cx="14148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05" name="Ink 104">
                  <a:extLst>
                    <a:ext uri="{FF2B5EF4-FFF2-40B4-BE49-F238E27FC236}">
                      <a16:creationId xmlns:a16="http://schemas.microsoft.com/office/drawing/2014/main" id="{AB60EAAE-10D6-64FC-AE85-9FA6E29682EA}"/>
                    </a:ext>
                  </a:extLst>
                </p14:cNvPr>
                <p14:cNvContentPartPr/>
                <p14:nvPr/>
              </p14:nvContentPartPr>
              <p14:xfrm>
                <a:off x="10248988" y="2734772"/>
                <a:ext cx="19080" cy="140040"/>
              </p14:xfrm>
            </p:contentPart>
          </mc:Choice>
          <mc:Fallback>
            <p:pic>
              <p:nvPicPr>
                <p:cNvPr id="105" name="Ink 104">
                  <a:extLst>
                    <a:ext uri="{FF2B5EF4-FFF2-40B4-BE49-F238E27FC236}">
                      <a16:creationId xmlns:a16="http://schemas.microsoft.com/office/drawing/2014/main" id="{AB60EAAE-10D6-64FC-AE85-9FA6E29682EA}"/>
                    </a:ext>
                  </a:extLst>
                </p:cNvPr>
                <p:cNvPicPr/>
                <p:nvPr/>
              </p:nvPicPr>
              <p:blipFill>
                <a:blip r:embed="rId178"/>
                <a:stretch>
                  <a:fillRect/>
                </a:stretch>
              </p:blipFill>
              <p:spPr>
                <a:xfrm>
                  <a:off x="10239988" y="2726132"/>
                  <a:ext cx="3672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06" name="Ink 105">
                  <a:extLst>
                    <a:ext uri="{FF2B5EF4-FFF2-40B4-BE49-F238E27FC236}">
                      <a16:creationId xmlns:a16="http://schemas.microsoft.com/office/drawing/2014/main" id="{343FFB66-0583-37E6-9C7C-336B0BF4F965}"/>
                    </a:ext>
                  </a:extLst>
                </p14:cNvPr>
                <p14:cNvContentPartPr/>
                <p14:nvPr/>
              </p14:nvContentPartPr>
              <p14:xfrm>
                <a:off x="10531948" y="2782292"/>
                <a:ext cx="88920" cy="360"/>
              </p14:xfrm>
            </p:contentPart>
          </mc:Choice>
          <mc:Fallback>
            <p:pic>
              <p:nvPicPr>
                <p:cNvPr id="106" name="Ink 105">
                  <a:extLst>
                    <a:ext uri="{FF2B5EF4-FFF2-40B4-BE49-F238E27FC236}">
                      <a16:creationId xmlns:a16="http://schemas.microsoft.com/office/drawing/2014/main" id="{343FFB66-0583-37E6-9C7C-336B0BF4F965}"/>
                    </a:ext>
                  </a:extLst>
                </p:cNvPr>
                <p:cNvPicPr/>
                <p:nvPr/>
              </p:nvPicPr>
              <p:blipFill>
                <a:blip r:embed="rId180"/>
                <a:stretch>
                  <a:fillRect/>
                </a:stretch>
              </p:blipFill>
              <p:spPr>
                <a:xfrm>
                  <a:off x="10522948" y="2773652"/>
                  <a:ext cx="1065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07" name="Ink 106">
                  <a:extLst>
                    <a:ext uri="{FF2B5EF4-FFF2-40B4-BE49-F238E27FC236}">
                      <a16:creationId xmlns:a16="http://schemas.microsoft.com/office/drawing/2014/main" id="{52F23E14-AAA7-776F-F2A4-2E264C04F97B}"/>
                    </a:ext>
                  </a:extLst>
                </p14:cNvPr>
                <p14:cNvContentPartPr/>
                <p14:nvPr/>
              </p14:nvContentPartPr>
              <p14:xfrm>
                <a:off x="10485508" y="2848172"/>
                <a:ext cx="92520" cy="14040"/>
              </p14:xfrm>
            </p:contentPart>
          </mc:Choice>
          <mc:Fallback>
            <p:pic>
              <p:nvPicPr>
                <p:cNvPr id="107" name="Ink 106">
                  <a:extLst>
                    <a:ext uri="{FF2B5EF4-FFF2-40B4-BE49-F238E27FC236}">
                      <a16:creationId xmlns:a16="http://schemas.microsoft.com/office/drawing/2014/main" id="{52F23E14-AAA7-776F-F2A4-2E264C04F97B}"/>
                    </a:ext>
                  </a:extLst>
                </p:cNvPr>
                <p:cNvPicPr/>
                <p:nvPr/>
              </p:nvPicPr>
              <p:blipFill>
                <a:blip r:embed="rId182"/>
                <a:stretch>
                  <a:fillRect/>
                </a:stretch>
              </p:blipFill>
              <p:spPr>
                <a:xfrm>
                  <a:off x="10476868" y="2839532"/>
                  <a:ext cx="11016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08" name="Ink 107">
                  <a:extLst>
                    <a:ext uri="{FF2B5EF4-FFF2-40B4-BE49-F238E27FC236}">
                      <a16:creationId xmlns:a16="http://schemas.microsoft.com/office/drawing/2014/main" id="{86EF2A70-EE06-9660-CC22-BE8D9198BA50}"/>
                    </a:ext>
                  </a:extLst>
                </p14:cNvPr>
                <p14:cNvContentPartPr/>
                <p14:nvPr/>
              </p14:nvContentPartPr>
              <p14:xfrm>
                <a:off x="10755508" y="2716772"/>
                <a:ext cx="16920" cy="160920"/>
              </p14:xfrm>
            </p:contentPart>
          </mc:Choice>
          <mc:Fallback>
            <p:pic>
              <p:nvPicPr>
                <p:cNvPr id="108" name="Ink 107">
                  <a:extLst>
                    <a:ext uri="{FF2B5EF4-FFF2-40B4-BE49-F238E27FC236}">
                      <a16:creationId xmlns:a16="http://schemas.microsoft.com/office/drawing/2014/main" id="{86EF2A70-EE06-9660-CC22-BE8D9198BA50}"/>
                    </a:ext>
                  </a:extLst>
                </p:cNvPr>
                <p:cNvPicPr/>
                <p:nvPr/>
              </p:nvPicPr>
              <p:blipFill>
                <a:blip r:embed="rId184"/>
                <a:stretch>
                  <a:fillRect/>
                </a:stretch>
              </p:blipFill>
              <p:spPr>
                <a:xfrm>
                  <a:off x="10746868" y="2707772"/>
                  <a:ext cx="345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09" name="Ink 108">
                  <a:extLst>
                    <a:ext uri="{FF2B5EF4-FFF2-40B4-BE49-F238E27FC236}">
                      <a16:creationId xmlns:a16="http://schemas.microsoft.com/office/drawing/2014/main" id="{74A0D0CD-D93B-850E-30A0-01DD739E31BF}"/>
                    </a:ext>
                  </a:extLst>
                </p14:cNvPr>
                <p14:cNvContentPartPr/>
                <p14:nvPr/>
              </p14:nvContentPartPr>
              <p14:xfrm>
                <a:off x="10814548" y="2722172"/>
                <a:ext cx="396360" cy="204840"/>
              </p14:xfrm>
            </p:contentPart>
          </mc:Choice>
          <mc:Fallback>
            <p:pic>
              <p:nvPicPr>
                <p:cNvPr id="109" name="Ink 108">
                  <a:extLst>
                    <a:ext uri="{FF2B5EF4-FFF2-40B4-BE49-F238E27FC236}">
                      <a16:creationId xmlns:a16="http://schemas.microsoft.com/office/drawing/2014/main" id="{74A0D0CD-D93B-850E-30A0-01DD739E31BF}"/>
                    </a:ext>
                  </a:extLst>
                </p:cNvPr>
                <p:cNvPicPr/>
                <p:nvPr/>
              </p:nvPicPr>
              <p:blipFill>
                <a:blip r:embed="rId186"/>
                <a:stretch>
                  <a:fillRect/>
                </a:stretch>
              </p:blipFill>
              <p:spPr>
                <a:xfrm>
                  <a:off x="10805908" y="2713172"/>
                  <a:ext cx="4140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19" name="Ink 118">
                  <a:extLst>
                    <a:ext uri="{FF2B5EF4-FFF2-40B4-BE49-F238E27FC236}">
                      <a16:creationId xmlns:a16="http://schemas.microsoft.com/office/drawing/2014/main" id="{D6695F25-5C35-6AB1-81A6-8E285B95335F}"/>
                    </a:ext>
                  </a:extLst>
                </p14:cNvPr>
                <p14:cNvContentPartPr/>
                <p14:nvPr/>
              </p14:nvContentPartPr>
              <p14:xfrm>
                <a:off x="1295788" y="1271372"/>
                <a:ext cx="191520" cy="235440"/>
              </p14:xfrm>
            </p:contentPart>
          </mc:Choice>
          <mc:Fallback>
            <p:pic>
              <p:nvPicPr>
                <p:cNvPr id="119" name="Ink 118">
                  <a:extLst>
                    <a:ext uri="{FF2B5EF4-FFF2-40B4-BE49-F238E27FC236}">
                      <a16:creationId xmlns:a16="http://schemas.microsoft.com/office/drawing/2014/main" id="{D6695F25-5C35-6AB1-81A6-8E285B95335F}"/>
                    </a:ext>
                  </a:extLst>
                </p:cNvPr>
                <p:cNvPicPr/>
                <p:nvPr/>
              </p:nvPicPr>
              <p:blipFill>
                <a:blip r:embed="rId188"/>
                <a:stretch>
                  <a:fillRect/>
                </a:stretch>
              </p:blipFill>
              <p:spPr>
                <a:xfrm>
                  <a:off x="1286788" y="1262732"/>
                  <a:ext cx="20916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20" name="Ink 119">
                  <a:extLst>
                    <a:ext uri="{FF2B5EF4-FFF2-40B4-BE49-F238E27FC236}">
                      <a16:creationId xmlns:a16="http://schemas.microsoft.com/office/drawing/2014/main" id="{03C5E667-39C1-D412-7DBB-356414ECCAD6}"/>
                    </a:ext>
                  </a:extLst>
                </p14:cNvPr>
                <p14:cNvContentPartPr/>
                <p14:nvPr/>
              </p14:nvContentPartPr>
              <p14:xfrm>
                <a:off x="1524748" y="1609052"/>
                <a:ext cx="1800" cy="4320"/>
              </p14:xfrm>
            </p:contentPart>
          </mc:Choice>
          <mc:Fallback>
            <p:pic>
              <p:nvPicPr>
                <p:cNvPr id="120" name="Ink 119">
                  <a:extLst>
                    <a:ext uri="{FF2B5EF4-FFF2-40B4-BE49-F238E27FC236}">
                      <a16:creationId xmlns:a16="http://schemas.microsoft.com/office/drawing/2014/main" id="{03C5E667-39C1-D412-7DBB-356414ECCAD6}"/>
                    </a:ext>
                  </a:extLst>
                </p:cNvPr>
                <p:cNvPicPr/>
                <p:nvPr/>
              </p:nvPicPr>
              <p:blipFill>
                <a:blip r:embed="rId3"/>
                <a:stretch>
                  <a:fillRect/>
                </a:stretch>
              </p:blipFill>
              <p:spPr>
                <a:xfrm>
                  <a:off x="1515748" y="1600052"/>
                  <a:ext cx="1944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1" name="Ink 120">
                  <a:extLst>
                    <a:ext uri="{FF2B5EF4-FFF2-40B4-BE49-F238E27FC236}">
                      <a16:creationId xmlns:a16="http://schemas.microsoft.com/office/drawing/2014/main" id="{F74ED41E-6BC6-2B4C-456D-054974D09F6D}"/>
                    </a:ext>
                  </a:extLst>
                </p14:cNvPr>
                <p14:cNvContentPartPr/>
                <p14:nvPr/>
              </p14:nvContentPartPr>
              <p14:xfrm>
                <a:off x="1585228" y="1218092"/>
                <a:ext cx="112320" cy="255600"/>
              </p14:xfrm>
            </p:contentPart>
          </mc:Choice>
          <mc:Fallback>
            <p:pic>
              <p:nvPicPr>
                <p:cNvPr id="121" name="Ink 120">
                  <a:extLst>
                    <a:ext uri="{FF2B5EF4-FFF2-40B4-BE49-F238E27FC236}">
                      <a16:creationId xmlns:a16="http://schemas.microsoft.com/office/drawing/2014/main" id="{F74ED41E-6BC6-2B4C-456D-054974D09F6D}"/>
                    </a:ext>
                  </a:extLst>
                </p:cNvPr>
                <p:cNvPicPr/>
                <p:nvPr/>
              </p:nvPicPr>
              <p:blipFill>
                <a:blip r:embed="rId191"/>
                <a:stretch>
                  <a:fillRect/>
                </a:stretch>
              </p:blipFill>
              <p:spPr>
                <a:xfrm>
                  <a:off x="1576228" y="1209092"/>
                  <a:ext cx="12996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2" name="Ink 121">
                  <a:extLst>
                    <a:ext uri="{FF2B5EF4-FFF2-40B4-BE49-F238E27FC236}">
                      <a16:creationId xmlns:a16="http://schemas.microsoft.com/office/drawing/2014/main" id="{37ABFAF8-DE46-431D-82AB-2B024E0B1B2A}"/>
                    </a:ext>
                  </a:extLst>
                </p14:cNvPr>
                <p14:cNvContentPartPr/>
                <p14:nvPr/>
              </p14:nvContentPartPr>
              <p14:xfrm>
                <a:off x="1736428" y="1534892"/>
                <a:ext cx="9360" cy="19440"/>
              </p14:xfrm>
            </p:contentPart>
          </mc:Choice>
          <mc:Fallback>
            <p:pic>
              <p:nvPicPr>
                <p:cNvPr id="122" name="Ink 121">
                  <a:extLst>
                    <a:ext uri="{FF2B5EF4-FFF2-40B4-BE49-F238E27FC236}">
                      <a16:creationId xmlns:a16="http://schemas.microsoft.com/office/drawing/2014/main" id="{37ABFAF8-DE46-431D-82AB-2B024E0B1B2A}"/>
                    </a:ext>
                  </a:extLst>
                </p:cNvPr>
                <p:cNvPicPr/>
                <p:nvPr/>
              </p:nvPicPr>
              <p:blipFill>
                <a:blip r:embed="rId193"/>
                <a:stretch>
                  <a:fillRect/>
                </a:stretch>
              </p:blipFill>
              <p:spPr>
                <a:xfrm>
                  <a:off x="1727788" y="1525892"/>
                  <a:ext cx="2700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3" name="Ink 122">
                  <a:extLst>
                    <a:ext uri="{FF2B5EF4-FFF2-40B4-BE49-F238E27FC236}">
                      <a16:creationId xmlns:a16="http://schemas.microsoft.com/office/drawing/2014/main" id="{47818E9E-30E4-A565-A7EC-278F17E15DA7}"/>
                    </a:ext>
                  </a:extLst>
                </p14:cNvPr>
                <p14:cNvContentPartPr/>
                <p14:nvPr/>
              </p14:nvContentPartPr>
              <p14:xfrm>
                <a:off x="1782508" y="1052492"/>
                <a:ext cx="72360" cy="267120"/>
              </p14:xfrm>
            </p:contentPart>
          </mc:Choice>
          <mc:Fallback>
            <p:pic>
              <p:nvPicPr>
                <p:cNvPr id="123" name="Ink 122">
                  <a:extLst>
                    <a:ext uri="{FF2B5EF4-FFF2-40B4-BE49-F238E27FC236}">
                      <a16:creationId xmlns:a16="http://schemas.microsoft.com/office/drawing/2014/main" id="{47818E9E-30E4-A565-A7EC-278F17E15DA7}"/>
                    </a:ext>
                  </a:extLst>
                </p:cNvPr>
                <p:cNvPicPr/>
                <p:nvPr/>
              </p:nvPicPr>
              <p:blipFill>
                <a:blip r:embed="rId195"/>
                <a:stretch>
                  <a:fillRect/>
                </a:stretch>
              </p:blipFill>
              <p:spPr>
                <a:xfrm>
                  <a:off x="1773508" y="1043852"/>
                  <a:ext cx="9000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4" name="Ink 123">
                  <a:extLst>
                    <a:ext uri="{FF2B5EF4-FFF2-40B4-BE49-F238E27FC236}">
                      <a16:creationId xmlns:a16="http://schemas.microsoft.com/office/drawing/2014/main" id="{BFCEBAB1-4970-6298-F45C-587569101DB2}"/>
                    </a:ext>
                  </a:extLst>
                </p14:cNvPr>
                <p14:cNvContentPartPr/>
                <p14:nvPr/>
              </p14:nvContentPartPr>
              <p14:xfrm>
                <a:off x="1919668" y="1407452"/>
                <a:ext cx="1440" cy="360"/>
              </p14:xfrm>
            </p:contentPart>
          </mc:Choice>
          <mc:Fallback>
            <p:pic>
              <p:nvPicPr>
                <p:cNvPr id="124" name="Ink 123">
                  <a:extLst>
                    <a:ext uri="{FF2B5EF4-FFF2-40B4-BE49-F238E27FC236}">
                      <a16:creationId xmlns:a16="http://schemas.microsoft.com/office/drawing/2014/main" id="{BFCEBAB1-4970-6298-F45C-587569101DB2}"/>
                    </a:ext>
                  </a:extLst>
                </p:cNvPr>
                <p:cNvPicPr/>
                <p:nvPr/>
              </p:nvPicPr>
              <p:blipFill>
                <a:blip r:embed="rId3"/>
                <a:stretch>
                  <a:fillRect/>
                </a:stretch>
              </p:blipFill>
              <p:spPr>
                <a:xfrm>
                  <a:off x="1910668" y="1398812"/>
                  <a:ext cx="19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26" name="Ink 125">
                  <a:extLst>
                    <a:ext uri="{FF2B5EF4-FFF2-40B4-BE49-F238E27FC236}">
                      <a16:creationId xmlns:a16="http://schemas.microsoft.com/office/drawing/2014/main" id="{6AB7907D-E580-A3F0-86EB-43BD05971CE4}"/>
                    </a:ext>
                  </a:extLst>
                </p14:cNvPr>
                <p14:cNvContentPartPr/>
                <p14:nvPr/>
              </p14:nvContentPartPr>
              <p14:xfrm>
                <a:off x="1868548" y="972212"/>
                <a:ext cx="536760" cy="143640"/>
              </p14:xfrm>
            </p:contentPart>
          </mc:Choice>
          <mc:Fallback>
            <p:pic>
              <p:nvPicPr>
                <p:cNvPr id="126" name="Ink 125">
                  <a:extLst>
                    <a:ext uri="{FF2B5EF4-FFF2-40B4-BE49-F238E27FC236}">
                      <a16:creationId xmlns:a16="http://schemas.microsoft.com/office/drawing/2014/main" id="{6AB7907D-E580-A3F0-86EB-43BD05971CE4}"/>
                    </a:ext>
                  </a:extLst>
                </p:cNvPr>
                <p:cNvPicPr/>
                <p:nvPr/>
              </p:nvPicPr>
              <p:blipFill>
                <a:blip r:embed="rId198"/>
                <a:stretch>
                  <a:fillRect/>
                </a:stretch>
              </p:blipFill>
              <p:spPr>
                <a:xfrm>
                  <a:off x="1859548" y="963572"/>
                  <a:ext cx="55440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27" name="Ink 126">
                  <a:extLst>
                    <a:ext uri="{FF2B5EF4-FFF2-40B4-BE49-F238E27FC236}">
                      <a16:creationId xmlns:a16="http://schemas.microsoft.com/office/drawing/2014/main" id="{4A60D5AF-EFDF-DBF9-5575-64C0FB3DB501}"/>
                    </a:ext>
                  </a:extLst>
                </p14:cNvPr>
                <p14:cNvContentPartPr/>
                <p14:nvPr/>
              </p14:nvContentPartPr>
              <p14:xfrm>
                <a:off x="2264548" y="907412"/>
                <a:ext cx="217080" cy="179280"/>
              </p14:xfrm>
            </p:contentPart>
          </mc:Choice>
          <mc:Fallback>
            <p:pic>
              <p:nvPicPr>
                <p:cNvPr id="127" name="Ink 126">
                  <a:extLst>
                    <a:ext uri="{FF2B5EF4-FFF2-40B4-BE49-F238E27FC236}">
                      <a16:creationId xmlns:a16="http://schemas.microsoft.com/office/drawing/2014/main" id="{4A60D5AF-EFDF-DBF9-5575-64C0FB3DB501}"/>
                    </a:ext>
                  </a:extLst>
                </p:cNvPr>
                <p:cNvPicPr/>
                <p:nvPr/>
              </p:nvPicPr>
              <p:blipFill>
                <a:blip r:embed="rId200"/>
                <a:stretch>
                  <a:fillRect/>
                </a:stretch>
              </p:blipFill>
              <p:spPr>
                <a:xfrm>
                  <a:off x="2255548" y="898772"/>
                  <a:ext cx="23472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29" name="Ink 128">
                  <a:extLst>
                    <a:ext uri="{FF2B5EF4-FFF2-40B4-BE49-F238E27FC236}">
                      <a16:creationId xmlns:a16="http://schemas.microsoft.com/office/drawing/2014/main" id="{6B8123C0-874B-38D0-0B77-317296FB71D8}"/>
                    </a:ext>
                  </a:extLst>
                </p14:cNvPr>
                <p14:cNvContentPartPr/>
                <p14:nvPr/>
              </p14:nvContentPartPr>
              <p14:xfrm>
                <a:off x="2652628" y="619772"/>
                <a:ext cx="170280" cy="230760"/>
              </p14:xfrm>
            </p:contentPart>
          </mc:Choice>
          <mc:Fallback>
            <p:pic>
              <p:nvPicPr>
                <p:cNvPr id="129" name="Ink 128">
                  <a:extLst>
                    <a:ext uri="{FF2B5EF4-FFF2-40B4-BE49-F238E27FC236}">
                      <a16:creationId xmlns:a16="http://schemas.microsoft.com/office/drawing/2014/main" id="{6B8123C0-874B-38D0-0B77-317296FB71D8}"/>
                    </a:ext>
                  </a:extLst>
                </p:cNvPr>
                <p:cNvPicPr/>
                <p:nvPr/>
              </p:nvPicPr>
              <p:blipFill>
                <a:blip r:embed="rId202"/>
                <a:stretch>
                  <a:fillRect/>
                </a:stretch>
              </p:blipFill>
              <p:spPr>
                <a:xfrm>
                  <a:off x="2643628" y="611132"/>
                  <a:ext cx="18792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30" name="Ink 129">
                  <a:extLst>
                    <a:ext uri="{FF2B5EF4-FFF2-40B4-BE49-F238E27FC236}">
                      <a16:creationId xmlns:a16="http://schemas.microsoft.com/office/drawing/2014/main" id="{49C2BDE6-E18B-80E7-6EA8-BEDA633BA9F9}"/>
                    </a:ext>
                  </a:extLst>
                </p14:cNvPr>
                <p14:cNvContentPartPr/>
                <p14:nvPr/>
              </p14:nvContentPartPr>
              <p14:xfrm>
                <a:off x="2874388" y="986612"/>
                <a:ext cx="18360" cy="8280"/>
              </p14:xfrm>
            </p:contentPart>
          </mc:Choice>
          <mc:Fallback>
            <p:pic>
              <p:nvPicPr>
                <p:cNvPr id="130" name="Ink 129">
                  <a:extLst>
                    <a:ext uri="{FF2B5EF4-FFF2-40B4-BE49-F238E27FC236}">
                      <a16:creationId xmlns:a16="http://schemas.microsoft.com/office/drawing/2014/main" id="{49C2BDE6-E18B-80E7-6EA8-BEDA633BA9F9}"/>
                    </a:ext>
                  </a:extLst>
                </p:cNvPr>
                <p:cNvPicPr/>
                <p:nvPr/>
              </p:nvPicPr>
              <p:blipFill>
                <a:blip r:embed="rId204"/>
                <a:stretch>
                  <a:fillRect/>
                </a:stretch>
              </p:blipFill>
              <p:spPr>
                <a:xfrm>
                  <a:off x="2865748" y="977612"/>
                  <a:ext cx="3600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31" name="Ink 130">
                  <a:extLst>
                    <a:ext uri="{FF2B5EF4-FFF2-40B4-BE49-F238E27FC236}">
                      <a16:creationId xmlns:a16="http://schemas.microsoft.com/office/drawing/2014/main" id="{1135CB12-F94D-0F81-9D85-F1399E626442}"/>
                    </a:ext>
                  </a:extLst>
                </p14:cNvPr>
                <p14:cNvContentPartPr/>
                <p14:nvPr/>
              </p14:nvContentPartPr>
              <p14:xfrm>
                <a:off x="2889148" y="526172"/>
                <a:ext cx="172080" cy="336960"/>
              </p14:xfrm>
            </p:contentPart>
          </mc:Choice>
          <mc:Fallback>
            <p:pic>
              <p:nvPicPr>
                <p:cNvPr id="131" name="Ink 130">
                  <a:extLst>
                    <a:ext uri="{FF2B5EF4-FFF2-40B4-BE49-F238E27FC236}">
                      <a16:creationId xmlns:a16="http://schemas.microsoft.com/office/drawing/2014/main" id="{1135CB12-F94D-0F81-9D85-F1399E626442}"/>
                    </a:ext>
                  </a:extLst>
                </p:cNvPr>
                <p:cNvPicPr/>
                <p:nvPr/>
              </p:nvPicPr>
              <p:blipFill>
                <a:blip r:embed="rId206"/>
                <a:stretch>
                  <a:fillRect/>
                </a:stretch>
              </p:blipFill>
              <p:spPr>
                <a:xfrm>
                  <a:off x="2880508" y="517532"/>
                  <a:ext cx="18972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32" name="Ink 131">
                  <a:extLst>
                    <a:ext uri="{FF2B5EF4-FFF2-40B4-BE49-F238E27FC236}">
                      <a16:creationId xmlns:a16="http://schemas.microsoft.com/office/drawing/2014/main" id="{970ED871-F6B9-4DD4-4968-7A1B4D1A561E}"/>
                    </a:ext>
                  </a:extLst>
                </p14:cNvPr>
                <p14:cNvContentPartPr/>
                <p14:nvPr/>
              </p14:nvContentPartPr>
              <p14:xfrm>
                <a:off x="3120628" y="894452"/>
                <a:ext cx="15480" cy="12240"/>
              </p14:xfrm>
            </p:contentPart>
          </mc:Choice>
          <mc:Fallback>
            <p:pic>
              <p:nvPicPr>
                <p:cNvPr id="132" name="Ink 131">
                  <a:extLst>
                    <a:ext uri="{FF2B5EF4-FFF2-40B4-BE49-F238E27FC236}">
                      <a16:creationId xmlns:a16="http://schemas.microsoft.com/office/drawing/2014/main" id="{970ED871-F6B9-4DD4-4968-7A1B4D1A561E}"/>
                    </a:ext>
                  </a:extLst>
                </p:cNvPr>
                <p:cNvPicPr/>
                <p:nvPr/>
              </p:nvPicPr>
              <p:blipFill>
                <a:blip r:embed="rId208"/>
                <a:stretch>
                  <a:fillRect/>
                </a:stretch>
              </p:blipFill>
              <p:spPr>
                <a:xfrm>
                  <a:off x="3111628" y="885452"/>
                  <a:ext cx="331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33" name="Ink 132">
                  <a:extLst>
                    <a:ext uri="{FF2B5EF4-FFF2-40B4-BE49-F238E27FC236}">
                      <a16:creationId xmlns:a16="http://schemas.microsoft.com/office/drawing/2014/main" id="{F1A4A889-4E04-4953-08D1-F281B47FC54E}"/>
                    </a:ext>
                  </a:extLst>
                </p14:cNvPr>
                <p14:cNvContentPartPr/>
                <p14:nvPr/>
              </p14:nvContentPartPr>
              <p14:xfrm>
                <a:off x="3429508" y="669452"/>
                <a:ext cx="300240" cy="46440"/>
              </p14:xfrm>
            </p:contentPart>
          </mc:Choice>
          <mc:Fallback>
            <p:pic>
              <p:nvPicPr>
                <p:cNvPr id="133" name="Ink 132">
                  <a:extLst>
                    <a:ext uri="{FF2B5EF4-FFF2-40B4-BE49-F238E27FC236}">
                      <a16:creationId xmlns:a16="http://schemas.microsoft.com/office/drawing/2014/main" id="{F1A4A889-4E04-4953-08D1-F281B47FC54E}"/>
                    </a:ext>
                  </a:extLst>
                </p:cNvPr>
                <p:cNvPicPr/>
                <p:nvPr/>
              </p:nvPicPr>
              <p:blipFill>
                <a:blip r:embed="rId210"/>
                <a:stretch>
                  <a:fillRect/>
                </a:stretch>
              </p:blipFill>
              <p:spPr>
                <a:xfrm>
                  <a:off x="3420868" y="660452"/>
                  <a:ext cx="31788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34" name="Ink 133">
                  <a:extLst>
                    <a:ext uri="{FF2B5EF4-FFF2-40B4-BE49-F238E27FC236}">
                      <a16:creationId xmlns:a16="http://schemas.microsoft.com/office/drawing/2014/main" id="{C161B262-CAD7-E7B8-08EF-F25C3F6A4F14}"/>
                    </a:ext>
                  </a:extLst>
                </p14:cNvPr>
                <p14:cNvContentPartPr/>
                <p14:nvPr/>
              </p14:nvContentPartPr>
              <p14:xfrm>
                <a:off x="3499348" y="817052"/>
                <a:ext cx="172440" cy="42480"/>
              </p14:xfrm>
            </p:contentPart>
          </mc:Choice>
          <mc:Fallback>
            <p:pic>
              <p:nvPicPr>
                <p:cNvPr id="134" name="Ink 133">
                  <a:extLst>
                    <a:ext uri="{FF2B5EF4-FFF2-40B4-BE49-F238E27FC236}">
                      <a16:creationId xmlns:a16="http://schemas.microsoft.com/office/drawing/2014/main" id="{C161B262-CAD7-E7B8-08EF-F25C3F6A4F14}"/>
                    </a:ext>
                  </a:extLst>
                </p:cNvPr>
                <p:cNvPicPr/>
                <p:nvPr/>
              </p:nvPicPr>
              <p:blipFill>
                <a:blip r:embed="rId212"/>
                <a:stretch>
                  <a:fillRect/>
                </a:stretch>
              </p:blipFill>
              <p:spPr>
                <a:xfrm>
                  <a:off x="3490708" y="808052"/>
                  <a:ext cx="19008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35" name="Ink 134">
                  <a:extLst>
                    <a:ext uri="{FF2B5EF4-FFF2-40B4-BE49-F238E27FC236}">
                      <a16:creationId xmlns:a16="http://schemas.microsoft.com/office/drawing/2014/main" id="{B14521D6-FFE7-58A7-419C-A6AB832DBB79}"/>
                    </a:ext>
                  </a:extLst>
                </p14:cNvPr>
                <p14:cNvContentPartPr/>
                <p14:nvPr/>
              </p14:nvContentPartPr>
              <p14:xfrm>
                <a:off x="3545428" y="897692"/>
                <a:ext cx="243720" cy="33840"/>
              </p14:xfrm>
            </p:contentPart>
          </mc:Choice>
          <mc:Fallback>
            <p:pic>
              <p:nvPicPr>
                <p:cNvPr id="135" name="Ink 134">
                  <a:extLst>
                    <a:ext uri="{FF2B5EF4-FFF2-40B4-BE49-F238E27FC236}">
                      <a16:creationId xmlns:a16="http://schemas.microsoft.com/office/drawing/2014/main" id="{B14521D6-FFE7-58A7-419C-A6AB832DBB79}"/>
                    </a:ext>
                  </a:extLst>
                </p:cNvPr>
                <p:cNvPicPr/>
                <p:nvPr/>
              </p:nvPicPr>
              <p:blipFill>
                <a:blip r:embed="rId214"/>
                <a:stretch>
                  <a:fillRect/>
                </a:stretch>
              </p:blipFill>
              <p:spPr>
                <a:xfrm>
                  <a:off x="3536428" y="889052"/>
                  <a:ext cx="26136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36" name="Ink 135">
                  <a:extLst>
                    <a:ext uri="{FF2B5EF4-FFF2-40B4-BE49-F238E27FC236}">
                      <a16:creationId xmlns:a16="http://schemas.microsoft.com/office/drawing/2014/main" id="{70C08C48-BC53-487E-29FA-F37ACF41CB2A}"/>
                    </a:ext>
                  </a:extLst>
                </p14:cNvPr>
                <p14:cNvContentPartPr/>
                <p14:nvPr/>
              </p14:nvContentPartPr>
              <p14:xfrm>
                <a:off x="3538948" y="1053212"/>
                <a:ext cx="196560" cy="18360"/>
              </p14:xfrm>
            </p:contentPart>
          </mc:Choice>
          <mc:Fallback>
            <p:pic>
              <p:nvPicPr>
                <p:cNvPr id="136" name="Ink 135">
                  <a:extLst>
                    <a:ext uri="{FF2B5EF4-FFF2-40B4-BE49-F238E27FC236}">
                      <a16:creationId xmlns:a16="http://schemas.microsoft.com/office/drawing/2014/main" id="{70C08C48-BC53-487E-29FA-F37ACF41CB2A}"/>
                    </a:ext>
                  </a:extLst>
                </p:cNvPr>
                <p:cNvPicPr/>
                <p:nvPr/>
              </p:nvPicPr>
              <p:blipFill>
                <a:blip r:embed="rId216"/>
                <a:stretch>
                  <a:fillRect/>
                </a:stretch>
              </p:blipFill>
              <p:spPr>
                <a:xfrm>
                  <a:off x="3530308" y="1044572"/>
                  <a:ext cx="2142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37" name="Ink 136">
                  <a:extLst>
                    <a:ext uri="{FF2B5EF4-FFF2-40B4-BE49-F238E27FC236}">
                      <a16:creationId xmlns:a16="http://schemas.microsoft.com/office/drawing/2014/main" id="{47D4FA4E-8696-E639-EEC4-09D8A9A1682F}"/>
                    </a:ext>
                  </a:extLst>
                </p14:cNvPr>
                <p14:cNvContentPartPr/>
                <p14:nvPr/>
              </p14:nvContentPartPr>
              <p14:xfrm>
                <a:off x="3612028" y="1229972"/>
                <a:ext cx="40680" cy="20520"/>
              </p14:xfrm>
            </p:contentPart>
          </mc:Choice>
          <mc:Fallback>
            <p:pic>
              <p:nvPicPr>
                <p:cNvPr id="137" name="Ink 136">
                  <a:extLst>
                    <a:ext uri="{FF2B5EF4-FFF2-40B4-BE49-F238E27FC236}">
                      <a16:creationId xmlns:a16="http://schemas.microsoft.com/office/drawing/2014/main" id="{47D4FA4E-8696-E639-EEC4-09D8A9A1682F}"/>
                    </a:ext>
                  </a:extLst>
                </p:cNvPr>
                <p:cNvPicPr/>
                <p:nvPr/>
              </p:nvPicPr>
              <p:blipFill>
                <a:blip r:embed="rId218"/>
                <a:stretch>
                  <a:fillRect/>
                </a:stretch>
              </p:blipFill>
              <p:spPr>
                <a:xfrm>
                  <a:off x="3603388" y="1221332"/>
                  <a:ext cx="5832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38" name="Ink 137">
                  <a:extLst>
                    <a:ext uri="{FF2B5EF4-FFF2-40B4-BE49-F238E27FC236}">
                      <a16:creationId xmlns:a16="http://schemas.microsoft.com/office/drawing/2014/main" id="{F5BD4F1B-6269-83C9-2B3A-78F0E636F69E}"/>
                    </a:ext>
                  </a:extLst>
                </p14:cNvPr>
                <p14:cNvContentPartPr/>
                <p14:nvPr/>
              </p14:nvContentPartPr>
              <p14:xfrm>
                <a:off x="3676828" y="1308812"/>
                <a:ext cx="176760" cy="38880"/>
              </p14:xfrm>
            </p:contentPart>
          </mc:Choice>
          <mc:Fallback>
            <p:pic>
              <p:nvPicPr>
                <p:cNvPr id="138" name="Ink 137">
                  <a:extLst>
                    <a:ext uri="{FF2B5EF4-FFF2-40B4-BE49-F238E27FC236}">
                      <a16:creationId xmlns:a16="http://schemas.microsoft.com/office/drawing/2014/main" id="{F5BD4F1B-6269-83C9-2B3A-78F0E636F69E}"/>
                    </a:ext>
                  </a:extLst>
                </p:cNvPr>
                <p:cNvPicPr/>
                <p:nvPr/>
              </p:nvPicPr>
              <p:blipFill>
                <a:blip r:embed="rId220"/>
                <a:stretch>
                  <a:fillRect/>
                </a:stretch>
              </p:blipFill>
              <p:spPr>
                <a:xfrm>
                  <a:off x="3668188" y="1299812"/>
                  <a:ext cx="19440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11" name="Ink 110">
                  <a:extLst>
                    <a:ext uri="{FF2B5EF4-FFF2-40B4-BE49-F238E27FC236}">
                      <a16:creationId xmlns:a16="http://schemas.microsoft.com/office/drawing/2014/main" id="{79B65209-9303-B7DC-AC07-0932751D6975}"/>
                    </a:ext>
                  </a:extLst>
                </p14:cNvPr>
                <p14:cNvContentPartPr/>
                <p14:nvPr/>
              </p14:nvContentPartPr>
              <p14:xfrm>
                <a:off x="309028" y="2789132"/>
                <a:ext cx="76680" cy="216720"/>
              </p14:xfrm>
            </p:contentPart>
          </mc:Choice>
          <mc:Fallback>
            <p:pic>
              <p:nvPicPr>
                <p:cNvPr id="111" name="Ink 110">
                  <a:extLst>
                    <a:ext uri="{FF2B5EF4-FFF2-40B4-BE49-F238E27FC236}">
                      <a16:creationId xmlns:a16="http://schemas.microsoft.com/office/drawing/2014/main" id="{79B65209-9303-B7DC-AC07-0932751D6975}"/>
                    </a:ext>
                  </a:extLst>
                </p:cNvPr>
                <p:cNvPicPr/>
                <p:nvPr/>
              </p:nvPicPr>
              <p:blipFill>
                <a:blip r:embed="rId222"/>
                <a:stretch>
                  <a:fillRect/>
                </a:stretch>
              </p:blipFill>
              <p:spPr>
                <a:xfrm>
                  <a:off x="300028" y="2780132"/>
                  <a:ext cx="9432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12" name="Ink 111">
                  <a:extLst>
                    <a:ext uri="{FF2B5EF4-FFF2-40B4-BE49-F238E27FC236}">
                      <a16:creationId xmlns:a16="http://schemas.microsoft.com/office/drawing/2014/main" id="{73FAF898-2E25-1266-AF39-483A408B14AA}"/>
                    </a:ext>
                  </a:extLst>
                </p14:cNvPr>
                <p14:cNvContentPartPr/>
                <p14:nvPr/>
              </p14:nvContentPartPr>
              <p14:xfrm>
                <a:off x="431068" y="2784092"/>
                <a:ext cx="197280" cy="172080"/>
              </p14:xfrm>
            </p:contentPart>
          </mc:Choice>
          <mc:Fallback>
            <p:pic>
              <p:nvPicPr>
                <p:cNvPr id="112" name="Ink 111">
                  <a:extLst>
                    <a:ext uri="{FF2B5EF4-FFF2-40B4-BE49-F238E27FC236}">
                      <a16:creationId xmlns:a16="http://schemas.microsoft.com/office/drawing/2014/main" id="{73FAF898-2E25-1266-AF39-483A408B14AA}"/>
                    </a:ext>
                  </a:extLst>
                </p:cNvPr>
                <p:cNvPicPr/>
                <p:nvPr/>
              </p:nvPicPr>
              <p:blipFill>
                <a:blip r:embed="rId224"/>
                <a:stretch>
                  <a:fillRect/>
                </a:stretch>
              </p:blipFill>
              <p:spPr>
                <a:xfrm>
                  <a:off x="422068" y="2775452"/>
                  <a:ext cx="21492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14" name="Ink 113">
                  <a:extLst>
                    <a:ext uri="{FF2B5EF4-FFF2-40B4-BE49-F238E27FC236}">
                      <a16:creationId xmlns:a16="http://schemas.microsoft.com/office/drawing/2014/main" id="{208A9F0E-F431-49DA-DA7F-3E4F9763BA1B}"/>
                    </a:ext>
                  </a:extLst>
                </p14:cNvPr>
                <p14:cNvContentPartPr/>
                <p14:nvPr/>
              </p14:nvContentPartPr>
              <p14:xfrm>
                <a:off x="736348" y="2727932"/>
                <a:ext cx="118080" cy="165240"/>
              </p14:xfrm>
            </p:contentPart>
          </mc:Choice>
          <mc:Fallback>
            <p:pic>
              <p:nvPicPr>
                <p:cNvPr id="114" name="Ink 113">
                  <a:extLst>
                    <a:ext uri="{FF2B5EF4-FFF2-40B4-BE49-F238E27FC236}">
                      <a16:creationId xmlns:a16="http://schemas.microsoft.com/office/drawing/2014/main" id="{208A9F0E-F431-49DA-DA7F-3E4F9763BA1B}"/>
                    </a:ext>
                  </a:extLst>
                </p:cNvPr>
                <p:cNvPicPr/>
                <p:nvPr/>
              </p:nvPicPr>
              <p:blipFill>
                <a:blip r:embed="rId226"/>
                <a:stretch>
                  <a:fillRect/>
                </a:stretch>
              </p:blipFill>
              <p:spPr>
                <a:xfrm>
                  <a:off x="727708" y="2719292"/>
                  <a:ext cx="13572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15" name="Ink 114">
                  <a:extLst>
                    <a:ext uri="{FF2B5EF4-FFF2-40B4-BE49-F238E27FC236}">
                      <a16:creationId xmlns:a16="http://schemas.microsoft.com/office/drawing/2014/main" id="{2546A847-2484-565E-A814-05D26E0424C0}"/>
                    </a:ext>
                  </a:extLst>
                </p14:cNvPr>
                <p14:cNvContentPartPr/>
                <p14:nvPr/>
              </p14:nvContentPartPr>
              <p14:xfrm>
                <a:off x="915268" y="2712812"/>
                <a:ext cx="115200" cy="142920"/>
              </p14:xfrm>
            </p:contentPart>
          </mc:Choice>
          <mc:Fallback>
            <p:pic>
              <p:nvPicPr>
                <p:cNvPr id="115" name="Ink 114">
                  <a:extLst>
                    <a:ext uri="{FF2B5EF4-FFF2-40B4-BE49-F238E27FC236}">
                      <a16:creationId xmlns:a16="http://schemas.microsoft.com/office/drawing/2014/main" id="{2546A847-2484-565E-A814-05D26E0424C0}"/>
                    </a:ext>
                  </a:extLst>
                </p:cNvPr>
                <p:cNvPicPr/>
                <p:nvPr/>
              </p:nvPicPr>
              <p:blipFill>
                <a:blip r:embed="rId228"/>
                <a:stretch>
                  <a:fillRect/>
                </a:stretch>
              </p:blipFill>
              <p:spPr>
                <a:xfrm>
                  <a:off x="906628" y="2703812"/>
                  <a:ext cx="13284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16" name="Ink 115">
                  <a:extLst>
                    <a:ext uri="{FF2B5EF4-FFF2-40B4-BE49-F238E27FC236}">
                      <a16:creationId xmlns:a16="http://schemas.microsoft.com/office/drawing/2014/main" id="{76260B67-2860-4FCF-50C0-54437C27CE6F}"/>
                    </a:ext>
                  </a:extLst>
                </p14:cNvPr>
                <p14:cNvContentPartPr/>
                <p14:nvPr/>
              </p14:nvContentPartPr>
              <p14:xfrm>
                <a:off x="1084468" y="2683292"/>
                <a:ext cx="170640" cy="164880"/>
              </p14:xfrm>
            </p:contentPart>
          </mc:Choice>
          <mc:Fallback>
            <p:pic>
              <p:nvPicPr>
                <p:cNvPr id="116" name="Ink 115">
                  <a:extLst>
                    <a:ext uri="{FF2B5EF4-FFF2-40B4-BE49-F238E27FC236}">
                      <a16:creationId xmlns:a16="http://schemas.microsoft.com/office/drawing/2014/main" id="{76260B67-2860-4FCF-50C0-54437C27CE6F}"/>
                    </a:ext>
                  </a:extLst>
                </p:cNvPr>
                <p:cNvPicPr/>
                <p:nvPr/>
              </p:nvPicPr>
              <p:blipFill>
                <a:blip r:embed="rId230"/>
                <a:stretch>
                  <a:fillRect/>
                </a:stretch>
              </p:blipFill>
              <p:spPr>
                <a:xfrm>
                  <a:off x="1075468" y="2674292"/>
                  <a:ext cx="18828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17" name="Ink 116">
                  <a:extLst>
                    <a:ext uri="{FF2B5EF4-FFF2-40B4-BE49-F238E27FC236}">
                      <a16:creationId xmlns:a16="http://schemas.microsoft.com/office/drawing/2014/main" id="{DD4C56B1-2A9B-6FC7-4B38-882E4D0C3E5C}"/>
                    </a:ext>
                  </a:extLst>
                </p14:cNvPr>
                <p14:cNvContentPartPr/>
                <p14:nvPr/>
              </p14:nvContentPartPr>
              <p14:xfrm>
                <a:off x="1263028" y="2592212"/>
                <a:ext cx="166680" cy="236160"/>
              </p14:xfrm>
            </p:contentPart>
          </mc:Choice>
          <mc:Fallback>
            <p:pic>
              <p:nvPicPr>
                <p:cNvPr id="117" name="Ink 116">
                  <a:extLst>
                    <a:ext uri="{FF2B5EF4-FFF2-40B4-BE49-F238E27FC236}">
                      <a16:creationId xmlns:a16="http://schemas.microsoft.com/office/drawing/2014/main" id="{DD4C56B1-2A9B-6FC7-4B38-882E4D0C3E5C}"/>
                    </a:ext>
                  </a:extLst>
                </p:cNvPr>
                <p:cNvPicPr/>
                <p:nvPr/>
              </p:nvPicPr>
              <p:blipFill>
                <a:blip r:embed="rId232"/>
                <a:stretch>
                  <a:fillRect/>
                </a:stretch>
              </p:blipFill>
              <p:spPr>
                <a:xfrm>
                  <a:off x="1254028" y="2583572"/>
                  <a:ext cx="18432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18" name="Ink 117">
                  <a:extLst>
                    <a:ext uri="{FF2B5EF4-FFF2-40B4-BE49-F238E27FC236}">
                      <a16:creationId xmlns:a16="http://schemas.microsoft.com/office/drawing/2014/main" id="{ABFFE21A-C379-139F-3D84-B91857862062}"/>
                    </a:ext>
                  </a:extLst>
                </p14:cNvPr>
                <p14:cNvContentPartPr/>
                <p14:nvPr/>
              </p14:nvContentPartPr>
              <p14:xfrm>
                <a:off x="235588" y="2756372"/>
                <a:ext cx="150120" cy="363600"/>
              </p14:xfrm>
            </p:contentPart>
          </mc:Choice>
          <mc:Fallback>
            <p:pic>
              <p:nvPicPr>
                <p:cNvPr id="118" name="Ink 117">
                  <a:extLst>
                    <a:ext uri="{FF2B5EF4-FFF2-40B4-BE49-F238E27FC236}">
                      <a16:creationId xmlns:a16="http://schemas.microsoft.com/office/drawing/2014/main" id="{ABFFE21A-C379-139F-3D84-B91857862062}"/>
                    </a:ext>
                  </a:extLst>
                </p:cNvPr>
                <p:cNvPicPr/>
                <p:nvPr/>
              </p:nvPicPr>
              <p:blipFill>
                <a:blip r:embed="rId234"/>
                <a:stretch>
                  <a:fillRect/>
                </a:stretch>
              </p:blipFill>
              <p:spPr>
                <a:xfrm>
                  <a:off x="226588" y="2747372"/>
                  <a:ext cx="167760" cy="38124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42" name="Ink 141">
                  <a:extLst>
                    <a:ext uri="{FF2B5EF4-FFF2-40B4-BE49-F238E27FC236}">
                      <a16:creationId xmlns:a16="http://schemas.microsoft.com/office/drawing/2014/main" id="{EBB2BD71-8CC5-FB48-C37C-6E1FD74BD8A1}"/>
                    </a:ext>
                  </a:extLst>
                </p14:cNvPr>
                <p14:cNvContentPartPr/>
                <p14:nvPr/>
              </p14:nvContentPartPr>
              <p14:xfrm>
                <a:off x="377068" y="2945012"/>
                <a:ext cx="697680" cy="231840"/>
              </p14:xfrm>
            </p:contentPart>
          </mc:Choice>
          <mc:Fallback>
            <p:pic>
              <p:nvPicPr>
                <p:cNvPr id="142" name="Ink 141">
                  <a:extLst>
                    <a:ext uri="{FF2B5EF4-FFF2-40B4-BE49-F238E27FC236}">
                      <a16:creationId xmlns:a16="http://schemas.microsoft.com/office/drawing/2014/main" id="{EBB2BD71-8CC5-FB48-C37C-6E1FD74BD8A1}"/>
                    </a:ext>
                  </a:extLst>
                </p:cNvPr>
                <p:cNvPicPr/>
                <p:nvPr/>
              </p:nvPicPr>
              <p:blipFill>
                <a:blip r:embed="rId236"/>
                <a:stretch>
                  <a:fillRect/>
                </a:stretch>
              </p:blipFill>
              <p:spPr>
                <a:xfrm>
                  <a:off x="368428" y="2936372"/>
                  <a:ext cx="715320" cy="24948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44" name="Ink 143">
                  <a:extLst>
                    <a:ext uri="{FF2B5EF4-FFF2-40B4-BE49-F238E27FC236}">
                      <a16:creationId xmlns:a16="http://schemas.microsoft.com/office/drawing/2014/main" id="{A9A8C10B-4B96-04AF-A916-AE83629BEE91}"/>
                    </a:ext>
                  </a:extLst>
                </p14:cNvPr>
                <p14:cNvContentPartPr/>
                <p14:nvPr/>
              </p14:nvContentPartPr>
              <p14:xfrm>
                <a:off x="3269308" y="571892"/>
                <a:ext cx="384480" cy="1027800"/>
              </p14:xfrm>
            </p:contentPart>
          </mc:Choice>
          <mc:Fallback>
            <p:pic>
              <p:nvPicPr>
                <p:cNvPr id="144" name="Ink 143">
                  <a:extLst>
                    <a:ext uri="{FF2B5EF4-FFF2-40B4-BE49-F238E27FC236}">
                      <a16:creationId xmlns:a16="http://schemas.microsoft.com/office/drawing/2014/main" id="{A9A8C10B-4B96-04AF-A916-AE83629BEE91}"/>
                    </a:ext>
                  </a:extLst>
                </p:cNvPr>
                <p:cNvPicPr/>
                <p:nvPr/>
              </p:nvPicPr>
              <p:blipFill>
                <a:blip r:embed="rId238"/>
                <a:stretch>
                  <a:fillRect/>
                </a:stretch>
              </p:blipFill>
              <p:spPr>
                <a:xfrm>
                  <a:off x="3260308" y="562892"/>
                  <a:ext cx="402120" cy="104544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45" name="Ink 144">
                  <a:extLst>
                    <a:ext uri="{FF2B5EF4-FFF2-40B4-BE49-F238E27FC236}">
                      <a16:creationId xmlns:a16="http://schemas.microsoft.com/office/drawing/2014/main" id="{78FBF5DB-6EEE-3E01-1FA9-664BBA6E0331}"/>
                    </a:ext>
                  </a:extLst>
                </p14:cNvPr>
                <p14:cNvContentPartPr/>
                <p14:nvPr/>
              </p14:nvContentPartPr>
              <p14:xfrm>
                <a:off x="3812548" y="512132"/>
                <a:ext cx="296640" cy="971280"/>
              </p14:xfrm>
            </p:contentPart>
          </mc:Choice>
          <mc:Fallback>
            <p:pic>
              <p:nvPicPr>
                <p:cNvPr id="145" name="Ink 144">
                  <a:extLst>
                    <a:ext uri="{FF2B5EF4-FFF2-40B4-BE49-F238E27FC236}">
                      <a16:creationId xmlns:a16="http://schemas.microsoft.com/office/drawing/2014/main" id="{78FBF5DB-6EEE-3E01-1FA9-664BBA6E0331}"/>
                    </a:ext>
                  </a:extLst>
                </p:cNvPr>
                <p:cNvPicPr/>
                <p:nvPr/>
              </p:nvPicPr>
              <p:blipFill>
                <a:blip r:embed="rId240"/>
                <a:stretch>
                  <a:fillRect/>
                </a:stretch>
              </p:blipFill>
              <p:spPr>
                <a:xfrm>
                  <a:off x="3803908" y="503492"/>
                  <a:ext cx="314280" cy="98892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46" name="Ink 145">
                  <a:extLst>
                    <a:ext uri="{FF2B5EF4-FFF2-40B4-BE49-F238E27FC236}">
                      <a16:creationId xmlns:a16="http://schemas.microsoft.com/office/drawing/2014/main" id="{F9B96D0A-B842-7B24-A4AA-399F321587CC}"/>
                    </a:ext>
                  </a:extLst>
                </p14:cNvPr>
                <p14:cNvContentPartPr/>
                <p14:nvPr/>
              </p14:nvContentPartPr>
              <p14:xfrm>
                <a:off x="3819028" y="795812"/>
                <a:ext cx="64080" cy="55800"/>
              </p14:xfrm>
            </p:contentPart>
          </mc:Choice>
          <mc:Fallback>
            <p:pic>
              <p:nvPicPr>
                <p:cNvPr id="146" name="Ink 145">
                  <a:extLst>
                    <a:ext uri="{FF2B5EF4-FFF2-40B4-BE49-F238E27FC236}">
                      <a16:creationId xmlns:a16="http://schemas.microsoft.com/office/drawing/2014/main" id="{F9B96D0A-B842-7B24-A4AA-399F321587CC}"/>
                    </a:ext>
                  </a:extLst>
                </p:cNvPr>
                <p:cNvPicPr/>
                <p:nvPr/>
              </p:nvPicPr>
              <p:blipFill>
                <a:blip r:embed="rId242"/>
                <a:stretch>
                  <a:fillRect/>
                </a:stretch>
              </p:blipFill>
              <p:spPr>
                <a:xfrm>
                  <a:off x="3810028" y="787172"/>
                  <a:ext cx="81720" cy="7344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47" name="Ink 146">
                  <a:extLst>
                    <a:ext uri="{FF2B5EF4-FFF2-40B4-BE49-F238E27FC236}">
                      <a16:creationId xmlns:a16="http://schemas.microsoft.com/office/drawing/2014/main" id="{D58ED3DF-2D61-AE68-A9AC-57952C19B93D}"/>
                    </a:ext>
                  </a:extLst>
                </p14:cNvPr>
                <p14:cNvContentPartPr/>
                <p14:nvPr/>
              </p14:nvContentPartPr>
              <p14:xfrm>
                <a:off x="3763588" y="732452"/>
                <a:ext cx="65520" cy="167040"/>
              </p14:xfrm>
            </p:contentPart>
          </mc:Choice>
          <mc:Fallback>
            <p:pic>
              <p:nvPicPr>
                <p:cNvPr id="147" name="Ink 146">
                  <a:extLst>
                    <a:ext uri="{FF2B5EF4-FFF2-40B4-BE49-F238E27FC236}">
                      <a16:creationId xmlns:a16="http://schemas.microsoft.com/office/drawing/2014/main" id="{D58ED3DF-2D61-AE68-A9AC-57952C19B93D}"/>
                    </a:ext>
                  </a:extLst>
                </p:cNvPr>
                <p:cNvPicPr/>
                <p:nvPr/>
              </p:nvPicPr>
              <p:blipFill>
                <a:blip r:embed="rId244"/>
                <a:stretch>
                  <a:fillRect/>
                </a:stretch>
              </p:blipFill>
              <p:spPr>
                <a:xfrm>
                  <a:off x="3754588" y="723452"/>
                  <a:ext cx="8316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48" name="Ink 147">
                  <a:extLst>
                    <a:ext uri="{FF2B5EF4-FFF2-40B4-BE49-F238E27FC236}">
                      <a16:creationId xmlns:a16="http://schemas.microsoft.com/office/drawing/2014/main" id="{4846121D-129A-6A98-A581-EC903ACCD46B}"/>
                    </a:ext>
                  </a:extLst>
                </p14:cNvPr>
                <p14:cNvContentPartPr/>
                <p14:nvPr/>
              </p14:nvContentPartPr>
              <p14:xfrm>
                <a:off x="3756028" y="804812"/>
                <a:ext cx="79560" cy="13320"/>
              </p14:xfrm>
            </p:contentPart>
          </mc:Choice>
          <mc:Fallback>
            <p:pic>
              <p:nvPicPr>
                <p:cNvPr id="148" name="Ink 147">
                  <a:extLst>
                    <a:ext uri="{FF2B5EF4-FFF2-40B4-BE49-F238E27FC236}">
                      <a16:creationId xmlns:a16="http://schemas.microsoft.com/office/drawing/2014/main" id="{4846121D-129A-6A98-A581-EC903ACCD46B}"/>
                    </a:ext>
                  </a:extLst>
                </p:cNvPr>
                <p:cNvPicPr/>
                <p:nvPr/>
              </p:nvPicPr>
              <p:blipFill>
                <a:blip r:embed="rId246"/>
                <a:stretch>
                  <a:fillRect/>
                </a:stretch>
              </p:blipFill>
              <p:spPr>
                <a:xfrm>
                  <a:off x="3747388" y="796172"/>
                  <a:ext cx="9720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50" name="Ink 149">
                  <a:extLst>
                    <a:ext uri="{FF2B5EF4-FFF2-40B4-BE49-F238E27FC236}">
                      <a16:creationId xmlns:a16="http://schemas.microsoft.com/office/drawing/2014/main" id="{F450E6CF-97BE-B83F-1D15-9E976EA1357B}"/>
                    </a:ext>
                  </a:extLst>
                </p14:cNvPr>
                <p14:cNvContentPartPr/>
                <p14:nvPr/>
              </p14:nvContentPartPr>
              <p14:xfrm>
                <a:off x="4271188" y="888332"/>
                <a:ext cx="320400" cy="91800"/>
              </p14:xfrm>
            </p:contentPart>
          </mc:Choice>
          <mc:Fallback>
            <p:pic>
              <p:nvPicPr>
                <p:cNvPr id="150" name="Ink 149">
                  <a:extLst>
                    <a:ext uri="{FF2B5EF4-FFF2-40B4-BE49-F238E27FC236}">
                      <a16:creationId xmlns:a16="http://schemas.microsoft.com/office/drawing/2014/main" id="{F450E6CF-97BE-B83F-1D15-9E976EA1357B}"/>
                    </a:ext>
                  </a:extLst>
                </p:cNvPr>
                <p:cNvPicPr/>
                <p:nvPr/>
              </p:nvPicPr>
              <p:blipFill>
                <a:blip r:embed="rId248"/>
                <a:stretch>
                  <a:fillRect/>
                </a:stretch>
              </p:blipFill>
              <p:spPr>
                <a:xfrm>
                  <a:off x="4262188" y="879692"/>
                  <a:ext cx="33804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51" name="Ink 150">
                  <a:extLst>
                    <a:ext uri="{FF2B5EF4-FFF2-40B4-BE49-F238E27FC236}">
                      <a16:creationId xmlns:a16="http://schemas.microsoft.com/office/drawing/2014/main" id="{AAEEE34B-8BF4-DB1F-BB06-F5409B0B3B5D}"/>
                    </a:ext>
                  </a:extLst>
                </p14:cNvPr>
                <p14:cNvContentPartPr/>
                <p14:nvPr/>
              </p14:nvContentPartPr>
              <p14:xfrm>
                <a:off x="4551988" y="746492"/>
                <a:ext cx="182160" cy="205560"/>
              </p14:xfrm>
            </p:contentPart>
          </mc:Choice>
          <mc:Fallback>
            <p:pic>
              <p:nvPicPr>
                <p:cNvPr id="151" name="Ink 150">
                  <a:extLst>
                    <a:ext uri="{FF2B5EF4-FFF2-40B4-BE49-F238E27FC236}">
                      <a16:creationId xmlns:a16="http://schemas.microsoft.com/office/drawing/2014/main" id="{AAEEE34B-8BF4-DB1F-BB06-F5409B0B3B5D}"/>
                    </a:ext>
                  </a:extLst>
                </p:cNvPr>
                <p:cNvPicPr/>
                <p:nvPr/>
              </p:nvPicPr>
              <p:blipFill>
                <a:blip r:embed="rId250"/>
                <a:stretch>
                  <a:fillRect/>
                </a:stretch>
              </p:blipFill>
              <p:spPr>
                <a:xfrm>
                  <a:off x="4542988" y="737852"/>
                  <a:ext cx="19980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53" name="Ink 152">
                  <a:extLst>
                    <a:ext uri="{FF2B5EF4-FFF2-40B4-BE49-F238E27FC236}">
                      <a16:creationId xmlns:a16="http://schemas.microsoft.com/office/drawing/2014/main" id="{0A42FB80-87C0-A466-A7FC-DB2F15264B17}"/>
                    </a:ext>
                  </a:extLst>
                </p14:cNvPr>
                <p14:cNvContentPartPr/>
                <p14:nvPr/>
              </p14:nvContentPartPr>
              <p14:xfrm>
                <a:off x="5163988" y="557492"/>
                <a:ext cx="54000" cy="201960"/>
              </p14:xfrm>
            </p:contentPart>
          </mc:Choice>
          <mc:Fallback>
            <p:pic>
              <p:nvPicPr>
                <p:cNvPr id="153" name="Ink 152">
                  <a:extLst>
                    <a:ext uri="{FF2B5EF4-FFF2-40B4-BE49-F238E27FC236}">
                      <a16:creationId xmlns:a16="http://schemas.microsoft.com/office/drawing/2014/main" id="{0A42FB80-87C0-A466-A7FC-DB2F15264B17}"/>
                    </a:ext>
                  </a:extLst>
                </p:cNvPr>
                <p:cNvPicPr/>
                <p:nvPr/>
              </p:nvPicPr>
              <p:blipFill>
                <a:blip r:embed="rId252"/>
                <a:stretch>
                  <a:fillRect/>
                </a:stretch>
              </p:blipFill>
              <p:spPr>
                <a:xfrm>
                  <a:off x="5154988" y="548852"/>
                  <a:ext cx="71640" cy="21960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54" name="Ink 153">
                  <a:extLst>
                    <a:ext uri="{FF2B5EF4-FFF2-40B4-BE49-F238E27FC236}">
                      <a16:creationId xmlns:a16="http://schemas.microsoft.com/office/drawing/2014/main" id="{B61E16F1-5CE5-99C9-6359-9BFEBF38BC12}"/>
                    </a:ext>
                  </a:extLst>
                </p14:cNvPr>
                <p14:cNvContentPartPr/>
                <p14:nvPr/>
              </p14:nvContentPartPr>
              <p14:xfrm>
                <a:off x="5349028" y="553532"/>
                <a:ext cx="125280" cy="164880"/>
              </p14:xfrm>
            </p:contentPart>
          </mc:Choice>
          <mc:Fallback>
            <p:pic>
              <p:nvPicPr>
                <p:cNvPr id="154" name="Ink 153">
                  <a:extLst>
                    <a:ext uri="{FF2B5EF4-FFF2-40B4-BE49-F238E27FC236}">
                      <a16:creationId xmlns:a16="http://schemas.microsoft.com/office/drawing/2014/main" id="{B61E16F1-5CE5-99C9-6359-9BFEBF38BC12}"/>
                    </a:ext>
                  </a:extLst>
                </p:cNvPr>
                <p:cNvPicPr/>
                <p:nvPr/>
              </p:nvPicPr>
              <p:blipFill>
                <a:blip r:embed="rId254"/>
                <a:stretch>
                  <a:fillRect/>
                </a:stretch>
              </p:blipFill>
              <p:spPr>
                <a:xfrm>
                  <a:off x="5340388" y="544892"/>
                  <a:ext cx="14292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55" name="Ink 154">
                  <a:extLst>
                    <a:ext uri="{FF2B5EF4-FFF2-40B4-BE49-F238E27FC236}">
                      <a16:creationId xmlns:a16="http://schemas.microsoft.com/office/drawing/2014/main" id="{A1F097F1-BEBF-AD50-BB8F-D6EDFB69FC6E}"/>
                    </a:ext>
                  </a:extLst>
                </p14:cNvPr>
                <p14:cNvContentPartPr/>
                <p14:nvPr/>
              </p14:nvContentPartPr>
              <p14:xfrm>
                <a:off x="5282068" y="1020452"/>
                <a:ext cx="38520" cy="147240"/>
              </p14:xfrm>
            </p:contentPart>
          </mc:Choice>
          <mc:Fallback>
            <p:pic>
              <p:nvPicPr>
                <p:cNvPr id="155" name="Ink 154">
                  <a:extLst>
                    <a:ext uri="{FF2B5EF4-FFF2-40B4-BE49-F238E27FC236}">
                      <a16:creationId xmlns:a16="http://schemas.microsoft.com/office/drawing/2014/main" id="{A1F097F1-BEBF-AD50-BB8F-D6EDFB69FC6E}"/>
                    </a:ext>
                  </a:extLst>
                </p:cNvPr>
                <p:cNvPicPr/>
                <p:nvPr/>
              </p:nvPicPr>
              <p:blipFill>
                <a:blip r:embed="rId256"/>
                <a:stretch>
                  <a:fillRect/>
                </a:stretch>
              </p:blipFill>
              <p:spPr>
                <a:xfrm>
                  <a:off x="5273428" y="1011812"/>
                  <a:ext cx="5616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56" name="Ink 155">
                  <a:extLst>
                    <a:ext uri="{FF2B5EF4-FFF2-40B4-BE49-F238E27FC236}">
                      <a16:creationId xmlns:a16="http://schemas.microsoft.com/office/drawing/2014/main" id="{58177489-766E-541E-7222-59124C53EC3D}"/>
                    </a:ext>
                  </a:extLst>
                </p14:cNvPr>
                <p14:cNvContentPartPr/>
                <p14:nvPr/>
              </p14:nvContentPartPr>
              <p14:xfrm>
                <a:off x="5426788" y="999932"/>
                <a:ext cx="143640" cy="163080"/>
              </p14:xfrm>
            </p:contentPart>
          </mc:Choice>
          <mc:Fallback>
            <p:pic>
              <p:nvPicPr>
                <p:cNvPr id="156" name="Ink 155">
                  <a:extLst>
                    <a:ext uri="{FF2B5EF4-FFF2-40B4-BE49-F238E27FC236}">
                      <a16:creationId xmlns:a16="http://schemas.microsoft.com/office/drawing/2014/main" id="{58177489-766E-541E-7222-59124C53EC3D}"/>
                    </a:ext>
                  </a:extLst>
                </p:cNvPr>
                <p:cNvPicPr/>
                <p:nvPr/>
              </p:nvPicPr>
              <p:blipFill>
                <a:blip r:embed="rId258"/>
                <a:stretch>
                  <a:fillRect/>
                </a:stretch>
              </p:blipFill>
              <p:spPr>
                <a:xfrm>
                  <a:off x="5418148" y="990932"/>
                  <a:ext cx="16128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59" name="Ink 158">
                  <a:extLst>
                    <a:ext uri="{FF2B5EF4-FFF2-40B4-BE49-F238E27FC236}">
                      <a16:creationId xmlns:a16="http://schemas.microsoft.com/office/drawing/2014/main" id="{95698398-D33B-9E61-33C2-F78A467AB22E}"/>
                    </a:ext>
                  </a:extLst>
                </p14:cNvPr>
                <p14:cNvContentPartPr/>
                <p14:nvPr/>
              </p14:nvContentPartPr>
              <p14:xfrm>
                <a:off x="5005588" y="539132"/>
                <a:ext cx="261720" cy="781560"/>
              </p14:xfrm>
            </p:contentPart>
          </mc:Choice>
          <mc:Fallback>
            <p:pic>
              <p:nvPicPr>
                <p:cNvPr id="159" name="Ink 158">
                  <a:extLst>
                    <a:ext uri="{FF2B5EF4-FFF2-40B4-BE49-F238E27FC236}">
                      <a16:creationId xmlns:a16="http://schemas.microsoft.com/office/drawing/2014/main" id="{95698398-D33B-9E61-33C2-F78A467AB22E}"/>
                    </a:ext>
                  </a:extLst>
                </p:cNvPr>
                <p:cNvPicPr/>
                <p:nvPr/>
              </p:nvPicPr>
              <p:blipFill>
                <a:blip r:embed="rId260"/>
                <a:stretch>
                  <a:fillRect/>
                </a:stretch>
              </p:blipFill>
              <p:spPr>
                <a:xfrm>
                  <a:off x="4996588" y="530492"/>
                  <a:ext cx="279360" cy="79920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60" name="Ink 159">
                  <a:extLst>
                    <a:ext uri="{FF2B5EF4-FFF2-40B4-BE49-F238E27FC236}">
                      <a16:creationId xmlns:a16="http://schemas.microsoft.com/office/drawing/2014/main" id="{B2C4C09B-C48F-4A86-860B-99F09FAF0E22}"/>
                    </a:ext>
                  </a:extLst>
                </p14:cNvPr>
                <p14:cNvContentPartPr/>
                <p14:nvPr/>
              </p14:nvContentPartPr>
              <p14:xfrm>
                <a:off x="5588068" y="424652"/>
                <a:ext cx="251280" cy="709920"/>
              </p14:xfrm>
            </p:contentPart>
          </mc:Choice>
          <mc:Fallback>
            <p:pic>
              <p:nvPicPr>
                <p:cNvPr id="160" name="Ink 159">
                  <a:extLst>
                    <a:ext uri="{FF2B5EF4-FFF2-40B4-BE49-F238E27FC236}">
                      <a16:creationId xmlns:a16="http://schemas.microsoft.com/office/drawing/2014/main" id="{B2C4C09B-C48F-4A86-860B-99F09FAF0E22}"/>
                    </a:ext>
                  </a:extLst>
                </p:cNvPr>
                <p:cNvPicPr/>
                <p:nvPr/>
              </p:nvPicPr>
              <p:blipFill>
                <a:blip r:embed="rId262"/>
                <a:stretch>
                  <a:fillRect/>
                </a:stretch>
              </p:blipFill>
              <p:spPr>
                <a:xfrm>
                  <a:off x="5579428" y="415652"/>
                  <a:ext cx="268920" cy="72756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62" name="Ink 161">
                  <a:extLst>
                    <a:ext uri="{FF2B5EF4-FFF2-40B4-BE49-F238E27FC236}">
                      <a16:creationId xmlns:a16="http://schemas.microsoft.com/office/drawing/2014/main" id="{7F7AC7AD-1BF8-F293-3333-EC6E826CC70F}"/>
                    </a:ext>
                  </a:extLst>
                </p14:cNvPr>
                <p14:cNvContentPartPr/>
                <p14:nvPr/>
              </p14:nvContentPartPr>
              <p14:xfrm>
                <a:off x="6551428" y="334652"/>
                <a:ext cx="45000" cy="421560"/>
              </p14:xfrm>
            </p:contentPart>
          </mc:Choice>
          <mc:Fallback>
            <p:pic>
              <p:nvPicPr>
                <p:cNvPr id="162" name="Ink 161">
                  <a:extLst>
                    <a:ext uri="{FF2B5EF4-FFF2-40B4-BE49-F238E27FC236}">
                      <a16:creationId xmlns:a16="http://schemas.microsoft.com/office/drawing/2014/main" id="{7F7AC7AD-1BF8-F293-3333-EC6E826CC70F}"/>
                    </a:ext>
                  </a:extLst>
                </p:cNvPr>
                <p:cNvPicPr/>
                <p:nvPr/>
              </p:nvPicPr>
              <p:blipFill>
                <a:blip r:embed="rId264"/>
                <a:stretch>
                  <a:fillRect/>
                </a:stretch>
              </p:blipFill>
              <p:spPr>
                <a:xfrm>
                  <a:off x="6542428" y="326012"/>
                  <a:ext cx="62640" cy="43920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63" name="Ink 162">
                  <a:extLst>
                    <a:ext uri="{FF2B5EF4-FFF2-40B4-BE49-F238E27FC236}">
                      <a16:creationId xmlns:a16="http://schemas.microsoft.com/office/drawing/2014/main" id="{4169C5E6-A5D2-8BE6-C057-82B7FA5EADB7}"/>
                    </a:ext>
                  </a:extLst>
                </p14:cNvPr>
                <p14:cNvContentPartPr/>
                <p14:nvPr/>
              </p14:nvContentPartPr>
              <p14:xfrm>
                <a:off x="6270268" y="295052"/>
                <a:ext cx="705240" cy="534600"/>
              </p14:xfrm>
            </p:contentPart>
          </mc:Choice>
          <mc:Fallback>
            <p:pic>
              <p:nvPicPr>
                <p:cNvPr id="163" name="Ink 162">
                  <a:extLst>
                    <a:ext uri="{FF2B5EF4-FFF2-40B4-BE49-F238E27FC236}">
                      <a16:creationId xmlns:a16="http://schemas.microsoft.com/office/drawing/2014/main" id="{4169C5E6-A5D2-8BE6-C057-82B7FA5EADB7}"/>
                    </a:ext>
                  </a:extLst>
                </p:cNvPr>
                <p:cNvPicPr/>
                <p:nvPr/>
              </p:nvPicPr>
              <p:blipFill>
                <a:blip r:embed="rId266"/>
                <a:stretch>
                  <a:fillRect/>
                </a:stretch>
              </p:blipFill>
              <p:spPr>
                <a:xfrm>
                  <a:off x="6261628" y="286412"/>
                  <a:ext cx="722880" cy="55224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64" name="Ink 163">
                  <a:extLst>
                    <a:ext uri="{FF2B5EF4-FFF2-40B4-BE49-F238E27FC236}">
                      <a16:creationId xmlns:a16="http://schemas.microsoft.com/office/drawing/2014/main" id="{C04E2722-72EB-7717-41F2-7F2F66FA9187}"/>
                    </a:ext>
                  </a:extLst>
                </p14:cNvPr>
                <p14:cNvContentPartPr/>
                <p14:nvPr/>
              </p14:nvContentPartPr>
              <p14:xfrm>
                <a:off x="7058668" y="444812"/>
                <a:ext cx="150840" cy="273600"/>
              </p14:xfrm>
            </p:contentPart>
          </mc:Choice>
          <mc:Fallback>
            <p:pic>
              <p:nvPicPr>
                <p:cNvPr id="164" name="Ink 163">
                  <a:extLst>
                    <a:ext uri="{FF2B5EF4-FFF2-40B4-BE49-F238E27FC236}">
                      <a16:creationId xmlns:a16="http://schemas.microsoft.com/office/drawing/2014/main" id="{C04E2722-72EB-7717-41F2-7F2F66FA9187}"/>
                    </a:ext>
                  </a:extLst>
                </p:cNvPr>
                <p:cNvPicPr/>
                <p:nvPr/>
              </p:nvPicPr>
              <p:blipFill>
                <a:blip r:embed="rId268"/>
                <a:stretch>
                  <a:fillRect/>
                </a:stretch>
              </p:blipFill>
              <p:spPr>
                <a:xfrm>
                  <a:off x="7049668" y="435812"/>
                  <a:ext cx="16848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65" name="Ink 164">
                  <a:extLst>
                    <a:ext uri="{FF2B5EF4-FFF2-40B4-BE49-F238E27FC236}">
                      <a16:creationId xmlns:a16="http://schemas.microsoft.com/office/drawing/2014/main" id="{D13517CE-2F2F-F77D-F6E8-7B1A96D6AE4C}"/>
                    </a:ext>
                  </a:extLst>
                </p14:cNvPr>
                <p14:cNvContentPartPr/>
                <p14:nvPr/>
              </p14:nvContentPartPr>
              <p14:xfrm>
                <a:off x="7296268" y="407372"/>
                <a:ext cx="192960" cy="300960"/>
              </p14:xfrm>
            </p:contentPart>
          </mc:Choice>
          <mc:Fallback>
            <p:pic>
              <p:nvPicPr>
                <p:cNvPr id="165" name="Ink 164">
                  <a:extLst>
                    <a:ext uri="{FF2B5EF4-FFF2-40B4-BE49-F238E27FC236}">
                      <a16:creationId xmlns:a16="http://schemas.microsoft.com/office/drawing/2014/main" id="{D13517CE-2F2F-F77D-F6E8-7B1A96D6AE4C}"/>
                    </a:ext>
                  </a:extLst>
                </p:cNvPr>
                <p:cNvPicPr/>
                <p:nvPr/>
              </p:nvPicPr>
              <p:blipFill>
                <a:blip r:embed="rId270"/>
                <a:stretch>
                  <a:fillRect/>
                </a:stretch>
              </p:blipFill>
              <p:spPr>
                <a:xfrm>
                  <a:off x="7287628" y="398372"/>
                  <a:ext cx="21060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66" name="Ink 165">
                  <a:extLst>
                    <a:ext uri="{FF2B5EF4-FFF2-40B4-BE49-F238E27FC236}">
                      <a16:creationId xmlns:a16="http://schemas.microsoft.com/office/drawing/2014/main" id="{10422262-5EC6-27E3-6BCB-5100333CBAFD}"/>
                    </a:ext>
                  </a:extLst>
                </p14:cNvPr>
                <p14:cNvContentPartPr/>
                <p14:nvPr/>
              </p14:nvContentPartPr>
              <p14:xfrm>
                <a:off x="7532068" y="446612"/>
                <a:ext cx="95760" cy="229320"/>
              </p14:xfrm>
            </p:contentPart>
          </mc:Choice>
          <mc:Fallback>
            <p:pic>
              <p:nvPicPr>
                <p:cNvPr id="166" name="Ink 165">
                  <a:extLst>
                    <a:ext uri="{FF2B5EF4-FFF2-40B4-BE49-F238E27FC236}">
                      <a16:creationId xmlns:a16="http://schemas.microsoft.com/office/drawing/2014/main" id="{10422262-5EC6-27E3-6BCB-5100333CBAFD}"/>
                    </a:ext>
                  </a:extLst>
                </p:cNvPr>
                <p:cNvPicPr/>
                <p:nvPr/>
              </p:nvPicPr>
              <p:blipFill>
                <a:blip r:embed="rId272"/>
                <a:stretch>
                  <a:fillRect/>
                </a:stretch>
              </p:blipFill>
              <p:spPr>
                <a:xfrm>
                  <a:off x="7523428" y="437972"/>
                  <a:ext cx="11340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67" name="Ink 166">
                  <a:extLst>
                    <a:ext uri="{FF2B5EF4-FFF2-40B4-BE49-F238E27FC236}">
                      <a16:creationId xmlns:a16="http://schemas.microsoft.com/office/drawing/2014/main" id="{0BEB6371-E79E-3AC2-B61C-3951ECE1B15B}"/>
                    </a:ext>
                  </a:extLst>
                </p14:cNvPr>
                <p14:cNvContentPartPr/>
                <p14:nvPr/>
              </p14:nvContentPartPr>
              <p14:xfrm>
                <a:off x="7540348" y="338612"/>
                <a:ext cx="11880" cy="56520"/>
              </p14:xfrm>
            </p:contentPart>
          </mc:Choice>
          <mc:Fallback>
            <p:pic>
              <p:nvPicPr>
                <p:cNvPr id="167" name="Ink 166">
                  <a:extLst>
                    <a:ext uri="{FF2B5EF4-FFF2-40B4-BE49-F238E27FC236}">
                      <a16:creationId xmlns:a16="http://schemas.microsoft.com/office/drawing/2014/main" id="{0BEB6371-E79E-3AC2-B61C-3951ECE1B15B}"/>
                    </a:ext>
                  </a:extLst>
                </p:cNvPr>
                <p:cNvPicPr/>
                <p:nvPr/>
              </p:nvPicPr>
              <p:blipFill>
                <a:blip r:embed="rId274"/>
                <a:stretch>
                  <a:fillRect/>
                </a:stretch>
              </p:blipFill>
              <p:spPr>
                <a:xfrm>
                  <a:off x="7531708" y="329612"/>
                  <a:ext cx="2952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68" name="Ink 167">
                  <a:extLst>
                    <a:ext uri="{FF2B5EF4-FFF2-40B4-BE49-F238E27FC236}">
                      <a16:creationId xmlns:a16="http://schemas.microsoft.com/office/drawing/2014/main" id="{1E524DC5-D6F7-7362-B270-5EE4D238EAE5}"/>
                    </a:ext>
                  </a:extLst>
                </p14:cNvPr>
                <p14:cNvContentPartPr/>
                <p14:nvPr/>
              </p14:nvContentPartPr>
              <p14:xfrm>
                <a:off x="7749148" y="447692"/>
                <a:ext cx="207720" cy="483120"/>
              </p14:xfrm>
            </p:contentPart>
          </mc:Choice>
          <mc:Fallback>
            <p:pic>
              <p:nvPicPr>
                <p:cNvPr id="168" name="Ink 167">
                  <a:extLst>
                    <a:ext uri="{FF2B5EF4-FFF2-40B4-BE49-F238E27FC236}">
                      <a16:creationId xmlns:a16="http://schemas.microsoft.com/office/drawing/2014/main" id="{1E524DC5-D6F7-7362-B270-5EE4D238EAE5}"/>
                    </a:ext>
                  </a:extLst>
                </p:cNvPr>
                <p:cNvPicPr/>
                <p:nvPr/>
              </p:nvPicPr>
              <p:blipFill>
                <a:blip r:embed="rId276"/>
                <a:stretch>
                  <a:fillRect/>
                </a:stretch>
              </p:blipFill>
              <p:spPr>
                <a:xfrm>
                  <a:off x="7740148" y="438692"/>
                  <a:ext cx="225360" cy="50076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69" name="Ink 168">
                  <a:extLst>
                    <a:ext uri="{FF2B5EF4-FFF2-40B4-BE49-F238E27FC236}">
                      <a16:creationId xmlns:a16="http://schemas.microsoft.com/office/drawing/2014/main" id="{64895D67-1505-C162-CCCB-EB4CBF38F5AD}"/>
                    </a:ext>
                  </a:extLst>
                </p14:cNvPr>
                <p14:cNvContentPartPr/>
                <p14:nvPr/>
              </p14:nvContentPartPr>
              <p14:xfrm>
                <a:off x="7992508" y="468932"/>
                <a:ext cx="221760" cy="224280"/>
              </p14:xfrm>
            </p:contentPart>
          </mc:Choice>
          <mc:Fallback>
            <p:pic>
              <p:nvPicPr>
                <p:cNvPr id="169" name="Ink 168">
                  <a:extLst>
                    <a:ext uri="{FF2B5EF4-FFF2-40B4-BE49-F238E27FC236}">
                      <a16:creationId xmlns:a16="http://schemas.microsoft.com/office/drawing/2014/main" id="{64895D67-1505-C162-CCCB-EB4CBF38F5AD}"/>
                    </a:ext>
                  </a:extLst>
                </p:cNvPr>
                <p:cNvPicPr/>
                <p:nvPr/>
              </p:nvPicPr>
              <p:blipFill>
                <a:blip r:embed="rId278"/>
                <a:stretch>
                  <a:fillRect/>
                </a:stretch>
              </p:blipFill>
              <p:spPr>
                <a:xfrm>
                  <a:off x="7983868" y="460292"/>
                  <a:ext cx="23940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70" name="Ink 169">
                  <a:extLst>
                    <a:ext uri="{FF2B5EF4-FFF2-40B4-BE49-F238E27FC236}">
                      <a16:creationId xmlns:a16="http://schemas.microsoft.com/office/drawing/2014/main" id="{F0EBD06B-363C-FED6-2701-CC2730B28CED}"/>
                    </a:ext>
                  </a:extLst>
                </p14:cNvPr>
                <p14:cNvContentPartPr/>
                <p14:nvPr/>
              </p14:nvContentPartPr>
              <p14:xfrm>
                <a:off x="8319388" y="354092"/>
                <a:ext cx="375120" cy="47520"/>
              </p14:xfrm>
            </p:contentPart>
          </mc:Choice>
          <mc:Fallback>
            <p:pic>
              <p:nvPicPr>
                <p:cNvPr id="170" name="Ink 169">
                  <a:extLst>
                    <a:ext uri="{FF2B5EF4-FFF2-40B4-BE49-F238E27FC236}">
                      <a16:creationId xmlns:a16="http://schemas.microsoft.com/office/drawing/2014/main" id="{F0EBD06B-363C-FED6-2701-CC2730B28CED}"/>
                    </a:ext>
                  </a:extLst>
                </p:cNvPr>
                <p:cNvPicPr/>
                <p:nvPr/>
              </p:nvPicPr>
              <p:blipFill>
                <a:blip r:embed="rId280"/>
                <a:stretch>
                  <a:fillRect/>
                </a:stretch>
              </p:blipFill>
              <p:spPr>
                <a:xfrm>
                  <a:off x="8310748" y="345092"/>
                  <a:ext cx="39276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71" name="Ink 170">
                  <a:extLst>
                    <a:ext uri="{FF2B5EF4-FFF2-40B4-BE49-F238E27FC236}">
                      <a16:creationId xmlns:a16="http://schemas.microsoft.com/office/drawing/2014/main" id="{07951143-1B2C-0142-5393-C913E0BFBF99}"/>
                    </a:ext>
                  </a:extLst>
                </p14:cNvPr>
                <p14:cNvContentPartPr/>
                <p14:nvPr/>
              </p14:nvContentPartPr>
              <p14:xfrm>
                <a:off x="8493268" y="322412"/>
                <a:ext cx="44640" cy="367560"/>
              </p14:xfrm>
            </p:contentPart>
          </mc:Choice>
          <mc:Fallback>
            <p:pic>
              <p:nvPicPr>
                <p:cNvPr id="171" name="Ink 170">
                  <a:extLst>
                    <a:ext uri="{FF2B5EF4-FFF2-40B4-BE49-F238E27FC236}">
                      <a16:creationId xmlns:a16="http://schemas.microsoft.com/office/drawing/2014/main" id="{07951143-1B2C-0142-5393-C913E0BFBF99}"/>
                    </a:ext>
                  </a:extLst>
                </p:cNvPr>
                <p:cNvPicPr/>
                <p:nvPr/>
              </p:nvPicPr>
              <p:blipFill>
                <a:blip r:embed="rId282"/>
                <a:stretch>
                  <a:fillRect/>
                </a:stretch>
              </p:blipFill>
              <p:spPr>
                <a:xfrm>
                  <a:off x="8484268" y="313412"/>
                  <a:ext cx="62280" cy="38520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72" name="Ink 171">
                  <a:extLst>
                    <a:ext uri="{FF2B5EF4-FFF2-40B4-BE49-F238E27FC236}">
                      <a16:creationId xmlns:a16="http://schemas.microsoft.com/office/drawing/2014/main" id="{B0A12565-BD24-B95A-8830-AB40BA168B9B}"/>
                    </a:ext>
                  </a:extLst>
                </p14:cNvPr>
                <p14:cNvContentPartPr/>
                <p14:nvPr/>
              </p14:nvContentPartPr>
              <p14:xfrm>
                <a:off x="8696668" y="496652"/>
                <a:ext cx="55440" cy="185400"/>
              </p14:xfrm>
            </p:contentPart>
          </mc:Choice>
          <mc:Fallback>
            <p:pic>
              <p:nvPicPr>
                <p:cNvPr id="172" name="Ink 171">
                  <a:extLst>
                    <a:ext uri="{FF2B5EF4-FFF2-40B4-BE49-F238E27FC236}">
                      <a16:creationId xmlns:a16="http://schemas.microsoft.com/office/drawing/2014/main" id="{B0A12565-BD24-B95A-8830-AB40BA168B9B}"/>
                    </a:ext>
                  </a:extLst>
                </p:cNvPr>
                <p:cNvPicPr/>
                <p:nvPr/>
              </p:nvPicPr>
              <p:blipFill>
                <a:blip r:embed="rId284"/>
                <a:stretch>
                  <a:fillRect/>
                </a:stretch>
              </p:blipFill>
              <p:spPr>
                <a:xfrm>
                  <a:off x="8687668" y="488012"/>
                  <a:ext cx="7308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173" name="Ink 172">
                  <a:extLst>
                    <a:ext uri="{FF2B5EF4-FFF2-40B4-BE49-F238E27FC236}">
                      <a16:creationId xmlns:a16="http://schemas.microsoft.com/office/drawing/2014/main" id="{AEC0CCE4-0D34-7342-8955-459BEA156B4C}"/>
                    </a:ext>
                  </a:extLst>
                </p14:cNvPr>
                <p14:cNvContentPartPr/>
                <p14:nvPr/>
              </p14:nvContentPartPr>
              <p14:xfrm>
                <a:off x="8742748" y="339332"/>
                <a:ext cx="6840" cy="42480"/>
              </p14:xfrm>
            </p:contentPart>
          </mc:Choice>
          <mc:Fallback>
            <p:pic>
              <p:nvPicPr>
                <p:cNvPr id="173" name="Ink 172">
                  <a:extLst>
                    <a:ext uri="{FF2B5EF4-FFF2-40B4-BE49-F238E27FC236}">
                      <a16:creationId xmlns:a16="http://schemas.microsoft.com/office/drawing/2014/main" id="{AEC0CCE4-0D34-7342-8955-459BEA156B4C}"/>
                    </a:ext>
                  </a:extLst>
                </p:cNvPr>
                <p:cNvPicPr/>
                <p:nvPr/>
              </p:nvPicPr>
              <p:blipFill>
                <a:blip r:embed="rId286"/>
                <a:stretch>
                  <a:fillRect/>
                </a:stretch>
              </p:blipFill>
              <p:spPr>
                <a:xfrm>
                  <a:off x="8733748" y="330332"/>
                  <a:ext cx="2448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175" name="Ink 174">
                  <a:extLst>
                    <a:ext uri="{FF2B5EF4-FFF2-40B4-BE49-F238E27FC236}">
                      <a16:creationId xmlns:a16="http://schemas.microsoft.com/office/drawing/2014/main" id="{5C601F28-B672-F73D-B67A-B5DA5F20B70C}"/>
                    </a:ext>
                  </a:extLst>
                </p14:cNvPr>
                <p14:cNvContentPartPr/>
                <p14:nvPr/>
              </p14:nvContentPartPr>
              <p14:xfrm>
                <a:off x="8838508" y="462092"/>
                <a:ext cx="476280" cy="212400"/>
              </p14:xfrm>
            </p:contentPart>
          </mc:Choice>
          <mc:Fallback>
            <p:pic>
              <p:nvPicPr>
                <p:cNvPr id="175" name="Ink 174">
                  <a:extLst>
                    <a:ext uri="{FF2B5EF4-FFF2-40B4-BE49-F238E27FC236}">
                      <a16:creationId xmlns:a16="http://schemas.microsoft.com/office/drawing/2014/main" id="{5C601F28-B672-F73D-B67A-B5DA5F20B70C}"/>
                    </a:ext>
                  </a:extLst>
                </p:cNvPr>
                <p:cNvPicPr/>
                <p:nvPr/>
              </p:nvPicPr>
              <p:blipFill>
                <a:blip r:embed="rId288"/>
                <a:stretch>
                  <a:fillRect/>
                </a:stretch>
              </p:blipFill>
              <p:spPr>
                <a:xfrm>
                  <a:off x="8829508" y="453092"/>
                  <a:ext cx="49392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176" name="Ink 175">
                  <a:extLst>
                    <a:ext uri="{FF2B5EF4-FFF2-40B4-BE49-F238E27FC236}">
                      <a16:creationId xmlns:a16="http://schemas.microsoft.com/office/drawing/2014/main" id="{3D67E822-ED52-F3C1-AFDD-FCD303F1DDFC}"/>
                    </a:ext>
                  </a:extLst>
                </p14:cNvPr>
                <p14:cNvContentPartPr/>
                <p14:nvPr/>
              </p14:nvContentPartPr>
              <p14:xfrm>
                <a:off x="9560668" y="337892"/>
                <a:ext cx="70200" cy="369000"/>
              </p14:xfrm>
            </p:contentPart>
          </mc:Choice>
          <mc:Fallback>
            <p:pic>
              <p:nvPicPr>
                <p:cNvPr id="176" name="Ink 175">
                  <a:extLst>
                    <a:ext uri="{FF2B5EF4-FFF2-40B4-BE49-F238E27FC236}">
                      <a16:creationId xmlns:a16="http://schemas.microsoft.com/office/drawing/2014/main" id="{3D67E822-ED52-F3C1-AFDD-FCD303F1DDFC}"/>
                    </a:ext>
                  </a:extLst>
                </p:cNvPr>
                <p:cNvPicPr/>
                <p:nvPr/>
              </p:nvPicPr>
              <p:blipFill>
                <a:blip r:embed="rId290"/>
                <a:stretch>
                  <a:fillRect/>
                </a:stretch>
              </p:blipFill>
              <p:spPr>
                <a:xfrm>
                  <a:off x="9551668" y="328892"/>
                  <a:ext cx="8784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177" name="Ink 176">
                  <a:extLst>
                    <a:ext uri="{FF2B5EF4-FFF2-40B4-BE49-F238E27FC236}">
                      <a16:creationId xmlns:a16="http://schemas.microsoft.com/office/drawing/2014/main" id="{36A3733A-BDF2-20AB-B34D-ED6CF1FF617C}"/>
                    </a:ext>
                  </a:extLst>
                </p14:cNvPr>
                <p14:cNvContentPartPr/>
                <p14:nvPr/>
              </p14:nvContentPartPr>
              <p14:xfrm>
                <a:off x="9817348" y="320612"/>
                <a:ext cx="229320" cy="345240"/>
              </p14:xfrm>
            </p:contentPart>
          </mc:Choice>
          <mc:Fallback>
            <p:pic>
              <p:nvPicPr>
                <p:cNvPr id="177" name="Ink 176">
                  <a:extLst>
                    <a:ext uri="{FF2B5EF4-FFF2-40B4-BE49-F238E27FC236}">
                      <a16:creationId xmlns:a16="http://schemas.microsoft.com/office/drawing/2014/main" id="{36A3733A-BDF2-20AB-B34D-ED6CF1FF617C}"/>
                    </a:ext>
                  </a:extLst>
                </p:cNvPr>
                <p:cNvPicPr/>
                <p:nvPr/>
              </p:nvPicPr>
              <p:blipFill>
                <a:blip r:embed="rId292"/>
                <a:stretch>
                  <a:fillRect/>
                </a:stretch>
              </p:blipFill>
              <p:spPr>
                <a:xfrm>
                  <a:off x="9808708" y="311972"/>
                  <a:ext cx="24696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178" name="Ink 177">
                  <a:extLst>
                    <a:ext uri="{FF2B5EF4-FFF2-40B4-BE49-F238E27FC236}">
                      <a16:creationId xmlns:a16="http://schemas.microsoft.com/office/drawing/2014/main" id="{D48DD7F3-CE4D-F8C2-1EE0-87BB7EF45F0A}"/>
                    </a:ext>
                  </a:extLst>
                </p14:cNvPr>
                <p14:cNvContentPartPr/>
                <p14:nvPr/>
              </p14:nvContentPartPr>
              <p14:xfrm>
                <a:off x="10107148" y="444812"/>
                <a:ext cx="109440" cy="226800"/>
              </p14:xfrm>
            </p:contentPart>
          </mc:Choice>
          <mc:Fallback>
            <p:pic>
              <p:nvPicPr>
                <p:cNvPr id="178" name="Ink 177">
                  <a:extLst>
                    <a:ext uri="{FF2B5EF4-FFF2-40B4-BE49-F238E27FC236}">
                      <a16:creationId xmlns:a16="http://schemas.microsoft.com/office/drawing/2014/main" id="{D48DD7F3-CE4D-F8C2-1EE0-87BB7EF45F0A}"/>
                    </a:ext>
                  </a:extLst>
                </p:cNvPr>
                <p:cNvPicPr/>
                <p:nvPr/>
              </p:nvPicPr>
              <p:blipFill>
                <a:blip r:embed="rId294"/>
                <a:stretch>
                  <a:fillRect/>
                </a:stretch>
              </p:blipFill>
              <p:spPr>
                <a:xfrm>
                  <a:off x="10098148" y="435812"/>
                  <a:ext cx="12708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179" name="Ink 178">
                  <a:extLst>
                    <a:ext uri="{FF2B5EF4-FFF2-40B4-BE49-F238E27FC236}">
                      <a16:creationId xmlns:a16="http://schemas.microsoft.com/office/drawing/2014/main" id="{2909913A-2930-6FC2-2DE2-8EF15CE42705}"/>
                    </a:ext>
                  </a:extLst>
                </p14:cNvPr>
                <p14:cNvContentPartPr/>
                <p14:nvPr/>
              </p14:nvContentPartPr>
              <p14:xfrm>
                <a:off x="10272028" y="441572"/>
                <a:ext cx="137880" cy="200880"/>
              </p14:xfrm>
            </p:contentPart>
          </mc:Choice>
          <mc:Fallback>
            <p:pic>
              <p:nvPicPr>
                <p:cNvPr id="179" name="Ink 178">
                  <a:extLst>
                    <a:ext uri="{FF2B5EF4-FFF2-40B4-BE49-F238E27FC236}">
                      <a16:creationId xmlns:a16="http://schemas.microsoft.com/office/drawing/2014/main" id="{2909913A-2930-6FC2-2DE2-8EF15CE42705}"/>
                    </a:ext>
                  </a:extLst>
                </p:cNvPr>
                <p:cNvPicPr/>
                <p:nvPr/>
              </p:nvPicPr>
              <p:blipFill>
                <a:blip r:embed="rId296"/>
                <a:stretch>
                  <a:fillRect/>
                </a:stretch>
              </p:blipFill>
              <p:spPr>
                <a:xfrm>
                  <a:off x="10263388" y="432932"/>
                  <a:ext cx="15552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180" name="Ink 179">
                  <a:extLst>
                    <a:ext uri="{FF2B5EF4-FFF2-40B4-BE49-F238E27FC236}">
                      <a16:creationId xmlns:a16="http://schemas.microsoft.com/office/drawing/2014/main" id="{5F7D536D-4DE4-F6F9-CDA5-695F3E9FEC47}"/>
                    </a:ext>
                  </a:extLst>
                </p14:cNvPr>
                <p14:cNvContentPartPr/>
                <p14:nvPr/>
              </p14:nvContentPartPr>
              <p14:xfrm>
                <a:off x="10611148" y="565412"/>
                <a:ext cx="360" cy="1440"/>
              </p14:xfrm>
            </p:contentPart>
          </mc:Choice>
          <mc:Fallback>
            <p:pic>
              <p:nvPicPr>
                <p:cNvPr id="180" name="Ink 179">
                  <a:extLst>
                    <a:ext uri="{FF2B5EF4-FFF2-40B4-BE49-F238E27FC236}">
                      <a16:creationId xmlns:a16="http://schemas.microsoft.com/office/drawing/2014/main" id="{5F7D536D-4DE4-F6F9-CDA5-695F3E9FEC47}"/>
                    </a:ext>
                  </a:extLst>
                </p:cNvPr>
                <p:cNvPicPr/>
                <p:nvPr/>
              </p:nvPicPr>
              <p:blipFill>
                <a:blip r:embed="rId3"/>
                <a:stretch>
                  <a:fillRect/>
                </a:stretch>
              </p:blipFill>
              <p:spPr>
                <a:xfrm>
                  <a:off x="10602148" y="556772"/>
                  <a:ext cx="1800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181" name="Ink 180">
                  <a:extLst>
                    <a:ext uri="{FF2B5EF4-FFF2-40B4-BE49-F238E27FC236}">
                      <a16:creationId xmlns:a16="http://schemas.microsoft.com/office/drawing/2014/main" id="{EAEFC654-87C3-6520-31D7-BEC2D6FAF750}"/>
                    </a:ext>
                  </a:extLst>
                </p14:cNvPr>
                <p14:cNvContentPartPr/>
                <p14:nvPr/>
              </p14:nvContentPartPr>
              <p14:xfrm>
                <a:off x="10630228" y="305852"/>
                <a:ext cx="157680" cy="371520"/>
              </p14:xfrm>
            </p:contentPart>
          </mc:Choice>
          <mc:Fallback>
            <p:pic>
              <p:nvPicPr>
                <p:cNvPr id="181" name="Ink 180">
                  <a:extLst>
                    <a:ext uri="{FF2B5EF4-FFF2-40B4-BE49-F238E27FC236}">
                      <a16:creationId xmlns:a16="http://schemas.microsoft.com/office/drawing/2014/main" id="{EAEFC654-87C3-6520-31D7-BEC2D6FAF750}"/>
                    </a:ext>
                  </a:extLst>
                </p:cNvPr>
                <p:cNvPicPr/>
                <p:nvPr/>
              </p:nvPicPr>
              <p:blipFill>
                <a:blip r:embed="rId299"/>
                <a:stretch>
                  <a:fillRect/>
                </a:stretch>
              </p:blipFill>
              <p:spPr>
                <a:xfrm>
                  <a:off x="10621228" y="297212"/>
                  <a:ext cx="175320" cy="38916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183" name="Ink 182">
                  <a:extLst>
                    <a:ext uri="{FF2B5EF4-FFF2-40B4-BE49-F238E27FC236}">
                      <a16:creationId xmlns:a16="http://schemas.microsoft.com/office/drawing/2014/main" id="{20A63426-BAAA-8FB4-E22B-05F8FA95699B}"/>
                    </a:ext>
                  </a:extLst>
                </p14:cNvPr>
                <p14:cNvContentPartPr/>
                <p14:nvPr/>
              </p14:nvContentPartPr>
              <p14:xfrm>
                <a:off x="9832828" y="2140772"/>
                <a:ext cx="1690920" cy="842760"/>
              </p14:xfrm>
            </p:contentPart>
          </mc:Choice>
          <mc:Fallback>
            <p:pic>
              <p:nvPicPr>
                <p:cNvPr id="183" name="Ink 182">
                  <a:extLst>
                    <a:ext uri="{FF2B5EF4-FFF2-40B4-BE49-F238E27FC236}">
                      <a16:creationId xmlns:a16="http://schemas.microsoft.com/office/drawing/2014/main" id="{20A63426-BAAA-8FB4-E22B-05F8FA95699B}"/>
                    </a:ext>
                  </a:extLst>
                </p:cNvPr>
                <p:cNvPicPr/>
                <p:nvPr/>
              </p:nvPicPr>
              <p:blipFill>
                <a:blip r:embed="rId301"/>
                <a:stretch>
                  <a:fillRect/>
                </a:stretch>
              </p:blipFill>
              <p:spPr>
                <a:xfrm>
                  <a:off x="9824188" y="2131772"/>
                  <a:ext cx="1708560" cy="86040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184" name="Ink 183">
                  <a:extLst>
                    <a:ext uri="{FF2B5EF4-FFF2-40B4-BE49-F238E27FC236}">
                      <a16:creationId xmlns:a16="http://schemas.microsoft.com/office/drawing/2014/main" id="{646A650C-008B-1950-2535-95FCAF6A160D}"/>
                    </a:ext>
                  </a:extLst>
                </p14:cNvPr>
                <p14:cNvContentPartPr/>
                <p14:nvPr/>
              </p14:nvContentPartPr>
              <p14:xfrm>
                <a:off x="9816628" y="2218172"/>
                <a:ext cx="1616760" cy="1080720"/>
              </p14:xfrm>
            </p:contentPart>
          </mc:Choice>
          <mc:Fallback>
            <p:pic>
              <p:nvPicPr>
                <p:cNvPr id="184" name="Ink 183">
                  <a:extLst>
                    <a:ext uri="{FF2B5EF4-FFF2-40B4-BE49-F238E27FC236}">
                      <a16:creationId xmlns:a16="http://schemas.microsoft.com/office/drawing/2014/main" id="{646A650C-008B-1950-2535-95FCAF6A160D}"/>
                    </a:ext>
                  </a:extLst>
                </p:cNvPr>
                <p:cNvPicPr/>
                <p:nvPr/>
              </p:nvPicPr>
              <p:blipFill>
                <a:blip r:embed="rId303"/>
                <a:stretch>
                  <a:fillRect/>
                </a:stretch>
              </p:blipFill>
              <p:spPr>
                <a:xfrm>
                  <a:off x="9807628" y="2209172"/>
                  <a:ext cx="1634400" cy="109836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186" name="Ink 185">
                  <a:extLst>
                    <a:ext uri="{FF2B5EF4-FFF2-40B4-BE49-F238E27FC236}">
                      <a16:creationId xmlns:a16="http://schemas.microsoft.com/office/drawing/2014/main" id="{99C18331-E61A-209F-5FD6-978E532B6E9A}"/>
                    </a:ext>
                  </a:extLst>
                </p14:cNvPr>
                <p14:cNvContentPartPr/>
                <p14:nvPr/>
              </p14:nvContentPartPr>
              <p14:xfrm>
                <a:off x="1703668" y="2163812"/>
                <a:ext cx="6877440" cy="1516680"/>
              </p14:xfrm>
            </p:contentPart>
          </mc:Choice>
          <mc:Fallback>
            <p:pic>
              <p:nvPicPr>
                <p:cNvPr id="186" name="Ink 185">
                  <a:extLst>
                    <a:ext uri="{FF2B5EF4-FFF2-40B4-BE49-F238E27FC236}">
                      <a16:creationId xmlns:a16="http://schemas.microsoft.com/office/drawing/2014/main" id="{99C18331-E61A-209F-5FD6-978E532B6E9A}"/>
                    </a:ext>
                  </a:extLst>
                </p:cNvPr>
                <p:cNvPicPr/>
                <p:nvPr/>
              </p:nvPicPr>
              <p:blipFill>
                <a:blip r:embed="rId305"/>
                <a:stretch>
                  <a:fillRect/>
                </a:stretch>
              </p:blipFill>
              <p:spPr>
                <a:xfrm>
                  <a:off x="1695028" y="2155172"/>
                  <a:ext cx="6895080" cy="153432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187" name="Ink 186">
                  <a:extLst>
                    <a:ext uri="{FF2B5EF4-FFF2-40B4-BE49-F238E27FC236}">
                      <a16:creationId xmlns:a16="http://schemas.microsoft.com/office/drawing/2014/main" id="{A09FFFF0-35D1-0A0A-9E32-4EE47DDA6BA1}"/>
                    </a:ext>
                  </a:extLst>
                </p14:cNvPr>
                <p14:cNvContentPartPr/>
                <p14:nvPr/>
              </p14:nvContentPartPr>
              <p14:xfrm>
                <a:off x="8537908" y="3516692"/>
                <a:ext cx="219600" cy="383040"/>
              </p14:xfrm>
            </p:contentPart>
          </mc:Choice>
          <mc:Fallback>
            <p:pic>
              <p:nvPicPr>
                <p:cNvPr id="187" name="Ink 186">
                  <a:extLst>
                    <a:ext uri="{FF2B5EF4-FFF2-40B4-BE49-F238E27FC236}">
                      <a16:creationId xmlns:a16="http://schemas.microsoft.com/office/drawing/2014/main" id="{A09FFFF0-35D1-0A0A-9E32-4EE47DDA6BA1}"/>
                    </a:ext>
                  </a:extLst>
                </p:cNvPr>
                <p:cNvPicPr/>
                <p:nvPr/>
              </p:nvPicPr>
              <p:blipFill>
                <a:blip r:embed="rId307"/>
                <a:stretch>
                  <a:fillRect/>
                </a:stretch>
              </p:blipFill>
              <p:spPr>
                <a:xfrm>
                  <a:off x="8529268" y="3507692"/>
                  <a:ext cx="237240" cy="40068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189" name="Ink 188">
                  <a:extLst>
                    <a:ext uri="{FF2B5EF4-FFF2-40B4-BE49-F238E27FC236}">
                      <a16:creationId xmlns:a16="http://schemas.microsoft.com/office/drawing/2014/main" id="{6693247C-F295-4D4D-8376-642836565BA5}"/>
                    </a:ext>
                  </a:extLst>
                </p14:cNvPr>
                <p14:cNvContentPartPr/>
                <p14:nvPr/>
              </p14:nvContentPartPr>
              <p14:xfrm>
                <a:off x="9075388" y="3398972"/>
                <a:ext cx="654840" cy="272520"/>
              </p14:xfrm>
            </p:contentPart>
          </mc:Choice>
          <mc:Fallback>
            <p:pic>
              <p:nvPicPr>
                <p:cNvPr id="189" name="Ink 188">
                  <a:extLst>
                    <a:ext uri="{FF2B5EF4-FFF2-40B4-BE49-F238E27FC236}">
                      <a16:creationId xmlns:a16="http://schemas.microsoft.com/office/drawing/2014/main" id="{6693247C-F295-4D4D-8376-642836565BA5}"/>
                    </a:ext>
                  </a:extLst>
                </p:cNvPr>
                <p:cNvPicPr/>
                <p:nvPr/>
              </p:nvPicPr>
              <p:blipFill>
                <a:blip r:embed="rId309"/>
                <a:stretch>
                  <a:fillRect/>
                </a:stretch>
              </p:blipFill>
              <p:spPr>
                <a:xfrm>
                  <a:off x="9066748" y="3389972"/>
                  <a:ext cx="67248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190" name="Ink 189">
                  <a:extLst>
                    <a:ext uri="{FF2B5EF4-FFF2-40B4-BE49-F238E27FC236}">
                      <a16:creationId xmlns:a16="http://schemas.microsoft.com/office/drawing/2014/main" id="{25024510-1D97-9AF4-4242-8FF3D1354F72}"/>
                    </a:ext>
                  </a:extLst>
                </p14:cNvPr>
                <p14:cNvContentPartPr/>
                <p14:nvPr/>
              </p14:nvContentPartPr>
              <p14:xfrm>
                <a:off x="8991868" y="3624332"/>
                <a:ext cx="807840" cy="601200"/>
              </p14:xfrm>
            </p:contentPart>
          </mc:Choice>
          <mc:Fallback>
            <p:pic>
              <p:nvPicPr>
                <p:cNvPr id="190" name="Ink 189">
                  <a:extLst>
                    <a:ext uri="{FF2B5EF4-FFF2-40B4-BE49-F238E27FC236}">
                      <a16:creationId xmlns:a16="http://schemas.microsoft.com/office/drawing/2014/main" id="{25024510-1D97-9AF4-4242-8FF3D1354F72}"/>
                    </a:ext>
                  </a:extLst>
                </p:cNvPr>
                <p:cNvPicPr/>
                <p:nvPr/>
              </p:nvPicPr>
              <p:blipFill>
                <a:blip r:embed="rId311"/>
                <a:stretch>
                  <a:fillRect/>
                </a:stretch>
              </p:blipFill>
              <p:spPr>
                <a:xfrm>
                  <a:off x="8983228" y="3615692"/>
                  <a:ext cx="825480" cy="61884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191" name="Ink 190">
                  <a:extLst>
                    <a:ext uri="{FF2B5EF4-FFF2-40B4-BE49-F238E27FC236}">
                      <a16:creationId xmlns:a16="http://schemas.microsoft.com/office/drawing/2014/main" id="{DF5D5B61-76C3-CD46-B71D-C0776D4631D8}"/>
                    </a:ext>
                  </a:extLst>
                </p14:cNvPr>
                <p14:cNvContentPartPr/>
                <p14:nvPr/>
              </p14:nvContentPartPr>
              <p14:xfrm>
                <a:off x="9709708" y="3571772"/>
                <a:ext cx="50760" cy="619920"/>
              </p14:xfrm>
            </p:contentPart>
          </mc:Choice>
          <mc:Fallback>
            <p:pic>
              <p:nvPicPr>
                <p:cNvPr id="191" name="Ink 190">
                  <a:extLst>
                    <a:ext uri="{FF2B5EF4-FFF2-40B4-BE49-F238E27FC236}">
                      <a16:creationId xmlns:a16="http://schemas.microsoft.com/office/drawing/2014/main" id="{DF5D5B61-76C3-CD46-B71D-C0776D4631D8}"/>
                    </a:ext>
                  </a:extLst>
                </p:cNvPr>
                <p:cNvPicPr/>
                <p:nvPr/>
              </p:nvPicPr>
              <p:blipFill>
                <a:blip r:embed="rId313"/>
                <a:stretch>
                  <a:fillRect/>
                </a:stretch>
              </p:blipFill>
              <p:spPr>
                <a:xfrm>
                  <a:off x="9701068" y="3562772"/>
                  <a:ext cx="68400" cy="63756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193" name="Ink 192">
                  <a:extLst>
                    <a:ext uri="{FF2B5EF4-FFF2-40B4-BE49-F238E27FC236}">
                      <a16:creationId xmlns:a16="http://schemas.microsoft.com/office/drawing/2014/main" id="{D601F6D1-8139-27ED-8298-E06010CEA580}"/>
                    </a:ext>
                  </a:extLst>
                </p14:cNvPr>
                <p14:cNvContentPartPr/>
                <p14:nvPr/>
              </p14:nvContentPartPr>
              <p14:xfrm>
                <a:off x="9953068" y="3684812"/>
                <a:ext cx="212040" cy="299880"/>
              </p14:xfrm>
            </p:contentPart>
          </mc:Choice>
          <mc:Fallback>
            <p:pic>
              <p:nvPicPr>
                <p:cNvPr id="193" name="Ink 192">
                  <a:extLst>
                    <a:ext uri="{FF2B5EF4-FFF2-40B4-BE49-F238E27FC236}">
                      <a16:creationId xmlns:a16="http://schemas.microsoft.com/office/drawing/2014/main" id="{D601F6D1-8139-27ED-8298-E06010CEA580}"/>
                    </a:ext>
                  </a:extLst>
                </p:cNvPr>
                <p:cNvPicPr/>
                <p:nvPr/>
              </p:nvPicPr>
              <p:blipFill>
                <a:blip r:embed="rId315"/>
                <a:stretch>
                  <a:fillRect/>
                </a:stretch>
              </p:blipFill>
              <p:spPr>
                <a:xfrm>
                  <a:off x="9944068" y="3676172"/>
                  <a:ext cx="22968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194" name="Ink 193">
                  <a:extLst>
                    <a:ext uri="{FF2B5EF4-FFF2-40B4-BE49-F238E27FC236}">
                      <a16:creationId xmlns:a16="http://schemas.microsoft.com/office/drawing/2014/main" id="{EB05AF39-C9A0-A96E-BB1E-F9D2CCF9D5B9}"/>
                    </a:ext>
                  </a:extLst>
                </p14:cNvPr>
                <p14:cNvContentPartPr/>
                <p14:nvPr/>
              </p14:nvContentPartPr>
              <p14:xfrm>
                <a:off x="10224508" y="3665372"/>
                <a:ext cx="289080" cy="300600"/>
              </p14:xfrm>
            </p:contentPart>
          </mc:Choice>
          <mc:Fallback>
            <p:pic>
              <p:nvPicPr>
                <p:cNvPr id="194" name="Ink 193">
                  <a:extLst>
                    <a:ext uri="{FF2B5EF4-FFF2-40B4-BE49-F238E27FC236}">
                      <a16:creationId xmlns:a16="http://schemas.microsoft.com/office/drawing/2014/main" id="{EB05AF39-C9A0-A96E-BB1E-F9D2CCF9D5B9}"/>
                    </a:ext>
                  </a:extLst>
                </p:cNvPr>
                <p:cNvPicPr/>
                <p:nvPr/>
              </p:nvPicPr>
              <p:blipFill>
                <a:blip r:embed="rId317"/>
                <a:stretch>
                  <a:fillRect/>
                </a:stretch>
              </p:blipFill>
              <p:spPr>
                <a:xfrm>
                  <a:off x="10215508" y="3656732"/>
                  <a:ext cx="306720" cy="31824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195" name="Ink 194">
                  <a:extLst>
                    <a:ext uri="{FF2B5EF4-FFF2-40B4-BE49-F238E27FC236}">
                      <a16:creationId xmlns:a16="http://schemas.microsoft.com/office/drawing/2014/main" id="{B77F831C-2FD0-C961-97F0-D6C767265340}"/>
                    </a:ext>
                  </a:extLst>
                </p14:cNvPr>
                <p14:cNvContentPartPr/>
                <p14:nvPr/>
              </p14:nvContentPartPr>
              <p14:xfrm>
                <a:off x="10470388" y="3690572"/>
                <a:ext cx="15840" cy="72720"/>
              </p14:xfrm>
            </p:contentPart>
          </mc:Choice>
          <mc:Fallback>
            <p:pic>
              <p:nvPicPr>
                <p:cNvPr id="195" name="Ink 194">
                  <a:extLst>
                    <a:ext uri="{FF2B5EF4-FFF2-40B4-BE49-F238E27FC236}">
                      <a16:creationId xmlns:a16="http://schemas.microsoft.com/office/drawing/2014/main" id="{B77F831C-2FD0-C961-97F0-D6C767265340}"/>
                    </a:ext>
                  </a:extLst>
                </p:cNvPr>
                <p:cNvPicPr/>
                <p:nvPr/>
              </p:nvPicPr>
              <p:blipFill>
                <a:blip r:embed="rId319"/>
                <a:stretch>
                  <a:fillRect/>
                </a:stretch>
              </p:blipFill>
              <p:spPr>
                <a:xfrm>
                  <a:off x="10461388" y="3681572"/>
                  <a:ext cx="3348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196" name="Ink 195">
                  <a:extLst>
                    <a:ext uri="{FF2B5EF4-FFF2-40B4-BE49-F238E27FC236}">
                      <a16:creationId xmlns:a16="http://schemas.microsoft.com/office/drawing/2014/main" id="{67F251FE-AF2B-A161-C2F2-6A0B67B3305C}"/>
                    </a:ext>
                  </a:extLst>
                </p14:cNvPr>
                <p14:cNvContentPartPr/>
                <p14:nvPr/>
              </p14:nvContentPartPr>
              <p14:xfrm>
                <a:off x="10634188" y="3893972"/>
                <a:ext cx="52200" cy="12960"/>
              </p14:xfrm>
            </p:contentPart>
          </mc:Choice>
          <mc:Fallback>
            <p:pic>
              <p:nvPicPr>
                <p:cNvPr id="196" name="Ink 195">
                  <a:extLst>
                    <a:ext uri="{FF2B5EF4-FFF2-40B4-BE49-F238E27FC236}">
                      <a16:creationId xmlns:a16="http://schemas.microsoft.com/office/drawing/2014/main" id="{67F251FE-AF2B-A161-C2F2-6A0B67B3305C}"/>
                    </a:ext>
                  </a:extLst>
                </p:cNvPr>
                <p:cNvPicPr/>
                <p:nvPr/>
              </p:nvPicPr>
              <p:blipFill>
                <a:blip r:embed="rId321"/>
                <a:stretch>
                  <a:fillRect/>
                </a:stretch>
              </p:blipFill>
              <p:spPr>
                <a:xfrm>
                  <a:off x="10625188" y="3885332"/>
                  <a:ext cx="6984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197" name="Ink 196">
                  <a:extLst>
                    <a:ext uri="{FF2B5EF4-FFF2-40B4-BE49-F238E27FC236}">
                      <a16:creationId xmlns:a16="http://schemas.microsoft.com/office/drawing/2014/main" id="{DB6BA1DD-BBB6-004A-58A0-94F57D0F19AF}"/>
                    </a:ext>
                  </a:extLst>
                </p14:cNvPr>
                <p14:cNvContentPartPr/>
                <p14:nvPr/>
              </p14:nvContentPartPr>
              <p14:xfrm>
                <a:off x="10858108" y="3724052"/>
                <a:ext cx="564120" cy="257040"/>
              </p14:xfrm>
            </p:contentPart>
          </mc:Choice>
          <mc:Fallback>
            <p:pic>
              <p:nvPicPr>
                <p:cNvPr id="197" name="Ink 196">
                  <a:extLst>
                    <a:ext uri="{FF2B5EF4-FFF2-40B4-BE49-F238E27FC236}">
                      <a16:creationId xmlns:a16="http://schemas.microsoft.com/office/drawing/2014/main" id="{DB6BA1DD-BBB6-004A-58A0-94F57D0F19AF}"/>
                    </a:ext>
                  </a:extLst>
                </p:cNvPr>
                <p:cNvPicPr/>
                <p:nvPr/>
              </p:nvPicPr>
              <p:blipFill>
                <a:blip r:embed="rId323"/>
                <a:stretch>
                  <a:fillRect/>
                </a:stretch>
              </p:blipFill>
              <p:spPr>
                <a:xfrm>
                  <a:off x="10849468" y="3715412"/>
                  <a:ext cx="58176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198" name="Ink 197">
                  <a:extLst>
                    <a:ext uri="{FF2B5EF4-FFF2-40B4-BE49-F238E27FC236}">
                      <a16:creationId xmlns:a16="http://schemas.microsoft.com/office/drawing/2014/main" id="{5C29B5A6-AB7D-B8F0-D68C-C54D360A4861}"/>
                    </a:ext>
                  </a:extLst>
                </p14:cNvPr>
                <p14:cNvContentPartPr/>
                <p14:nvPr/>
              </p14:nvContentPartPr>
              <p14:xfrm>
                <a:off x="11583508" y="3855092"/>
                <a:ext cx="20880" cy="3240"/>
              </p14:xfrm>
            </p:contentPart>
          </mc:Choice>
          <mc:Fallback>
            <p:pic>
              <p:nvPicPr>
                <p:cNvPr id="198" name="Ink 197">
                  <a:extLst>
                    <a:ext uri="{FF2B5EF4-FFF2-40B4-BE49-F238E27FC236}">
                      <a16:creationId xmlns:a16="http://schemas.microsoft.com/office/drawing/2014/main" id="{5C29B5A6-AB7D-B8F0-D68C-C54D360A4861}"/>
                    </a:ext>
                  </a:extLst>
                </p:cNvPr>
                <p:cNvPicPr/>
                <p:nvPr/>
              </p:nvPicPr>
              <p:blipFill>
                <a:blip r:embed="rId325"/>
                <a:stretch>
                  <a:fillRect/>
                </a:stretch>
              </p:blipFill>
              <p:spPr>
                <a:xfrm>
                  <a:off x="11574868" y="3846092"/>
                  <a:ext cx="3852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00" name="Ink 199">
                  <a:extLst>
                    <a:ext uri="{FF2B5EF4-FFF2-40B4-BE49-F238E27FC236}">
                      <a16:creationId xmlns:a16="http://schemas.microsoft.com/office/drawing/2014/main" id="{15A376D0-7720-27FE-F5F7-FB7DFFAEF6EF}"/>
                    </a:ext>
                  </a:extLst>
                </p14:cNvPr>
                <p14:cNvContentPartPr/>
                <p14:nvPr/>
              </p14:nvContentPartPr>
              <p14:xfrm>
                <a:off x="1694668" y="4439732"/>
                <a:ext cx="7217280" cy="482040"/>
              </p14:xfrm>
            </p:contentPart>
          </mc:Choice>
          <mc:Fallback>
            <p:pic>
              <p:nvPicPr>
                <p:cNvPr id="200" name="Ink 199">
                  <a:extLst>
                    <a:ext uri="{FF2B5EF4-FFF2-40B4-BE49-F238E27FC236}">
                      <a16:creationId xmlns:a16="http://schemas.microsoft.com/office/drawing/2014/main" id="{15A376D0-7720-27FE-F5F7-FB7DFFAEF6EF}"/>
                    </a:ext>
                  </a:extLst>
                </p:cNvPr>
                <p:cNvPicPr/>
                <p:nvPr/>
              </p:nvPicPr>
              <p:blipFill>
                <a:blip r:embed="rId327"/>
                <a:stretch>
                  <a:fillRect/>
                </a:stretch>
              </p:blipFill>
              <p:spPr>
                <a:xfrm>
                  <a:off x="1685668" y="4430732"/>
                  <a:ext cx="7234920" cy="49968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01" name="Ink 200">
                  <a:extLst>
                    <a:ext uri="{FF2B5EF4-FFF2-40B4-BE49-F238E27FC236}">
                      <a16:creationId xmlns:a16="http://schemas.microsoft.com/office/drawing/2014/main" id="{0512A7E0-036F-64CE-69DA-C28DB184A836}"/>
                    </a:ext>
                  </a:extLst>
                </p14:cNvPr>
                <p14:cNvContentPartPr/>
                <p14:nvPr/>
              </p14:nvContentPartPr>
              <p14:xfrm>
                <a:off x="8810428" y="4729892"/>
                <a:ext cx="254160" cy="269280"/>
              </p14:xfrm>
            </p:contentPart>
          </mc:Choice>
          <mc:Fallback>
            <p:pic>
              <p:nvPicPr>
                <p:cNvPr id="201" name="Ink 200">
                  <a:extLst>
                    <a:ext uri="{FF2B5EF4-FFF2-40B4-BE49-F238E27FC236}">
                      <a16:creationId xmlns:a16="http://schemas.microsoft.com/office/drawing/2014/main" id="{0512A7E0-036F-64CE-69DA-C28DB184A836}"/>
                    </a:ext>
                  </a:extLst>
                </p:cNvPr>
                <p:cNvPicPr/>
                <p:nvPr/>
              </p:nvPicPr>
              <p:blipFill>
                <a:blip r:embed="rId329"/>
                <a:stretch>
                  <a:fillRect/>
                </a:stretch>
              </p:blipFill>
              <p:spPr>
                <a:xfrm>
                  <a:off x="8801428" y="4720892"/>
                  <a:ext cx="27180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02" name="Ink 201">
                  <a:extLst>
                    <a:ext uri="{FF2B5EF4-FFF2-40B4-BE49-F238E27FC236}">
                      <a16:creationId xmlns:a16="http://schemas.microsoft.com/office/drawing/2014/main" id="{4D9EC8AE-FE47-2A16-1BF5-1A5EE997AD87}"/>
                    </a:ext>
                  </a:extLst>
                </p14:cNvPr>
                <p14:cNvContentPartPr/>
                <p14:nvPr/>
              </p14:nvContentPartPr>
              <p14:xfrm>
                <a:off x="9315148" y="4644932"/>
                <a:ext cx="819000" cy="304200"/>
              </p14:xfrm>
            </p:contentPart>
          </mc:Choice>
          <mc:Fallback>
            <p:pic>
              <p:nvPicPr>
                <p:cNvPr id="202" name="Ink 201">
                  <a:extLst>
                    <a:ext uri="{FF2B5EF4-FFF2-40B4-BE49-F238E27FC236}">
                      <a16:creationId xmlns:a16="http://schemas.microsoft.com/office/drawing/2014/main" id="{4D9EC8AE-FE47-2A16-1BF5-1A5EE997AD87}"/>
                    </a:ext>
                  </a:extLst>
                </p:cNvPr>
                <p:cNvPicPr/>
                <p:nvPr/>
              </p:nvPicPr>
              <p:blipFill>
                <a:blip r:embed="rId331"/>
                <a:stretch>
                  <a:fillRect/>
                </a:stretch>
              </p:blipFill>
              <p:spPr>
                <a:xfrm>
                  <a:off x="9306148" y="4635932"/>
                  <a:ext cx="83664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03" name="Ink 202">
                  <a:extLst>
                    <a:ext uri="{FF2B5EF4-FFF2-40B4-BE49-F238E27FC236}">
                      <a16:creationId xmlns:a16="http://schemas.microsoft.com/office/drawing/2014/main" id="{4A33803B-CF14-0ED1-F233-360EE79B8131}"/>
                    </a:ext>
                  </a:extLst>
                </p14:cNvPr>
                <p14:cNvContentPartPr/>
                <p14:nvPr/>
              </p14:nvContentPartPr>
              <p14:xfrm>
                <a:off x="9232708" y="4841492"/>
                <a:ext cx="841320" cy="683280"/>
              </p14:xfrm>
            </p:contentPart>
          </mc:Choice>
          <mc:Fallback>
            <p:pic>
              <p:nvPicPr>
                <p:cNvPr id="203" name="Ink 202">
                  <a:extLst>
                    <a:ext uri="{FF2B5EF4-FFF2-40B4-BE49-F238E27FC236}">
                      <a16:creationId xmlns:a16="http://schemas.microsoft.com/office/drawing/2014/main" id="{4A33803B-CF14-0ED1-F233-360EE79B8131}"/>
                    </a:ext>
                  </a:extLst>
                </p:cNvPr>
                <p:cNvPicPr/>
                <p:nvPr/>
              </p:nvPicPr>
              <p:blipFill>
                <a:blip r:embed="rId333"/>
                <a:stretch>
                  <a:fillRect/>
                </a:stretch>
              </p:blipFill>
              <p:spPr>
                <a:xfrm>
                  <a:off x="9223708" y="4832492"/>
                  <a:ext cx="858960" cy="70092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04" name="Ink 203">
                  <a:extLst>
                    <a:ext uri="{FF2B5EF4-FFF2-40B4-BE49-F238E27FC236}">
                      <a16:creationId xmlns:a16="http://schemas.microsoft.com/office/drawing/2014/main" id="{4CF02838-27D1-E526-C3B6-D78CAD52B8B5}"/>
                    </a:ext>
                  </a:extLst>
                </p14:cNvPr>
                <p14:cNvContentPartPr/>
                <p14:nvPr/>
              </p14:nvContentPartPr>
              <p14:xfrm>
                <a:off x="9993748" y="4820612"/>
                <a:ext cx="63000" cy="682200"/>
              </p14:xfrm>
            </p:contentPart>
          </mc:Choice>
          <mc:Fallback>
            <p:pic>
              <p:nvPicPr>
                <p:cNvPr id="204" name="Ink 203">
                  <a:extLst>
                    <a:ext uri="{FF2B5EF4-FFF2-40B4-BE49-F238E27FC236}">
                      <a16:creationId xmlns:a16="http://schemas.microsoft.com/office/drawing/2014/main" id="{4CF02838-27D1-E526-C3B6-D78CAD52B8B5}"/>
                    </a:ext>
                  </a:extLst>
                </p:cNvPr>
                <p:cNvPicPr/>
                <p:nvPr/>
              </p:nvPicPr>
              <p:blipFill>
                <a:blip r:embed="rId335"/>
                <a:stretch>
                  <a:fillRect/>
                </a:stretch>
              </p:blipFill>
              <p:spPr>
                <a:xfrm>
                  <a:off x="9984748" y="4811612"/>
                  <a:ext cx="80640" cy="69984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05" name="Ink 204">
                  <a:extLst>
                    <a:ext uri="{FF2B5EF4-FFF2-40B4-BE49-F238E27FC236}">
                      <a16:creationId xmlns:a16="http://schemas.microsoft.com/office/drawing/2014/main" id="{1781213D-0DBF-3275-F467-FA1727736E69}"/>
                    </a:ext>
                  </a:extLst>
                </p14:cNvPr>
                <p14:cNvContentPartPr/>
                <p14:nvPr/>
              </p14:nvContentPartPr>
              <p14:xfrm>
                <a:off x="10400908" y="4982252"/>
                <a:ext cx="250200" cy="305280"/>
              </p14:xfrm>
            </p:contentPart>
          </mc:Choice>
          <mc:Fallback>
            <p:pic>
              <p:nvPicPr>
                <p:cNvPr id="205" name="Ink 204">
                  <a:extLst>
                    <a:ext uri="{FF2B5EF4-FFF2-40B4-BE49-F238E27FC236}">
                      <a16:creationId xmlns:a16="http://schemas.microsoft.com/office/drawing/2014/main" id="{1781213D-0DBF-3275-F467-FA1727736E69}"/>
                    </a:ext>
                  </a:extLst>
                </p:cNvPr>
                <p:cNvPicPr/>
                <p:nvPr/>
              </p:nvPicPr>
              <p:blipFill>
                <a:blip r:embed="rId337"/>
                <a:stretch>
                  <a:fillRect/>
                </a:stretch>
              </p:blipFill>
              <p:spPr>
                <a:xfrm>
                  <a:off x="10391908" y="4973612"/>
                  <a:ext cx="267840" cy="3229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06" name="Ink 205">
                  <a:extLst>
                    <a:ext uri="{FF2B5EF4-FFF2-40B4-BE49-F238E27FC236}">
                      <a16:creationId xmlns:a16="http://schemas.microsoft.com/office/drawing/2014/main" id="{B875ED8C-E0B2-5C8A-CDDE-385FAA16E626}"/>
                    </a:ext>
                  </a:extLst>
                </p14:cNvPr>
                <p14:cNvContentPartPr/>
                <p14:nvPr/>
              </p14:nvContentPartPr>
              <p14:xfrm>
                <a:off x="10744348" y="4981172"/>
                <a:ext cx="269640" cy="274680"/>
              </p14:xfrm>
            </p:contentPart>
          </mc:Choice>
          <mc:Fallback>
            <p:pic>
              <p:nvPicPr>
                <p:cNvPr id="206" name="Ink 205">
                  <a:extLst>
                    <a:ext uri="{FF2B5EF4-FFF2-40B4-BE49-F238E27FC236}">
                      <a16:creationId xmlns:a16="http://schemas.microsoft.com/office/drawing/2014/main" id="{B875ED8C-E0B2-5C8A-CDDE-385FAA16E626}"/>
                    </a:ext>
                  </a:extLst>
                </p:cNvPr>
                <p:cNvPicPr/>
                <p:nvPr/>
              </p:nvPicPr>
              <p:blipFill>
                <a:blip r:embed="rId339"/>
                <a:stretch>
                  <a:fillRect/>
                </a:stretch>
              </p:blipFill>
              <p:spPr>
                <a:xfrm>
                  <a:off x="10735348" y="4972532"/>
                  <a:ext cx="28728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07" name="Ink 206">
                  <a:extLst>
                    <a:ext uri="{FF2B5EF4-FFF2-40B4-BE49-F238E27FC236}">
                      <a16:creationId xmlns:a16="http://schemas.microsoft.com/office/drawing/2014/main" id="{00420A27-C864-6539-732E-5C2F3829D9B7}"/>
                    </a:ext>
                  </a:extLst>
                </p14:cNvPr>
                <p14:cNvContentPartPr/>
                <p14:nvPr/>
              </p14:nvContentPartPr>
              <p14:xfrm>
                <a:off x="10963228" y="4976132"/>
                <a:ext cx="36000" cy="37080"/>
              </p14:xfrm>
            </p:contentPart>
          </mc:Choice>
          <mc:Fallback>
            <p:pic>
              <p:nvPicPr>
                <p:cNvPr id="207" name="Ink 206">
                  <a:extLst>
                    <a:ext uri="{FF2B5EF4-FFF2-40B4-BE49-F238E27FC236}">
                      <a16:creationId xmlns:a16="http://schemas.microsoft.com/office/drawing/2014/main" id="{00420A27-C864-6539-732E-5C2F3829D9B7}"/>
                    </a:ext>
                  </a:extLst>
                </p:cNvPr>
                <p:cNvPicPr/>
                <p:nvPr/>
              </p:nvPicPr>
              <p:blipFill>
                <a:blip r:embed="rId341"/>
                <a:stretch>
                  <a:fillRect/>
                </a:stretch>
              </p:blipFill>
              <p:spPr>
                <a:xfrm>
                  <a:off x="10954228" y="4967132"/>
                  <a:ext cx="5364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08" name="Ink 207">
                  <a:extLst>
                    <a:ext uri="{FF2B5EF4-FFF2-40B4-BE49-F238E27FC236}">
                      <a16:creationId xmlns:a16="http://schemas.microsoft.com/office/drawing/2014/main" id="{5723D5E4-7DFB-F322-D016-AA75724B6DB3}"/>
                    </a:ext>
                  </a:extLst>
                </p14:cNvPr>
                <p14:cNvContentPartPr/>
                <p14:nvPr/>
              </p14:nvContentPartPr>
              <p14:xfrm>
                <a:off x="11130628" y="5053892"/>
                <a:ext cx="648360" cy="243000"/>
              </p14:xfrm>
            </p:contentPart>
          </mc:Choice>
          <mc:Fallback>
            <p:pic>
              <p:nvPicPr>
                <p:cNvPr id="208" name="Ink 207">
                  <a:extLst>
                    <a:ext uri="{FF2B5EF4-FFF2-40B4-BE49-F238E27FC236}">
                      <a16:creationId xmlns:a16="http://schemas.microsoft.com/office/drawing/2014/main" id="{5723D5E4-7DFB-F322-D016-AA75724B6DB3}"/>
                    </a:ext>
                  </a:extLst>
                </p:cNvPr>
                <p:cNvPicPr/>
                <p:nvPr/>
              </p:nvPicPr>
              <p:blipFill>
                <a:blip r:embed="rId343"/>
                <a:stretch>
                  <a:fillRect/>
                </a:stretch>
              </p:blipFill>
              <p:spPr>
                <a:xfrm>
                  <a:off x="11121628" y="5045252"/>
                  <a:ext cx="66600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10" name="Ink 209">
                  <a:extLst>
                    <a:ext uri="{FF2B5EF4-FFF2-40B4-BE49-F238E27FC236}">
                      <a16:creationId xmlns:a16="http://schemas.microsoft.com/office/drawing/2014/main" id="{3DBD0928-D002-DBC0-E732-E1E980B394DC}"/>
                    </a:ext>
                  </a:extLst>
                </p14:cNvPr>
                <p14:cNvContentPartPr/>
                <p14:nvPr/>
              </p14:nvContentPartPr>
              <p14:xfrm>
                <a:off x="9184108" y="3780572"/>
                <a:ext cx="337320" cy="240480"/>
              </p14:xfrm>
            </p:contentPart>
          </mc:Choice>
          <mc:Fallback>
            <p:pic>
              <p:nvPicPr>
                <p:cNvPr id="210" name="Ink 209">
                  <a:extLst>
                    <a:ext uri="{FF2B5EF4-FFF2-40B4-BE49-F238E27FC236}">
                      <a16:creationId xmlns:a16="http://schemas.microsoft.com/office/drawing/2014/main" id="{3DBD0928-D002-DBC0-E732-E1E980B394DC}"/>
                    </a:ext>
                  </a:extLst>
                </p:cNvPr>
                <p:cNvPicPr/>
                <p:nvPr/>
              </p:nvPicPr>
              <p:blipFill>
                <a:blip r:embed="rId345"/>
                <a:stretch>
                  <a:fillRect/>
                </a:stretch>
              </p:blipFill>
              <p:spPr>
                <a:xfrm>
                  <a:off x="9175108" y="3771572"/>
                  <a:ext cx="354960" cy="25812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11" name="Ink 210">
                  <a:extLst>
                    <a:ext uri="{FF2B5EF4-FFF2-40B4-BE49-F238E27FC236}">
                      <a16:creationId xmlns:a16="http://schemas.microsoft.com/office/drawing/2014/main" id="{419DBC66-B1E4-B110-653B-19494C5D2F18}"/>
                    </a:ext>
                  </a:extLst>
                </p14:cNvPr>
                <p14:cNvContentPartPr/>
                <p14:nvPr/>
              </p14:nvContentPartPr>
              <p14:xfrm>
                <a:off x="9518548" y="5162612"/>
                <a:ext cx="264600" cy="244080"/>
              </p14:xfrm>
            </p:contentPart>
          </mc:Choice>
          <mc:Fallback>
            <p:pic>
              <p:nvPicPr>
                <p:cNvPr id="211" name="Ink 210">
                  <a:extLst>
                    <a:ext uri="{FF2B5EF4-FFF2-40B4-BE49-F238E27FC236}">
                      <a16:creationId xmlns:a16="http://schemas.microsoft.com/office/drawing/2014/main" id="{419DBC66-B1E4-B110-653B-19494C5D2F18}"/>
                    </a:ext>
                  </a:extLst>
                </p:cNvPr>
                <p:cNvPicPr/>
                <p:nvPr/>
              </p:nvPicPr>
              <p:blipFill>
                <a:blip r:embed="rId347"/>
                <a:stretch>
                  <a:fillRect/>
                </a:stretch>
              </p:blipFill>
              <p:spPr>
                <a:xfrm>
                  <a:off x="9509908" y="5153972"/>
                  <a:ext cx="28224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12" name="Ink 211">
                  <a:extLst>
                    <a:ext uri="{FF2B5EF4-FFF2-40B4-BE49-F238E27FC236}">
                      <a16:creationId xmlns:a16="http://schemas.microsoft.com/office/drawing/2014/main" id="{7332D4B6-1338-7E25-14FE-A88DFCB93F36}"/>
                    </a:ext>
                  </a:extLst>
                </p14:cNvPr>
                <p14:cNvContentPartPr/>
                <p14:nvPr/>
              </p14:nvContentPartPr>
              <p14:xfrm>
                <a:off x="9670108" y="5162612"/>
                <a:ext cx="18000" cy="172080"/>
              </p14:xfrm>
            </p:contentPart>
          </mc:Choice>
          <mc:Fallback>
            <p:pic>
              <p:nvPicPr>
                <p:cNvPr id="212" name="Ink 211">
                  <a:extLst>
                    <a:ext uri="{FF2B5EF4-FFF2-40B4-BE49-F238E27FC236}">
                      <a16:creationId xmlns:a16="http://schemas.microsoft.com/office/drawing/2014/main" id="{7332D4B6-1338-7E25-14FE-A88DFCB93F36}"/>
                    </a:ext>
                  </a:extLst>
                </p:cNvPr>
                <p:cNvPicPr/>
                <p:nvPr/>
              </p:nvPicPr>
              <p:blipFill>
                <a:blip r:embed="rId349"/>
                <a:stretch>
                  <a:fillRect/>
                </a:stretch>
              </p:blipFill>
              <p:spPr>
                <a:xfrm>
                  <a:off x="9661108" y="5153612"/>
                  <a:ext cx="3564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13" name="Ink 212">
                  <a:extLst>
                    <a:ext uri="{FF2B5EF4-FFF2-40B4-BE49-F238E27FC236}">
                      <a16:creationId xmlns:a16="http://schemas.microsoft.com/office/drawing/2014/main" id="{4BA22BA3-71AA-75E8-3FB6-AC5EA237270A}"/>
                    </a:ext>
                  </a:extLst>
                </p14:cNvPr>
                <p14:cNvContentPartPr/>
                <p14:nvPr/>
              </p14:nvContentPartPr>
              <p14:xfrm>
                <a:off x="9782068" y="5141372"/>
                <a:ext cx="30960" cy="158400"/>
              </p14:xfrm>
            </p:contentPart>
          </mc:Choice>
          <mc:Fallback>
            <p:pic>
              <p:nvPicPr>
                <p:cNvPr id="213" name="Ink 212">
                  <a:extLst>
                    <a:ext uri="{FF2B5EF4-FFF2-40B4-BE49-F238E27FC236}">
                      <a16:creationId xmlns:a16="http://schemas.microsoft.com/office/drawing/2014/main" id="{4BA22BA3-71AA-75E8-3FB6-AC5EA237270A}"/>
                    </a:ext>
                  </a:extLst>
                </p:cNvPr>
                <p:cNvPicPr/>
                <p:nvPr/>
              </p:nvPicPr>
              <p:blipFill>
                <a:blip r:embed="rId351"/>
                <a:stretch>
                  <a:fillRect/>
                </a:stretch>
              </p:blipFill>
              <p:spPr>
                <a:xfrm>
                  <a:off x="9773068" y="5132372"/>
                  <a:ext cx="4860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14" name="Ink 213">
                  <a:extLst>
                    <a:ext uri="{FF2B5EF4-FFF2-40B4-BE49-F238E27FC236}">
                      <a16:creationId xmlns:a16="http://schemas.microsoft.com/office/drawing/2014/main" id="{2814AF06-69EE-E499-7D13-68DC663E3AFC}"/>
                    </a:ext>
                  </a:extLst>
                </p14:cNvPr>
                <p14:cNvContentPartPr/>
                <p14:nvPr/>
              </p14:nvContentPartPr>
              <p14:xfrm>
                <a:off x="9572548" y="5191052"/>
                <a:ext cx="288360" cy="25920"/>
              </p14:xfrm>
            </p:contentPart>
          </mc:Choice>
          <mc:Fallback>
            <p:pic>
              <p:nvPicPr>
                <p:cNvPr id="214" name="Ink 213">
                  <a:extLst>
                    <a:ext uri="{FF2B5EF4-FFF2-40B4-BE49-F238E27FC236}">
                      <a16:creationId xmlns:a16="http://schemas.microsoft.com/office/drawing/2014/main" id="{2814AF06-69EE-E499-7D13-68DC663E3AFC}"/>
                    </a:ext>
                  </a:extLst>
                </p:cNvPr>
                <p:cNvPicPr/>
                <p:nvPr/>
              </p:nvPicPr>
              <p:blipFill>
                <a:blip r:embed="rId353"/>
                <a:stretch>
                  <a:fillRect/>
                </a:stretch>
              </p:blipFill>
              <p:spPr>
                <a:xfrm>
                  <a:off x="9563548" y="5182052"/>
                  <a:ext cx="30600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15" name="Ink 214">
                  <a:extLst>
                    <a:ext uri="{FF2B5EF4-FFF2-40B4-BE49-F238E27FC236}">
                      <a16:creationId xmlns:a16="http://schemas.microsoft.com/office/drawing/2014/main" id="{B03A0436-9C8E-4F9D-CD6B-782430EC334B}"/>
                    </a:ext>
                  </a:extLst>
                </p14:cNvPr>
                <p14:cNvContentPartPr/>
                <p14:nvPr/>
              </p14:nvContentPartPr>
              <p14:xfrm>
                <a:off x="9627628" y="5339012"/>
                <a:ext cx="148320" cy="20520"/>
              </p14:xfrm>
            </p:contentPart>
          </mc:Choice>
          <mc:Fallback>
            <p:pic>
              <p:nvPicPr>
                <p:cNvPr id="215" name="Ink 214">
                  <a:extLst>
                    <a:ext uri="{FF2B5EF4-FFF2-40B4-BE49-F238E27FC236}">
                      <a16:creationId xmlns:a16="http://schemas.microsoft.com/office/drawing/2014/main" id="{B03A0436-9C8E-4F9D-CD6B-782430EC334B}"/>
                    </a:ext>
                  </a:extLst>
                </p:cNvPr>
                <p:cNvPicPr/>
                <p:nvPr/>
              </p:nvPicPr>
              <p:blipFill>
                <a:blip r:embed="rId355"/>
                <a:stretch>
                  <a:fillRect/>
                </a:stretch>
              </p:blipFill>
              <p:spPr>
                <a:xfrm>
                  <a:off x="9618988" y="5330372"/>
                  <a:ext cx="16596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18" name="Ink 217">
                  <a:extLst>
                    <a:ext uri="{FF2B5EF4-FFF2-40B4-BE49-F238E27FC236}">
                      <a16:creationId xmlns:a16="http://schemas.microsoft.com/office/drawing/2014/main" id="{1ACC141F-4F43-F0B5-EF1F-F090ED3AB5B0}"/>
                    </a:ext>
                  </a:extLst>
                </p14:cNvPr>
                <p14:cNvContentPartPr/>
                <p14:nvPr/>
              </p14:nvContentPartPr>
              <p14:xfrm>
                <a:off x="5939788" y="5113652"/>
                <a:ext cx="338040" cy="293040"/>
              </p14:xfrm>
            </p:contentPart>
          </mc:Choice>
          <mc:Fallback>
            <p:pic>
              <p:nvPicPr>
                <p:cNvPr id="218" name="Ink 217">
                  <a:extLst>
                    <a:ext uri="{FF2B5EF4-FFF2-40B4-BE49-F238E27FC236}">
                      <a16:creationId xmlns:a16="http://schemas.microsoft.com/office/drawing/2014/main" id="{1ACC141F-4F43-F0B5-EF1F-F090ED3AB5B0}"/>
                    </a:ext>
                  </a:extLst>
                </p:cNvPr>
                <p:cNvPicPr/>
                <p:nvPr/>
              </p:nvPicPr>
              <p:blipFill>
                <a:blip r:embed="rId357"/>
                <a:stretch>
                  <a:fillRect/>
                </a:stretch>
              </p:blipFill>
              <p:spPr>
                <a:xfrm>
                  <a:off x="5931148" y="5104652"/>
                  <a:ext cx="355680" cy="31068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19" name="Ink 218">
                  <a:extLst>
                    <a:ext uri="{FF2B5EF4-FFF2-40B4-BE49-F238E27FC236}">
                      <a16:creationId xmlns:a16="http://schemas.microsoft.com/office/drawing/2014/main" id="{BBFE21F0-5210-3D58-2D9D-B71E7DF98B5F}"/>
                    </a:ext>
                  </a:extLst>
                </p14:cNvPr>
                <p14:cNvContentPartPr/>
                <p14:nvPr/>
              </p14:nvContentPartPr>
              <p14:xfrm>
                <a:off x="5944108" y="5438732"/>
                <a:ext cx="274320" cy="161280"/>
              </p14:xfrm>
            </p:contentPart>
          </mc:Choice>
          <mc:Fallback>
            <p:pic>
              <p:nvPicPr>
                <p:cNvPr id="219" name="Ink 218">
                  <a:extLst>
                    <a:ext uri="{FF2B5EF4-FFF2-40B4-BE49-F238E27FC236}">
                      <a16:creationId xmlns:a16="http://schemas.microsoft.com/office/drawing/2014/main" id="{BBFE21F0-5210-3D58-2D9D-B71E7DF98B5F}"/>
                    </a:ext>
                  </a:extLst>
                </p:cNvPr>
                <p:cNvPicPr/>
                <p:nvPr/>
              </p:nvPicPr>
              <p:blipFill>
                <a:blip r:embed="rId359"/>
                <a:stretch>
                  <a:fillRect/>
                </a:stretch>
              </p:blipFill>
              <p:spPr>
                <a:xfrm>
                  <a:off x="5935468" y="5430092"/>
                  <a:ext cx="29196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21" name="Ink 220">
                  <a:extLst>
                    <a:ext uri="{FF2B5EF4-FFF2-40B4-BE49-F238E27FC236}">
                      <a16:creationId xmlns:a16="http://schemas.microsoft.com/office/drawing/2014/main" id="{1B3B0EE6-3F9C-2DE6-3131-7400A50559C4}"/>
                    </a:ext>
                  </a:extLst>
                </p14:cNvPr>
                <p14:cNvContentPartPr/>
                <p14:nvPr/>
              </p14:nvContentPartPr>
              <p14:xfrm>
                <a:off x="6375748" y="5204372"/>
                <a:ext cx="216000" cy="217800"/>
              </p14:xfrm>
            </p:contentPart>
          </mc:Choice>
          <mc:Fallback>
            <p:pic>
              <p:nvPicPr>
                <p:cNvPr id="221" name="Ink 220">
                  <a:extLst>
                    <a:ext uri="{FF2B5EF4-FFF2-40B4-BE49-F238E27FC236}">
                      <a16:creationId xmlns:a16="http://schemas.microsoft.com/office/drawing/2014/main" id="{1B3B0EE6-3F9C-2DE6-3131-7400A50559C4}"/>
                    </a:ext>
                  </a:extLst>
                </p:cNvPr>
                <p:cNvPicPr/>
                <p:nvPr/>
              </p:nvPicPr>
              <p:blipFill>
                <a:blip r:embed="rId361"/>
                <a:stretch>
                  <a:fillRect/>
                </a:stretch>
              </p:blipFill>
              <p:spPr>
                <a:xfrm>
                  <a:off x="6366748" y="5195372"/>
                  <a:ext cx="23364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22" name="Ink 221">
                  <a:extLst>
                    <a:ext uri="{FF2B5EF4-FFF2-40B4-BE49-F238E27FC236}">
                      <a16:creationId xmlns:a16="http://schemas.microsoft.com/office/drawing/2014/main" id="{C8E8C507-361B-D5DB-3A25-9D6B95292DE7}"/>
                    </a:ext>
                  </a:extLst>
                </p14:cNvPr>
                <p14:cNvContentPartPr/>
                <p14:nvPr/>
              </p14:nvContentPartPr>
              <p14:xfrm>
                <a:off x="6328948" y="5453492"/>
                <a:ext cx="217080" cy="166680"/>
              </p14:xfrm>
            </p:contentPart>
          </mc:Choice>
          <mc:Fallback>
            <p:pic>
              <p:nvPicPr>
                <p:cNvPr id="222" name="Ink 221">
                  <a:extLst>
                    <a:ext uri="{FF2B5EF4-FFF2-40B4-BE49-F238E27FC236}">
                      <a16:creationId xmlns:a16="http://schemas.microsoft.com/office/drawing/2014/main" id="{C8E8C507-361B-D5DB-3A25-9D6B95292DE7}"/>
                    </a:ext>
                  </a:extLst>
                </p:cNvPr>
                <p:cNvPicPr/>
                <p:nvPr/>
              </p:nvPicPr>
              <p:blipFill>
                <a:blip r:embed="rId363"/>
                <a:stretch>
                  <a:fillRect/>
                </a:stretch>
              </p:blipFill>
              <p:spPr>
                <a:xfrm>
                  <a:off x="6319948" y="5444492"/>
                  <a:ext cx="23472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23" name="Ink 222">
                  <a:extLst>
                    <a:ext uri="{FF2B5EF4-FFF2-40B4-BE49-F238E27FC236}">
                      <a16:creationId xmlns:a16="http://schemas.microsoft.com/office/drawing/2014/main" id="{CD73577E-A591-3FAA-C1A8-47BEA604B684}"/>
                    </a:ext>
                  </a:extLst>
                </p14:cNvPr>
                <p14:cNvContentPartPr/>
                <p14:nvPr/>
              </p14:nvContentPartPr>
              <p14:xfrm>
                <a:off x="6105388" y="5641052"/>
                <a:ext cx="318960" cy="227160"/>
              </p14:xfrm>
            </p:contentPart>
          </mc:Choice>
          <mc:Fallback>
            <p:pic>
              <p:nvPicPr>
                <p:cNvPr id="223" name="Ink 222">
                  <a:extLst>
                    <a:ext uri="{FF2B5EF4-FFF2-40B4-BE49-F238E27FC236}">
                      <a16:creationId xmlns:a16="http://schemas.microsoft.com/office/drawing/2014/main" id="{CD73577E-A591-3FAA-C1A8-47BEA604B684}"/>
                    </a:ext>
                  </a:extLst>
                </p:cNvPr>
                <p:cNvPicPr/>
                <p:nvPr/>
              </p:nvPicPr>
              <p:blipFill>
                <a:blip r:embed="rId365"/>
                <a:stretch>
                  <a:fillRect/>
                </a:stretch>
              </p:blipFill>
              <p:spPr>
                <a:xfrm>
                  <a:off x="6096388" y="5632052"/>
                  <a:ext cx="33660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24" name="Ink 223">
                  <a:extLst>
                    <a:ext uri="{FF2B5EF4-FFF2-40B4-BE49-F238E27FC236}">
                      <a16:creationId xmlns:a16="http://schemas.microsoft.com/office/drawing/2014/main" id="{D0B4FA8B-0139-A20F-44E3-C3DB59CC905E}"/>
                    </a:ext>
                  </a:extLst>
                </p14:cNvPr>
                <p14:cNvContentPartPr/>
                <p14:nvPr/>
              </p14:nvContentPartPr>
              <p14:xfrm>
                <a:off x="6109708" y="5867132"/>
                <a:ext cx="240480" cy="192600"/>
              </p14:xfrm>
            </p:contentPart>
          </mc:Choice>
          <mc:Fallback>
            <p:pic>
              <p:nvPicPr>
                <p:cNvPr id="224" name="Ink 223">
                  <a:extLst>
                    <a:ext uri="{FF2B5EF4-FFF2-40B4-BE49-F238E27FC236}">
                      <a16:creationId xmlns:a16="http://schemas.microsoft.com/office/drawing/2014/main" id="{D0B4FA8B-0139-A20F-44E3-C3DB59CC905E}"/>
                    </a:ext>
                  </a:extLst>
                </p:cNvPr>
                <p:cNvPicPr/>
                <p:nvPr/>
              </p:nvPicPr>
              <p:blipFill>
                <a:blip r:embed="rId367"/>
                <a:stretch>
                  <a:fillRect/>
                </a:stretch>
              </p:blipFill>
              <p:spPr>
                <a:xfrm>
                  <a:off x="6100708" y="5858492"/>
                  <a:ext cx="25812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25" name="Ink 224">
                  <a:extLst>
                    <a:ext uri="{FF2B5EF4-FFF2-40B4-BE49-F238E27FC236}">
                      <a16:creationId xmlns:a16="http://schemas.microsoft.com/office/drawing/2014/main" id="{761AEA87-9796-0430-1288-21F192D49625}"/>
                    </a:ext>
                  </a:extLst>
                </p14:cNvPr>
                <p14:cNvContentPartPr/>
                <p14:nvPr/>
              </p14:nvContentPartPr>
              <p14:xfrm>
                <a:off x="6481588" y="5682452"/>
                <a:ext cx="216360" cy="217800"/>
              </p14:xfrm>
            </p:contentPart>
          </mc:Choice>
          <mc:Fallback>
            <p:pic>
              <p:nvPicPr>
                <p:cNvPr id="225" name="Ink 224">
                  <a:extLst>
                    <a:ext uri="{FF2B5EF4-FFF2-40B4-BE49-F238E27FC236}">
                      <a16:creationId xmlns:a16="http://schemas.microsoft.com/office/drawing/2014/main" id="{761AEA87-9796-0430-1288-21F192D49625}"/>
                    </a:ext>
                  </a:extLst>
                </p:cNvPr>
                <p:cNvPicPr/>
                <p:nvPr/>
              </p:nvPicPr>
              <p:blipFill>
                <a:blip r:embed="rId369"/>
                <a:stretch>
                  <a:fillRect/>
                </a:stretch>
              </p:blipFill>
              <p:spPr>
                <a:xfrm>
                  <a:off x="6472948" y="5673812"/>
                  <a:ext cx="23400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26" name="Ink 225">
                  <a:extLst>
                    <a:ext uri="{FF2B5EF4-FFF2-40B4-BE49-F238E27FC236}">
                      <a16:creationId xmlns:a16="http://schemas.microsoft.com/office/drawing/2014/main" id="{454BA12F-4561-B8ED-B75B-23697909DFD9}"/>
                    </a:ext>
                  </a:extLst>
                </p14:cNvPr>
                <p14:cNvContentPartPr/>
                <p14:nvPr/>
              </p14:nvContentPartPr>
              <p14:xfrm>
                <a:off x="6484828" y="5926532"/>
                <a:ext cx="214920" cy="180360"/>
              </p14:xfrm>
            </p:contentPart>
          </mc:Choice>
          <mc:Fallback>
            <p:pic>
              <p:nvPicPr>
                <p:cNvPr id="226" name="Ink 225">
                  <a:extLst>
                    <a:ext uri="{FF2B5EF4-FFF2-40B4-BE49-F238E27FC236}">
                      <a16:creationId xmlns:a16="http://schemas.microsoft.com/office/drawing/2014/main" id="{454BA12F-4561-B8ED-B75B-23697909DFD9}"/>
                    </a:ext>
                  </a:extLst>
                </p:cNvPr>
                <p:cNvPicPr/>
                <p:nvPr/>
              </p:nvPicPr>
              <p:blipFill>
                <a:blip r:embed="rId371"/>
                <a:stretch>
                  <a:fillRect/>
                </a:stretch>
              </p:blipFill>
              <p:spPr>
                <a:xfrm>
                  <a:off x="6476188" y="5917532"/>
                  <a:ext cx="23256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28" name="Ink 227">
                  <a:extLst>
                    <a:ext uri="{FF2B5EF4-FFF2-40B4-BE49-F238E27FC236}">
                      <a16:creationId xmlns:a16="http://schemas.microsoft.com/office/drawing/2014/main" id="{4E83AAD0-5B51-A9DF-3FDF-57CE81B177FC}"/>
                    </a:ext>
                  </a:extLst>
                </p14:cNvPr>
                <p14:cNvContentPartPr/>
                <p14:nvPr/>
              </p14:nvContentPartPr>
              <p14:xfrm>
                <a:off x="5608228" y="5039132"/>
                <a:ext cx="498600" cy="1347120"/>
              </p14:xfrm>
            </p:contentPart>
          </mc:Choice>
          <mc:Fallback>
            <p:pic>
              <p:nvPicPr>
                <p:cNvPr id="228" name="Ink 227">
                  <a:extLst>
                    <a:ext uri="{FF2B5EF4-FFF2-40B4-BE49-F238E27FC236}">
                      <a16:creationId xmlns:a16="http://schemas.microsoft.com/office/drawing/2014/main" id="{4E83AAD0-5B51-A9DF-3FDF-57CE81B177FC}"/>
                    </a:ext>
                  </a:extLst>
                </p:cNvPr>
                <p:cNvPicPr/>
                <p:nvPr/>
              </p:nvPicPr>
              <p:blipFill>
                <a:blip r:embed="rId373"/>
                <a:stretch>
                  <a:fillRect/>
                </a:stretch>
              </p:blipFill>
              <p:spPr>
                <a:xfrm>
                  <a:off x="5599228" y="5030132"/>
                  <a:ext cx="516240" cy="136476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29" name="Ink 228">
                  <a:extLst>
                    <a:ext uri="{FF2B5EF4-FFF2-40B4-BE49-F238E27FC236}">
                      <a16:creationId xmlns:a16="http://schemas.microsoft.com/office/drawing/2014/main" id="{FF5D0885-9F9C-0BC6-E538-B4A138890944}"/>
                    </a:ext>
                  </a:extLst>
                </p14:cNvPr>
                <p14:cNvContentPartPr/>
                <p14:nvPr/>
              </p14:nvContentPartPr>
              <p14:xfrm>
                <a:off x="6641428" y="5084852"/>
                <a:ext cx="339120" cy="1159200"/>
              </p14:xfrm>
            </p:contentPart>
          </mc:Choice>
          <mc:Fallback>
            <p:pic>
              <p:nvPicPr>
                <p:cNvPr id="229" name="Ink 228">
                  <a:extLst>
                    <a:ext uri="{FF2B5EF4-FFF2-40B4-BE49-F238E27FC236}">
                      <a16:creationId xmlns:a16="http://schemas.microsoft.com/office/drawing/2014/main" id="{FF5D0885-9F9C-0BC6-E538-B4A138890944}"/>
                    </a:ext>
                  </a:extLst>
                </p:cNvPr>
                <p:cNvPicPr/>
                <p:nvPr/>
              </p:nvPicPr>
              <p:blipFill>
                <a:blip r:embed="rId375"/>
                <a:stretch>
                  <a:fillRect/>
                </a:stretch>
              </p:blipFill>
              <p:spPr>
                <a:xfrm>
                  <a:off x="6632788" y="5076212"/>
                  <a:ext cx="356760" cy="117684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31" name="Ink 230">
                  <a:extLst>
                    <a:ext uri="{FF2B5EF4-FFF2-40B4-BE49-F238E27FC236}">
                      <a16:creationId xmlns:a16="http://schemas.microsoft.com/office/drawing/2014/main" id="{785C4E33-7348-74F5-6178-DEB6A0D13BD7}"/>
                    </a:ext>
                  </a:extLst>
                </p14:cNvPr>
                <p14:cNvContentPartPr/>
                <p14:nvPr/>
              </p14:nvContentPartPr>
              <p14:xfrm>
                <a:off x="4668988" y="5571932"/>
                <a:ext cx="950040" cy="46440"/>
              </p14:xfrm>
            </p:contentPart>
          </mc:Choice>
          <mc:Fallback>
            <p:pic>
              <p:nvPicPr>
                <p:cNvPr id="231" name="Ink 230">
                  <a:extLst>
                    <a:ext uri="{FF2B5EF4-FFF2-40B4-BE49-F238E27FC236}">
                      <a16:creationId xmlns:a16="http://schemas.microsoft.com/office/drawing/2014/main" id="{785C4E33-7348-74F5-6178-DEB6A0D13BD7}"/>
                    </a:ext>
                  </a:extLst>
                </p:cNvPr>
                <p:cNvPicPr/>
                <p:nvPr/>
              </p:nvPicPr>
              <p:blipFill>
                <a:blip r:embed="rId377"/>
                <a:stretch>
                  <a:fillRect/>
                </a:stretch>
              </p:blipFill>
              <p:spPr>
                <a:xfrm>
                  <a:off x="4659988" y="5562932"/>
                  <a:ext cx="96768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32" name="Ink 231">
                  <a:extLst>
                    <a:ext uri="{FF2B5EF4-FFF2-40B4-BE49-F238E27FC236}">
                      <a16:creationId xmlns:a16="http://schemas.microsoft.com/office/drawing/2014/main" id="{F0DB588A-A11A-F93E-F5FF-81C8B74FA308}"/>
                    </a:ext>
                  </a:extLst>
                </p14:cNvPr>
                <p14:cNvContentPartPr/>
                <p14:nvPr/>
              </p14:nvContentPartPr>
              <p14:xfrm>
                <a:off x="4599508" y="5470412"/>
                <a:ext cx="185760" cy="246960"/>
              </p14:xfrm>
            </p:contentPart>
          </mc:Choice>
          <mc:Fallback>
            <p:pic>
              <p:nvPicPr>
                <p:cNvPr id="232" name="Ink 231">
                  <a:extLst>
                    <a:ext uri="{FF2B5EF4-FFF2-40B4-BE49-F238E27FC236}">
                      <a16:creationId xmlns:a16="http://schemas.microsoft.com/office/drawing/2014/main" id="{F0DB588A-A11A-F93E-F5FF-81C8B74FA308}"/>
                    </a:ext>
                  </a:extLst>
                </p:cNvPr>
                <p:cNvPicPr/>
                <p:nvPr/>
              </p:nvPicPr>
              <p:blipFill>
                <a:blip r:embed="rId379"/>
                <a:stretch>
                  <a:fillRect/>
                </a:stretch>
              </p:blipFill>
              <p:spPr>
                <a:xfrm>
                  <a:off x="4590868" y="5461772"/>
                  <a:ext cx="20340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34" name="Ink 233">
                  <a:extLst>
                    <a:ext uri="{FF2B5EF4-FFF2-40B4-BE49-F238E27FC236}">
                      <a16:creationId xmlns:a16="http://schemas.microsoft.com/office/drawing/2014/main" id="{FC47B2DF-0B5A-09E1-6126-A3D3ECEDCC14}"/>
                    </a:ext>
                  </a:extLst>
                </p14:cNvPr>
                <p14:cNvContentPartPr/>
                <p14:nvPr/>
              </p14:nvContentPartPr>
              <p14:xfrm>
                <a:off x="3855028" y="5426132"/>
                <a:ext cx="223200" cy="324720"/>
              </p14:xfrm>
            </p:contentPart>
          </mc:Choice>
          <mc:Fallback>
            <p:pic>
              <p:nvPicPr>
                <p:cNvPr id="234" name="Ink 233">
                  <a:extLst>
                    <a:ext uri="{FF2B5EF4-FFF2-40B4-BE49-F238E27FC236}">
                      <a16:creationId xmlns:a16="http://schemas.microsoft.com/office/drawing/2014/main" id="{FC47B2DF-0B5A-09E1-6126-A3D3ECEDCC14}"/>
                    </a:ext>
                  </a:extLst>
                </p:cNvPr>
                <p:cNvPicPr/>
                <p:nvPr/>
              </p:nvPicPr>
              <p:blipFill>
                <a:blip r:embed="rId381"/>
                <a:stretch>
                  <a:fillRect/>
                </a:stretch>
              </p:blipFill>
              <p:spPr>
                <a:xfrm>
                  <a:off x="3846388" y="5417492"/>
                  <a:ext cx="24084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35" name="Ink 234">
                  <a:extLst>
                    <a:ext uri="{FF2B5EF4-FFF2-40B4-BE49-F238E27FC236}">
                      <a16:creationId xmlns:a16="http://schemas.microsoft.com/office/drawing/2014/main" id="{6FF21C8C-288A-DFB9-7927-4F12667AEC48}"/>
                    </a:ext>
                  </a:extLst>
                </p14:cNvPr>
                <p14:cNvContentPartPr/>
                <p14:nvPr/>
              </p14:nvContentPartPr>
              <p14:xfrm>
                <a:off x="3925948" y="5479412"/>
                <a:ext cx="336960" cy="306000"/>
              </p14:xfrm>
            </p:contentPart>
          </mc:Choice>
          <mc:Fallback>
            <p:pic>
              <p:nvPicPr>
                <p:cNvPr id="235" name="Ink 234">
                  <a:extLst>
                    <a:ext uri="{FF2B5EF4-FFF2-40B4-BE49-F238E27FC236}">
                      <a16:creationId xmlns:a16="http://schemas.microsoft.com/office/drawing/2014/main" id="{6FF21C8C-288A-DFB9-7927-4F12667AEC48}"/>
                    </a:ext>
                  </a:extLst>
                </p:cNvPr>
                <p:cNvPicPr/>
                <p:nvPr/>
              </p:nvPicPr>
              <p:blipFill>
                <a:blip r:embed="rId383"/>
                <a:stretch>
                  <a:fillRect/>
                </a:stretch>
              </p:blipFill>
              <p:spPr>
                <a:xfrm>
                  <a:off x="3916948" y="5470772"/>
                  <a:ext cx="354600" cy="32364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36" name="Ink 235">
                  <a:extLst>
                    <a:ext uri="{FF2B5EF4-FFF2-40B4-BE49-F238E27FC236}">
                      <a16:creationId xmlns:a16="http://schemas.microsoft.com/office/drawing/2014/main" id="{B087D39B-BC45-2B6D-9262-168AA2B72511}"/>
                    </a:ext>
                  </a:extLst>
                </p14:cNvPr>
                <p14:cNvContentPartPr/>
                <p14:nvPr/>
              </p14:nvContentPartPr>
              <p14:xfrm>
                <a:off x="4341748" y="5490932"/>
                <a:ext cx="139680" cy="321480"/>
              </p14:xfrm>
            </p:contentPart>
          </mc:Choice>
          <mc:Fallback>
            <p:pic>
              <p:nvPicPr>
                <p:cNvPr id="236" name="Ink 235">
                  <a:extLst>
                    <a:ext uri="{FF2B5EF4-FFF2-40B4-BE49-F238E27FC236}">
                      <a16:creationId xmlns:a16="http://schemas.microsoft.com/office/drawing/2014/main" id="{B087D39B-BC45-2B6D-9262-168AA2B72511}"/>
                    </a:ext>
                  </a:extLst>
                </p:cNvPr>
                <p:cNvPicPr/>
                <p:nvPr/>
              </p:nvPicPr>
              <p:blipFill>
                <a:blip r:embed="rId385"/>
                <a:stretch>
                  <a:fillRect/>
                </a:stretch>
              </p:blipFill>
              <p:spPr>
                <a:xfrm>
                  <a:off x="4333108" y="5482292"/>
                  <a:ext cx="15732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386">
              <p14:nvContentPartPr>
                <p14:cNvPr id="254" name="Ink 253">
                  <a:extLst>
                    <a:ext uri="{FF2B5EF4-FFF2-40B4-BE49-F238E27FC236}">
                      <a16:creationId xmlns:a16="http://schemas.microsoft.com/office/drawing/2014/main" id="{B6765915-48C6-6359-79A3-507C0FDF6BAA}"/>
                    </a:ext>
                  </a:extLst>
                </p14:cNvPr>
                <p14:cNvContentPartPr/>
                <p14:nvPr/>
              </p14:nvContentPartPr>
              <p14:xfrm>
                <a:off x="2024788" y="6298052"/>
                <a:ext cx="32760" cy="225720"/>
              </p14:xfrm>
            </p:contentPart>
          </mc:Choice>
          <mc:Fallback>
            <p:pic>
              <p:nvPicPr>
                <p:cNvPr id="254" name="Ink 253">
                  <a:extLst>
                    <a:ext uri="{FF2B5EF4-FFF2-40B4-BE49-F238E27FC236}">
                      <a16:creationId xmlns:a16="http://schemas.microsoft.com/office/drawing/2014/main" id="{B6765915-48C6-6359-79A3-507C0FDF6BAA}"/>
                    </a:ext>
                  </a:extLst>
                </p:cNvPr>
                <p:cNvPicPr/>
                <p:nvPr/>
              </p:nvPicPr>
              <p:blipFill>
                <a:blip r:embed="rId387"/>
                <a:stretch>
                  <a:fillRect/>
                </a:stretch>
              </p:blipFill>
              <p:spPr>
                <a:xfrm>
                  <a:off x="2015788" y="6289412"/>
                  <a:ext cx="5040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388">
              <p14:nvContentPartPr>
                <p14:cNvPr id="255" name="Ink 254">
                  <a:extLst>
                    <a:ext uri="{FF2B5EF4-FFF2-40B4-BE49-F238E27FC236}">
                      <a16:creationId xmlns:a16="http://schemas.microsoft.com/office/drawing/2014/main" id="{DAD9D9C6-27E2-F29E-A0AE-E69A55F5C35A}"/>
                    </a:ext>
                  </a:extLst>
                </p14:cNvPr>
                <p14:cNvContentPartPr/>
                <p14:nvPr/>
              </p14:nvContentPartPr>
              <p14:xfrm>
                <a:off x="2200468" y="6269252"/>
                <a:ext cx="86400" cy="246960"/>
              </p14:xfrm>
            </p:contentPart>
          </mc:Choice>
          <mc:Fallback>
            <p:pic>
              <p:nvPicPr>
                <p:cNvPr id="255" name="Ink 254">
                  <a:extLst>
                    <a:ext uri="{FF2B5EF4-FFF2-40B4-BE49-F238E27FC236}">
                      <a16:creationId xmlns:a16="http://schemas.microsoft.com/office/drawing/2014/main" id="{DAD9D9C6-27E2-F29E-A0AE-E69A55F5C35A}"/>
                    </a:ext>
                  </a:extLst>
                </p:cNvPr>
                <p:cNvPicPr/>
                <p:nvPr/>
              </p:nvPicPr>
              <p:blipFill>
                <a:blip r:embed="rId389"/>
                <a:stretch>
                  <a:fillRect/>
                </a:stretch>
              </p:blipFill>
              <p:spPr>
                <a:xfrm>
                  <a:off x="2191468" y="6260612"/>
                  <a:ext cx="10404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390">
              <p14:nvContentPartPr>
                <p14:cNvPr id="1024" name="Ink 1023">
                  <a:extLst>
                    <a:ext uri="{FF2B5EF4-FFF2-40B4-BE49-F238E27FC236}">
                      <a16:creationId xmlns:a16="http://schemas.microsoft.com/office/drawing/2014/main" id="{952226D6-5A53-89B6-33CC-2FC578F16B58}"/>
                    </a:ext>
                  </a:extLst>
                </p14:cNvPr>
                <p14:cNvContentPartPr/>
                <p14:nvPr/>
              </p14:nvContentPartPr>
              <p14:xfrm>
                <a:off x="2332588" y="6374012"/>
                <a:ext cx="95760" cy="118080"/>
              </p14:xfrm>
            </p:contentPart>
          </mc:Choice>
          <mc:Fallback>
            <p:pic>
              <p:nvPicPr>
                <p:cNvPr id="1024" name="Ink 1023">
                  <a:extLst>
                    <a:ext uri="{FF2B5EF4-FFF2-40B4-BE49-F238E27FC236}">
                      <a16:creationId xmlns:a16="http://schemas.microsoft.com/office/drawing/2014/main" id="{952226D6-5A53-89B6-33CC-2FC578F16B58}"/>
                    </a:ext>
                  </a:extLst>
                </p:cNvPr>
                <p:cNvPicPr/>
                <p:nvPr/>
              </p:nvPicPr>
              <p:blipFill>
                <a:blip r:embed="rId391"/>
                <a:stretch>
                  <a:fillRect/>
                </a:stretch>
              </p:blipFill>
              <p:spPr>
                <a:xfrm>
                  <a:off x="2323948" y="6365012"/>
                  <a:ext cx="11340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392">
              <p14:nvContentPartPr>
                <p14:cNvPr id="1025" name="Ink 1024">
                  <a:extLst>
                    <a:ext uri="{FF2B5EF4-FFF2-40B4-BE49-F238E27FC236}">
                      <a16:creationId xmlns:a16="http://schemas.microsoft.com/office/drawing/2014/main" id="{4F92C96F-0670-E9F0-600B-AFDEFAE212BA}"/>
                    </a:ext>
                  </a:extLst>
                </p14:cNvPr>
                <p14:cNvContentPartPr/>
                <p14:nvPr/>
              </p14:nvContentPartPr>
              <p14:xfrm>
                <a:off x="2485948" y="6289772"/>
                <a:ext cx="236520" cy="196920"/>
              </p14:xfrm>
            </p:contentPart>
          </mc:Choice>
          <mc:Fallback>
            <p:pic>
              <p:nvPicPr>
                <p:cNvPr id="1025" name="Ink 1024">
                  <a:extLst>
                    <a:ext uri="{FF2B5EF4-FFF2-40B4-BE49-F238E27FC236}">
                      <a16:creationId xmlns:a16="http://schemas.microsoft.com/office/drawing/2014/main" id="{4F92C96F-0670-E9F0-600B-AFDEFAE212BA}"/>
                    </a:ext>
                  </a:extLst>
                </p:cNvPr>
                <p:cNvPicPr/>
                <p:nvPr/>
              </p:nvPicPr>
              <p:blipFill>
                <a:blip r:embed="rId393"/>
                <a:stretch>
                  <a:fillRect/>
                </a:stretch>
              </p:blipFill>
              <p:spPr>
                <a:xfrm>
                  <a:off x="2477308" y="6281132"/>
                  <a:ext cx="25416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394">
              <p14:nvContentPartPr>
                <p14:cNvPr id="1027" name="Ink 1026">
                  <a:extLst>
                    <a:ext uri="{FF2B5EF4-FFF2-40B4-BE49-F238E27FC236}">
                      <a16:creationId xmlns:a16="http://schemas.microsoft.com/office/drawing/2014/main" id="{BEC10EE4-EA77-2303-AB6F-1E533850DC2C}"/>
                    </a:ext>
                  </a:extLst>
                </p14:cNvPr>
                <p14:cNvContentPartPr/>
                <p14:nvPr/>
              </p14:nvContentPartPr>
              <p14:xfrm>
                <a:off x="2815348" y="6295532"/>
                <a:ext cx="60840" cy="213840"/>
              </p14:xfrm>
            </p:contentPart>
          </mc:Choice>
          <mc:Fallback>
            <p:pic>
              <p:nvPicPr>
                <p:cNvPr id="1027" name="Ink 1026">
                  <a:extLst>
                    <a:ext uri="{FF2B5EF4-FFF2-40B4-BE49-F238E27FC236}">
                      <a16:creationId xmlns:a16="http://schemas.microsoft.com/office/drawing/2014/main" id="{BEC10EE4-EA77-2303-AB6F-1E533850DC2C}"/>
                    </a:ext>
                  </a:extLst>
                </p:cNvPr>
                <p:cNvPicPr/>
                <p:nvPr/>
              </p:nvPicPr>
              <p:blipFill>
                <a:blip r:embed="rId395"/>
                <a:stretch>
                  <a:fillRect/>
                </a:stretch>
              </p:blipFill>
              <p:spPr>
                <a:xfrm>
                  <a:off x="2806708" y="6286892"/>
                  <a:ext cx="7848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396">
              <p14:nvContentPartPr>
                <p14:cNvPr id="238" name="Ink 237">
                  <a:extLst>
                    <a:ext uri="{FF2B5EF4-FFF2-40B4-BE49-F238E27FC236}">
                      <a16:creationId xmlns:a16="http://schemas.microsoft.com/office/drawing/2014/main" id="{6B20FA1F-B9B4-FD6D-7FF0-4B57C2CB0D98}"/>
                    </a:ext>
                  </a:extLst>
                </p14:cNvPr>
                <p14:cNvContentPartPr/>
                <p14:nvPr/>
              </p14:nvContentPartPr>
              <p14:xfrm>
                <a:off x="2926948" y="5578052"/>
                <a:ext cx="700560" cy="46440"/>
              </p14:xfrm>
            </p:contentPart>
          </mc:Choice>
          <mc:Fallback>
            <p:pic>
              <p:nvPicPr>
                <p:cNvPr id="238" name="Ink 237">
                  <a:extLst>
                    <a:ext uri="{FF2B5EF4-FFF2-40B4-BE49-F238E27FC236}">
                      <a16:creationId xmlns:a16="http://schemas.microsoft.com/office/drawing/2014/main" id="{6B20FA1F-B9B4-FD6D-7FF0-4B57C2CB0D98}"/>
                    </a:ext>
                  </a:extLst>
                </p:cNvPr>
                <p:cNvPicPr/>
                <p:nvPr/>
              </p:nvPicPr>
              <p:blipFill>
                <a:blip r:embed="rId397"/>
                <a:stretch>
                  <a:fillRect/>
                </a:stretch>
              </p:blipFill>
              <p:spPr>
                <a:xfrm>
                  <a:off x="2917948" y="5569412"/>
                  <a:ext cx="71820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398">
              <p14:nvContentPartPr>
                <p14:cNvPr id="239" name="Ink 238">
                  <a:extLst>
                    <a:ext uri="{FF2B5EF4-FFF2-40B4-BE49-F238E27FC236}">
                      <a16:creationId xmlns:a16="http://schemas.microsoft.com/office/drawing/2014/main" id="{0933B95E-D929-98A2-D3F4-115488673FE7}"/>
                    </a:ext>
                  </a:extLst>
                </p14:cNvPr>
                <p14:cNvContentPartPr/>
                <p14:nvPr/>
              </p14:nvContentPartPr>
              <p14:xfrm>
                <a:off x="3020908" y="5488052"/>
                <a:ext cx="117360" cy="187200"/>
              </p14:xfrm>
            </p:contentPart>
          </mc:Choice>
          <mc:Fallback>
            <p:pic>
              <p:nvPicPr>
                <p:cNvPr id="239" name="Ink 238">
                  <a:extLst>
                    <a:ext uri="{FF2B5EF4-FFF2-40B4-BE49-F238E27FC236}">
                      <a16:creationId xmlns:a16="http://schemas.microsoft.com/office/drawing/2014/main" id="{0933B95E-D929-98A2-D3F4-115488673FE7}"/>
                    </a:ext>
                  </a:extLst>
                </p:cNvPr>
                <p:cNvPicPr/>
                <p:nvPr/>
              </p:nvPicPr>
              <p:blipFill>
                <a:blip r:embed="rId399"/>
                <a:stretch>
                  <a:fillRect/>
                </a:stretch>
              </p:blipFill>
              <p:spPr>
                <a:xfrm>
                  <a:off x="3011908" y="5479052"/>
                  <a:ext cx="13500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400">
              <p14:nvContentPartPr>
                <p14:cNvPr id="241" name="Ink 240">
                  <a:extLst>
                    <a:ext uri="{FF2B5EF4-FFF2-40B4-BE49-F238E27FC236}">
                      <a16:creationId xmlns:a16="http://schemas.microsoft.com/office/drawing/2014/main" id="{C15AF39C-26D2-7F79-791F-E6F598BB3A21}"/>
                    </a:ext>
                  </a:extLst>
                </p14:cNvPr>
                <p14:cNvContentPartPr/>
                <p14:nvPr/>
              </p14:nvContentPartPr>
              <p14:xfrm>
                <a:off x="2245828" y="5321732"/>
                <a:ext cx="428760" cy="164160"/>
              </p14:xfrm>
            </p:contentPart>
          </mc:Choice>
          <mc:Fallback>
            <p:pic>
              <p:nvPicPr>
                <p:cNvPr id="241" name="Ink 240">
                  <a:extLst>
                    <a:ext uri="{FF2B5EF4-FFF2-40B4-BE49-F238E27FC236}">
                      <a16:creationId xmlns:a16="http://schemas.microsoft.com/office/drawing/2014/main" id="{C15AF39C-26D2-7F79-791F-E6F598BB3A21}"/>
                    </a:ext>
                  </a:extLst>
                </p:cNvPr>
                <p:cNvPicPr/>
                <p:nvPr/>
              </p:nvPicPr>
              <p:blipFill>
                <a:blip r:embed="rId401"/>
                <a:stretch>
                  <a:fillRect/>
                </a:stretch>
              </p:blipFill>
              <p:spPr>
                <a:xfrm>
                  <a:off x="2237188" y="5312732"/>
                  <a:ext cx="44640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402">
              <p14:nvContentPartPr>
                <p14:cNvPr id="242" name="Ink 241">
                  <a:extLst>
                    <a:ext uri="{FF2B5EF4-FFF2-40B4-BE49-F238E27FC236}">
                      <a16:creationId xmlns:a16="http://schemas.microsoft.com/office/drawing/2014/main" id="{3E45F875-E132-3CED-6708-CC16DF52AD80}"/>
                    </a:ext>
                  </a:extLst>
                </p14:cNvPr>
                <p14:cNvContentPartPr/>
                <p14:nvPr/>
              </p14:nvContentPartPr>
              <p14:xfrm>
                <a:off x="2255548" y="5466452"/>
                <a:ext cx="223200" cy="331200"/>
              </p14:xfrm>
            </p:contentPart>
          </mc:Choice>
          <mc:Fallback>
            <p:pic>
              <p:nvPicPr>
                <p:cNvPr id="242" name="Ink 241">
                  <a:extLst>
                    <a:ext uri="{FF2B5EF4-FFF2-40B4-BE49-F238E27FC236}">
                      <a16:creationId xmlns:a16="http://schemas.microsoft.com/office/drawing/2014/main" id="{3E45F875-E132-3CED-6708-CC16DF52AD80}"/>
                    </a:ext>
                  </a:extLst>
                </p:cNvPr>
                <p:cNvPicPr/>
                <p:nvPr/>
              </p:nvPicPr>
              <p:blipFill>
                <a:blip r:embed="rId403"/>
                <a:stretch>
                  <a:fillRect/>
                </a:stretch>
              </p:blipFill>
              <p:spPr>
                <a:xfrm>
                  <a:off x="2246548" y="5457812"/>
                  <a:ext cx="24084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404">
              <p14:nvContentPartPr>
                <p14:cNvPr id="243" name="Ink 242">
                  <a:extLst>
                    <a:ext uri="{FF2B5EF4-FFF2-40B4-BE49-F238E27FC236}">
                      <a16:creationId xmlns:a16="http://schemas.microsoft.com/office/drawing/2014/main" id="{246EC23A-48F7-B102-A1CD-55978D9E6DEF}"/>
                    </a:ext>
                  </a:extLst>
                </p14:cNvPr>
                <p14:cNvContentPartPr/>
                <p14:nvPr/>
              </p14:nvContentPartPr>
              <p14:xfrm>
                <a:off x="2381548" y="5471852"/>
                <a:ext cx="224280" cy="373680"/>
              </p14:xfrm>
            </p:contentPart>
          </mc:Choice>
          <mc:Fallback>
            <p:pic>
              <p:nvPicPr>
                <p:cNvPr id="243" name="Ink 242">
                  <a:extLst>
                    <a:ext uri="{FF2B5EF4-FFF2-40B4-BE49-F238E27FC236}">
                      <a16:creationId xmlns:a16="http://schemas.microsoft.com/office/drawing/2014/main" id="{246EC23A-48F7-B102-A1CD-55978D9E6DEF}"/>
                    </a:ext>
                  </a:extLst>
                </p:cNvPr>
                <p:cNvPicPr/>
                <p:nvPr/>
              </p:nvPicPr>
              <p:blipFill>
                <a:blip r:embed="rId405"/>
                <a:stretch>
                  <a:fillRect/>
                </a:stretch>
              </p:blipFill>
              <p:spPr>
                <a:xfrm>
                  <a:off x="2372908" y="5462852"/>
                  <a:ext cx="241920" cy="391320"/>
                </a:xfrm>
                <a:prstGeom prst="rect">
                  <a:avLst/>
                </a:prstGeom>
              </p:spPr>
            </p:pic>
          </mc:Fallback>
        </mc:AlternateContent>
        <mc:AlternateContent xmlns:mc="http://schemas.openxmlformats.org/markup-compatibility/2006">
          <mc:Choice xmlns:p14="http://schemas.microsoft.com/office/powerpoint/2010/main" Requires="p14">
            <p:contentPart p14:bwMode="auto" r:id="rId406">
              <p14:nvContentPartPr>
                <p14:cNvPr id="245" name="Ink 244">
                  <a:extLst>
                    <a:ext uri="{FF2B5EF4-FFF2-40B4-BE49-F238E27FC236}">
                      <a16:creationId xmlns:a16="http://schemas.microsoft.com/office/drawing/2014/main" id="{B2699147-82D5-B7AE-4F9B-AF6F9367FFF5}"/>
                    </a:ext>
                  </a:extLst>
                </p14:cNvPr>
                <p14:cNvContentPartPr/>
                <p14:nvPr/>
              </p14:nvContentPartPr>
              <p14:xfrm>
                <a:off x="1861348" y="5912852"/>
                <a:ext cx="132480" cy="195120"/>
              </p14:xfrm>
            </p:contentPart>
          </mc:Choice>
          <mc:Fallback>
            <p:pic>
              <p:nvPicPr>
                <p:cNvPr id="245" name="Ink 244">
                  <a:extLst>
                    <a:ext uri="{FF2B5EF4-FFF2-40B4-BE49-F238E27FC236}">
                      <a16:creationId xmlns:a16="http://schemas.microsoft.com/office/drawing/2014/main" id="{B2699147-82D5-B7AE-4F9B-AF6F9367FFF5}"/>
                    </a:ext>
                  </a:extLst>
                </p:cNvPr>
                <p:cNvPicPr/>
                <p:nvPr/>
              </p:nvPicPr>
              <p:blipFill>
                <a:blip r:embed="rId407"/>
                <a:stretch>
                  <a:fillRect/>
                </a:stretch>
              </p:blipFill>
              <p:spPr>
                <a:xfrm>
                  <a:off x="1852708" y="5903852"/>
                  <a:ext cx="15012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408">
              <p14:nvContentPartPr>
                <p14:cNvPr id="246" name="Ink 245">
                  <a:extLst>
                    <a:ext uri="{FF2B5EF4-FFF2-40B4-BE49-F238E27FC236}">
                      <a16:creationId xmlns:a16="http://schemas.microsoft.com/office/drawing/2014/main" id="{9BA56839-D6AB-48E8-8F0B-564EC72F87D4}"/>
                    </a:ext>
                  </a:extLst>
                </p14:cNvPr>
                <p14:cNvContentPartPr/>
                <p14:nvPr/>
              </p14:nvContentPartPr>
              <p14:xfrm>
                <a:off x="2030908" y="5916452"/>
                <a:ext cx="133560" cy="189360"/>
              </p14:xfrm>
            </p:contentPart>
          </mc:Choice>
          <mc:Fallback>
            <p:pic>
              <p:nvPicPr>
                <p:cNvPr id="246" name="Ink 245">
                  <a:extLst>
                    <a:ext uri="{FF2B5EF4-FFF2-40B4-BE49-F238E27FC236}">
                      <a16:creationId xmlns:a16="http://schemas.microsoft.com/office/drawing/2014/main" id="{9BA56839-D6AB-48E8-8F0B-564EC72F87D4}"/>
                    </a:ext>
                  </a:extLst>
                </p:cNvPr>
                <p:cNvPicPr/>
                <p:nvPr/>
              </p:nvPicPr>
              <p:blipFill>
                <a:blip r:embed="rId409"/>
                <a:stretch>
                  <a:fillRect/>
                </a:stretch>
              </p:blipFill>
              <p:spPr>
                <a:xfrm>
                  <a:off x="2022268" y="5907812"/>
                  <a:ext cx="15120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410">
              <p14:nvContentPartPr>
                <p14:cNvPr id="247" name="Ink 246">
                  <a:extLst>
                    <a:ext uri="{FF2B5EF4-FFF2-40B4-BE49-F238E27FC236}">
                      <a16:creationId xmlns:a16="http://schemas.microsoft.com/office/drawing/2014/main" id="{6171103C-2C88-CEB4-EAAC-032CD883089E}"/>
                    </a:ext>
                  </a:extLst>
                </p14:cNvPr>
                <p14:cNvContentPartPr/>
                <p14:nvPr/>
              </p14:nvContentPartPr>
              <p14:xfrm>
                <a:off x="2236828" y="6022652"/>
                <a:ext cx="10800" cy="55080"/>
              </p14:xfrm>
            </p:contentPart>
          </mc:Choice>
          <mc:Fallback>
            <p:pic>
              <p:nvPicPr>
                <p:cNvPr id="247" name="Ink 246">
                  <a:extLst>
                    <a:ext uri="{FF2B5EF4-FFF2-40B4-BE49-F238E27FC236}">
                      <a16:creationId xmlns:a16="http://schemas.microsoft.com/office/drawing/2014/main" id="{6171103C-2C88-CEB4-EAAC-032CD883089E}"/>
                    </a:ext>
                  </a:extLst>
                </p:cNvPr>
                <p:cNvPicPr/>
                <p:nvPr/>
              </p:nvPicPr>
              <p:blipFill>
                <a:blip r:embed="rId411"/>
                <a:stretch>
                  <a:fillRect/>
                </a:stretch>
              </p:blipFill>
              <p:spPr>
                <a:xfrm>
                  <a:off x="2227828" y="6014012"/>
                  <a:ext cx="28440" cy="72720"/>
                </a:xfrm>
                <a:prstGeom prst="rect">
                  <a:avLst/>
                </a:prstGeom>
              </p:spPr>
            </p:pic>
          </mc:Fallback>
        </mc:AlternateContent>
        <mc:AlternateContent xmlns:mc="http://schemas.openxmlformats.org/markup-compatibility/2006">
          <mc:Choice xmlns:p14="http://schemas.microsoft.com/office/powerpoint/2010/main" Requires="p14">
            <p:contentPart p14:bwMode="auto" r:id="rId412">
              <p14:nvContentPartPr>
                <p14:cNvPr id="248" name="Ink 247">
                  <a:extLst>
                    <a:ext uri="{FF2B5EF4-FFF2-40B4-BE49-F238E27FC236}">
                      <a16:creationId xmlns:a16="http://schemas.microsoft.com/office/drawing/2014/main" id="{090C0F58-C7A9-6A14-703F-742E7B7A6A68}"/>
                    </a:ext>
                  </a:extLst>
                </p14:cNvPr>
                <p14:cNvContentPartPr/>
                <p14:nvPr/>
              </p14:nvContentPartPr>
              <p14:xfrm>
                <a:off x="2257708" y="5906372"/>
                <a:ext cx="12240" cy="14400"/>
              </p14:xfrm>
            </p:contentPart>
          </mc:Choice>
          <mc:Fallback>
            <p:pic>
              <p:nvPicPr>
                <p:cNvPr id="248" name="Ink 247">
                  <a:extLst>
                    <a:ext uri="{FF2B5EF4-FFF2-40B4-BE49-F238E27FC236}">
                      <a16:creationId xmlns:a16="http://schemas.microsoft.com/office/drawing/2014/main" id="{090C0F58-C7A9-6A14-703F-742E7B7A6A68}"/>
                    </a:ext>
                  </a:extLst>
                </p:cNvPr>
                <p:cNvPicPr/>
                <p:nvPr/>
              </p:nvPicPr>
              <p:blipFill>
                <a:blip r:embed="rId413"/>
                <a:stretch>
                  <a:fillRect/>
                </a:stretch>
              </p:blipFill>
              <p:spPr>
                <a:xfrm>
                  <a:off x="2248708" y="5897372"/>
                  <a:ext cx="2988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414">
              <p14:nvContentPartPr>
                <p14:cNvPr id="249" name="Ink 248">
                  <a:extLst>
                    <a:ext uri="{FF2B5EF4-FFF2-40B4-BE49-F238E27FC236}">
                      <a16:creationId xmlns:a16="http://schemas.microsoft.com/office/drawing/2014/main" id="{D665F7D8-9D54-762F-7676-138BC6DEEEB8}"/>
                    </a:ext>
                  </a:extLst>
                </p14:cNvPr>
                <p14:cNvContentPartPr/>
                <p14:nvPr/>
              </p14:nvContentPartPr>
              <p14:xfrm>
                <a:off x="2366428" y="6046772"/>
                <a:ext cx="87480" cy="5760"/>
              </p14:xfrm>
            </p:contentPart>
          </mc:Choice>
          <mc:Fallback>
            <p:pic>
              <p:nvPicPr>
                <p:cNvPr id="249" name="Ink 248">
                  <a:extLst>
                    <a:ext uri="{FF2B5EF4-FFF2-40B4-BE49-F238E27FC236}">
                      <a16:creationId xmlns:a16="http://schemas.microsoft.com/office/drawing/2014/main" id="{D665F7D8-9D54-762F-7676-138BC6DEEEB8}"/>
                    </a:ext>
                  </a:extLst>
                </p:cNvPr>
                <p:cNvPicPr/>
                <p:nvPr/>
              </p:nvPicPr>
              <p:blipFill>
                <a:blip r:embed="rId415"/>
                <a:stretch>
                  <a:fillRect/>
                </a:stretch>
              </p:blipFill>
              <p:spPr>
                <a:xfrm>
                  <a:off x="2357788" y="6037772"/>
                  <a:ext cx="10512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416">
              <p14:nvContentPartPr>
                <p14:cNvPr id="250" name="Ink 249">
                  <a:extLst>
                    <a:ext uri="{FF2B5EF4-FFF2-40B4-BE49-F238E27FC236}">
                      <a16:creationId xmlns:a16="http://schemas.microsoft.com/office/drawing/2014/main" id="{E098A622-68B3-5B07-99AA-7942CD4954A3}"/>
                    </a:ext>
                  </a:extLst>
                </p14:cNvPr>
                <p14:cNvContentPartPr/>
                <p14:nvPr/>
              </p14:nvContentPartPr>
              <p14:xfrm>
                <a:off x="2551828" y="5967212"/>
                <a:ext cx="105840" cy="151200"/>
              </p14:xfrm>
            </p:contentPart>
          </mc:Choice>
          <mc:Fallback>
            <p:pic>
              <p:nvPicPr>
                <p:cNvPr id="250" name="Ink 249">
                  <a:extLst>
                    <a:ext uri="{FF2B5EF4-FFF2-40B4-BE49-F238E27FC236}">
                      <a16:creationId xmlns:a16="http://schemas.microsoft.com/office/drawing/2014/main" id="{E098A622-68B3-5B07-99AA-7942CD4954A3}"/>
                    </a:ext>
                  </a:extLst>
                </p:cNvPr>
                <p:cNvPicPr/>
                <p:nvPr/>
              </p:nvPicPr>
              <p:blipFill>
                <a:blip r:embed="rId417"/>
                <a:stretch>
                  <a:fillRect/>
                </a:stretch>
              </p:blipFill>
              <p:spPr>
                <a:xfrm>
                  <a:off x="2543188" y="5958212"/>
                  <a:ext cx="12348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418">
              <p14:nvContentPartPr>
                <p14:cNvPr id="251" name="Ink 250">
                  <a:extLst>
                    <a:ext uri="{FF2B5EF4-FFF2-40B4-BE49-F238E27FC236}">
                      <a16:creationId xmlns:a16="http://schemas.microsoft.com/office/drawing/2014/main" id="{F5528DAD-1E19-9240-3C1A-8554BBE9F26F}"/>
                    </a:ext>
                  </a:extLst>
                </p14:cNvPr>
                <p14:cNvContentPartPr/>
                <p14:nvPr/>
              </p14:nvContentPartPr>
              <p14:xfrm>
                <a:off x="2719948" y="6005732"/>
                <a:ext cx="79920" cy="86760"/>
              </p14:xfrm>
            </p:contentPart>
          </mc:Choice>
          <mc:Fallback>
            <p:pic>
              <p:nvPicPr>
                <p:cNvPr id="251" name="Ink 250">
                  <a:extLst>
                    <a:ext uri="{FF2B5EF4-FFF2-40B4-BE49-F238E27FC236}">
                      <a16:creationId xmlns:a16="http://schemas.microsoft.com/office/drawing/2014/main" id="{F5528DAD-1E19-9240-3C1A-8554BBE9F26F}"/>
                    </a:ext>
                  </a:extLst>
                </p:cNvPr>
                <p:cNvPicPr/>
                <p:nvPr/>
              </p:nvPicPr>
              <p:blipFill>
                <a:blip r:embed="rId419"/>
                <a:stretch>
                  <a:fillRect/>
                </a:stretch>
              </p:blipFill>
              <p:spPr>
                <a:xfrm>
                  <a:off x="2710948" y="5997092"/>
                  <a:ext cx="9756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420">
              <p14:nvContentPartPr>
                <p14:cNvPr id="252" name="Ink 251">
                  <a:extLst>
                    <a:ext uri="{FF2B5EF4-FFF2-40B4-BE49-F238E27FC236}">
                      <a16:creationId xmlns:a16="http://schemas.microsoft.com/office/drawing/2014/main" id="{E6FD3BDC-F0E7-E63A-0B93-859ADC45FDFD}"/>
                    </a:ext>
                  </a:extLst>
                </p14:cNvPr>
                <p14:cNvContentPartPr/>
                <p14:nvPr/>
              </p14:nvContentPartPr>
              <p14:xfrm>
                <a:off x="2808508" y="6004652"/>
                <a:ext cx="150120" cy="76320"/>
              </p14:xfrm>
            </p:contentPart>
          </mc:Choice>
          <mc:Fallback>
            <p:pic>
              <p:nvPicPr>
                <p:cNvPr id="252" name="Ink 251">
                  <a:extLst>
                    <a:ext uri="{FF2B5EF4-FFF2-40B4-BE49-F238E27FC236}">
                      <a16:creationId xmlns:a16="http://schemas.microsoft.com/office/drawing/2014/main" id="{E6FD3BDC-F0E7-E63A-0B93-859ADC45FDFD}"/>
                    </a:ext>
                  </a:extLst>
                </p:cNvPr>
                <p:cNvPicPr/>
                <p:nvPr/>
              </p:nvPicPr>
              <p:blipFill>
                <a:blip r:embed="rId421"/>
                <a:stretch>
                  <a:fillRect/>
                </a:stretch>
              </p:blipFill>
              <p:spPr>
                <a:xfrm>
                  <a:off x="2799868" y="5995652"/>
                  <a:ext cx="16776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422">
              <p14:nvContentPartPr>
                <p14:cNvPr id="253" name="Ink 252">
                  <a:extLst>
                    <a:ext uri="{FF2B5EF4-FFF2-40B4-BE49-F238E27FC236}">
                      <a16:creationId xmlns:a16="http://schemas.microsoft.com/office/drawing/2014/main" id="{1BA5A533-C765-7E67-0B0F-4ABB26CCB615}"/>
                    </a:ext>
                  </a:extLst>
                </p14:cNvPr>
                <p14:cNvContentPartPr/>
                <p14:nvPr/>
              </p14:nvContentPartPr>
              <p14:xfrm>
                <a:off x="3043948" y="5934812"/>
                <a:ext cx="108720" cy="177840"/>
              </p14:xfrm>
            </p:contentPart>
          </mc:Choice>
          <mc:Fallback>
            <p:pic>
              <p:nvPicPr>
                <p:cNvPr id="253" name="Ink 252">
                  <a:extLst>
                    <a:ext uri="{FF2B5EF4-FFF2-40B4-BE49-F238E27FC236}">
                      <a16:creationId xmlns:a16="http://schemas.microsoft.com/office/drawing/2014/main" id="{1BA5A533-C765-7E67-0B0F-4ABB26CCB615}"/>
                    </a:ext>
                  </a:extLst>
                </p:cNvPr>
                <p:cNvPicPr/>
                <p:nvPr/>
              </p:nvPicPr>
              <p:blipFill>
                <a:blip r:embed="rId423"/>
                <a:stretch>
                  <a:fillRect/>
                </a:stretch>
              </p:blipFill>
              <p:spPr>
                <a:xfrm>
                  <a:off x="3034948" y="5926172"/>
                  <a:ext cx="12636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424">
              <p14:nvContentPartPr>
                <p14:cNvPr id="1031" name="Ink 1030">
                  <a:extLst>
                    <a:ext uri="{FF2B5EF4-FFF2-40B4-BE49-F238E27FC236}">
                      <a16:creationId xmlns:a16="http://schemas.microsoft.com/office/drawing/2014/main" id="{2FABAE14-A0D8-7BCE-79E0-C16BDEDD47F6}"/>
                    </a:ext>
                  </a:extLst>
                </p14:cNvPr>
                <p14:cNvContentPartPr/>
                <p14:nvPr/>
              </p14:nvContentPartPr>
              <p14:xfrm>
                <a:off x="2920108" y="5193212"/>
                <a:ext cx="198720" cy="136080"/>
              </p14:xfrm>
            </p:contentPart>
          </mc:Choice>
          <mc:Fallback>
            <p:pic>
              <p:nvPicPr>
                <p:cNvPr id="1031" name="Ink 1030">
                  <a:extLst>
                    <a:ext uri="{FF2B5EF4-FFF2-40B4-BE49-F238E27FC236}">
                      <a16:creationId xmlns:a16="http://schemas.microsoft.com/office/drawing/2014/main" id="{2FABAE14-A0D8-7BCE-79E0-C16BDEDD47F6}"/>
                    </a:ext>
                  </a:extLst>
                </p:cNvPr>
                <p:cNvPicPr/>
                <p:nvPr/>
              </p:nvPicPr>
              <p:blipFill>
                <a:blip r:embed="rId425"/>
                <a:stretch>
                  <a:fillRect/>
                </a:stretch>
              </p:blipFill>
              <p:spPr>
                <a:xfrm>
                  <a:off x="2911468" y="5184572"/>
                  <a:ext cx="21636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426">
              <p14:nvContentPartPr>
                <p14:cNvPr id="1032" name="Ink 1031">
                  <a:extLst>
                    <a:ext uri="{FF2B5EF4-FFF2-40B4-BE49-F238E27FC236}">
                      <a16:creationId xmlns:a16="http://schemas.microsoft.com/office/drawing/2014/main" id="{7EC6BF96-C605-2ADE-B074-392F29CD5D48}"/>
                    </a:ext>
                  </a:extLst>
                </p14:cNvPr>
                <p14:cNvContentPartPr/>
                <p14:nvPr/>
              </p14:nvContentPartPr>
              <p14:xfrm>
                <a:off x="2868988" y="5181332"/>
                <a:ext cx="124200" cy="174240"/>
              </p14:xfrm>
            </p:contentPart>
          </mc:Choice>
          <mc:Fallback>
            <p:pic>
              <p:nvPicPr>
                <p:cNvPr id="1032" name="Ink 1031">
                  <a:extLst>
                    <a:ext uri="{FF2B5EF4-FFF2-40B4-BE49-F238E27FC236}">
                      <a16:creationId xmlns:a16="http://schemas.microsoft.com/office/drawing/2014/main" id="{7EC6BF96-C605-2ADE-B074-392F29CD5D48}"/>
                    </a:ext>
                  </a:extLst>
                </p:cNvPr>
                <p:cNvPicPr/>
                <p:nvPr/>
              </p:nvPicPr>
              <p:blipFill>
                <a:blip r:embed="rId427"/>
                <a:stretch>
                  <a:fillRect/>
                </a:stretch>
              </p:blipFill>
              <p:spPr>
                <a:xfrm>
                  <a:off x="2860348" y="5172332"/>
                  <a:ext cx="14184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428">
              <p14:nvContentPartPr>
                <p14:cNvPr id="1033" name="Ink 1032">
                  <a:extLst>
                    <a:ext uri="{FF2B5EF4-FFF2-40B4-BE49-F238E27FC236}">
                      <a16:creationId xmlns:a16="http://schemas.microsoft.com/office/drawing/2014/main" id="{54637851-448E-0AC4-B662-CDCEE4FE37E8}"/>
                    </a:ext>
                  </a:extLst>
                </p14:cNvPr>
                <p14:cNvContentPartPr/>
                <p14:nvPr/>
              </p14:nvContentPartPr>
              <p14:xfrm>
                <a:off x="2907508" y="5444852"/>
                <a:ext cx="234720" cy="61560"/>
              </p14:xfrm>
            </p:contentPart>
          </mc:Choice>
          <mc:Fallback>
            <p:pic>
              <p:nvPicPr>
                <p:cNvPr id="1033" name="Ink 1032">
                  <a:extLst>
                    <a:ext uri="{FF2B5EF4-FFF2-40B4-BE49-F238E27FC236}">
                      <a16:creationId xmlns:a16="http://schemas.microsoft.com/office/drawing/2014/main" id="{54637851-448E-0AC4-B662-CDCEE4FE37E8}"/>
                    </a:ext>
                  </a:extLst>
                </p:cNvPr>
                <p:cNvPicPr/>
                <p:nvPr/>
              </p:nvPicPr>
              <p:blipFill>
                <a:blip r:embed="rId429"/>
                <a:stretch>
                  <a:fillRect/>
                </a:stretch>
              </p:blipFill>
              <p:spPr>
                <a:xfrm>
                  <a:off x="2898868" y="5435852"/>
                  <a:ext cx="25236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430">
              <p14:nvContentPartPr>
                <p14:cNvPr id="1034" name="Ink 1033">
                  <a:extLst>
                    <a:ext uri="{FF2B5EF4-FFF2-40B4-BE49-F238E27FC236}">
                      <a16:creationId xmlns:a16="http://schemas.microsoft.com/office/drawing/2014/main" id="{E6AC5193-8CCD-B457-805F-2647A0CFA28F}"/>
                    </a:ext>
                  </a:extLst>
                </p14:cNvPr>
                <p14:cNvContentPartPr/>
                <p14:nvPr/>
              </p14:nvContentPartPr>
              <p14:xfrm>
                <a:off x="3098308" y="5406692"/>
                <a:ext cx="81360" cy="63000"/>
              </p14:xfrm>
            </p:contentPart>
          </mc:Choice>
          <mc:Fallback>
            <p:pic>
              <p:nvPicPr>
                <p:cNvPr id="1034" name="Ink 1033">
                  <a:extLst>
                    <a:ext uri="{FF2B5EF4-FFF2-40B4-BE49-F238E27FC236}">
                      <a16:creationId xmlns:a16="http://schemas.microsoft.com/office/drawing/2014/main" id="{E6AC5193-8CCD-B457-805F-2647A0CFA28F}"/>
                    </a:ext>
                  </a:extLst>
                </p:cNvPr>
                <p:cNvPicPr/>
                <p:nvPr/>
              </p:nvPicPr>
              <p:blipFill>
                <a:blip r:embed="rId431"/>
                <a:stretch>
                  <a:fillRect/>
                </a:stretch>
              </p:blipFill>
              <p:spPr>
                <a:xfrm>
                  <a:off x="3089308" y="5398052"/>
                  <a:ext cx="9900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432">
              <p14:nvContentPartPr>
                <p14:cNvPr id="1035" name="Ink 1034">
                  <a:extLst>
                    <a:ext uri="{FF2B5EF4-FFF2-40B4-BE49-F238E27FC236}">
                      <a16:creationId xmlns:a16="http://schemas.microsoft.com/office/drawing/2014/main" id="{2426A8A2-58D5-8F8C-DB27-B680EE37DB40}"/>
                    </a:ext>
                  </a:extLst>
                </p14:cNvPr>
                <p14:cNvContentPartPr/>
                <p14:nvPr/>
              </p14:nvContentPartPr>
              <p14:xfrm>
                <a:off x="2447068" y="4984052"/>
                <a:ext cx="20520" cy="155520"/>
              </p14:xfrm>
            </p:contentPart>
          </mc:Choice>
          <mc:Fallback>
            <p:pic>
              <p:nvPicPr>
                <p:cNvPr id="1035" name="Ink 1034">
                  <a:extLst>
                    <a:ext uri="{FF2B5EF4-FFF2-40B4-BE49-F238E27FC236}">
                      <a16:creationId xmlns:a16="http://schemas.microsoft.com/office/drawing/2014/main" id="{2426A8A2-58D5-8F8C-DB27-B680EE37DB40}"/>
                    </a:ext>
                  </a:extLst>
                </p:cNvPr>
                <p:cNvPicPr/>
                <p:nvPr/>
              </p:nvPicPr>
              <p:blipFill>
                <a:blip r:embed="rId433"/>
                <a:stretch>
                  <a:fillRect/>
                </a:stretch>
              </p:blipFill>
              <p:spPr>
                <a:xfrm>
                  <a:off x="2438068" y="4975412"/>
                  <a:ext cx="38160" cy="173160"/>
                </a:xfrm>
                <a:prstGeom prst="rect">
                  <a:avLst/>
                </a:prstGeom>
              </p:spPr>
            </p:pic>
          </mc:Fallback>
        </mc:AlternateContent>
        <mc:AlternateContent xmlns:mc="http://schemas.openxmlformats.org/markup-compatibility/2006">
          <mc:Choice xmlns:p14="http://schemas.microsoft.com/office/powerpoint/2010/main" Requires="p14">
            <p:contentPart p14:bwMode="auto" r:id="rId434">
              <p14:nvContentPartPr>
                <p14:cNvPr id="1036" name="Ink 1035">
                  <a:extLst>
                    <a:ext uri="{FF2B5EF4-FFF2-40B4-BE49-F238E27FC236}">
                      <a16:creationId xmlns:a16="http://schemas.microsoft.com/office/drawing/2014/main" id="{511D995A-54A9-B50E-9425-38CEF9B78B0E}"/>
                    </a:ext>
                  </a:extLst>
                </p14:cNvPr>
                <p14:cNvContentPartPr/>
                <p14:nvPr/>
              </p14:nvContentPartPr>
              <p14:xfrm>
                <a:off x="2381548" y="5150012"/>
                <a:ext cx="99000" cy="67680"/>
              </p14:xfrm>
            </p:contentPart>
          </mc:Choice>
          <mc:Fallback>
            <p:pic>
              <p:nvPicPr>
                <p:cNvPr id="1036" name="Ink 1035">
                  <a:extLst>
                    <a:ext uri="{FF2B5EF4-FFF2-40B4-BE49-F238E27FC236}">
                      <a16:creationId xmlns:a16="http://schemas.microsoft.com/office/drawing/2014/main" id="{511D995A-54A9-B50E-9425-38CEF9B78B0E}"/>
                    </a:ext>
                  </a:extLst>
                </p:cNvPr>
                <p:cNvPicPr/>
                <p:nvPr/>
              </p:nvPicPr>
              <p:blipFill>
                <a:blip r:embed="rId435"/>
                <a:stretch>
                  <a:fillRect/>
                </a:stretch>
              </p:blipFill>
              <p:spPr>
                <a:xfrm>
                  <a:off x="2372548" y="5141372"/>
                  <a:ext cx="11664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436">
              <p14:nvContentPartPr>
                <p14:cNvPr id="1037" name="Ink 1036">
                  <a:extLst>
                    <a:ext uri="{FF2B5EF4-FFF2-40B4-BE49-F238E27FC236}">
                      <a16:creationId xmlns:a16="http://schemas.microsoft.com/office/drawing/2014/main" id="{024BA97D-4576-C79E-EE96-E2B5CE5FA6C9}"/>
                    </a:ext>
                  </a:extLst>
                </p14:cNvPr>
                <p14:cNvContentPartPr/>
                <p14:nvPr/>
              </p14:nvContentPartPr>
              <p14:xfrm>
                <a:off x="2593948" y="4999172"/>
                <a:ext cx="24480" cy="196200"/>
              </p14:xfrm>
            </p:contentPart>
          </mc:Choice>
          <mc:Fallback>
            <p:pic>
              <p:nvPicPr>
                <p:cNvPr id="1037" name="Ink 1036">
                  <a:extLst>
                    <a:ext uri="{FF2B5EF4-FFF2-40B4-BE49-F238E27FC236}">
                      <a16:creationId xmlns:a16="http://schemas.microsoft.com/office/drawing/2014/main" id="{024BA97D-4576-C79E-EE96-E2B5CE5FA6C9}"/>
                    </a:ext>
                  </a:extLst>
                </p:cNvPr>
                <p:cNvPicPr/>
                <p:nvPr/>
              </p:nvPicPr>
              <p:blipFill>
                <a:blip r:embed="rId437"/>
                <a:stretch>
                  <a:fillRect/>
                </a:stretch>
              </p:blipFill>
              <p:spPr>
                <a:xfrm>
                  <a:off x="2584948" y="4990172"/>
                  <a:ext cx="4212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438">
              <p14:nvContentPartPr>
                <p14:cNvPr id="1038" name="Ink 1037">
                  <a:extLst>
                    <a:ext uri="{FF2B5EF4-FFF2-40B4-BE49-F238E27FC236}">
                      <a16:creationId xmlns:a16="http://schemas.microsoft.com/office/drawing/2014/main" id="{52AA081D-B256-E2C3-A16D-7E0F1A314916}"/>
                    </a:ext>
                  </a:extLst>
                </p14:cNvPr>
                <p14:cNvContentPartPr/>
                <p14:nvPr/>
              </p14:nvContentPartPr>
              <p14:xfrm>
                <a:off x="2550748" y="5203652"/>
                <a:ext cx="56160" cy="17640"/>
              </p14:xfrm>
            </p:contentPart>
          </mc:Choice>
          <mc:Fallback>
            <p:pic>
              <p:nvPicPr>
                <p:cNvPr id="1038" name="Ink 1037">
                  <a:extLst>
                    <a:ext uri="{FF2B5EF4-FFF2-40B4-BE49-F238E27FC236}">
                      <a16:creationId xmlns:a16="http://schemas.microsoft.com/office/drawing/2014/main" id="{52AA081D-B256-E2C3-A16D-7E0F1A314916}"/>
                    </a:ext>
                  </a:extLst>
                </p:cNvPr>
                <p:cNvPicPr/>
                <p:nvPr/>
              </p:nvPicPr>
              <p:blipFill>
                <a:blip r:embed="rId439"/>
                <a:stretch>
                  <a:fillRect/>
                </a:stretch>
              </p:blipFill>
              <p:spPr>
                <a:xfrm>
                  <a:off x="2541748" y="5194652"/>
                  <a:ext cx="7380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440">
              <p14:nvContentPartPr>
                <p14:cNvPr id="1039" name="Ink 1038">
                  <a:extLst>
                    <a:ext uri="{FF2B5EF4-FFF2-40B4-BE49-F238E27FC236}">
                      <a16:creationId xmlns:a16="http://schemas.microsoft.com/office/drawing/2014/main" id="{1A99B881-BB23-472F-D540-6B954CBA8D8E}"/>
                    </a:ext>
                  </a:extLst>
                </p14:cNvPr>
                <p14:cNvContentPartPr/>
                <p14:nvPr/>
              </p14:nvContentPartPr>
              <p14:xfrm>
                <a:off x="2550748" y="4959932"/>
                <a:ext cx="68400" cy="76320"/>
              </p14:xfrm>
            </p:contentPart>
          </mc:Choice>
          <mc:Fallback>
            <p:pic>
              <p:nvPicPr>
                <p:cNvPr id="1039" name="Ink 1038">
                  <a:extLst>
                    <a:ext uri="{FF2B5EF4-FFF2-40B4-BE49-F238E27FC236}">
                      <a16:creationId xmlns:a16="http://schemas.microsoft.com/office/drawing/2014/main" id="{1A99B881-BB23-472F-D540-6B954CBA8D8E}"/>
                    </a:ext>
                  </a:extLst>
                </p:cNvPr>
                <p:cNvPicPr/>
                <p:nvPr/>
              </p:nvPicPr>
              <p:blipFill>
                <a:blip r:embed="rId441"/>
                <a:stretch>
                  <a:fillRect/>
                </a:stretch>
              </p:blipFill>
              <p:spPr>
                <a:xfrm>
                  <a:off x="2541748" y="4951292"/>
                  <a:ext cx="8604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442">
              <p14:nvContentPartPr>
                <p14:cNvPr id="1052" name="Ink 1051">
                  <a:extLst>
                    <a:ext uri="{FF2B5EF4-FFF2-40B4-BE49-F238E27FC236}">
                      <a16:creationId xmlns:a16="http://schemas.microsoft.com/office/drawing/2014/main" id="{02AFFFDB-59C8-1936-673A-3D5C5F436A2D}"/>
                    </a:ext>
                  </a:extLst>
                </p14:cNvPr>
                <p14:cNvContentPartPr/>
                <p14:nvPr/>
              </p14:nvContentPartPr>
              <p14:xfrm>
                <a:off x="7273948" y="815252"/>
                <a:ext cx="459000" cy="34200"/>
              </p14:xfrm>
            </p:contentPart>
          </mc:Choice>
          <mc:Fallback>
            <p:pic>
              <p:nvPicPr>
                <p:cNvPr id="1052" name="Ink 1051">
                  <a:extLst>
                    <a:ext uri="{FF2B5EF4-FFF2-40B4-BE49-F238E27FC236}">
                      <a16:creationId xmlns:a16="http://schemas.microsoft.com/office/drawing/2014/main" id="{02AFFFDB-59C8-1936-673A-3D5C5F436A2D}"/>
                    </a:ext>
                  </a:extLst>
                </p:cNvPr>
                <p:cNvPicPr/>
                <p:nvPr/>
              </p:nvPicPr>
              <p:blipFill>
                <a:blip r:embed="rId443"/>
                <a:stretch>
                  <a:fillRect/>
                </a:stretch>
              </p:blipFill>
              <p:spPr>
                <a:xfrm>
                  <a:off x="7265308" y="806252"/>
                  <a:ext cx="47664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444">
              <p14:nvContentPartPr>
                <p14:cNvPr id="1053" name="Ink 1052">
                  <a:extLst>
                    <a:ext uri="{FF2B5EF4-FFF2-40B4-BE49-F238E27FC236}">
                      <a16:creationId xmlns:a16="http://schemas.microsoft.com/office/drawing/2014/main" id="{814A0045-3388-488D-9ADA-6C5B1F691213}"/>
                    </a:ext>
                  </a:extLst>
                </p14:cNvPr>
                <p14:cNvContentPartPr/>
                <p14:nvPr/>
              </p14:nvContentPartPr>
              <p14:xfrm>
                <a:off x="7203388" y="940532"/>
                <a:ext cx="457920" cy="47520"/>
              </p14:xfrm>
            </p:contentPart>
          </mc:Choice>
          <mc:Fallback>
            <p:pic>
              <p:nvPicPr>
                <p:cNvPr id="1053" name="Ink 1052">
                  <a:extLst>
                    <a:ext uri="{FF2B5EF4-FFF2-40B4-BE49-F238E27FC236}">
                      <a16:creationId xmlns:a16="http://schemas.microsoft.com/office/drawing/2014/main" id="{814A0045-3388-488D-9ADA-6C5B1F691213}"/>
                    </a:ext>
                  </a:extLst>
                </p:cNvPr>
                <p:cNvPicPr/>
                <p:nvPr/>
              </p:nvPicPr>
              <p:blipFill>
                <a:blip r:embed="rId445"/>
                <a:stretch>
                  <a:fillRect/>
                </a:stretch>
              </p:blipFill>
              <p:spPr>
                <a:xfrm>
                  <a:off x="7194388" y="931892"/>
                  <a:ext cx="47556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446">
              <p14:nvContentPartPr>
                <p14:cNvPr id="1042" name="Ink 1041">
                  <a:extLst>
                    <a:ext uri="{FF2B5EF4-FFF2-40B4-BE49-F238E27FC236}">
                      <a16:creationId xmlns:a16="http://schemas.microsoft.com/office/drawing/2014/main" id="{A1230134-6A5F-F829-DC97-845A57A4DA09}"/>
                    </a:ext>
                  </a:extLst>
                </p14:cNvPr>
                <p14:cNvContentPartPr/>
                <p14:nvPr/>
              </p14:nvContentPartPr>
              <p14:xfrm>
                <a:off x="3828388" y="6189692"/>
                <a:ext cx="60120" cy="266040"/>
              </p14:xfrm>
            </p:contentPart>
          </mc:Choice>
          <mc:Fallback>
            <p:pic>
              <p:nvPicPr>
                <p:cNvPr id="1042" name="Ink 1041">
                  <a:extLst>
                    <a:ext uri="{FF2B5EF4-FFF2-40B4-BE49-F238E27FC236}">
                      <a16:creationId xmlns:a16="http://schemas.microsoft.com/office/drawing/2014/main" id="{A1230134-6A5F-F829-DC97-845A57A4DA09}"/>
                    </a:ext>
                  </a:extLst>
                </p:cNvPr>
                <p:cNvPicPr/>
                <p:nvPr/>
              </p:nvPicPr>
              <p:blipFill>
                <a:blip r:embed="rId447"/>
                <a:stretch>
                  <a:fillRect/>
                </a:stretch>
              </p:blipFill>
              <p:spPr>
                <a:xfrm>
                  <a:off x="3819748" y="6180692"/>
                  <a:ext cx="7776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448">
              <p14:nvContentPartPr>
                <p14:cNvPr id="1043" name="Ink 1042">
                  <a:extLst>
                    <a:ext uri="{FF2B5EF4-FFF2-40B4-BE49-F238E27FC236}">
                      <a16:creationId xmlns:a16="http://schemas.microsoft.com/office/drawing/2014/main" id="{C3157B20-BE50-83FE-6FCD-BDC14E3CF299}"/>
                    </a:ext>
                  </a:extLst>
                </p14:cNvPr>
                <p14:cNvContentPartPr/>
                <p14:nvPr/>
              </p14:nvContentPartPr>
              <p14:xfrm>
                <a:off x="3861148" y="6033452"/>
                <a:ext cx="183960" cy="424800"/>
              </p14:xfrm>
            </p:contentPart>
          </mc:Choice>
          <mc:Fallback>
            <p:pic>
              <p:nvPicPr>
                <p:cNvPr id="1043" name="Ink 1042">
                  <a:extLst>
                    <a:ext uri="{FF2B5EF4-FFF2-40B4-BE49-F238E27FC236}">
                      <a16:creationId xmlns:a16="http://schemas.microsoft.com/office/drawing/2014/main" id="{C3157B20-BE50-83FE-6FCD-BDC14E3CF299}"/>
                    </a:ext>
                  </a:extLst>
                </p:cNvPr>
                <p:cNvPicPr/>
                <p:nvPr/>
              </p:nvPicPr>
              <p:blipFill>
                <a:blip r:embed="rId449"/>
                <a:stretch>
                  <a:fillRect/>
                </a:stretch>
              </p:blipFill>
              <p:spPr>
                <a:xfrm>
                  <a:off x="3852508" y="6024812"/>
                  <a:ext cx="201600" cy="442440"/>
                </a:xfrm>
                <a:prstGeom prst="rect">
                  <a:avLst/>
                </a:prstGeom>
              </p:spPr>
            </p:pic>
          </mc:Fallback>
        </mc:AlternateContent>
        <mc:AlternateContent xmlns:mc="http://schemas.openxmlformats.org/markup-compatibility/2006">
          <mc:Choice xmlns:p14="http://schemas.microsoft.com/office/powerpoint/2010/main" Requires="p14">
            <p:contentPart p14:bwMode="auto" r:id="rId450">
              <p14:nvContentPartPr>
                <p14:cNvPr id="1044" name="Ink 1043">
                  <a:extLst>
                    <a:ext uri="{FF2B5EF4-FFF2-40B4-BE49-F238E27FC236}">
                      <a16:creationId xmlns:a16="http://schemas.microsoft.com/office/drawing/2014/main" id="{A6E4A71A-B4A2-0590-855A-51081A55C3E4}"/>
                    </a:ext>
                  </a:extLst>
                </p14:cNvPr>
                <p14:cNvContentPartPr/>
                <p14:nvPr/>
              </p14:nvContentPartPr>
              <p14:xfrm>
                <a:off x="4098028" y="6284732"/>
                <a:ext cx="120960" cy="120960"/>
              </p14:xfrm>
            </p:contentPart>
          </mc:Choice>
          <mc:Fallback>
            <p:pic>
              <p:nvPicPr>
                <p:cNvPr id="1044" name="Ink 1043">
                  <a:extLst>
                    <a:ext uri="{FF2B5EF4-FFF2-40B4-BE49-F238E27FC236}">
                      <a16:creationId xmlns:a16="http://schemas.microsoft.com/office/drawing/2014/main" id="{A6E4A71A-B4A2-0590-855A-51081A55C3E4}"/>
                    </a:ext>
                  </a:extLst>
                </p:cNvPr>
                <p:cNvPicPr/>
                <p:nvPr/>
              </p:nvPicPr>
              <p:blipFill>
                <a:blip r:embed="rId451"/>
                <a:stretch>
                  <a:fillRect/>
                </a:stretch>
              </p:blipFill>
              <p:spPr>
                <a:xfrm>
                  <a:off x="4089028" y="6276092"/>
                  <a:ext cx="13860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452">
              <p14:nvContentPartPr>
                <p14:cNvPr id="1045" name="Ink 1044">
                  <a:extLst>
                    <a:ext uri="{FF2B5EF4-FFF2-40B4-BE49-F238E27FC236}">
                      <a16:creationId xmlns:a16="http://schemas.microsoft.com/office/drawing/2014/main" id="{A91E2AAC-6B10-4CFC-410C-C42E11A38D4B}"/>
                    </a:ext>
                  </a:extLst>
                </p14:cNvPr>
                <p14:cNvContentPartPr/>
                <p14:nvPr/>
              </p14:nvContentPartPr>
              <p14:xfrm>
                <a:off x="4269388" y="6299852"/>
                <a:ext cx="107280" cy="109080"/>
              </p14:xfrm>
            </p:contentPart>
          </mc:Choice>
          <mc:Fallback>
            <p:pic>
              <p:nvPicPr>
                <p:cNvPr id="1045" name="Ink 1044">
                  <a:extLst>
                    <a:ext uri="{FF2B5EF4-FFF2-40B4-BE49-F238E27FC236}">
                      <a16:creationId xmlns:a16="http://schemas.microsoft.com/office/drawing/2014/main" id="{A91E2AAC-6B10-4CFC-410C-C42E11A38D4B}"/>
                    </a:ext>
                  </a:extLst>
                </p:cNvPr>
                <p:cNvPicPr/>
                <p:nvPr/>
              </p:nvPicPr>
              <p:blipFill>
                <a:blip r:embed="rId453"/>
                <a:stretch>
                  <a:fillRect/>
                </a:stretch>
              </p:blipFill>
              <p:spPr>
                <a:xfrm>
                  <a:off x="4260388" y="6290852"/>
                  <a:ext cx="12492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454">
              <p14:nvContentPartPr>
                <p14:cNvPr id="1046" name="Ink 1045">
                  <a:extLst>
                    <a:ext uri="{FF2B5EF4-FFF2-40B4-BE49-F238E27FC236}">
                      <a16:creationId xmlns:a16="http://schemas.microsoft.com/office/drawing/2014/main" id="{EACE008F-A617-FED4-9004-9CA00EE5173E}"/>
                    </a:ext>
                  </a:extLst>
                </p14:cNvPr>
                <p14:cNvContentPartPr/>
                <p14:nvPr/>
              </p14:nvContentPartPr>
              <p14:xfrm>
                <a:off x="4466668" y="6177092"/>
                <a:ext cx="57600" cy="244080"/>
              </p14:xfrm>
            </p:contentPart>
          </mc:Choice>
          <mc:Fallback>
            <p:pic>
              <p:nvPicPr>
                <p:cNvPr id="1046" name="Ink 1045">
                  <a:extLst>
                    <a:ext uri="{FF2B5EF4-FFF2-40B4-BE49-F238E27FC236}">
                      <a16:creationId xmlns:a16="http://schemas.microsoft.com/office/drawing/2014/main" id="{EACE008F-A617-FED4-9004-9CA00EE5173E}"/>
                    </a:ext>
                  </a:extLst>
                </p:cNvPr>
                <p:cNvPicPr/>
                <p:nvPr/>
              </p:nvPicPr>
              <p:blipFill>
                <a:blip r:embed="rId455"/>
                <a:stretch>
                  <a:fillRect/>
                </a:stretch>
              </p:blipFill>
              <p:spPr>
                <a:xfrm>
                  <a:off x="4457668" y="6168092"/>
                  <a:ext cx="75240" cy="261720"/>
                </a:xfrm>
                <a:prstGeom prst="rect">
                  <a:avLst/>
                </a:prstGeom>
              </p:spPr>
            </p:pic>
          </mc:Fallback>
        </mc:AlternateContent>
        <mc:AlternateContent xmlns:mc="http://schemas.openxmlformats.org/markup-compatibility/2006">
          <mc:Choice xmlns:p14="http://schemas.microsoft.com/office/powerpoint/2010/main" Requires="p14">
            <p:contentPart p14:bwMode="auto" r:id="rId456">
              <p14:nvContentPartPr>
                <p14:cNvPr id="1047" name="Ink 1046">
                  <a:extLst>
                    <a:ext uri="{FF2B5EF4-FFF2-40B4-BE49-F238E27FC236}">
                      <a16:creationId xmlns:a16="http://schemas.microsoft.com/office/drawing/2014/main" id="{80E7ED73-3A86-2004-AF21-1CC13FC4DDA6}"/>
                    </a:ext>
                  </a:extLst>
                </p14:cNvPr>
                <p14:cNvContentPartPr/>
                <p14:nvPr/>
              </p14:nvContentPartPr>
              <p14:xfrm>
                <a:off x="4433908" y="6309932"/>
                <a:ext cx="183600" cy="126720"/>
              </p14:xfrm>
            </p:contentPart>
          </mc:Choice>
          <mc:Fallback>
            <p:pic>
              <p:nvPicPr>
                <p:cNvPr id="1047" name="Ink 1046">
                  <a:extLst>
                    <a:ext uri="{FF2B5EF4-FFF2-40B4-BE49-F238E27FC236}">
                      <a16:creationId xmlns:a16="http://schemas.microsoft.com/office/drawing/2014/main" id="{80E7ED73-3A86-2004-AF21-1CC13FC4DDA6}"/>
                    </a:ext>
                  </a:extLst>
                </p:cNvPr>
                <p:cNvPicPr/>
                <p:nvPr/>
              </p:nvPicPr>
              <p:blipFill>
                <a:blip r:embed="rId457"/>
                <a:stretch>
                  <a:fillRect/>
                </a:stretch>
              </p:blipFill>
              <p:spPr>
                <a:xfrm>
                  <a:off x="4424908" y="6301292"/>
                  <a:ext cx="20124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458">
              <p14:nvContentPartPr>
                <p14:cNvPr id="1048" name="Ink 1047">
                  <a:extLst>
                    <a:ext uri="{FF2B5EF4-FFF2-40B4-BE49-F238E27FC236}">
                      <a16:creationId xmlns:a16="http://schemas.microsoft.com/office/drawing/2014/main" id="{E9A47994-A54C-0730-DACF-F4DE80FD4A95}"/>
                    </a:ext>
                  </a:extLst>
                </p14:cNvPr>
                <p14:cNvContentPartPr/>
                <p14:nvPr/>
              </p14:nvContentPartPr>
              <p14:xfrm>
                <a:off x="4603468" y="6202292"/>
                <a:ext cx="1440" cy="1440"/>
              </p14:xfrm>
            </p:contentPart>
          </mc:Choice>
          <mc:Fallback>
            <p:pic>
              <p:nvPicPr>
                <p:cNvPr id="1048" name="Ink 1047">
                  <a:extLst>
                    <a:ext uri="{FF2B5EF4-FFF2-40B4-BE49-F238E27FC236}">
                      <a16:creationId xmlns:a16="http://schemas.microsoft.com/office/drawing/2014/main" id="{E9A47994-A54C-0730-DACF-F4DE80FD4A95}"/>
                    </a:ext>
                  </a:extLst>
                </p:cNvPr>
                <p:cNvPicPr/>
                <p:nvPr/>
              </p:nvPicPr>
              <p:blipFill>
                <a:blip r:embed="rId3"/>
                <a:stretch>
                  <a:fillRect/>
                </a:stretch>
              </p:blipFill>
              <p:spPr>
                <a:xfrm>
                  <a:off x="4594828" y="6193292"/>
                  <a:ext cx="190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59">
              <p14:nvContentPartPr>
                <p14:cNvPr id="1049" name="Ink 1048">
                  <a:extLst>
                    <a:ext uri="{FF2B5EF4-FFF2-40B4-BE49-F238E27FC236}">
                      <a16:creationId xmlns:a16="http://schemas.microsoft.com/office/drawing/2014/main" id="{E8FD01E2-4BD4-6291-8CDD-D86E0F9AE57E}"/>
                    </a:ext>
                  </a:extLst>
                </p14:cNvPr>
                <p14:cNvContentPartPr/>
                <p14:nvPr/>
              </p14:nvContentPartPr>
              <p14:xfrm>
                <a:off x="4663948" y="6307412"/>
                <a:ext cx="410760" cy="151560"/>
              </p14:xfrm>
            </p:contentPart>
          </mc:Choice>
          <mc:Fallback>
            <p:pic>
              <p:nvPicPr>
                <p:cNvPr id="1049" name="Ink 1048">
                  <a:extLst>
                    <a:ext uri="{FF2B5EF4-FFF2-40B4-BE49-F238E27FC236}">
                      <a16:creationId xmlns:a16="http://schemas.microsoft.com/office/drawing/2014/main" id="{E8FD01E2-4BD4-6291-8CDD-D86E0F9AE57E}"/>
                    </a:ext>
                  </a:extLst>
                </p:cNvPr>
                <p:cNvPicPr/>
                <p:nvPr/>
              </p:nvPicPr>
              <p:blipFill>
                <a:blip r:embed="rId460"/>
                <a:stretch>
                  <a:fillRect/>
                </a:stretch>
              </p:blipFill>
              <p:spPr>
                <a:xfrm>
                  <a:off x="4654948" y="6298412"/>
                  <a:ext cx="42840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461">
              <p14:nvContentPartPr>
                <p14:cNvPr id="1050" name="Ink 1049">
                  <a:extLst>
                    <a:ext uri="{FF2B5EF4-FFF2-40B4-BE49-F238E27FC236}">
                      <a16:creationId xmlns:a16="http://schemas.microsoft.com/office/drawing/2014/main" id="{AAB67AF1-3B87-0483-5874-FDD6611D877A}"/>
                    </a:ext>
                  </a:extLst>
                </p14:cNvPr>
                <p14:cNvContentPartPr/>
                <p14:nvPr/>
              </p14:nvContentPartPr>
              <p14:xfrm>
                <a:off x="3437068" y="6538532"/>
                <a:ext cx="1781280" cy="74160"/>
              </p14:xfrm>
            </p:contentPart>
          </mc:Choice>
          <mc:Fallback>
            <p:pic>
              <p:nvPicPr>
                <p:cNvPr id="1050" name="Ink 1049">
                  <a:extLst>
                    <a:ext uri="{FF2B5EF4-FFF2-40B4-BE49-F238E27FC236}">
                      <a16:creationId xmlns:a16="http://schemas.microsoft.com/office/drawing/2014/main" id="{AAB67AF1-3B87-0483-5874-FDD6611D877A}"/>
                    </a:ext>
                  </a:extLst>
                </p:cNvPr>
                <p:cNvPicPr/>
                <p:nvPr/>
              </p:nvPicPr>
              <p:blipFill>
                <a:blip r:embed="rId462"/>
                <a:stretch>
                  <a:fillRect/>
                </a:stretch>
              </p:blipFill>
              <p:spPr>
                <a:xfrm>
                  <a:off x="3428068" y="6529892"/>
                  <a:ext cx="179892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463">
              <p14:nvContentPartPr>
                <p14:cNvPr id="1055" name="Ink 1054">
                  <a:extLst>
                    <a:ext uri="{FF2B5EF4-FFF2-40B4-BE49-F238E27FC236}">
                      <a16:creationId xmlns:a16="http://schemas.microsoft.com/office/drawing/2014/main" id="{491A3E38-3A32-3C22-57E1-612462213929}"/>
                    </a:ext>
                  </a:extLst>
                </p14:cNvPr>
                <p14:cNvContentPartPr/>
                <p14:nvPr/>
              </p14:nvContentPartPr>
              <p14:xfrm>
                <a:off x="4295308" y="6568052"/>
                <a:ext cx="320400" cy="17640"/>
              </p14:xfrm>
            </p:contentPart>
          </mc:Choice>
          <mc:Fallback>
            <p:pic>
              <p:nvPicPr>
                <p:cNvPr id="1055" name="Ink 1054">
                  <a:extLst>
                    <a:ext uri="{FF2B5EF4-FFF2-40B4-BE49-F238E27FC236}">
                      <a16:creationId xmlns:a16="http://schemas.microsoft.com/office/drawing/2014/main" id="{491A3E38-3A32-3C22-57E1-612462213929}"/>
                    </a:ext>
                  </a:extLst>
                </p:cNvPr>
                <p:cNvPicPr/>
                <p:nvPr/>
              </p:nvPicPr>
              <p:blipFill>
                <a:blip r:embed="rId464"/>
                <a:stretch>
                  <a:fillRect/>
                </a:stretch>
              </p:blipFill>
              <p:spPr>
                <a:xfrm>
                  <a:off x="4286668" y="6559052"/>
                  <a:ext cx="33804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465">
              <p14:nvContentPartPr>
                <p14:cNvPr id="1056" name="Ink 1055">
                  <a:extLst>
                    <a:ext uri="{FF2B5EF4-FFF2-40B4-BE49-F238E27FC236}">
                      <a16:creationId xmlns:a16="http://schemas.microsoft.com/office/drawing/2014/main" id="{50AFDA4C-0181-CA07-77E5-1AAC635DF37D}"/>
                    </a:ext>
                  </a:extLst>
                </p14:cNvPr>
                <p14:cNvContentPartPr/>
                <p14:nvPr/>
              </p14:nvContentPartPr>
              <p14:xfrm>
                <a:off x="4374508" y="6641852"/>
                <a:ext cx="245160" cy="14400"/>
              </p14:xfrm>
            </p:contentPart>
          </mc:Choice>
          <mc:Fallback>
            <p:pic>
              <p:nvPicPr>
                <p:cNvPr id="1056" name="Ink 1055">
                  <a:extLst>
                    <a:ext uri="{FF2B5EF4-FFF2-40B4-BE49-F238E27FC236}">
                      <a16:creationId xmlns:a16="http://schemas.microsoft.com/office/drawing/2014/main" id="{50AFDA4C-0181-CA07-77E5-1AAC635DF37D}"/>
                    </a:ext>
                  </a:extLst>
                </p:cNvPr>
                <p:cNvPicPr/>
                <p:nvPr/>
              </p:nvPicPr>
              <p:blipFill>
                <a:blip r:embed="rId466"/>
                <a:stretch>
                  <a:fillRect/>
                </a:stretch>
              </p:blipFill>
              <p:spPr>
                <a:xfrm>
                  <a:off x="4365508" y="6632852"/>
                  <a:ext cx="26280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467">
              <p14:nvContentPartPr>
                <p14:cNvPr id="1058" name="Ink 1057">
                  <a:extLst>
                    <a:ext uri="{FF2B5EF4-FFF2-40B4-BE49-F238E27FC236}">
                      <a16:creationId xmlns:a16="http://schemas.microsoft.com/office/drawing/2014/main" id="{34993625-7CFB-74C1-24B5-64FA7325EBD7}"/>
                    </a:ext>
                  </a:extLst>
                </p14:cNvPr>
                <p14:cNvContentPartPr/>
                <p14:nvPr/>
              </p14:nvContentPartPr>
              <p14:xfrm>
                <a:off x="9978268" y="1525892"/>
                <a:ext cx="40680" cy="478440"/>
              </p14:xfrm>
            </p:contentPart>
          </mc:Choice>
          <mc:Fallback>
            <p:pic>
              <p:nvPicPr>
                <p:cNvPr id="1058" name="Ink 1057">
                  <a:extLst>
                    <a:ext uri="{FF2B5EF4-FFF2-40B4-BE49-F238E27FC236}">
                      <a16:creationId xmlns:a16="http://schemas.microsoft.com/office/drawing/2014/main" id="{34993625-7CFB-74C1-24B5-64FA7325EBD7}"/>
                    </a:ext>
                  </a:extLst>
                </p:cNvPr>
                <p:cNvPicPr/>
                <p:nvPr/>
              </p:nvPicPr>
              <p:blipFill>
                <a:blip r:embed="rId468"/>
                <a:stretch>
                  <a:fillRect/>
                </a:stretch>
              </p:blipFill>
              <p:spPr>
                <a:xfrm>
                  <a:off x="9969628" y="1516892"/>
                  <a:ext cx="58320" cy="496080"/>
                </a:xfrm>
                <a:prstGeom prst="rect">
                  <a:avLst/>
                </a:prstGeom>
              </p:spPr>
            </p:pic>
          </mc:Fallback>
        </mc:AlternateContent>
        <mc:AlternateContent xmlns:mc="http://schemas.openxmlformats.org/markup-compatibility/2006">
          <mc:Choice xmlns:p14="http://schemas.microsoft.com/office/powerpoint/2010/main" Requires="p14">
            <p:contentPart p14:bwMode="auto" r:id="rId469">
              <p14:nvContentPartPr>
                <p14:cNvPr id="1059" name="Ink 1058">
                  <a:extLst>
                    <a:ext uri="{FF2B5EF4-FFF2-40B4-BE49-F238E27FC236}">
                      <a16:creationId xmlns:a16="http://schemas.microsoft.com/office/drawing/2014/main" id="{D453476C-61F1-AA64-96D0-0880324760D6}"/>
                    </a:ext>
                  </a:extLst>
                </p14:cNvPr>
                <p14:cNvContentPartPr/>
                <p14:nvPr/>
              </p14:nvContentPartPr>
              <p14:xfrm>
                <a:off x="9919948" y="1920812"/>
                <a:ext cx="261000" cy="147600"/>
              </p14:xfrm>
            </p:contentPart>
          </mc:Choice>
          <mc:Fallback>
            <p:pic>
              <p:nvPicPr>
                <p:cNvPr id="1059" name="Ink 1058">
                  <a:extLst>
                    <a:ext uri="{FF2B5EF4-FFF2-40B4-BE49-F238E27FC236}">
                      <a16:creationId xmlns:a16="http://schemas.microsoft.com/office/drawing/2014/main" id="{D453476C-61F1-AA64-96D0-0880324760D6}"/>
                    </a:ext>
                  </a:extLst>
                </p:cNvPr>
                <p:cNvPicPr/>
                <p:nvPr/>
              </p:nvPicPr>
              <p:blipFill>
                <a:blip r:embed="rId470"/>
                <a:stretch>
                  <a:fillRect/>
                </a:stretch>
              </p:blipFill>
              <p:spPr>
                <a:xfrm>
                  <a:off x="9910948" y="1911812"/>
                  <a:ext cx="27864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471">
              <p14:nvContentPartPr>
                <p14:cNvPr id="1060" name="Ink 1059">
                  <a:extLst>
                    <a:ext uri="{FF2B5EF4-FFF2-40B4-BE49-F238E27FC236}">
                      <a16:creationId xmlns:a16="http://schemas.microsoft.com/office/drawing/2014/main" id="{95C6903C-FC83-00D0-D2E9-2CD86FFE33BA}"/>
                    </a:ext>
                  </a:extLst>
                </p14:cNvPr>
                <p14:cNvContentPartPr/>
                <p14:nvPr/>
              </p14:nvContentPartPr>
              <p14:xfrm>
                <a:off x="7956148" y="1992812"/>
                <a:ext cx="4017960" cy="4066560"/>
              </p14:xfrm>
            </p:contentPart>
          </mc:Choice>
          <mc:Fallback>
            <p:pic>
              <p:nvPicPr>
                <p:cNvPr id="1060" name="Ink 1059">
                  <a:extLst>
                    <a:ext uri="{FF2B5EF4-FFF2-40B4-BE49-F238E27FC236}">
                      <a16:creationId xmlns:a16="http://schemas.microsoft.com/office/drawing/2014/main" id="{95C6903C-FC83-00D0-D2E9-2CD86FFE33BA}"/>
                    </a:ext>
                  </a:extLst>
                </p:cNvPr>
                <p:cNvPicPr/>
                <p:nvPr/>
              </p:nvPicPr>
              <p:blipFill>
                <a:blip r:embed="rId472"/>
                <a:stretch>
                  <a:fillRect/>
                </a:stretch>
              </p:blipFill>
              <p:spPr>
                <a:xfrm>
                  <a:off x="7947508" y="1984172"/>
                  <a:ext cx="4035600" cy="4084200"/>
                </a:xfrm>
                <a:prstGeom prst="rect">
                  <a:avLst/>
                </a:prstGeom>
              </p:spPr>
            </p:pic>
          </mc:Fallback>
        </mc:AlternateContent>
      </p:grpSp>
    </p:spTree>
    <p:extLst>
      <p:ext uri="{BB962C8B-B14F-4D97-AF65-F5344CB8AC3E}">
        <p14:creationId xmlns:p14="http://schemas.microsoft.com/office/powerpoint/2010/main" val="722584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A2947-8BD4-1919-0AE6-C14C8F6FE0D7}"/>
              </a:ext>
            </a:extLst>
          </p:cNvPr>
          <p:cNvSpPr>
            <a:spLocks noGrp="1"/>
          </p:cNvSpPr>
          <p:nvPr>
            <p:ph type="title"/>
          </p:nvPr>
        </p:nvSpPr>
        <p:spPr/>
        <p:txBody>
          <a:bodyPr/>
          <a:lstStyle/>
          <a:p>
            <a:r>
              <a:rPr lang="en-US" dirty="0"/>
              <a:t>Hands on - Create HANA Cloud Instance</a:t>
            </a:r>
          </a:p>
        </p:txBody>
      </p:sp>
      <p:pic>
        <p:nvPicPr>
          <p:cNvPr id="3" name="Picture 2">
            <a:extLst>
              <a:ext uri="{FF2B5EF4-FFF2-40B4-BE49-F238E27FC236}">
                <a16:creationId xmlns:a16="http://schemas.microsoft.com/office/drawing/2014/main" id="{8CB5A8D5-EF9E-9286-069A-7C912612B43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28256" r="7337"/>
          <a:stretch/>
        </p:blipFill>
        <p:spPr bwMode="auto">
          <a:xfrm>
            <a:off x="190016" y="1702420"/>
            <a:ext cx="5174395" cy="183777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653BBD-DA91-2996-8A54-0B82D95D8890}"/>
              </a:ext>
            </a:extLst>
          </p:cNvPr>
          <p:cNvSpPr txBox="1"/>
          <p:nvPr/>
        </p:nvSpPr>
        <p:spPr>
          <a:xfrm>
            <a:off x="261763" y="779090"/>
            <a:ext cx="5174395" cy="954107"/>
          </a:xfrm>
          <a:prstGeom prst="rect">
            <a:avLst/>
          </a:prstGeom>
          <a:noFill/>
        </p:spPr>
        <p:txBody>
          <a:bodyPr wrap="square" rtlCol="0">
            <a:spAutoFit/>
          </a:bodyPr>
          <a:lstStyle/>
          <a:p>
            <a:pPr marL="342900" indent="-342900" algn="just" defTabSz="914400">
              <a:buFontTx/>
              <a:buAutoNum type="arabicPeriod"/>
            </a:pPr>
            <a:r>
              <a:rPr lang="en-US" sz="1400" dirty="0">
                <a:solidFill>
                  <a:schemeClr val="bg1"/>
                </a:solidFill>
                <a:latin typeface="Calibri" panose="020F0502020204030204"/>
              </a:rPr>
              <a:t>Login to your trial and navigate to your </a:t>
            </a:r>
            <a:r>
              <a:rPr lang="en-US" sz="1400" b="1" dirty="0">
                <a:solidFill>
                  <a:schemeClr val="bg1"/>
                </a:solidFill>
                <a:latin typeface="Calibri" panose="020F0502020204030204"/>
              </a:rPr>
              <a:t>dev </a:t>
            </a:r>
            <a:r>
              <a:rPr lang="en-US" sz="1400" dirty="0">
                <a:solidFill>
                  <a:schemeClr val="bg1"/>
                </a:solidFill>
                <a:latin typeface="Calibri" panose="020F0502020204030204"/>
              </a:rPr>
              <a:t>space</a:t>
            </a:r>
          </a:p>
          <a:p>
            <a:pPr marL="342900" indent="-342900" algn="just" defTabSz="914400">
              <a:buFontTx/>
              <a:buAutoNum type="arabicPeriod"/>
            </a:pPr>
            <a:r>
              <a:rPr lang="en-US" sz="1400" dirty="0">
                <a:solidFill>
                  <a:schemeClr val="bg1"/>
                </a:solidFill>
                <a:latin typeface="Calibri" panose="020F0502020204030204"/>
              </a:rPr>
              <a:t>Select </a:t>
            </a:r>
            <a:r>
              <a:rPr lang="en-US" sz="1400" b="1" dirty="0">
                <a:solidFill>
                  <a:schemeClr val="bg1"/>
                </a:solidFill>
                <a:latin typeface="Calibri" panose="020F0502020204030204"/>
              </a:rPr>
              <a:t>SAP HANA Cloud</a:t>
            </a:r>
          </a:p>
          <a:p>
            <a:pPr marL="342900" indent="-342900" algn="just"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Manage SAP HANA Cloud </a:t>
            </a:r>
            <a:r>
              <a:rPr lang="en-US" sz="1400" dirty="0">
                <a:solidFill>
                  <a:schemeClr val="bg1"/>
                </a:solidFill>
                <a:latin typeface="Calibri" panose="020F0502020204030204"/>
              </a:rPr>
              <a:t>button to start the SAP HANA Cloud Central</a:t>
            </a:r>
          </a:p>
        </p:txBody>
      </p:sp>
      <p:pic>
        <p:nvPicPr>
          <p:cNvPr id="5" name="Picture 4">
            <a:extLst>
              <a:ext uri="{FF2B5EF4-FFF2-40B4-BE49-F238E27FC236}">
                <a16:creationId xmlns:a16="http://schemas.microsoft.com/office/drawing/2014/main" id="{CE3EF897-818D-A144-9DAA-ED76C105C49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96" t="15296"/>
          <a:stretch/>
        </p:blipFill>
        <p:spPr bwMode="auto">
          <a:xfrm>
            <a:off x="6674485" y="1527830"/>
            <a:ext cx="4543262" cy="197835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Chevron 5">
            <a:extLst>
              <a:ext uri="{FF2B5EF4-FFF2-40B4-BE49-F238E27FC236}">
                <a16:creationId xmlns:a16="http://schemas.microsoft.com/office/drawing/2014/main" id="{F9ED8215-03AA-D8FB-EE7A-028B143BC7BD}"/>
              </a:ext>
            </a:extLst>
          </p:cNvPr>
          <p:cNvSpPr/>
          <p:nvPr/>
        </p:nvSpPr>
        <p:spPr>
          <a:xfrm>
            <a:off x="5617029" y="1733197"/>
            <a:ext cx="296160" cy="590450"/>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sp>
        <p:nvSpPr>
          <p:cNvPr id="7" name="Arrow: Chevron 6">
            <a:extLst>
              <a:ext uri="{FF2B5EF4-FFF2-40B4-BE49-F238E27FC236}">
                <a16:creationId xmlns:a16="http://schemas.microsoft.com/office/drawing/2014/main" id="{65EBF26E-6D84-D4F3-490D-2C8E2ECA0675}"/>
              </a:ext>
            </a:extLst>
          </p:cNvPr>
          <p:cNvSpPr/>
          <p:nvPr/>
        </p:nvSpPr>
        <p:spPr>
          <a:xfrm rot="5400000">
            <a:off x="8770215" y="3566145"/>
            <a:ext cx="351801" cy="474214"/>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pic>
        <p:nvPicPr>
          <p:cNvPr id="8" name="Picture 6">
            <a:extLst>
              <a:ext uri="{FF2B5EF4-FFF2-40B4-BE49-F238E27FC236}">
                <a16:creationId xmlns:a16="http://schemas.microsoft.com/office/drawing/2014/main" id="{462670FC-3E42-A072-DD2C-754FA0F8C92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74485" y="4017448"/>
            <a:ext cx="4805728" cy="265191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0BE4A37-E533-D631-EC68-7557BDA35E2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32614" y="3938076"/>
            <a:ext cx="5328976" cy="2701263"/>
          </a:xfrm>
          <a:prstGeom prst="rect">
            <a:avLst/>
          </a:prstGeom>
          <a:noFill/>
          <a:extLst>
            <a:ext uri="{909E8E84-426E-40DD-AFC4-6F175D3DCCD1}">
              <a14:hiddenFill xmlns:a14="http://schemas.microsoft.com/office/drawing/2010/main">
                <a:solidFill>
                  <a:srgbClr val="FFFFFF"/>
                </a:solidFill>
              </a14:hiddenFill>
            </a:ext>
          </a:extLst>
        </p:spPr>
      </p:pic>
      <p:sp>
        <p:nvSpPr>
          <p:cNvPr id="10" name="Arrow: Chevron 9">
            <a:extLst>
              <a:ext uri="{FF2B5EF4-FFF2-40B4-BE49-F238E27FC236}">
                <a16:creationId xmlns:a16="http://schemas.microsoft.com/office/drawing/2014/main" id="{35D2515A-A0D2-B87A-B280-CC3F1560B881}"/>
              </a:ext>
            </a:extLst>
          </p:cNvPr>
          <p:cNvSpPr/>
          <p:nvPr/>
        </p:nvSpPr>
        <p:spPr>
          <a:xfrm rot="10800000">
            <a:off x="5926368" y="5151312"/>
            <a:ext cx="296160" cy="590450"/>
          </a:xfrm>
          <a:prstGeom prst="chevron">
            <a:avLst/>
          </a:prstGeom>
          <a:solidFill>
            <a:srgbClr val="4E67C8"/>
          </a:solidFill>
          <a:ln w="12700" cap="flat" cmpd="sng" algn="ctr">
            <a:solidFill>
              <a:srgbClr val="4E67C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cxnSp>
        <p:nvCxnSpPr>
          <p:cNvPr id="11" name="Straight Connector 10">
            <a:extLst>
              <a:ext uri="{FF2B5EF4-FFF2-40B4-BE49-F238E27FC236}">
                <a16:creationId xmlns:a16="http://schemas.microsoft.com/office/drawing/2014/main" id="{24B66864-1F90-CAC7-3886-475219B67685}"/>
              </a:ext>
            </a:extLst>
          </p:cNvPr>
          <p:cNvCxnSpPr/>
          <p:nvPr/>
        </p:nvCxnSpPr>
        <p:spPr>
          <a:xfrm>
            <a:off x="190016" y="3753010"/>
            <a:ext cx="5915500" cy="0"/>
          </a:xfrm>
          <a:prstGeom prst="line">
            <a:avLst/>
          </a:prstGeom>
          <a:noFill/>
          <a:ln w="6350" cap="flat" cmpd="sng" algn="ctr">
            <a:solidFill>
              <a:srgbClr val="4E67C8"/>
            </a:solidFill>
            <a:prstDash val="solid"/>
            <a:miter lim="800000"/>
          </a:ln>
          <a:effectLst/>
        </p:spPr>
      </p:cxnSp>
      <p:sp>
        <p:nvSpPr>
          <p:cNvPr id="12" name="TextBox 11">
            <a:extLst>
              <a:ext uri="{FF2B5EF4-FFF2-40B4-BE49-F238E27FC236}">
                <a16:creationId xmlns:a16="http://schemas.microsoft.com/office/drawing/2014/main" id="{A38502F2-40B4-4D81-DD19-83B489ECC97A}"/>
              </a:ext>
            </a:extLst>
          </p:cNvPr>
          <p:cNvSpPr txBox="1"/>
          <p:nvPr/>
        </p:nvSpPr>
        <p:spPr>
          <a:xfrm>
            <a:off x="6105516" y="779090"/>
            <a:ext cx="5681200" cy="738664"/>
          </a:xfrm>
          <a:prstGeom prst="rect">
            <a:avLst/>
          </a:prstGeom>
          <a:noFill/>
        </p:spPr>
        <p:txBody>
          <a:bodyPr wrap="square" rtlCol="0">
            <a:spAutoFit/>
          </a:bodyPr>
          <a:lstStyle/>
          <a:p>
            <a:pPr marL="342900" indent="-342900"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Create </a:t>
            </a:r>
            <a:r>
              <a:rPr lang="en-US" sz="1400" dirty="0">
                <a:solidFill>
                  <a:schemeClr val="bg1"/>
                </a:solidFill>
                <a:latin typeface="Calibri" panose="020F0502020204030204"/>
              </a:rPr>
              <a:t>button to start the wizard</a:t>
            </a:r>
          </a:p>
          <a:p>
            <a:pPr marL="342900" indent="-342900" defTabSz="914400">
              <a:buFontTx/>
              <a:buAutoNum type="arabicPeriod"/>
            </a:pPr>
            <a:r>
              <a:rPr lang="en-US" sz="1400" dirty="0">
                <a:solidFill>
                  <a:schemeClr val="bg1"/>
                </a:solidFill>
                <a:latin typeface="Calibri" panose="020F0502020204030204"/>
              </a:rPr>
              <a:t>Select the SAP HANA Cloud instance Type to create</a:t>
            </a:r>
          </a:p>
          <a:p>
            <a:pPr marL="342900" indent="-342900" defTabSz="914400">
              <a:buFontTx/>
              <a:buAutoNum type="arabicPeriod"/>
            </a:pPr>
            <a:r>
              <a:rPr lang="en-US" sz="1400" dirty="0">
                <a:solidFill>
                  <a:schemeClr val="bg1"/>
                </a:solidFill>
                <a:latin typeface="Calibri" panose="020F0502020204030204"/>
              </a:rPr>
              <a:t>Select the </a:t>
            </a:r>
            <a:r>
              <a:rPr lang="en-US" sz="1400" b="1" dirty="0">
                <a:solidFill>
                  <a:schemeClr val="bg1"/>
                </a:solidFill>
                <a:latin typeface="Calibri" panose="020F0502020204030204"/>
              </a:rPr>
              <a:t>Next Step </a:t>
            </a:r>
            <a:r>
              <a:rPr lang="en-US" sz="1400" dirty="0">
                <a:solidFill>
                  <a:schemeClr val="bg1"/>
                </a:solidFill>
                <a:latin typeface="Calibri" panose="020F0502020204030204"/>
              </a:rPr>
              <a:t>button to continue</a:t>
            </a:r>
          </a:p>
        </p:txBody>
      </p:sp>
    </p:spTree>
    <p:extLst>
      <p:ext uri="{BB962C8B-B14F-4D97-AF65-F5344CB8AC3E}">
        <p14:creationId xmlns:p14="http://schemas.microsoft.com/office/powerpoint/2010/main" val="3235868230"/>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7665</TotalTime>
  <Words>1482</Words>
  <Application>Microsoft Office PowerPoint</Application>
  <PresentationFormat>Custom</PresentationFormat>
  <Paragraphs>188</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Amasis MT Pro Black</vt:lpstr>
      <vt:lpstr>Arial</vt:lpstr>
      <vt:lpstr>Arial Black</vt:lpstr>
      <vt:lpstr>Calibri</vt:lpstr>
      <vt:lpstr>Consolas</vt:lpstr>
      <vt:lpstr>Cooper Black</vt:lpstr>
      <vt:lpstr>Segoe UI</vt:lpstr>
      <vt:lpstr>Segoe UI Black</vt:lpstr>
      <vt:lpstr>Segoe UI Light</vt:lpstr>
      <vt:lpstr>Office Theme</vt:lpstr>
      <vt:lpstr>SAP BTP Extension Suite Training</vt:lpstr>
      <vt:lpstr>PowerPoint Presentation</vt:lpstr>
      <vt:lpstr>Agenda – Day 8</vt:lpstr>
      <vt:lpstr>Introduction to HANA Cloud</vt:lpstr>
      <vt:lpstr>HANA Cloud v/s On-premise</vt:lpstr>
      <vt:lpstr>What is Schema in HANA</vt:lpstr>
      <vt:lpstr>HDI Container</vt:lpstr>
      <vt:lpstr>PowerPoint Presentation</vt:lpstr>
      <vt:lpstr>Hands on - Create HANA Cloud Instance</vt:lpstr>
      <vt:lpstr>HDI Container</vt:lpstr>
      <vt:lpstr>Hands on - Create HANA Cloud Instance</vt:lpstr>
      <vt:lpstr>Hands on – HANA Cloud Integration</vt:lpstr>
      <vt:lpstr>Authentication v/s Authorization</vt:lpstr>
      <vt:lpstr>PowerPoint Presentation</vt:lpstr>
      <vt:lpstr>IDP – Identity Provider</vt:lpstr>
      <vt:lpstr>How it works behind scenes</vt:lpstr>
      <vt:lpstr>Hands-on Add Security and Test Microservice</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278</cp:revision>
  <dcterms:created xsi:type="dcterms:W3CDTF">2013-09-12T13:05:01Z</dcterms:created>
  <dcterms:modified xsi:type="dcterms:W3CDTF">2025-04-24T07:27:43Z</dcterms:modified>
</cp:coreProperties>
</file>