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6" r:id="rId2"/>
    <p:sldId id="4122" r:id="rId3"/>
    <p:sldId id="277" r:id="rId4"/>
    <p:sldId id="4760" r:id="rId5"/>
    <p:sldId id="4731" r:id="rId6"/>
    <p:sldId id="4732" r:id="rId7"/>
    <p:sldId id="4733" r:id="rId8"/>
    <p:sldId id="4761" r:id="rId9"/>
    <p:sldId id="4734" r:id="rId10"/>
    <p:sldId id="4759" r:id="rId11"/>
    <p:sldId id="4749" r:id="rId12"/>
    <p:sldId id="4746" r:id="rId13"/>
    <p:sldId id="4750" r:id="rId14"/>
    <p:sldId id="4751" r:id="rId15"/>
    <p:sldId id="4758" r:id="rId16"/>
    <p:sldId id="282" r:id="rId17"/>
    <p:sldId id="280" r:id="rId18"/>
    <p:sldId id="4711"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autoAdjust="0"/>
    <p:restoredTop sz="95033" autoAdjust="0"/>
  </p:normalViewPr>
  <p:slideViewPr>
    <p:cSldViewPr>
      <p:cViewPr varScale="1">
        <p:scale>
          <a:sx n="102" d="100"/>
          <a:sy n="102" d="100"/>
        </p:scale>
        <p:origin x="640" y="28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9:53.266"/>
    </inkml:context>
    <inkml:brush xml:id="br0">
      <inkml:brushProperty name="width" value="0.05" units="cm"/>
      <inkml:brushProperty name="height" value="0.05" units="cm"/>
      <inkml:brushProperty name="color" value="#FFFFFF"/>
    </inkml:brush>
  </inkml:definitions>
  <inkml:trace contextRef="#ctx0" brushRef="#br0">1 584 24575,'0'17'0,"2"0"0,0 0 0,1 0 0,1 0 0,10 30 0,42 78 0,-45-101 0,-9-20 0,3 7 0,0-1 0,1 0 0,10 14 0,-14-22 0,0 1 0,0-1 0,1 1 0,-1-1 0,1 0 0,0 0 0,-1 0 0,1 0 0,0-1 0,0 1 0,0-1 0,0 0 0,1 0 0,-1 0 0,0 0 0,6 1 0,1-3 0,0 1 0,0-1 0,0-1 0,-1 0 0,1 0 0,0-1 0,-1 0 0,0-1 0,15-7 0,37-20 7,-1-2 0,-2-2 0,60-49 0,155-144-76,-193 157-5,83-67-838,180-116-1,-264 204-5338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29.033"/>
    </inkml:context>
    <inkml:brush xml:id="br0">
      <inkml:brushProperty name="width" value="0.05" units="cm"/>
      <inkml:brushProperty name="height" value="0.05" units="cm"/>
      <inkml:brushProperty name="color" value="#FFFFFF"/>
    </inkml:brush>
  </inkml:definitions>
  <inkml:trace contextRef="#ctx0" brushRef="#br0">0 54 24575,'31'-2'0,"-1"-1"0,38-8 0,39-5 0,14 7 0,64-3 0,-193 12 0,-1 1 0,1 0 0,0 1 0,0 0 0,0 0 0,0 1 0,1-1 0,-1 2 0,1-1 0,-11 8 0,13-8 0,0 1 0,0-1 0,1 1 0,0 0 0,0 0 0,0 1 0,0-1 0,0 1 0,1 0 0,0 0 0,0 0 0,1 0 0,-1 1 0,1-1 0,-2 10 0,1-1 38,1 0 0,1 1 0,0-1 0,1 1 0,0-1 0,2 0 0,-1 1 0,7 20 0,-2-14-380,1 1 1,0-2 0,2 1-1,20 33 1,-8-20-6485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55.825"/>
    </inkml:context>
    <inkml:brush xml:id="br0">
      <inkml:brushProperty name="width" value="0.05" units="cm"/>
      <inkml:brushProperty name="height" value="0.05" units="cm"/>
      <inkml:brushProperty name="color" value="#FFFFFF"/>
    </inkml:brush>
  </inkml:definitions>
  <inkml:trace contextRef="#ctx0" brushRef="#br0">1587 615 24575,'7'-7'0,"-1"0"0,0 0 0,0 0 0,-1 0 0,0-1 0,0 0 0,-1 0 0,0-1 0,-1 1 0,1-1 0,-2 0 0,1 0 0,-1 0 0,-1 0 0,1 0 0,-1 0 0,-1 0 0,-1-15 0,0 7 0,-1 1 0,0-1 0,-1 1 0,-1-1 0,-1 1 0,0 0 0,-1 0 0,-1 1 0,0 0 0,-1 0 0,-1 1 0,0 0 0,-1 0 0,-1 1 0,0 0 0,0 1 0,-1 0 0,-1 1 0,0 1 0,-1 0 0,0 0 0,0 2 0,-1-1 0,0 2 0,0 0 0,-1 1 0,0 0 0,0 2 0,0 0 0,-22-3 0,5 5-45,1 0-1,-1 3 1,0 0-1,0 2 1,1 2-1,-1 1 1,1 1-1,-32 12 1,2 4-58,1 2 1,2 2-1,-60 38 1,53-24 102,2 3 0,2 2 0,2 3 0,-64 68 0,87-78 0,2 2 0,2 2 0,1 1 0,3 1 0,1 1 0,-39 93 0,56-108 0,1 0 0,1 1 0,2 0 0,2 0 0,0 1 0,2-1 0,2 1 0,1 0 0,1 0 0,2-1 0,2 1 0,0-1 0,2 0 0,2 0 0,1-1 0,1 0 0,2-1 0,0 0 0,3-1 0,0-1 0,38 50 0,-24-43 0,1-2 0,1-1 0,1-1 0,2-2 0,2-1 0,0-2 0,1-2 0,2-1 0,0-3 0,1 0 0,2-3 0,-1-2 0,2-1 0,74 13 0,-78-21 0,0-2 0,1-1 0,0-2 0,-1-2 0,1-2 0,-1-1 0,49-13 0,-56 9 0,0-2 0,0-2 0,-2-1 0,1-1 0,-2-1 0,0-2 0,-1-2 0,-1 0 0,29-25 0,-26 14 0,-1-1 0,-1-2 0,-2-1 0,-1-1 0,-2 0 0,-1-2 0,-2-1 0,-2-1 0,-1-1 0,24-82 0,-26 63 0,-3-1 0,-2-1 0,-4 1 0,-1-2 0,-4 1 0,-2 0 0,-10-74 0,3 84-156,-2 0 1,-2 1-1,-3 0 1,-1 1-1,-3 1 1,-2 0-1,-2 2 1,-35-56-1,40 75 46,-2 0 1,-1 2-1,-1 0 0,-1 2 0,-1 0 0,-1 1 1,0 2-1,-2 0 0,-1 2 0,0 1 1,-1 1-1,-1 1 0,0 1 0,-41-12 1,30 16-14,0 2 0,-1 1 1,0 2-1,0 2 1,0 2-1,-53 5 0,-60 14-3344</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56.790"/>
    </inkml:context>
    <inkml:brush xml:id="br0">
      <inkml:brushProperty name="width" value="0.05" units="cm"/>
      <inkml:brushProperty name="height" value="0.05" units="cm"/>
      <inkml:brushProperty name="color" value="#FFFFFF"/>
    </inkml:brush>
  </inkml:definitions>
  <inkml:trace contextRef="#ctx0" brushRef="#br0">2110 514 24575,'-45'-74'0,"24"37"0,-27-35 0,26 45 0,0 1 0,-2 0 0,0 2 0,-2 1 0,-1 1 0,-54-34 0,62 44 0,-1 2 0,-1 1 0,1 0 0,-1 2 0,0 0 0,-1 2 0,0 0 0,0 1 0,0 1 0,0 2 0,-41 1 0,27 4-50,0 2 0,1 1 0,0 2-1,0 2 1,1 1 0,0 1 0,1 2 0,1 1-1,-33 23 1,-19 17-201,-152 135 0,-88 131 251,243-228 0,-114 175 0,167-224 0,2 1 0,2 2 0,2 0 0,-31 100 0,46-119 0,0 0 0,2 0 0,1 1 0,2 0 0,1 0 0,1 0 0,1-1 0,2 1 0,1 0 0,10 36 0,-5-36 0,1-1 0,1-1 0,2 0 0,1-1 0,1 0 0,1-1 0,1 0 0,26 28 0,-17-26 0,0-2 0,2-1 0,1-1 0,0-1 0,2-2 0,42 23 0,-27-21 0,1-3 0,1-1 0,1-2 0,0-3 0,1-2 0,0-2 0,1-2 0,0-2 0,0-3 0,64-3 0,-52-6-67,-1-2 1,0-3-1,-1-3 0,0-2 1,-1-3-1,-1-3 0,-1-2 1,-2-3-1,0-2 0,-1-2 1,-3-3-1,69-56 0,-72 48-5,-1-2 0,-2-2 0,-2-2-1,-2-1 1,-3-3 0,-1-1 0,-3-2-1,-3-1 1,-2-1 0,-2-2 0,37-120-1,-54 137 73,-2 0 0,-2-1 0,-1-1 0,-3 1 0,-1-1 0,-2 1 0,-8-55 0,3 60 0,-3 0 0,-1 0 0,-2 1 0,-1 0 0,-2 1 0,-1 0 0,-2 1 0,-30-45 0,20 42-68,-2 1 0,-2 1 1,-1 2-1,-1 1 0,-2 1 0,-1 2 0,-79-49 0,44 39-409,0 3 0,-3 3 0,-131-42 0,-17 13-2525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57.987"/>
    </inkml:context>
    <inkml:brush xml:id="br0">
      <inkml:brushProperty name="width" value="0.05" units="cm"/>
      <inkml:brushProperty name="height" value="0.05" units="cm"/>
      <inkml:brushProperty name="color" value="#FFFFFF"/>
    </inkml:brush>
  </inkml:definitions>
  <inkml:trace contextRef="#ctx0" brushRef="#br0">416 43 24575,'-24'-41'0,"24"41"0,0 0 0,0 0 0,-1-1 0,1 1 0,0 0 0,0 0 0,-1 0 0,1 0 0,0 0 0,0-1 0,-1 1 0,1 0 0,0 0 0,-1 0 0,1 0 0,0 0 0,-1 0 0,1 0 0,0 0 0,0 0 0,-1 0 0,1 0 0,0 0 0,-1 0 0,1 1 0,0-1 0,-1 0 0,1 0 0,0 0 0,0 0 0,-1 0 0,1 1 0,0-1 0,0 0 0,-1 0 0,1 0 0,0 1 0,0-1 0,0 0 0,-1 0 0,1 1 0,0-1 0,0 0 0,0 0 0,0 1 0,0-1 0,0 0 0,0 1 0,-1-1 0,1 0 0,0 0 0,0 1 0,-8 21 0,7-20 0,-163 457 0,-20 36-1365,161-431-5461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58.330"/>
    </inkml:context>
    <inkml:brush xml:id="br0">
      <inkml:brushProperty name="width" value="0.05" units="cm"/>
      <inkml:brushProperty name="height" value="0.05" units="cm"/>
      <inkml:brushProperty name="color" value="#FFFFFF"/>
    </inkml:brush>
  </inkml:definitions>
  <inkml:trace contextRef="#ctx0" brushRef="#br0">0 82 24575,'1'0'0,"0"0"0,0 0 0,0 1 0,0-1 0,0 0 0,0 1 0,0-1 0,-1 1 0,1-1 0,0 1 0,0-1 0,0 1 0,-1-1 0,1 1 0,0 0 0,0-1 0,-1 1 0,1 0 0,-1 0 0,1 0 0,-1-1 0,1 1 0,-1 0 0,1 0 0,-1 0 0,0 0 0,1 0 0,-1 0 0,0 0 0,0 0 0,0 0 0,0 0 0,0 0 0,0 0 0,0 0 0,0 0 0,0 0 0,0 0 0,-1 0 0,1 0 0,0-1 0,-1 1 0,1 0 0,-1 0 0,1 0 0,-1 0 0,1 0 0,-1-1 0,1 1 0,-1 0 0,0 0 0,1-1 0,-1 1 0,0-1 0,0 1 0,0 0 0,1-1 0,-1 1 0,0-1 0,0 0 0,0 1 0,0-1 0,0 0 0,-1 1 0,8-3 0,1 0 0,-1 0 0,0-1 0,0 1 0,-1-1 0,1 0 0,0-1 0,-1 0 0,0 1 0,8-9 0,12-7 0,-4 5 0,1 1 0,24-11 0,-40 21 0,-1 1 0,1-1 0,0 1 0,-1 1 0,1-1 0,0 1 0,0 0 0,0 0 0,0 1 0,1 0 0,-1 0 0,0 0 0,0 1 0,10 2 0,-14-2 18,1 0 0,-1 0 0,0 0 0,0 1 0,0-1 0,0 0 0,0 1 0,0-1 0,-1 1 0,1 0 0,0 0 0,-1 0 0,0-1 0,1 1 0,-1 1 0,0-1 0,0 0 0,1 3 0,0 1-303,0 1 1,0-1-1,-1 1 1,0 0-1,1 7 1,-1 26-6542</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5:00.183"/>
    </inkml:context>
    <inkml:brush xml:id="br0">
      <inkml:brushProperty name="width" value="0.05" units="cm"/>
      <inkml:brushProperty name="height" value="0.05" units="cm"/>
      <inkml:brushProperty name="color" value="#FFFFFF"/>
    </inkml:brush>
  </inkml:definitions>
  <inkml:trace contextRef="#ctx0" brushRef="#br0">590 257 24575,'14'-21'0,"-1"-1"0,11-27 0,-20 40 0,-1 0 0,0 0 0,0 0 0,-1 0 0,0 0 0,0-1 0,-1 1 0,-1-18 0,0 24 0,0 0 0,0 0 0,-1 0 0,0 0 0,0 1 0,1-1 0,-1 0 0,-1 0 0,1 1 0,0-1 0,-1 1 0,1-1 0,-1 1 0,0 0 0,0 0 0,0 0 0,0 0 0,0 0 0,0 0 0,0 0 0,-1 1 0,1-1 0,-1 1 0,1-1 0,-1 1 0,0 0 0,1 0 0,-1 0 0,0 1 0,0-1 0,0 1 0,0-1 0,-3 1 0,-5 0 0,-1 0 0,1 0 0,-1 1 0,1 1 0,-1 0 0,1 0 0,-11 5 0,-19 8 0,1 1 0,0 2 0,2 3 0,0 0 0,2 3 0,0 0 0,2 3 0,0 1 0,-32 36 0,54-53 0,2 1 0,0 1 0,0 0 0,1 0 0,0 0 0,-9 21 0,16-28 0,0 1 0,0-1 0,0 0 0,1 1 0,0-1 0,0 1 0,0 0 0,1-1 0,0 1 0,1-1 0,-1 1 0,1-1 0,1 1 0,-1-1 0,1 1 0,0-1 0,0 0 0,4 8 0,13 17 0,0 1 0,46 54 0,16 23 0,-59-71 0,-2 1 0,-2 1 0,-1 0 0,-3 2 0,-1-1 0,-2 2 0,-1 0 0,-3 0 0,3 72 0,-8-19 0,-5 0 0,-5 0 0,-25 124 0,24-170 0,-1-4 0,3 1 0,1 0 0,1 61 0,5-102 0,0 0 0,1 0 0,0 1 0,0-1 0,0 0 0,0-1 0,1 1 0,0 0 0,1 0 0,-1-1 0,1 1 0,0-1 0,0 0 0,1 0 0,-1 0 0,1 0 0,0-1 0,1 1 0,-1-1 0,1 0 0,0-1 0,0 1 0,0-1 0,0 0 0,0 0 0,1 0 0,0-1 0,7 3 0,7 0 0,0-1 0,0-1 0,1-1 0,-1 0 0,0-2 0,37-3 0,-12-3 0,87-22 0,-96 17-455,-2-1 0,47-23 0,-22 3-6371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5:00.812"/>
    </inkml:context>
    <inkml:brush xml:id="br0">
      <inkml:brushProperty name="width" value="0.05" units="cm"/>
      <inkml:brushProperty name="height" value="0.05" units="cm"/>
      <inkml:brushProperty name="color" value="#FFFFFF"/>
    </inkml:brush>
  </inkml:definitions>
  <inkml:trace contextRef="#ctx0" brushRef="#br0">555 345 24575,'11'-22'0,"-2"0"0,0-1 0,10-44 0,-16 54 0,-1 0 0,-1 0 0,0-1 0,0 1 0,-1 0 0,-1 0 0,0-1 0,-6-21 0,7 32 0,-1-1 0,0 1 0,0-1 0,-1 1 0,1-1 0,-1 1 0,0 0 0,1 0 0,-1 0 0,-1 0 0,1 0 0,0 0 0,-1 0 0,0 1 0,1-1 0,-1 1 0,0 0 0,0 0 0,0 0 0,-1 0 0,1 1 0,0-1 0,-1 1 0,1 0 0,-1 0 0,1 0 0,-1 0 0,1 0 0,-1 1 0,0 0 0,1 0 0,-1 0 0,0 0 0,1 0 0,-6 2 0,-5 1 0,1 1 0,0 0 0,0 1 0,0 0 0,1 1 0,-1 0 0,2 1 0,-17 11 0,-3 7 0,2 0 0,0 2 0,2 1 0,0 2 0,-24 36 0,23-26 0,3 0 0,1 2 0,-34 83 0,50-102 0,0 0 0,1 0 0,2 1 0,0 0 0,2 0 0,-1 41 0,3-56 0,2 1 0,0 0 0,0-1 0,1 0 0,0 1 0,0-1 0,1 0 0,0 0 0,1 0 0,0 0 0,0-1 0,1 1 0,0-1 0,0 0 0,1-1 0,0 1 0,1-1 0,0 0 0,12 9 0,-5-7-124,0-2 0,1 1 0,0-2 0,0 0 0,1 0 0,0-2-1,0 0 1,0-1 0,0 0 0,31 0 0,25-1-6702</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5:01.494"/>
    </inkml:context>
    <inkml:brush xml:id="br0">
      <inkml:brushProperty name="width" value="0.05" units="cm"/>
      <inkml:brushProperty name="height" value="0.05" units="cm"/>
      <inkml:brushProperty name="color" value="#FFFFFF"/>
    </inkml:brush>
  </inkml:definitions>
  <inkml:trace contextRef="#ctx0" brushRef="#br0">167 379 24575,'0'-11'0,"0"-14"0,-1 0 0,-4-28 0,4 48 0,0-1 0,0 0 0,-1 1 0,1-1 0,-1 1 0,-1-1 0,1 1 0,-1 0 0,0 0 0,0 0 0,0 0 0,-1 1 0,1-1 0,-1 1 0,-5-4 0,7 6 0,1 1 0,-1 0 0,1 0 0,-1 0 0,0 0 0,0 0 0,1 0 0,-1 1 0,0-1 0,0 1 0,0-1 0,0 1 0,0-1 0,0 1 0,0 0 0,0 0 0,0 0 0,0 0 0,1 1 0,-1-1 0,0 0 0,0 1 0,0-1 0,0 1 0,0 0 0,0 0 0,1-1 0,-1 1 0,0 0 0,1 1 0,-1-1 0,1 0 0,-1 0 0,1 1 0,-1-1 0,1 1 0,-2 1 0,-2 4 0,0 0 0,1 1 0,0-1 0,0 1 0,0 0 0,1 0 0,-2 10 0,1-4 0,0 1 0,2-1 0,0 1 0,1 0 0,0-1 0,1 1 0,1 0 0,0 0 0,1 0 0,1-1 0,5 19 0,-6-26 0,0 0 0,1-1 0,0 1 0,0-1 0,1 1 0,0-1 0,0 0 0,0 0 0,1-1 0,-1 1 0,2-1 0,-1 0 0,0-1 0,1 1 0,0-1 0,0 0 0,0 0 0,1-1 0,-1 0 0,1 0 0,0 0 0,0-1 0,0 0 0,13 2 0,-12-3 0,-1-1 0,1 0 0,0 0 0,-1 0 0,1-1 0,0 0 0,-1-1 0,1 1 0,-1-1 0,0-1 0,1 0 0,-1 0 0,0 0 0,-1-1 0,1 0 0,-1 0 0,1 0 0,-1-1 0,0 0 0,-1 0 0,0-1 0,1 0 0,-2 0 0,1 0 0,-1 0 0,0-1 0,0 1 0,0-1 0,-1 0 0,0 0 0,-1-1 0,0 1 0,0 0 0,0-1 0,-1 0 0,0 1 0,-1-1 0,1 0 0,-1 1 0,-1-1 0,-2-13 0,1 12 0,-1 1 0,0-1 0,0 1 0,-1 0 0,0 0 0,0 1 0,-1-1 0,0 1 0,-1 0 0,1 0 0,-1 0 0,-1 1 0,1 0 0,-1 1 0,0-1 0,0 1 0,-1 0 0,-9-4 0,-1 0 0,0 2 0,0 0 0,0 1 0,-1 1 0,0 1 0,0 1 0,-25-2 0,27 1 0,17 4 0,0-1 0,0 1 0,0 0 0,-1 0 0,1 0 0,0-1 0,0 1 0,0 0 0,0 0 0,0 0 0,0-1 0,-1 1 0,1 0 0,0 0 0,0-1 0,0 1 0,0 0 0,0 0 0,0 0 0,0-1 0,0 1 0,0 0 0,0 0 0,0-1 0,0 1 0,0 0 0,0 0 0,0-1 0,1 1 0,-1 0 0,0 0 0,0-1 0,0 1 0,0 0 0,0 0 0,3-3 0,0 0 0,-1 0 0,1 1 0,0 0 0,0-1 0,5-1 0,56-38 0,-22 12 0,63-30 0,-99 57 0,0 0 0,0 1 0,-1 0 0,1 0 0,0 0 0,1 1 0,-1 0 0,0 0 0,0 1 0,1 0 0,-1 0 0,9 1 0,-11 0 0,1 0 0,-1 1 0,0-1 0,0 1 0,0 0 0,0 0 0,0 0 0,0 1 0,0 0 0,0-1 0,-1 1 0,0 0 0,1 1 0,-1-1 0,0 1 0,-1-1 0,5 8 0,1 3 0,-1 0 0,0 1 0,0 1 0,-2-1 0,7 32 0,7 83 0,-11-64 0,-9-66 0,1 0 0,0 0 0,0 1 0,0-1 0,0 0 0,0 0 0,0 0 0,0 0 0,0 1 0,0-1 0,0 0 0,0 0 0,0 0 0,0 1 0,0-1 0,0 0 0,0 0 0,0 0 0,1 0 0,-1 1 0,0-1 0,0 0 0,0 0 0,0 0 0,0 0 0,0 0 0,0 1 0,1-1 0,-1 0 0,0 0 0,0 0 0,0 0 0,0 0 0,0 0 0,1 0 0,-1 0 0,0 1 0,0-1 0,0 0 0,0 0 0,1 0 0,-1 0 0,0 0 0,0 0 0,6-8 0,4-17 0,-1-5 0,5-14 0,20-44 0,-29 75 0,1 2 0,1-1 0,0 1 0,0 0 0,1 0 0,1 1 0,-1 0 0,15-12 0,-20 20 0,-1 0 0,0 0 0,1 0 0,-1 1 0,1-1 0,-1 1 0,1-1 0,0 1 0,0 0 0,-1 0 0,1 0 0,0 1 0,0-1 0,0 0 0,0 1 0,0 0 0,0 0 0,0 0 0,0 0 0,0 0 0,0 1 0,0 0 0,0-1 0,4 3 0,-2-1 0,-1 1 0,0-1 0,0 1 0,0 1 0,-1-1 0,1 0 0,-1 1 0,1 0 0,-1 0 0,0 0 0,-1 0 0,1 0 0,-1 0 0,3 6 0,19 57 235,-18-44-243,16 31 1,-20-48-137,1-1 0,0 1 0,0-1 0,1 0-1,0 0 1,0 0 0,0-1 0,0 0 0,1 1 0,7 4 0,6 1-6682</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5:02.008"/>
    </inkml:context>
    <inkml:brush xml:id="br0">
      <inkml:brushProperty name="width" value="0.05" units="cm"/>
      <inkml:brushProperty name="height" value="0.05" units="cm"/>
      <inkml:brushProperty name="color" value="#FFFFFF"/>
    </inkml:brush>
  </inkml:definitions>
  <inkml:trace contextRef="#ctx0" brushRef="#br0">226 624 24575,'-2'-41'0,"-1"0"0,-15-70 0,-30-74 0,44 168 0,-34-101 0,34 107 0,-1 0 0,-1 0 0,1 0 0,-2 1 0,1 0 0,-1 0 0,-16-16 0,22 25 0,0 0 0,0 0 0,0 0 0,-1 0 0,1 1 0,0-1 0,0 0 0,-1 0 0,1 1 0,-1-1 0,1 1 0,-3-1 0,3 1 0,0 0 0,1 0 0,-1 0 0,0 0 0,1 0 0,-1 0 0,0 0 0,1 1 0,-1-1 0,0 0 0,1 0 0,-1 1 0,0-1 0,1 0 0,-1 1 0,1-1 0,-1 1 0,1-1 0,-2 2 0,0 1 0,1-1 0,-1 1 0,0 0 0,1 0 0,0 0 0,0 1 0,0-1 0,0 0 0,0 0 0,0 6 0,-1 17 0,1 0 0,1 0 0,1 0 0,5 27 0,25 108 0,-28-147 0,118 447 0,-22-93 0,-94-349 0,22 107 0,-24-106 0,-1-1 0,-1 0 0,0 0 0,-3 28 0,2-44 0,-1 0 0,1 0 0,-1 0 0,1-1 0,-1 1 0,0 0 0,0 0 0,0-1 0,-1 1 0,1-1 0,-1 1 0,1-1 0,-1 0 0,0 1 0,1-1 0,-6 4 0,6-5 0,-1 0 0,0-1 0,0 1 0,0 0 0,0 0 0,0-1 0,-1 0 0,1 1 0,0-1 0,0 0 0,0 0 0,0 0 0,0 0 0,0 0 0,-1 0 0,1-1 0,0 1 0,0-1 0,0 0 0,0 1 0,0-1 0,-3-2 0,-7-4 0,0 0 0,0-1 0,1 0 0,1-1 0,-1 0 0,1-1 0,1 0 0,0-1 0,0 1 0,-10-18 0,5 4 0,1 0 0,1 0 0,1-1 0,-11-37 0,14 36 0,2-1 0,1 1 0,1-1 0,1 0 0,2 0 0,0 0 0,2 0 0,1 0 0,1 0 0,7-29 0,-6 41 0,0 1 0,1-1 0,1 1 0,0-1 0,1 2 0,1-1 0,0 1 0,0 0 0,1 0 0,1 1 0,0 1 0,1 0 0,0 0 0,1 1 0,0 0 0,0 1 0,1 0 0,0 1 0,16-7 0,-6 6 0,1 0 0,0 2 0,0 0 0,35-4 0,99-3 0,-156 14 0,19-2 0,-18 1 0,0 0 0,0 1 0,0 0 0,0 0 0,0 0 0,0 0 0,0 0 0,4 1 0,-6 0 0,1-1 0,-1 1 0,0 0 0,0 0 0,0 0 0,0-1 0,0 1 0,0 0 0,0 0 0,0 1 0,0-1 0,0 0 0,0 0 0,-1 0 0,1 0 0,0 1 0,-1-1 0,1 0 0,-1 1 0,0-1 0,1 0 0,-1 3 0,16 104 333,-4-19-2031,-6-60-5128</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5:02.167"/>
    </inkml:context>
    <inkml:brush xml:id="br0">
      <inkml:brushProperty name="width" value="0.05" units="cm"/>
      <inkml:brushProperty name="height" value="0.05" units="cm"/>
      <inkml:brushProperty name="color" value="#FFFFFF"/>
    </inkml:brush>
  </inkml:definitions>
  <inkml:trace contextRef="#ctx0" brushRef="#br0">71 121 24575,'-3'-9'0,"-4"-12"0,-1-8 0,-2 1 0,-2 5 0,1 12 0,2 12 0,3 13 0,2 6-8191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5:02.697"/>
    </inkml:context>
    <inkml:brush xml:id="br0">
      <inkml:brushProperty name="width" value="0.05" units="cm"/>
      <inkml:brushProperty name="height" value="0.05" units="cm"/>
      <inkml:brushProperty name="color" value="#FFFFFF"/>
    </inkml:brush>
  </inkml:definitions>
  <inkml:trace contextRef="#ctx0" brushRef="#br0">155 241 24575,'2'-2'0,"0"-1"0,-1 0 0,1 0 0,-1 0 0,0 0 0,0 0 0,0 0 0,0 0 0,0-1 0,-1 1 0,1-5 0,1-6 0,0 6 0,3-13 0,4-40 0,-9 56 0,0 0 0,0 0 0,0-1 0,0 1 0,-1 0 0,0 0 0,0-1 0,0 1 0,-1 0 0,1 0 0,-1 0 0,-1 1 0,-2-7 0,4 10 0,0-1 0,-1 1 0,1 0 0,0-1 0,0 1 0,0 0 0,-1 0 0,1 0 0,-1 0 0,1 0 0,-1 0 0,1 0 0,-1 1 0,1-1 0,-1 0 0,0 1 0,1 0 0,-1-1 0,0 1 0,-3 0 0,2 0 0,0 0 0,-1 1 0,1-1 0,0 1 0,-1 0 0,1 0 0,0 0 0,0 1 0,0-1 0,-3 3 0,-3 2 0,0 0 0,1 1 0,0-1 0,1 2 0,-1-1 0,-6 10 0,10-11 0,0 0 0,0 1 0,0 0 0,1-1 0,0 1 0,0 1 0,0-1 0,1 0 0,-2 14 0,4-19 0,0 0 0,-1 0 0,1 0 0,0 0 0,0 0 0,1 0 0,-1 0 0,0 0 0,1-1 0,-1 1 0,1 0 0,-1 0 0,1 0 0,0 0 0,0-1 0,0 1 0,0 0 0,0-1 0,0 1 0,1-1 0,-1 1 0,0-1 0,1 0 0,-1 1 0,1-1 0,-1 0 0,1 0 0,0 0 0,0 0 0,-1 0 0,1-1 0,0 1 0,0 0 0,0-1 0,0 1 0,0-1 0,0 0 0,-1 0 0,1 0 0,0 0 0,0 0 0,3 0 0,7-1 0,-1 0 0,0 0 0,0-1 0,0 0 0,0-1 0,0 0 0,-1-1 0,1 0 0,-1-1 0,0 0 0,16-11 0,-8 3 0,-2 0 0,1-1 0,-1-1 0,-1-1 0,13-18 0,-28 34 0,1-1 0,-1 1 0,0 0 0,0-1 0,0 1 0,1-1 0,-1 1 0,0-1 0,0 1 0,1 0 0,-1-1 0,0 1 0,1 0 0,-1-1 0,1 1 0,-1 0 0,0-1 0,1 1 0,-1 0 0,1 0 0,-1 0 0,1-1 0,-1 1 0,1 0 0,-1 0 0,1 0 0,-1 0 0,1 0 0,-1 0 0,1 0 0,-1 0 0,1 0 0,-1 0 0,1 0 0,-1 0 0,0 0 0,1 0 0,-1 1 0,1-1 0,-1 0 0,1 0 0,-1 0 0,1 1 0,-1-1 0,0 0 0,1 1 0,-1-1 0,0 0 0,1 1 0,-1-1 0,0 0 0,1 1 0,-1-1 0,0 1 0,0-1 0,1 1 0,-1 0 0,10 34 0,-8-25 0,99 391 0,27 132 0,-122-507 0,-2 1 0,1 31 0,-5-56 0,0 0 0,0 1 0,0-1 0,0 0 0,0 0 0,-1 0 0,1 0 0,-1 0 0,1 0 0,-1 0 0,0 0 0,0-1 0,-2 4 0,3-4 0,0-1 0,-1 0 0,1 1 0,-1-1 0,1 0 0,0 0 0,-1 1 0,1-1 0,-1 0 0,1 0 0,0 0 0,-1 0 0,1 1 0,-1-1 0,1 0 0,-1 0 0,1 0 0,-1 0 0,1 0 0,-1 0 0,1 0 0,-1 0 0,-15-10 0,6-2 0,0 0 0,1 0 0,0-1 0,0 0 0,-10-26 0,-27-77 0,30 67 0,3-1 0,1 0 0,3-1 0,3 1 0,1-2 0,3 1 0,2 0 0,2-1 0,2 1 0,20-89 0,-18 115 114,1 0 0,15-33 0,-18 48-304,1 0 0,1 1 1,0 0-1,0-1 0,1 2 1,0-1-1,0 1 1,9-8-1,18-7-6636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29.436"/>
    </inkml:context>
    <inkml:brush xml:id="br0">
      <inkml:brushProperty name="width" value="0.05" units="cm"/>
      <inkml:brushProperty name="height" value="0.05" units="cm"/>
      <inkml:brushProperty name="color" value="#FFFFFF"/>
    </inkml:brush>
  </inkml:definitions>
  <inkml:trace contextRef="#ctx0" brushRef="#br0">13 245 24575,'-10'-8'0,"7"8"0,8 20 0,-4-16 0,33 93 0,-19-60 0,-2 1 0,14 67 0,-27-103 0,0 0 0,1 0 0,-1 0 0,0 0 0,0 0 0,0 1 0,-1-1 0,1 0 0,-1 3 0,-5-3 0,-4-11 0,1-5 0,0 0 0,0 0 0,2-1 0,0 0 0,1-1 0,0 0 0,1 0 0,-4-24 0,5 15 0,1 0 0,1-1 0,1 1 0,5-50 0,-2 60 0,1 0 0,0 0 0,1 0 0,1 0 0,0 0 0,1 1 0,1 0 0,11-18 0,-15 27 0,0 0 0,0 0 0,1 1 0,0-1 0,0 1 0,0 0 0,1 0 0,-1 0 0,1 1 0,0-1 0,0 1 0,0 0 0,1 1 0,-1-1 0,1 1 0,-1 0 0,1 1 0,0-1 0,-1 1 0,1 0 0,0 0 0,0 1 0,0 0 0,10 1 0,-5 1 0,0 1 0,-1 0 0,1 1 0,-1 0 0,0 1 0,0 0 0,0 0 0,-1 1 0,1 0 0,-1 1 0,-1 0 0,0 0 0,0 1 0,10 12 0,-14-14 0,1-1 0,-1 1 0,-1 0 0,1 1 0,-1-1 0,0 0 0,-1 1 0,0 0 0,0 0 0,2 10 0,-3-12 0,-1 0 0,0 0 0,0 0 0,-1 0 0,1 0 0,-1 0 0,0 0 0,0-1 0,-1 1 0,0 0 0,1-1 0,-1 1 0,-1-1 0,1 1 0,-1-1 0,-3 5 0,-1-2 31,0 1 0,0-1 0,0-1 0,-1 1 0,0-1 0,0-1 0,-1 1 0,1-2 1,-1 1-1,-14 4 0,0 0-600,-2-2 0,-46 8 0,4-6-6257</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5:03.361"/>
    </inkml:context>
    <inkml:brush xml:id="br0">
      <inkml:brushProperty name="width" value="0.05" units="cm"/>
      <inkml:brushProperty name="height" value="0.05" units="cm"/>
      <inkml:brushProperty name="color" value="#FFFFFF"/>
    </inkml:brush>
  </inkml:definitions>
  <inkml:trace contextRef="#ctx0" brushRef="#br0">31 141 24575,'-6'-14'0,"1"0"0,1 0 0,1-1 0,-3-29 0,-1 4 0,26 193 0,119 433 0,-134-570 0,3 8 0,1 1 0,13 26 0,-15-44 0,-3-12 0,0-18 0,-3 18 0,7-157 0,-3 45 0,23-136 0,-25 239 0,11-46 0,-12 55 0,1 1 0,0-1 0,-1 1 0,1 0 0,1 0 0,-1 0 0,0 0 0,1 0 0,0 1 0,5-6 0,-8 9 0,1-1 0,0 1 0,-1-1 0,1 1 0,0-1 0,0 1 0,-1-1 0,1 1 0,0 0 0,0-1 0,0 1 0,0 0 0,-1 0 0,1 0 0,0 0 0,0 0 0,0-1 0,0 2 0,0-1 0,0 0 0,-1 0 0,1 0 0,0 0 0,1 1 0,0 0 0,0 0 0,0 0 0,0 0 0,-1 0 0,1 1 0,0-1 0,-1 1 0,1-1 0,2 4 0,3 5 0,-1-1 0,0 1 0,4 11 0,-6-14 0,19 45 165,20 68-1,-30-78-587,3 1-1,1-2 1,25 45-1,-27-63-6402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5:03.738"/>
    </inkml:context>
    <inkml:brush xml:id="br0">
      <inkml:brushProperty name="width" value="0.05" units="cm"/>
      <inkml:brushProperty name="height" value="0.05" units="cm"/>
      <inkml:brushProperty name="color" value="#FFFFFF"/>
    </inkml:brush>
  </inkml:definitions>
  <inkml:trace contextRef="#ctx0" brushRef="#br0">1 230 24575,'0'-14'0,"0"-16"0,1 21 0,2 11 0,3 12 0,2 0 0,-1-1 0,2 1 0,13 15 0,-18-24 0,0-1 0,1 1 0,0 0 0,0-1 0,0 0 0,0 0 0,1-1 0,-1 1 0,1-1 0,0 0 0,0-1 0,13 4 0,-17-5 0,1-1 0,-1 1 0,0-1 0,1 0 0,-1 0 0,1 0 0,-1 0 0,1 0 0,-1-1 0,0 1 0,1-1 0,-1 0 0,0 1 0,1-1 0,-1 0 0,0 0 0,0 0 0,0-1 0,3-1 0,-2 0 0,0 0 0,0 0 0,-1 0 0,1-1 0,-1 1 0,0 0 0,0-1 0,0 0 0,0 0 0,1-6 0,1-6 0,0-1 0,-1 0 0,-1 0 0,0-22 0,-2-116 0,26 363 0,21 63 333,-7-45-2031,-35-189-5128</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5:04.531"/>
    </inkml:context>
    <inkml:brush xml:id="br0">
      <inkml:brushProperty name="width" value="0.05" units="cm"/>
      <inkml:brushProperty name="height" value="0.05" units="cm"/>
      <inkml:brushProperty name="color" value="#FFFFFF"/>
    </inkml:brush>
  </inkml:definitions>
  <inkml:trace contextRef="#ctx0" brushRef="#br0">262 381 24575,'-1'-15'0,"0"0"0,-1 1 0,-1-1 0,0 1 0,-1-1 0,-10-23 0,-44-79 0,53 108 0,-34-59 0,34 61 0,0-1 0,-1 1 0,0 0 0,0 1 0,0-1 0,-10-6 0,15 12 0,1 1 0,-1-1 0,0 1 0,0-1 0,0 1 0,0-1 0,0 1 0,0 0 0,0-1 0,0 1 0,0 0 0,0 0 0,0-1 0,0 1 0,0 0 0,0 0 0,0 0 0,0 1 0,0-1 0,0 0 0,0 0 0,0 0 0,-1 1 0,0 0 0,0 1 0,1-1 0,-1 0 0,0 0 0,1 1 0,0-1 0,-1 1 0,1-1 0,0 1 0,0-1 0,-2 4 0,-1 5 0,-1 0 0,1 1 0,-3 16 0,5-19 0,-14 69 0,31-135 0,-12-28 0,16 328 0,-10-147 0,-7-75 0,4 56 0,24 109 0,-26-201 0,1 1 0,1 0 0,0 0 0,11-18 0,-7 14 0,2 1 0,26-33 0,-33 45 0,0 1 0,0-1 0,1 1 0,-1 1 0,1-1 0,0 1 0,1 0 0,-1 0 0,1 0 0,-1 1 0,1 0 0,8-2 0,-13 5 0,0 0 0,0-1 0,1 1 0,-1 0 0,0 0 0,0 0 0,1 1 0,-1-1 0,0 0 0,0 1 0,1-1 0,-1 1 0,0 0 0,0 0 0,0 0 0,0 0 0,3 2 0,-1 0 0,-1 0 0,1 0 0,-1 1 0,0-1 0,0 1 0,0 0 0,0 0 0,2 5 0,-1-1 0,0 0 0,0 1 0,-1-1 0,-1 1 0,1 0 0,-1 0 0,-1 0 0,1 13 0,-1-20 0,-1-1 0,0 1 0,0 0 0,0-1 0,-1 1 0,1-1 0,0 1 0,-1-1 0,1 0 0,-1 1 0,1-1 0,-1 1 0,1-1 0,-1 0 0,0 1 0,0-1 0,0 0 0,0 0 0,0 0 0,0 0 0,0 0 0,-2 2 0,1-2 0,0 0 0,0-1 0,0 1 0,0 0 0,0-1 0,0 0 0,-1 1 0,1-1 0,0 0 0,0 0 0,0 0 0,0 0 0,0-1 0,-3 0 0,-1 0 0,0 0 0,1-1 0,-1 0 0,1-1 0,0 1 0,0-1 0,0 0 0,0 0 0,0 0 0,0-1 0,-4-4 0,-2-7-1365,3 0-5461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5:05.021"/>
    </inkml:context>
    <inkml:brush xml:id="br0">
      <inkml:brushProperty name="width" value="0.05" units="cm"/>
      <inkml:brushProperty name="height" value="0.05" units="cm"/>
      <inkml:brushProperty name="color" value="#FFFFFF"/>
    </inkml:brush>
  </inkml:definitions>
  <inkml:trace contextRef="#ctx0" brushRef="#br0">0 174 24575,'0'-59'0,"24"102"0,-15-24 0,5 8 0,12 34 0,-23-53 0,0 0 0,-1 0 0,0 1 0,-1-1 0,0 1 0,0-1 0,-1 1 0,0-1 0,-1 10 0,1-16 0,0 0 0,-1 0 0,1-1 0,-1 1 0,1 0 0,-1 0 0,0-1 0,0 1 0,0-1 0,1 1 0,-2 0 0,1-1 0,0 0 0,0 1 0,0-1 0,-1 0 0,1 1 0,0-1 0,-1 0 0,1 0 0,-1 0 0,-2 1 0,3-2 0,1 0 0,-1 0 0,0 0 0,1 0 0,-1 0 0,1 0 0,-1 0 0,1 0 0,-1 0 0,1 0 0,-1 0 0,0 0 0,1 0 0,-1 0 0,1 0 0,-1-1 0,1 1 0,-1 0 0,1 0 0,-1-1 0,1 1 0,0 0 0,-1-1 0,1 1 0,-1-1 0,0 0 0,1 0 0,-1-1 0,0 1 0,1-1 0,-1 1 0,0-1 0,1 0 0,0 1 0,-1-1 0,1 1 0,0-1 0,0 0 0,0 0 0,0-2 0,2-10 0,0 0 0,1 0 0,1 1 0,0-1 0,0 1 0,12-22 0,46-72 0,-57 98 0,47-64 0,-47 66 0,0 1 0,1 0 0,0 1 0,0-1 0,0 1 0,1 0 0,-1 1 0,14-7 0,-19 11 0,1-1 0,0 1 0,0-1 0,0 1 0,0 0 0,-1 0 0,1 0 0,0 0 0,0 0 0,0 1 0,0-1 0,0 0 0,-1 1 0,1-1 0,0 1 0,0 0 0,-1 0 0,1-1 0,0 1 0,-1 0 0,1 0 0,-1 1 0,1-1 0,-1 0 0,0 0 0,0 1 0,1-1 0,1 4 0,4 4 0,0 2 0,-1-1 0,7 15 0,-7-12 0,48 83 328,14 27-2021,-58-103-5133</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5:05.173"/>
    </inkml:context>
    <inkml:brush xml:id="br0">
      <inkml:brushProperty name="width" value="0.05" units="cm"/>
      <inkml:brushProperty name="height" value="0.05" units="cm"/>
      <inkml:brushProperty name="color" value="#FFFFFF"/>
    </inkml:brush>
  </inkml:definitions>
  <inkml:trace contextRef="#ctx0" brushRef="#br0">37 140 24575,'-4'-17'0,"-2"-13"0,-2-3 0,-2 0 0,1 7-8191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5:05.640"/>
    </inkml:context>
    <inkml:brush xml:id="br0">
      <inkml:brushProperty name="width" value="0.05" units="cm"/>
      <inkml:brushProperty name="height" value="0.05" units="cm"/>
      <inkml:brushProperty name="color" value="#FFFFFF"/>
    </inkml:brush>
  </inkml:definitions>
  <inkml:trace contextRef="#ctx0" brushRef="#br0">302 677 24575,'1'0'0,"1"-1"0,-1 1 0,0 0 0,0-1 0,0 1 0,0-1 0,0 1 0,0-1 0,0 0 0,0 1 0,0-1 0,0 0 0,-1 0 0,1 0 0,0 0 0,0 0 0,-1 1 0,1-1 0,0 0 0,-1 0 0,1-1 0,-1 1 0,1 0 0,-1 0 0,1-2 0,6-31 0,-7 22 0,0 0 0,0-1 0,-1 1 0,-1 0 0,0 0 0,0 0 0,-2 0 0,1 0 0,-7-14 0,1 7 0,0 1 0,-2-1 0,0 2 0,-21-28 0,26 39 0,1 0 0,0 0 0,-1 0 0,0 1 0,-1 0 0,1 0 0,-1 1 0,0-1 0,0 2 0,-9-5 0,13 7 0,-1 0 0,1 0 0,-1 1 0,1-1 0,-1 1 0,1-1 0,-1 1 0,1 0 0,-1 1 0,1-1 0,-1 1 0,1-1 0,0 1 0,-1 0 0,1 0 0,0 1 0,-1-1 0,1 1 0,0-1 0,0 1 0,0 0 0,0 0 0,1 0 0,-1 1 0,-4 4 0,0 1 0,0 1 0,1 0 0,0 1 0,1-1 0,-1 1 0,2 0 0,-1 1 0,2-1 0,-1 1 0,1 0 0,-2 16 0,2-5 0,1 0 0,1 0 0,1 0 0,4 41 0,-3-55 0,1 0 0,-1-1 0,1 1 0,1 0 0,-1-1 0,1 1 0,1-1 0,7 13 0,-9-18 0,0 1 0,-1-1 0,1 0 0,0 0 0,0 0 0,0-1 0,0 1 0,1 0 0,-1-1 0,0 0 0,1 1 0,-1-1 0,1 0 0,-1 0 0,1 0 0,0-1 0,-1 1 0,1 0 0,0-1 0,0 0 0,-1 0 0,1 0 0,0 0 0,0 0 0,-1 0 0,1-1 0,0 0 0,4-1 0,-1 0 0,0-1 0,0 0 0,0 0 0,-1 0 0,1-1 0,-1 0 0,0 0 0,0 0 0,-1-1 0,1 0 0,-1 0 0,0 0 0,0 0 0,3-7 0,5-8 0,-1-1 0,12-35 0,-11 21 0,-2-2 0,-1 1 0,-2-2 0,-1 1 0,-2 0 0,-2-1 0,-1 0 0,-2 0 0,-2 1 0,-1-1 0,-2 1 0,-13-45 0,10 58 0,4 16 0,2 15 0,3 17 0,2 0 0,1 0 0,0-1 0,12 38 0,-6-24 0,33 131-682,86 223-1,-109-342-6143</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0:19.146"/>
    </inkml:context>
    <inkml:brush xml:id="br0">
      <inkml:brushProperty name="width" value="0.05" units="cm"/>
      <inkml:brushProperty name="height" value="0.05" units="cm"/>
      <inkml:brushProperty name="color" value="#FFFFFF"/>
    </inkml:brush>
  </inkml:definitions>
  <inkml:trace contextRef="#ctx0" brushRef="#br0">1186 399 24575,'-24'-23'0,"-56"-53"0,-150-112 0,215 179 0,0 1 0,0 0 0,-1 1 0,0 0 0,0 1 0,-1 1 0,0 1 0,0 1 0,0 0 0,-31-1 0,-9 3 0,-108 13 0,135-8 0,0 1 0,1 1 0,0 2 0,0 1 0,-32 14 0,44-15 0,0 1 0,1 0 0,0 1 0,0 1 0,1 0 0,1 1 0,0 1 0,0 0 0,-16 22 0,25-28 0,-1 1 0,1 0 0,1 0 0,0 1 0,0-1 0,1 1 0,0 0 0,0 0 0,-2 18 0,4-22 0,1 1 0,-1 0 0,2-1 0,-1 1 0,0-1 0,1 1 0,0-1 0,0 1 0,1-1 0,0 1 0,0-1 0,0 0 0,0 0 0,1 0 0,0 0 0,0 0 0,7 7 0,0-2 0,0-1 0,1 0 0,0-1 0,1 0 0,0-1 0,0 0 0,0-1 0,1 0 0,0-1 0,0 0 0,1-1 0,21 3 0,18 1 0,102 3 0,-145-11 0,75 2 0,1-4 0,122-19 0,-167 14 0,-1-1 0,1-3 0,-2-1 0,1-2 0,-2-1 0,0-2 0,40-25 0,-66 34 0,0 0 0,0-1 0,-1-1 0,0 0 0,0 0 0,-1-1 0,-1 0 0,11-16 0,-17 22 0,0 1 0,-1-1 0,0 0 0,1 0 0,-2 0 0,1 0 0,0 0 0,-1-1 0,0 1 0,-1-1 0,1 1 0,-1 0 0,0-1 0,0 1 0,0-1 0,-1 1 0,0 0 0,0-1 0,0 1 0,-1 0 0,0 0 0,0 0 0,0 0 0,-1 0 0,-3-6 0,-2 1 0,1 1 0,-2-1 0,1 2 0,-1-1 0,-1 1 0,1 0 0,-2 1 0,1 0 0,-1 1 0,-21-10 0,2 4 0,0 1 0,-1 2 0,-32-6 0,22 7-170,-1 1-1,0 2 0,-1 2 1,1 2-1,0 2 0,0 1 1,-65 13-1,49 0-6655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0:19.814"/>
    </inkml:context>
    <inkml:brush xml:id="br0">
      <inkml:brushProperty name="width" value="0.05" units="cm"/>
      <inkml:brushProperty name="height" value="0.05" units="cm"/>
      <inkml:brushProperty name="color" value="#FFFFFF"/>
    </inkml:brush>
  </inkml:definitions>
  <inkml:trace contextRef="#ctx0" brushRef="#br0">195 32 24575,'-6'0'0,"-1"0"0,1 0 0,0 1 0,0 0 0,0 0 0,-10 3 0,13-3 0,0 0 0,1 1 0,-1-1 0,1 1 0,0 0 0,-1 0 0,1 0 0,0 0 0,0 0 0,0 0 0,0 1 0,1-1 0,-1 1 0,0-1 0,1 1 0,-2 3 0,-8 25 0,2 0 0,1 0 0,1 1 0,-4 43 0,6-39 0,-24 217 0,6 338 0,23-560 0,-2-15 0,2 0 0,0-1 0,1 1 0,1 0 0,0 0 0,1-1 0,6 19 0,-8-32 0,0 0 0,0 0 0,1 0 0,-1-1 0,0 1 0,1-1 0,-1 1 0,1-1 0,-1 0 0,1 1 0,-1-1 0,1 0 0,0 0 0,0 0 0,0 0 0,0 0 0,-1-1 0,1 1 0,0-1 0,0 1 0,0-1 0,1 1 0,-1-1 0,0 0 0,0 0 0,0 0 0,0 0 0,0-1 0,0 1 0,2-1 0,8-2 0,1 0 0,-1-1 0,20-9 0,-24 10 0,123-55 0,146-54 0,186-4 0,-293 79 0,-164 36 0,14-4 0,0 0 0,31-12 0,-45 14 0,0 0 0,0-1 0,-1 1 0,1-1 0,-1 0 0,0 0 0,0-1 0,0 1 0,0-1 0,-1 0 0,0-1 0,4-5 0,1-6 0,-1-1 0,0 0 0,-1 0 0,-1-1 0,-1 1 0,-1-1 0,0-1 0,-1 1 0,0-28 0,-3 3 0,-1 0 0,-2 0 0,-11-47 0,6 43 0,-3 0 0,-2 1 0,-2 1 0,-2 0 0,-2 1 0,-2 1 0,-31-48 0,51 90 0,-29-37 0,28 36 0,0 1 0,-1 0 0,1-1 0,0 1 0,-1 0 0,0 1 0,1-1 0,-1 0 0,0 1 0,0 0 0,0-1 0,-5 0 0,7 2 0,0 0 0,0-1 0,0 1 0,0 0 0,0 0 0,0 0 0,0 1 0,0-1 0,1 0 0,-1 0 0,0 0 0,0 1 0,0-1 0,0 0 0,0 1 0,0-1 0,1 1 0,-1-1 0,0 1 0,0-1 0,1 1 0,-2 1 0,0 0 0,1 0 0,-1 0 0,1 0 0,0 0 0,0 1 0,0-1 0,0 0 0,-1 5 0,0 5 0,0 0 0,-1 22 0,3-28 0,-1 135 14,20 156 0,-6-146-1407,-9-89-5433</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0:20.252"/>
    </inkml:context>
    <inkml:brush xml:id="br0">
      <inkml:brushProperty name="width" value="0.05" units="cm"/>
      <inkml:brushProperty name="height" value="0.05" units="cm"/>
      <inkml:brushProperty name="color" value="#FFFFFF"/>
    </inkml:brush>
  </inkml:definitions>
  <inkml:trace contextRef="#ctx0" brushRef="#br0">89 25 24575,'-10'-5'0,"5"2"0,1 0 0,-1 1 0,0 0 0,0 0 0,0 0 0,0 1 0,0-1 0,0 1 0,0 0 0,-11 0 0,15 1 0,1 1 0,-1-1 0,0 0 0,1 0 0,-1 0 0,1 1 0,-1-1 0,0 0 0,1 1 0,-1-1 0,1 0 0,-1 1 0,1-1 0,-1 1 0,1-1 0,-1 1 0,1-1 0,-1 1 0,1-1 0,0 1 0,-1 0 0,1-1 0,0 1 0,-1-1 0,1 1 0,0 0 0,0-1 0,0 1 0,0 0 0,0-1 0,-1 1 0,1 0 0,0-1 0,0 1 0,1 0 0,-1 0 0,0-1 0,0 1 0,0 0 0,1 0 0,11 29 0,1-8 0,1 0 0,1-1 0,31 33 0,65 55 0,-101-100 0,537 425-638,-232-197 368,-313-236 257,32 25-287,-1 2-1,-1 1 1,34 40 0,-42-36-5769</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0:20.826"/>
    </inkml:context>
    <inkml:brush xml:id="br0">
      <inkml:brushProperty name="width" value="0.05" units="cm"/>
      <inkml:brushProperty name="height" value="0.05" units="cm"/>
      <inkml:brushProperty name="color" value="#FFFFFF"/>
    </inkml:brush>
  </inkml:definitions>
  <inkml:trace contextRef="#ctx0" brushRef="#br0">270 32 24575,'-1'-1'0,"1"0"0,0 0 0,0-1 0,1 1 0,-1 0 0,0 0 0,0-1 0,1 1 0,-1 0 0,0 0 0,1-1 0,-1 1 0,1 0 0,0 0 0,-1 0 0,1 0 0,0 0 0,0 0 0,-1 0 0,1 0 0,0 0 0,2-1 0,-1 1 0,0 0 0,0 1 0,-1-1 0,1 1 0,0-1 0,0 1 0,0 0 0,0 0 0,0-1 0,-1 1 0,1 1 0,0-1 0,4 1 0,-1 0 0,0 0 0,0 1 0,-1-1 0,1 1 0,0 0 0,-1 1 0,1-1 0,-1 1 0,0 0 0,0 0 0,4 4 0,11 18 0,-1 1 0,-1 1 0,-1 0 0,-2 2 0,12 31 0,23 43 0,-42-92 0,-4-5 0,0-1 0,0 1 0,0-1 0,4 12 0,-7-16 0,0 0 0,1 0 0,-1 0 0,0 0 0,0 0 0,0 0 0,0 0 0,0 0 0,0 0 0,0 0 0,0 0 0,0 0 0,-1 0 0,1 0 0,0 0 0,-1 0 0,1 0 0,0-1 0,-1 1 0,1 0 0,-1 0 0,0 0 0,1 0 0,-1-1 0,1 1 0,-1 0 0,0-1 0,0 1 0,0 0 0,1-1 0,-1 1 0,0-1 0,0 1 0,0-1 0,0 0 0,-1 1 0,-12 3 0,-1 0 0,1-2 0,0 0 0,-26 1 0,7-1 0,-263 19-1365,184-14-5461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07.596"/>
    </inkml:context>
    <inkml:brush xml:id="br0">
      <inkml:brushProperty name="width" value="0.05" units="cm"/>
      <inkml:brushProperty name="height" value="0.05" units="cm"/>
      <inkml:brushProperty name="color" value="#FFFFFF"/>
    </inkml:brush>
  </inkml:definitions>
  <inkml:trace contextRef="#ctx0" brushRef="#br0">992 218 24575,'-11'-14'0,"0"1"0,1-2 0,1 1 0,0-1 0,-9-23 0,3 8 0,13 26 0,1 1 0,-1-1 0,0 1 0,-1-1 0,1 1 0,-1 0 0,1 0 0,-1 0 0,0 0 0,0 0 0,-1 0 0,1 1 0,0 0 0,-1 0 0,1 0 0,-1 0 0,0 0 0,0 1 0,0-1 0,1 1 0,-1 0 0,0 0 0,-1 1 0,1-1 0,0 1 0,0 0 0,0 0 0,0 0 0,0 1 0,0 0 0,-6 1 0,-38 7 0,0 3 0,-71 27 0,-86 54 0,172-75 0,1 0 0,0 3 0,1 0 0,1 2 0,2 1 0,-49 52 0,64-61 0,2 0 0,-1 0 0,2 1 0,0 1 0,1 0 0,1 0 0,0 1 0,2 0 0,0 0 0,0 0 0,2 1 0,1 0 0,0 0 0,1 0 0,1 26 0,2-27 0,1 1 0,1 0 0,0-1 0,1 0 0,2 0 0,0 0 0,0 0 0,2-1 0,0 0 0,1-1 0,0 1 0,2-2 0,18 23 0,-14-22 0,0-1 0,0-1 0,2 0 0,0-1 0,0 0 0,1-2 0,1 0 0,0-1 0,0-1 0,1-1 0,34 10 0,-25-11 0,0-2 0,-1 0 0,2-2 0,-1-2 0,0 0 0,0-2 0,1-1 0,-1-1 0,0-2 0,-1-1 0,51-17 0,-44 10 0,0-2 0,-2-2 0,0-1 0,-1-1 0,0-2 0,-2-1 0,-1-1 0,48-50 0,-49 42 0,-1-1 0,-2-1 0,-1-1 0,-1-1 0,-2-1 0,-2-1 0,15-41 0,-25 52 0,-1-1 0,-1 0 0,-1 0 0,4-49 0,-9 56 0,-1 0 0,0 0 0,-2 0 0,-1 0 0,0 0 0,-1 0 0,-9-23 0,9 33 0,0-1 0,-1 0 0,0 1 0,-1 0 0,0 1 0,0-1 0,-1 1 0,-1 0 0,1 1 0,-1 0 0,-1 0 0,1 0 0,-2 1 0,1 1 0,-1-1 0,1 2 0,-2-1 0,1 1 0,-1 1 0,1 0 0,-1 0 0,0 1 0,0 1 0,-1 0 0,-18-1 0,9 2 57,-1 0 0,0 2 0,1 1 0,-1 0 0,-36 10 0,20-1-626,1 1 0,-45 22 0,35-11-6257</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0:27.117"/>
    </inkml:context>
    <inkml:brush xml:id="br0">
      <inkml:brushProperty name="width" value="0.05" units="cm"/>
      <inkml:brushProperty name="height" value="0.05" units="cm"/>
      <inkml:brushProperty name="color" value="#FFFFFF"/>
    </inkml:brush>
  </inkml:definitions>
  <inkml:trace contextRef="#ctx0" brushRef="#br0">426 69 24575,'1'-2'0,"-2"-1"0,1 1 0,0-1 0,0 0 0,-1 1 0,1-1 0,-1 1 0,0-1 0,0 1 0,0 0 0,0-1 0,0 1 0,0 0 0,-1-1 0,1 1 0,-1 0 0,0 0 0,-2-3 0,0 3 0,0-1 0,1 1 0,-1 0 0,0 0 0,0 0 0,0 1 0,0 0 0,0-1 0,-1 1 0,-6-1 0,-1 2 0,0-1 0,1 1 0,-1 1 0,0 0 0,0 1 0,1 0 0,-1 0 0,1 2 0,-22 8 0,13-3 0,-1 1 0,1 0 0,1 2 0,-23 18 0,32-23 0,1 1 0,0 1 0,1-1 0,0 1 0,0 1 0,1 0 0,0 0 0,0 0 0,-4 12 0,9-17 0,0-1 0,0 0 0,1 0 0,0 1 0,0-1 0,0 1 0,0-1 0,1 1 0,0-1 0,0 1 0,0-1 0,0 1 0,1-1 0,0 1 0,0-1 0,0 1 0,0-1 0,1 0 0,0 0 0,-1 0 0,2 1 0,-1-2 0,0 1 0,1 0 0,0 0 0,0-1 0,3 4 0,4 1 38,-1 0 0,1-1 0,0 0 0,0 0 0,1-1 0,0-1 0,0 0 0,14 4 0,4 0-607,1-1 0,31 4 0,-13-5-6257</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0:27.653"/>
    </inkml:context>
    <inkml:brush xml:id="br0">
      <inkml:brushProperty name="width" value="0.05" units="cm"/>
      <inkml:brushProperty name="height" value="0.05" units="cm"/>
      <inkml:brushProperty name="color" value="#FFFFFF"/>
    </inkml:brush>
  </inkml:definitions>
  <inkml:trace contextRef="#ctx0" brushRef="#br0">248 371 24575,'6'-40'0,"-5"34"0,0 0 0,0 0 0,0 0 0,0 0 0,-1-11 0,-1 15 0,1 0 0,-1 0 0,1-1 0,-1 1 0,0 0 0,0 0 0,0 0 0,0 0 0,0 0 0,0 1 0,0-1 0,-1 0 0,1 0 0,-1 1 0,1-1 0,-1 1 0,0-1 0,0 1 0,0 0 0,-2-2 0,1 2 0,0-1 0,-1 0 0,1 1 0,-1 0 0,1 0 0,-1 0 0,1 0 0,-1 1 0,1-1 0,-1 1 0,0 0 0,1 0 0,-1 0 0,-4 1 0,1 1 0,1 0 0,0-1 0,0 2 0,0-1 0,0 1 0,1 0 0,-10 6 0,5-2 0,0 1 0,1 0 0,0 1 0,1 0 0,0 0 0,0 0 0,1 1 0,-7 13 0,8-12 0,1 1 0,0 0 0,1 1 0,-6 23 0,9-31 0,0 1 0,0-1 0,1 0 0,0 1 0,0-1 0,0 0 0,0 1 0,1-1 0,0 0 0,0 0 0,0 1 0,1-1 0,0 0 0,4 8 0,-5-11 0,1 0 0,0 0 0,0 0 0,0 0 0,0 0 0,0 0 0,0 0 0,1-1 0,-1 1 0,1-1 0,-1 0 0,1 0 0,-1 0 0,1 0 0,0 0 0,-1 0 0,1-1 0,0 1 0,0-1 0,-1 0 0,1 0 0,0 0 0,0 0 0,0 0 0,-1-1 0,1 1 0,0-1 0,0 1 0,2-2 0,5-2 0,0 1 0,0-1 0,-1-1 0,0 0 0,1 0 0,10-9 0,-8 3 0,-1 1 0,0-1 0,-1-1 0,0 0 0,-1 0 0,0-1 0,-1 0 0,-1 0 0,0-1 0,-1 0 0,0 0 0,3-16 0,1-5 0,-2-1 0,-1 0 0,3-69 0,-9 90 0,0 7 0,0 0 0,-1 1 0,0-1 0,0 0 0,-1 0 0,0 0 0,0 0 0,-1 0 0,0 1 0,-3-9 0,4 16 0,1 0 0,0-1 0,0 1 0,0 0 0,0-1 0,0 1 0,0 0 0,-1 0 0,1-1 0,0 1 0,0 0 0,0 0 0,-1-1 0,1 1 0,0 0 0,0 0 0,-1 0 0,1-1 0,0 1 0,0 0 0,-1 0 0,1 0 0,0 0 0,-1 0 0,1 0 0,0-1 0,-1 1 0,1 0 0,0 0 0,-1 0 0,1 0 0,-1 0 0,-5 9 0,-1 17 0,3 7-114,1 0 1,2 0-1,1-1 0,2 1 0,1 0 1,2-1-1,1 1 0,2-1 0,0-1 1,3 1-1,15 32 0,-11-35-6712</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0:27.932"/>
    </inkml:context>
    <inkml:brush xml:id="br0">
      <inkml:brushProperty name="width" value="0.05" units="cm"/>
      <inkml:brushProperty name="height" value="0.05" units="cm"/>
      <inkml:brushProperty name="color" value="#FFFFFF"/>
    </inkml:brush>
  </inkml:definitions>
  <inkml:trace contextRef="#ctx0" brushRef="#br0">181 157 24575,'4'-8'0,"-1"0"0,0 0 0,0 0 0,0-1 0,-1 1 0,0-1 0,-1 1 0,0-1 0,0-15 0,-1 21 0,-1 1 0,1-1 0,0 1 0,-1-1 0,0 1 0,1-1 0,-1 1 0,0-1 0,0 1 0,-1 0 0,1 0 0,0-1 0,-1 1 0,1 0 0,-1 0 0,0 0 0,0 1 0,0-1 0,0 0 0,0 1 0,0-1 0,0 1 0,0 0 0,0-1 0,-1 1 0,1 0 0,0 0 0,-1 1 0,1-1 0,-1 0 0,1 1 0,-1 0 0,0-1 0,1 1 0,-1 0 0,-3 1 0,-2-1 0,0 1 0,0 0 0,1 1 0,-1-1 0,0 2 0,1-1 0,-1 1 0,-11 6 0,15-7 0,0 0 0,0 0 0,0 0 0,1 1 0,-1 0 0,1-1 0,0 1 0,0 0 0,0 1 0,0-1 0,1 0 0,-1 1 0,1 0 0,0-1 0,0 1 0,0 0 0,-2 6 0,4-7 0,0 0 0,0 1 0,0-1 0,1 0 0,-1 0 0,1-1 0,-1 1 0,1 0 0,0 0 0,1 0 0,-1 0 0,0-1 0,1 1 0,-1 0 0,1-1 0,0 1 0,0-1 0,0 0 0,4 4 0,4 4 0,2 0 0,17 12 0,-9-9 0,32 14 0,-33-17 0,-1 0 0,21 14 0,-38-23 0,0-1 0,0 1 0,0 0 0,0-1 0,0 1 0,0 0 0,0 0 0,0 0 0,0 0 0,0 0 0,0 0 0,-1 0 0,1 0 0,0 0 0,-1 0 0,1 0 0,0 0 0,-1 1 0,0-1 0,1 0 0,-1 0 0,0 0 0,0 1 0,1-1 0,-1 0 0,0 1 0,0-1 0,-1 0 0,1 0 0,0 1 0,0-1 0,0 0 0,-1 0 0,1 1 0,-1-1 0,1 0 0,-1 0 0,0 0 0,1 0 0,-1 0 0,0 0 0,0 0 0,1 0 0,-1 0 0,0 0 0,0 0 0,0 0 0,-2 0 0,-3 4 0,0-1 0,0 0 0,-1 0 0,0-1 0,0 0 0,-14 4 0,-11 1-1365,1-3-5461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0:28.465"/>
    </inkml:context>
    <inkml:brush xml:id="br0">
      <inkml:brushProperty name="width" value="0.05" units="cm"/>
      <inkml:brushProperty name="height" value="0.05" units="cm"/>
      <inkml:brushProperty name="color" value="#FFFFFF"/>
    </inkml:brush>
  </inkml:definitions>
  <inkml:trace contextRef="#ctx0" brushRef="#br0">0 126 24575,'2'-24'0,"-2"24"0,0 0 0,0-1 0,0 1 0,0 0 0,0 0 0,0 0 0,0 0 0,0 0 0,1 0 0,-1 0 0,0 0 0,0 0 0,0-1 0,0 1 0,0 0 0,0 0 0,0 0 0,0 0 0,0 0 0,0 0 0,0 0 0,1 0 0,-1 0 0,0 0 0,0 0 0,0 0 0,0 0 0,0 0 0,0 0 0,0 0 0,0 0 0,1 0 0,-1 0 0,0 0 0,0 0 0,0 0 0,0 0 0,0 0 0,0 0 0,0 0 0,0 0 0,1 0 0,-1 0 0,0 0 0,0 0 0,0 0 0,0 0 0,0 0 0,0 0 0,0 0 0,0 1 0,8 11 0,13 44 0,4 10 0,-22-60 0,-1-1 0,2 1 0,-1-1 0,1 0 0,0 0 0,0 0 0,0 0 0,6 5 0,-9-9 0,-1-1 0,1 0 0,0 1 0,-1-1 0,1 1 0,-1-1 0,1 0 0,-1 1 0,1-1 0,0 0 0,-1 0 0,1 0 0,0 1 0,-1-1 0,1 0 0,0 0 0,-1 0 0,1 0 0,0 0 0,-1 0 0,1 0 0,0 0 0,-1-1 0,1 1 0,0 0 0,-1 0 0,1-1 0,0 1 0,1-1 0,-1 0 0,0-1 0,1 1 0,-1 0 0,0 0 0,0-1 0,0 1 0,0-1 0,0 1 0,1-4 0,2-4 0,-1-1 0,5-19 0,-7 26 0,6-40 0,-5 29 0,1-1 0,0 1 0,1 0 0,11-27 0,-15 41 0,0 0 0,0-1 0,0 1 0,0 0 0,0 0 0,0-1 0,1 1 0,-1 0 0,0 0 0,0-1 0,0 1 0,1 0 0,-1 0 0,0 0 0,0-1 0,0 1 0,1 0 0,-1 0 0,0 0 0,0 0 0,1 0 0,-1-1 0,0 1 0,1 0 0,-1 0 0,0 0 0,0 0 0,1 0 0,-1 0 0,0 0 0,1 0 0,-1 0 0,0 0 0,0 0 0,1 0 0,-1 0 0,0 0 0,1 0 0,-1 1 0,0-1 0,0 0 0,1 0 0,-1 0 0,0 0 0,0 0 0,1 1 0,-1-1 0,0 0 0,0 0 0,0 0 0,1 1 0,-1-1 0,0 0 0,0 0 0,0 1 0,0-1 0,1 0 0,-1 0 0,0 1 0,0-1 0,0 1 0,9 19 0,-9-19 0,5 14 0,1 0 0,1 0 0,0-1 0,11 17 0,-16-28 0,-1 0 0,1 0 0,0-1 0,1 1 0,-1-1 0,0 1 0,1-1 0,-1 0 0,1 0 0,0 0 0,0 0 0,0-1 0,0 1 0,0-1 0,0 1 0,0-1 0,0 0 0,1 0 0,-1-1 0,0 1 0,0-1 0,1 1 0,-1-1 0,1 0 0,-1 0 0,0-1 0,5 0 0,-5 0 0,0 0 0,-1 0 0,1-1 0,0 1 0,-1-1 0,1 0 0,-1 0 0,1 0 0,-1 0 0,0 0 0,0 0 0,0 0 0,0-1 0,0 1 0,-1-1 0,1 0 0,-1 1 0,1-1 0,-1 0 0,0 0 0,0 0 0,0 0 0,-1 0 0,1-4 0,1-1 0,-1 0 0,0 0 0,-1 0 0,0 0 0,0 0 0,-1-1 0,-3-14 0,1 12-227,0 0-1,0 0 1,-1 0-1,-1 1 1,-9-17-1,8 18-6598</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0:29.067"/>
    </inkml:context>
    <inkml:brush xml:id="br0">
      <inkml:brushProperty name="width" value="0.05" units="cm"/>
      <inkml:brushProperty name="height" value="0.05" units="cm"/>
      <inkml:brushProperty name="color" value="#FFFFFF"/>
    </inkml:brush>
  </inkml:definitions>
  <inkml:trace contextRef="#ctx0" brushRef="#br0">175 226 24575,'-4'-4'0,"1"-1"0,0 1 0,1-1 0,-1 0 0,1 0 0,0 0 0,0 0 0,-2-10 0,-5-12 0,8 24 0,-1 0 0,1 0 0,-1 0 0,0 0 0,0 0 0,0 1 0,-2-4 0,3 6 0,0-1 0,1 1 0,-1-1 0,0 1 0,1-1 0,-1 1 0,0 0 0,0 0 0,1-1 0,-1 1 0,0 0 0,0 0 0,0 0 0,1 0 0,-1 0 0,0 0 0,0 0 0,0 0 0,1 0 0,-1 0 0,0 0 0,0 1 0,1-1 0,-1 0 0,0 0 0,0 1 0,1-1 0,-1 1 0,0-1 0,1 1 0,-1-1 0,0 1 0,1-1 0,-1 1 0,1-1 0,-2 2 0,-8 12 0,-1 0 0,2 0 0,0 1 0,0 0 0,2 1 0,-10 26 0,12-29 0,1-4 0,1 0 0,0 1 0,0-1 0,1 1 0,1 0 0,-2 13 0,3-21 0,0 0 0,0 0 0,0 0 0,0 0 0,0 0 0,0 0 0,0 0 0,1 0 0,-1-1 0,1 1 0,0 0 0,-1 0 0,1 0 0,0-1 0,0 1 0,0 0 0,0-1 0,0 1 0,0-1 0,1 0 0,-1 1 0,0-1 0,1 0 0,-1 1 0,1-1 0,0 0 0,-1 0 0,1 0 0,0-1 0,-1 1 0,1 0 0,0-1 0,0 1 0,0-1 0,0 1 0,0-1 0,-1 0 0,1 0 0,0 0 0,2 0 0,0 0 0,-1 0 0,0-1 0,1 1 0,-1-1 0,1 1 0,-1-1 0,0 0 0,0-1 0,0 1 0,1 0 0,-1-1 0,-1 0 0,1 1 0,0-1 0,0-1 0,-1 1 0,1 0 0,-1 0 0,1-1 0,-1 0 0,0 1 0,0-1 0,0 0 0,2-5 0,0-2 0,0-1 0,-1 1 0,0-1 0,0 0 0,-1 1 0,0-15 0,3 5 0,-2 15 0,0 14 0,1 24 0,-4-23 0,1 1 0,1 0 0,0 0 0,5 17 0,-6-25 0,1 0 0,-1 0 0,0-1 0,1 1 0,0 0 0,0-1 0,0 1 0,0-1 0,0 1 0,1-1 0,-1 0 0,0 0 0,1 0 0,0 0 0,-1-1 0,1 1 0,0-1 0,0 1 0,0-1 0,5 1 0,-2 0 0,1-1 0,-1 0 0,1 0 0,-1-1 0,1 0 0,0 0 0,-1-1 0,1 1 0,-1-2 0,1 1 0,-1-1 0,0 1 0,1-2 0,-1 1 0,0-1 0,0 0 0,-1 0 0,1-1 0,-1 1 0,1-1 0,-1 0 0,0-1 0,-1 1 0,7-9 0,-2 3 0,-1-1 0,0 0 0,-1-1 0,0 1 0,-1-1 0,0-1 0,-1 1 0,0-1 0,-1 0 0,0 0 0,1-15 0,-3 10 0,-1 0 0,-1-36 0,-1 45 0,0 0 0,-1 0 0,0 1 0,0-1 0,0 0 0,-1 0 0,-7-12 0,9 20 0,1 0 0,0 0 0,-1 0 0,1 0 0,-1 0 0,0 1 0,1-1 0,-1 0 0,0 0 0,1 1 0,-1-1 0,0 1 0,0-1 0,0 1 0,1-1 0,-2 0 0,1 1 0,1 0 0,-1 0 0,1 0 0,0 0 0,-1 0 0,1 0 0,-1 0 0,1 1 0,0-1 0,-1 0 0,1 0 0,0 0 0,-1 0 0,1 1 0,0-1 0,-1 0 0,1 0 0,0 1 0,0-1 0,-1 0 0,1 0 0,0 1 0,0-1 0,-1 0 0,1 1 0,0 0 0,-2 2 0,1 1 0,-1-1 0,1 1 0,0-1 0,0 1 0,0 6 0,-2 31-273,3 0 0,1-1 0,2 1 0,14 72 0,-10-81-6553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0:29.631"/>
    </inkml:context>
    <inkml:brush xml:id="br0">
      <inkml:brushProperty name="width" value="0.05" units="cm"/>
      <inkml:brushProperty name="height" value="0.05" units="cm"/>
      <inkml:brushProperty name="color" value="#FFFFFF"/>
    </inkml:brush>
  </inkml:definitions>
  <inkml:trace contextRef="#ctx0" brushRef="#br0">7 281 24575,'-3'-18'0,"2"17"0,1 0 0,-1 0 0,1 0 0,0 0 0,-1 0 0,1 0 0,0 0 0,0 0 0,0 0 0,0-1 0,0 1 0,0 0 0,0 0 0,0 0 0,0 0 0,0 0 0,1 0 0,-1 0 0,0 0 0,1 0 0,-1 0 0,1 0 0,-1 0 0,1 0 0,0 0 0,-1 0 0,1 1 0,0-1 0,-1 0 0,1 0 0,0 1 0,0-1 0,0 0 0,0 1 0,0-1 0,1 0 0,13-6 0,1 0 0,0 0 0,0 2 0,26-6 0,29-10 0,-60 17 0,0-1 0,-1 0 0,0 0 0,0-1 0,0 0 0,-1-1 0,11-9 0,-18 14 0,1-1 0,-1 0 0,1 0 0,-1 0 0,0 0 0,0 0 0,0 0 0,-1 0 0,1-1 0,-1 1 0,1 0 0,-1-1 0,0 1 0,-1-1 0,1 0 0,-1 1 0,1-1 0,-1 0 0,0 1 0,0-1 0,-1 0 0,1 1 0,-1-1 0,0 0 0,0 1 0,-2-6 0,3 8 0,-1 0 0,1 0 0,0-1 0,-1 1 0,1 0 0,-1 0 0,1 0 0,-1 0 0,0 0 0,1 0 0,-1 0 0,0 0 0,0 0 0,0 1 0,0-1 0,1 0 0,-1 0 0,0 1 0,-2-2 0,2 2 0,0 0 0,1 0 0,-1 1 0,0-1 0,1 0 0,-1 0 0,0 0 0,1 1 0,-1-1 0,0 0 0,1 1 0,-1-1 0,1 0 0,-1 1 0,1-1 0,-1 1 0,1-1 0,-1 1 0,1-1 0,-1 1 0,1-1 0,-1 1 0,1 1 0,-4 4 0,1 0 0,0 1 0,1-1 0,-1 1 0,-1 7 0,-4 22 0,2 0 0,0 1 0,3-1 0,1 1 0,3 40 0,-1-76 0,0 1 0,0-1 0,0 0 0,0 0 0,0 0 0,1 0 0,-1 1 0,0-1 0,0 0 0,1 0 0,-1 0 0,1 0 0,-1 0 0,1 0 0,-1 0 0,1 0 0,0 0 0,-1 0 0,1 0 0,0 0 0,1 1 0,-1-2 0,0 0 0,-1 0 0,1 0 0,0-1 0,0 1 0,0 0 0,-1 0 0,1 0 0,0 0 0,0-1 0,-1 1 0,1 0 0,0-1 0,0 1 0,-1-1 0,1 1 0,-1-1 0,1 1 0,0-1 0,-1 1 0,1-1 0,0 0 0,6-8 0,0 1 0,-1-1 0,6-11 0,-11 18 0,2-3 0,8-15 0,24-30 0,-31 45 0,-1 1 0,1 0 0,0 0 0,0 0 0,0 0 0,1 1 0,-1 0 0,1 0 0,0 0 0,0 1 0,0-1 0,9-2 0,-12 4 0,0 1 0,0 0 0,0 0 0,0 0 0,0 0 0,0 0 0,0 0 0,0 0 0,-1 1 0,1-1 0,0 1 0,0-1 0,0 1 0,0 0 0,-1 0 0,4 2 0,-1-1 0,-1 1 0,1 0 0,-1 0 0,0 0 0,0 1 0,0-1 0,2 5 0,3 6 0,0 0 0,11 31 0,-17-42 0,1 7 0,-1-4 0,1 1 0,-1-1 0,1 0 0,0 0 0,1 0 0,4 5 0,-7-10 0,0 0 0,0 0 0,0 0 0,0 0 0,0 0 0,0 0 0,0-1 0,1 1 0,-1 0 0,0-1 0,0 1 0,1-1 0,-1 1 0,0-1 0,1 0 0,-1 0 0,1 0 0,-1 1 0,0-1 0,1 0 0,-1-1 0,0 1 0,1 0 0,-1 0 0,1-1 0,-1 1 0,0 0 0,1-1 0,-1 0 0,0 1 0,0-1 0,0 0 0,1 1 0,-1-1 0,1-1 0,49-40 293,-42 34-530,0-1 0,1 2 0,-1-1 0,1 2 1,1-1-1,19-8 0,-14 9-6589</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0:30.236"/>
    </inkml:context>
    <inkml:brush xml:id="br0">
      <inkml:brushProperty name="width" value="0.05" units="cm"/>
      <inkml:brushProperty name="height" value="0.05" units="cm"/>
      <inkml:brushProperty name="color" value="#FFFFFF"/>
    </inkml:brush>
  </inkml:definitions>
  <inkml:trace contextRef="#ctx0" brushRef="#br0">25 74 24575,'-3'0'0,"-4"0"0,0-3 0,0-4 0,8 0 0,6 0 0,8-1 0,11 0 0,9 3 0,5-2 0,4 0 0,4 0 0,-6-1-8191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0:30.472"/>
    </inkml:context>
    <inkml:brush xml:id="br0">
      <inkml:brushProperty name="width" value="0.05" units="cm"/>
      <inkml:brushProperty name="height" value="0.05" units="cm"/>
      <inkml:brushProperty name="color" value="#FFFFFF"/>
    </inkml:brush>
  </inkml:definitions>
  <inkml:trace contextRef="#ctx0" brushRef="#br0">5 1 24575,'-3'3'0,"2"1"0,7-1 0,9 0 0,7-1 0,6-3 0,-2-2-8191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0:30.876"/>
    </inkml:context>
    <inkml:brush xml:id="br0">
      <inkml:brushProperty name="width" value="0.05" units="cm"/>
      <inkml:brushProperty name="height" value="0.05" units="cm"/>
      <inkml:brushProperty name="color" value="#FFFFFF"/>
    </inkml:brush>
  </inkml:definitions>
  <inkml:trace contextRef="#ctx0" brushRef="#br0">11 5 24575,'-3'-3'0,"-1"2"0,0 4 0,4 7 0,2 6 0,0 5 0,1 5 0,-1 8 0,2 3 0,1 1 0,-1 1 0,-1-1 0,0-1 0,-2-3 0,2-6 0,1-3 0,0-7-8191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0:31.098"/>
    </inkml:context>
    <inkml:brush xml:id="br0">
      <inkml:brushProperty name="width" value="0.05" units="cm"/>
      <inkml:brushProperty name="height" value="0.05" units="cm"/>
      <inkml:brushProperty name="color" value="#FFFFFF"/>
    </inkml:brush>
  </inkml:definitions>
  <inkml:trace contextRef="#ctx0" brushRef="#br0">51 371 24575,'-1'-29'0,"-2"0"0,-2 0 0,-11-43 0,9 46 0,1-1 0,1 0 0,2 0 0,-1-27 0,4 52 0,-1 0 0,1 0 0,0 0 0,1 0 0,-1 0 0,0 0 0,0 1 0,1-1 0,-1 0 0,1 0 0,-1 0 0,1 0 0,0 1 0,0-1 0,0 0 0,0 1 0,0-1 0,0 1 0,0-1 0,1 1 0,-1-1 0,1 1 0,-1 0 0,1 0 0,-1 0 0,1 0 0,-1 0 0,1 0 0,0 0 0,0 0 0,-1 1 0,1-1 0,0 1 0,0-1 0,0 1 0,0 0 0,0-1 0,0 1 0,0 0 0,-1 1 0,1-1 0,0 0 0,0 0 0,0 1 0,2 0 0,6 1 0,0 1 0,0 1 0,-1-1 0,0 1 0,0 1 0,0 0 0,11 8 0,-11-7 0,0 1 0,-1 0 0,0 0 0,0 1 0,-1 0 0,0 1 0,0 0 0,-1 0 0,7 13 0,-11-18 0,0 0 0,-1 0 0,0-1 0,0 1 0,0 0 0,0 0 0,0 1 0,-1-1 0,0 0 0,0 0 0,0 0 0,0 0 0,-1 0 0,1 0 0,-1 0 0,0 0 0,0 0 0,-1 0 0,1 0 0,-1 0 0,0-1 0,0 1 0,0-1 0,0 1 0,-1-1 0,1 0 0,-6 6 0,1-4-151,1 1-1,-1-1 0,0 0 0,0 0 1,-1-1-1,1 0 0,-1 0 1,-15 4-1,-2-1-6674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08.208"/>
    </inkml:context>
    <inkml:brush xml:id="br0">
      <inkml:brushProperty name="width" value="0.05" units="cm"/>
      <inkml:brushProperty name="height" value="0.05" units="cm"/>
      <inkml:brushProperty name="color" value="#FFFFFF"/>
    </inkml:brush>
  </inkml:definitions>
  <inkml:trace contextRef="#ctx0" brushRef="#br0">460 63 24575,'0'-1'0,"-1"1"0,1-1 0,-1 1 0,1-1 0,-1 1 0,1-1 0,-1 1 0,0-1 0,1 1 0,-1 0 0,1-1 0,-1 1 0,0 0 0,1 0 0,-1-1 0,0 1 0,1 0 0,-1 0 0,0 0 0,0 0 0,1 0 0,-1 0 0,0 0 0,1 0 0,-1 0 0,0 0 0,1 0 0,-1 1 0,0-1 0,1 0 0,-1 0 0,0 1 0,1-1 0,-1 0 0,0 1 0,1-1 0,-1 1 0,1-1 0,-1 1 0,1-1 0,-1 1 0,1-1 0,-1 1 0,1-1 0,0 1 0,-1 0 0,1-1 0,0 1 0,-1 0 0,1-1 0,0 1 0,0 0 0,-3 7 0,0-1 0,1 1 0,-2 14 0,2-16 0,-16 78 0,-4-2 0,-3 0 0,-4-2 0,-3 0 0,-4-3 0,-64 104 0,-47 38 0,146-217 0,0-1 0,1 0 0,-1 1 0,0-1 0,0 1 0,1-1 0,-1 1 0,1-1 0,-1 1 0,1-1 0,0 1 0,-1 2 0,1-4 0,1 1 0,-1-1 0,0 0 0,0 1 0,0-1 0,0 0 0,1 1 0,-1-1 0,0 0 0,0 0 0,0 1 0,1-1 0,-1 0 0,0 0 0,1 1 0,-1-1 0,0 0 0,0 0 0,1 0 0,-1 0 0,0 0 0,1 1 0,-1-1 0,0 0 0,1 0 0,-1 0 0,0 0 0,1 0 0,-1 0 0,1 0 0,-1 0 0,0 0 0,1 0 0,6-2 0,0 1 0,0-1 0,0 0 0,8-5 0,2 1 0,21-5 0,-1 2 0,2 1 0,-1 2 0,1 2 0,0 1 0,0 3 0,0 0 0,-1 3 0,1 1 0,0 2 0,-1 2 0,0 1 0,60 23 0,-55-13 0,-31-13 0,0 0 0,1-1 0,-1 0 0,1-1 0,0-1 0,0 0 0,17 2 0,-27-6 0,0 1 0,0-1 0,0 0 0,0 1 0,0-1 0,-1 0 0,1-1 0,0 1 0,-1 0 0,1-1 0,-1 0 0,1 1 0,-1-1 0,0 0 0,0 0 0,0-1 0,0 1 0,0 0 0,0-1 0,-1 1 0,1-1 0,-1 1 0,1-1 0,-1 0 0,1-3 0,4-10 0,0 0 0,-1-1 0,2-18 0,-4 23 0,7-41 0,-2 1 0,-2-2 0,-2 1 0,-3 0 0,-2-1 0,-3 1 0,-2 0 0,-20-84 0,-25-48 0,40 151 0,-2 0 0,-1 1 0,-25-40 0,28 58-1365,3 7-5461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0:32.185"/>
    </inkml:context>
    <inkml:brush xml:id="br0">
      <inkml:brushProperty name="width" value="0.05" units="cm"/>
      <inkml:brushProperty name="height" value="0.05" units="cm"/>
      <inkml:brushProperty name="color" value="#FFFFFF"/>
    </inkml:brush>
  </inkml:definitions>
  <inkml:trace contextRef="#ctx0" brushRef="#br0">1 429 24575,'4'-3'0,"1"0"0,0 1 0,0 0 0,0 0 0,1 0 0,-1 0 0,0 1 0,1 0 0,-1 0 0,1 0 0,-1 1 0,1 0 0,-1 0 0,8 1 0,11 3 0,0 2 0,-1 1 0,0 0 0,0 2 0,-1 0 0,34 21 0,-52-28 0,-1 1 0,0-1 0,0 0 0,0 1 0,0 0 0,0 0 0,-1 0 0,1 0 0,-1 0 0,3 4 0,-5-6 0,1 0 0,-1 0 0,1 1 0,-1-1 0,0 0 0,0 0 0,1 0 0,-1 0 0,0 0 0,0 1 0,0-1 0,0 0 0,-1 0 0,1 0 0,0 0 0,0 0 0,-1 1 0,1-1 0,0 0 0,-1 0 0,1 0 0,-1 0 0,0 0 0,1 0 0,-1 0 0,0 0 0,1-1 0,-1 1 0,0 0 0,0 0 0,0-1 0,0 1 0,0 0 0,0-1 0,0 1 0,0-1 0,0 1 0,0-1 0,-1 1 0,-6 2 0,0 0 0,0-1 0,0 0 0,0 0 0,-1-1 0,1 0 0,0 0 0,-13-1 0,18-1 0,-1 1 0,1 0 0,0-1 0,0 0 0,-1 0 0,1 0 0,0 0 0,0 0 0,0 0 0,0-1 0,-3-1 0,5 2 0,0-1 0,0 1 0,-1 0 0,1 0 0,0-1 0,0 1 0,0 0 0,1-1 0,-1 1 0,0-1 0,0 1 0,1-1 0,-1 1 0,1-1 0,-1 0 0,1 1 0,0-1 0,0 0 0,0 1 0,0-1 0,0 0 0,0-2 0,1-1 0,0 1 0,0 0 0,1 0 0,0 0 0,-1 0 0,1 0 0,1 0 0,-1 0 0,0 1 0,1-1 0,0 1 0,0 0 0,0 0 0,6-5 0,5-4 0,32-19 0,-45 31 0,18-12 0,1 1 0,1 0 0,-1 2 0,2 1 0,33-10 0,-53 18 0,-1 0 0,0-1 0,1 1 0,-1 0 0,1 0 0,-1 0 0,1 0 0,-1 0 0,1 0 0,-1 0 0,0 1 0,1-1 0,-1 0 0,1 1 0,-1-1 0,0 1 0,1 0 0,-1-1 0,0 1 0,0 0 0,1 0 0,-1 0 0,0 0 0,0 0 0,0 0 0,0 0 0,0 0 0,0 0 0,-1 0 0,1 1 0,1 1 0,0 3 0,1 1 0,-1 0 0,0 0 0,-1 0 0,1 10 0,3 11 0,-3-21 0,0 0 0,1 0 0,-1 0 0,2-1 0,-1 1 0,1-1 0,-1 0 0,2 0 0,-1-1 0,7 7 0,-9-9 0,1-1 0,0 0 0,-1 1 0,1-1 0,0-1 0,0 1 0,0 0 0,1-1 0,-1 1 0,0-1 0,1 0 0,-1 0 0,1-1 0,-1 1 0,1 0 0,-1-1 0,1 0 0,-1 0 0,1 0 0,-1-1 0,1 1 0,4-2 0,-2 0 0,0 0 0,0 0 0,-1 0 0,0-1 0,1 0 0,-1 0 0,0-1 0,0 1 0,-1-1 0,1 0 0,-1 0 0,0-1 0,0 1 0,0-1 0,-1 0 0,1 0 0,-1 0 0,0 0 0,-1-1 0,1 1 0,-1-1 0,0 0 0,-1 1 0,1-1 0,0-6 0,-1 7 0,-1 0 0,0 0 0,0 0 0,0-1 0,0 1 0,-1 0 0,0 0 0,0 0 0,0 0 0,-1 0 0,1 1 0,-1-1 0,0 0 0,-1 1 0,1-1 0,-1 1 0,0 0 0,0 0 0,0 0 0,-1 0 0,1 0 0,-1 1 0,0-1 0,0 1 0,0 0 0,0 0 0,-1 1 0,1-1 0,-9-2 0,-28-6 0,39 11 0,0 0 0,1-1 0,-1 1 0,0 0 0,0 0 0,1 0 0,-1 0 0,0 0 0,0 0 0,1 1 0,-1-1 0,0 1 0,0-1 0,1 1 0,-1 0 0,1-1 0,-1 1 0,0 0 0,1 0 0,-3 2 0,4-3 0,0 1 0,0-1 0,-1 0 0,1 0 0,0 1 0,0-1 0,0 0 0,0 1 0,0-1 0,0 0 0,0 1 0,-1-1 0,1 0 0,0 0 0,0 1 0,0-1 0,0 0 0,0 1 0,0-1 0,0 0 0,1 1 0,-1-1 0,0 0 0,0 1 0,0-1 0,0 0 0,0 1 0,0-1 0,1 0 0,-1 0 0,0 1 0,0-1 0,0 0 0,1 1 0,13 7 0,16-1 0,-15-7 0,-1 0 0,1-1 0,0-1 0,-1 0 0,0-1 0,1 0 0,-1-1 0,24-11 0,-23 8 0,0 0 0,0-1 0,-1 0 0,-1-2 0,1 1 0,-2-2 0,21-19 0,-25 19 0,0 0 0,0 0 0,-1 0 0,-1-1 0,0 0 0,0 0 0,-1-1 0,-1 0 0,0 0 0,-1 0 0,0 0 0,-1 0 0,-1-1 0,1-15 0,1 45 0,1-1 0,0 0 0,9 18 0,2 7 0,14 43 0,57 181 0,-70-207 0,-4 2 0,10 96 0,-21-138 0,0 1 0,-1 0 0,-1-1 0,-3 18 0,3-31 0,1 0 0,-1 0 0,0-1 0,0 1 0,0 0 0,-1-1 0,1 1 0,-1-1 0,0 0 0,0 1 0,0-1 0,0 0 0,0 0 0,-1 0 0,1-1 0,-1 1 0,0 0 0,0-1 0,0 0 0,0 0 0,0 0 0,-1 0 0,1 0 0,-8 2 0,8-4 0,0 1 0,-1-1 0,1 0 0,-1 0 0,1 0 0,0-1 0,-1 1 0,1-1 0,-1 0 0,1 0 0,0 0 0,0 0 0,0 0 0,0-1 0,0 0 0,0 1 0,0-1 0,0 0 0,0 0 0,1-1 0,-1 1 0,1-1 0,0 1 0,0-1 0,-3-4 0,-3-4 0,0-1 0,1 0 0,1 0 0,-10-26 0,8 14 0,2 0 0,0 0 0,1 0 0,2-1 0,0 1 0,3-50 0,1 54 0,1 1 0,0-1 0,2 1 0,1-1 0,0 1 0,1 1 0,1-1 0,1 1 0,12-22 0,-17 35 0,0 1 0,0 0 0,0-1 0,1 1 0,-1 1 0,1-1 0,0 0 0,0 1 0,0 0 0,0 0 0,1 0 0,-1 0 0,1 1 0,0-1 0,5 0 0,-4 1 0,0 1 0,0 0 0,-1 1 0,1-1 0,0 1 0,0 0 0,0 1 0,0-1 0,0 1 0,0 0 0,-1 1 0,1-1 0,6 4 0,-3-1 0,0-1 0,1 0 0,0-1 0,0 1 0,-1-2 0,1 1 0,0-2 0,0 1 0,15-2 0,-23 1 0,0 0 0,1 0 0,-1 0 0,1 1 0,-1-1 0,0 1 0,1 0 0,-1-1 0,0 1 0,1 0 0,-1 0 0,0 1 0,0-1 0,0 0 0,0 1 0,0-1 0,0 1 0,-1 0 0,1-1 0,0 1 0,-1 0 0,1 0 0,-1 0 0,0 0 0,2 4 0,2 5 0,1 1 0,-2 0 0,6 21 0,-6-18 0,0 1-273,1-1 0,1 0 0,0 0 0,14 23 0,-8-20-6553</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0:32.341"/>
    </inkml:context>
    <inkml:brush xml:id="br0">
      <inkml:brushProperty name="width" value="0.05" units="cm"/>
      <inkml:brushProperty name="height" value="0.05" units="cm"/>
      <inkml:brushProperty name="color" value="#FFFFFF"/>
    </inkml:brush>
  </inkml:definitions>
  <inkml:trace contextRef="#ctx0" brushRef="#br0">14 170 24575,'0'-15'0,"0"-10"0,0-8 0,0 0 0,-3 2 0,-1 9 0,0 12 0,1 10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0:32.527"/>
    </inkml:context>
    <inkml:brush xml:id="br0">
      <inkml:brushProperty name="width" value="0.05" units="cm"/>
      <inkml:brushProperty name="height" value="0.05" units="cm"/>
      <inkml:brushProperty name="color" value="#FFFFFF"/>
    </inkml:brush>
  </inkml:definitions>
  <inkml:trace contextRef="#ctx0" brushRef="#br0">1 22 24575,'3'-3'0,"3"-4"0,5-1 0,0 5 0,1 4 0,-2 6 0,1 5 0,1 6 0,-1 5 0,0 3 0,-1 2 0,0 3 0,-2-2 0,2-2 0,-2-3 0,1-2 0,2-6 0,-1-4-8191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0:32.812"/>
    </inkml:context>
    <inkml:brush xml:id="br0">
      <inkml:brushProperty name="width" value="0.05" units="cm"/>
      <inkml:brushProperty name="height" value="0.05" units="cm"/>
      <inkml:brushProperty name="color" value="#FFFFFF"/>
    </inkml:brush>
  </inkml:definitions>
  <inkml:trace contextRef="#ctx0" brushRef="#br0">1 202 24575,'10'-2'0,"0"0"0,0 0 0,0-1 0,0 0 0,0-1 0,0 0 0,-1 0 0,12-8 0,3 0 0,-13 6 0,0 0 0,-1-1 0,1 0 0,11-10 0,-20 15 0,1 0 0,0-1 0,-1 0 0,1 1 0,-1-1 0,0 0 0,0 0 0,0 0 0,0 0 0,0-1 0,-1 1 0,1 0 0,-1-1 0,0 1 0,0-1 0,-1 1 0,1-1 0,0-6 0,-2 7 0,1 1 0,0 0 0,-1 0 0,0 0 0,0 0 0,0 0 0,0 0 0,0 0 0,0 0 0,0 0 0,0 0 0,-1 1 0,1-1 0,-1 1 0,1-1 0,-1 1 0,0-1 0,1 1 0,-1 0 0,0 0 0,0-1 0,0 2 0,0-1 0,0 0 0,0 0 0,0 1 0,-1-1 0,1 1 0,0-1 0,-3 1 0,-1-1 0,0 1 0,0-1 0,-1 1 0,1 0 0,0 1 0,0 0 0,0 0 0,-1 0 0,-8 4 0,9-3 0,0 1 0,1 0 0,-1 1 0,1-1 0,0 1 0,-1 0 0,2 0 0,-1 1 0,0-1 0,1 1 0,0 0 0,0 0 0,0 1 0,1-1 0,0 1 0,0 0 0,0 0 0,1 0 0,0 0 0,0 0 0,-1 8 0,1-4 0,1-1 0,0 1 0,1 0 0,0-1 0,1 1 0,0-1 0,0 1 0,1-1 0,0 1 0,1-1 0,0 0 0,0 0 0,9 15 0,21 27-1365,2-5-5461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0:33.889"/>
    </inkml:context>
    <inkml:brush xml:id="br0">
      <inkml:brushProperty name="width" value="0.05" units="cm"/>
      <inkml:brushProperty name="height" value="0.05" units="cm"/>
      <inkml:brushProperty name="color" value="#FFFFFF"/>
    </inkml:brush>
  </inkml:definitions>
  <inkml:trace contextRef="#ctx0" brushRef="#br0">1 48 24575,'3'-13'0,"-2"10"0,-1 1 0,1-1 0,0 0 0,0 1 0,0-1 0,0 1 0,0-1 0,1 1 0,-1-1 0,1 1 0,3-4 0,-5 6 0,1 0 0,-1 0 0,1 0 0,-1 0 0,0 0 0,1 0 0,-1 0 0,0 0 0,1 0 0,-1 0 0,0 0 0,1 0 0,-1 0 0,0 1 0,1-1 0,-1 0 0,0 0 0,1 0 0,-1 1 0,0-1 0,0 0 0,1 0 0,-1 1 0,0-1 0,0 0 0,1 1 0,-1-1 0,0 0 0,0 0 0,0 1 0,0-1 0,0 1 0,1-1 0,-1 0 0,0 1 0,0-1 0,0 0 0,0 1 0,0-1 0,0 0 0,0 1 0,0-1 0,-1 1 0,5 22 0,-3-21 0,18 187 0,-7-64 0,27 125 0,-32-227 0,-2-16 0,-1-13 0,6-36 0,7-62 0,-3 15 0,-12 73 0,1 0 0,1 0 0,0 0 0,1 1 0,1 0 0,12-22 0,-18 35 0,1 1 0,0 0 0,0 0 0,-1-1 0,1 1 0,0 0 0,0 0 0,0 0 0,1 0 0,-1 0 0,0 1 0,0-1 0,0 0 0,1 0 0,-1 1 0,0-1 0,1 1 0,-1-1 0,2 1 0,-1 0 0,-1 0 0,0 0 0,1 0 0,-1 0 0,0 1 0,0-1 0,0 1 0,1-1 0,-1 1 0,0-1 0,0 1 0,0 0 0,0 0 0,0-1 0,0 1 0,0 0 0,1 2 0,4 4 0,0 2 0,-1-1 0,0 0 0,6 16 0,-5-11 0,-1-4 0,0 0 0,1 0 0,0 0 0,0 0 0,1-1 0,0 0 0,1-1 0,0 1 0,0-2 0,17 12 0,-21-15 0,0-1 0,0 0 0,1 0 0,-1 0 0,0-1 0,1 0 0,-1 0 0,1 0 0,0 0 0,-1 0 0,1-1 0,0 0 0,0 0 0,-1 0 0,1-1 0,0 1 0,-1-1 0,1-1 0,-1 1 0,1 0 0,-1-1 0,1 0 0,-1 0 0,0 0 0,0-1 0,7-5 0,-4 2 0,-1 0 0,0 0 0,-1-1 0,1 1 0,-1-1 0,-1-1 0,1 1 0,-1-1 0,-1 1 0,1-1 0,-1 0 0,-1 0 0,3-12 0,3-4 0,5-5 0,-13 29 0,0-1 0,0 1 0,1 0 0,-1-1 0,0 1 0,0 0 0,1-1 0,-1 1 0,0 0 0,1 0 0,-1-1 0,0 1 0,1 0 0,-1 0 0,0 0 0,1-1 0,-1 1 0,0 0 0,1 0 0,-1 0 0,1 0 0,-1 0 0,0 0 0,2 0 0,-2 0 0,1 1 0,-1-1 0,1 1 0,0-1 0,-1 1 0,1-1 0,-1 1 0,1-1 0,-1 1 0,0 0 0,1-1 0,-1 1 0,1 0 0,-1-1 0,0 1 0,0 0 0,1 0 0,-1 1 0,2 2 0,1 0 0,0 1 0,0-1 0,0 0 0,1-1 0,-1 1 0,1-1 0,0 1 0,0-1 0,0 0 0,0-1 0,1 1 0,-1-1 0,1 0 0,-1 0 0,1 0 0,0 0 0,9 1 0,-13-3 0,1 0 0,-1 0 0,1 0 0,-1 0 0,1 0 0,-1-1 0,1 1 0,-1 0 0,1-1 0,-1 1 0,0-1 0,1 1 0,-1-1 0,0 0 0,1 0 0,-1 1 0,0-1 0,0 0 0,0 0 0,0 0 0,2-2 0,0-1 0,-1 0 0,1-1 0,-1 0 0,4-8 0,-5 9 0,1 1 0,-1-1 0,1 0 0,0 1 0,0 0 0,0-1 0,4-3 0,-6 7 0,0 0 0,0 0 0,0 0 0,0 0 0,0 0 0,1-1 0,-1 1 0,0 0 0,0 0 0,0 0 0,0 0 0,0 0 0,0 0 0,0 0 0,0 0 0,1 0 0,-1 0 0,0 0 0,0 0 0,0 0 0,0 0 0,0 0 0,0 0 0,1 0 0,-1 0 0,0 0 0,0 0 0,0 0 0,0 0 0,0 0 0,0 0 0,0 0 0,0 0 0,1 0 0,-1 1 0,0-1 0,0 0 0,0 0 0,0 0 0,0 0 0,0 0 0,0 0 0,0 0 0,0 0 0,0 0 0,0 1 0,1-1 0,1 9 0,0 11 0,38 423 0,-1-201 0,-38-237 0,-1-1 0,0 0 0,0 0 0,0 1 0,0-1 0,-1 0 0,0 5 0,1-9 0,0 1 0,0-1 0,-1 0 0,1 0 0,0 1 0,0-1 0,0 0 0,0 1 0,0-1 0,0 0 0,-1 0 0,1 1 0,0-1 0,0 0 0,0 0 0,-1 0 0,1 1 0,0-1 0,0 0 0,-1 0 0,1 0 0,0 0 0,-1 1 0,1-1 0,0 0 0,0 0 0,-1 0 0,1 0 0,0 0 0,-1 0 0,1 0 0,0 0 0,-1 0 0,1 0 0,-1-1 0,-1 1 0,1-1 0,0 0 0,0 0 0,0 1 0,0-1 0,0 0 0,0 0 0,0 0 0,0 0 0,0-1 0,-1-1 0,-9-15 0,0-1 0,2 1 0,0-2 0,1 1 0,1-1 0,-7-31 0,8 20 0,1 0 0,1 0 0,1-56 0,4 71-91,0 1 0,1-1 0,0 1 0,1 0 0,1 0 0,0 0 0,1 0 0,1 0 0,0 1 0,1 0 0,1 0 0,0 1 0,0 0 0,13-14 0,5 1-6735</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0:34.297"/>
    </inkml:context>
    <inkml:brush xml:id="br0">
      <inkml:brushProperty name="width" value="0.05" units="cm"/>
      <inkml:brushProperty name="height" value="0.05" units="cm"/>
      <inkml:brushProperty name="color" value="#FFFFFF"/>
    </inkml:brush>
  </inkml:definitions>
  <inkml:trace contextRef="#ctx0" brushRef="#br0">50 90 24575,'-5'-2'0,"1"-1"0,0 1 0,0-1 0,0-1 0,1 1 0,-1 0 0,1-1 0,-5-7 0,6 10 0,1 0 0,0-1 0,0 1 0,1-1 0,-1 1 0,0-1 0,0 0 0,1 1 0,-1-1 0,1 0 0,0 1 0,-1-1 0,1 0 0,0 0 0,0 1 0,0-1 0,0 0 0,0 0 0,0 1 0,1-1 0,-1 0 0,1 0 0,-1 1 0,1-1 0,0 0 0,1-2 0,-2 4 0,1-1 0,-1 1 0,0-1 0,1 1 0,-1-1 0,1 1 0,-1-1 0,1 1 0,-1-1 0,1 1 0,0 0 0,-1-1 0,1 1 0,-1 0 0,1 0 0,0-1 0,-1 1 0,1 0 0,0 0 0,-1 0 0,1 0 0,0 0 0,-1 0 0,1 0 0,0 0 0,-1 0 0,1 0 0,0 0 0,-1 1 0,1-1 0,0 0 0,-1 0 0,1 0 0,-1 1 0,1-1 0,-1 1 0,1-1 0,0 0 0,-1 1 0,1-1 0,-1 1 0,0-1 0,1 1 0,0 0 0,19 26 0,-10-6 0,0-1 0,-2 1 0,0 0 0,-1 1 0,5 35 0,10 115 0,-19-147 0,-1-3 0,0-14 0,-1 0 0,0 1 0,-1-1 0,-1 14 0,-9-54 0,8 17 0,1 0 0,0 0 0,1 1 0,1-1 0,1 0 0,0 0 0,1 1 0,0-1 0,1 1 0,1 0 0,6-14 0,-8 21 0,1 1 0,0-1 0,0 1 0,1-1 0,-1 1 0,1 1 0,1-1 0,-1 1 0,1 0 0,6-5 0,-6 7 0,-1 0 0,0 0 0,1 0 0,-1 1 0,1 0 0,0 0 0,0 1 0,-1 0 0,1 0 0,0 0 0,0 0 0,0 1 0,1 0 0,6 1 0,-7 1 0,0-1 0,0 1 0,0 0 0,0 0 0,0 0 0,0 1 0,-1 0 0,1 0 0,-1 1 0,8 5 0,-12-8 0,1 1 0,0-1 0,-1 0 0,1 1 0,-1-1 0,1 1 0,-1-1 0,0 1 0,1 0 0,-1-1 0,0 1 0,0 0 0,0 0 0,-1 0 0,1 0 0,0 0 0,-1 0 0,1 0 0,-1 0 0,0 0 0,0 0 0,0 0 0,0 0 0,0 0 0,0 0 0,0 0 0,0 1 0,-1-1 0,1 0 0,-1 0 0,0-1 0,0 1 0,0 0 0,1 0 0,-3 2 0,1-2 25,1 0-1,-1 0 0,0-1 1,0 1-1,0-1 1,0 1-1,0-1 0,0 1 1,-1-1-1,1 0 0,0 0 1,-1 0-1,-3 0 1,-34 5-1732,22-6-5119</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0:34.672"/>
    </inkml:context>
    <inkml:brush xml:id="br0">
      <inkml:brushProperty name="width" value="0.05" units="cm"/>
      <inkml:brushProperty name="height" value="0.05" units="cm"/>
      <inkml:brushProperty name="color" value="#FFFFFF"/>
    </inkml:brush>
  </inkml:definitions>
  <inkml:trace contextRef="#ctx0" brushRef="#br0">0 88 24575,'11'-10'0,"0"-1"0,0 2 0,1 0 0,0 0 0,14-7 0,-20 13 0,1 0 0,-1 1 0,1 0 0,-1 0 0,1 1 0,0 0 0,0 0 0,0 0 0,0 1 0,-1 0 0,1 0 0,0 1 0,8 1 0,2 1 0,-1 1 0,1 1 0,-1 1 0,0 0 0,27 15 0,-38-18 0,1 0 0,-1 0 0,0 1 0,0-1 0,0 1 0,-1 1 0,1-1 0,-1 0 0,0 1 0,0 0 0,0 0 0,-1 0 0,0 1 0,0-1 0,0 1 0,-1-1 0,0 1 0,0 0 0,1 7 0,-2-12 0,-1 1 0,0 0 0,0 0 0,0-1 0,0 1 0,-1 0 0,1 0 0,0-1 0,-1 1 0,1 0 0,-1-1 0,0 1 0,1-1 0,-1 1 0,0 0 0,0-1 0,0 0 0,0 1 0,0-1 0,0 0 0,-1 1 0,1-1 0,0 0 0,-2 1 0,0 0 0,0 0 0,0-1 0,-1 1 0,1-1 0,0 0 0,-1 0 0,1 0 0,-1 0 0,1-1 0,-1 1 0,-6-1 0,6 0 0,0 0 0,-1-1 0,1 1 0,0-1 0,0 0 0,0 0 0,-1-1 0,1 1 0,-7-4 0,10 4 0,-1 0 0,0 0 0,1-1 0,-1 1 0,1 0 0,-1 0 0,1-1 0,0 1 0,0-1 0,-1 1 0,1-1 0,0 1 0,0-1 0,0 0 0,1 0 0,-1 1 0,0-1 0,1 0 0,-1 0 0,1 0 0,-1-2 0,2 0 0,-1 1 0,1-1 0,-1 0 0,1 1 0,0-1 0,1 1 0,-1-1 0,1 1 0,-1 0 0,1-1 0,0 1 0,0 0 0,1 0 0,-1 0 0,0 1 0,4-4 0,4-3 0,0 0 0,0 1 0,14-9 0,-10 8 0,0 1 0,1 0 0,0 1 0,0 1 0,25-7 0,-36 11 0,1 1 0,0 0 0,-1 0 0,1 1 0,0-1 0,-1 1 0,1 0 0,0 0 0,0 1 0,-1-1 0,1 1 0,0 0 0,-1 0 0,1 1 0,-1 0 0,1-1 0,-1 1 0,0 1 0,0-1 0,0 1 0,0-1 0,0 1 0,5 5 0,1 3 0,64 66 0,-62-66-1365,-1 0-5461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0:34.830"/>
    </inkml:context>
    <inkml:brush xml:id="br0">
      <inkml:brushProperty name="width" value="0.05" units="cm"/>
      <inkml:brushProperty name="height" value="0.05" units="cm"/>
      <inkml:brushProperty name="color" value="#FFFFFF"/>
    </inkml:brush>
  </inkml:definitions>
  <inkml:trace contextRef="#ctx0" brushRef="#br0">17 64 24575,'-3'-5'0,"-1"-6"0,0-4 0,1-1 0,1 4 0,3 7 0,3 11 0,-1 4-8191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0:35.263"/>
    </inkml:context>
    <inkml:brush xml:id="br0">
      <inkml:brushProperty name="width" value="0.05" units="cm"/>
      <inkml:brushProperty name="height" value="0.05" units="cm"/>
      <inkml:brushProperty name="color" value="#FFFFFF"/>
    </inkml:brush>
  </inkml:definitions>
  <inkml:trace contextRef="#ctx0" brushRef="#br0">161 444 24575,'4'-2'0,"-1"0"0,1 0 0,-1-1 0,0 1 0,0-1 0,0 0 0,0 0 0,-1 0 0,1 0 0,-1 0 0,0 0 0,0-1 0,0 1 0,0-1 0,0 0 0,-1 1 0,1-1 0,-1 0 0,0 0 0,-1 0 0,1 0 0,-1 0 0,1 0 0,-1 0 0,0 0 0,-1 0 0,1 0 0,-1 0 0,1 0 0,-1 0 0,-1 1 0,1-1 0,0 0 0,-1 0 0,0 1 0,0-1 0,0 1 0,0-1 0,0 1 0,-1 0 0,0 0 0,1 0 0,-1 0 0,0 1 0,0-1 0,-1 1 0,1 0 0,0 0 0,-5-2 0,3 2 0,0 0 0,-1 0 0,0 0 0,1 1 0,-1 0 0,0 0 0,1 1 0,-1 0 0,0 0 0,0 0 0,1 0 0,-1 1 0,-9 2 0,11-2 0,1 1 0,-1-1 0,1 1 0,-1-1 0,1 1 0,-1 0 0,1 0 0,0 1 0,0-1 0,0 1 0,1-1 0,-1 1 0,0 0 0,1 0 0,0 0 0,0 1 0,0-1 0,0 0 0,0 1 0,1-1 0,-2 5 0,1-2 0,1-1 0,-1 1 0,1 0 0,0 0 0,1 0 0,0 0 0,0 0 0,0 0 0,1 0 0,-1 0 0,3 6 0,-2-9 0,0 0 0,0-1 0,0 1 0,0 0 0,1 0 0,-1-1 0,1 1 0,0 0 0,0-1 0,0 0 0,0 1 0,0-1 0,0 0 0,1 0 0,-1 0 0,1 0 0,-1-1 0,1 1 0,0-1 0,-1 0 0,1 1 0,6 0 0,-2 0 0,0 0 0,0-1 0,0 0 0,0-1 0,0 1 0,1-1 0,-1-1 0,0 1 0,0-1 0,0-1 0,14-3 0,-16 3 0,-1 0 0,0 0 0,0 0 0,0-1 0,0 1 0,0-1 0,-1 0 0,1 0 0,-1 0 0,1-1 0,-1 1 0,0-1 0,-1 0 0,1 1 0,-1-2 0,1 1 0,-1 0 0,0 0 0,1-7 0,3-12 0,-2-1 0,-1 0 0,-1 0 0,-1 0 0,-4-45 0,1 20 0,-1-95 0,4 139 0,0 5 0,3 13 0,5 24 0,6 42 92,2 12-578,3-1 1,41 110-1,-47-168-6340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5:23"/>
    </inkml:context>
    <inkml:brush xml:id="br0">
      <inkml:brushProperty name="width" value="0.05" units="cm"/>
      <inkml:brushProperty name="height" value="0.05" units="cm"/>
      <inkml:brushProperty name="color" value="#FFFFFF"/>
    </inkml:brush>
  </inkml:definitions>
  <inkml:trace contextRef="#ctx0" brushRef="#br0">469 30 24575,'5'-6'0,"16"-14"0,-21 19 0,0 1 0,1 0 0,-1-1 0,0 1 0,1 0 0,-1 0 0,0-1 0,1 1 0,-1 0 0,0 0 0,1 0 0,-1-1 0,1 1 0,-1 0 0,1 0 0,-1 0 0,0 0 0,1 0 0,-1 0 0,1 0 0,-1 0 0,1 0 0,-1 0 0,0 0 0,1 0 0,-1 0 0,1 1 0,-1-1 0,0 0 0,1 0 0,-1 0 0,1 1 0,-1-1 0,0 0 0,1 0 0,-1 1 0,0-1 0,1 0 0,-1 1 0,0-1 0,0 0 0,1 1 0,-1-1 0,0 0 0,0 1 0,0-1 0,1 1 0,-1-1 0,0 0 0,0 1 0,0 0 0,1 7 0,0 1 0,0 0 0,-1 0 0,0-1 0,-1 1 0,0 0 0,0-1 0,-5 18 0,1-3 0,-171 645-833,157-605 815,-254 726-1236,241-708-4832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08.723"/>
    </inkml:context>
    <inkml:brush xml:id="br0">
      <inkml:brushProperty name="width" value="0.05" units="cm"/>
      <inkml:brushProperty name="height" value="0.05" units="cm"/>
      <inkml:brushProperty name="color" value="#FFFFFF"/>
    </inkml:brush>
  </inkml:definitions>
  <inkml:trace contextRef="#ctx0" brushRef="#br0">34 74 24575,'-17'-6'0,"1"-1"0,18 5 0,12 0 0,451-1-517,-90 3 145,-256-3 359,515-30-171,-579 24-1000,-18 1-4737</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5:23.529"/>
    </inkml:context>
    <inkml:brush xml:id="br0">
      <inkml:brushProperty name="width" value="0.05" units="cm"/>
      <inkml:brushProperty name="height" value="0.05" units="cm"/>
      <inkml:brushProperty name="color" value="#FFFFFF"/>
    </inkml:brush>
  </inkml:definitions>
  <inkml:trace contextRef="#ctx0" brushRef="#br0">41 413 24575,'-11'-11'0,"7"8"0,1 0 0,0 0 0,0 0 0,0 0 0,1-1 0,-1 1 0,1-1 0,-3-5 0,4 8 0,1-1 0,0 1 0,0-1 0,0 0 0,0 1 0,0-1 0,0 1 0,0-1 0,0 1 0,1-1 0,-1 1 0,1-1 0,-1 1 0,1-1 0,-1 1 0,1-1 0,0 1 0,0 0 0,0-1 0,0 1 0,0 0 0,0 0 0,0-1 0,0 1 0,0 0 0,0 0 0,1 0 0,1 0 0,23-17 0,0 1 0,1 1 0,1 2 0,41-16 0,-19 8 0,176-90 0,-101 47 0,-115 60 0,0 0 0,1 0 0,0 0 0,15-4 0,-23 8 0,0 0 0,-1 1 0,1-1 0,0 1 0,0 0 0,0 0 0,-1 0 0,1 0 0,0 0 0,0 1 0,-1-1 0,1 1 0,0 0 0,0-1 0,-1 1 0,1 0 0,-1 1 0,1-1 0,3 3 0,-1 1 0,0-1 0,0 1 0,-1 0 0,0 1 0,0-1 0,0 1 0,0 0 0,3 9 0,19 54 0,-22-57 0,145 542-1306,-135-498 619,18 75-5511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5:24.336"/>
    </inkml:context>
    <inkml:brush xml:id="br0">
      <inkml:brushProperty name="width" value="0.05" units="cm"/>
      <inkml:brushProperty name="height" value="0.05" units="cm"/>
      <inkml:brushProperty name="color" value="#FFFFFF"/>
    </inkml:brush>
  </inkml:definitions>
  <inkml:trace contextRef="#ctx0" brushRef="#br0">5383 536 24575,'-13'-16'0,"-1"0"0,-1 1 0,0 1 0,-1 0 0,0 1 0,-24-14 0,27 19 0,-48-32-135,-3 3-1,-1 2 0,-1 4 0,-97-32 1,20 19-205,-172-29 1,105 37-334,-1 9 1,-1 9-1,-1 10 1,0 8-1,1 11 1,-367 64-1,428-42 673,3 7 0,1 6 0,2 6 0,3 7 0,2 5 0,-186 118 0,208-104 0,2 5 0,5 5 0,3 4 0,5 6 0,4 3 0,4 5 0,-90 132 0,131-158-14,3 3 0,4 1-1,3 2 1,4 3 0,-43 143-1,66-173-132,3 1-1,3 0 0,3 0 0,2 1 1,2 0-1,4 0 0,2 1 1,3-1-1,23 113 0,-11-113 140,2 0-1,3-1 1,2-2 0,3 0-1,3-2 1,56 82-1,-37-73 39,1-3-1,4-1 0,2-4 0,109 87 0,-77-78-65,3-5-1,2-3 0,102 45 1,-73-48-276,2-6-1,138 36 1,-99-45 133,2-8 0,2-7 0,0-7 0,1-7 0,326-23 0,-268-12-14,-1-9-1,-2-11 0,407-135 0,-422 102 137,-4-9-1,361-211 0,-420 206-6,-5-7 0,-4-6 0,-5-6-1,153-164 1,-213 195-10,-3-2 0,-5-3 0,-2-3-1,87-172 1,-121 202 35,-4-2-1,-2-1 1,23-102 0,-36 115 28,-1-1 0,-3 1 0,-2-1 0,-1 0 1,-10-70-1,1 70-12,-2 1-1,-2 1 1,-2 0 0,-2 1 0,-2 0-1,-2 2 1,-2 0 0,-1 1 0,-3 2-1,-1 0 1,-50-55 0,18 33-63,-1 2-1,-4 4 1,-1 2 0,-4 3-1,-133-75 1,77 60-73,-189-71 1,-236-31-475,-113 46 281,-113 56-424,-77 57 1655,74 30 4264,752-20-4921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5:46.626"/>
    </inkml:context>
    <inkml:brush xml:id="br0">
      <inkml:brushProperty name="width" value="0.05" units="cm"/>
      <inkml:brushProperty name="height" value="0.05" units="cm"/>
      <inkml:brushProperty name="color" value="#FFFFFF"/>
    </inkml:brush>
  </inkml:definitions>
  <inkml:trace contextRef="#ctx0" brushRef="#br0">109 119 24575,'0'0'0,"-1"-1"0,1 0 0,-1 0 0,1 0 0,-1 0 0,1 1 0,-1-1 0,1 0 0,-1 1 0,0-1 0,1 0 0,-1 1 0,0-1 0,0 1 0,0-1 0,1 1 0,-1-1 0,0 1 0,0 0 0,0-1 0,0 1 0,0 0 0,0 0 0,0 0 0,0 0 0,-1 0 0,-27-3 0,26 3 0,0 1 0,0-1 0,0 0 0,0 1 0,0-1 0,1 1 0,-1 0 0,0 0 0,1 0 0,-1 0 0,0 0 0,1 1 0,-1-1 0,1 1 0,0 0 0,-1-1 0,1 1 0,0 0 0,0 0 0,0 1 0,-1 2 0,2-5 0,1 1 0,0-1 0,0 1 0,0-1 0,0 1 0,0-1 0,0 1 0,0-1 0,0 1 0,0-1 0,0 0 0,0 1 0,0-1 0,0 1 0,0-1 0,0 1 0,0-1 0,1 1 0,-1-1 0,0 1 0,0-1 0,1 0 0,-1 1 0,0-1 0,0 1 0,1-1 0,-1 0 0,0 1 0,1-1 0,-1 0 0,1 1 0,-1-1 0,0 0 0,1 0 0,-1 1 0,1-1 0,-1 0 0,1 0 0,-1 0 0,1 0 0,22 5 0,1-5 0,0-1 0,41-6 0,-17 1 0,1226-119-739,-1261 123 646,-15-2 339,-17-1-1148,4 3-5801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5:47.082"/>
    </inkml:context>
    <inkml:brush xml:id="br0">
      <inkml:brushProperty name="width" value="0.05" units="cm"/>
      <inkml:brushProperty name="height" value="0.05" units="cm"/>
      <inkml:brushProperty name="color" value="#FFFFFF"/>
    </inkml:brush>
  </inkml:definitions>
  <inkml:trace contextRef="#ctx0" brushRef="#br0">107 0 24575,'0'0'0,"0"0"0,0 1 0,0-1 0,0 0 0,0 0 0,0 0 0,0 0 0,0 0 0,0 0 0,0 1 0,0-1 0,0 0 0,0 0 0,-1 0 0,1 0 0,0 0 0,0 0 0,0 0 0,0 0 0,0 1 0,0-1 0,0 0 0,-1 0 0,1 0 0,0 0 0,0 0 0,0 0 0,0 0 0,0 0 0,0 0 0,-1 0 0,1 0 0,0 0 0,0 0 0,0 0 0,0 0 0,0 0 0,-1 0 0,1 0 0,0 0 0,0 0 0,0 0 0,0 0 0,0 0 0,0 0 0,-1-1 0,1 1 0,0 0 0,0 0 0,0 0 0,0 0 0,0 0 0,0 0 0,0 0 0,0 0 0,0-1 0,-1 1 0,1 0 0,0 0 0,0 0 0,0 0 0,0 0 0,0-1 0,-7 12 0,-8 29 0,1 1 0,3 0 0,1 0 0,-4 46 0,9-53 0,-6 45-455,3 1 0,3 83 0,5-139-6371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5:47.641"/>
    </inkml:context>
    <inkml:brush xml:id="br0">
      <inkml:brushProperty name="width" value="0.05" units="cm"/>
      <inkml:brushProperty name="height" value="0.05" units="cm"/>
      <inkml:brushProperty name="color" value="#FFFFFF"/>
    </inkml:brush>
  </inkml:definitions>
  <inkml:trace contextRef="#ctx0" brushRef="#br0">223 3 24575,'-33'35'0,"2"1"0,1 2 0,2 1 0,2 1 0,-28 57 0,49-88 0,3-6 0,0 1 0,0 0 0,0-1 0,1 1 0,-1 0 0,1 0 0,0 0 0,0 0 0,1 0 0,-1 1 0,1 3 0,0-7 0,0-1 0,0 0 0,0 1 0,0-1 0,0 0 0,0 1 0,0-1 0,0 0 0,1 1 0,-1-1 0,0 0 0,0 1 0,0-1 0,1 0 0,-1 1 0,0-1 0,0 0 0,1 0 0,-1 1 0,0-1 0,0 0 0,1 0 0,-1 0 0,0 0 0,1 1 0,-1-1 0,0 0 0,1 0 0,-1 0 0,1 0 0,-1 0 0,0 0 0,1 0 0,-1 0 0,0 0 0,1 0 0,-1 0 0,1 0 0,-1 0 0,0 0 0,1 0 0,-1 0 0,0 0 0,1-1 0,-1 1 0,0 0 0,1 0 0,-1 0 0,0 0 0,0-1 0,1 1 0,-1 0 0,0 0 0,1-1 0,-1 0 0,18-15 0,-4-2 0,-1 0 0,-1-1 0,-1 0 0,-1-1 0,10-25 0,21-39 0,-36 74 0,2 0 0,-1 0 0,2 1 0,-1-1 0,1 2 0,0-1 0,1 1 0,14-10 0,-19 15 0,0 0 0,1 1 0,-1 0 0,1 0 0,-1 0 0,1 0 0,0 1 0,0 0 0,0 0 0,0 0 0,0 1 0,0-1 0,0 1 0,0 0 0,0 1 0,0-1 0,-1 1 0,1 0 0,0 0 0,0 1 0,0-1 0,6 4 0,2 2 47,0 0 0,-1 1 0,0 0 0,0 1 0,-1 1 0,16 16 0,53 71-951,-61-72 114,4 6-6036</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00.001"/>
    </inkml:context>
    <inkml:brush xml:id="br0">
      <inkml:brushProperty name="width" value="0.05" units="cm"/>
      <inkml:brushProperty name="height" value="0.05" units="cm"/>
      <inkml:brushProperty name="color" value="#FFFFFF"/>
    </inkml:brush>
  </inkml:definitions>
  <inkml:trace contextRef="#ctx0" brushRef="#br0">424 17 24575,'0'0'0,"0"0"0,1 0 0,-1 0 0,0 1 0,0-1 0,0 0 0,0 0 0,1 0 0,-1 0 0,0 0 0,0 0 0,0 0 0,1 0 0,-1 0 0,0 0 0,0 0 0,0 0 0,1 0 0,-1 0 0,0 0 0,0-1 0,0 1 0,0 0 0,1 0 0,-1 0 0,0 0 0,0 0 0,0 0 0,0 0 0,1 0 0,-1-1 0,0 1 0,0 0 0,0 0 0,0 0 0,0 0 0,0-1 0,0 1 0,0 0 0,1 0 0,-1 0 0,0 0 0,0-1 0,0 1 0,0 0 0,0 0 0,0 0 0,0-1 0,0 1 0,0 0 0,0 0 0,0 0 0,0-1 0,0 1 0,0 0 0,0 0 0,-1 0 0,1 0 0,0-1 0,0 1 0,-11-8 0,0 7 0,0 0 0,0 0 0,0 1 0,0 0 0,1 1 0,-1 1 0,0-1 0,1 2 0,-1-1 0,-19 9 0,0 1 0,1 2 0,-38 24 0,53-30 0,1 2 0,0-1 0,0 2 0,1 0 0,0 0 0,0 1 0,2 1 0,0 0 0,-13 21 0,19-28 0,1-1 0,1 1 0,-1 0 0,1 0 0,0 0 0,0 0 0,1 0 0,-1 0 0,2 1 0,-1-1 0,1 0 0,-1 1 0,2-1 0,-1 0 0,1 1 0,0-1 0,0 0 0,1 1 0,0-1 0,0 0 0,0 0 0,1-1 0,-1 1 0,2 0 0,-1-1 0,0 0 0,7 7 0,-3-4 20,0-1 0,0-1 0,1 1 1,-1-1-1,1 0 0,1-1 0,-1 0 0,1 0 0,0-1 0,0 0 0,0-1 0,1 0 0,-1 0 0,1-1 0,0-1 0,12 2 1,-5-2-211,0-1 0,-1-1 1,1 0-1,0-1 0,-1-1 1,1-1-1,-1 0 1,27-11-1,-10 1-6636</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00.527"/>
    </inkml:context>
    <inkml:brush xml:id="br0">
      <inkml:brushProperty name="width" value="0.05" units="cm"/>
      <inkml:brushProperty name="height" value="0.05" units="cm"/>
      <inkml:brushProperty name="color" value="#FFFFFF"/>
    </inkml:brush>
  </inkml:definitions>
  <inkml:trace contextRef="#ctx0" brushRef="#br0">281 288 24575,'3'-12'0,"-3"12"0,1 0 0,-1-1 0,0 1 0,0-1 0,1 1 0,-1 0 0,0-1 0,0 1 0,0-1 0,0 1 0,1-1 0,-1 1 0,0-1 0,0 1 0,0-1 0,0 1 0,0-1 0,0 1 0,0-1 0,0 1 0,0-1 0,-1 1 0,1 0 0,0-1 0,0 1 0,0-1 0,0 1 0,-1-1 0,1 1 0,0 0 0,-1-1 0,1 1 0,0-1 0,0 1 0,-1 0 0,1-1 0,-1 1 0,1 0 0,0 0 0,-1-1 0,1 1 0,-1 0 0,1 0 0,-1 0 0,1-1 0,0 1 0,-1 0 0,1 0 0,-1 0 0,1 0 0,-2 0 0,-5-2 0,0 1 0,-1 0 0,1 0 0,-1 0 0,1 1 0,-1 0 0,1 1 0,-1-1 0,1 2 0,0-1 0,-1 1 0,1 0 0,0 0 0,0 1 0,0 0 0,0 0 0,-7 6 0,2-2 0,1 0 0,0 1 0,0 1 0,1 0 0,0 0 0,0 1 0,1 0 0,-12 18 0,16-20 0,1-1 0,0 1 0,1-1 0,0 1 0,0 0 0,0 1 0,1-1 0,0 0 0,1 1 0,-1 12 0,2-19 0,0 1 0,0 0 0,0 0 0,1 0 0,-1-1 0,1 1 0,-1 0 0,1 0 0,0-1 0,0 1 0,0-1 0,1 1 0,-1-1 0,0 1 0,1-1 0,0 0 0,-1 1 0,1-1 0,0 0 0,0 0 0,0 0 0,1-1 0,-1 1 0,0 0 0,1-1 0,-1 0 0,1 1 0,-1-1 0,1 0 0,0 0 0,-1-1 0,1 1 0,0 0 0,4-1 0,3 1 0,-1-1 0,1 0 0,-1-1 0,1 0 0,-1-1 0,0 1 0,0-2 0,0 0 0,0 0 0,0 0 0,0-1 0,-1 0 0,0-1 0,0 0 0,0 0 0,13-12 0,-8 6 0,-1-1 0,0-1 0,0 0 0,-1 0 0,-1-1 0,0-1 0,-1 0 0,9-20 0,-10 14 0,-1 0 0,0 0 0,-2-1 0,0 0 0,1-25 0,-3 10 0,-2 1 0,-5-51 0,-1 59 0,-1 20 0,5 8 0,1 1 0,-1-1 0,1 0 0,-1 0 0,1 1 0,0-1 0,-1 0 0,1 1 0,-1-1 0,1 0 0,0 1 0,-1-1 0,1 1 0,0-1 0,-1 1 0,1-1 0,0 0 0,0 1 0,-1-1 0,1 1 0,0-1 0,0 1 0,0 0 0,-7 21 0,1 0 0,1 1 0,1 0 0,-2 36 0,4-39 0,-6 50 207,3-28-731,1 0 0,2 52 0,4-67-6302</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00.900"/>
    </inkml:context>
    <inkml:brush xml:id="br0">
      <inkml:brushProperty name="width" value="0.05" units="cm"/>
      <inkml:brushProperty name="height" value="0.05" units="cm"/>
      <inkml:brushProperty name="color" value="#FFFFFF"/>
    </inkml:brush>
  </inkml:definitions>
  <inkml:trace contextRef="#ctx0" brushRef="#br0">363 174 24575,'3'-3'0,"-1"-1"0,1 1 0,0-1 0,-1 1 0,0-1 0,0 0 0,0 0 0,0 0 0,-1 0 0,1 0 0,-1 0 0,0 0 0,-1 0 0,1-1 0,0 1 0,-1 0 0,0-1 0,0 1 0,-1 0 0,1-1 0,-1 1 0,0 0 0,0 0 0,0-1 0,-1 1 0,1 0 0,-1 0 0,0 0 0,0 1 0,0-1 0,-1 0 0,0 1 0,1 0 0,-1-1 0,0 1 0,0 0 0,-1 1 0,1-1 0,-1 0 0,1 1 0,-1 0 0,0 0 0,0 0 0,-8-3 0,1 3 0,0 0 0,0 0 0,0 1 0,0 0 0,0 1 0,-1 0 0,1 1 0,0 0 0,0 1 0,0 0 0,-20 7 0,18-4 0,-1 0 0,1 1 0,0 0 0,0 1 0,1 0 0,-1 1 0,2 1 0,-20 17 0,28-23 0,0 1 0,0-1 0,0 1 0,1-1 0,-1 1 0,1 0 0,0 0 0,0 0 0,0 0 0,0 0 0,1 1 0,-1-1 0,1 0 0,0 1 0,1-1 0,-1 1 0,1-1 0,0 1 0,1 7 0,0-7 0,0 0 0,1-1 0,-1 1 0,1 0 0,0-1 0,1 1 0,-1-1 0,1 1 0,0-1 0,0 0 0,0 0 0,0-1 0,1 1 0,0-1 0,-1 1 0,1-1 0,7 4 0,12 5 0,0 0 0,2-1 0,-1-1 0,39 9 0,40 17 0,-100-35 0,0 0 0,0 1 0,0 0 0,0 0 0,0 0 0,-1 0 0,1 0 0,-1 0 0,1 1 0,-1-1 0,4 6 0,-6-7 0,1-1 0,-1 1 0,1 0 0,-1 0 0,0-1 0,0 1 0,0 0 0,1 0 0,-1 0 0,0-1 0,0 1 0,0 0 0,0 0 0,0 0 0,0 0 0,0-1 0,-1 1 0,1 0 0,0 0 0,-1 1 0,0-1 0,0 1 0,0-1 0,0 0 0,0 0 0,0 0 0,0 0 0,-1 0 0,1 0 0,0 0 0,-1 0 0,1 0 0,-1-1 0,1 1 0,-3 1 0,-8 1 57,0 0 0,0 0 0,0-1 0,0 0 0,-19-1 0,-62-5-1764,56-1-5119</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01.363"/>
    </inkml:context>
    <inkml:brush xml:id="br0">
      <inkml:brushProperty name="width" value="0.05" units="cm"/>
      <inkml:brushProperty name="height" value="0.05" units="cm"/>
      <inkml:brushProperty name="color" value="#FFFFFF"/>
    </inkml:brush>
  </inkml:definitions>
  <inkml:trace contextRef="#ctx0" brushRef="#br0">438 167 24575,'-8'-15'0,"-1"0"0,0 1 0,-2 0 0,1 1 0,-17-15 0,19 20 0,0 0 0,0 1 0,-1 1 0,0-1 0,-1 1 0,0 1 0,0 0 0,0 0 0,-11-3 0,16 7 0,-1 0 0,1 1 0,0 0 0,-1-1 0,1 2 0,0-1 0,-1 1 0,1 0 0,0 0 0,0 0 0,-1 0 0,1 1 0,0 0 0,1 0 0,-1 1 0,0-1 0,1 1 0,-1 0 0,1 0 0,-7 7 0,-5 5 0,1 0 0,1 1 0,-23 31 0,26-31 0,0 0 0,1 2 0,-9 22 0,16-34 0,0 1 0,1-1 0,0 1 0,0 0 0,1 0 0,0 0 0,0 0 0,0 0 0,1 0 0,0 1 0,1-1 0,1 10 0,-2-15 0,1 0 0,0 1 0,0-1 0,0 0 0,0 0 0,0 0 0,0 0 0,0 0 0,1 0 0,-1 0 0,1 0 0,0-1 0,-1 1 0,1-1 0,0 1 0,0-1 0,0 1 0,2 0 0,0 0 0,0-1 0,0 1 0,0-1 0,0 0 0,1 0 0,-1-1 0,0 1 0,0-1 0,7 0 0,0-1 0,0 0 0,0-1 0,-1 0 0,1-1 0,-1 0 0,1-1 0,9-5 0,-5 1 0,-1-1 0,0-1 0,0 0 0,-1-1 0,0 0 0,-1-1 0,0 0 0,-1-1 0,-1-1 0,0 1 0,0-2 0,-2 1 0,14-31 0,-20 50 0,-1 15 0,-2 25 0,1-30-170,0-1-1,0 0 0,2 1 1,-1-1-1,2 0 0,0 0 1,6 16-1,2-5-6655</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01.972"/>
    </inkml:context>
    <inkml:brush xml:id="br0">
      <inkml:brushProperty name="width" value="0.05" units="cm"/>
      <inkml:brushProperty name="height" value="0.05" units="cm"/>
      <inkml:brushProperty name="color" value="#FFFFFF"/>
    </inkml:brush>
  </inkml:definitions>
  <inkml:trace contextRef="#ctx0" brushRef="#br0">255 493 24575,'1'-10'0,"0"0"0,1 0 0,2-10 0,-1 12 0,-2 0 0,1 0 0,-1 0 0,0-1 0,-1-12 0,0 19 0,0-1 0,-1 1 0,0-1 0,1 1 0,-1-1 0,0 1 0,0 0 0,0-1 0,-1 1 0,1 0 0,0 0 0,-1 0 0,0 0 0,1 0 0,-1 0 0,0 0 0,0 1 0,0-1 0,0 0 0,0 1 0,0 0 0,-4-2 0,1 1 0,-1 0 0,1 1 0,-1-1 0,1 1 0,-1 0 0,0 1 0,1 0 0,-1 0 0,0 0 0,1 0 0,-1 1 0,1 0 0,-1 0 0,1 0 0,-1 1 0,1 0 0,-1 0 0,-4 3 0,-4 2 0,1 0 0,0 0 0,0 2 0,1-1 0,-19 19 0,28-25 0,1 1 0,-1-1 0,0 1 0,1 0 0,0 0 0,0 0 0,0 0 0,0 1 0,0-1 0,1 0 0,0 1 0,-1-1 0,0 8 0,2-8 0,0-1 0,0 1 0,0 0 0,0-1 0,1 1 0,0-1 0,-1 1 0,1-1 0,0 1 0,0-1 0,0 1 0,1-1 0,-1 0 0,0 0 0,1 0 0,-1 0 0,1 0 0,0 0 0,0 0 0,3 2 0,6 5 0,1 0 0,-1-1 0,2-1 0,-1 0 0,1-1 0,0 0 0,1-1 0,-1 0 0,1-1 0,21 3 0,-32-6 0,0-2 0,1 1 0,-1 0 0,0-1 0,0 1 0,0-1 0,-1 0 0,1 0 0,0 0 0,0 0 0,0 0 0,-1-1 0,1 0 0,0 1 0,-1-1 0,3-3 0,6-4 0,-2-1 0,13-15 0,-3 2 0,1 2 0,-2 0 0,0-2 0,25-43 0,-34 50 0,-2 1 0,0-1 0,-1-1 0,-1 1 0,0-1 0,-1 0 0,3-26 0,-4 17 0,-1 0 0,-1-1 0,-2 1 0,-6-50 0,7 75 0,0 0 0,0-1 0,-1 1 0,1 0 0,0 0 0,-1-1 0,1 1 0,-1 0 0,1 0 0,-1 0 0,0 0 0,1 0 0,-1 0 0,0 0 0,0 0 0,0 0 0,0 0 0,0 0 0,-1-1 0,1 2 0,1 0 0,-1 0 0,0 0 0,1 0 0,-1 0 0,0 1 0,1-1 0,-1 0 0,0 0 0,1 0 0,-1 1 0,0-1 0,1 0 0,-1 1 0,1-1 0,-1 0 0,1 1 0,-1-1 0,1 1 0,-1-1 0,1 1 0,-1-1 0,1 1 0,-1 0 0,-3 5 0,0 0 0,1 0 0,0 0 0,0 0 0,-4 11 0,-4 31 0,1 1 0,3 0 0,2 0 0,2 0 0,4 65 0,0-95-273,0 1 0,2-1 0,0 0 0,10 34 0,-1-23-6553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08.989"/>
    </inkml:context>
    <inkml:brush xml:id="br0">
      <inkml:brushProperty name="width" value="0.05" units="cm"/>
      <inkml:brushProperty name="height" value="0.05" units="cm"/>
      <inkml:brushProperty name="color" value="#FFFFFF"/>
    </inkml:brush>
  </inkml:definitions>
  <inkml:trace contextRef="#ctx0" brushRef="#br0">1 39 24575,'0'-2'0,"0"1"0,1 0 0,-1 0 0,0 0 0,1 0 0,-1 0 0,1 0 0,-1 0 0,1 0 0,0 0 0,-1 0 0,1 0 0,0 0 0,0 1 0,0-1 0,0 0 0,0 0 0,-1 1 0,1-1 0,0 0 0,0 1 0,1-1 0,-1 1 0,0 0 0,0-1 0,2 1 0,33-8 0,-35 8 0,44-5 0,0 3 0,0 1 0,-1 2 0,1 2 0,0 3 0,85 20 0,-119-23 0,-1 0 0,1 1 0,-1 0 0,1 1 0,11 7 0,-20-10 0,0-1 0,1 1 0,-1-1 0,0 1 0,0 0 0,0 0 0,0 0 0,-1 1 0,1-1 0,0 0 0,-1 0 0,0 1 0,1-1 0,-1 1 0,0 0 0,0-1 0,0 1 0,-1 0 0,1-1 0,-1 1 0,1 0 0,-1 0 0,0-1 0,0 1 0,0 0 0,-1 3 0,-1 2 0,-1 0 0,0 0 0,0 0 0,-1-1 0,1 1 0,-2-1 0,1 0 0,-1-1 0,0 1 0,0-1 0,-10 10 0,-11 8 0,-39 27 0,57-45 0,-56 41-1365,3-5-5461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02.469"/>
    </inkml:context>
    <inkml:brush xml:id="br0">
      <inkml:brushProperty name="width" value="0.05" units="cm"/>
      <inkml:brushProperty name="height" value="0.05" units="cm"/>
      <inkml:brushProperty name="color" value="#FFFFFF"/>
    </inkml:brush>
  </inkml:definitions>
  <inkml:trace contextRef="#ctx0" brushRef="#br0">326 370 24575,'0'-3'0,"-1"1"0,1-1 0,-1 1 0,0 0 0,0 0 0,0-1 0,0 1 0,0 0 0,-1 0 0,1 0 0,-1 0 0,1 0 0,-1 0 0,-2-2 0,-27-22 0,28 24 0,-1-1 0,1 1 0,-1 0 0,0 0 0,1 1 0,-1-1 0,0 1 0,0 0 0,0 0 0,0 0 0,0 0 0,0 1 0,-1 0 0,1 0 0,-5 0 0,2 1 0,0 0 0,0 1 0,0 0 0,0 0 0,1 1 0,-1 0 0,1 0 0,-9 5 0,2 1 0,0 1 0,1 0 0,0 1 0,1 0 0,0 0 0,1 2 0,-14 18 0,20-23 0,-1 0 0,1 0 0,0 1 0,1-1 0,0 1 0,0 0 0,1-1 0,0 1 0,-2 16 0,4-22 0,0 1 0,0-1 0,0 1 0,1-1 0,-1 0 0,1 1 0,-1-1 0,1 1 0,0-1 0,1 0 0,-1 0 0,0 0 0,1 1 0,0-1 0,0-1 0,0 1 0,0 0 0,0 0 0,0-1 0,1 1 0,-1-1 0,1 0 0,0 0 0,0 0 0,0 0 0,0 0 0,0-1 0,5 3 0,2-1 0,-1-1 0,1 0 0,0 0 0,0-1 0,0 0 0,-1-1 0,1 0 0,0-1 0,0 0 0,0 0 0,16-5 0,-6 0 0,-1 0 0,1-1 0,-1-1 0,29-17 0,-37 18 0,0 0 0,0-1 0,-1-1 0,0 0 0,0 0 0,-1-1 0,0 0 0,-1 0 0,0-1 0,-1 0 0,0 0 0,-1-1 0,9-22 0,-8 15 0,-2-1 0,0 1 0,-1-1 0,-1 0 0,-1 0 0,-1-1 0,-1 1 0,-3-30 0,0 20 0,-2-1 0,0 1 0,-16-46 0,21 74 0,-1 1 0,1 0 0,-1-1 0,1 1 0,-1-1 0,1 1 0,-1 0 0,0-1 0,0 1 0,0 0 0,0 0 0,0 0 0,-2-2 0,3 3 0,-1 0 0,1 0 0,0 0 0,-1 0 0,1 0 0,0 1 0,-1-1 0,1 0 0,0 0 0,-1 1 0,1-1 0,0 0 0,-1 0 0,1 1 0,0-1 0,0 0 0,-1 1 0,1-1 0,0 0 0,0 1 0,0-1 0,0 0 0,-1 1 0,1-1 0,0 1 0,0-1 0,0 0 0,0 1 0,0-1 0,0 0 0,0 1 0,-4 46 0,3-32 0,6 260 0,-1-252-682,10 43-1,-3-31-6143</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02.706"/>
    </inkml:context>
    <inkml:brush xml:id="br0">
      <inkml:brushProperty name="width" value="0.05" units="cm"/>
      <inkml:brushProperty name="height" value="0.05" units="cm"/>
      <inkml:brushProperty name="color" value="#FFFFFF"/>
    </inkml:brush>
  </inkml:definitions>
  <inkml:trace contextRef="#ctx0" brushRef="#br0">28 18 24575,'-3'-2'0,"-13"-14"0,16 16 0,0 0 0,0 1 0,0-1 0,0 0 0,0 0 0,1 1 0,-1-1 0,0 0 0,0 0 0,0 1 0,0-1 0,0 0 0,0 0 0,0 1 0,0-1 0,0 0 0,0 0 0,0 1 0,0-1 0,-1 0 0,1 0 0,0 1 0,0-1 0,0 0 0,0 0 0,0 0 0,0 1 0,0-1 0,-1 0 0,1 0 0,0 0 0,0 1 0,0-1 0,0 0 0,-1 0 0,1 0 0,0 0 0,0 0 0,-1 0 0,1 1 0,0-1 0,0 0 0,0 0 0,-1 0 0,1 0 0,0 0 0,0 0 0,-1 0 0,1 0 0,0 0 0,0 0 0,-1 0 0,1 0 0,0 0 0,0 0 0,-1 0 0,1 0 0,0 0 0,0-1 0,-1 1 0,1 0 0,0 0 0,0 0 0,0 0 0,-1-1 0,3 9 0,-1-1 0,1 1 0,1-1 0,0 1 0,0-1 0,6 10 0,29 42 0,-30-48 0,37 49-682,103 105-1,-133-151-6143</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02.857"/>
    </inkml:context>
    <inkml:brush xml:id="br0">
      <inkml:brushProperty name="width" value="0.05" units="cm"/>
      <inkml:brushProperty name="height" value="0.05" units="cm"/>
      <inkml:brushProperty name="color" value="#FFFFFF"/>
    </inkml:brush>
  </inkml:definitions>
  <inkml:trace contextRef="#ctx0" brushRef="#br0">236 5 24575,'-2'-3'0,"-5"2"0,-4 4 0,-3 7 0,-4 9 0,-3 6 0,-4 5 0,0 4 0,1 1 0,2 1 0,1-3 0,2 0 0,3-4 0,5-7-8191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03.281"/>
    </inkml:context>
    <inkml:brush xml:id="br0">
      <inkml:brushProperty name="width" value="0.05" units="cm"/>
      <inkml:brushProperty name="height" value="0.05" units="cm"/>
      <inkml:brushProperty name="color" value="#FFFFFF"/>
    </inkml:brush>
  </inkml:definitions>
  <inkml:trace contextRef="#ctx0" brushRef="#br0">244 53 24575,'0'-1'0,"0"0"0,0 0 0,-1 0 0,1 0 0,-1 0 0,1 0 0,0 0 0,-1 0 0,0 1 0,1-1 0,-1 0 0,1 0 0,-1 1 0,0-1 0,0 0 0,1 1 0,-1-1 0,0 1 0,-2-2 0,-19-9 0,16 9 0,-3-2 0,1 0 0,-1 1 0,0 0 0,-1 0 0,1 1 0,0 1 0,-1 0 0,1 0 0,-18 1 0,23 0 0,1 0 0,0 1 0,-1 0 0,1 0 0,0 0 0,-1 0 0,1 0 0,0 0 0,0 1 0,0 0 0,0 0 0,0 0 0,1 0 0,-1 0 0,0 0 0,1 1 0,0-1 0,-1 1 0,1-1 0,0 1 0,1 0 0,-1 0 0,0 0 0,1 0 0,-1 1 0,1-1 0,0 0 0,0 0 0,-1 7 0,1-3 0,0-1 0,0 1 0,1 0 0,0 0 0,0 0 0,0-1 0,1 1 0,0 0 0,0-1 0,1 1 0,0-1 0,0 1 0,0-1 0,1 0 0,0 1 0,4 5 0,-2-5 0,1 1 0,1-1 0,-1 0 0,1-1 0,0 1 0,0-2 0,1 1 0,0-1 0,0 0 0,17 8 0,11 0 0,-22-8 0,0 0 0,-1 1 0,16 9 0,-26-13 0,0-1 0,-1 1 0,0 0 0,1 0 0,-1 0 0,0 0 0,0 0 0,0 0 0,0 1 0,0-1 0,-1 0 0,1 1 0,-1 0 0,0-1 0,1 1 0,-1 0 0,0 0 0,-1 0 0,1-1 0,0 1 0,-1 4 0,0-5 0,0 1 0,-1-1 0,1 0 0,-1 0 0,0 1 0,1-1 0,-1 0 0,0 0 0,0 0 0,-1 0 0,1 0 0,0 0 0,-1-1 0,1 1 0,-1 0 0,1 0 0,-1-1 0,0 0 0,-3 3 0,-3 2 0,-1-1 0,0 0 0,-10 4 0,12-6-54,0 0-1,0-1 0,-1 0 1,1 0-1,-1 0 1,1-1-1,-1 0 0,0-1 1,0 0-1,1 0 1,-1 0-1,0-1 0,1-1 1,-1 1-1,0-1 0,1 0 1,0-1-1,-1 1 1,1-1-1,0-1 0,1 0 1,-1 0-1,1 0 1,-7-5-1,-4-6-6771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03.638"/>
    </inkml:context>
    <inkml:brush xml:id="br0">
      <inkml:brushProperty name="width" value="0.05" units="cm"/>
      <inkml:brushProperty name="height" value="0.05" units="cm"/>
      <inkml:brushProperty name="color" value="#FFFFFF"/>
    </inkml:brush>
  </inkml:definitions>
  <inkml:trace contextRef="#ctx0" brushRef="#br0">53 1 24575,'-3'0'0,"1"0"0,0 0 0,0 1 0,-1-1 0,1 1 0,0-1 0,0 1 0,0 0 0,0 0 0,0 0 0,0 0 0,0 0 0,0 0 0,0 1 0,1-1 0,-1 1 0,0-1 0,1 1 0,-1 0 0,1-1 0,0 1 0,0 0 0,-1 0 0,1 0 0,0 0 0,1 0 0,-1 0 0,0 0 0,0 1 0,1-1 0,0 0 0,-1 0 0,1 4 0,-1 6 0,0-1 0,1 1 0,1 0 0,-1-1 0,4 15 0,1-4 0,0 1 0,1-1 0,1 0 0,2 0 0,0-1 0,1 0 0,22 33 0,-30-51 0,0 0 0,1 0 0,-1 0 0,1 0 0,0 0 0,0 0 0,0-1 0,0 0 0,0 1 0,1-1 0,-1 0 0,1-1 0,-1 1 0,1-1 0,0 1 0,6 0 0,-7-2 0,0 0 0,0 0 0,0 0 0,0 0 0,0-1 0,0 0 0,0 0 0,0 1 0,0-2 0,0 1 0,0 0 0,0 0 0,-1-1 0,1 0 0,-1 1 0,1-1 0,-1 0 0,0 0 0,0-1 0,1 1 0,2-5 0,6-8 57,0 0 0,-1-1 0,-1-1 0,-1 0 0,13-35 0,-12 24-626,-1-2 0,7-58 0,-12 61-6257</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04.074"/>
    </inkml:context>
    <inkml:brush xml:id="br0">
      <inkml:brushProperty name="width" value="0.05" units="cm"/>
      <inkml:brushProperty name="height" value="0.05" units="cm"/>
      <inkml:brushProperty name="color" value="#FFFFFF"/>
    </inkml:brush>
  </inkml:definitions>
  <inkml:trace contextRef="#ctx0" brushRef="#br0">296 141 24575,'0'-8'0,"-1"0"0,1 0 0,-1 0 0,-1 1 0,1-1 0,-2 0 0,1 1 0,-1 0 0,0-1 0,0 1 0,-7-10 0,8 14 0,0 0 0,-1 0 0,1 0 0,-1 0 0,0 1 0,0-1 0,0 1 0,0-1 0,0 1 0,0 0 0,-1 1 0,1-1 0,-1 1 0,1-1 0,-1 1 0,0 0 0,0 0 0,1 0 0,-1 1 0,0 0 0,0-1 0,0 1 0,0 1 0,1-1 0,-7 1 0,3 1 0,-1 1 0,0 0 0,1 0 0,0 0 0,0 1 0,0 0 0,0 0 0,0 1 0,1 0 0,0 0 0,0 1 0,0-1 0,1 1 0,-6 9 0,1-2 0,1 0 0,1 0 0,0 1 0,1 0 0,0 0 0,-6 22 0,11-31 0,1 0 0,0 0 0,0 0 0,0 0 0,0 0 0,1 0 0,0 0 0,0 0 0,1 1 0,-1-1 0,1 0 0,0 0 0,0 0 0,1 0 0,-1 0 0,5 8 0,-3-9 0,0-1 0,-1 1 0,1-1 0,0 0 0,1 1 0,-1-1 0,1-1 0,-1 1 0,1 0 0,0-1 0,0 0 0,0 0 0,0 0 0,0 0 0,0-1 0,1 0 0,-1 0 0,1 0 0,6 1 0,-5-2 0,1 1 0,-1-1 0,0 0 0,0-1 0,1 0 0,-1 0 0,0 0 0,0 0 0,0-1 0,0 0 0,0 0 0,0-1 0,-1 0 0,1 0 0,-1 0 0,0-1 0,0 1 0,0-1 0,0 0 0,0-1 0,-1 1 0,6-9 0,-3 4 0,-1 0 0,-1-1 0,1 0 0,-2 0 0,1 0 0,-1 0 0,-1 0 0,0-1 0,-1 0 0,0 0 0,0 0 0,0-12 0,-18 88 0,15-52-195,1-1 0,0 1 0,0-1 0,1 0 0,1 1 0,5 17 0,0-7-6631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04.574"/>
    </inkml:context>
    <inkml:brush xml:id="br0">
      <inkml:brushProperty name="width" value="0.05" units="cm"/>
      <inkml:brushProperty name="height" value="0.05" units="cm"/>
      <inkml:brushProperty name="color" value="#FFFFFF"/>
    </inkml:brush>
  </inkml:definitions>
  <inkml:trace contextRef="#ctx0" brushRef="#br0">228 260 24575,'3'-9'0,"1"-1"0,-1 0 0,-1 0 0,0 0 0,0 0 0,-1 0 0,1-13 0,-2 7 0,-1-1 0,0 0 0,-6-27 0,6 39 0,-1-1 0,1 0 0,-1 1 0,0 0 0,-1-1 0,1 1 0,-1 0 0,0 0 0,-4-5 0,6 9 0,0 0 0,-1-1 0,0 1 0,1 0 0,-1 0 0,0-1 0,1 1 0,-1 0 0,0 1 0,0-1 0,0 0 0,0 1 0,0-1 0,0 1 0,0-1 0,0 1 0,0 0 0,0 0 0,0 0 0,0 0 0,0 0 0,0 0 0,0 1 0,0-1 0,0 1 0,0-1 0,1 1 0,-5 1 0,-4 4 0,-1-1 0,1 2 0,-1-1 0,2 1 0,-1 1 0,1 0 0,0 0 0,1 1 0,0 0 0,0 0 0,1 1 0,-10 16 0,13-18 0,0 0 0,0 1 0,1-1 0,0 1 0,0 0 0,1 0 0,-2 14 0,3-17 0,1 0 0,0 0 0,0 0 0,1 0 0,0 0 0,0-1 0,0 1 0,1 0 0,-1-1 0,1 1 0,1-1 0,3 8 0,-2-8 0,0 0 0,0 0 0,0 0 0,1-1 0,0 0 0,-1 0 0,1 0 0,1-1 0,-1 1 0,0-1 0,1 0 0,0-1 0,-1 0 0,1 0 0,0 0 0,0 0 0,1-1 0,-1 0 0,0 0 0,0-1 0,13 0 0,-14 0 0,-1 0 0,1 0 0,0-1 0,0 0 0,-1 0 0,1 0 0,0 0 0,-1-1 0,1 0 0,-1 1 0,0-2 0,1 1 0,-1-1 0,0 1 0,0-1 0,-1 0 0,1 0 0,-1-1 0,1 1 0,-1-1 0,0 0 0,0 1 0,-1-1 0,1-1 0,-1 1 0,0 0 0,0-1 0,2-7 0,-1-4 0,-1-1 0,0 0 0,-2 0 0,0 0 0,0 0 0,-2 0 0,0 0 0,-1 1 0,-1-1 0,-9-27 0,13 44 0,0 0 0,0 0 0,0 0 0,0 0 0,0-1 0,0 1 0,0 0 0,0 0 0,0 0 0,0-1 0,0 1 0,0 0 0,0 0 0,0 0 0,0 0 0,0-1 0,-1 1 0,1 0 0,0 0 0,0 0 0,0 0 0,0-1 0,0 1 0,0 0 0,0 0 0,0 0 0,-1 0 0,1 0 0,0 0 0,0 0 0,0-1 0,0 1 0,-1 0 0,1 0 0,0 0 0,0 0 0,0 0 0,0 0 0,-1 0 0,1 0 0,0 0 0,0 0 0,0 0 0,0 0 0,-1 0 0,1 0 0,0 0 0,0 0 0,0 0 0,0 0 0,-1 0 0,1 0 0,-2 13 0,3 19 0,19 86 0,-15-98 0,0 0 0,2-1 0,15 35 0,-21-52 25,0 1-1,1-1 0,-1 1 1,1-1-1,-1 0 1,1 0-1,0 0 0,0 0 1,0 0-1,0 0 0,1 0 1,-1-1-1,4 3 1,-4-4-107,-1 1 1,1-1 0,0 1 0,0-1-1,0 0 1,0 1 0,0-1-1,0 0 1,-1 0 0,1-1 0,0 1-1,0 0 1,0-1 0,0 1 0,0-1-1,-1 1 1,1-1 0,0 0 0,-1 0-1,3-1 1,7-6-6745</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06.819"/>
    </inkml:context>
    <inkml:brush xml:id="br0">
      <inkml:brushProperty name="width" value="0.05" units="cm"/>
      <inkml:brushProperty name="height" value="0.05" units="cm"/>
      <inkml:brushProperty name="color" value="#FFFFFF"/>
    </inkml:brush>
  </inkml:definitions>
  <inkml:trace contextRef="#ctx0" brushRef="#br0">12 183 24575,'0'0'0,"-1"0"0,0 0 0,1-1 0,-1 1 0,1 0 0,-1-1 0,0 1 0,1 0 0,-1-1 0,1 1 0,-1-1 0,1 1 0,-1-1 0,1 1 0,0-1 0,-1 1 0,1-1 0,-1 1 0,1-1 0,0 0 0,0 1 0,-1-1 0,1 0 0,0 1 0,0-1 0,0 0 0,0 1 0,0-1 0,0 0 0,0 1 0,0-1 0,0 0 0,0 1 0,0-1 0,0 0 0,0 1 0,0-1 0,1-1 0,7-26 0,-3 17 0,0 0 0,1 0 0,0 1 0,1 0 0,12-15 0,-17 23 0,0 0 0,0 0 0,0 0 0,1 0 0,-1 0 0,1 1 0,-1-1 0,1 1 0,0 0 0,-1-1 0,1 1 0,3 0 0,-4 0 0,0 1 0,0 0 0,1 0 0,-1 0 0,0 0 0,0 1 0,0-1 0,0 1 0,0-1 0,0 1 0,0 0 0,-1-1 0,1 1 0,0 0 0,0 0 0,0 0 0,-1 1 0,1-1 0,2 3 0,5 5 0,-1 0 0,0 1 0,-1 0 0,0 0 0,0 1 0,-1-1 0,9 24 0,24 85 0,-36-107 0,4 10 0,-1-3 0,-1 0 0,0 1 0,-2-1 0,2 27 0,-5-45 0,0 0 0,0 0 0,0 0 0,0 0 0,0 0 0,0 0 0,0 0 0,0 0 0,0 0 0,-1 0 0,1 0 0,0 0 0,-1 0 0,1 0 0,-1 0 0,1-1 0,-1 1 0,1 0 0,-1 0 0,0 0 0,1-1 0,-2 2 0,1-2 0,0 0 0,1 0 0,-1 0 0,0 0 0,1-1 0,-1 1 0,1 0 0,-1 0 0,0 0 0,1-1 0,-1 1 0,1 0 0,-1-1 0,0 1 0,1-1 0,-1 1 0,1 0 0,0-1 0,-1 1 0,1-1 0,-1 0 0,1 1 0,0-1 0,-1 1 0,1-1 0,0 1 0,-1-1 0,1 0 0,0 1 0,0-1 0,0 0 0,0 1 0,0-1 0,0 0 0,-4-12 0,1 0 0,1 0 0,1 0 0,-1 0 0,2 0 0,0 0 0,1 0 0,0 0 0,4-20 0,5-10 0,22-61 0,-25 83 0,16-32 0,-20 47 0,0 1 0,0 0 0,0 0 0,1 1 0,-1-1 0,1 1 0,0-1 0,0 1 0,1 0 0,-1 1 0,8-5 0,-11 7 0,0 1 0,1-1 0,-1 1 0,0-1 0,1 1 0,-1 0 0,0-1 0,1 1 0,-1 0 0,0 0 0,1 0 0,-1 0 0,0 0 0,1 0 0,-1 1 0,0-1 0,1 0 0,-1 1 0,0-1 0,0 1 0,1-1 0,-1 1 0,0-1 0,0 1 0,0 0 0,0 0 0,0 0 0,0 0 0,0 0 0,0 0 0,0 0 0,0 0 0,0 0 0,1 2 0,2 4 0,0 0 0,0 0 0,-1 1 0,4 10 0,-7-18 0,12 42 101,-1 0 0,8 74 0,5 24-1769,-18-118-5158</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07.271"/>
    </inkml:context>
    <inkml:brush xml:id="br0">
      <inkml:brushProperty name="width" value="0.05" units="cm"/>
      <inkml:brushProperty name="height" value="0.05" units="cm"/>
      <inkml:brushProperty name="color" value="#FFFFFF"/>
    </inkml:brush>
  </inkml:definitions>
  <inkml:trace contextRef="#ctx0" brushRef="#br0">1 88 24575,'1'5'0,"-1"1"0,2-1 0,-1 1 0,1-1 0,2 6 0,3 12 0,110 508 0,-113-514 0,-4-28 0,-5-30 0,-74-353 0,62 319 0,5 29 0,7 31 0,1-1 0,0 1 0,2-1 0,0 1 0,-1-20 0,3 34 0,0 1 0,0-1 0,0 0 0,0 1 0,0-1 0,0 0 0,0 0 0,0 1 0,1-1 0,-1 0 0,0 1 0,0-1 0,1 0 0,-1 1 0,0-1 0,1 0 0,-1 1 0,1-1 0,-1 1 0,0-1 0,1 1 0,-1-1 0,1 1 0,0-1 0,-1 1 0,1-1 0,-1 1 0,2-1 0,-1 1 0,0 0 0,0 0 0,0 0 0,1 1 0,-1-1 0,0 0 0,0 0 0,0 1 0,0-1 0,0 0 0,0 1 0,0-1 0,0 1 0,0 0 0,2 0 0,5 6 0,0-1 0,13 16 0,-19-20 0,20 22 0,-1 1 0,25 40 0,-36-49 0,-1 0 0,0 1 0,-2 0 0,0 0 0,9 32 0,-15-45 19,-1 0 0,1-1 0,-1 1 0,1-1 0,-1 1 0,0 0 0,0-1 0,0 1 0,-1 0 0,1-1 0,-1 1 0,0-1 0,0 1 0,0-1 0,-1 1 0,1-1 0,-4 6 0,2-7-114,1 1 0,-1-1 0,1 1 0,-1-1 1,0 0-1,0 0 0,0 0 0,0 0 0,-1-1 0,1 1 1,0-1-1,-1 0 0,1 0 0,-1 0 0,1 0 1,-1 0-1,-5-1 0,-14 2-6731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07.831"/>
    </inkml:context>
    <inkml:brush xml:id="br0">
      <inkml:brushProperty name="width" value="0.05" units="cm"/>
      <inkml:brushProperty name="height" value="0.05" units="cm"/>
      <inkml:brushProperty name="color" value="#FFFFFF"/>
    </inkml:brush>
  </inkml:definitions>
  <inkml:trace contextRef="#ctx0" brushRef="#br0">4 119 24575,'-1'0'0,"1"0"0,0 0 0,0 0 0,0 1 0,-1-1 0,1 0 0,0 0 0,0 0 0,0 0 0,0 0 0,0 1 0,-1-1 0,1 0 0,0 0 0,0 0 0,0 0 0,0 1 0,0-1 0,0 0 0,0 0 0,0 0 0,0 1 0,-1-1 0,1 0 0,0 0 0,0 0 0,0 1 0,0-1 0,0 0 0,0 0 0,0 0 0,0 1 0,1-1 0,-1 0 0,0 0 0,0 0 0,0 1 0,0-1 0,0 0 0,0 0 0,0 0 0,0 1 0,0-1 0,1 0 0,-1 0 0,0 0 0,0 0 0,7 14 0,-5-12 0,21 40 0,12 19 0,42 101 0,-70-146 0,-9-24 0,-2-21 0,2-5 0,2 0 0,7-68 0,-5 87 0,1 0 0,1 0 0,0 0 0,1 1 0,0-1 0,1 1 0,1 0 0,0 1 0,10-15 0,-15 26 0,1-1 0,-1 0 0,0 0 0,0 1 0,1-1 0,0 1 0,-1 0 0,1 0 0,0 0 0,0 0 0,0 0 0,0 1 0,1 0 0,-1-1 0,6 0 0,-6 1 0,-1 1 0,1 0 0,0 1 0,-1-1 0,1 0 0,0 1 0,-1-1 0,1 1 0,0 0 0,-1 0 0,1 0 0,-1 0 0,0 1 0,1-1 0,-1 0 0,0 1 0,0 0 0,0-1 0,0 1 0,0 0 0,2 3 0,2 2 0,-1 0 0,1 1 0,-1 0 0,0 1 0,-1-1 0,0 1 0,5 16 0,13 66 0,-19-75 0,-3-15 0,1 0 0,-1 0 0,0 0 0,0 0 0,0 0 0,1 0 0,-1 0 0,0 0 0,1 0 0,-1 0 0,1 0 0,-1 0 0,1 0 0,0 0 0,-1 0 0,1-1 0,1 2 0,-2-2 0,1 0 0,-1 0 0,1 0 0,-1 0 0,0 0 0,1 0 0,-1 0 0,1 0 0,-1 0 0,1-1 0,-1 1 0,0 0 0,1 0 0,-1 0 0,0 0 0,1-1 0,-1 1 0,1 0 0,-1-1 0,0 1 0,0 0 0,1-1 0,-1 1 0,0 0 0,1-1 0,-1 1 0,0-1 0,19-38 0,-15 31 0,3-9 0,7-13 0,24-42 0,-34 64 0,1 1 0,-1 1 0,2-1 0,-1 1 0,1-1 0,0 2 0,0-1 0,1 1 0,0 0 0,0 0 0,8-4 0,-13 8 0,1 0 0,-1 0 0,1 0 0,-1 0 0,0 1 0,1-1 0,0 1 0,-1 0 0,1 0 0,-1 0 0,1 0 0,-1 0 0,1 0 0,-1 1 0,1-1 0,-1 1 0,1 0 0,-1-1 0,1 1 0,-1 1 0,0-1 0,0 0 0,1 0 0,-1 1 0,0-1 0,0 1 0,0 0 0,-1-1 0,1 1 0,0 0 0,-1 0 0,1 0 0,-1 1 0,1-1 0,0 2 0,5 10 0,0 1 0,-1-1 0,0 1 0,5 22 0,-9-26 0,32 103-1365,-26-81-5461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10.048"/>
    </inkml:context>
    <inkml:brush xml:id="br0">
      <inkml:brushProperty name="width" value="0.05" units="cm"/>
      <inkml:brushProperty name="height" value="0.05" units="cm"/>
      <inkml:brushProperty name="color" value="#FFFFFF"/>
    </inkml:brush>
  </inkml:definitions>
  <inkml:trace contextRef="#ctx0" brushRef="#br0">112 16 24575,'-1'0'0,"0"0"0,0-1 0,0 1 0,0 0 0,0-1 0,0 1 0,1 0 0,-1-1 0,0 1 0,0-1 0,0 1 0,0-1 0,0 0 0,1 1 0,-1-1 0,0 0 0,1 1 0,-1-1 0,0 0 0,1 0 0,-1 0 0,0-1 0,1 0 0,5 17 0,9 31 0,-3 1 0,9 80 0,-4 100 0,-28 296 0,-55-2 0,56-457 0,-6 30 0,-7 143 0,23-209 0,2-1 0,0 1 0,2-1 0,1 0 0,1 0 0,1 0 0,1 0 0,2-1 0,22 48 0,-24-63 0,0 0 0,1 0 0,0-1 0,1 0 0,0-1 0,1 1 0,0-2 0,0 1 0,0-2 0,1 1 0,1-1 0,-1-1 0,20 8 0,8 0 0,0-1 0,1-2 0,42 5 0,283 27-481,6-31-181,-256-10 603,2157 34-6626,-2228-36 6457,1950 0-1450,-1505-23 1678,-168-9 3572,-309 30-3418,33-5 1305,-43 7-1337,0-1 1,0 1-1,0-1 1,-1 0-1,1 1 1,0-1-1,-1 0 1,1 0-1,0 0 1,-1 0 0,1 0-1,-1 0 1,1-1-1,-1 1 1,0 0-1,1-1 1,-1 1-1,1-3 1,-2 3-76,1 0 1,-1 0 0,0 0-1,0 0 1,0 0 0,0 0-1,0 0 1,-1 0-1,1 0 1,0 0 0,0 0-1,-1 0 1,1 0-1,0 0 1,-1 1 0,1-1-1,-1 0 1,1 0 0,-1 0-1,-1-1 1,-17-18 970,9 10-756,7 6-262,1 0 0,-1 0 0,1 0 0,0-1 0,0 1 0,1-1 0,-1 1 0,1-1 0,0 1 0,0-1 0,0 0 0,1 0 0,0 0 0,0 1 0,0-1 0,0 0 0,1 0 0,0 1 0,0-1 0,2-6 0,4-10 0,1 0 0,0 1 0,14-23 0,-9 19 0,94-183 0,86-186 0,-186 373 0,0 0 0,-1-1 0,-1 1 0,-1-1 0,-1 0 0,-1 0 0,-1-29 0,-2 22 0,-2 0 0,0 0 0,-3 0 0,-16-53 0,5 34 0,-3 2 0,-2 0 0,-2 1 0,-1 2 0,-3 0 0,-32-37 0,17 30 5,-1 1-1,-3 3 0,-1 2 1,-3 2-1,-1 2 0,-1 3 0,-3 1 1,-66-29-1,23 20-43,-1 5 0,-1 4 1,-2 5-1,-124-20 0,-895-82-2496,-7 96-1908,-1315 146 3962,2103-67 96,7 28 2074,275-52-921,17-2-3417</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08.054"/>
    </inkml:context>
    <inkml:brush xml:id="br0">
      <inkml:brushProperty name="width" value="0.05" units="cm"/>
      <inkml:brushProperty name="height" value="0.05" units="cm"/>
      <inkml:brushProperty name="color" value="#FFFFFF"/>
    </inkml:brush>
  </inkml:definitions>
  <inkml:trace contextRef="#ctx0" brushRef="#br0">48 1 24575,'-3'0'0,"-4"0"0,-4 3 0,1 4 0,1 3 0,2 7 0,6 6 0,6 5 0,1 3 0,4 3 0,2 4 0,3-1 0,1-1 0,1-4 0,-2-7-8191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08.191"/>
    </inkml:context>
    <inkml:brush xml:id="br0">
      <inkml:brushProperty name="width" value="0.05" units="cm"/>
      <inkml:brushProperty name="height" value="0.05" units="cm"/>
      <inkml:brushProperty name="color" value="#FFFFFF"/>
    </inkml:brush>
  </inkml:definitions>
  <inkml:trace contextRef="#ctx0" brushRef="#br0">7 0 24575,'-2'0'0,"-2"3"0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08.563"/>
    </inkml:context>
    <inkml:brush xml:id="br0">
      <inkml:brushProperty name="width" value="0.05" units="cm"/>
      <inkml:brushProperty name="height" value="0.05" units="cm"/>
      <inkml:brushProperty name="color" value="#FFFFFF"/>
    </inkml:brush>
  </inkml:definitions>
  <inkml:trace contextRef="#ctx0" brushRef="#br0">1 1 24575,'4'6'0,"1"0"0,-1 0 0,-1 1 0,1 0 0,-1-1 0,0 1 0,2 11 0,4 7 0,11 35 0,-16-45 0,1 1 0,10 23 0,-15-38 0,1 0 0,-1 0 0,1-1 0,-1 1 0,0 0 0,1 0 0,0-1 0,-1 1 0,1 0 0,-1-1 0,1 1 0,0 0 0,-1-1 0,1 1 0,0-1 0,1 1 0,-2-1 0,0 0 0,1 0 0,-1 0 0,1 0 0,-1 0 0,0 0 0,1 0 0,-1 0 0,1 0 0,-1 0 0,0-1 0,1 1 0,-1 0 0,0 0 0,1 0 0,-1 0 0,0-1 0,1 1 0,-1 0 0,0 0 0,0-1 0,1 1 0,-1 0 0,0-1 0,1 0 0,11-29 0,-9 20 0,4-9 0,1 1 0,20-34 0,-26 47 0,2 1 0,-1-1 0,1 1 0,-1-1 0,1 1 0,0 0 0,1 1 0,-1-1 0,1 1 0,0-1 0,-1 1 0,1 1 0,1-1 0,-1 1 0,6-2 0,-9 4 0,0-1 0,0 1 0,0 0 0,1 0 0,-1 0 0,0 0 0,0 1 0,1-1 0,-1 0 0,0 1 0,0 0 0,0-1 0,0 1 0,0 0 0,0 0 0,0 0 0,0 1 0,0-1 0,0 0 0,-1 1 0,1-1 0,-1 1 0,1-1 0,-1 1 0,1 0 0,-1 0 0,2 2 0,3 7 0,0-1 0,0 2 0,7 18 0,-9-20 0,19 52-1365,-15-35-5461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08.920"/>
    </inkml:context>
    <inkml:brush xml:id="br0">
      <inkml:brushProperty name="width" value="0.05" units="cm"/>
      <inkml:brushProperty name="height" value="0.05" units="cm"/>
      <inkml:brushProperty name="color" value="#FFFFFF"/>
    </inkml:brush>
  </inkml:definitions>
  <inkml:trace contextRef="#ctx0" brushRef="#br0">237 84 24575,'6'-18'0,"-6"17"0,1 0 0,-1 1 0,1-1 0,-1 0 0,1 0 0,-1 0 0,0 0 0,1 0 0,-1 0 0,0 0 0,0 1 0,0-1 0,0 0 0,0 0 0,0 0 0,0 0 0,0 0 0,0 0 0,0 0 0,0 0 0,-1 0 0,1 0 0,0 0 0,-1 1 0,1-1 0,-1 0 0,1 0 0,-1 0 0,1 1 0,-1-1 0,1 0 0,-1 0 0,0 0 0,-4-3 0,1 1 0,-1-1 0,1 1 0,-1 0 0,0 0 0,0 1 0,0-1 0,0 1 0,-1 0 0,1 1 0,0-1 0,-1 1 0,1 0 0,-1 1 0,0-1 0,1 1 0,-11 1 0,7-1 0,-1 2 0,1-1 0,-1 1 0,1 0 0,0 1 0,0 0 0,0 1 0,1 0 0,-15 8 0,21-11 0,0 0 0,0 0 0,0 1 0,0-1 0,0 1 0,0-1 0,0 1 0,1 0 0,-1-1 0,1 1 0,-1 0 0,1 0 0,0 0 0,0 0 0,-1 0 0,2 1 0,-1-1 0,0 0 0,0 0 0,1 1 0,-1-1 0,1 0 0,-1 1 0,1-1 0,0 1 0,0-1 0,0 0 0,1 1 0,-1-1 0,0 0 0,1 1 0,0-1 0,-1 0 0,1 1 0,2 3 0,2 1 0,0 0 0,0 0 0,1 0 0,-1-1 0,1 1 0,1-2 0,-1 1 0,13 8 0,12 5 0,0-1 0,35 13 0,20 11 0,-84-41 0,1 1 0,-1-1 0,0 1 0,0-1 0,1 1 0,-1 0 0,0 0 0,0 0 0,-1 0 0,1 0 0,2 5 0,-3-6 0,-1 0 0,0 0 0,0 0 0,1 0 0,-1 0 0,0 0 0,0 0 0,0 0 0,0 0 0,0 0 0,-1 0 0,1 0 0,0 0 0,0 0 0,-1 0 0,1 0 0,0 0 0,-1 0 0,1-1 0,-1 1 0,0 0 0,1 0 0,-1 0 0,1 0 0,-1-1 0,0 1 0,0 0 0,0-1 0,1 1 0,-1 0 0,0-1 0,0 1 0,-1 0 0,-9 4-72,0 1 1,1-2-1,-2 1 0,1-2 0,0 1 0,-1-2 0,0 1 0,0-2 1,1 1-1,-1-2 0,0 1 0,0-2 0,0 0 0,0 0 0,0-1 1,0 0-1,1-1 0,-14-5 0,3-3-6754</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09.108"/>
    </inkml:context>
    <inkml:brush xml:id="br0">
      <inkml:brushProperty name="width" value="0.05" units="cm"/>
      <inkml:brushProperty name="height" value="0.05" units="cm"/>
      <inkml:brushProperty name="color" value="#FFFFFF"/>
    </inkml:brush>
  </inkml:definitions>
  <inkml:trace contextRef="#ctx0" brushRef="#br0">0 9 24575,'3'-3'0,"4"-1"0,1 3 0,-1 8 0,-1 8 0,-3 8 0,2 9 0,3 7 0,3 7 0,5 7 0,4 3 0,3 4 0,2 1 0,-2-1 0,3-6 0,-5-4 0,-1-7 0,-6-9-8191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10.261"/>
    </inkml:context>
    <inkml:brush xml:id="br0">
      <inkml:brushProperty name="width" value="0.05" units="cm"/>
      <inkml:brushProperty name="height" value="0.05" units="cm"/>
      <inkml:brushProperty name="color" value="#FFFFFF"/>
    </inkml:brush>
  </inkml:definitions>
  <inkml:trace contextRef="#ctx0" brushRef="#br0">1 551 24575,'-1'-4'0,"1"0"0,0 0 0,1 0 0,-1 0 0,1 0 0,-1 0 0,1 0 0,0 0 0,4-7 0,-4 9 0,0 1 0,1-1 0,0 0 0,-1 1 0,1-1 0,0 1 0,0-1 0,-1 1 0,1 0 0,0 0 0,1 0 0,-1 0 0,0 0 0,0 0 0,0 1 0,0-1 0,1 1 0,-1-1 0,3 1 0,29-3 0,0 1 0,48 4 0,-54-1 0,-1 0 0,0-1 0,0-2 0,0-1 0,27-6 0,-51 9 0,0-1 0,0 0 0,-1 0 0,1 0 0,0 0 0,-1-1 0,1 1 0,-1-1 0,1 1 0,-1-1 0,0 0 0,0 0 0,0 0 0,0 0 0,0 0 0,0-1 0,0 1 0,1-3 0,-2 2 0,0 1 0,-1-1 0,1 0 0,-1 1 0,1-1 0,-1 0 0,0 1 0,0-1 0,0 0 0,0 1 0,-1-1 0,1 0 0,-1 1 0,1-1 0,-1 1 0,0-1 0,0 1 0,0-1 0,-1 1 0,0-3 0,0 2 0,0 0 0,0 0 0,0 0 0,0 0 0,0 0 0,-1 0 0,1 1 0,-1-1 0,0 1 0,1-1 0,-1 1 0,0 0 0,-1 0 0,1 1 0,0-1 0,0 1 0,-7-3 0,6 4 0,0-1 0,1 1 0,-1 0 0,0 0 0,1 1 0,-1-1 0,1 1 0,-1 0 0,1 0 0,-1 0 0,1 0 0,-1 1 0,1-1 0,0 1 0,0 0 0,0 0 0,0 0 0,-3 3 0,-3 3 0,0 0 0,0 1 0,1 0 0,1 1 0,-1 0 0,2 0 0,-1 0 0,1 1 0,1 0 0,0 0 0,1 0 0,0 1 0,1 0 0,0 0 0,0 0 0,1 0 0,1 0 0,0 0 0,1 0 0,2 16 0,-2-24 0,1 0 0,0 1 0,0-1 0,1 0 0,0 0 0,-1 0 0,1 0 0,1 0 0,-1 0 0,0 0 0,1-1 0,0 1 0,0-1 0,0 0 0,0 0 0,6 5 0,-3-5 0,-1 1 0,1-1 0,-1 0 0,1-1 0,0 0 0,0 1 0,0-2 0,1 1 0,-1-1 0,0 0 0,7 0 0,-6-1 0,0 0 0,0 0 0,0 0 0,-1-1 0,1-1 0,0 1 0,0-1 0,-1 0 0,1 0 0,7-5 0,-10 5 0,0 0 0,0-1 0,0 1 0,-1-1 0,1 0 0,-1-1 0,1 1 0,-1 0 0,0-1 0,0 0 0,-1 1 0,1-1 0,-1-1 0,0 1 0,3-7 0,-2-1 0,-1-1 0,0 0 0,0 1 0,-1-1 0,-1 0 0,0 0 0,-1 0 0,0 1 0,-1-1 0,-1 0 0,0 1 0,0 0 0,-1-1 0,-10-19 0,14 31 0,-1 0 0,1 0 0,0 0 0,0 1 0,-1-1 0,1 0 0,-1 0 0,1 1 0,0-1 0,-1 0 0,0 1 0,1-1 0,-1 1 0,1-1 0,-1 1 0,0-1 0,1 1 0,-1-1 0,0 1 0,1-1 0,-1 1 0,0 0 0,0-1 0,-1 1 0,2 0 0,-1 1 0,0-1 0,1 1 0,-1-1 0,1 1 0,-1 0 0,1-1 0,-1 1 0,1 0 0,0-1 0,-1 1 0,1 0 0,0 0 0,-1 0 0,1-1 0,0 1 0,0 0 0,0 0 0,0 0 0,-4 46 0,3-28 0,1-11 0,-1 1 0,1-1 0,0 1 0,1-1 0,0 1 0,0-1 0,1 1 0,0-1 0,4 10 0,-6-17 0,0 0 0,1-1 0,-1 1 0,0 0 0,1-1 0,-1 1 0,0 0 0,1-1 0,-1 1 0,1 0 0,-1-1 0,1 1 0,-1-1 0,1 1 0,-1-1 0,1 1 0,-1-1 0,1 1 0,0-1 0,-1 0 0,1 1 0,0-1 0,-1 0 0,1 1 0,0-1 0,0 0 0,-1 0 0,1 0 0,0 0 0,0 0 0,-1 0 0,1 0 0,0 0 0,0 0 0,-1 0 0,1 0 0,0 0 0,0-1 0,-1 1 0,1 0 0,0 0 0,-1-1 0,1 1 0,0-1 0,-1 1 0,1 0 0,0-1 0,-1 1 0,1-1 0,0 0 0,3-4 0,0-1 0,0 1 0,0-1 0,4-10 0,-3 7 0,-4 9 0,-1-1 0,0 1 0,1-1 0,-1 1 0,0-1 0,1 1 0,-1-1 0,1 1 0,-1-1 0,1 1 0,-1 0 0,1-1 0,-1 1 0,1 0 0,-1-1 0,1 1 0,-1 0 0,1 0 0,0 0 0,-1-1 0,1 1 0,-1 0 0,1 0 0,0 0 0,-1 0 0,1 0 0,-1 0 0,1 0 0,0 0 0,-1 0 0,1 1 0,-1-1 0,1 0 0,0 0 0,-1 1 0,1-1 0,-1 0 0,1 0 0,-1 1 0,1-1 0,-1 1 0,1-1 0,-1 0 0,1 1 0,-1-1 0,0 1 0,1-1 0,-1 1 0,0-1 0,1 2 0,22 34 0,-16-24 0,1 1 0,1 0 0,0-1 0,1 0 0,1-1 0,17 15 0,-26-24 0,1 1 0,0-1 0,0 0 0,1 0 0,-1 0 0,0-1 0,1 1 0,-1-1 0,1 0 0,-1 0 0,1 0 0,0 0 0,0 0 0,-1-1 0,1 0 0,0 0 0,-1 0 0,1 0 0,0 0 0,0-1 0,-1 0 0,1 0 0,0 0 0,-1 0 0,1 0 0,-1-1 0,6-3 0,5-5 0,0-1 0,-1 0 0,0-1 0,-1 0 0,0-1 0,-1-1 0,-1 1 0,0-2 0,0 1 0,-2-2 0,10-22 0,-7 12 0,-2 1 0,0-2 0,-2 1 0,-1-1 0,-1 0 0,2-43 0,-7 51 0,0 1 0,-1-1 0,-2 0 0,1 0 0,-9-25 0,9 37 0,0 0 0,0 0 0,-1 1 0,0-1 0,0 1 0,0 0 0,-1 0 0,0 0 0,0 0 0,-1 1 0,1 0 0,-1 0 0,-1 0 0,1 0 0,0 1 0,-1 0 0,-10-5 0,14 7 0,0 1 0,-1 0 0,1 0 0,-1 0 0,0 0 0,1 0 0,-1 1 0,0-1 0,1 1 0,-1-1 0,0 1 0,1 0 0,-1 0 0,0 1 0,0-1 0,1 0 0,-1 1 0,0 0 0,1 0 0,-1-1 0,0 1 0,1 1 0,0-1 0,-1 0 0,1 1 0,0-1 0,-1 1 0,1 0 0,0 0 0,0-1 0,0 1 0,1 1 0,-1-1 0,0 0 0,1 0 0,0 1 0,-1-1 0,1 1 0,-1 3 0,-2 5 0,0-1 0,1 1 0,1 0 0,0 0 0,1 0 0,0 0 0,0 0 0,2 18 0,1-6 0,2 0 0,0 0 0,2 0 0,0 0 0,1-1 0,2-1 0,0 1 0,1-1 0,1-1 0,1 0 0,1 0 0,28 32 0,-35-46 0,-1-1 0,1 0 0,0 0 0,1 0 0,-1-1 0,1 0 0,0 0 0,0-1 0,0 0 0,1 0 0,-1 0 0,16 2 0,-18-4 0,1-1 0,0 1 0,0-1 0,0 0 0,0-1 0,0 0 0,0 0 0,0 0 0,0 0 0,-1-1 0,1 0 0,0 0 0,-1-1 0,0 1 0,1-1 0,-1-1 0,6-4 0,-1-1 0,-1 0 0,0-1 0,0 0 0,-1 0 0,-1-1 0,0 0 0,0 0 0,-1 0 0,-1-1 0,0 0 0,0-1 0,-1 1 0,4-23 0,-3 6 0,-2 1 0,0-1 0,-2 0 0,-1 0 0,-5-34 0,3 44 0,-8-28 0,10 43 0,-1 0 0,-1 0 0,1 0 0,-1 1 0,1-1 0,-1 0 0,0 1 0,0 0 0,-1-1 0,1 1 0,-1 0 0,1 0 0,-7-5 0,9 8 0,-1-1 0,1 1 0,-1 0 0,1-1 0,-1 1 0,1 0 0,-1 0 0,0-1 0,1 1 0,-1 0 0,1 0 0,-1 0 0,1 0 0,-1 0 0,0 0 0,1 0 0,-1 0 0,0 0 0,1 0 0,-1 0 0,1 0 0,-1 0 0,0 0 0,1 1 0,-1-1 0,1 0 0,-1 1 0,0-1 0,0 2 0,0-1 0,-1 0 0,1 0 0,0 1 0,0-1 0,1 1 0,-1-1 0,0 1 0,0-1 0,0 3 0,-8 40 0,7-16 0,0 1 0,2-1 0,2 0 0,0 1 0,2-1 0,1 0 0,1 0 0,2-1 0,0 0 0,2 0 0,1-1 0,1 0 0,1-1 0,22 31 0,-28-47 43,0 0 0,1 0-1,0-1 1,0 0 0,1-1-1,0 1 1,11 5 0,-17-11-72,0 0 1,0-1-1,0 0 1,0 1-1,1-1 1,-1 0-1,0-1 1,1 1 0,-1 0-1,1-1 1,6 0-1,-8 0-43,1-1 1,-1 1-1,0-1 0,1 0 0,-1 0 0,0 0 0,0 0 0,1 0 1,-1 0-1,0-1 0,0 1 0,0-1 0,0 1 0,-1-1 0,1 0 1,0 1-1,-1-1 0,3-4 0,8-13-6754</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11.208"/>
    </inkml:context>
    <inkml:brush xml:id="br0">
      <inkml:brushProperty name="width" value="0.05" units="cm"/>
      <inkml:brushProperty name="height" value="0.05" units="cm"/>
      <inkml:brushProperty name="color" value="#FFFFFF"/>
    </inkml:brush>
  </inkml:definitions>
  <inkml:trace contextRef="#ctx0" brushRef="#br0">614 158 24575,'45'-23'0,"72"-50"0,-116 72 0,1 0 0,-1 0 0,1-1 0,-1 1 0,1 0 0,-1-1 0,0 1 0,1-1 0,-1 1 0,0-1 0,0 0 0,0 1 0,-1-1 0,1 0 0,0 0 0,-1 0 0,1 0 0,0-3 0,-1 4 0,-1-1 0,1 1 0,0 0 0,-1 0 0,1 0 0,-1 0 0,1-1 0,-1 1 0,0 0 0,0 0 0,1 0 0,-1 0 0,0 0 0,0 0 0,0 0 0,0 1 0,0-1 0,0 0 0,0 1 0,0-1 0,0 0 0,-1 1 0,1-1 0,0 1 0,0-1 0,0 1 0,-1 0 0,1 0 0,-3-1 0,-6 0 0,-1-1 0,1 2 0,-1-1 0,0 1 0,1 1 0,-1 0 0,-12 3 0,-75 22 0,81-21 0,-439 168 0,450-171 0,-5 3 0,0 0 0,1 0 0,-1 1 0,-17 14 0,26-18 0,0-1 0,0 1 0,1 0 0,-1 0 0,0 0 0,1 0 0,-1 0 0,1 0 0,0 0 0,0 0 0,0 0 0,0 1 0,0-1 0,0 1 0,1-1 0,-1 0 0,1 1 0,-1-1 0,1 1 0,0-1 0,0 1 0,0-1 0,1 1 0,-1-1 0,0 1 0,1-1 0,0 0 0,-1 1 0,1-1 0,1 3 0,12 21 0,25 37 0,0-2 0,-9-4 0,-2 2 0,-2 0 0,-3 2 0,-3 0 0,-2 1 0,-3 1 0,7 69 0,-9-17 0,-5 0 0,-7 121 0,-7-152 0,-3 1 0,-3-1 0,-35 122 0,15-104 0,-28 108 0,58-199 0,0 0 0,1 0 0,0 0 0,1 0 0,0 0 0,3 17 0,-2-24 0,0 1 0,0-1 0,0 0 0,1 0 0,-1 0 0,1 0 0,0 0 0,0-1 0,0 1 0,1 0 0,-1-1 0,1 0 0,0 0 0,0 1 0,0-2 0,1 1 0,-1 0 0,1-1 0,6 4 0,1-1 0,0 0 0,1-2 0,0 1 0,0-1 0,0-1 0,0 0 0,0-1 0,13 0 0,16-1 0,42-7 0,-28 0-341,0-3 0,-1-2-1,74-26 1,-110 31-6485</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11.811"/>
    </inkml:context>
    <inkml:brush xml:id="br0">
      <inkml:brushProperty name="width" value="0.05" units="cm"/>
      <inkml:brushProperty name="height" value="0.05" units="cm"/>
      <inkml:brushProperty name="color" value="#FFFFFF"/>
    </inkml:brush>
  </inkml:definitions>
  <inkml:trace contextRef="#ctx0" brushRef="#br0">11 128 24575,'-10'-1'0,"19"0"0,-1-1 0,606-71 0,-386 50 0,-216 21 34,5 1-383,0-1-1,0-1 0,28-9 0,-28 5-6476</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12.198"/>
    </inkml:context>
    <inkml:brush xml:id="br0">
      <inkml:brushProperty name="width" value="0.05" units="cm"/>
      <inkml:brushProperty name="height" value="0.05" units="cm"/>
      <inkml:brushProperty name="color" value="#FFFFFF"/>
    </inkml:brush>
  </inkml:definitions>
  <inkml:trace contextRef="#ctx0" brushRef="#br0">73 19 24575,'-11'-1'0,"1"0"0,0 0 0,-17-6 0,12 3 0,98 0 0,-4 4 0,0 4 0,-1 4 0,120 26 0,-185-31 0,0 1 0,-1 0 0,1 1 0,-1 1 0,19 11 0,-26-14 0,-1 0 0,0 0 0,1 1 0,-2-1 0,1 1 0,0 0 0,-1 0 0,1 1 0,-1-1 0,-1 1 0,1-1 0,0 1 0,-1 0 0,0 0 0,0 0 0,2 10 0,-3-4 0,0 1 0,-1 0 0,0 0 0,-1-1 0,0 1 0,-1 0 0,0-1 0,-1 1 0,0-1 0,-1 1 0,0-1 0,-1-1 0,0 1 0,-11 16 0,-9 11 0,-2-1 0,-45 47 0,62-73 0,-260 263-1365,225-231-5461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13.295"/>
    </inkml:context>
    <inkml:brush xml:id="br0">
      <inkml:brushProperty name="width" value="0.05" units="cm"/>
      <inkml:brushProperty name="height" value="0.05" units="cm"/>
      <inkml:brushProperty name="color" value="#FFFFFF"/>
    </inkml:brush>
  </inkml:definitions>
  <inkml:trace contextRef="#ctx0" brushRef="#br0">1 79 24575,'0'-6'0,"0"0"0,0 0 0,1 0 0,-1 1 0,2-1 0,-1 0 0,0 0 0,4-6 0,-5 11 0,1-1 0,0 1 0,0 0 0,0 0 0,0-1 0,0 1 0,0 0 0,1 0 0,-1 0 0,0 0 0,1 0 0,-1 1 0,0-1 0,1 0 0,-1 1 0,1-1 0,-1 0 0,1 1 0,-1 0 0,1-1 0,-1 1 0,1 0 0,0 0 0,-1 0 0,1 0 0,-1 0 0,1 0 0,-1 1 0,1-1 0,0 0 0,-1 1 0,1-1 0,-1 1 0,0 0 0,3 0 0,13 6 0,0 1 0,0 1 0,0 0 0,22 17 0,60 54 0,-39-30 0,11 4-1365,-44-34-5461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10.827"/>
    </inkml:context>
    <inkml:brush xml:id="br0">
      <inkml:brushProperty name="width" value="0.05" units="cm"/>
      <inkml:brushProperty name="height" value="0.05" units="cm"/>
      <inkml:brushProperty name="color" value="#FFFFFF"/>
    </inkml:brush>
  </inkml:definitions>
  <inkml:trace contextRef="#ctx0" brushRef="#br0">74 458 24575,'0'-1'0,"0"1"0,0-1 0,0 1 0,0-1 0,0 1 0,0-1 0,0 1 0,0-1 0,0 0 0,0 1 0,0-1 0,-1 1 0,1-1 0,0 1 0,0-1 0,0 1 0,-1-1 0,1 1 0,0-1 0,-1 1 0,1-1 0,0 1 0,-1 0 0,1-1 0,0 1 0,-1-1 0,1 1 0,-1 0 0,1 0 0,-1-1 0,1 1 0,-1 0 0,1 0 0,-1-1 0,1 1 0,-1 0 0,1 0 0,-1 0 0,0 0 0,1 0 0,-1 0 0,0 0 0,0 0 0,0 0 0,1 1 0,-1-1 0,0 0 0,0 1 0,0-1 0,0 1 0,1-1 0,-1 1 0,0 0 0,1-1 0,-1 1 0,0 0 0,1-1 0,-1 1 0,1 0 0,-1 0 0,1 0 0,-1-1 0,1 1 0,-1 0 0,1 0 0,0 0 0,0 0 0,-1 1 0,0 14 0,0 0 0,2 0 0,-1 0 0,5 20 0,0 12 0,-3-17 0,0-17 0,-1 0 0,0 1 0,-1-1 0,0 0 0,-1 0 0,-4 16 0,5-30 0,0 0 0,0 0 0,0 1 0,0-1 0,0 0 0,0 0 0,0 0 0,0 1 0,0-1 0,0 0 0,0 0 0,0 1 0,0-1 0,0 0 0,0 0 0,0 0 0,-1 1 0,1-1 0,0 0 0,0 0 0,0 0 0,0 1 0,-1-1 0,1 0 0,0 0 0,0 0 0,0 0 0,0 0 0,-1 1 0,1-1 0,0 0 0,0 0 0,-1 0 0,1 0 0,0 0 0,0 0 0,0 0 0,-1 0 0,1 0 0,0 0 0,0 0 0,-1 0 0,1 0 0,0 0 0,0 0 0,-1 0 0,1 0 0,-8-13 0,-2-20 0,-1-21 0,4-1 0,-3-106 0,11 120 0,1-1 0,3 1 0,1 0 0,18-62 0,-21 91 0,1 1 0,0 0 0,1 0 0,1 0 0,0 0 0,0 1 0,0 0 0,2 0 0,12-13 0,-13 17 0,-1 0 0,1 1 0,0 0 0,0 1 0,1-1 0,-1 1 0,1 1 0,0 0 0,0 0 0,0 0 0,1 1 0,-1 0 0,1 1 0,9-1 0,-1 1 0,-1 1 0,0 1 0,1 0 0,-1 1 0,0 1 0,0 1 0,30 10 0,-34-10 0,-1 1 0,0 1 0,0 0 0,0 0 0,0 1 0,-1 0 0,0 1 0,-1 0 0,0 0 0,0 1 0,7 10 0,-13-15 0,0-1 0,-1 1 0,0 0 0,0 0 0,0 0 0,0 0 0,0 0 0,-1 0 0,0 0 0,0 0 0,0 1 0,0-1 0,-1 0 0,1 1 0,-1-1 0,0 1 0,-1-1 0,1 0 0,-1 1 0,0-1 0,0 0 0,-2 6 0,-1-3 0,0 1 0,0-1 0,-1 0 0,1 0 0,-2-1 0,1 0 0,-1 0 0,0 0 0,0 0 0,-13 8 0,-62 35 0,51-31 0,28-18 0,1 1 0,-1 0 0,1 0 0,0 0 0,-1 0 0,1 0 0,0 0 0,0 0 0,0 0 0,-1 1 0,1-1 0,-1 3 0,2-4 0,0 1 0,0-1 0,0 1 0,0-1 0,0 1 0,-1-1 0,1 1 0,1-1 0,-1 1 0,0-1 0,0 0 0,0 1 0,0-1 0,0 1 0,0-1 0,0 1 0,1-1 0,-1 1 0,0-1 0,0 0 0,1 1 0,-1-1 0,0 1 0,1-1 0,-1 0 0,0 1 0,1-1 0,3 3 0,0-1 0,0 1 0,1-1 0,-1 0 0,1-1 0,8 3 0,16 4 0,2 0 0,-1 1 0,0 2 0,0 1 0,37 20 0,-64-30 0,0 0 0,0 0 0,0 0 0,-1 0 0,1 0 0,0 1 0,-1-1 0,1 1 0,-1 0 0,0 0 0,0-1 0,0 2 0,-1-1 0,1 0 0,-1 0 0,1 0 0,-1 1 0,0-1 0,0 1 0,0 4 0,-1-4 0,0 0 0,-1 0 0,1-1 0,-1 1 0,0 0 0,0-1 0,0 1 0,-1 0 0,1-1 0,-1 0 0,0 1 0,0-1 0,0 0 0,0 0 0,0 0 0,-1 0 0,0 0 0,1-1 0,-5 3 0,-4 4 31,0-1 0,-1 0 0,0-1 0,-1-1 0,1 0 0,-1 0 0,0-1 0,-1-1 1,1 0-1,-15 1 0,5-1-316,0-1 1,0-2-1,1 0 1,-1-2-1,-31-4 1,11-2-6542</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13.457"/>
    </inkml:context>
    <inkml:brush xml:id="br0">
      <inkml:brushProperty name="width" value="0.05" units="cm"/>
      <inkml:brushProperty name="height" value="0.05" units="cm"/>
      <inkml:brushProperty name="color" value="#FFFFFF"/>
    </inkml:brush>
  </inkml:definitions>
  <inkml:trace contextRef="#ctx0" brushRef="#br0">289 9 24575,'-3'-3'0,"-3"-1"0,-8 3 0,-3 7 0,-3 13 0,-3 14 0,-4 10 0,-3 10 0,-3 8 0,2 2 0,3-1 0,3-4 0,7-7 0,5-12-8191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13.787"/>
    </inkml:context>
    <inkml:brush xml:id="br0">
      <inkml:brushProperty name="width" value="0.05" units="cm"/>
      <inkml:brushProperty name="height" value="0.05" units="cm"/>
      <inkml:brushProperty name="color" value="#FFFFFF"/>
    </inkml:brush>
  </inkml:definitions>
  <inkml:trace contextRef="#ctx0" brushRef="#br0">158 145 24575,'25'-39'0,"-21"34"0,0 0 0,0 0 0,-1-1 0,1 1 0,-1-1 0,-1 0 0,1 0 0,-1 0 0,0 0 0,0 0 0,1-9 0,-3 14 0,0-1 0,-1 1 0,1 0 0,-1-1 0,1 1 0,-1 0 0,1 0 0,-1-1 0,1 1 0,-1 0 0,0 0 0,0 0 0,0 0 0,0 0 0,0 0 0,0 0 0,0 0 0,0 0 0,0 1 0,0-1 0,0 0 0,0 1 0,-1-1 0,1 1 0,0-1 0,0 1 0,-1 0 0,1-1 0,0 1 0,-1 0 0,1 0 0,0 0 0,-3 0 0,-7-1 0,0 1 0,-21 2 0,27-2 0,-3 1 0,0 0 0,0 0 0,0 1 0,1 0 0,-1 0 0,1 0 0,-1 1 0,1 1 0,-11 6 0,15-8 0,0 0 0,0 0 0,1 1 0,-1-1 0,0 1 0,1 0 0,0 0 0,0 0 0,0 0 0,0 0 0,0 0 0,0 0 0,1 1 0,0-1 0,0 0 0,0 1 0,0-1 0,0 1 0,1 0 0,-1-1 0,1 1 0,0 0 0,0 3 0,1 0 0,0 0 0,0 0 0,1 0 0,0 0 0,0 0 0,1 0 0,0-1 0,0 1 0,0-1 0,1 0 0,0 0 0,0 0 0,1 0 0,-1-1 0,9 8 0,6 3 0,2 0 0,-1-1 0,26 12 0,-24-14 0,0 1 0,26 22 0,-47-35 0,1 0 0,-1 1 0,0-1 0,1 0 0,-1 0 0,0 1 0,0-1 0,0 0 0,0 1 0,0 0 0,0-1 0,0 1 0,0-1 0,-1 1 0,1 0 0,-1-1 0,1 1 0,-1 0 0,0 0 0,0-1 0,1 1 0,-1 0 0,0 0 0,-1 0 0,1-1 0,0 1 0,0 0 0,-2 2 0,1-1 0,-1 0 0,0-1 0,0 1 0,-1 0 0,1-1 0,0 1 0,-1-1 0,0 0 0,1 1 0,-1-1 0,0-1 0,0 1 0,-6 2 0,-7 3-227,-1 0-1,0-2 1,-1 0-1,1-1 1,-35 3-1,20-4-6598</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14.064"/>
    </inkml:context>
    <inkml:brush xml:id="br0">
      <inkml:brushProperty name="width" value="0.05" units="cm"/>
      <inkml:brushProperty name="height" value="0.05" units="cm"/>
      <inkml:brushProperty name="color" value="#FFFFFF"/>
    </inkml:brush>
  </inkml:definitions>
  <inkml:trace contextRef="#ctx0" brushRef="#br0">5 76 24575,'0'-3'0,"-3"-1"0,2 0 0,4 1 0,8 1 0,7 1 0,10-3 0,9 0 0,10-3 0,6-3 0,0 1 0,-1 1 0,-5-1 0,-12 1-8191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14.419"/>
    </inkml:context>
    <inkml:brush xml:id="br0">
      <inkml:brushProperty name="width" value="0.05" units="cm"/>
      <inkml:brushProperty name="height" value="0.05" units="cm"/>
      <inkml:brushProperty name="color" value="#FFFFFF"/>
    </inkml:brush>
  </inkml:definitions>
  <inkml:trace contextRef="#ctx0" brushRef="#br0">276 139 24575,'5'-32'0,"-4"29"0,0 0 0,0-1 0,0 1 0,-1 0 0,0-1 0,1 1 0,-1-1 0,-1 1 0,1-1 0,0 1 0,-1-1 0,-1-5 0,0 5 0,1 1 0,0 0 0,-1 0 0,0 0 0,0 1 0,0-1 0,0 0 0,0 1 0,0-1 0,-1 1 0,1 0 0,-1-1 0,1 1 0,-1 1 0,0-1 0,-4-2 0,1 2 0,1 0 0,-1 0 0,0 0 0,0 1 0,0 0 0,0 0 0,0 1 0,-10 0 0,4 1 0,1 0 0,-1 1 0,1 0 0,-1 1 0,1 0 0,0 1 0,0 0 0,1 1 0,-12 7 0,18-10 0,0 0 0,0 1 0,0 0 0,0 0 0,1 0 0,0 1 0,0-1 0,0 1 0,0-1 0,0 1 0,1 0 0,-1 0 0,1 1 0,0-1 0,0 0 0,1 1 0,-2 4 0,2-4 0,1 0 0,0 0 0,0 0 0,0 0 0,1 0 0,-1 0 0,1 0 0,1 0 0,-1 0 0,0 0 0,1 0 0,0 0 0,0-1 0,1 1 0,4 6 0,6 6 0,0 1 0,1-2 0,0 0 0,32 26 0,76 47 0,-50-38 0,-67-48 0,-1 0 0,0 1 0,0 0 0,0-1 0,-1 1 0,5 6 0,-8-9 0,1-1 0,-1 1 0,1 0 0,-1 0 0,1 0 0,-1 0 0,0 0 0,1 0 0,-1 0 0,0-1 0,0 1 0,0 0 0,0 0 0,0 0 0,0 0 0,0 0 0,0 0 0,0 0 0,0 0 0,-1 0 0,1 0 0,0 0 0,-1 0 0,1-1 0,-1 1 0,1 0 0,0 0 0,-1 0 0,0 0 0,1-1 0,-1 1 0,0 0 0,1-1 0,-1 1 0,0-1 0,0 1 0,1 0 0,-1-1 0,0 0 0,0 1 0,-1 0 0,-7 2-63,0 1-1,-1-2 1,1 1-1,0-1 1,-1-1-1,1 0 0,-1 0 1,-10-1-1,8 1-729,-30 0-6033</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14.777"/>
    </inkml:context>
    <inkml:brush xml:id="br0">
      <inkml:brushProperty name="width" value="0.05" units="cm"/>
      <inkml:brushProperty name="height" value="0.05" units="cm"/>
      <inkml:brushProperty name="color" value="#FFFFFF"/>
    </inkml:brush>
  </inkml:definitions>
  <inkml:trace contextRef="#ctx0" brushRef="#br0">95 183 24575,'2'1'0,"-1"0"0,0 1 0,-1-1 0,1 1 0,0 0 0,0-1 0,-1 1 0,1 0 0,0-1 0,-1 1 0,0 0 0,1 2 0,-1-3 0,0-1 0,0 1 0,0 0 0,0 0 0,0 0 0,0-1 0,0 1 0,0 0 0,1 0 0,-1 0 0,0-1 0,0 1 0,1 0 0,-1-1 0,1 1 0,-1 0 0,1-1 0,-1 1 0,1 0 0,-1-1 0,1 1 0,-1-1 0,1 1 0,0-1 0,-1 1 0,1-1 0,0 1 0,0-1 0,-1 0 0,1 1 0,0-1 0,0 0 0,-1 0 0,1 0 0,0 0 0,0 0 0,0 1 0,-1-1 0,1 0 0,0-1 0,1 1 0,10-1 0,-1-1 0,1 0 0,-1 0 0,1-2 0,-1 1 0,16-8 0,-19 7 0,0 0 0,-1 0 0,1-1 0,-1 0 0,0 0 0,0 0 0,-1-1 0,0 0 0,8-10 0,-12 14 0,0-1 0,0 0 0,-1 1 0,1-1 0,-1 0 0,0 0 0,1 1 0,-1-1 0,-1 0 0,1 0 0,0-1 0,-1 1 0,1 0 0,-1 0 0,0 0 0,0 0 0,0 0 0,-1 0 0,1 0 0,-1 0 0,0 0 0,0 0 0,0 0 0,0 0 0,0 0 0,0 0 0,-1 0 0,1 1 0,-1-1 0,0 1 0,0-1 0,0 1 0,0 0 0,0-1 0,-1 1 0,-4-3 0,1 1 0,0 0 0,0 0 0,0 1 0,0 0 0,-1 0 0,0 0 0,1 1 0,-1 0 0,0 0 0,0 1 0,0-1 0,-1 2 0,1-1 0,0 1 0,-9 1 0,8 0 0,-1 2 0,1-1 0,0 1 0,-1 0 0,1 1 0,0 0 0,1 0 0,-1 1 0,1 0 0,0 0 0,0 1 0,1 0 0,-1 0 0,1 0 0,1 1 0,-1 0 0,1 0 0,0 0 0,1 1 0,0 0 0,0 0 0,0 0 0,-2 11 0,3-12 0,1 1 0,0 0 0,0 0 0,0 0 0,1 0 0,1 0 0,0 0 0,0 0 0,0 0 0,1 0 0,0 0 0,0-1 0,1 1 0,0 0 0,1 0 0,-1-1 0,1 1 0,1-1 0,0 0 0,0 0 0,0 0 0,1-1 0,0 0 0,0 1 0,9 7 0,-3-6-136,-1-1-1,1 0 1,0-1-1,1-1 1,-1 1-1,1-2 1,0 0-1,1 0 0,19 3 1,17 0-6690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15.074"/>
    </inkml:context>
    <inkml:brush xml:id="br0">
      <inkml:brushProperty name="width" value="0.05" units="cm"/>
      <inkml:brushProperty name="height" value="0.05" units="cm"/>
      <inkml:brushProperty name="color" value="#FFFFFF"/>
    </inkml:brush>
  </inkml:definitions>
  <inkml:trace contextRef="#ctx0" brushRef="#br0">49 73 24575,'-4'-4'0,"0"-1"0,1 1 0,0-1 0,-5-8 0,-4-8 0,7 14 0,-4-6 0,21 20 0,-7-3 0,83 62 0,-77-58 0,1-1 0,0-1 0,1 0 0,-1 0 0,27 6 0,-36-11 6,0-1 0,0 1 0,1-1 0,-1 0 0,0 0 0,0 0 0,1 0-1,-1-1 1,0 1 0,0-1 0,0 0 0,0 0 0,0 0 0,0 0 0,0 0 0,0-1 0,0 1 0,0-1-1,-1 0 1,1 0 0,-1 0 0,1 0 0,-1 0 0,3-4 0,25-18-1519,-21 19-5313</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15.793"/>
    </inkml:context>
    <inkml:brush xml:id="br0">
      <inkml:brushProperty name="width" value="0.05" units="cm"/>
      <inkml:brushProperty name="height" value="0.05" units="cm"/>
      <inkml:brushProperty name="color" value="#FFFFFF"/>
    </inkml:brush>
  </inkml:definitions>
  <inkml:trace contextRef="#ctx0" brushRef="#br0">1 48 24575,'0'-3'0,"0"-4"0,0-4 0,0-2 0,3 3 0,1 6 0,3 11 0,3 9 0,-1 8 0,2 12 0,2 8 0,2 6 0,0 7 0,2 1 0,0 1 0,-2-4 0,-1-6 0,-3-11-8191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16.129"/>
    </inkml:context>
    <inkml:brush xml:id="br0">
      <inkml:brushProperty name="width" value="0.05" units="cm"/>
      <inkml:brushProperty name="height" value="0.05" units="cm"/>
      <inkml:brushProperty name="color" value="#FFFFFF"/>
    </inkml:brush>
  </inkml:definitions>
  <inkml:trace contextRef="#ctx0" brushRef="#br0">330 0 24575,'-14'1'0,"0"1"0,0 0 0,1 0 0,-1 2 0,1-1 0,0 2 0,0 0 0,0 0 0,0 2 0,-17 11 0,14-8 0,1 1 0,0 0 0,1 1 0,0 1 0,1 0 0,1 1 0,-15 21 0,-1 13 0,26-44 0,0 0 0,1 1 0,-1-1 0,1 0 0,0 1 0,0-1 0,0 1 0,1-1 0,0 1 0,0 4 0,0-8 0,0 0 0,0 0 0,0 0 0,0 0 0,1 0 0,-1 0 0,0 0 0,0 0 0,1 0 0,-1 0 0,1 0 0,-1 0 0,1-1 0,-1 1 0,1 0 0,0 0 0,-1 0 0,1-1 0,0 1 0,0 0 0,-1-1 0,1 1 0,0-1 0,0 1 0,1 0 0,0-1 0,0 1 0,0-1 0,0 0 0,-1 0 0,1 0 0,0 0 0,0-1 0,0 1 0,0 0 0,0-1 0,-1 1 0,4-2 0,5-2 0,-1-1 0,1-1 0,13-9 0,-22 14 0,7-5 0,33-24 0,2 1 0,0 3 0,48-22 0,-75 42 0,0 0 0,0 1 0,1 0 0,-1 2 0,24-3 0,-28 5 0,-1 1 0,1 0 0,-1 1 0,1 0 0,-1 1 0,0 0 0,0 1 0,0 0 0,11 5 0,27 18-1365,-6 3-5461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17.953"/>
    </inkml:context>
    <inkml:brush xml:id="br0">
      <inkml:brushProperty name="width" value="0.05" units="cm"/>
      <inkml:brushProperty name="height" value="0.05" units="cm"/>
      <inkml:brushProperty name="color" value="#FFFFFF"/>
    </inkml:brush>
  </inkml:definitions>
  <inkml:trace contextRef="#ctx0" brushRef="#br0">557 146 24575,'25'-34'0,"11"-15"0,-34 45 0,1 0 0,-1-1 0,0 1 0,0-1 0,0 1 0,-1-1 0,0 0 0,0 0 0,1-5 0,-2 10 0,0 0 0,0-1 0,0 1 0,0-1 0,0 1 0,0 0 0,0-1 0,0 1 0,0-1 0,0 1 0,0 0 0,0-1 0,0 1 0,-1-1 0,1 1 0,0 0 0,0-1 0,0 1 0,-1 0 0,1-1 0,0 1 0,0 0 0,-1 0 0,1-1 0,0 1 0,-1 0 0,1 0 0,0-1 0,-1 1 0,1 0 0,0 0 0,-1 0 0,1-1 0,0 1 0,-1 0 0,1 0 0,-1 0 0,1 0 0,0 0 0,-1 0 0,1 0 0,-1 0 0,1 0 0,0 0 0,-1 0 0,1 0 0,-1 0 0,1 0 0,0 1 0,-1-1 0,-20 10 0,-7 8 0,2 2 0,-29 28 0,12-10 0,-57 51 0,-120 137 0,202-206 0,1 1 0,2 0 0,-25 45 0,33-52 0,1 0 0,0 1 0,1-1 0,1 1 0,1 0 0,0 0 0,0 1 0,1 18 0,4 39-11,4-1 0,26 131 0,-15-113-256,30 244-232,-13 2-1,-15 473 0,-29-491 331,0 321-320,10-630 505,0 14 391,1 1 0,0-1 0,2 0 0,1-1-1,11 39 1,-13-58-407,0 1 0,0 0 0,0 0 0,1-1 0,0 0 0,0 1 0,0-1 0,0 0 0,0 0 0,0 0 0,1-1 0,-1 1 0,1-1 0,0 0 0,0 0 0,0 0 0,0-1 0,0 1 0,0-1 0,0 0 0,6 1 0,10 1 0,1-1 0,0 0 0,24-2 0,-22-1 0,635-29 0,-645 29-170,1 0-1,-1-1 0,0 0 1,0-1-1,0-1 0,0 0 1,14-7-1,-8 0-6655</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18.954"/>
    </inkml:context>
    <inkml:brush xml:id="br0">
      <inkml:brushProperty name="width" value="0.05" units="cm"/>
      <inkml:brushProperty name="height" value="0.05" units="cm"/>
      <inkml:brushProperty name="color" value="#FFFFFF"/>
    </inkml:brush>
  </inkml:definitions>
  <inkml:trace contextRef="#ctx0" brushRef="#br0">1369 394 24575,'-1'-34'0,"1"7"0,0 1 0,6-40 0,-5 58 0,1 1 0,0-1 0,0 0 0,1 1 0,0-1 0,0 1 0,1 0 0,0 0 0,0 1 0,0-1 0,1 1 0,10-11 0,-1 5 0,0 1 0,0 1 0,1 0 0,1 2 0,0-1 0,0 2 0,0 0 0,27-7 0,8 1 0,84-12 0,-80 19 0,1 2 0,-1 2 0,1 3 0,0 2 0,-1 3 0,0 2 0,0 2 0,-1 3 0,0 2 0,95 41 0,-110-37 0,-2 1 0,0 2 0,-1 1 0,-2 2 0,0 1 0,38 40 0,-47-40 0,-1 2 0,-1 1 0,-2 0 0,-1 2 0,-1 0 0,-2 2 0,26 64 0,-29-51-27,-1 1 0,-2 0 0,-3 1-1,-1 0 1,0 83 0,-29 245-309,11-253 226,-58 1330-11,62-1153 116,-2 142 131,9-432-46,0 1-1,-1-1 0,0 0 0,-4 18 0,4-24-66,0-1 1,-1 1-1,1-1 0,-1 1 1,0-1-1,0 1 0,0-1 1,-1 0-1,1 0 0,-1 0 1,0 0-1,0-1 0,1 1 1,-2-1-1,-5 4 0,-4 1-13,-1 0 0,-1-1 0,1-1 0,-1 0 0,0-1 0,-15 2 0,-100 9 0,103-13 0,-752 19-2740,396-19 1816,-259 26 990,9 56-887,493-55-2951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11.235"/>
    </inkml:context>
    <inkml:brush xml:id="br0">
      <inkml:brushProperty name="width" value="0.05" units="cm"/>
      <inkml:brushProperty name="height" value="0.05" units="cm"/>
      <inkml:brushProperty name="color" value="#FFFFFF"/>
    </inkml:brush>
  </inkml:definitions>
  <inkml:trace contextRef="#ctx0" brushRef="#br0">1 284 24575,'0'418'0,"2"-446"0,1 1 0,1-1 0,12-37 0,-4 17 0,42-162 0,-38 162 0,2 1 0,30-58 0,-43 95 0,1 0 0,0 0 0,0 1 0,1 0 0,1 0 0,13-13 0,-19 20 0,0 1 0,0-1 0,0 1 0,0 0 0,0-1 0,0 1 0,1 0 0,-1 0 0,0 0 0,1 0 0,-1 1 0,0-1 0,1 1 0,-1-1 0,1 1 0,-1 0 0,1 0 0,-1 0 0,1 0 0,-1 0 0,1 1 0,-1-1 0,0 1 0,1 0 0,-1 0 0,0-1 0,1 2 0,-1-1 0,0 0 0,0 0 0,0 1 0,0-1 0,0 1 0,0-1 0,0 1 0,2 3 0,3 4 0,0-1 0,0 1 0,-1 1 0,0-1 0,-1 1 0,8 21 0,17 67 0,-25-80 0,18 79-682,17 175-1,-36-234-6143</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26.736"/>
    </inkml:context>
    <inkml:brush xml:id="br0">
      <inkml:brushProperty name="width" value="0.05" units="cm"/>
      <inkml:brushProperty name="height" value="0.05" units="cm"/>
      <inkml:brushProperty name="color" value="#FFFFFF"/>
    </inkml:brush>
  </inkml:definitions>
  <inkml:trace contextRef="#ctx0" brushRef="#br0">224 262 24575,'-36'1'0,"0"2"0,0 1 0,-59 16 0,93-20 0,0 1 0,0-1 0,1 1 0,-1-1 0,0 1 0,1 0 0,-1 0 0,0 0 0,1 0 0,-2 1 0,2-2 0,1 0 0,0 1 0,0-1 0,0 0 0,0 0 0,0 0 0,0 0 0,0 0 0,0 0 0,0 1 0,0-1 0,0 0 0,0 0 0,0 0 0,0 0 0,0 0 0,0 1 0,0-1 0,0 0 0,0 0 0,0 0 0,0 0 0,0 0 0,0 0 0,0 1 0,1-1 0,-1 0 0,0 0 0,0 0 0,0 0 0,0 0 0,0 0 0,0 0 0,0 0 0,0 0 0,1 1 0,-1-1 0,0 0 0,0 0 0,0 0 0,0 0 0,0 0 0,0 0 0,1 0 0,15 3 0,14-2 0,51-4 0,-55 1 0,936-112-2398,-929 109 2390,892-149-3101,-777 124 433</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26.965"/>
    </inkml:context>
    <inkml:brush xml:id="br0">
      <inkml:brushProperty name="width" value="0.05" units="cm"/>
      <inkml:brushProperty name="height" value="0.05" units="cm"/>
      <inkml:brushProperty name="color" value="#FFFFFF"/>
    </inkml:brush>
  </inkml:definitions>
  <inkml:trace contextRef="#ctx0" brushRef="#br0">0 272 24575,'70'-46'0,"2"4"0,2 2 0,119-46 0,-156 73 0,0 2 0,0 1 0,1 2 0,0 2 0,1 1 0,-1 2 0,1 2 0,-1 1 0,71 10 0,-89-7 0,0 2 0,0 0 0,0 1 0,-1 1 0,0 1 0,-1 1 0,1 0 0,23 18 0,-32-20 0,0 1 0,-1 0 0,0 0 0,-1 1 0,1 1 0,-2-1 0,0 1 0,0 0 0,0 1 0,-1 0 0,-1 0 0,0 0 0,-1 1 0,0-1 0,4 18 0,-6-13-36,0 0 0,-1 0 0,0 1 0,-1-1 1,-1 1-1,-1-1 0,0 0 0,-1 0 0,-1 0 0,-1 0 0,-7 19 0,-2-3-124,-2-1 0,-1-1-1,-1 0 1,-33 41 0,5-16-284,-77 73 0,-65 35-1925,-19 0-1333</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39.727"/>
    </inkml:context>
    <inkml:brush xml:id="br0">
      <inkml:brushProperty name="width" value="0.05" units="cm"/>
      <inkml:brushProperty name="height" value="0.05" units="cm"/>
      <inkml:brushProperty name="color" value="#FFFFFF"/>
    </inkml:brush>
  </inkml:definitions>
  <inkml:trace contextRef="#ctx0" brushRef="#br0">7236 1532 24575,'19'-9'0,"-12"7"0,-1-1 0,1 0 0,-1-1 0,12-8 0,-15 10 0,-1 0 0,0 0 0,0-1 0,0 1 0,0-1 0,-1 0 0,1 1 0,-1-1 0,0 0 0,1 0 0,-1 0 0,0 0 0,-1 0 0,1 0 0,0-4 0,0-6 0,0 0 0,-2 0 0,1-1 0,-1 1 0,-1 0 0,-1 0 0,0 0 0,0 0 0,-1 1 0,-1-1 0,0 1 0,-12-21 0,-1 4 0,0 1 0,-2 1 0,-44-46 0,19 29-137,-2 2 0,-1 2 0,-3 3 0,-87-50 0,-238-93-857,-333-60-1768,-23 66 2481,-456-17-1504,-13 120 1,882 77 1416,-384 58-1,436-21-5,-460 136 0,480-94 230,183-59 997,-103 57 1,166-82-856,-22 13 971,-33 25 0,51-36-627,1 1 0,-1 0-1,1 0 1,0 1 0,0-1 0,1 1 0,-1 0 0,1 0-1,0 0 1,0 0 0,0 1 0,-3 10 0,6-15-329,0 0 1,0 1 0,-1-1 0,1 1-1,0-1 1,0 0 0,0 1 0,1-1 0,-1 1-1,0-1 1,0 0 0,1 1 0,-1-1-1,1 0 1,-1 1 0,1-1 0,0 0 0,-1 0-1,1 0 1,0 1 0,0-1 0,0 0-1,0 0 1,0 0 0,0 0 0,0-1 0,0 1-1,0 0 1,1 0 0,-1-1 0,0 1-1,0 0 1,3 0 0,11 2-6840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40.004"/>
    </inkml:context>
    <inkml:brush xml:id="br0">
      <inkml:brushProperty name="width" value="0.05" units="cm"/>
      <inkml:brushProperty name="height" value="0.05" units="cm"/>
      <inkml:brushProperty name="color" value="#FFFFFF"/>
    </inkml:brush>
  </inkml:definitions>
  <inkml:trace contextRef="#ctx0" brushRef="#br0">324 15 24575,'0'-7'0,"-1"0"0,-4 12 0,-2 6 0,-53 64 0,-3-3 0,-86 77 0,144-145 0,1 0 0,-1 0 0,1 1 0,0-1 0,0 1 0,-4 6 0,7-10 0,1 0 0,-1 0 0,1 0 0,-1 0 0,1 0 0,-1 0 0,1 0 0,0 0 0,0 0 0,0 0 0,-1 0 0,1 0 0,0 1 0,0-1 0,1 0 0,-1 0 0,0 0 0,0 0 0,0 0 0,1 0 0,-1 0 0,1 0 0,-1 0 0,0 0 0,1 0 0,0 0 0,-1 0 0,1 0 0,0 0 0,-1-1 0,1 1 0,0 0 0,0 0 0,0-1 0,1 2 0,8 4 0,0 0 0,1-1 0,0 0 0,0-1 0,0 0 0,16 3 0,3 2 0,188 64-1365,-145-47-5461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40.716"/>
    </inkml:context>
    <inkml:brush xml:id="br0">
      <inkml:brushProperty name="width" value="0.05" units="cm"/>
      <inkml:brushProperty name="height" value="0.05" units="cm"/>
      <inkml:brushProperty name="color" value="#FFFFFF"/>
    </inkml:brush>
  </inkml:definitions>
  <inkml:trace contextRef="#ctx0" brushRef="#br0">751 131 24575,'-5'-5'0,"-1"0"0,0 1 0,0 0 0,-1 0 0,1 1 0,-1 0 0,0 0 0,1 0 0,-1 1 0,-13-3 0,1 2 0,-1 0 0,-35 0 0,30 4 0,0 1 0,0 2 0,0 0 0,0 2 0,1 0 0,-1 2 0,2 1 0,-1 0 0,1 2 0,1 1 0,0 0 0,-30 24 0,31-20 0,1 0 0,1 1 0,0 2 0,1-1 0,2 2 0,0 0 0,0 1 0,2 1 0,1 0 0,1 1 0,1 1 0,-10 28 0,16-35 0,1 0 0,1 0 0,0 0 0,2 0 0,0 0 0,0 1 0,2-1 0,0 0 0,1 1 0,1-1 0,1 0 0,0-1 0,1 1 0,1-1 0,0 0 0,1 0 0,1 0 0,0-1 0,1 0 0,1-1 0,1 0 0,0-1 0,0 0 0,1 0 0,1-2 0,0 1 0,1-1 0,0-1 0,0-1 0,1 0 0,0-1 0,1 0 0,0-1 0,18 5 0,-9-5 0,0-2 0,1 0 0,0-1 0,-1-2 0,1-1 0,0-1 0,0-1 0,0-1 0,0-1 0,0-1 0,-1-2 0,36-12 0,-31 8 0,0-2 0,-1-2 0,-1 0 0,0-2 0,-1-1 0,0-1 0,-2-1 0,0-2 0,38-40 0,-49 45 0,-1 0 0,-1-1 0,0-1 0,-1 0 0,-1-1 0,-1 0 0,-1 0 0,0-1 0,-1 0 0,-2 0 0,0 0 0,4-37 0,-8 40 0,0 0 0,-1 0 0,-2 0 0,1 0 0,-2 0 0,0 0 0,-1 1 0,-1-1 0,0 1 0,-1 0 0,-1 0 0,-1 1 0,0 0 0,-1 0 0,0 1 0,-13-15 0,6 12 2,0 1-1,-1 0 1,0 1-1,-1 1 1,-1 1-1,0 1 1,-1 0-1,0 2 1,-41-16-1,23 13-407,-1 2-1,0 2 1,0 1-1,-68-4 1,-36 7-5768</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46.074"/>
    </inkml:context>
    <inkml:brush xml:id="br0">
      <inkml:brushProperty name="width" value="0.05" units="cm"/>
      <inkml:brushProperty name="height" value="0.05" units="cm"/>
      <inkml:brushProperty name="color" value="#FFFFFF"/>
    </inkml:brush>
  </inkml:definitions>
  <inkml:trace contextRef="#ctx0" brushRef="#br0">16 2206 24575,'0'0'0,"-1"0"0,1-1 0,-1 1 0,1 0 0,-1 0 0,0-1 0,1 1 0,-1-1 0,1 1 0,0 0 0,-1-1 0,1 1 0,-1-1 0,1 1 0,0-1 0,-1 1 0,1-1 0,0 0 0,-1 1 0,1-1 0,0 1 0,0-1 0,0 0 0,0 1 0,-1-2 0,-2-19 0,3 19 0,-2-20 0,2-1 0,0 1 0,1 0 0,2-1 0,0 1 0,10-32 0,1 7 0,1 2 0,23-44 0,-3 20-245,3 3-1,3 1 1,2 2-1,3 1 1,3 3 0,61-57-1,-11 24-586,4 4 0,185-120 0,-122 105 183,301-136 0,214-9-1197,-349 161 1057,4 14 0,419-35 0,593 53 268,-3 112 55,-752-9 2886,-584-47-2117,15 1 647,1 1-1,-1 1 0,1 2 1,27 9-1,-51-14-901,0-1 0,0 0 1,0 0-1,-1 1 0,1-1 0,0 0 0,0 1 0,0-1 0,-1 1 0,1-1 0,0 1 0,0-1 0,-1 1 1,1 0-1,-1-1 0,1 1 0,0 0 0,0 0 0,-2 0-5,1-1 0,0 0-1,0 1 1,0-1 0,-1 0 0,1 1-1,0-1 1,-1 0 0,1 1 0,0-1-1,-1 0 1,1 0 0,0 1 0,-1-1 0,1 0-1,-1 0 1,1 0 0,0 0 0,-1 1-1,1-1 1,-1 0 0,1 0 0,-1 0-1,0 0 1,-34 2 1216,15-4-2624,2-2-5461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46.388"/>
    </inkml:context>
    <inkml:brush xml:id="br0">
      <inkml:brushProperty name="width" value="0.05" units="cm"/>
      <inkml:brushProperty name="height" value="0.05" units="cm"/>
      <inkml:brushProperty name="color" value="#FFFFFF"/>
    </inkml:brush>
  </inkml:definitions>
  <inkml:trace contextRef="#ctx0" brushRef="#br0">416 9 24575,'-11'-9'0,"7"10"0,5 0 0,0 1 0,0-1 0,-1 1 0,1-1 0,0 1 0,0-1 0,0 0 0,1 1 0,-1-1 0,0 0 0,2 2 0,163 126 0,-23-20 0,-113-83 0,-1 1 0,38 45 0,-57-58 0,0-1 0,-1 1 0,0 1 0,-1 0 0,0 0 0,-1 0 0,8 31 0,-13-37 0,0 0 0,0 0 0,-1 0 0,-1 0 0,1 0 0,-1 1 0,-1-1 0,0 0 0,0 0 0,-1 0 0,0 0 0,-1 0 0,1 0 0,-2 0 0,-8 15 0,3-9 0,-2-1 0,0 0 0,0 0 0,-1-1 0,-1-1 0,0 0 0,-1-1 0,0 0 0,-25 13 0,-10 3 0,-89 34 0,-101 19 0,-24 9 0,221-69-1365,15-4-5461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47.447"/>
    </inkml:context>
    <inkml:brush xml:id="br0">
      <inkml:brushProperty name="width" value="0.05" units="cm"/>
      <inkml:brushProperty name="height" value="0.05" units="cm"/>
      <inkml:brushProperty name="color" value="#FFFFFF"/>
    </inkml:brush>
  </inkml:definitions>
  <inkml:trace contextRef="#ctx0" brushRef="#br0">0 57 24575,'5'-16'0,"-4"11"0,1 0 0,0 0 0,-1 0 0,1 0 0,6-8 0,-8 13 0,0 0 0,0-1 0,0 1 0,0 0 0,1 0 0,-1 0 0,0 0 0,0-1 0,0 1 0,0 0 0,1 0 0,-1 0 0,0 0 0,0 0 0,0 0 0,1 0 0,-1 0 0,0-1 0,0 1 0,1 0 0,-1 0 0,0 0 0,0 0 0,0 0 0,1 0 0,-1 0 0,0 0 0,0 0 0,1 1 0,-1-1 0,0 0 0,0 0 0,0 0 0,1 0 0,-1 0 0,0 0 0,0 0 0,0 0 0,1 1 0,-1-1 0,0 0 0,0 0 0,0 0 0,0 0 0,0 1 0,1-1 0,-1 0 0,0 0 0,0 0 0,0 1 0,0-1 0,0 0 0,0 0 0,0 0 0,0 1 0,0-1 0,0 0 0,0 0 0,0 1 0,0-1 0,0 0 0,0 0 0,0 0 0,0 1 0,0-1 0,4 21 0,-4-19 0,46 399 0,13 100 0,-5 3-1365,-52-442-5461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47.712"/>
    </inkml:context>
    <inkml:brush xml:id="br0">
      <inkml:brushProperty name="width" value="0.05" units="cm"/>
      <inkml:brushProperty name="height" value="0.05" units="cm"/>
      <inkml:brushProperty name="color" value="#FFFFFF"/>
    </inkml:brush>
  </inkml:definitions>
  <inkml:trace contextRef="#ctx0" brushRef="#br0">9 0 24575,'-1'2'0,"0"-1"0,0 0 0,0 1 0,0-1 0,1 1 0,-1-1 0,1 1 0,-1-1 0,1 1 0,-1-1 0,1 1 0,0-1 0,0 1 0,0 0 0,-1-1 0,2 1 0,-1 1 0,7 29 0,-6-26 0,9 21 0,0 1 0,2-2 0,1 1 0,1-2 0,1 1 0,1-2 0,2 0 0,0-2 0,42 41 0,-50-54 0,0 0 0,0-1 0,1 0 0,0-1 0,1-1 0,-1 1 0,1-2 0,16 6 0,-21-9 0,1 0 0,-1 0 0,1-1 0,-1 0 0,1-1 0,-1 1 0,1-2 0,-1 1 0,1-1 0,0 0 0,-1 0 0,0-1 0,1 0 0,-1 0 0,11-6 0,-3 0 0,-1-1 0,-1-1 0,1 0 0,-2 0 0,1-2 0,-1 1 0,-1-2 0,0 1 0,18-29 0,-11 11 0,-1-1 0,-1-1 0,19-54 0,-26 56 0,-10 21 0,-5 9 0,-9 12 0,-17 22-1365,-3 9-5461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48.845"/>
    </inkml:context>
    <inkml:brush xml:id="br0">
      <inkml:brushProperty name="width" value="0.05" units="cm"/>
      <inkml:brushProperty name="height" value="0.05" units="cm"/>
      <inkml:brushProperty name="color" value="#FFFFFF"/>
    </inkml:brush>
  </inkml:definitions>
  <inkml:trace contextRef="#ctx0" brushRef="#br0">7 199 24575,'-1'0'0,"1"-1"0,-1 1 0,1-1 0,-1 1 0,1-1 0,-1 0 0,1 1 0,0-1 0,-1 1 0,1-1 0,0 0 0,-1 1 0,1-1 0,0 0 0,0 0 0,-1 1 0,1-1 0,0 0 0,0 1 0,0-1 0,0 0 0,0 0 0,0 1 0,0-1 0,0 0 0,1-1 0,0 1 0,0 0 0,-1 0 0,1-1 0,0 1 0,0 0 0,0 0 0,0 0 0,0 0 0,0 0 0,1 1 0,-1-1 0,2-1 0,3-1 0,0 1 0,-1 0 0,1 0 0,0 0 0,10-1 0,-3 3 0,1 0 0,0 1 0,0 1 0,-1 0 0,21 6 0,17 2 0,-26-7 0,-1-1 0,0-1 0,1-1 0,-1-1 0,0-1 0,0-1 0,47-14 0,-7-4-341,-2-3 0,-1-3-1,81-48 1,-123 65-6485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11.406"/>
    </inkml:context>
    <inkml:brush xml:id="br0">
      <inkml:brushProperty name="width" value="0.05" units="cm"/>
      <inkml:brushProperty name="height" value="0.05" units="cm"/>
      <inkml:brushProperty name="color" value="#FFFFFF"/>
    </inkml:brush>
  </inkml:definitions>
  <inkml:trace contextRef="#ctx0" brushRef="#br0">1 8 24575,'3'0'0,"4"0"0,3 0 0,4 0 0,2 0 0,1 0 0,4 0 0,4 0 0,7 0 0,3-3 0,-3-1-8191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52.023"/>
    </inkml:context>
    <inkml:brush xml:id="br0">
      <inkml:brushProperty name="width" value="0.05" units="cm"/>
      <inkml:brushProperty name="height" value="0.05" units="cm"/>
      <inkml:brushProperty name="color" value="#FFFFFF"/>
    </inkml:brush>
  </inkml:definitions>
  <inkml:trace contextRef="#ctx0" brushRef="#br0">244 248 24575,'0'-37'0,"-2"-59"0,1 86 0,-1 0 0,0 0 0,0 0 0,-1 0 0,0 0 0,-1 0 0,-5-10 0,8 19 0,1-1 0,-1 0 0,0 1 0,0-1 0,0 1 0,0 0 0,0-1 0,0 1 0,-1 0 0,1 0 0,0 0 0,-1 0 0,1 0 0,-1 0 0,1 0 0,-1 0 0,1 0 0,-1 1 0,1-1 0,-1 1 0,-2-1 0,2 1 0,0 0 0,-1 0 0,1 0 0,0 1 0,0-1 0,0 1 0,0 0 0,0-1 0,0 1 0,1 0 0,-1 0 0,0 0 0,0 1 0,1-1 0,-3 2 0,-4 5 0,0 0 0,1 0 0,-1 1 0,2 1 0,-8 11 0,-2 7 0,1 1 0,2 0 0,1 1 0,1 0 0,1 1 0,2 0 0,-7 56 0,14-79 0,0 0 0,1 0 0,1-1 0,1 13 0,-2-19 0,0 0 0,0 0 0,0 0 0,0 1 0,1-1 0,-1 0 0,0 0 0,1 0 0,-1 0 0,1 0 0,-1 0 0,1 0 0,0 0 0,-1 0 0,1 0 0,0 0 0,0 0 0,-1 0 0,1-1 0,0 1 0,0 0 0,0-1 0,0 1 0,0 0 0,0-1 0,0 1 0,0-1 0,0 0 0,1 1 0,-1-1 0,0 0 0,0 0 0,0 1 0,0-1 0,1 0 0,-1 0 0,0 0 0,2-1 0,3-1 0,0 0 0,0 0 0,-1 0 0,1-1 0,-1 0 0,1 0 0,-1-1 0,0 0 0,7-6 0,42-45 0,-52 52 0,80-104 0,-10 11 0,-71 95 0,0-1 0,0 1 0,0 0 0,0 0 0,0 0 0,0 0 0,1 0 0,-1 0 0,0 0 0,1 0 0,-1 0 0,0 1 0,1-1 0,-1 0 0,1 1 0,-1-1 0,3 0 0,-3 2 0,0-1 0,-1 0 0,1 0 0,0 1 0,-1-1 0,1 0 0,-1 1 0,1-1 0,0 1 0,-1-1 0,1 1 0,-1-1 0,1 1 0,-1-1 0,1 1 0,-1 0 0,0-1 0,1 1 0,-1-1 0,0 1 0,1 0 0,-1 0 0,0-1 0,0 1 0,1 1 0,0 7 0,1 0 0,-1 0 0,-1 0 0,0 16 0,-10 74 0,-5 0 0,-28 105 0,24-122 0,-2 17 0,3-8 0,-50 149 0,66-235 0,1 0 0,-1-1 0,0 1 0,-1 0 0,1-1 0,-1 1 0,0-1 0,0 0 0,0 0 0,0 0 0,-5 4 0,7-8 0,1 1 0,0-1 0,-1 0 0,1 1 0,-1-1 0,1 0 0,-1 0 0,1 1 0,-1-1 0,1 0 0,-1 0 0,1 0 0,-1 0 0,1 0 0,-1 0 0,1 0 0,-1 0 0,1 0 0,-1 0 0,1 0 0,-1 0 0,1 0 0,-1 0 0,1-1 0,-1 1 0,1 0 0,-1 0 0,0-1 0,-7-14 0,4-22 0,6 17 0,0-1 0,2 1 0,0 0 0,10-28 0,36-78 0,-28 78 0,42-69 0,-52 98 0,1 0 0,1 1 0,1 1 0,0 0 0,1 1 0,20-15 0,-32 28 0,-1 0 0,1 1 0,0-1 0,-1 1 0,1 0 0,0 0 0,1 1 0,-1-1 0,0 1 0,0 0 0,1 0 0,-1 0 0,0 1 0,1 0 0,6 0 0,-8 0 0,0 1 0,-1 0 0,1 0 0,0 0 0,-1 0 0,1 0 0,-1 1 0,1-1 0,-1 1 0,1-1 0,-1 1 0,0 0 0,0 0 0,0 0 0,0 0 0,0 1 0,-1-1 0,1 0 0,-1 1 0,1-1 0,-1 1 0,0-1 0,0 1 0,1 4 0,1 4 68,-1 0 0,0 0 0,0 1 1,-1 18-1,-1-19-409,1 1-1,0-1 1,1 1 0,3 11 0,1-7-6485</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52.182"/>
    </inkml:context>
    <inkml:brush xml:id="br0">
      <inkml:brushProperty name="width" value="0.05" units="cm"/>
      <inkml:brushProperty name="height" value="0.05" units="cm"/>
      <inkml:brushProperty name="color" value="#FFFFFF"/>
    </inkml:brush>
  </inkml:definitions>
  <inkml:trace contextRef="#ctx0" brushRef="#br0">1 31 24575,'8'-9'0,"7"-2"0,1 2 0,-4 7 0,-2 9 0,-4 19 0,-5 16 0,-7 7 0,-1-2 0,-1-9-8191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52.336"/>
    </inkml:context>
    <inkml:brush xml:id="br0">
      <inkml:brushProperty name="width" value="0.05" units="cm"/>
      <inkml:brushProperty name="height" value="0.05" units="cm"/>
      <inkml:brushProperty name="color" value="#FFFFFF"/>
    </inkml:brush>
  </inkml:definitions>
  <inkml:trace contextRef="#ctx0" brushRef="#br0">1 102 24575,'3'-21'0,"1"-10"0,0 4 0,-1 9 0,-1 13 0,-1 15 0,0 10 0,-1 8 0,6 8 0,8 1 0,1-5-8191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52.476"/>
    </inkml:context>
    <inkml:brush xml:id="br0">
      <inkml:brushProperty name="width" value="0.05" units="cm"/>
      <inkml:brushProperty name="height" value="0.05" units="cm"/>
      <inkml:brushProperty name="color" value="#FFFFFF"/>
    </inkml:brush>
  </inkml:definitions>
  <inkml:trace contextRef="#ctx0" brushRef="#br0">1 156 24575,'37'-37'0,"-15"13"0,1 1 0,50-38 0,-72 60 0,0 0 0,1 0 0,-1 0 0,0 0 0,1 0 0,-1 1 0,1-1 0,-1 0 0,1 1 0,-1-1 0,1 1 0,-1-1 0,1 1 0,-1 0 0,1 0 0,0-1 0,-1 1 0,1 1 0,0-1 0,-1 0 0,1 0 0,-1 0 0,1 1 0,2 0 0,-2 1 0,-1-1 0,1 1 0,-1 0 0,0 0 0,0 0 0,1 0 0,-1 0 0,0 0 0,-1 0 0,1 0 0,0 0 0,-1 0 0,1 0 0,-1 0 0,1 1 0,-1-1 0,0 0 0,0 3 0,1 30 0,-2 1 0,-1-1 0,-11 55 0,-32 105 0,38-169 0,-18 66-1365,16-60-5461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00:52.629"/>
    </inkml:context>
    <inkml:brush xml:id="br0">
      <inkml:brushProperty name="width" value="0.05" units="cm"/>
      <inkml:brushProperty name="height" value="0.05" units="cm"/>
      <inkml:brushProperty name="color" value="#FFFFFF"/>
    </inkml:brush>
  </inkml:definitions>
  <inkml:trace contextRef="#ctx0" brushRef="#br0">0 1 24575,'3'0'0,"4"0"0,9 0 0,15 0 0,19 0 0,19 0 0,18 3 0,16 4 0,13 1 0,-12-1-8191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17:27.735"/>
    </inkml:context>
    <inkml:brush xml:id="br0">
      <inkml:brushProperty name="width" value="0.05" units="cm"/>
      <inkml:brushProperty name="height" value="0.05" units="cm"/>
      <inkml:brushProperty name="color" value="#FFFFFF"/>
    </inkml:brush>
  </inkml:definitions>
  <inkml:trace contextRef="#ctx0" brushRef="#br0">0 1 24575,'22'1'0,"40"7"0,-15-1 0,32 4 0,152 41 0,-180-37 0,-2 3 0,0 3 0,90 50 0,-123-61 0,0 1 0,0 0 0,-2 1 0,1 1 0,-1 0 0,15 19 0,-23-24 0,0 1 0,-1-1 0,1 1 0,-2 1 0,1-1 0,-1 0 0,-1 1 0,0 0 0,0 0 0,-1 0 0,0 0 0,-1 1 0,1 11 0,-9 131 0,0-29 0,5-34 0,-25 176 0,19-223 0,-4 19 0,2 1 0,-2 77 0,9-81-1365,0-37-5461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17:28.373"/>
    </inkml:context>
    <inkml:brush xml:id="br0">
      <inkml:brushProperty name="width" value="0.05" units="cm"/>
      <inkml:brushProperty name="height" value="0.05" units="cm"/>
      <inkml:brushProperty name="color" value="#FFFFFF"/>
    </inkml:brush>
  </inkml:definitions>
  <inkml:trace contextRef="#ctx0" brushRef="#br0">1 1 24575,'0'32'0,"-1"0"0,1 1 0,2 0 0,1-1 0,11 45 0,-12-69 0,1 1 0,0-1 0,0 0 0,1 0 0,0 0 0,1-1 0,0 1 0,0-1 0,6 6 0,-6-8 0,0 0 0,0-1 0,0 0 0,1 0 0,-1-1 0,1 1 0,0-1 0,0-1 0,0 1 0,1-1 0,-1 0 0,1 0 0,8 1 0,-4-2 0,1 0 0,-1-1 0,1-1 0,0 1 0,-1-2 0,0 0 0,1 0 0,14-5 0,12-7 0,36-18 0,-54 23 0,18-9 0,44-28 0,-67 37 0,-1-1 0,0 0 0,-1-1 0,0-1 0,20-24 0,-29 31-114,-1 0 1,0-1-1,0 1 0,0-1 0,-1 1 1,1-1-1,-1 0 0,-1 0 0,1 0 1,-1 0-1,1-11 0,-2-6-6712</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17:29.619"/>
    </inkml:context>
    <inkml:brush xml:id="br0">
      <inkml:brushProperty name="width" value="0.05" units="cm"/>
      <inkml:brushProperty name="height" value="0.05" units="cm"/>
      <inkml:brushProperty name="color" value="#FFFFFF"/>
    </inkml:brush>
  </inkml:definitions>
  <inkml:trace contextRef="#ctx0" brushRef="#br0">1 5927 24575,'24'1'0,"0"2"0,46 11 0,-58-11 0,90 20 0,132 28 0,916 103-676,-220-138 676,-786-20 0,0-7 0,0-5 0,153-39 0,161-78 0,-367 99 0,-2-3 0,160-95 0,-122 49 0,-4-6 0,-4-6 0,134-136 0,-178 152-5,-4-4-1,-3-3 1,56-95-1,-41 41 67,90-206 1,-56 35 542,-19-9-680,-40 124 113,1 4-36,288-1023 8,-343 1195-9,92-399 0,-28-2 0,-58 238 0,-5 55 0,-2 74 0,17-422 0,-21 391 0,2-105 0,2 174-70,0-1 0,1 1-1,0 0 1,13-27 0,-10 23-944,0 1-5812</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17:30.023"/>
    </inkml:context>
    <inkml:brush xml:id="br0">
      <inkml:brushProperty name="width" value="0.05" units="cm"/>
      <inkml:brushProperty name="height" value="0.05" units="cm"/>
      <inkml:brushProperty name="color" value="#FFFFFF"/>
    </inkml:brush>
  </inkml:definitions>
  <inkml:trace contextRef="#ctx0" brushRef="#br0">414 1 24575,'0'8'0,"-1"0"0,-1 0 0,1 0 0,-1-1 0,-1 1 0,1 0 0,-2-1 0,-4 10 0,0 2 0,-31 59 0,-2-2 0,-85 118 0,-18-8 0,143-185 0,0 0 0,0 0 0,1 0 0,-1 0 0,-1 0 0,1 0 0,0 0 0,0 0 0,0 0 0,0-1 0,-1 1 0,1 0 0,-2 0 0,3-1 0,-1 0 0,1 0 0,-1 0 0,1 0 0,-1 0 0,1 0 0,0 0 0,-1 0 0,1-1 0,-1 1 0,1 0 0,0 0 0,-1 0 0,1-1 0,-1 1 0,1 0 0,0 0 0,-1-1 0,1 1 0,0 0 0,0 0 0,-1-1 0,1 1 0,0 0 0,0-1 0,-1 1 0,1-1 0,0 0 0,-2-2 0,1-1 0,1 0 0,-1 0 0,0 0 0,1 0 0,0 0 0,0 0 0,0 0 0,1-5 0,5-28-341,3-1 0,1 1-1,26-62 1,-5 19-6485</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17:30.443"/>
    </inkml:context>
    <inkml:brush xml:id="br0">
      <inkml:brushProperty name="width" value="0.05" units="cm"/>
      <inkml:brushProperty name="height" value="0.05" units="cm"/>
      <inkml:brushProperty name="color" value="#FFFFFF"/>
    </inkml:brush>
  </inkml:definitions>
  <inkml:trace contextRef="#ctx0" brushRef="#br0">1 0 24575,'9'3'0,"6"7"0,3 5 0,2 11 0,3 8 0,6 6 0,-1 0 0,-5-1 0,1-2 0,-2-3 0,-3-5 0,-1-2 0,8 1 0,0-2 0,-2-1 0,-5-6-8191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9:55.588"/>
    </inkml:context>
    <inkml:brush xml:id="br0">
      <inkml:brushProperty name="width" value="0.05" units="cm"/>
      <inkml:brushProperty name="height" value="0.05" units="cm"/>
      <inkml:brushProperty name="color" value="#FFFFFF"/>
    </inkml:brush>
  </inkml:definitions>
  <inkml:trace contextRef="#ctx0" brushRef="#br0">0 339 24575,'1'9'0,"0"-1"0,0 1 0,1-1 0,0 1 0,0-1 0,1 0 0,0 0 0,1 0 0,-1 0 0,8 9 0,5 7 0,33 39 0,147 133 0,-193-193 0,3 2 0,0 0 0,0 0 0,0 0 0,1-1 0,0 0 0,0 0 0,11 4 0,-13-6 0,0-1 0,0 0 0,0 0 0,0 0 0,0-1 0,0 1 0,0-1 0,0-1 0,0 1 0,0-1 0,0 0 0,9-2 0,-2-2 0,-1 1 0,1-2 0,-1 1 0,0-2 0,14-9 0,47-44 0,-60 49 0,167-166 0,-48 45 0,102-79 0,-122 93-1365,-96 105-5461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11.715"/>
    </inkml:context>
    <inkml:brush xml:id="br0">
      <inkml:brushProperty name="width" value="0.05" units="cm"/>
      <inkml:brushProperty name="height" value="0.05" units="cm"/>
      <inkml:brushProperty name="color" value="#FFFFFF"/>
    </inkml:brush>
  </inkml:definitions>
  <inkml:trace contextRef="#ctx0" brushRef="#br0">327 187 24575,'4'-7'0,"0"0"0,0-1 0,-1 1 0,0-1 0,0 0 0,-1 1 0,0-1 0,0 0 0,0-13 0,-1 16 0,0 1 0,-1 1 0,1-1 0,-1 0 0,0 0 0,0 1 0,-1-1 0,1 0 0,-1 0 0,1 1 0,-1-1 0,0 1 0,-1-1 0,1 1 0,-1-1 0,1 1 0,-3-4 0,2 4 0,0 1 0,-1 0 0,1 0 0,0 0 0,-1 0 0,1 0 0,-1 0 0,0 1 0,0-1 0,1 1 0,-1 0 0,0-1 0,0 1 0,0 1 0,0-1 0,0 0 0,-1 1 0,1 0 0,-6 0 0,-8 1 0,0 0 0,0 2 0,0 0 0,1 1 0,-1 1 0,1 0 0,0 1 0,0 1 0,1 0 0,0 2 0,0-1 0,1 2 0,-21 17 0,32-24 0,-1 0 0,1 1 0,-1-1 0,1 1 0,0 0 0,1 0 0,-1 0 0,1 0 0,-1 0 0,1 1 0,1-1 0,-1 1 0,1-1 0,-1 1 0,1 0 0,-1 8 0,3-9 0,-1 1 0,1-1 0,0 1 0,0-1 0,0 0 0,0 1 0,1-1 0,-1 0 0,1 0 0,0 0 0,1 0 0,-1 0 0,1-1 0,0 1 0,-1-1 0,1 1 0,1-1 0,3 3 0,9 7 0,0 0 0,1-2 0,29 15 0,59 23 0,-70-33 0,54 22 0,79 37 0,-161-72 0,-1 1 0,1-1 0,-1 1 0,0 0 0,0 0 0,-1 1 0,1 0 0,5 5 0,-11-9 0,0 0 0,1-1 0,-1 1 0,1-1 0,-1 1 0,0 0 0,1 0 0,-1-1 0,0 1 0,0 0 0,0-1 0,1 1 0,-1 0 0,0 0 0,0-1 0,0 1 0,0 0 0,0 0 0,0 0 0,-1-1 0,1 1 0,0 0 0,0-1 0,0 1 0,-1 0 0,1 0 0,0-1 0,-1 1 0,1 0 0,-1-1 0,1 1 0,-1-1 0,1 1 0,-1-1 0,1 1 0,-1-1 0,1 1 0,-1-1 0,0 1 0,1-1 0,-1 0 0,0 1 0,1-1 0,-2 1 0,-3 1 0,-1 0 0,0 0 0,1 0 0,-10 1 0,-13 1-455,0-1 0,-37-2 0,-3-2-6371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17:32.227"/>
    </inkml:context>
    <inkml:brush xml:id="br0">
      <inkml:brushProperty name="width" value="0.05" units="cm"/>
      <inkml:brushProperty name="height" value="0.05" units="cm"/>
      <inkml:brushProperty name="color" value="#FFFFFF"/>
    </inkml:brush>
  </inkml:definitions>
  <inkml:trace contextRef="#ctx0" brushRef="#br0">15548 3935 24575,'-1'-14'0,"0"0"0,-1 0 0,0 1 0,-1-1 0,-1 1 0,0 0 0,-6-14 0,-49-85 0,55 104 0,-53-87-111,-4 2 0,-5 3 0,-3 4 0,-148-146 0,-477-342 0,194 224 111,-23 28 0,158 98-878,-377-213 283,312 223 595,-10 19 0,-651-195 0,855 325-193,-4 10 0,-257-24 1,-1532-75-1039,-6 117 43,1868 37 1211,-621 18-16,50 59-428,0 24-155,514-70 525,-445 71 210,356-53-44,-818 184 2640,983-194-962,124-31-1527,0 2 1,1 0-1,0 1 1,-22 15-1,36-20-229,2-1-193,0 0 0,0 0 1,0-1-1,-1 0 0,0-1 0,0 1 1,0-1-1,-15 3 0,4-5-6670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17:33.038"/>
    </inkml:context>
    <inkml:brush xml:id="br0">
      <inkml:brushProperty name="width" value="0.05" units="cm"/>
      <inkml:brushProperty name="height" value="0.05" units="cm"/>
      <inkml:brushProperty name="color" value="#FFFFFF"/>
    </inkml:brush>
  </inkml:definitions>
  <inkml:trace contextRef="#ctx0" brushRef="#br0">315 0 24575,'-150'269'0,"59"-111"0,74-128 0,5-12 0,2 2 0,-14 33 0,22-47 0,0 0 0,0 1 0,1-1 0,-1 1 0,2-1 0,-1 1 0,1-1 0,0 1 0,0 0 0,1-1 0,0 1 0,0-1 0,3 10 0,0-5 0,1 0 0,1 0 0,0 0 0,0-1 0,1 0 0,0 0 0,1 0 0,15 14 0,2-2 0,1 0 0,29 18 0,15 4 0,130 62 0,87 9 0,-89-56-1365,-137-46-5461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17:36.303"/>
    </inkml:context>
    <inkml:brush xml:id="br0">
      <inkml:brushProperty name="width" value="0.05" units="cm"/>
      <inkml:brushProperty name="height" value="0.05" units="cm"/>
      <inkml:brushProperty name="color" value="#FFFFFF"/>
    </inkml:brush>
  </inkml:definitions>
  <inkml:trace contextRef="#ctx0" brushRef="#br0">0 8 24575,'2'-1'0,"-1"0"0,0 1 0,0-1 0,1 0 0,-1 0 0,0 1 0,1-1 0,-1 1 0,0-1 0,1 1 0,-1 0 0,1-1 0,-1 1 0,1 0 0,-1 0 0,1 0 0,-1 0 0,1 0 0,-1 1 0,1-1 0,1 1 0,33 14 0,264 160 0,507 205-1228,33-53-456,135 2 922,21-43-1620,-674-196 1856,472 127-1726,14-25 174,232 2 1643,10-28 467,-412-67 9,-191-29-164,-53-11-370,727 155 2369,-976-183 26,218 17 1,581-37 150,-663-14-2023,1359-3-56,-1616 6 56,303-7-149,-251 1 417,0-3 0,96-24-1,412-88 1500,-1 35-246,-562 83-1551,136-21 0,-126 17 0,-1-1 0,57-22 0,-68 20-1365,-9 1-5461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17:36.845"/>
    </inkml:context>
    <inkml:brush xml:id="br0">
      <inkml:brushProperty name="width" value="0.05" units="cm"/>
      <inkml:brushProperty name="height" value="0.05" units="cm"/>
      <inkml:brushProperty name="color" value="#FFFFFF"/>
    </inkml:brush>
  </inkml:definitions>
  <inkml:trace contextRef="#ctx0" brushRef="#br0">0 0 24575,'3'5'0,"1"-1"0,-1 1 0,1-1 0,0 0 0,0 0 0,0-1 0,1 1 0,-1-1 0,1 0 0,0 0 0,9 4 0,5 1 0,39 9 0,-41-12 0,194 45 0,1-10 0,263 17 0,-460-55 0,1-2 0,1 2 0,-1 0 0,30 9 0,-42-10 0,0 1 0,-1-1 0,1 1 0,0 0 0,-1 0 0,1 0 0,-1 0 0,0 0 0,0 1 0,0 0 0,0 0 0,0 0 0,-1 0 0,1 0 0,-1 0 0,0 0 0,0 1 0,0-1 0,0 1 0,2 7 0,0 10 0,0 0 0,-2 0 0,0 1 0,-1 0 0,-4 37 0,1-16 0,1-3 0,-2 1 0,-2-1 0,-2 1 0,-1-2 0,-2 1 0,-2-1 0,-1-1 0,-34 67 0,14-48-341,-3-1 0,-2-2-1,-71 77 1,81-100-6485</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17:37.982"/>
    </inkml:context>
    <inkml:brush xml:id="br0">
      <inkml:brushProperty name="width" value="0.05" units="cm"/>
      <inkml:brushProperty name="height" value="0.05" units="cm"/>
      <inkml:brushProperty name="color" value="#FFFFFF"/>
    </inkml:brush>
  </inkml:definitions>
  <inkml:trace contextRef="#ctx0" brushRef="#br0">6157 0 24575,'2'24'0,"1"0"0,0 0 0,11 35 0,-1-4 0,13 103 0,11 54 0,-5-71 0,-7 2 0,-6 1 0,1 201 0,-23 817 0,0-1102 0,-2-1 0,-3 0 0,-3 0 0,-31 99 0,-109 215 0,-59 20 0,84-168 0,-185 293-386,241-421 257,-4-2 1,-171 167-1,-186 88 129,131-114 0,207-157 0,-251 203 0,-20-25 0,-100 13-346,-22 14-24,336-189 381,-205 121 598,310-194-578,-2-2 1,0-2-1,-81 19 0,-149 15 75,266-50-89,-367 47 467,145-20-348,-73-7-136,1-22 0,143-1 0,62 9 125,58-3-1615,18-3-5336</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17:40.490"/>
    </inkml:context>
    <inkml:brush xml:id="br0">
      <inkml:brushProperty name="width" value="0.05" units="cm"/>
      <inkml:brushProperty name="height" value="0.05" units="cm"/>
      <inkml:brushProperty name="color" value="#FFFFFF"/>
    </inkml:brush>
  </inkml:definitions>
  <inkml:trace contextRef="#ctx0" brushRef="#br0">371 0 24575,'-7'2'0,"-1"0"0,1 0 0,-1 0 0,1 1 0,0 0 0,0 0 0,0 1 0,1 0 0,-9 6 0,-3 1 0,-22 12 0,-9 4 0,-78 59 0,122-81 0,0 0 0,0 0 0,0 1 0,1 0 0,0 0 0,0 0 0,0 1 0,1-1 0,0 1 0,0 0 0,1-1 0,0 1 0,0 1 0,0-1 0,0 13 0,0 8 0,1 0 0,6 48 0,-5-75 0,0 3 0,0 1 0,1-1 0,0 0 0,0 1 0,0-1 0,0 0 0,1 0 0,-1 0 0,1 0 0,0 0 0,0 0 0,1 0 0,5 6 0,-4-6 0,0-1 0,0 0 0,1 1 0,-1-2 0,1 1 0,0 0 0,0-1 0,0 0 0,0 0 0,10 2 0,45 9 0,-36-8 0,0 1 0,0 1 0,41 17 0,-44-14 0,-6-4 0,0 2 0,0 0 0,24 18 0,-37-22 0,-9-4 0,-10-5 0,-42-23-1365,21 11-5461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17:41.671"/>
    </inkml:context>
    <inkml:brush xml:id="br0">
      <inkml:brushProperty name="width" value="0.05" units="cm"/>
      <inkml:brushProperty name="height" value="0.05" units="cm"/>
      <inkml:brushProperty name="color" value="#FFFFFF"/>
    </inkml:brush>
  </inkml:definitions>
  <inkml:trace contextRef="#ctx0" brushRef="#br0">528 1937 24575,'-9'-15'0,"-1"0"0,-1 0 0,-17-19 0,1 3 0,-38-54 0,4-3 0,3-2 0,5-3 0,4-2 0,-71-195 0,111 261 0,1-1 0,1 1 0,2-1 0,1 0 0,2 0 0,0-1 0,2 1 0,2 0 0,0-1 0,2 1 0,2 0 0,13-44 0,7-5 0,4 1 0,3 2 0,3 1 0,75-113 0,-83 145-682,24-48-1,-41 69-6143</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17:42.387"/>
    </inkml:context>
    <inkml:brush xml:id="br0">
      <inkml:brushProperty name="width" value="0.05" units="cm"/>
      <inkml:brushProperty name="height" value="0.05" units="cm"/>
      <inkml:brushProperty name="color" value="#FFFFFF"/>
    </inkml:brush>
  </inkml:definitions>
  <inkml:trace contextRef="#ctx0" brushRef="#br0">1 283 24575,'6'-1'0,"1"0"0,0 0 0,-1 0 0,1-1 0,-1 0 0,0 0 0,1-1 0,-1 0 0,11-7 0,7-2 0,118-55 0,295-94 0,-431 159 0,8-2 0,0 1 0,1 0 0,17-1 0,-28 3 0,0 1 0,0 0 0,0 1 0,0-1 0,-1 1 0,1-1 0,0 1 0,0 0 0,-1 1 0,1-1 0,0 1 0,-1-1 0,1 1 0,-1 0 0,0 0 0,0 1 0,3 2 0,1 2 0,-1-1 0,-1 2 0,1-1 0,-1 1 0,0 0 0,5 11 0,18 56 0,-21-55 0,12 40 169,16 87 0,-2 64-1424,-30-184 807,3 7-6378</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17:43.026"/>
    </inkml:context>
    <inkml:brush xml:id="br0">
      <inkml:brushProperty name="width" value="0.05" units="cm"/>
      <inkml:brushProperty name="height" value="0.05" units="cm"/>
      <inkml:brushProperty name="color" value="#FFFFFF"/>
    </inkml:brush>
  </inkml:definitions>
  <inkml:trace contextRef="#ctx0" brushRef="#br0">0 32 24575,'9'-3'0,"35"-1"0,58 0 0,56 1 0,54 1 0,50 1-2211,17 0 2211,-23 1 0,-33 0 0,-45-3 0,-57-1 529,-55 1-529,-38 0-6509</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17:43.651"/>
    </inkml:context>
    <inkml:brush xml:id="br0">
      <inkml:brushProperty name="width" value="0.05" units="cm"/>
      <inkml:brushProperty name="height" value="0.05" units="cm"/>
      <inkml:brushProperty name="color" value="#FFFFFF"/>
    </inkml:brush>
  </inkml:definitions>
  <inkml:trace contextRef="#ctx0" brushRef="#br0">0 0 24575,'1'1'0,"-1"0"0,0 0 0,1-1 0,-1 1 0,0 0 0,1 0 0,-1-1 0,1 1 0,0-1 0,-1 1 0,1 0 0,-1-1 0,1 1 0,0-1 0,-1 1 0,1-1 0,0 1 0,0-1 0,-1 0 0,2 1 0,3 2 0,45 23 0,0-2 0,77 24 0,-85-32 0,209 68 0,162 65 0,-400-143 0,5 2 0,0 0 0,-1 2 0,25 16 0,-39-23 0,1-1 0,-1 1 0,0 0 0,0 0 0,0 0 0,0 1 0,0-1 0,-1 1 0,1-1 0,-1 1 0,0 0 0,0 0 0,-1 0 0,1 0 0,-1 0 0,0 1 0,0-1 0,0 0 0,0 0 0,-1 1 0,0 4 0,0-3 0,0 1 0,-1-1 0,0 0 0,0 0 0,-1 0 0,1 0 0,-1-1 0,-1 1 0,1 0 0,-1-1 0,0 1 0,0-1 0,0 0 0,-1 0 0,0 0 0,0-1 0,0 1 0,-1-1 0,1 0 0,-1 0 0,-6 3 0,-12 8 60,-1-1-1,0-1 0,-52 19 1,-85 17-42,-23 8-1639,152-43-5205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12.592"/>
    </inkml:context>
    <inkml:brush xml:id="br0">
      <inkml:brushProperty name="width" value="0.05" units="cm"/>
      <inkml:brushProperty name="height" value="0.05" units="cm"/>
      <inkml:brushProperty name="color" value="#FFFFFF"/>
    </inkml:brush>
  </inkml:definitions>
  <inkml:trace contextRef="#ctx0" brushRef="#br0">2191 1 24575,'-78'10'52,"-83"23"0,-73 33-569,38-5-607,-237 110 0,334-124 1161,2 4-1,2 4 0,3 5 0,-95 79 0,138-95-36,1 2 0,2 1 0,2 3 0,2 1 0,3 3 0,2 1 0,3 1 0,-29 64 0,41-70 0,3 0 0,1 1 0,3 1 0,2 1 0,3 0 0,1 0 0,4 1 0,1 0 0,3 0 0,7 68 0,-1-78 0,3-1 0,1-1 0,2 1 0,2-2 0,1 0 0,3 0 0,1-2 0,2 0 0,41 60 0,-32-60 0,1-2 0,2 0 0,2-3 0,1-1 0,1-1 0,2-2 0,1-2 0,69 38 0,-23-24-322,2-3 1,1-5-1,2-3 1,1-5-1,97 16 0,-2-12-692,295 8 0,488-72-1957,-4-92 536,1026-269 2435,-1430 250-75,-381 91 138,179-82 0,-299 110 345,-1-3 0,85-57 1,-126 74-287,-1 0 0,-1-2 0,0 0 0,0-1 0,-2 0 0,0-2 0,0 1 0,-2-2 0,0 1 0,-1-2 0,14-30 0,-21 36 149,0 0 0,-1 0 0,0 0 0,-1-1 0,0 1 0,-1-1 0,0 1 0,-2-1 0,-1-16 0,-1 10-203,-1 1 0,-1-1 0,-1 1 0,0 0 0,-15-29 1,-1 8-37,-2 2 1,-2 0-1,-1 2 1,-57-60 0,15 28 458,-4 3 1,-1 3-1,-107-66 1,47 46-512,-186-84 0,146 93-198,-4 7-1,-2 7 0,-2 9 1,-190-27-1,41 30-1602,-462-5-1,522 47 2263</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42:18.400"/>
    </inkml:context>
    <inkml:brush xml:id="br0">
      <inkml:brushProperty name="width" value="0.05" units="cm"/>
      <inkml:brushProperty name="height" value="0.05" units="cm"/>
      <inkml:brushProperty name="color" value="#FFFFFF"/>
    </inkml:brush>
  </inkml:definitions>
  <inkml:trace contextRef="#ctx0" brushRef="#br0">0 14 24575,'3'0'0,"7"0"0,11 0 0,4 0 0,2 0 0,1 0 0,0 0 0,-3 0 0,1 0 0,-2 0 0,2 0 0,2 0 0,-1 0 0,1 0 0,5-5 0,-4-3-8191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42:43.568"/>
    </inkml:context>
    <inkml:brush xml:id="br0">
      <inkml:brushProperty name="width" value="0.05" units="cm"/>
      <inkml:brushProperty name="height" value="0.05" units="cm"/>
      <inkml:brushProperty name="color" value="#FFFFFF"/>
    </inkml:brush>
  </inkml:definitions>
  <inkml:trace contextRef="#ctx0" brushRef="#br0">0 0 24575,'1643'0'-944,"-1465"5"1416,317 50 0,-379-41-1154,182 1-1,-251-15-6143</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42:49.533"/>
    </inkml:context>
    <inkml:brush xml:id="br0">
      <inkml:brushProperty name="width" value="0.05" units="cm"/>
      <inkml:brushProperty name="height" value="0.05" units="cm"/>
      <inkml:brushProperty name="color" value="#FFFFFF"/>
    </inkml:brush>
  </inkml:definitions>
  <inkml:trace contextRef="#ctx0" brushRef="#br0">1 1 24575</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45:45.531"/>
    </inkml:context>
    <inkml:brush xml:id="br0">
      <inkml:brushProperty name="width" value="0.05" units="cm"/>
      <inkml:brushProperty name="height" value="0.05" units="cm"/>
      <inkml:brushProperty name="color" value="#FFFFFF"/>
    </inkml:brush>
  </inkml:definitions>
  <inkml:trace contextRef="#ctx0" brushRef="#br0">0 44 24575,'12'0'0,"24"0"0,25 0 0,33 0 0,31 0 0,24 0 0,10 0 0,-5 0 0,-13 0 0,-24-6 0,-36-5 0,-37-1 0,-29 3 0,-24 4 0,-9 4-8191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4:46.357"/>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49.354"/>
    </inkml:context>
    <inkml:brush xml:id="br0">
      <inkml:brushProperty name="width" value="0.05" units="cm"/>
      <inkml:brushProperty name="height" value="0.05" units="cm"/>
      <inkml:brushProperty name="color" value="#FFFFFF"/>
    </inkml:brush>
  </inkml:definitions>
  <inkml:trace contextRef="#ctx0" brushRef="#br0">90 53 24575,'39'-6'0,"-28"4"0,-1 0 0,1 1 0,20-1 0,-29 2 0,0 0 0,-1 0 0,1 0 0,0 1 0,0-1 0,0 1 0,-1-1 0,1 1 0,0-1 0,-1 1 0,1 0 0,0 0 0,-1 0 0,1 0 0,-1 0 0,0 0 0,1 0 0,-1 0 0,0 1 0,1-1 0,-1 0 0,0 1 0,0-1 0,0 1 0,0-1 0,-1 1 0,2 3 0,-1-4 0,-1 0 0,0 1 0,1-1 0,-1 0 0,0 0 0,0 1 0,0-1 0,0 0 0,0 0 0,0 0 0,0 1 0,-1-1 0,1 0 0,0 0 0,-1 0 0,1 1 0,-1-1 0,1 0 0,-1 0 0,1 0 0,-2 1 0,0 0 0,0 0 0,1 0 0,-1-1 0,-1 1 0,1-1 0,0 1 0,0-1 0,0 0 0,-5 2 0,-1 0 0,0-1 0,0 0 0,0 0 0,0 0 0,-11-1 0,16 0 0,-1-1 0,0 0 0,1-1 0,-1 1 0,0-1 0,1 0 0,-1 1 0,1-2 0,-1 1 0,1 0 0,-1-1 0,1 1 0,0-1 0,-4-3 0,6 4 0,-1 0 0,1 0 0,0-1 0,0 1 0,0-1 0,0 1 0,0-1 0,0 1 0,0-1 0,0 0 0,1 1 0,-1-1 0,0 0 0,1 0 0,0 1 0,-1-1 0,1 0 0,0 0 0,0 0 0,0 0 0,0 1 0,0-1 0,1 0 0,-1 0 0,0 0 0,1 1 0,0-1 0,-1 0 0,1 1 0,1-3 0,0-1 0,1 1 0,0 0 0,0 0 0,0 1 0,0-1 0,1 0 0,-1 1 0,1 0 0,0 0 0,0 0 0,0 0 0,5-2 0,-8 5 0,0-1 0,0 0 0,1 1 0,-1-1 0,0 1 0,0-1 0,1 1 0,-1-1 0,0 1 0,1 0 0,-1 0 0,0 0 0,1 0 0,-1 0 0,0 0 0,1 0 0,-1 0 0,0 0 0,0 1 0,1-1 0,-1 0 0,0 1 0,1-1 0,-1 1 0,0 0 0,0-1 0,0 1 0,0 0 0,0 0 0,0 0 0,0-1 0,0 1 0,0 0 0,0 0 0,0 0 0,0 1 0,-1-1 0,1 0 0,0 0 0,-1 0 0,1 1 0,-1-1 0,0 0 0,1 0 0,-1 1 0,0-1 0,1 2 0,-1 1 0,1-1 0,0 0 0,-1 1 0,0-1 0,1 0 0,-1 1 0,0-1 0,-1 1 0,1-1 0,-1 0 0,0 1 0,1-1 0,-1 0 0,-1 0 0,1 0 0,0 0 0,-1 0 0,1 0 0,-1 0 0,-3 4 0,2-5 0,0 1 0,0-1 0,0 0 0,0 0 0,0 0 0,0 0 0,0-1 0,-1 1 0,1-1 0,-1 0 0,1 0 0,-1 0 0,1-1 0,-1 1 0,0-1 0,1 0 0,-1 0 0,0 0 0,-3-1 0,1 1 0,1-2 0,-1 1 0,0 0 0,1-1 0,-1 0 0,1-1 0,0 1 0,-1-1 0,1 0 0,0 0 0,-6-6 0,9 8 0,1 0 0,-1-1 0,0 1 0,1 0 0,0-1 0,-1 0 0,1 1 0,0-1 0,0 0 0,0 0 0,0 0 0,0 1 0,0-1 0,1 0 0,-1 0 0,1 0 0,-1 0 0,1-1 0,0 1 0,-1 0 0,1 0 0,0 0 0,1 0 0,-1 0 0,0 0 0,0 0 0,1 0 0,0 0 0,-1 0 0,1 0 0,0 0 0,0 0 0,0 0 0,0 1 0,1-3 0,0 2 15,0-1 0,0 1 0,0 0 0,0 0-1,0 1 1,0-1 0,0 0 0,0 1 0,1-1 0,-1 1-1,1 0 1,-1 0 0,1 0 0,0 0 0,-1 0 0,1 0 0,0 1-1,0-1 1,-1 1 0,1 0 0,0 0 0,5 1 0,-5-1-110,1 1 0,-1-1 0,1 1 0,-1 0 1,0 0-1,1 1 0,-1-1 0,0 1 0,0-1 0,0 1 1,0 0-1,0 0 0,0 1 0,-1-1 0,1 0 1,-1 1-1,4 3 0,2 8-6731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4:53.682"/>
    </inkml:context>
    <inkml:brush xml:id="br0">
      <inkml:brushProperty name="width" value="0.05" units="cm"/>
      <inkml:brushProperty name="height" value="0.05" units="cm"/>
      <inkml:brushProperty name="color" value="#FFFFFF"/>
    </inkml:brush>
  </inkml:definitions>
  <inkml:trace contextRef="#ctx0" brushRef="#br0">3793 1419 24575,'13'-31'0,"-2"0"0,-1-1 0,-2 0 0,5-34 0,-9 47 0,-1-1 0,-1 0 0,0 0 0,-2 1 0,-2-33 0,0 43 0,0-1 0,0 1 0,-1 0 0,0 0 0,0 0 0,-1 0 0,-1 1 0,1-1 0,-1 1 0,-1 0 0,1 1 0,-1-1 0,-12-11 0,-3 1 0,0 2 0,-1 0 0,0 1 0,-1 1 0,-1 1 0,-50-19 0,16 13 0,-120-26 0,89 31-69,-1 4-1,-1 3 0,0 5 0,-111 10 1,72 7-48,1 5 1,-169 48 0,194-37-14,1 3 0,2 6 0,1 4 0,-117 70 0,159-77 49,1 1-1,2 3 1,2 3 0,2 2 0,2 2-1,2 2 1,-76 107 0,82-94 31,3 3 1,3 1-1,2 1 0,4 2 1,3 1-1,3 1 1,3 1-1,4 1 0,2 0 1,4 1-1,0 89 1,10-135 62,1 0 1,1 0 0,2 0 0,1 0 0,1-1 0,18 50 0,-20-67 83,0-1 0,2 1 1,-1-1-1,1 0 0,1 0 1,0 0-1,0-1 0,1 0 0,0-1 1,0 0-1,1 0 0,0-1 1,1 0-1,-1 0 0,1-1 0,1 0 1,-1-1-1,1 0 0,15 4 1,-14-6-53,-1 0 1,1 0 0,0-2 0,0 1 0,0-1-1,0-1 1,0 0 0,0-1 0,0-1 0,0 1-1,11-5 1,-12 2-46,-16 1 0,-19 5 0,-9 6 0,2 1 0,-1 2 0,1 1 0,-37 20 0,-113 74 0,96-50-44,-112 96 0,144-105-20,1 3 0,-87 111-1,111-123 33,3 2 0,0 0 0,3 1 0,1 2-1,-20 62 1,30-70 21,2 0 0,1 1 0,2 0 0,1 1 0,2-1 0,2 1 0,5 61 0,-1-75 39,1-1 1,0 1-1,2-1 0,0 0 0,2 0 0,0-1 0,2 0 0,0 0 0,21 29 0,-15-28 7,1-1 1,0-1-1,2 0 0,1-1 0,0-2 0,1 0 0,42 25 0,-33-23-35,1-2 0,1-1 0,0-2 0,1-1 0,1-2 0,0-1 0,0-1 0,52 5 0,-81-14 0,1 0 0,-1 0 0,0 0 0,0-1 0,1 1 0,-1-1 0,0 0 0,7-3 0,-11 3 0,0 1 0,0-1 0,0 1 0,0-1 0,0 1 0,0-1 0,-1 0 0,1 1 0,0-1 0,0 0 0,-1 0 0,1 0 0,0 1 0,-1-1 0,1 0 0,-1 0 0,1 0 0,0-2 0,-1 2 0,0-1 0,0 1 0,0-1 0,0 1 0,0-1 0,0 1 0,-1-1 0,1 1 0,0 0 0,-1-1 0,1 1 0,-1-1 0,0 1 0,1 0 0,-1-1 0,0 1 0,-1-2 0,-1 0 0,1-1 0,-1 1 0,0 0 0,0 0 0,0 0 0,0 1 0,0-1 0,-1 1 0,1-1 0,-1 1 0,0 0 0,1 0 0,-1 1 0,0-1 0,0 1 0,-5-1 0,3 1 0,0 0 0,-1 1 0,1 0 0,0 0 0,-1 1 0,1 0 0,0 0 0,-1 0 0,-10 4 0,3 1 0,0 0 0,0 1 0,0 1 0,1 0 0,0 0 0,0 2 0,1-1 0,-11 13 0,-6 11-43,1 0-1,2 2 1,1 1-1,2 1 1,-19 43 0,-78 206-442,72-152 404,-46 221 0,75-249 86,4 0-1,-3 189 0,19-242-4,2 0 0,3-1 0,1 1 0,3-1 0,30 91 0,-28-112 0,1 0 0,1-1 0,2 0 0,1-2 0,1 1 0,1-2 0,2-1 0,1 0 0,0-2 0,35 29 0,-30-32 0,1-1 0,1-1 0,1-1 0,1-2 0,0-1 0,57 19 0,-44-22 0,1-1 0,0-2 0,0-2 0,72 2 0,-39-10 0,0-4 0,0-3 0,0-3 0,-1-4 0,129-42 0,314-163 4,-266 102-76,-230 107 59,1 1 0,0 1-1,0 1 1,1 1 0,26-3-1,-45 9 44,-1 0 0,0 1 0,0 0 0,1 0 0,-1 0 0,0 1 0,0 0 0,1 0 0,-1 1 0,0 0 0,0 0 0,0 0-1,-1 1 1,1 0 0,-1 0 0,1 0 0,-1 0 0,0 1 0,0 0 0,0 0 0,-1 1 0,1-1 0,-1 1 0,0 0 0,-1 0-1,7 11 1,6 18 30,-2 1 0,-1 0 0,13 56 0,-1-1-66,-11-48 6,2 0 0,2-1 0,1-1 0,2 0 0,44 61 0,-47-78 0,1-1 0,1 0 0,0-2 0,2 0 0,1-1 0,0-1 0,1-2 0,1 0 0,46 21 0,-27-19-58,0-3 0,1-1 0,1-3 0,0-1 0,0-3-1,75 3 1,-37-9-77,0-4-1,151-25 0,-133 8 136,-1-5 0,183-71 0,-154 39 0,192-114 0,-144 60 0,123-70 0,-277 168 0,1 1 0,0 1 0,53-14 0,-68 22 0,1 1 0,0 1 0,0 0 0,0 0 0,-1 1 0,1 0 0,0 1 0,0 0 0,0 1 0,-1 0 0,1 1 0,18 7 0,-11-1 49,-1 0 0,-1 1-1,1 1 1,-2 0 0,16 15 0,69 74 395,-56-54-367,13 9-139,2-2 0,109 76 0,-115-95-24,1-2 0,1-3 0,115 42-1,-76-42 67,1-5-1,1-3 0,0-4 1,158 5-1,-112-20-377,0-6 0,221-35-1,-253 20 392,0-5-1,-1-5 0,-2-4 0,-2-5 1,-1-5-1,-2-4 0,-2-5 0,-3-4 1,107-80-1,31-60-313,-122 98 256,-97 85 79,47-37 266,-57 46-219,1 0 0,-1 0 1,1 1-1,0 0 0,0 0 0,0 1 0,15-4 1,-19 6-25,0-1 1,0 1-1,0 0 1,0 1-1,0-1 1,0 0-1,0 1 1,0 0-1,-1 0 1,1 0 0,0 0-1,0 0 1,-1 0-1,1 1 1,-1-1-1,1 1 1,-1-1-1,0 1 1,1 0 0,-1 0-1,3 4 1,3 4 127,-1 0 1,0 1 0,9 19-1,-10-20-145,8 18-20,1-2 0,2 0 0,0 0 0,34 35 0,-42-52 0,0 0 0,0-1 0,1-1 0,0 1 0,0-1 0,0-1 0,1 0 0,0-1 0,1 0 0,-1 0 0,1-1 0,0-1 0,0 0 0,18 2 0,-10-5 0,0 0 0,-1-1 0,1-1 0,0 0 0,-1-2 0,0 0 0,0-2 0,0 0 0,0-1 0,32-17 0,-2-3 0,-1-3 0,69-55 0,356-355-486,-470 436 482,299-325-103,-248 260 109,-3-1 0,-3-3 0,43-87 1,-78 132-9,-1-1 1,-1 0 0,-1-1-1,-1 0 1,-2 0-1,-2-1 1,3-36 0,-7 42 58,-1-1 0,-1 1 1,-1 0-1,-2-1 0,0 1 1,-2 1-1,-1-1 0,0 1 1,-14-28-1,4 18-33,-1 0 0,-3 1 0,0 1-1,-2 1 1,-38-40 0,-148-124-31,96 95 1,99 87 10,0 0 0,1-1 0,1 0 0,-19-28 0,28 37 0,0 0 0,0-1 0,1 1 0,0 0 0,0-1 0,1 0 0,-1 1 0,1-1 0,0 0 0,1 0 0,-1 1 0,1-1 0,0 0 0,1 0 0,-1 0 0,1 1 0,0-1 0,1 0 0,3-9 0,2 0 0,1-1 0,0 1 0,1 1 0,0-1 0,20-20 0,66-62 0,-61 64 0,19-19 0,-3-2 0,-1-2 0,77-122 0,-109 149 0,-1 0 0,-1-1 0,-2 0 0,-1-1 0,-1-1 0,-2 0 0,-2 0 0,0-1 0,-2 0 0,-2 0 0,0-40 0,-4 60 0,0-1 0,0 1 0,-2 0 0,0 0 0,0 0 0,-1 0 0,0 1 0,-1-1 0,-1 1 0,-9-16 0,10 21 0,-1-1 0,0 1 0,0 0 0,0 1 0,-1-1 0,0 1 0,0 1 0,0-1 0,-1 1 0,0 1 0,0-1 0,0 1 0,-1 1 0,1-1 0,-18-3 0,-4 2 0,1 2 0,-1 1 0,1 1 0,-42 5 0,0-1 0,66-3 0,0 0 0,0-1 0,0 1 0,0-1 0,0 0 0,0 0 0,0 0 0,1-1 0,-8-2 0,10 2 0,0 1 0,0 0 0,0-1 0,0 0 0,0 1 0,0-1 0,0 0 0,1 0 0,-1 0 0,1 0 0,-1 0 0,1 0 0,0-1 0,0 1 0,0 0 0,0-1 0,0 1 0,1 0 0,-1-1 0,0-3 0,0-8 0,0 0 0,1 0 0,0 1 0,5-27 0,16-56 0,-12 62 0,21-98 0,14-151 0,-38 220 0,-4-1 0,-2 1 0,-3-1 0,-17-102 0,8 109 0,-3 1 0,-2 0 0,-2 1 0,-3 1 0,-2 1 0,-2 1 0,-50-74 0,52 93 0,-1 1 0,-1 1 0,-1 1 0,-2 2 0,-1 0 0,-1 2 0,-2 2 0,0 1 0,-1 1 0,-1 2 0,-63-25 0,46 27 0,-1 2 0,0 2 0,-1 3 0,-81-6 0,-219 9 0,215 9 0,-139-17 0,278 16 0,-22-3 0,1 0 0,0-1 0,0-1 0,-25-9 0,42 12 0,-1 1 0,1-2 0,-1 1 0,1 0 0,0-1 0,0 0 0,0 0 0,0 0 0,0 0 0,1-1 0,-1 0 0,1 1 0,0-1 0,0-1 0,0 1 0,1 0 0,0 0 0,0-1 0,0 0 0,0 1 0,0-1 0,1 0 0,-2-9 0,2-9 0,3-40 0,-1 40 0,-3-42 0,2 58 0,-2-1 0,1 1 0,-1 0 0,0-1 0,-1 1 0,1 0 0,-2 0 0,1 1 0,-7-12 0,0 6 0,-1 0 0,1 1 0,-2 0 0,1 1 0,-2 0 0,1 1 0,-1 0 0,-1 1 0,0 1 0,0 0 0,0 1 0,-21-7 0,-8 1 0,0 1 0,-1 2 0,-50-3 0,-44 3 0,0 5 0,0 6 0,0 7 0,-237 45 0,279-35 0,-219 34 0,292-52 0,0 0 0,0-1 0,-1-2 0,1 0 0,1-1 0,-1-2 0,-36-11 0,27 4 0,1-1 0,1-1 0,1-2 0,-46-32 0,-36-34 0,-81-53 0,85 69 0,-3 5 0,-2 4 0,-3 5 0,-228-68 0,263 100 0,0 4 0,-1 3 0,-104-2 0,119 14 0,-1 3 0,1 3 0,-1 3 0,-98 25 0,74-7 0,1 4 0,1 4 0,2 3 0,-104 62 0,188-97 0,-10 5 0,-1 1 0,2 0 0,-1 0 0,1 2 0,0-1 0,1 2 0,-18 20 0,32-36 0,2-2 0,0 0 0,-1 0 0,0 0 0,-1 0 0,1-1 0,1-8 0,-4 14 0,-1-1 0,1 0 0,-1 1 0,0-1 0,0 1 0,0-1 0,0 0 0,0 1 0,-1-1 0,1 1 0,-1-1 0,1 1 0,-1-1 0,0 1 0,0-1 0,0 1 0,-1 0 0,1-1 0,0 1 0,-1 0 0,0 0 0,1 0 0,-1 0 0,0 0 0,0 1 0,-3-4 0,-4 0 0,0 0 0,1 0 0,-1 1 0,-1 0 0,1 0 0,-1 1 0,1 1 0,-1 0 0,0 0 0,-15-1 0,-15 1 0,-49 3 0,75 0 0,-11 1 0,0 1 0,0 1 0,0 2 0,0 0 0,1 2 0,0 0 0,0 2 0,-29 16 0,11-2 0,1 3 0,2 0 0,-52 48 0,66-53 0,1 2 0,1 0 0,1 1 0,1 2 0,2 0 0,1 1 0,1 1 0,1 0 0,1 1 0,2 1 0,1 1 0,2-1 0,1 2 0,1-1 0,-5 52 0,13-82 1,0 11-229,-2 1 1,0 0-1,0-1 0,-1 0 1,-7 20-1,4-22-6598</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4:55.304"/>
    </inkml:context>
    <inkml:brush xml:id="br0">
      <inkml:brushProperty name="width" value="0.05" units="cm"/>
      <inkml:brushProperty name="height" value="0.05" units="cm"/>
      <inkml:brushProperty name="color" value="#FFFFFF"/>
    </inkml:brush>
  </inkml:definitions>
  <inkml:trace contextRef="#ctx0" brushRef="#br0">195 362 24575,'1'-1'0,"-1"0"0,0 0 0,0 0 0,0 0 0,-1 0 0,1 0 0,0 0 0,0 0 0,0 0 0,-1 0 0,1 0 0,0 1 0,-1-1 0,1 0 0,-1 0 0,0-1 0,0 2 0,1-1 0,-1 1 0,1 0 0,-1 0 0,1-1 0,0 1 0,-1 0 0,1 0 0,-1 0 0,1 0 0,-1 0 0,1 0 0,-1 0 0,1-1 0,-1 2 0,1-1 0,-1 0 0,1 0 0,-1 0 0,1 0 0,-1 0 0,0 0 0,-1 1 0,0 0 0,0 1 0,0-1 0,0 0 0,0 0 0,0 1 0,1-1 0,-1 1 0,0 0 0,1-1 0,0 1 0,-3 3 0,-5 14 0,1 1 0,0 0 0,2 1 0,-8 40 0,7-28 0,-13 67 0,11-53 0,-1 0 0,-19 52 0,28-97 0,0 0 0,0 1 0,0-1 0,0 0 0,0 0 0,-1 0 0,1 0 0,-4 4 0,5-6 0,-1 0 0,1 1 0,0-1 0,0 0 0,0 0 0,-1 0 0,1 0 0,0 0 0,0 0 0,0 0 0,-1 1 0,1-1 0,0 0 0,0 0 0,-1 0 0,1 0 0,0 0 0,0 0 0,-1 0 0,1 0 0,0 0 0,0 0 0,0 0 0,-1-1 0,1 1 0,0 0 0,0 0 0,-1 0 0,1 0 0,0 0 0,0 0 0,0 0 0,-1-1 0,-4-13 0,1-12 0,2 0 0,1 0 0,3-29 0,11-80 0,-10 117 0,4-41 0,3 0 0,26-81 0,-29 118 0,1 0 0,1 0 0,1 1 0,1 0 0,1 0 0,0 1 0,2 1 0,0 1 0,20-20 0,-25 30 0,0 0 0,0 1 0,1 1 0,1-1 0,-1 2 0,1-1 0,0 2 0,0-1 0,0 1 0,0 1 0,1 0 0,0 1 0,-1 0 0,1 0 0,0 2 0,0-1 0,0 1 0,16 3 0,-18-2 0,0 1 0,0 0 0,0 1 0,0 0 0,0 1 0,0-1 0,-1 2 0,0 0 0,0 0 0,0 0 0,0 1 0,-1 1 0,0-1 0,0 1 0,-1 0 0,0 1 0,0 0 0,-1 0 0,0 1 0,0 0 0,5 12 0,-8-15 0,0 1 0,0 0 0,-1 0 0,0 0 0,-1 0 0,1 1 0,-1-1 0,-1 0 0,1 1 0,-1-1 0,-1 0 0,1 1 0,-1-1 0,-3 12 0,0-9 0,0 1 0,0-1 0,-1 0 0,0-1 0,-1 1 0,0-1 0,-1 0 0,-13 15 0,-4-2 0,0-1 0,-1-1 0,-1-1 0,-1-1 0,-49 24 0,58-32 0,0-2 0,-1 0 0,-23 7 0,84-21 0,0 1 0,1 3 0,44 3 0,-60 1 0,0 1 0,0 1 0,-1 2 0,0 1 0,0 1 0,25 11 0,-36-13 0,-1 2 0,0-1 0,-1 2 0,0-1 0,0 2 0,-1 0 0,0 0 0,16 19 0,-24-25 0,-1 0 0,0 1 0,0-1 0,0 0 0,0 1 0,-1 0 0,0-1 0,0 1 0,0 0 0,-1 0 0,1 0 0,-1 0 0,0 0 0,-1 1 0,1-1 0,-1 0 0,0 0 0,-1 1 0,1-1 0,-1 0 0,0 0 0,0 0 0,0 0 0,-1 0 0,0 0 0,0 0 0,0 0 0,-1-1 0,-3 7 0,-1-2 0,-1 0 0,0-1 0,0 0 0,0 0 0,-1-1 0,0 0 0,-1-1 0,1 0 0,-1 0 0,0-1 0,-1 0 0,1-1 0,-17 5 0,-7 0 0,0-2 0,0-1 0,-41 2 0,40-6 114,0-1 0,-53-6 0,69 3-358,0-1 0,1-1 0,-1-1 0,1-1 1,0 0-1,-21-12 0,2-3-6582</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4:55.710"/>
    </inkml:context>
    <inkml:brush xml:id="br0">
      <inkml:brushProperty name="width" value="0.05" units="cm"/>
      <inkml:brushProperty name="height" value="0.05" units="cm"/>
      <inkml:brushProperty name="color" value="#FFFFFF"/>
    </inkml:brush>
  </inkml:definitions>
  <inkml:trace contextRef="#ctx0" brushRef="#br0">49 140 24575,'-7'-3'0,"2"0"0,0 1 0,0-1 0,0 0 0,1 0 0,-9-7 0,13 10 0,-1-1 0,1 1 0,0-1 0,-1 1 0,1-1 0,0 1 0,-1-1 0,1 1 0,0-1 0,0 1 0,-1-1 0,1 1 0,0-1 0,0 0 0,0 1 0,0-1 0,0 1 0,0-1 0,0 0 0,0 1 0,0-1 0,0 1 0,0-1 0,1 0 0,-1-1 0,1 1 0,0 0 0,0 0 0,0 0 0,0 0 0,1-1 0,-1 2 0,0-1 0,0 0 0,1 0 0,-1 0 0,0 1 0,1-1 0,1 0 0,28-10 0,1 2 0,-1 1 0,2 1 0,47-3 0,-17 2 0,143-22 0,-245 31 0,-67 5 0,95-5 0,0 1 0,-1 1 0,1 0 0,-18 7 0,26-8 0,-1 0 0,1-1 0,0 1 0,-1 1 0,1-1 0,0 0 0,0 1 0,0 0 0,1 0 0,-1-1 0,1 1 0,0 1 0,-1-1 0,1 0 0,1 1 0,-1-1 0,-2 8 0,0 5 0,1 0 0,0 0 0,1 1 0,1 25 0,7 69 0,-4-89 0,-2-12 5,31 258-1375,-23-229-5456</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4:56.190"/>
    </inkml:context>
    <inkml:brush xml:id="br0">
      <inkml:brushProperty name="width" value="0.05" units="cm"/>
      <inkml:brushProperty name="height" value="0.05" units="cm"/>
      <inkml:brushProperty name="color" value="#FFFFFF"/>
    </inkml:brush>
  </inkml:definitions>
  <inkml:trace contextRef="#ctx0" brushRef="#br0">72 371 24575,'-7'8'0,"0"0"0,1 1 0,0 0 0,0 0 0,1 0 0,0 1 0,1 0 0,0 0 0,1 0 0,0 0 0,-3 18 0,2 5 0,0 0 0,3 48 0,23 165 0,-7-127 0,-16-159 0,3 0 0,8-54 0,-2 15 0,27-411 0,-34 472 0,13-89 0,-12 96 0,0 0 0,1 0 0,1 0 0,0 1 0,0-1 0,1 1 0,8-12 0,-10 18 0,0 0 0,1 0 0,-1 1 0,1-1 0,0 1 0,0 0 0,0 0 0,0 0 0,0 1 0,1 0 0,-1-1 0,1 1 0,-1 1 0,1-1 0,0 1 0,0 0 0,0 0 0,0 0 0,0 1 0,0 0 0,0-1 0,0 2 0,0-1 0,0 1 0,6 1 0,5 2 0,0 0 0,0 1 0,0 1 0,-1 1 0,0 0 0,19 12 0,-12-5 0,-1 1 0,0 1 0,0 0 0,-2 2 0,0 0 0,17 22 0,-27-28 0,0 1 0,0-1 0,-2 2 0,1-1 0,-2 1 0,0 0 0,0 0 0,-1 1 0,-1 0 0,0 0 0,2 25 0,-6-34 0,1 1 0,-2-1 0,1 1 0,0-1 0,-1 0 0,0 0 0,-1 1 0,0-1 0,1 0 0,-2 0 0,1 0 0,-1-1 0,0 1 0,0-1 0,-5 7 0,3-6 0,-1 0 0,0 0 0,1-1 0,-2 0 0,1 0 0,0-1 0,-1 0 0,0 0 0,0 0 0,0-1 0,-16 5 0,1-2-227,0-2-1,0 0 1,0-2-1,-1 0 1,-33-2-1,2-3-6598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13.752"/>
    </inkml:context>
    <inkml:brush xml:id="br0">
      <inkml:brushProperty name="width" value="0.05" units="cm"/>
      <inkml:brushProperty name="height" value="0.05" units="cm"/>
      <inkml:brushProperty name="color" value="#FFFFFF"/>
    </inkml:brush>
  </inkml:definitions>
  <inkml:trace contextRef="#ctx0" brushRef="#br0">469 399 24575,'2'-70'0,"-3"-79"0,-1 134 0,1 0 0,-2 0 0,0 0 0,-1 1 0,0 0 0,-1 0 0,-11-21 0,15 32 0,-1 0 0,0 0 0,1 0 0,-1 1 0,-1-1 0,1 1 0,0 0 0,-1-1 0,1 1 0,-1 0 0,1 0 0,-1 0 0,0 1 0,0-1 0,0 1 0,0 0 0,-4-2 0,2 2 0,0 1 0,1-1 0,-1 1 0,1 0 0,-1 0 0,0 0 0,1 1 0,-1 0 0,1 0 0,-1 0 0,-4 2 0,-5 2 0,0 2 0,1 0 0,0 0 0,0 2 0,0-1 0,-17 17 0,6-3 0,2 1 0,0 1 0,1 1 0,-23 37 0,32-43 0,0 2 0,2 0 0,0 0 0,1 0 0,1 2 0,-8 39 0,14-55 0,1-1 0,1 1 0,-1-1 0,1 1 0,0 0 0,0-1 0,1 1 0,0-1 0,0 1 0,1-1 0,0 1 0,0-1 0,5 11 0,-4-13 0,-1 0 0,1 0 0,0-1 0,0 1 0,0-1 0,1 0 0,-1 0 0,1 0 0,0 0 0,0-1 0,0 1 0,0-1 0,0 0 0,0 0 0,1 0 0,-1-1 0,1 0 0,-1 0 0,1 0 0,5 0 0,4 0 0,1 0 0,-1-1 0,0-1 0,1-1 0,-1 0 0,0-1 0,0 0 0,0-1 0,0 0 0,-1-1 0,0-1 0,0 0 0,0-1 0,-1-1 0,21-15 0,-16 9 0,0-1 0,-1 0 0,-1-1 0,0-1 0,-1-1 0,-1 0 0,0 0 0,-2-1 0,14-30 0,-14 23 0,-2 0 0,10-46 0,-15 57 0,-2-1 0,0 1 0,-1-1 0,-1 0 0,0 1 0,-3-18 0,-1 21 0,-1 16 0,-3 17 0,2 7 0,1 0 0,1 0 0,1 0 0,2 0 0,1 1 0,1-1 0,1 0 0,1 1 0,2-1 0,1-1 0,1 1 0,19 45 0,-22-63 0,1-1 0,0-1 0,0 1 0,1-1 0,0 0 0,0 0 0,1 0 0,0-1 0,0 0 0,1-1 0,0 1 0,0-2 0,14 9 0,-15-11 0,0 0 0,0-1 0,0 1 0,0-2 0,0 1 0,0-1 0,1 0 0,-1 0 0,1-1 0,-1 0 0,1 0 0,-1-1 0,0 0 0,1 0 0,-1-1 0,0 0 0,0 0 0,13-7 0,-7 3 0,0-2 0,0 0 0,-1 0 0,0-1 0,0-1 0,-1 0 0,0 0 0,-1-1 0,0 0 0,-1-1 0,0 0 0,10-20 0,-11 17 0,-1-1 0,0 1 0,-1-1 0,-1-1 0,0 1 0,-1-1 0,-1 0 0,-1 0 0,0 0 0,-1-28 0,-7 17 0,0 21 0,6 7 0,-1 0 0,0 1 0,1-1 0,-1 0 0,1 1 0,-1-1 0,1 0 0,0 1 0,-1-1 0,1 0 0,-1 1 0,1-1 0,0 1 0,-1-1 0,1 1 0,0-1 0,-1 1 0,1-1 0,0 1 0,0-1 0,-1 2 0,-2 7 0,-1 1 0,1 0 0,0 0 0,1 0 0,1 1 0,-2 16 0,4 66 0,0-82 0,5 77 0,24 112 0,33 83 0,-62-278 0,8 17 0,-4-20 0,-1-13 0,0-39 0,-4-91 0,-2 63 0,1-54 0,5-218 0,-4 345 0,3-27 0,6-33 0,-8 58 0,1 0 0,0-1 0,0 1 0,1 0 0,-1 0 0,2 0 0,-1 1 0,1-1 0,0 1 0,7-8 0,-10 12 0,1 0 0,0 1 0,0-1 0,0 1 0,0 0 0,1-1 0,-1 1 0,0 0 0,0 0 0,1 0 0,-1 1 0,0-1 0,1 1 0,-1-1 0,1 1 0,-1 0 0,1 0 0,-1 0 0,1 0 0,-1 0 0,1 1 0,-1-1 0,1 1 0,-1-1 0,0 1 0,1 0 0,-1 0 0,0 0 0,0 0 0,3 2 0,6 4 0,0 0 0,-1 1 0,0 0 0,12 13 0,-4-3 0,-1 1 0,-1 0 0,-1 1 0,13 23 0,-19-29 0,-2 1 0,1 0 0,-2 0 0,0 1 0,-1-1 0,-1 1 0,4 21 0,-7-32 15,-1 1 0,0 0 0,0 0 0,0 0-1,-1-1 1,0 1 0,0 0 0,0 0 0,-1-1 0,0 1-1,0-1 1,0 0 0,-1 1 0,0-1 0,0 0 0,0 0 0,-1-1-1,1 1 1,-1-1 0,0 0 0,0 0 0,-9 6 0,7-5-116,0-1 1,-1 0-1,0-1 1,0 1 0,0-1-1,0-1 1,0 1-1,-1-1 1,1-1 0,-1 1-1,0-1 1,1-1 0,-1 1-1,0-1 1,1-1-1,-14-1 1,-7-5-6726</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4:58.452"/>
    </inkml:context>
    <inkml:brush xml:id="br0">
      <inkml:brushProperty name="width" value="0.05" units="cm"/>
      <inkml:brushProperty name="height" value="0.05" units="cm"/>
      <inkml:brushProperty name="color" value="#FFFFFF"/>
    </inkml:brush>
  </inkml:definitions>
  <inkml:trace contextRef="#ctx0" brushRef="#br0">212 0 24575,'-1'3'0,"1"4"0,-6 6 0,-2 8 0,-5 8 0,-4 9 0,-2 9 0,-3 6 0,-1 6 0,0 1 0,1 3 0,5-4 0,5-3 0,1-5 0,3-5 0,3-7 0,2-8 0,1-9-8191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4:58.687"/>
    </inkml:context>
    <inkml:brush xml:id="br0">
      <inkml:brushProperty name="width" value="0.05" units="cm"/>
      <inkml:brushProperty name="height" value="0.05" units="cm"/>
      <inkml:brushProperty name="color" value="#FFFFFF"/>
    </inkml:brush>
  </inkml:definitions>
  <inkml:trace contextRef="#ctx0" brushRef="#br0">1 266 24575,'3'-15'0,"2"-1"0,-1 1 0,2 0 0,0 0 0,1 1 0,1 0 0,0 0 0,1 0 0,0 1 0,1 1 0,0-1 0,1 2 0,19-17 0,-22 22 0,0 0 0,0 0 0,1 0 0,0 1 0,0 1 0,1-1 0,-1 2 0,1-1 0,0 1 0,0 1 0,0-1 0,0 2 0,1 0 0,-1 0 0,0 0 0,0 1 0,1 1 0,-1 0 0,0 0 0,0 1 0,18 6 0,-17-4 0,0 0 0,0 1 0,-1 1 0,1 0 0,-1 0 0,-1 1 0,1 0 0,-1 0 0,0 1 0,-1 1 0,0-1 0,8 12 0,-7-8 0,-2 1 0,1 0 0,-2 0 0,1 1 0,-2-1 0,0 2 0,-1-1 0,5 28 0,-6-20 0,-1-1 0,-1 1 0,-1-1 0,-1 1 0,-1-1 0,-1 1 0,-1-1 0,-1 0 0,-1 0 0,0 0 0,-2-1 0,0 0 0,-16 27 0,7-20-455,-2-1 0,-29 31 0,6-12-6371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4:59.123"/>
    </inkml:context>
    <inkml:brush xml:id="br0">
      <inkml:brushProperty name="width" value="0.05" units="cm"/>
      <inkml:brushProperty name="height" value="0.05" units="cm"/>
      <inkml:brushProperty name="color" value="#FFFFFF"/>
    </inkml:brush>
  </inkml:definitions>
  <inkml:trace contextRef="#ctx0" brushRef="#br0">337 223 24575,'0'-13'0,"-1"0"0,0 0 0,-1 0 0,0 0 0,-1 0 0,0 0 0,-6-12 0,6 18 0,0 0 0,-1 0 0,0 0 0,-1 0 0,1 1 0,-1 0 0,0 0 0,-1 0 0,1 1 0,-1 0 0,0 0 0,-1 0 0,-6-4 0,9 6 0,0 1 0,-1 0 0,1 0 0,0 0 0,0 1 0,-1-1 0,1 1 0,-1 0 0,0 0 0,1 0 0,-1 1 0,0 0 0,1 0 0,-1 0 0,0 0 0,1 1 0,-1 0 0,1 0 0,-1 0 0,1 0 0,-1 1 0,1 0 0,0 0 0,0 0 0,0 0 0,0 1 0,0-1 0,0 1 0,0 0 0,-5 7 0,0 0 0,0 1 0,1 0 0,0 0 0,1 1 0,0 0 0,1 1 0,0-1 0,1 1 0,-5 19 0,3-3 0,1 0 0,1 0 0,-1 37 0,6-49 0,0-1 0,1 1 0,0-1 0,2 1 0,0-1 0,0 0 0,9 22 0,-11-34 0,1 0 0,0 0 0,0 0 0,0 0 0,0 0 0,1 0 0,-1 0 0,1-1 0,0 1 0,0-1 0,0 0 0,1 0 0,-1 0 0,1 0 0,-1-1 0,1 1 0,0-1 0,0 0 0,0 0 0,0 0 0,1-1 0,-1 0 0,0 1 0,1-2 0,-1 1 0,1 0 0,-1-1 0,1 0 0,-1 0 0,1 0 0,-1 0 0,1-1 0,-1 0 0,1 0 0,-1 0 0,0-1 0,1 1 0,-1-1 0,0 0 0,5-3 0,3-2 0,0-1 0,0 0 0,-1-1 0,0 0 0,-1 0 0,1-1 0,-2-1 0,0 0 0,14-20 0,0-9 0,31-69 0,-30 58 0,-22 47 0,-1 6 0,-4 14 0,-8 25 0,11-38 1,-21 58-684,-22 118 0,38-140-6143</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4:59.577"/>
    </inkml:context>
    <inkml:brush xml:id="br0">
      <inkml:brushProperty name="width" value="0.05" units="cm"/>
      <inkml:brushProperty name="height" value="0.05" units="cm"/>
      <inkml:brushProperty name="color" value="#FFFFFF"/>
    </inkml:brush>
  </inkml:definitions>
  <inkml:trace contextRef="#ctx0" brushRef="#br0">174 224 24575,'1'-5'0,"0"-1"0,1 1 0,-1 0 0,1-1 0,0 1 0,1 0 0,-1 0 0,1 1 0,6-9 0,6-13 0,-10 18 0,-2-1 0,1 0 0,-1 0 0,-1 0 0,1 0 0,1-19 0,-4 26 0,0 0 0,0 0 0,0-1 0,0 1 0,0 0 0,-1 0 0,1-1 0,-1 1 0,0 0 0,1 0 0,-1 0 0,0 0 0,0 0 0,0 0 0,-1 0 0,1 0 0,0 0 0,-1 1 0,1-1 0,-1 0 0,0 1 0,1-1 0,-1 1 0,0 0 0,0-1 0,0 1 0,0 0 0,0 0 0,0 0 0,0 1 0,0-1 0,0 0 0,-1 1 0,-3-1 0,2 1 0,0 0 0,0 0 0,0 0 0,-1 0 0,1 1 0,0 0 0,0 0 0,0 0 0,0 0 0,0 0 0,0 1 0,1 0 0,-1 0 0,0 0 0,1 0 0,0 1 0,-1-1 0,1 1 0,0 0 0,-5 6 0,-1 1 0,1 0 0,0 1 0,0 1 0,1-1 0,-7 16 0,4-5 0,1 1 0,1 0 0,0 1 0,-5 36 0,11-51 0,1 0 0,0 0 0,0 0 0,1 0 0,1 0 0,-1 0 0,1 0 0,1 0 0,0 0 0,0 0 0,0-1 0,1 1 0,1-1 0,-1 0 0,8 12 0,-9-17 0,0 0 0,0 0 0,0-1 0,1 1 0,-1-1 0,1 0 0,-1 0 0,1 0 0,0 0 0,0 0 0,0-1 0,0 1 0,0-1 0,0 1 0,0-1 0,0 0 0,0-1 0,6 2 0,-4-2 0,0 0 0,0-1 0,0 1 0,0-1 0,0 0 0,0 0 0,0-1 0,0 0 0,0 0 0,-1 0 0,5-3 0,9-6 0,0-1 0,-2-1 0,1-1 0,21-24 0,-33 33 0,-1 1 0,1 0 0,0 0 0,0 0 0,6-3 0,-11 7 0,0-1 0,1 1 0,-1 0 0,1 0 0,-1 0 0,0-1 0,1 1 0,-1 0 0,1 0 0,-1 0 0,1 0 0,-1 0 0,1 0 0,-1 0 0,0 0 0,1 0 0,-1 0 0,1 0 0,-1 0 0,1 0 0,-1 1 0,1-1 0,-1 0 0,0 0 0,1 0 0,-1 0 0,1 1 0,-1-1 0,1 1 0,-1 0 0,1 0 0,0 1 0,-1-1 0,0 1 0,1-1 0,-1 1 0,0-1 0,0 1 0,0-1 0,0 0 0,0 1 0,0-1 0,0 1 0,-1 2 0,-9 46 181,5-31-155,1-1 1,-2 24 0,6-38-136,0 1 1,0-1-1,0 1 1,0 0 0,1-1-1,0 0 1,0 1 0,0-1-1,0 1 1,1-1-1,-1 0 1,1 0 0,0 0-1,4 5 1,8 6-6718</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4:59.887"/>
    </inkml:context>
    <inkml:brush xml:id="br0">
      <inkml:brushProperty name="width" value="0.05" units="cm"/>
      <inkml:brushProperty name="height" value="0.05" units="cm"/>
      <inkml:brushProperty name="color" value="#FFFFFF"/>
    </inkml:brush>
  </inkml:definitions>
  <inkml:trace contextRef="#ctx0" brushRef="#br0">235 73 24575,'1'-13'0,"-1"-20"0,0 31 0,-1 1 0,1-1 0,0 1 0,0 0 0,0-1 0,-1 1 0,1-1 0,-1 1 0,1 0 0,-1-1 0,0 1 0,1 0 0,-1 0 0,0-1 0,0 1 0,0 0 0,-1-1 0,1 2 0,0-1 0,0 1 0,0 0 0,0 0 0,0-1 0,0 1 0,0 0 0,0 0 0,1 0 0,-1 0 0,0 0 0,0 0 0,0 0 0,0 1 0,0-1 0,0 0 0,0 1 0,0-1 0,0 0 0,1 1 0,-1-1 0,0 1 0,0-1 0,0 1 0,-1 1 0,-20 18 0,19-16 0,-18 18 0,0 1 0,2 0 0,1 2 0,1 0 0,1 1 0,-16 36 0,26-50 0,1 1 0,1-1 0,0 1 0,1 0 0,0 0 0,1 0 0,0 1 0,1-1 0,0 0 0,1 1 0,1-1 0,0 1 0,1-1 0,1 0 0,0 0 0,8 23 0,-1-15 0,1 0 0,1 0 0,1-1 0,1-1 0,26 29 0,93 80 0,-66-67 0,-41-37 0,46 48 0,-66-66 0,-1 0 0,-1 0 0,1 1 0,-1 0 0,0 0 0,0 0 0,-1 0 0,0 1 0,3 13 0,-5-19 10,-1 0-1,0 0 1,0 0-1,0 0 1,0 0-1,0 1 1,0-1-1,0 0 1,-1 0-1,0 0 1,1 0-1,-1 0 1,0 0-1,0 0 0,0 0 1,0 0-1,0 0 1,0-1-1,0 1 1,-1 0-1,1-1 1,-1 1-1,1-1 1,-1 1-1,0-1 1,1 0-1,-1 0 1,0 0-1,0 0 1,0 0-1,0 0 1,0 0-1,0-1 1,0 1-1,-2 0 1,-9 2-352,1-1 1,-1 0 0,0 0-1,-18-1 1,-29-2-6485</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14.947"/>
    </inkml:context>
    <inkml:brush xml:id="br0">
      <inkml:brushProperty name="width" value="0.05" units="cm"/>
      <inkml:brushProperty name="height" value="0.05" units="cm"/>
      <inkml:brushProperty name="color" value="#FFFFFF"/>
    </inkml:brush>
  </inkml:definitions>
  <inkml:trace contextRef="#ctx0" brushRef="#br0">186 1 24575,'-59'143'0,"7"-19"0,35-76 0,2 1 0,3 1 0,1 0 0,3 1 0,2 0 0,2 0 0,3 1 0,2-1 0,7 54 0,21 65 0,55 177 0,-46-199 0,42 245 0,-24 4 0,-53-372 0,13 93 0,27 247 0,-34-255 0,-9 147 0,-63 284 0,21-222 0,-8 189-1365,39-401-5461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57.499"/>
    </inkml:context>
    <inkml:brush xml:id="br0">
      <inkml:brushProperty name="width" value="0.05" units="cm"/>
      <inkml:brushProperty name="height" value="0.05" units="cm"/>
      <inkml:brushProperty name="color" value="#FFFFFF"/>
    </inkml:brush>
  </inkml:definitions>
  <inkml:trace contextRef="#ctx0" brushRef="#br0">502 330 24575,'1'-10'0,"0"0"0,0 0 0,4-11 0,-3 13 0,0 0 0,-1 0 0,0 0 0,0 0 0,-2-15 0,1 15 0,-1 0 0,-1 0 0,0 0 0,0 0 0,0 0 0,-1 1 0,-5-10 0,7 14 0,-1 1 0,0-1 0,1 1 0,-1 0 0,0-1 0,0 1 0,-1 0 0,1 0 0,0 1 0,-1-1 0,1 0 0,-1 1 0,1 0 0,-1-1 0,0 1 0,0 0 0,0 0 0,1 1 0,-1-1 0,0 1 0,0-1 0,0 1 0,-4 0 0,-2 1 0,1 0 0,-1 0 0,0 1 0,1 0 0,-1 1 0,1 0 0,0 0 0,0 1 0,0 0 0,0 0 0,1 1 0,-8 6 0,-8 6 0,1 2 0,-27 30 0,21-18 0,1 1 0,2 1 0,1 1 0,2 2 0,-18 37 0,29-51 0,2 1 0,0 0 0,2 0 0,0 1 0,1 0 0,2 0 0,0 0 0,2 1 0,1 46 0,2-59 0,1 1 0,0-1 0,1 0 0,0 0 0,1 0 0,0 0 0,1 0 0,0-1 0,1 0 0,0 0 0,1-1 0,0 1 0,1-2 0,0 1 0,10 9 0,-5-7 0,1-1 0,0-1 0,1 0 0,0-1 0,0-1 0,1 0 0,0-1 0,1-1 0,-1 0 0,22 4 0,-9-4 0,1-2 0,-1-1 0,1-1 0,-1-1 0,1-2 0,0-1 0,-1-1 0,0-2 0,0-1 0,0-1 0,0-1 0,-1-2 0,-1 0 0,44-25 0,-50 24 0,-1-2 0,0 0 0,-1-2 0,-1 0 0,0 0 0,-1-2 0,0 0 0,-2-1 0,0-1 0,-1 0 0,-1-1 0,-1-1 0,-1 0 0,0 0 0,-2-1 0,-1 0 0,0-1 0,7-39 0,-11 35 0,-2 0 0,0-1 0,-2 1 0,-1-1 0,-1 1 0,-2-1 0,0 1 0,-2 0 0,-11-30 0,11 38 0,-1 0 0,-1 0 0,-1 1 0,-1 0 0,-1 0 0,0 1 0,-1 1 0,-1 0 0,0 0 0,-1 2 0,-1-1 0,-32-23 0,38 32-50,0 1-1,-1-1 1,1 2-1,-1-1 0,0 1 1,0 1-1,-1 0 1,1 0-1,0 1 1,-1 1-1,0-1 0,1 2 1,-1-1-1,0 2 1,0-1-1,1 1 1,-1 1-1,1 0 0,-1 1 1,1 0-1,0 0 1,0 1-1,0 0 1,0 1-1,1 0 1,-18 13-1,-16 16-6775</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58.073"/>
    </inkml:context>
    <inkml:brush xml:id="br0">
      <inkml:brushProperty name="width" value="0.05" units="cm"/>
      <inkml:brushProperty name="height" value="0.05" units="cm"/>
      <inkml:brushProperty name="color" value="#FFFFFF"/>
    </inkml:brush>
  </inkml:definitions>
  <inkml:trace contextRef="#ctx0" brushRef="#br0">250 0 24575,'1'12'0,"0"0"0,5 19 0,-4-22 0,0 1 0,-1-1 0,0 0 0,0 1 0,-2 16 0,-3 0 0,-2 0 0,-1 0 0,0-1 0,-19 40 0,-56 94 0,38-77 0,17-32 0,-26 53 0,52-100 0,0-1 0,0 1 0,0-1 0,0 1 0,0 0 0,1-1 0,-1 1 0,1 0 0,0 5 0,0-8 0,0 1 0,0 0 0,1 0 0,-1-1 0,0 1 0,1 0 0,-1-1 0,0 1 0,1 0 0,-1-1 0,1 1 0,-1-1 0,1 1 0,0-1 0,-1 1 0,1-1 0,-1 1 0,1-1 0,0 0 0,-1 1 0,1-1 0,0 0 0,-1 1 0,1-1 0,0 0 0,0 0 0,-1 0 0,1 0 0,0 0 0,0 0 0,-1 0 0,1 0 0,0 0 0,0 0 0,-1 0 0,1 0 0,1-1 0,142-19 0,-41 4 0,-7 6 0,-52 7 0,-1-2 0,1-2 0,48-14 0,-87 20 0,0-1 0,-1 1 0,1-1 0,-1-1 0,0 1 0,1-1 0,-1 1 0,0-1 0,-1 0 0,1-1 0,6-5 0,-7 3 0,1 1 0,-1-1 0,0 0 0,0 1 0,-1-2 0,0 1 0,0 0 0,2-10 0,1-11 0,0-1 0,-2 1 0,-1-1 0,-2 0 0,0 0 0,-2 0 0,-1 0 0,-8-33 0,11 56-114,-1 1 1,-1 0-1,1-1 0,-1 1 0,1 0 1,-1 0-1,-1 0 0,1 0 0,0 0 1,-1 0-1,-5-5 0,-3 1-6712</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58.648"/>
    </inkml:context>
    <inkml:brush xml:id="br0">
      <inkml:brushProperty name="width" value="0.05" units="cm"/>
      <inkml:brushProperty name="height" value="0.05" units="cm"/>
      <inkml:brushProperty name="color" value="#FFFFFF"/>
    </inkml:brush>
  </inkml:definitions>
  <inkml:trace contextRef="#ctx0" brushRef="#br0">521 259 24575,'1'-31'0,"-1"2"0,-4-39 0,3 59 0,0 0 0,-1 1 0,0-1 0,-1 1 0,0 0 0,0 0 0,-1 0 0,-8-15 0,9 20 0,1 0 0,0 0 0,-1 0 0,0 0 0,0 0 0,1 1 0,-2-1 0,1 1 0,0 0 0,0 0 0,-1 0 0,1 0 0,-1 1 0,0-1 0,1 1 0,-7-1 0,3 1 0,1 1 0,0-1 0,0 1 0,-1 1 0,1-1 0,0 1 0,-1 0 0,1 1 0,-9 3 0,-2 1 0,1 2 0,0 0 0,0 1 0,1 1 0,0 0 0,-17 16 0,9-6 0,2 2 0,0 0 0,1 2 0,2 0 0,0 1 0,2 0 0,-24 50 0,30-54 0,2 2 0,0-1 0,1 1 0,2 0 0,0 0 0,1 1 0,1-1 0,2 1 0,0 0 0,4 36 0,-2-49 0,1-1 0,0 1 0,1 0 0,0 0 0,0-1 0,1 0 0,0 0 0,1 0 0,0 0 0,1-1 0,0 0 0,1 0 0,-1 0 0,2-1 0,-1 0 0,1 0 0,0-1 0,1 0 0,0 0 0,0-1 0,0 0 0,1-1 0,0 0 0,0-1 0,11 4 0,5 0 0,-1-3 0,1 0 0,0-1 0,1-1 0,-1-2 0,0-1 0,1 0 0,-1-2 0,0-2 0,0 0 0,0-1 0,-1-2 0,1-1 0,-2 0 0,34-17 0,-39 15 0,0 0 0,0-1 0,-1-1 0,-1-1 0,0 0 0,0-1 0,-2-1 0,0-1 0,0 0 0,-2-1 0,0 0 0,-1-1 0,0 0 0,-2-1 0,0-1 0,-1 1 0,-1-1 0,-1-1 0,4-21 0,-7 20 0,-1 1 0,-1 0 0,-1-1 0,-1 1 0,-1-1 0,-1 1 0,-7-36 0,7 47 0,0 0 0,-1 0 0,0 1 0,-1 0 0,0 0 0,-1 0 0,1 0 0,-2 0 0,1 1 0,-1 0 0,0 0 0,-1 1 0,0 0 0,0 0 0,-1 0 0,1 1 0,-1 0 0,-15-8 0,15 11-72,-1 0 1,1 1-1,0 0 0,-1 0 0,1 1 0,-1 0 0,1 1 0,-1 0 1,1 0-1,-1 1 0,1 0 0,-1 0 0,1 1 0,0 0 0,-1 0 1,1 1-1,0 0 0,-8 5 0,-18 11-6754</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59.257"/>
    </inkml:context>
    <inkml:brush xml:id="br0">
      <inkml:brushProperty name="width" value="0.05" units="cm"/>
      <inkml:brushProperty name="height" value="0.05" units="cm"/>
      <inkml:brushProperty name="color" value="#FFFFFF"/>
    </inkml:brush>
  </inkml:definitions>
  <inkml:trace contextRef="#ctx0" brushRef="#br0">343 0 24575,'-1'0'0,"0"1"0,1-1 0,-1 0 0,0 0 0,1 1 0,-1-1 0,1 1 0,-1-1 0,0 1 0,1-1 0,-1 1 0,1-1 0,-1 1 0,1-1 0,0 1 0,-1-1 0,1 1 0,0 0 0,-1-1 0,1 1 0,0 0 0,-1-1 0,1 1 0,0 0 0,0 0 0,-6 25 0,4-16 0,-22 70 0,-4-2 0,-67 132 0,69-157 0,-98 171 0,121-219 0,-1 0 0,0 1 0,1-1 0,0 1 0,-3 9 0,5-15 0,1 1 0,0 0 0,-1 0 0,1-1 0,0 1 0,0 0 0,0 0 0,0 0 0,-1 0 0,1 0 0,0-1 0,1 1 0,-1 0 0,0 0 0,0 0 0,0 0 0,0-1 0,1 1 0,-1 0 0,0 0 0,1 0 0,-1-1 0,0 1 0,1 0 0,-1 0 0,1-1 0,0 1 0,-1 0 0,1-1 0,-1 1 0,1-1 0,0 1 0,-1-1 0,1 1 0,0-1 0,0 0 0,-1 1 0,1-1 0,0 0 0,0 1 0,1-1 0,13 3 0,1-1 0,0-1 0,-1 0 0,24-2 0,19 1 0,136 23 0,-128-12 0,0-4 0,83 0 0,-145-7 0,0 0 0,0-1 0,0 1 0,0-1 0,0 1 0,0-1 0,0-1 0,0 1 0,0 0 0,0-1 0,0 0 0,-1 0 0,1 0 0,3-3 0,-4 2 0,-1 1 0,0-1 0,-1 0 0,1 1 0,0-1 0,-1 0 0,1 0 0,-1 0 0,0 0 0,0 0 0,0 0 0,-1 0 0,1-1 0,-1 1 0,1 0 0,-1 0 0,0-1 0,-1-5 0,-20-194 0,18 16 0,2 14 0,1 169 0,0-1 0,-1 0 0,0 1 0,1-1 0,-1 0 0,-1 1 0,1-1 0,-1 1 0,0 0 0,-3-7 0,4 9 0,-1 1 0,1-1 0,0 1 0,-1 0 0,1-1 0,-1 1 0,1 0 0,-1 0 0,0 0 0,0 0 0,1 0 0,-1 0 0,0 1 0,0-1 0,0 0 0,0 1 0,0 0 0,0-1 0,0 1 0,0 0 0,0 0 0,0 0 0,0 0 0,0 0 0,1 1 0,-1-1 0,-3 1 0,-12 4-1365,1 0-5461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14.219"/>
    </inkml:context>
    <inkml:brush xml:id="br0">
      <inkml:brushProperty name="width" value="0.05" units="cm"/>
      <inkml:brushProperty name="height" value="0.05" units="cm"/>
      <inkml:brushProperty name="color" value="#FFFFFF"/>
    </inkml:brush>
  </inkml:definitions>
  <inkml:trace contextRef="#ctx0" brushRef="#br0">0 193 24575,'1'0'0,"0"0"0,-1 1 0,1-1 0,0 0 0,-1 0 0,1 1 0,-1-1 0,1 0 0,-1 1 0,1-1 0,0 1 0,-1-1 0,1 1 0,-1-1 0,0 1 0,1-1 0,-1 1 0,1-1 0,-1 1 0,0 0 0,0-1 0,1 1 0,-1-1 0,0 1 0,0 0 0,0-1 0,1 2 0,2 22 0,-3-20 0,87 590 0,-110-757 0,3 40 0,-2-143 0,21 236 0,2 0 0,5-32 0,-4 50 0,0 0 0,1 0 0,1 0 0,-1 1 0,2-1 0,0 1 0,12-21 0,-15 29 0,0 0 0,1 0 0,0 0 0,-1 0 0,1 0 0,0 1 0,0-1 0,0 1 0,1 0 0,-1 0 0,1 0 0,-1 0 0,1 1 0,0 0 0,-1-1 0,1 1 0,0 0 0,0 1 0,0-1 0,0 1 0,0 0 0,0-1 0,-1 2 0,1-1 0,0 0 0,0 1 0,0 0 0,0 0 0,0 0 0,5 3 0,4 1 0,1 1 0,-1 1 0,-1 0 0,1 1 0,-1 0 0,21 20 0,-23-19 0,0 1 0,0 0 0,-1 1 0,-1-1 0,0 2 0,-1-1 0,0 1 0,0 0 0,6 19 0,-11-26 0,0 1 0,-1-1 0,0 1 0,0 0 0,0 0 0,-1 0 0,1-1 0,-2 1 0,1 0 0,0 0 0,-1 0 0,0-1 0,-1 1 0,1 0 0,-1-1 0,0 1 0,-1-1 0,1 0 0,-1 1 0,0-1 0,0 0 0,-1-1 0,1 1 0,-6 5 0,0-3-85,0 1 0,0-1-1,0-1 1,-1 0 0,0 0-1,0-1 1,-1-1 0,1 1-1,-1-2 1,0 1 0,0-2-1,-1 1 1,1-1 0,0-1-1,-15 0 1,-21 0-6741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59.882"/>
    </inkml:context>
    <inkml:brush xml:id="br0">
      <inkml:brushProperty name="width" value="0.05" units="cm"/>
      <inkml:brushProperty name="height" value="0.05" units="cm"/>
      <inkml:brushProperty name="color" value="#FFFFFF"/>
    </inkml:brush>
  </inkml:definitions>
  <inkml:trace contextRef="#ctx0" brushRef="#br0">400 309 24575,'4'-10'0,"-1"0"0,0 0 0,0 0 0,-1-1 0,0 1 0,-1-1 0,0 0 0,0 0 0,-2 1 0,1-1 0,-4-19 0,3 29 0,1-1 0,-1 1 0,0-1 0,1 1 0,-1-1 0,0 1 0,0-1 0,0 1 0,0 0 0,0 0 0,0-1 0,0 1 0,0 0 0,-1 0 0,1 0 0,0 0 0,-1 0 0,1 1 0,-1-1 0,1 0 0,-1 1 0,1-1 0,-1 1 0,1-1 0,-1 1 0,1 0 0,-1-1 0,0 1 0,1 0 0,-1 0 0,0 0 0,1 1 0,-3-1 0,-3 1 0,0 1 0,0-1 0,0 1 0,0 1 0,0-1 0,-8 6 0,-4 3 0,0 1 0,1 1 0,0 1 0,1 0 0,1 1 0,-16 19 0,5-2 0,2 1 0,-29 48 0,44-64 0,0 1 0,2-1 0,0 1 0,1 1 0,1-1 0,1 1 0,1 0 0,0 1 0,-1 26 0,5-37 0,0 0 0,0 0 0,1 0 0,0 0 0,0 0 0,1 0 0,1 0 0,-1 0 0,1-1 0,1 1 0,0-1 0,0 0 0,0 0 0,1-1 0,1 1 0,-1-1 0,1 0 0,0 0 0,0-1 0,1 0 0,0 0 0,9 6 0,-2-3 0,1-2 0,-1 0 0,1 0 0,1-2 0,-1 0 0,1 0 0,0-1 0,0-1 0,0-1 0,26 1 0,-15-3 0,1-1 0,-1-2 0,0 0 0,0-2 0,41-12 0,-50 11 0,1 0 0,-1-2 0,0 0 0,0-1 0,-1-1 0,-1 0 0,1-2 0,-2 0 0,1 0 0,-2-1 0,0-1 0,0-1 0,-2 0 0,0 0 0,0-2 0,-2 1 0,0-1 0,0-1 0,-2 1 0,0-2 0,-2 1 0,0-1 0,0 0 0,-2 0 0,-1-1 0,0 1 0,-1-1 0,-1-19 0,-2 11 0,-1 1 0,-1 0 0,-2-1 0,0 2 0,-12-34 0,12 44 0,-1 0 0,-1 1 0,-1 0 0,0 0 0,-1 0 0,0 1 0,-1 0 0,-1 1 0,-20-20 0,26 29 0,0 0 0,0 0 0,0 0 0,-1 1 0,0 0 0,1 0 0,-1 0 0,-1 1 0,-7-3 0,10 4 0,1 1 0,0-1 0,-1 1 0,1 0 0,-1 0 0,1 0 0,-1 0 0,1 1 0,-1-1 0,1 1 0,0 0 0,-1 0 0,1 0 0,0 0 0,0 1 0,0-1 0,0 1 0,0 0 0,-3 2 0,-19 22-1365,5 4-5461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6:00.429"/>
    </inkml:context>
    <inkml:brush xml:id="br0">
      <inkml:brushProperty name="width" value="0.05" units="cm"/>
      <inkml:brushProperty name="height" value="0.05" units="cm"/>
      <inkml:brushProperty name="color" value="#FFFFFF"/>
    </inkml:brush>
  </inkml:definitions>
  <inkml:trace contextRef="#ctx0" brushRef="#br0">244 1 24575,'-9'11'0,"0"1"0,2 0 0,-1 0 0,1 1 0,1 0 0,1 0 0,0 1 0,-4 15 0,-1 2 0,-148 461 0,156-483 0,0-3 0,0 0 0,0 1 0,1-1 0,0 9 0,1-14 0,-1 0 0,1 0 0,0 0 0,0 0 0,1 0 0,-1 0 0,0 0 0,0-1 0,0 1 0,0 0 0,1 0 0,-1 0 0,1 0 0,-1-1 0,0 1 0,1 0 0,-1 0 0,1-1 0,0 1 0,-1 0 0,1-1 0,-1 1 0,1 0 0,0-1 0,0 1 0,-1-1 0,1 1 0,0-1 0,0 0 0,0 1 0,-1-1 0,1 0 0,0 1 0,0-1 0,0 0 0,0 0 0,0 0 0,1 0 0,58-3 0,-44 1 0,0 1 0,25 1 0,3 6 0,0 3 0,0 1 0,0 2 0,45 19 0,-85-29 0,0-1 0,0 0 0,0 1 0,0-1 0,0-1 0,0 1 0,0-1 0,0 1 0,0-1 0,8-1 0,-9 0 0,0 0 0,-1 0 0,1 0 0,0 0 0,0-1 0,-1 0 0,1 1 0,-1-1 0,1 0 0,-1 0 0,0 0 0,0 0 0,0-1 0,0 1 0,2-4 0,13-17 0,-1-2 0,-2 1 0,-1-2 0,0 0 0,-2 0 0,-1-1 0,-1-1 0,8-43 0,-14 50 0,0 1 0,-1-1 0,-2 0 0,0 1 0,-1-1 0,0 0 0,-2 1 0,-1-1 0,0 1 0,-2 0 0,0 0 0,-15-30 0,17 43 0,0 0 0,0 0 0,-1 0 0,-1 1 0,1 0 0,-1 0 0,0 0 0,-13-9 0,17 14 0,1-1 0,-1 1 0,0 0 0,0 0 0,1 0 0,-1 0 0,0 0 0,0 0 0,0 1 0,0-1 0,0 1 0,0-1 0,0 1 0,-1 0 0,1 0 0,0 0 0,0 0 0,0 0 0,0 0 0,0 0 0,0 1 0,0-1 0,0 1 0,0 0 0,0-1 0,0 1 0,0 0 0,0 0 0,0 0 0,1 1 0,-1-1 0,0 0 0,1 1 0,-1-1 0,1 1 0,-1-1 0,1 1 0,0 0 0,-2 2 0,1-1-170,1 1-1,-1-1 0,1 1 1,-1-1-1,1 1 0,0-1 1,0 5-1,-1 7-6655</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6:01.067"/>
    </inkml:context>
    <inkml:brush xml:id="br0">
      <inkml:brushProperty name="width" value="0.05" units="cm"/>
      <inkml:brushProperty name="height" value="0.05" units="cm"/>
      <inkml:brushProperty name="color" value="#FFFFFF"/>
    </inkml:brush>
  </inkml:definitions>
  <inkml:trace contextRef="#ctx0" brushRef="#br0">532 258 24575,'1'-32'0,"0"10"0,-1 0 0,-1 0 0,-1 0 0,-6-28 0,7 46 0,0-1 0,0 1 0,-1-1 0,1 1 0,-1 0 0,0 0 0,0 0 0,-1 0 0,1 0 0,-1 0 0,0 0 0,0 1 0,0 0 0,0-1 0,-1 1 0,0 0 0,1 1 0,-1-1 0,0 1 0,0-1 0,0 1 0,0 0 0,-1 1 0,1-1 0,-1 1 0,-5-1 0,2 1 0,0 1 0,-1 0 0,1 0 0,0 1 0,0 0 0,0 1 0,0 0 0,0 0 0,0 0 0,1 1 0,-1 0 0,1 1 0,0 0 0,0 0 0,-10 7 0,-3 4 0,1 1 0,0 1 0,-29 33 0,23-20 0,2 0 0,1 2 0,2 0 0,1 1 0,-29 69 0,40-81 0,1 0 0,1 0 0,0 0 0,2 1 0,1 0 0,0 0 0,2 0 0,0 0 0,2 0 0,0 0 0,8 38 0,-7-50 0,1-1 0,0 1 0,1-1 0,0 1 0,1-1 0,0 0 0,0-1 0,1 1 0,0-1 0,0 0 0,1-1 0,0 0 0,0 0 0,1 0 0,15 10 0,-9-9 0,0-1 0,0-1 0,0 0 0,1 0 0,0-2 0,0 0 0,0 0 0,1-2 0,25 2 0,-14-3 0,-1-2 0,1-1 0,-1-1 0,1-1 0,-1-1 0,0-1 0,-1-2 0,0-1 0,0 0 0,0-2 0,-2-1 0,1-1 0,-1-1 0,23-19 0,-31 21 0,-1 0 0,0-2 0,-1 0 0,0 0 0,-1-1 0,-1-1 0,0 0 0,16-33 0,-21 35 0,0 0 0,-2-1 0,1 0 0,-2 0 0,0 0 0,-1 0 0,0-1 0,-2 1 0,1-1 0,-2 1 0,0-1 0,-4-14 0,2 16 0,0 1 0,-1-1 0,-1 1 0,0 0 0,-1 0 0,0 1 0,-1 0 0,0 0 0,-1 0 0,-1 1 0,0 0 0,-11-10 0,13 14 0,-1 0 0,1 1 0,-1 0 0,0 1 0,0 0 0,-1 0 0,0 1 0,1 0 0,-2 0 0,1 1 0,0 0 0,-1 1 0,1 0 0,-1 0 0,1 1 0,-1 0 0,0 1 0,-12 1 0,15 0 31,1 0 0,0 1 0,-1-1 0,1 1 0,0 1 0,0-1 0,0 1 0,1 0 1,-1 1-1,-8 6 0,4-2-373,1 0 1,0 2 0,0-1-1,-9 14 1,-5 10-6485</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6:01.610"/>
    </inkml:context>
    <inkml:brush xml:id="br0">
      <inkml:brushProperty name="width" value="0.05" units="cm"/>
      <inkml:brushProperty name="height" value="0.05" units="cm"/>
      <inkml:brushProperty name="color" value="#FFFFFF"/>
    </inkml:brush>
  </inkml:definitions>
  <inkml:trace contextRef="#ctx0" brushRef="#br0">236 0 24575,'0'23'0,"-7"176"0,3-173 0,0 0 0,-1 0 0,-2 0 0,-1-1 0,-16 38 0,-35 53 0,30-60 0,1 1 0,-29 90 0,57-146 0,-1 1 0,1 0 0,-1 0 0,1 0 0,-1-1 0,1 1 0,0 0 0,0 0 0,0 0 0,0 0 0,0 0 0,0 0 0,1-1 0,-1 1 0,1 0 0,-1 0 0,1 0 0,0-1 0,1 3 0,-1-2 0,0-1 0,1 0 0,-1 0 0,1 0 0,0 0 0,-1 0 0,1 0 0,0 0 0,0 0 0,0-1 0,-1 1 0,1-1 0,0 1 0,0-1 0,0 0 0,0 0 0,0 0 0,3 0 0,82-1 0,-48-1 0,-1 2 0,1 1 0,67 12 0,5 20 0,-5-2 0,-103-30 0,0 0 0,1-1 0,-1 1 0,0-1 0,0 0 0,0 0 0,1 0 0,-1-1 0,0 1 0,0-1 0,0 1 0,0-1 0,0 0 0,0 0 0,0 0 0,0-1 0,4-2 0,-4 2 0,1-1 0,-1 0 0,1-1 0,-1 1 0,0-1 0,0 1 0,-1-1 0,1 0 0,-1 0 0,4-8 0,-1-2 0,0 0 0,-1 0 0,-1 0 0,0-1 0,-1 1 0,0-23 0,-2-4 0,-2 1 0,-9-49 0,-23-80 0,7 38 0,22 104 0,4 16 0,-1-1 0,0 1 0,-1 0 0,0 0 0,0 0 0,-7-13 0,9 23 8,1 1 0,0-1-1,-1 0 1,1 1 0,0-1 0,-1 1-1,1-1 1,-1 1 0,1-1-1,0 1 1,-1 0 0,1-1 0,-1 1-1,0-1 1,1 1 0,-1 0-1,1 0 1,-1-1 0,1 1 0,-1 0-1,0 0 1,1 0 0,-1 0-1,0-1 1,1 1 0,-1 0 0,1 0-1,-1 0 1,0 0 0,1 0-1,-1 1 1,0-1 0,1 0 0,-1 0-1,1 0 1,-1 1 0,0-1-1,1 0 1,-1 0 0,0 1 0,-20 20-646,14-13-406,-1 0-5782</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6:02.266"/>
    </inkml:context>
    <inkml:brush xml:id="br0">
      <inkml:brushProperty name="width" value="0.05" units="cm"/>
      <inkml:brushProperty name="height" value="0.05" units="cm"/>
      <inkml:brushProperty name="color" value="#FFFFFF"/>
    </inkml:brush>
  </inkml:definitions>
  <inkml:trace contextRef="#ctx0" brushRef="#br0">399 291 24575,'10'-10'0,"-1"-1"0,-1 0 0,0-1 0,0 0 0,-2-1 0,1 1 0,-1-1 0,-1 0 0,0-1 0,-1 1 0,2-17 0,-4 23 0,-1 0 0,0-1 0,0 1 0,-1-1 0,0 1 0,0-1 0,-1 1 0,0-1 0,-2-8 0,2 13 0,0 0 0,0 1 0,-1-1 0,1 1 0,-1 0 0,1-1 0,-1 1 0,0 0 0,0 0 0,0 0 0,0 0 0,0 0 0,0 1 0,0-1 0,-1 0 0,1 1 0,-1 0 0,1 0 0,-1-1 0,1 2 0,-1-1 0,0 0 0,0 0 0,1 1 0,-1 0 0,0-1 0,0 1 0,-3 0 0,-5 1 0,-1-1 0,0 2 0,0 0 0,1 0 0,-1 1 0,1 0 0,0 1 0,0 1 0,0-1 0,0 2 0,1-1 0,-17 13 0,6-2 0,1 1 0,0 0 0,1 1 0,-28 36 0,32-33 0,0 1 0,1 0 0,1 0 0,2 1 0,0 1 0,1 0 0,1 1 0,2-1 0,0 2 0,-4 38 0,9-49 0,2 1 0,0-1 0,0 0 0,1 0 0,1 0 0,1 0 0,0 0 0,7 20 0,-5-24 0,0 1 0,1-1 0,0 0 0,0-1 0,1 0 0,1 0 0,0 0 0,0-1 0,1 0 0,0 0 0,12 8 0,-8-8 0,0-1 0,1 0 0,0-1 0,0 0 0,0-1 0,1-1 0,0-1 0,0 0 0,0-1 0,0 0 0,1-1 0,-1-1 0,1 0 0,-1-1 0,1-1 0,-1-1 0,1 0 0,-1-1 0,0 0 0,0-1 0,20-9 0,-18 7 0,-1-1 0,0-1 0,0-1 0,-1 0 0,0-1 0,0-1 0,-1 0 0,-1-1 0,0 0 0,-1-1 0,0-1 0,-1 0 0,0 0 0,-1-1 0,-1-1 0,0 1 0,-1-2 0,8-21 0,-10 16 0,-1-1 0,-1 1 0,-1-1 0,0 1 0,-2-1 0,-1 0 0,0 1 0,-2-1 0,-5-25 0,4 33 0,-1 1 0,0-1 0,-1 1 0,-1-1 0,0 1 0,-11-16 0,12 21 0,-1 1 0,-1-1 0,1 1 0,-1 1 0,-1 0 0,1 0 0,-1 0 0,0 1 0,-18-11 0,18 14 23,1-1 0,-1 1 0,0 0-1,1 1 1,-1 0 0,-1 0 0,1 1-1,0 0 1,0 0 0,0 1 0,-1 0-1,1 0 1,0 1 0,-13 2 0,10 0-194,1 0 0,-1 1 1,0 0-1,1 1 0,0 0 1,0 1-1,0 0 0,1 0 1,-16 15-1,-14 18-6655</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6:02.903"/>
    </inkml:context>
    <inkml:brush xml:id="br0">
      <inkml:brushProperty name="width" value="0.05" units="cm"/>
      <inkml:brushProperty name="height" value="0.05" units="cm"/>
      <inkml:brushProperty name="color" value="#FFFFFF"/>
    </inkml:brush>
  </inkml:definitions>
  <inkml:trace contextRef="#ctx0" brushRef="#br0">240 1 24575,'1'0'0,"0"0"0,1 0 0,-1 0 0,0 0 0,0 0 0,0 0 0,1 1 0,-1-1 0,0 0 0,0 1 0,0-1 0,0 1 0,1 0 0,-1-1 0,0 1 0,0 0 0,0-1 0,-1 1 0,1 0 0,0 0 0,0 0 0,0 0 0,0 0 0,0 1 0,0 1 0,0-1 0,0 1 0,0 0 0,-1-1 0,1 1 0,-1 0 0,1 0 0,-1-1 0,0 1 0,-1 4 0,0 7 0,-2 0 0,0-1 0,-6 19 0,8-30 0,-45 160 0,21-68 0,-41 98 0,45-142 0,-47 102 0,67-150 0,-4 8 0,-1 1 0,2 1 0,-7 18 0,11-28 0,-1 0 0,1 0 0,0 0 0,-1 1 0,1-1 0,0 0 0,0 0 0,1 1 0,-1-1 0,0 0 0,1 0 0,0 3 0,0-4 0,-1 0 0,1 0 0,-1 0 0,1-1 0,0 1 0,0 0 0,0 0 0,-1 0 0,1-1 0,0 1 0,0 0 0,0-1 0,0 1 0,0-1 0,0 1 0,0-1 0,0 1 0,0-1 0,1 0 0,-1 1 0,0-1 0,0 0 0,0 0 0,0 0 0,2 0 0,9-1 0,0-1 0,0 1 0,0-2 0,-1 0 0,1-1 0,16-7 0,14-3 0,4 2 0,2 2 0,-1 1 0,56-1 0,146 7 0,-246 3 0,-1 1 0,1-2 0,0 1 0,-1 0 0,1 0 0,-1-1 0,1 1 0,-1-1 0,1 0 0,-1 0 0,1 0 0,-1 0 0,0 0 0,0 0 0,1-1 0,-1 1 0,0-1 0,0 0 0,-1 1 0,4-4 0,-2 0 0,0 0 0,0 0 0,-1-1 0,0 1 0,0 0 0,0-1 0,-1 1 0,2-10 0,0-8 0,-1 0 0,-1 0 0,0 0 0,-2 0 0,-1 0 0,-6-30 0,-41-136 0,44 172 0,-18-58-682,-37-82-1,48 133-6143</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6:03.513"/>
    </inkml:context>
    <inkml:brush xml:id="br0">
      <inkml:brushProperty name="width" value="0.05" units="cm"/>
      <inkml:brushProperty name="height" value="0.05" units="cm"/>
      <inkml:brushProperty name="color" value="#FFFFFF"/>
    </inkml:brush>
  </inkml:definitions>
  <inkml:trace contextRef="#ctx0" brushRef="#br0">369 243 24575,'0'-11'0,"2"-1"0,3-18 0,-3 21 0,0 1 0,-1-1 0,0 1 0,0-1 0,-1 1 0,-1-14 0,-1 16 0,1 0 0,-1 1 0,0-1 0,-1 0 0,1 1 0,-1-1 0,0 1 0,0 0 0,-1-1 0,0 2 0,0-1 0,0 0 0,0 1 0,-1 0 0,0 0 0,0 0 0,0 1 0,0-1 0,0 1 0,-1 0 0,1 1 0,-1 0 0,0-1 0,0 2 0,0-1 0,-8-1 0,6 2 0,0-1 0,0 1 0,0 1 0,0-1 0,0 1 0,-1 1 0,1-1 0,0 2 0,0-1 0,0 1 0,0 0 0,0 1 0,1-1 0,-1 2 0,1-1 0,0 1 0,-1 0 0,2 0 0,-11 9 0,8-2 0,-1 0 0,2 0 0,-1 1 0,2 1 0,-1 0 0,2 0 0,0 0 0,0 0 0,1 1 0,1 0 0,1 0 0,-4 22 0,3-6 0,1 0 0,2 0 0,1 0 0,1 0 0,6 32 0,-4-44 0,1 0 0,0 1 0,2-2 0,0 1 0,1-1 0,0 0 0,2 0 0,0-1 0,1 0 0,0 0 0,1-1 0,1-1 0,17 16 0,-18-20 0,0 0 0,1-1 0,0-1 0,1 0 0,0 0 0,0-1 0,0-1 0,1-1 0,0 1 0,0-2 0,1 0 0,-1-1 0,1 0 0,0-2 0,-1 1 0,31-2 0,-32-1 0,0-1 0,0 0 0,0-1 0,0 0 0,-1-1 0,1 0 0,-1-1 0,0-1 0,0 0 0,-1 0 0,0-1 0,0 0 0,0-1 0,-1-1 0,0 0 0,-1 0 0,0 0 0,13-19 0,-11 13 0,-2-1 0,0-1 0,0 1 0,-2-1 0,0-1 0,-1 1 0,-1-1 0,0 0 0,-2-1 0,0 1 0,-1-1 0,0-30 0,-3 23 0,-1 0 0,-1 0 0,-1 1 0,-15-48 0,16 62 0,-1 1 0,0-1 0,-1 1 0,0 0 0,0 1 0,-1-1 0,0 1 0,-1 1 0,0-1 0,0 1 0,-1 0 0,0 0 0,-18-12 0,22 18 25,-1-1-1,1 1 0,-1 0 1,0 0-1,0 1 1,0-1-1,1 1 0,-1 0 1,0 0-1,0 1 0,0 0 1,-1 0-1,-8 1 1,6 0-215,1 1 0,0 0 1,0 0-1,0 1 0,0 0 1,0 0-1,0 1 1,-9 6-1,-15 13-6636</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6:04.081"/>
    </inkml:context>
    <inkml:brush xml:id="br0">
      <inkml:brushProperty name="width" value="0.05" units="cm"/>
      <inkml:brushProperty name="height" value="0.05" units="cm"/>
      <inkml:brushProperty name="color" value="#FFFFFF"/>
    </inkml:brush>
  </inkml:definitions>
  <inkml:trace contextRef="#ctx0" brushRef="#br0">157 82 24575,'-3'5'0,"0"-1"0,1 1 0,-1 0 0,1-1 0,0 1 0,0 0 0,1 0 0,-2 11 0,-2 2 0,-40 148 0,-36 266 0,79-423 0,1-3 0,0 0 0,1-1 0,-1 1 0,1 0 0,1 10 0,-1-15 0,1 0 0,-1 0 0,0-1 0,0 1 0,1 0 0,-1 0 0,0 0 0,1-1 0,-1 1 0,1 0 0,-1-1 0,1 1 0,-1 0 0,1-1 0,-1 1 0,1-1 0,0 1 0,1 0 0,-1-1 0,0 1 0,0-1 0,1 0 0,-1 1 0,0-1 0,1 0 0,-1 0 0,0 0 0,1 0 0,-1 0 0,0-1 0,0 1 0,1 0 0,-1-1 0,2 0 0,19-5 0,-1 0 0,1 2 0,-1 0 0,1 2 0,0 0 0,30 2 0,129 21 0,-115-10 0,-61-11 0,-1 1 0,1-1 0,0 1 0,-1-1 0,1-1 0,-1 1 0,1-1 0,0 1 0,-1-1 0,1-1 0,7-2 0,-9 2 0,0 1 0,0-1 0,-1 0 0,1-1 0,0 1 0,-1 0 0,0-1 0,0 1 0,1-1 0,-2 0 0,1 0 0,0 0 0,0 0 0,-1 0 0,0 0 0,2-6 0,5-19 0,-1-1 0,-2 1 0,-1-1 0,-1 0 0,-1 0 0,-5-52 0,-3 24 0,-3 1 0,-23-82 0,22 100 0,-2 1 0,-1 1 0,-2 0 0,-28-48 0,42 82 6,-16-21 328,17 23-408,-1-1 0,0 0 0,1 0 0,-1 0-1,0 1 1,0-1 0,0 0 0,0 1 0,0-1 0,0 1 0,0-1-1,0 1 1,0-1 0,0 1 0,0 0 0,0 0 0,0-1 0,0 1 0,0 0-1,0 0 1,0 0 0,-2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6:44.238"/>
    </inkml:context>
    <inkml:brush xml:id="br0">
      <inkml:brushProperty name="width" value="0.05" units="cm"/>
      <inkml:brushProperty name="height" value="0.05" units="cm"/>
      <inkml:brushProperty name="color" value="#FFFFFF"/>
    </inkml:brush>
  </inkml:definitions>
  <inkml:trace contextRef="#ctx0" brushRef="#br0">0 725 24575,'0'-1'0,"0"0"0,0 0 0,0-1 0,0 1 0,1 0 0,-1 0 0,0 0 0,1-1 0,-1 1 0,1 0 0,-1 0 0,2-2 0,2 3 0,1 9 0,3 17 0,1-1 0,1 0 0,1 0 0,2-1 0,17 26 0,-21-37 0,1-1 0,1 0 0,0 0 0,1-1 0,0 0 0,0-1 0,1 0 0,1-1 0,0-1 0,15 8 0,11 0 0,0-1 0,1-2 0,1-2 0,0-1 0,64 5 0,220-1 0,616-56-2524,-550 16 1860,2951-119-1599,-1676 81 2244,-995 24-728,667-127 1,-1304 161 668,413-81 2022,-429 83-1488,8-2 351,42-15 1,-63 20-674,-1-2 0,1 1 0,-1-1 0,0 1 0,0-1 0,0-1 0,-1 1 0,1-1 0,-1 0 0,1 0 0,-1 0 0,-1 0-1,6-9 1,-7 11-105,-2-1 1,1 0-1,0 0 0,0 1 0,-1-1 0,1 0 0,-1 0 0,0 0 0,0 0 0,0 0 0,-1 0 0,1 0 0,-1 1 0,1-1 0,-1 0 0,0 0 0,0 0 0,0 1 0,0-1 0,-1 0 0,-2-3 0,-5-8 129,0 1 0,-20-21 0,16 19-120,-19-23-38,3-1 0,0-1 0,3-1 0,-28-59 0,33 63-1365,11 26-5461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6:45.257"/>
    </inkml:context>
    <inkml:brush xml:id="br0">
      <inkml:brushProperty name="width" value="0.05" units="cm"/>
      <inkml:brushProperty name="height" value="0.05" units="cm"/>
      <inkml:brushProperty name="color" value="#FFFFFF"/>
    </inkml:brush>
  </inkml:definitions>
  <inkml:trace contextRef="#ctx0" brushRef="#br0">1 1058 24575,'12'0'0,"0"0"0,0 1 0,0 1 0,0 0 0,0 0 0,-1 1 0,1 1 0,-1 0 0,0 0 0,14 9 0,127 69 0,153 79 0,12-21 0,-178-92-190,247 52 0,155-26-718,8-49-176,0-26 177,-290 0 639,1209-32-2378,1-35 2759,-226 9-168,198-26-571,-14-124 0,-768 32 1686,-621 164-462,-1-3 1,0-1 0,62-39 0,-86 47-332,0 0 1,0-2 0,-1 1-1,0-2 1,-1 0 0,0 0-1,-1-1 1,0 0-1,-2 0 1,1-1 0,-1 0-1,7-20 1,24-94-64,-3 6-30,-28 100-155,1 1 0,1 1-1,20-32 1,-13 29-19,0 2 0,1 0 0,1 1 0,1 1 0,1 1 0,1 1 0,32-21 0,177-84 0,-133 75 0,-28 14 0,53-29 0,-116 57-1365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14.811"/>
    </inkml:context>
    <inkml:brush xml:id="br0">
      <inkml:brushProperty name="width" value="0.05" units="cm"/>
      <inkml:brushProperty name="height" value="0.05" units="cm"/>
      <inkml:brushProperty name="color" value="#FFFFFF"/>
    </inkml:brush>
  </inkml:definitions>
  <inkml:trace contextRef="#ctx0" brushRef="#br0">0 52 24575,'1'-1'0,"-1"1"0,0-1 0,1 0 0,-1 1 0,0-1 0,1 1 0,-1-1 0,1 1 0,-1-1 0,1 1 0,0-1 0,-1 1 0,1-1 0,-1 1 0,1 0 0,0-1 0,-1 1 0,1 0 0,0 0 0,-1-1 0,1 1 0,1 0 0,19-5 0,-16 4 0,56-11 0,105-6 0,64 13 0,366 27-402,-1 34 1,-522-48 401,185 28 0,-257-36-45,33 10 203,-21-2-363,-13-8 172,0 1 1,0-1-1,0 0 1,0 0-1,1 1 1,-1-1-1,0 0 0,0 1 1,0-1-1,0 0 1,0 1-1,0-1 1,0 0-1,0 1 0,0-1 1,0 0-1,0 1 1,0-1-1,0 0 1,0 1-1,0-1 1,-1 0-1,1 1 0,0-1 1,0 0-1,0 0 1,0 1-1,-1-1 1,1 0-1,0 1 1,0-1-1,0 0 0,-1 0 1,1 1-1,-12 8-6123</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6:45.601"/>
    </inkml:context>
    <inkml:brush xml:id="br0">
      <inkml:brushProperty name="width" value="0.05" units="cm"/>
      <inkml:brushProperty name="height" value="0.05" units="cm"/>
      <inkml:brushProperty name="color" value="#FFFFFF"/>
    </inkml:brush>
  </inkml:definitions>
  <inkml:trace contextRef="#ctx0" brushRef="#br0">16 229 24575,'-2'-2'0,"1"1"0,0 0 0,-1 0 0,1-1 0,0 1 0,0 0 0,0-1 0,0 1 0,0-1 0,0 0 0,0 1 0,0-3 0,1 3 0,0 0 0,1 0 0,-1 0 0,1 0 0,-1 0 0,1 0 0,0 0 0,-1 0 0,1 0 0,0 1 0,0-1 0,-1 0 0,1 0 0,0 1 0,0-1 0,0 1 0,0-1 0,0 1 0,0-1 0,0 1 0,0 0 0,0-1 0,0 1 0,1 0 0,64-22 0,0 4 0,85-13 0,-87 19 0,295-53 0,4 25 0,-347 39 0,-1 0 0,0 0 0,0 1 0,1 1 0,-1 0 0,17 4 0,-29-5 0,0 1 0,0 0 0,1 0 0,-1 1 0,0-1 0,0 1 0,0-1 0,-1 1 0,1 0 0,0 0 0,-1 0 0,1 0 0,-1 1 0,0-1 0,1 1 0,-1-1 0,-1 1 0,1 0 0,0 0 0,-1 0 0,1 0 0,-1 0 0,0 0 0,0 0 0,0 0 0,0 1 0,-1-1 0,1 0 0,-1 4 0,1 11 0,-1 0 0,-1-1 0,-1 1 0,-6 24 0,-22 71 0,14-64-341,-3-1 0,-1-1-1,-46 76 1,10-36-6485</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14.605"/>
    </inkml:context>
    <inkml:brush xml:id="br0">
      <inkml:brushProperty name="width" value="0.05" units="cm"/>
      <inkml:brushProperty name="height" value="0.05" units="cm"/>
      <inkml:brushProperty name="color" value="#FFFFFF"/>
    </inkml:brush>
  </inkml:definitions>
  <inkml:trace contextRef="#ctx0" brushRef="#br0">1 1 24575,'0'20'0,"0"29"0,0 22 0,0 21 0,3 9 0,1 6 0,3 1 0,3 1 0,-1-18-8191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02.282"/>
    </inkml:context>
    <inkml:brush xml:id="br0">
      <inkml:brushProperty name="width" value="0.05" units="cm"/>
      <inkml:brushProperty name="height" value="0.05" units="cm"/>
      <inkml:brushProperty name="color" value="#FFFFFF"/>
    </inkml:brush>
  </inkml:definitions>
  <inkml:trace contextRef="#ctx0" brushRef="#br0">10 11 24575,'0'-3'0,"-3"-1"0,-3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02.947"/>
    </inkml:context>
    <inkml:brush xml:id="br0">
      <inkml:brushProperty name="width" value="0.05" units="cm"/>
      <inkml:brushProperty name="height" value="0.05" units="cm"/>
      <inkml:brushProperty name="color" value="#FFFFFF"/>
    </inkml:brush>
  </inkml:definitions>
  <inkml:trace contextRef="#ctx0" brushRef="#br0">464 68 24575,'4'30'0,"-3"-14"0,-4-18 0,-1 0 0,1 0 0,0 0 0,-1 0 0,0 0 0,1 0 0,-1 1 0,0 0 0,0 0 0,0 0 0,1 0 0,-1 1 0,0-1 0,0 1 0,0 0 0,0 0 0,0 0 0,0 1 0,0 0 0,0-1 0,0 1 0,0 1 0,-5 1 0,-9 5 0,0 0 0,1 1 0,-24 16 0,35-22 0,-7 6 0,-117 80 0,114-77 0,1 1 0,0 0 0,1 1 0,1 1 0,-21 30 0,31-41 0,0 1 0,0-1 0,1 1 0,0 0 0,0 0 0,0 1 0,1-1 0,-1 0 0,1 0 0,0 1 0,1-1 0,-1 1 0,1-1 0,1 0 0,-1 1 0,0-1 0,3 9 0,0-6 0,0-1 0,0 0 0,1 1 0,-1-1 0,2-1 0,-1 1 0,1 0 0,0-1 0,0 0 0,1 0 0,9 7 0,9 6 0,1-1 0,0-1 0,2-1 0,45 20 0,123 38 0,-11-17-768,192 34-1,201 0-768,57-29-1311,1229-39 0,-948-100 2592,-15-79-220,-628 87 427,-187 42 336,87-40 1,-80 20 852,-81 41-958,-1-1-1,0 0 1,-1-1-1,0 0 1,15-17 0,-21 22-66,-1 0-1,1 0 1,-1 0 0,0-1-1,0 1 1,0 0 0,-1-1 0,1 0-1,-1 1 1,0-1 0,0 0-1,0 0 1,0 1 0,-1-1 0,0 0-1,0 0 1,0 0 0,0 0-1,0 0 1,-1 0 0,1 1 0,-1-1-1,0 0 1,-1 0 0,1 1-1,0-1 1,-1 1 0,0-1 0,0 1-1,0 0 1,0-1 0,-1 1-1,-4-4 1,-4-5 30,-1 2 0,0-1-1,-1 2 1,0-1 0,-1 2 0,0 0-1,-16-7 1,-37-13-130,-1 2-1,-122-28 1,-152-12-368,-459-35-2067,-7 46 524,-622 40 1071,2 82 0,1125-46 777,185-13-184</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03.621"/>
    </inkml:context>
    <inkml:brush xml:id="br0">
      <inkml:brushProperty name="width" value="0.05" units="cm"/>
      <inkml:brushProperty name="height" value="0.05" units="cm"/>
      <inkml:brushProperty name="color" value="#FFFFFF"/>
    </inkml:brush>
  </inkml:definitions>
  <inkml:trace contextRef="#ctx0" brushRef="#br0">402 1 24575,'-134'598'0,"-22"-6"0,148-560 0,-20 68 0,-21 79 0,40-136 0,2 0 0,-3 51 0,10-85 0,0-1 0,0 1 0,1-1 0,0 1 0,0-1 0,1 0 0,0 1 0,1-1 0,6 15 0,-6-17 0,1 0 0,0 0 0,0-1 0,0 0 0,1 0 0,0 0 0,0 0 0,0-1 0,0 1 0,1-1 0,0-1 0,11 7 0,12 2 0,1 0 0,0-2 0,60 13 0,99 4 0,-140-21 0,959 75-2202,4-54-638,1372-22-436,-2367-5 3261,691-12 45,-7-44 294,-669 52-217,120-20 2174,-125 19-1687,0-2 0,-1-1-1,34-15 1,-56 21-458,0 1-1,-1-1 0,1 0 1,-1-1-1,0 1 0,1 0 1,-1-1-1,0 0 0,0 0 1,-1 0-1,4-4 0,-5 5-132,0 0-1,0 1 0,-1-1 1,1 0-1,-1 0 1,1 1-1,-1-1 0,1 0 1,-1 0-1,0 0 0,0 0 1,0 1-1,0-1 0,0 0 1,-1 0-1,1 0 0,0 0 1,-1 1-1,1-1 0,-1 0 1,0 0-1,0 1 0,1-1 1,-1 0-1,-2-1 0,-11-15-6662</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03.792"/>
    </inkml:context>
    <inkml:brush xml:id="br0">
      <inkml:brushProperty name="width" value="0.05" units="cm"/>
      <inkml:brushProperty name="height" value="0.05" units="cm"/>
      <inkml:brushProperty name="color" value="#FFFFFF"/>
    </inkml:brush>
  </inkml:definitions>
  <inkml:trace contextRef="#ctx0" brushRef="#br0">0 29 24575,'3'-6'0,"1"-5"0,-1-1-8191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03.917"/>
    </inkml:context>
    <inkml:brush xml:id="br0">
      <inkml:brushProperty name="width" value="0.05" units="cm"/>
      <inkml:brushProperty name="height" value="0.05" units="cm"/>
      <inkml:brushProperty name="color" value="#FFFFFF"/>
    </inkml:brush>
  </inkml:definitions>
  <inkml:trace contextRef="#ctx0" brushRef="#br0">141 1 24575,'-3'61'0,"-13"79"0,3-42 0,-81 1023-819,79-593-442,15-468-4850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04.444"/>
    </inkml:context>
    <inkml:brush xml:id="br0">
      <inkml:brushProperty name="width" value="0.05" units="cm"/>
      <inkml:brushProperty name="height" value="0.05" units="cm"/>
      <inkml:brushProperty name="color" value="#FFFFFF"/>
    </inkml:brush>
  </inkml:definitions>
  <inkml:trace contextRef="#ctx0" brushRef="#br0">45 15 24575,'0'-3'0,"0"-4"0,0 2 0,0 5 0,0 9 0,0 11 0,0 14 0,0 16 0,0 12 0,-3 12 0,-1 10 0,-3 4 0,0 2 0,-2-2 0,1-4 0,1-17-8191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04.817"/>
    </inkml:context>
    <inkml:brush xml:id="br0">
      <inkml:brushProperty name="width" value="0.05" units="cm"/>
      <inkml:brushProperty name="height" value="0.05" units="cm"/>
      <inkml:brushProperty name="color" value="#FFFFFF"/>
    </inkml:brush>
  </inkml:definitions>
  <inkml:trace contextRef="#ctx0" brushRef="#br0">1 462 24575,'3'-3'0,"1"0"0,0 0 0,0 1 0,0 0 0,0 0 0,0 0 0,0 0 0,1 1 0,6-2 0,42-6 0,3 4 0,50-8 0,-92 10 0,1 0 0,-1-1 0,1-1 0,26-12 0,-37 14 0,0 0 0,1 0 0,-1 0 0,0 0 0,-1-1 0,1 1 0,-1-1 0,1 0 0,-1 0 0,0-1 0,-1 1 0,1 0 0,-1-1 0,0 0 0,0 0 0,0 1 0,0-1 0,-1 0 0,0 0 0,0-1 0,0-7 0,0-9 0,-2 0 0,0 0 0,-7-37 0,6 44 0,-1-10 0,1 6 0,-1 1 0,-1 0 0,-11-35 0,15 53 0,0-1 0,0 1 0,0 0 0,0-1 0,0 1 0,0 0 0,0 0 0,0-1 0,-1 1 0,1 0 0,0 0 0,0-1 0,0 1 0,0 0 0,-1 0 0,1-1 0,0 1 0,0 0 0,0 0 0,-1 0 0,1-1 0,0 1 0,0 0 0,-1 0 0,1 0 0,0 0 0,-1 0 0,1 0 0,0 0 0,0-1 0,-1 1 0,-4 9 0,1 17 0,-17 595-1365,21-584-5461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05.179"/>
    </inkml:context>
    <inkml:brush xml:id="br0">
      <inkml:brushProperty name="width" value="0.05" units="cm"/>
      <inkml:brushProperty name="height" value="0.05" units="cm"/>
      <inkml:brushProperty name="color" value="#FFFFFF"/>
    </inkml:brush>
  </inkml:definitions>
  <inkml:trace contextRef="#ctx0" brushRef="#br0">32 176 24575,'1'0'0,"-1"1"0,1-1 0,-1 0 0,1 0 0,-1 1 0,1-1 0,-1 0 0,1 1 0,-1-1 0,1 1 0,-1-1 0,1 1 0,-1-1 0,0 1 0,1-1 0,-1 1 0,0-1 0,1 1 0,-1-1 0,0 1 0,0 0 0,1-1 0,-1 1 0,0-1 0,0 2 0,4 19 0,-4-19 0,2 37 0,-2-1 0,-2 1 0,-11 72 0,0-5 0,11-85 0,1 0 0,-1 0 0,-1 0 0,-9 30 0,12-87 0,8-12 0,38-215 0,-35 216 0,2 1 0,2 0 0,31-65 0,-42 103 0,0 0 0,1 0 0,0 1 0,0 0 0,1 0 0,0 0 0,0 0 0,8-6 0,-13 12 0,1 0 0,0 0 0,0-1 0,0 1 0,0 1 0,0-1 0,0 0 0,0 0 0,0 1 0,1-1 0,-1 1 0,0 0 0,0-1 0,0 1 0,4 0 0,-3 1 0,-1 0 0,1 0 0,-1-1 0,1 2 0,-1-1 0,1 0 0,-1 0 0,0 1 0,1-1 0,-1 1 0,0 0 0,0 0 0,0 0 0,0 0 0,2 4 0,4 5 0,-1 0 0,0 1 0,-1 0 0,-1 0 0,0 1 0,0-1 0,-1 1 0,3 16 0,12 109 0,-12 42-1365,-7-131-5461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16"/>
    </inkml:context>
    <inkml:brush xml:id="br0">
      <inkml:brushProperty name="width" value="0.05" units="cm"/>
      <inkml:brushProperty name="height" value="0.05" units="cm"/>
      <inkml:brushProperty name="color" value="#FFFFFF"/>
    </inkml:brush>
  </inkml:definitions>
  <inkml:trace contextRef="#ctx0" brushRef="#br0">64 328 24575,'-4'-4'0,"1"0"0,0 0 0,0-1 0,1 1 0,-1-1 0,1 0 0,-3-9 0,4 9 0,-1 1 0,0-1 0,0 0 0,-1 1 0,1-1 0,-7-7 0,9 12 0,0 0 0,0 0 0,0 0 0,0-1 0,0 1 0,0 0 0,-1 0 0,1 0 0,0 0 0,0 0 0,0 0 0,0 0 0,0 0 0,0 0 0,0 0 0,0 0 0,0 0 0,-1 0 0,1 0 0,0 0 0,0 0 0,0 0 0,0 0 0,0 0 0,0 0 0,0 0 0,0 0 0,0 0 0,-1 0 0,1 0 0,0 0 0,0 0 0,0 0 0,0 0 0,0 0 0,0 0 0,0 0 0,0 0 0,0 0 0,-1 0 0,1 0 0,0 0 0,0 1 0,0-1 0,0 0 0,0 0 0,0 0 0,0 0 0,0 0 0,0 0 0,0 0 0,0 0 0,0 0 0,-3 10 0,2 9 0,2 43 0,-1 35 0,-7-77 0,4-16 0,3-14 0,9-33 0,1 0 0,3 1 0,1 0 0,2 1 0,1 1 0,3 1 0,40-63 0,-56 96 0,1 0 0,-1 1 0,1-1 0,0 1 0,0 0 0,9-6 0,-13 9 0,1 1 0,0 0 0,-1 1 0,1-1 0,0 0 0,0 0 0,0 1 0,-1-1 0,1 1 0,0 0 0,0-1 0,0 1 0,0 0 0,0 0 0,0 0 0,0 0 0,0 1 0,-1-1 0,1 0 0,0 1 0,0-1 0,0 1 0,0 0 0,-1 0 0,1-1 0,0 1 0,-1 0 0,1 1 0,1 0 0,2 3 0,1 1 0,-1-1 0,0 1 0,-1 0 0,0 0 0,0 1 0,0-1 0,-1 1 0,1 0 0,-2 0 0,1 0 0,-1 0 0,1 8 0,3 10 0,-2 0 0,1 39 0,-6-22 0,-1-32 0,2 1 0,0-1 0,0 0 0,1 1 0,4 19 0,-5-29 0,0-1 0,0 1 0,0-1 0,0 1 0,0 0 0,1-1 0,-1 1 0,0-1 0,0 1 0,1-1 0,-1 1 0,0-1 0,1 0 0,-1 1 0,0-1 0,1 1 0,-1-1 0,1 0 0,-1 1 0,1-1 0,-1 0 0,1 1 0,-1-1 0,1 0 0,-1 0 0,1 1 0,-1-1 0,1 0 0,0 0 0,0 0 0,0 0 0,0-1 0,0 1 0,0-1 0,0 1 0,0-1 0,0 1 0,0-1 0,0 1 0,0-1 0,-1 0 0,1 1 0,0-1 0,1-1 0,22-35 0,-22 34 0,41-77 0,-30 52 0,2 0 0,0 2 0,2 0 0,26-31 0,-40 53 0,0 2 0,0-1 0,0 0 0,0 0 0,1 1 0,-1 0 0,1 0 0,4-2 0,-6 3 0,-1 1 0,0-1 0,0 1 0,0 0 0,1-1 0,-1 1 0,0 0 0,0 0 0,0 0 0,1 0 0,-1 0 0,0 0 0,0 1 0,1-1 0,-1 0 0,0 1 0,0-1 0,0 1 0,0-1 0,0 1 0,1-1 0,-1 1 0,0 0 0,0-1 0,0 1 0,-1 0 0,1 0 0,0 0 0,0 0 0,0 0 0,0 1 0,3 4 0,-1 0 0,0 1 0,0-1 0,-1 1 0,0-1 0,0 1 0,-1 0 0,2 13 0,0 61 0,-3-60 0,-1 7-341,2 0 0,1 0-1,8 35 1,-4-39-6485</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05.377"/>
    </inkml:context>
    <inkml:brush xml:id="br0">
      <inkml:brushProperty name="width" value="0.05" units="cm"/>
      <inkml:brushProperty name="height" value="0.05" units="cm"/>
      <inkml:brushProperty name="color" value="#FFFFFF"/>
    </inkml:brush>
  </inkml:definitions>
  <inkml:trace contextRef="#ctx0" brushRef="#br0">1 59 24575,'0'-3'0,"0"-3"0,6-2 0,5-2 0,6 1 0,10 2 0,8 2 0,8 2 0,8 1 0,4 1 0,5 1 0,-2 1 0,-2-1 0,-4 1 0,-6-1 0,-7-3 0,-11-1-8191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05.563"/>
    </inkml:context>
    <inkml:brush xml:id="br0">
      <inkml:brushProperty name="width" value="0.05" units="cm"/>
      <inkml:brushProperty name="height" value="0.05" units="cm"/>
      <inkml:brushProperty name="color" value="#FFFFFF"/>
    </inkml:brush>
  </inkml:definitions>
  <inkml:trace contextRef="#ctx0" brushRef="#br0">120 196 24575,'-1'-7'0,"-1"0"0,1 0 0,-1 0 0,0 0 0,-1 1 0,-3-9 0,-5-13 0,-12-78 0,22 101 0,-1 114 0,0-37 0,-3 0 0,-4-1 0,-30 124 0,37-188 140,2-5-277,0 0 0,-1 0 0,1 0 1,-1-1-1,0 1 0,1 0 0,-1 0 0,0-1 1,0 1-1,-2 1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05.845"/>
    </inkml:context>
    <inkml:brush xml:id="br0">
      <inkml:brushProperty name="width" value="0.05" units="cm"/>
      <inkml:brushProperty name="height" value="0.05" units="cm"/>
      <inkml:brushProperty name="color" value="#FFFFFF"/>
    </inkml:brush>
  </inkml:definitions>
  <inkml:trace contextRef="#ctx0" brushRef="#br0">1 183 24575,'1'24'0,"2"-1"0,6 32 0,-1-11 0,-1-1 0,0 10 0,24 85 0,-30-134 0,0 0 0,1-1 0,-1 1 0,1 0 0,0-1 0,0 1 0,0-1 0,1 1 0,-1-1 0,1 0 0,4 4 0,-6-6 0,0-1 0,0 1 0,0-1 0,0 1 0,0-1 0,0 1 0,0-1 0,0 0 0,0 1 0,0-1 0,0 0 0,0 0 0,0 0 0,0 0 0,0 0 0,0 0 0,0 0 0,2-1 0,-1 1 0,0-1 0,0 0 0,0 0 0,-1 0 0,1 0 0,0 0 0,-1-1 0,1 1 0,-1 0 0,1-1 0,-1 1 0,3-4 0,4-7 0,0-1 0,-1 0 0,0 0 0,-1 0 0,-1-1 0,6-21 0,16-89 0,-25 113 0,20-142 0,-19 122 0,-2-1 0,-4-57 0,2 87 0,1-1 0,0 0 0,-1 1 0,1-1 0,-1 0 0,0 1 0,0-1 0,0 1 0,0-1 0,-1 1 0,1 0 0,0-1 0,-4-2 0,5 4 0,-1 1 0,1 0 0,-1-1 0,1 1 0,-1 0 0,1-1 0,-1 1 0,1 0 0,-1 0 0,0 0 0,1-1 0,-1 1 0,0 0 0,1 0 0,-1 0 0,1 0 0,-1 0 0,0 0 0,1 0 0,-1 0 0,-1 1 0,1-1 0,-1 1 0,1 0 0,-1 0 0,1 0 0,-1 0 0,1 0 0,0 0 0,-1 0 0,1 0 0,0 1 0,-2 1 0,-3 7-195,0 0 0,0 0 0,1 1 0,0-1 0,1 1 0,-4 15 0,-1 6-6631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06.426"/>
    </inkml:context>
    <inkml:brush xml:id="br0">
      <inkml:brushProperty name="width" value="0.05" units="cm"/>
      <inkml:brushProperty name="height" value="0.05" units="cm"/>
      <inkml:brushProperty name="color" value="#FFFFFF"/>
    </inkml:brush>
  </inkml:definitions>
  <inkml:trace contextRef="#ctx0" brushRef="#br0">225 130 24575,'-18'-29'0,"15"24"0,1 1 0,-1-1 0,0 1 0,0-1 0,0 1 0,-1 0 0,-4-4 0,7 8 0,1-1 0,-1 1 0,0-1 0,0 1 0,1-1 0,-1 1 0,0 0 0,0 0 0,0-1 0,1 1 0,-1 0 0,0 0 0,0 0 0,0 0 0,0 0 0,0 0 0,1 0 0,-1 0 0,-2 1 0,2 0 0,-1 0 0,0 0 0,0 0 0,1 0 0,-1 0 0,1 0 0,-1 1 0,1-1 0,-1 1 0,1-1 0,-2 4 0,-7 9 0,2 0 0,0 0 0,1 1 0,-8 23 0,-17 65 0,28-87 0,-52 230 0,67-304 0,32-155 0,-33 174 0,2 0 0,1 1 0,29-57 0,-41 93 0,2-5 0,1 0 0,1 0 0,-1 0 0,8-7 0,-11 13 0,-1 0 0,1 0 0,-1 1 0,1-1 0,0 0 0,0 1 0,-1-1 0,1 1 0,0-1 0,0 1 0,0-1 0,0 1 0,0-1 0,-1 1 0,1 0 0,0-1 0,0 1 0,0 0 0,0 0 0,0 0 0,0 0 0,0 0 0,0 0 0,0 0 0,0 0 0,0 0 0,0 0 0,0 1 0,0-1 0,0 0 0,0 1 0,-1-1 0,1 1 0,0-1 0,0 1 0,0-1 0,-1 1 0,1-1 0,0 1 0,0 0 0,-1-1 0,1 1 0,-1 0 0,1 0 0,0 1 0,5 9 0,0 0 0,-1 1 0,0 0 0,-1 0 0,-1 0 0,0 1 0,0 0 0,0 14 0,1-4 0,6 42-682,0 78-1,-8-100-6143</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06.581"/>
    </inkml:context>
    <inkml:brush xml:id="br0">
      <inkml:brushProperty name="width" value="0.05" units="cm"/>
      <inkml:brushProperty name="height" value="0.05" units="cm"/>
      <inkml:brushProperty name="color" value="#FFFFFF"/>
    </inkml:brush>
  </inkml:definitions>
  <inkml:trace contextRef="#ctx0" brushRef="#br0">1 69 24575,'0'-6'0,"3"-5"0,4-3 0,7 0 0,6 3 0,7 4 0,4 2 0,2 5 0,6 6 0,0 4 0,4 5 0,-6-2-8191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06.894"/>
    </inkml:context>
    <inkml:brush xml:id="br0">
      <inkml:brushProperty name="width" value="0.05" units="cm"/>
      <inkml:brushProperty name="height" value="0.05" units="cm"/>
      <inkml:brushProperty name="color" value="#FFFFFF"/>
    </inkml:brush>
  </inkml:definitions>
  <inkml:trace contextRef="#ctx0" brushRef="#br0">240 0 24575,'-8'4'0,"0"0"0,1 0 0,-1 1 0,1 0 0,1 0 0,-1 1 0,1 0 0,0 0 0,0 0 0,-5 8 0,1-2 0,-7 8 0,1 2 0,0 0 0,2 1 0,0 0 0,2 1 0,1 1 0,0-1 0,2 2 0,1 0 0,1 0 0,-4 34 0,9-44 0,1 0 0,0 0 0,2 0 0,0 0 0,0 0 0,2-1 0,0 1 0,9 28 0,-7-32 0,0-1 0,0 1 0,2-1 0,-1-1 0,1 1 0,1-1 0,0-1 0,0 1 0,1-1 0,0-1 0,0 1 0,15 8 0,-11-9-136,1 0-1,0-1 1,0-1-1,1 0 1,-1-1-1,1-1 1,0 0-1,0-1 0,31 2 1,12-3-6690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07.079"/>
    </inkml:context>
    <inkml:brush xml:id="br0">
      <inkml:brushProperty name="width" value="0.05" units="cm"/>
      <inkml:brushProperty name="height" value="0.05" units="cm"/>
      <inkml:brushProperty name="color" value="#FFFFFF"/>
    </inkml:brush>
  </inkml:definitions>
  <inkml:trace contextRef="#ctx0" brushRef="#br0">139 69 24575,'-4'-15'0,"3"12"0,1-1 0,-1 1 0,0 0 0,0-1 0,0 1 0,-1 0 0,1 0 0,-1 0 0,0 0 0,0 0 0,0 0 0,0 0 0,0 0 0,-1 1 0,-4-5 0,7 7 0,-1 0 0,0 0 0,0 0 0,0 0 0,1 0 0,-1 0 0,0 0 0,0 0 0,0 0 0,1 0 0,-1 1 0,0-1 0,0 0 0,1 1 0,-1-1 0,0 0 0,0 1 0,1-1 0,-1 1 0,0-1 0,1 1 0,-1-1 0,1 1 0,-1-1 0,1 1 0,-1 0 0,1-1 0,-1 1 0,1 0 0,-1-1 0,1 1 0,0 0 0,-1 1 0,-11 28 0,11-29 0,-17 66 0,2 1 0,3 1 0,3 0 0,-1 95 0,10-126-273,1 0 0,2-1 0,2 1 0,10 47 0,-3-49-6553</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07.750"/>
    </inkml:context>
    <inkml:brush xml:id="br0">
      <inkml:brushProperty name="width" value="0.05" units="cm"/>
      <inkml:brushProperty name="height" value="0.05" units="cm"/>
      <inkml:brushProperty name="color" value="#FFFFFF"/>
    </inkml:brush>
  </inkml:definitions>
  <inkml:trace contextRef="#ctx0" brushRef="#br0">123 155 24575,'0'-4'0,"1"-4"0,-1 0 0,-1 0 0,0 0 0,0 0 0,-3-10 0,4 17 0,0 0 0,-1 0 0,1 0 0,-1 0 0,1 0 0,-1 0 0,1 0 0,-1 1 0,1-1 0,-1 0 0,0 0 0,1 1 0,-1-1 0,0 0 0,0 1 0,1-1 0,-1 1 0,0-1 0,0 1 0,0 0 0,-1-1 0,0 1 0,1 0 0,-1 0 0,0 0 0,1 0 0,-1 0 0,0 1 0,1-1 0,-1 1 0,1-1 0,-1 1 0,1 0 0,-1-1 0,1 1 0,-1 0 0,1 0 0,-1 0 0,0 1 0,-4 3 0,1 0 0,0 1 0,0 0 0,0-1 0,0 2 0,1-1 0,0 0 0,1 1 0,-1 0 0,1 0 0,1 0 0,-4 11 0,1 0 0,2-1 0,0 1 0,0 0 0,1 21 0,2-32 0,1 0 0,-1 0 0,1 0 0,0 0 0,1 0 0,0-1 0,0 1 0,1 0 0,-1-1 0,1 0 0,1 1 0,5 7 0,-8-12 0,1 1 0,0-1 0,1 1 0,-1-1 0,0 0 0,1 0 0,-1 0 0,1 0 0,-1-1 0,1 1 0,0-1 0,0 1 0,0-1 0,0 0 0,0 0 0,0 0 0,0-1 0,0 1 0,0-1 0,0 0 0,0 1 0,1-2 0,-1 1 0,0 0 0,0 0 0,0-1 0,0 0 0,0 0 0,5-1 0,-4 0 0,1-1 0,-1 1 0,0 0 0,0-1 0,0 0 0,0 0 0,-1-1 0,1 1 0,-1 0 0,0-1 0,0 0 0,0 0 0,0 0 0,-1 0 0,1 0 0,-1-1 0,0 1 0,-1-1 0,1 0 0,-1 1 0,0-1 0,0 0 0,0-5 0,1-2 0,-2 1 0,1-1 0,-1 0 0,-1 0 0,0 0 0,-1 1 0,0-1 0,-6-16 0,2 13 0,-1 0 0,0 0 0,-2 0 0,-10-14 0,6 9 0,12 19 0,0 0 0,0-1 0,1 1 0,-1 0 0,0 0 0,1-1 0,-1 1 0,1 0 0,0-1 0,-1 1 0,1 0 0,0-1 0,0-1 0,0 2 0,0 1 0,0-1 0,0 1 0,0-1 0,1 1 0,-1 0 0,0-1 0,0 1 0,1-1 0,-1 1 0,0 0 0,1-1 0,-1 1 0,0 0 0,1-1 0,-1 1 0,0 0 0,1-1 0,-1 1 0,1 0 0,-1 0 0,1 0 0,-1-1 0,0 1 0,2 0 0,3-1 0,-1 1 0,1 0 0,0 0 0,0 0 0,10 2 0,-7-1 0,26 2 0,-5 1 0,1-1 0,0-2 0,0 0 0,32-5 0,-60 4 0,0-1 0,0 1 0,0 0 0,0-1 0,0 0 0,0 1 0,-1-1 0,1 0 0,0 0 0,0 0 0,-1 0 0,1 0 0,0 0 0,-1-1 0,1 1 0,-1 0 0,1-1 0,-1 1 0,0-1 0,0 0 0,2-2 0,-3 4 0,0-1 0,0 0 0,0 0 0,1 0 0,-1 0 0,0 1 0,0-1 0,0 0 0,0 0 0,-1 0 0,1 1 0,0-1 0,0 0 0,0 0 0,-1 0 0,1 1 0,0-1 0,-1 0 0,0-1 0,0 0 0,-1 1 0,1-1 0,0 1 0,-1 0 0,0-1 0,1 1 0,-1 0 0,0 0 0,1 0 0,-1 0 0,-3-1 0,3 1 0,0 0 0,-1 0 0,1 0 0,-1 1 0,0-1 0,1 1 0,-1-1 0,0 1 0,1 0 0,-1 0 0,0 0 0,1 0 0,-1 1 0,1-1 0,-1 1 0,0-1 0,1 1 0,-1 0 0,1 0 0,-4 2 0,3-1 0,0 0 0,0 1 0,0 0 0,0 0 0,0 0 0,1 0 0,-1 0 0,1 0 0,0 1 0,0-1 0,0 1 0,-1 4 0,-1 3 0,0-1 0,1 1 0,1 0 0,0 0 0,0 1 0,1-1 0,0 0 0,2 21 0,1-23 0,0 0 0,1 0 0,0 0 0,0-1 0,0 1 0,2-1 0,-1 0 0,1 0 0,0 0 0,0-1 0,11 13 0,-13-17 0,1 1 0,-1-1 0,0 0 0,1 0 0,0 0 0,0 0 0,-1 0 0,2-1 0,-1 0 0,0 0 0,0 0 0,1 0 0,-1-1 0,1 0 0,-1 0 0,1 0 0,0 0 0,-1-1 0,1 1 0,0-1 0,-1-1 0,1 1 0,0-1 0,7-1 0,-7 0 0,-1 0 0,0-1 0,1 1 0,-1-1 0,0 0 0,0 0 0,-1 0 0,1-1 0,-1 1 0,0-1 0,0 0 0,0 0 0,0 0 0,0 0 0,-1 0 0,4-9 0,1-7 0,0 0 0,7-31 0,-13 45 0,-1 4 0,5-17 0,4-38 0,-9 53 0,-2 5 0,-3 10 0,-6 18 0,-31 173-1365,37-167-5461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08.174"/>
    </inkml:context>
    <inkml:brush xml:id="br0">
      <inkml:brushProperty name="width" value="0.05" units="cm"/>
      <inkml:brushProperty name="height" value="0.05" units="cm"/>
      <inkml:brushProperty name="color" value="#FFFFFF"/>
    </inkml:brush>
  </inkml:definitions>
  <inkml:trace contextRef="#ctx0" brushRef="#br0">141 419 24575,'-5'-1'0,"0"0"0,0 0 0,1 0 0,-1 0 0,0-1 0,-4-2 0,4 2 0,0 0 0,0 1 0,0-1 0,0 1 0,-7-1 0,11 2 0,0 0 0,-1 0 0,1 0 0,0 0 0,0 0 0,-1 1 0,1-1 0,0 0 0,-1 1 0,1-1 0,0 1 0,0-1 0,0 1 0,-1 0 0,1 0 0,0-1 0,0 1 0,0 0 0,0 0 0,0 0 0,1 0 0,-1 0 0,0 0 0,-1 2 0,-3 7 0,0 0 0,0 1 0,1 0 0,1-1 0,0 1 0,0 1 0,0 13 0,0 3 0,1 49 0,2-72 0,0 1 0,1-1 0,0 0 0,0 0 0,0 0 0,0 1 0,1-1 0,0 0 0,5 9 0,-6-13 0,0 1 0,0 0 0,1-1 0,-1 1 0,0-1 0,1 1 0,-1-1 0,1 0 0,0 0 0,-1 0 0,1 0 0,0 0 0,0 0 0,0 0 0,0 0 0,0-1 0,0 1 0,0-1 0,0 1 0,0-1 0,0 0 0,0 0 0,0 0 0,0 0 0,0 0 0,0 0 0,0-1 0,0 1 0,2-1 0,5-2 0,0-1 0,-1 0 0,1 0 0,-1-1 0,0 0 0,0 0 0,0-1 0,-1 0 0,0 0 0,0-1 0,0 1 0,-1-2 0,0 1 0,0-1 0,8-16 0,-2 2 0,-1 1 0,-2-2 0,0 0 0,-1 0 0,5-28 0,-2-13 0,-3-2 0,-3 1 0,-7-129 0,-2 162 0,1 25 0,1 8 0,-2 15 0,-7 53 0,-2 105 0,14 73 0,2-151-1365,1-13-5461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09.358"/>
    </inkml:context>
    <inkml:brush xml:id="br0">
      <inkml:brushProperty name="width" value="0.05" units="cm"/>
      <inkml:brushProperty name="height" value="0.05" units="cm"/>
      <inkml:brushProperty name="color" value="#FFFFFF"/>
    </inkml:brush>
  </inkml:definitions>
  <inkml:trace contextRef="#ctx0" brushRef="#br0">456 87 24575,'0'-2'0,"0"0"0,1 1 0,-1-1 0,1 1 0,0-1 0,-1 1 0,1-1 0,0 1 0,0 0 0,0-1 0,0 1 0,0 0 0,2-3 0,8-13 0,-11 16 0,0 0 0,0 1 0,0-1 0,0 0 0,0 0 0,0 0 0,0 0 0,-1 0 0,1 0 0,0 1 0,0-1 0,-1 0 0,1 0 0,-1 1 0,1-1 0,-1 0 0,1 0 0,-1 1 0,1-1 0,-1 1 0,0-1 0,1 0 0,-1 1 0,0-1 0,-1 0 0,-4-2 0,0-1 0,-1 1 0,0 0 0,1 0 0,-1 1 0,0 0 0,0 0 0,0 1 0,-1-1 0,1 2 0,-9-1 0,-8 1 0,-1 0 0,-24 5 0,27-1 0,1 0 0,0 1 0,0 1 0,0 1 0,1 0 0,-39 21 0,51-23 0,0 1 0,1-1 0,-1 1 0,1 0 0,0 1 0,1 0 0,0 0 0,-7 9 0,10-11 0,0 1 0,0-1 0,0 1 0,1-1 0,0 1 0,0 0 0,0 0 0,1 0 0,0 0 0,0 0 0,1 0 0,0 0 0,0 11 0,1-11 0,0 1 0,1-1 0,-1 0 0,1 0 0,0 0 0,0 0 0,1-1 0,0 1 0,0-1 0,0 1 0,5 4 0,-1-2 0,0 0 0,0-1 0,1 0 0,0 0 0,0 0 0,10 5 0,2-1 0,1 0 0,0-2 0,1 0 0,-1-1 0,31 6 0,-29-9 0,1-1 0,0-2 0,-1 0 0,1-1 0,39-4 0,-45 1 0,0-1 0,0 0 0,-1-2 0,1 0 0,-1-1 0,0-1 0,31-16 0,-41 18 0,0 1 0,-1-1 0,1-1 0,-1 1 0,0-1 0,0 0 0,0-1 0,-1 1 0,0-1 0,-1 0 0,5-9 0,-7 12 0,0 1 0,-1-1 0,1 0 0,-1 0 0,0-1 0,0 1 0,-1 0 0,1 0 0,-1 0 0,0-1 0,0 1 0,0 0 0,0 0 0,-1 0 0,0-1 0,0 1 0,0 0 0,0 0 0,-1 0 0,1 0 0,-1 0 0,0 1 0,-4-7 0,-1 3 29,1-1-1,-1 1 1,-1 0-1,1 1 0,-1 0 1,-1 0-1,1 0 1,-1 1-1,0 1 1,0-1-1,-11-3 1,-2 1-456,-1 0 0,0 2 1,-37-5-1,22 6-6399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16.359"/>
    </inkml:context>
    <inkml:brush xml:id="br0">
      <inkml:brushProperty name="width" value="0.05" units="cm"/>
      <inkml:brushProperty name="height" value="0.05" units="cm"/>
      <inkml:brushProperty name="color" value="#FFFFFF"/>
    </inkml:brush>
  </inkml:definitions>
  <inkml:trace contextRef="#ctx0" brushRef="#br0">16 42 24575,'3'-6'0,"-1"1"0,1-1 0,-2 1 0,1-1 0,1-7 0,-13 59 0,-6 47 0,14-73 0,1-1 0,1 1 0,3 23 0,-3-38 0,1 0 0,0 0 0,0 0 0,0 0 0,1 0 0,-1 0 0,1-1 0,0 1 0,1-1 0,-1 1 0,1-1 0,0 0 0,0 0 0,0 0 0,1 0 0,-1-1 0,8 7 0,-9-9 0,1 0 0,-1 1 0,1-1 0,-1 0 0,1 0 0,-1 0 0,1-1 0,-1 1 0,1-1 0,0 1 0,-1-1 0,1 0 0,0 0 0,-1 0 0,1 0 0,0 0 0,4-2 0,-3 1 0,1-1 0,-1 0 0,0 0 0,1 0 0,-1-1 0,0 1 0,-1-1 0,1 0 0,4-5 0,2-2 0,0-1 0,-1-1 0,-1 0 0,0 0 0,10-20 0,-11 17 0,0 0 0,-1 0 0,0 0 0,-1-1 0,-1 0 0,-1 0 0,3-29 0,-6 45 0,0-1 0,0 1 0,0 0 0,0-1 0,0 1 0,0-1 0,0 1 0,0-1 0,0 1 0,0 0 0,0-1 0,0 1 0,0-1 0,0 1 0,0-1 0,-1 1 0,1 0 0,0-1 0,0 1 0,0 0 0,-1-1 0,1 1 0,0 0 0,0-1 0,-1 1 0,1 0 0,0-1 0,-1 1 0,1 0 0,-1-1 0,-8 10 0,-8 22 0,17-30 0,-84 201 342,70-161-769,2 0 0,2 1 1,-5 47-1,12-60-6399</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09.814"/>
    </inkml:context>
    <inkml:brush xml:id="br0">
      <inkml:brushProperty name="width" value="0.05" units="cm"/>
      <inkml:brushProperty name="height" value="0.05" units="cm"/>
      <inkml:brushProperty name="color" value="#FFFFFF"/>
    </inkml:brush>
  </inkml:definitions>
  <inkml:trace contextRef="#ctx0" brushRef="#br0">146 1 24575,'0'85'0,"-4"0"0,-28 162 0,12-163 0,-56 154 0,73-232 0,1-1 0,0-1 0,0 1 0,1 0 0,-1 0 0,0 6 0,2-11 0,0 1 0,0 0 0,0-1 0,0 1 0,0-1 0,0 1 0,0 0 0,0-1 0,1 1 0,-1-1 0,0 1 0,0-1 0,0 1 0,1-1 0,-1 1 0,0-1 0,1 1 0,-1-1 0,0 1 0,2 0 0,-2-1 0,1 1 0,0-1 0,0 0 0,0 1 0,0-1 0,0 0 0,0 0 0,0 1 0,0-1 0,0 0 0,0 0 0,0 0 0,0 0 0,0-1 0,0 1 0,2-1 0,35-6 0,27-7 0,125-10 0,-85 22 287,69-4-1939,-144 3-5174</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10.078"/>
    </inkml:context>
    <inkml:brush xml:id="br0">
      <inkml:brushProperty name="width" value="0.05" units="cm"/>
      <inkml:brushProperty name="height" value="0.05" units="cm"/>
      <inkml:brushProperty name="color" value="#FFFFFF"/>
    </inkml:brush>
  </inkml:definitions>
  <inkml:trace contextRef="#ctx0" brushRef="#br0">123 36 24575,'0'-6'0,"1"5"0,-1-1 0,0 1 0,0-1 0,0 0 0,0 1 0,0-1 0,0 0 0,0 1 0,-1-1 0,1 0 0,-1 1 0,1-1 0,-1 1 0,0-1 0,1 1 0,-1-1 0,-1-1 0,2 3 0,-1 0 0,1 0 0,0 0 0,-1 0 0,1 0 0,0 0 0,0 0 0,0 0 0,-1 1 0,1-1 0,0 0 0,0 0 0,-1 0 0,1 0 0,0 0 0,0 0 0,0 1 0,-1-1 0,1 0 0,0 0 0,0 0 0,0 0 0,-1 1 0,1-1 0,0 0 0,0 0 0,0 0 0,0 1 0,0-1 0,0 0 0,0 0 0,0 1 0,-1-1 0,1 0 0,0 1 0,-5 12 0,5-10 0,-16 48 0,-17 102 0,6 60 0,17-118 0,-8 117-1365,18-189-5461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10.781"/>
    </inkml:context>
    <inkml:brush xml:id="br0">
      <inkml:brushProperty name="width" value="0.05" units="cm"/>
      <inkml:brushProperty name="height" value="0.05" units="cm"/>
      <inkml:brushProperty name="color" value="#FFFFFF"/>
    </inkml:brush>
  </inkml:definitions>
  <inkml:trace contextRef="#ctx0" brushRef="#br0">49 275 24575,'-5'-6'0,"0"-1"0,0 1 0,1-1 0,0 0 0,0 0 0,0 0 0,1 0 0,0-1 0,1 1 0,-1-1 0,1 0 0,1 0 0,0 0 0,-1-14 0,2 12 0,0 1 0,0-1 0,1 1 0,1 0 0,-1-1 0,2 1 0,-1 0 0,1 0 0,0 0 0,1 0 0,0 1 0,7-11 0,-10 17 0,0 1 0,0-1 0,0 1 0,0-1 0,0 1 0,1-1 0,-1 1 0,1 0 0,-1-1 0,1 1 0,-1 0 0,1 0 0,0 0 0,-1 0 0,1 0 0,0 1 0,3-2 0,-3 2 0,-1 0 0,0 0 0,0 1 0,1-1 0,-1 0 0,0 0 0,0 1 0,1-1 0,-1 1 0,0-1 0,0 1 0,0 0 0,0-1 0,1 1 0,-1 0 0,0 0 0,0 0 0,-1 0 0,3 1 0,1 4 0,0 0 0,0 0 0,-1 0 0,0 1 0,0-1 0,-1 1 0,4 14 0,3 26 0,-2 1 0,-3 0 0,-2 0 0,-1 1 0,-3-1 0,-10 63 0,9-91 0,4-26 0,6-23 0,48-148 0,-43 145 0,1 0 0,2 2 0,26-42 0,-37 66 0,0 1 0,0 0 0,0 0 0,0 1 0,1-1 0,6-4 0,-10 8 0,0 1 0,0-1 0,0 1 0,0-1 0,0 1 0,-1-1 0,1 1 0,1 0 0,-1-1 0,0 1 0,0 0 0,0 0 0,0 0 0,0 0 0,0 0 0,0 0 0,0 0 0,1 0 0,0 1 0,-1-1 0,0 1 0,0 0 0,0 0 0,0-1 0,0 1 0,-1 0 0,1 0 0,0 0 0,0 0 0,0 0 0,-1 0 0,1 0 0,0 0 0,-1 0 0,1 0 0,-1 1 0,0-1 0,1 2 0,3 15 0,-1 0 0,-1 1 0,0-1 0,-1 0 0,-2 1 0,-1 20 0,0 35 0,1-73 0,1 1 0,0-1 0,0 0 0,1 1 0,-1-1 0,0 0 0,0 1 0,1-1 0,-1 0 0,1 1 0,-1-1 0,1 0 0,1 3 0,-2-4 0,0 0 0,1 0 0,-1 0 0,0 0 0,1 0 0,-1 1 0,0-1 0,1 0 0,-1 0 0,1 0 0,-1 0 0,0 0 0,1 0 0,-1 0 0,0 0 0,1 0 0,-1 0 0,0 0 0,1 0 0,-1 0 0,0-1 0,1 1 0,-1 0 0,0 0 0,1 0 0,-1 0 0,0-1 0,1 1 0,-1 0 0,0 0 0,1-1 0,3-3 0,0 0 0,0-1 0,0 0 0,4-7 0,20-31 0,-10 13 0,1 2 0,1-1 0,2 2 0,34-33 0,-55 59 0,0 0 0,0 0 0,0 0 0,1 0 0,-1 0 0,0 0 0,1 0 0,-1 0 0,0 1 0,1-1 0,-1 0 0,1 1 0,-1-1 0,1 1 0,0 0 0,-1-1 0,1 1 0,-1 0 0,1 0 0,2 0 0,-3 1 0,0-1 0,0 1 0,0 0 0,0-1 0,0 1 0,0 0 0,0 0 0,0 0 0,0 0 0,0 0 0,0 0 0,0 0 0,-1 0 0,1 0 0,0 0 0,-1 0 0,1 0 0,-1 1 0,1 1 0,2 7 0,-1 0 0,0 0 0,-1 0 0,0 17 0,-1-26 0,-1 120 0,0 18 0,4-119-1365,0-5-5461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10.936"/>
    </inkml:context>
    <inkml:brush xml:id="br0">
      <inkml:brushProperty name="width" value="0.05" units="cm"/>
      <inkml:brushProperty name="height" value="0.05" units="cm"/>
      <inkml:brushProperty name="color" value="#FFFFFF"/>
    </inkml:brush>
  </inkml:definitions>
  <inkml:trace contextRef="#ctx0" brushRef="#br0">54 0 24575,'-3'3'0,"-1"4"0,-3 4 0,0 2 0,1 6 0,-1 5 0,0 2 0,2 2 0,1 2 0,2 2 0,1-4-8191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11.076"/>
    </inkml:context>
    <inkml:brush xml:id="br0">
      <inkml:brushProperty name="width" value="0.05" units="cm"/>
      <inkml:brushProperty name="height" value="0.05" units="cm"/>
      <inkml:brushProperty name="color" value="#FFFFFF"/>
    </inkml:brush>
  </inkml:definitions>
  <inkml:trace contextRef="#ctx0" brushRef="#br0">4 0 24575,'-4'0'0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11.315"/>
    </inkml:context>
    <inkml:brush xml:id="br0">
      <inkml:brushProperty name="width" value="0.05" units="cm"/>
      <inkml:brushProperty name="height" value="0.05" units="cm"/>
      <inkml:brushProperty name="color" value="#FFFFFF"/>
    </inkml:brush>
  </inkml:definitions>
  <inkml:trace contextRef="#ctx0" brushRef="#br0">19 4 24575,'-3'-3'0,"-1"2"0,0 4 0,1 8 0,1 7 0,0 10 0,2 9 0,-1 10 0,1 9 0,0 4 0,1 0 0,-1-1 0,0-1 0,0-5 0,0-9 0,0-8 0,0-11-8191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11.592"/>
    </inkml:context>
    <inkml:brush xml:id="br0">
      <inkml:brushProperty name="width" value="0.05" units="cm"/>
      <inkml:brushProperty name="height" value="0.05" units="cm"/>
      <inkml:brushProperty name="color" value="#FFFFFF"/>
    </inkml:brush>
  </inkml:definitions>
  <inkml:trace contextRef="#ctx0" brushRef="#br0">52 20 24575,'1'-2'0,"-1"1"0,1-1 0,0 1 0,0-1 0,0 1 0,0 0 0,0-1 0,1 1 0,-1 0 0,0 0 0,0 0 0,2-1 0,-2 2 0,0-1 0,-1 1 0,1 0 0,0 0 0,-1-1 0,1 1 0,0 0 0,-1 0 0,1 0 0,-1 0 0,1 0 0,0 0 0,-1 0 0,1 0 0,0 0 0,-1 0 0,1 1 0,0-1 0,-1 0 0,1 0 0,1 1 0,-1 0 0,0 0 0,0 0 0,0 0 0,-1 0 0,1 0 0,0 1 0,0-1 0,0 0 0,-1 0 0,1 1 0,-1-1 0,1 1 0,-1-1 0,1 0 0,-1 1 0,0-1 0,0 1 0,0-1 0,0 1 0,0-1 0,0 0 0,0 1 0,0-1 0,-1 1 0,1-1 0,-1 3 0,-7 23 0,-2-1 0,-1 0 0,-22 39 0,7-14 0,25-49 21,0 1 0,1-1 0,-1 1 0,1 0-1,-1-1 1,1 1 0,0-1 0,0 1 0,0 0-1,0-1 1,1 1 0,-1-1 0,1 1 0,0-1-1,1 4 1,17 37-1059,-15-36 378,5 10-6166</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12.454"/>
    </inkml:context>
    <inkml:brush xml:id="br0">
      <inkml:brushProperty name="width" value="0.05" units="cm"/>
      <inkml:brushProperty name="height" value="0.05" units="cm"/>
      <inkml:brushProperty name="color" value="#FFFFFF"/>
    </inkml:brush>
  </inkml:definitions>
  <inkml:trace contextRef="#ctx0" brushRef="#br0">99 393 24575,'-9'-13'0,"21"15"0,3 1 0,-5-2 0,-1 0 0,1 0 0,-1-1 0,1-1 0,-1 1 0,1-2 0,-1 1 0,0-1 0,14-5 0,-20 6 0,0 0 0,0 0 0,0-1 0,-1 1 0,1-1 0,-1 1 0,1-1 0,-1 0 0,1 0 0,-1 0 0,0 0 0,0 0 0,0 0 0,0-1 0,0 1 0,-1-1 0,1 1 0,-1-1 0,1 0 0,-1 0 0,0 1 0,0-1 0,-1 0 0,1 0 0,0 0 0,-1 0 0,0 0 0,1 0 0,-1 0 0,-1 0 0,1 0 0,0 0 0,-2-6 0,1 6 0,1 1 0,-1-1 0,0 0 0,0 1 0,0-1 0,0 1 0,0-1 0,-1 1 0,1-1 0,-1 1 0,0 0 0,1 0 0,-1 0 0,0 0 0,0 0 0,0 0 0,-1 0 0,1 1 0,0-1 0,-1 1 0,1 0 0,-1-1 0,1 1 0,-1 0 0,0 1 0,1-1 0,-1 0 0,0 1 0,0-1 0,1 1 0,-1 0 0,0 0 0,0 0 0,-4 1 0,0 0 0,-1 1 0,1-1 0,0 1 0,0 1 0,0-1 0,0 1 0,0 0 0,0 1 0,1 0 0,-1 0 0,-10 9 0,7-2 0,0-1 0,0 2 0,1-1 0,0 1 0,1 1 0,1 0 0,0 0 0,0 0 0,2 1 0,-1 0 0,2 0 0,-5 21 0,8-28 0,0 1 0,0-1 0,1 1 0,0 0 0,1-1 0,-1 1 0,1-1 0,1 1 0,0-1 0,0 1 0,3 8 0,-2-11 0,0 1 0,1 0 0,-1-1 0,1 0 0,0 0 0,0 0 0,1 0 0,-1-1 0,1 0 0,0 0 0,0 0 0,1 0 0,-1-1 0,12 6 0,-10-6 0,-1-1 0,1 1 0,0-1 0,0 0 0,0-1 0,1 1 0,-1-2 0,0 1 0,0-1 0,1 0 0,-1 0 0,0-1 0,0 0 0,0 0 0,1-1 0,-1 1 0,-1-2 0,1 1 0,0-1 0,0 0 0,-1 0 0,0-1 0,0 0 0,0 0 0,0-1 0,0 1 0,7-10 0,-1 2 0,-1-2 0,0 0 0,-1 0 0,-1-1 0,0 0 0,-1 0 0,0-1 0,-2 0 0,0-1 0,6-24 0,12-102 0,-24 161 0,-2-4 0,2-1 0,0 1 0,1 0 0,3 15 0,-4-26 0,1 0 0,0 0 0,-1 0 0,1 0 0,1 0 0,-1 0 0,0 0 0,1-1 0,-1 1 0,1-1 0,0 1 0,0-1 0,0 1 0,0-1 0,0 0 0,1 0 0,-1 0 0,1 0 0,-1-1 0,1 1 0,-1-1 0,1 1 0,0-1 0,4 1 0,3 0 0,-1 0 0,1 0 0,0-1 0,0-1 0,0 0 0,0 0 0,-1-1 0,1 0 0,0-1 0,0 0 0,-1 0 0,1-1 0,-1-1 0,0 1 0,0-1 0,0-1 0,-1 0 0,1 0 0,-1-1 0,0 0 0,-1 0 0,1 0 0,-1-1 0,-1-1 0,1 1 0,-1-1 0,0 0 0,-1 0 0,0-1 0,8-17 0,-7 6 0,0-1 0,-1 0 0,-1 0 0,2-27 0,-7 44 0,-1 12 0,-3 16 0,-2 102 0,14 195 0,0-187 0,-12 154 0,4-278 0,-5 38 0,6-45 0,-1 0 0,0 0 0,0 0 0,0 0 0,0 0 0,-1 0 0,1 0 0,-1 0 0,0 0 0,1-1 0,-5 5 0,6-7 0,-1 1 0,1-1 0,-1 0 0,1 0 0,-1 1 0,1-1 0,-1 0 0,1 0 0,-1 0 0,1 1 0,-1-1 0,1 0 0,-1 0 0,1 0 0,-1 0 0,1 0 0,-1 0 0,1 0 0,-1 0 0,1 0 0,-1-1 0,1 1 0,-1 0 0,1 0 0,-1 0 0,1 0 0,-1-1 0,1 1 0,-1 0 0,1-1 0,0 1 0,-1 0 0,1-1 0,-1 1 0,1 0 0,0-1 0,-1 1 0,1-1 0,0 1 0,0-1 0,-1 1 0,1-1 0,0 1 0,0-1 0,0 1 0,0-1 0,-1 1 0,1-1 0,0 0 0,-8-29 0,7 17 0,1 0 0,0 0 0,0 1 0,1-1 0,1 0 0,0 0 0,1 1 0,1-1 0,4-11 0,6-11 0,1 2 0,21-32 0,9-10-127,4 3 0,3 2-1,79-83 1,-57 78-43,2 4 0,122-88 1,-46 60 169,-131 87 0,1 2 0,0 0 0,0 1 0,1 2 0,32-7 0,-50 12-63,1 1 0,-1 0 0,1 0 0,-1 1 0,1 0 0,-1 0 0,1 0 0,-1 0 0,1 1 0,-1 0 0,1 0 1,-1 1-1,0-1 0,1 1 0,-1 1 0,0-1 0,0 0 0,6 6 0,13 20-5914</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14.230"/>
    </inkml:context>
    <inkml:brush xml:id="br0">
      <inkml:brushProperty name="width" value="0.05" units="cm"/>
      <inkml:brushProperty name="height" value="0.05" units="cm"/>
      <inkml:brushProperty name="color" value="#FFFFFF"/>
    </inkml:brush>
  </inkml:definitions>
  <inkml:trace contextRef="#ctx0" brushRef="#br0">67 15 24575,'0'-3'0,"0"-4"0,0 3 0,0 4 0,-3 11 0,-4 13 0,-4 14 0,-3 15 0,1 14 0,3 13 0,3 14 0,5 11 0,7 8 0,2-14-8191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14.419"/>
    </inkml:context>
    <inkml:brush xml:id="br0">
      <inkml:brushProperty name="width" value="0.05" units="cm"/>
      <inkml:brushProperty name="height" value="0.05" units="cm"/>
      <inkml:brushProperty name="color" value="#FFFFFF"/>
    </inkml:brush>
  </inkml:definitions>
  <inkml:trace contextRef="#ctx0" brushRef="#br0">14 1 24575,'0'15'0,"0"16"0,0 18 0,0 16 0,0 8 0,0 7 0,-3 4 0,-1 3 0,1 1 0,0-13-8191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16.684"/>
    </inkml:context>
    <inkml:brush xml:id="br0">
      <inkml:brushProperty name="width" value="0.05" units="cm"/>
      <inkml:brushProperty name="height" value="0.05" units="cm"/>
      <inkml:brushProperty name="color" value="#FFFFFF"/>
    </inkml:brush>
  </inkml:definitions>
  <inkml:trace contextRef="#ctx0" brushRef="#br0">346 116 24575,'0'-15'0,"1"6"0,-1 0 0,0-1 0,-1 1 0,0 0 0,-4-16 0,4 23 0,1 0 0,-1 0 0,0 1 0,0-1 0,0 1 0,0-1 0,0 1 0,0-1 0,0 1 0,0 0 0,-1-1 0,1 1 0,0 0 0,-1 0 0,1 0 0,-1 0 0,1 0 0,-1 0 0,0 1 0,1-1 0,-1 0 0,0 1 0,0-1 0,1 1 0,-1 0 0,0-1 0,0 1 0,1 0 0,-1 0 0,0 0 0,0 1 0,0-1 0,1 0 0,-1 1 0,-3 0 0,-6 2 0,0 1 0,0 0 0,1 1 0,0 0 0,0 0 0,-18 13 0,-51 47 0,64-51 0,0 1 0,2 0 0,-19 27 0,27-35 0,0 1 0,0 1 0,1-1 0,0 1 0,0 0 0,1-1 0,1 1 0,-1 1 0,1-1 0,0 10 0,1-16 18,1 1 0,0 0 0,1-1 0,-1 1 0,1-1 0,-1 1 0,1-1 0,0 1 0,0-1 0,1 1 0,-1-1 0,1 0 0,0 0 0,-1 0 0,1 0 0,1 0 0,-1 0 0,3 2 0,-1 0-189,1-1 0,0-1 1,0 1-1,1-1 0,-1 0 1,1 0-1,0 0 0,-1-1 1,10 2-1,26 6-6655</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16.203"/>
    </inkml:context>
    <inkml:brush xml:id="br0">
      <inkml:brushProperty name="width" value="0.05" units="cm"/>
      <inkml:brushProperty name="height" value="0.05" units="cm"/>
      <inkml:brushProperty name="color" value="#FFFFFF"/>
    </inkml:brush>
  </inkml:definitions>
  <inkml:trace contextRef="#ctx0" brushRef="#br0">816 155 24575,'-29'-31'0,"22"21"0,-2 1 0,1 1 0,-14-11 0,8 9 0,0 1 0,-1 0 0,0 1 0,-1 1 0,0 0 0,0 1 0,0 1 0,-1 0 0,1 1 0,-1 1 0,0 1 0,-29-1 0,32 4 0,-1 0 0,0 0 0,1 1 0,-1 1 0,1 1 0,0 0 0,0 1 0,0 0 0,0 1 0,1 0 0,0 2 0,1-1 0,-1 1 0,1 1 0,-12 11 0,4 1 0,0 1 0,2 0 0,0 1 0,2 1 0,0 1 0,-17 38 0,9-10 0,3 2 0,-18 70 0,23-64 0,4 0 0,-5 67 0,13-83 0,3 0 0,2 0 0,10 77 0,-6-94 0,1 0 0,2 0 0,0-1 0,2 0 0,1-1 0,24 43 0,-22-50 0,0 0 0,1 0 0,0-2 0,2 1 0,0-2 0,1 0 0,1-2 0,0 1 0,24 12 0,-16-12 0,0-2 0,2-1 0,0-1 0,0-2 0,0 0 0,1-2 0,0-1 0,1-2 0,-1-1 0,1-1 0,47-3 0,-35-2 0,1-2 0,-1-2 0,-1-1 0,1-3 0,-2-1 0,1-2 0,57-29 0,-70 28 0,0-1 0,-1-1 0,-1-1 0,-1-2 0,0 0 0,-1-2 0,-2-1 0,0 0 0,26-39 0,-36 45 0,-1-1 0,-1 0 0,-1 0 0,0-1 0,-1-1 0,-2 1 0,0-1 0,-1-1 0,0 1 0,-2 0 0,-1-1 0,0 0 0,-2 0 0,0 0 0,-5-30 0,-2 15 0,-1 1 0,-2 1 0,-2 0 0,-1 0 0,-1 1 0,-2 1 0,-31-48 0,20 40 0,-2 2 0,-1 1 0,-2 1 0,-1 2 0,-45-36 0,57 54 0,0 0 0,-2 1 0,1 1 0,-2 1 0,0 1 0,0 2 0,-38-12 0,50 19 0,0 0 0,-1 1 0,1 1 0,-1 0 0,1 0 0,0 2 0,-23 2 0,26-1 0,-1 0 0,1 1 0,0 0 0,0 0 0,0 1 0,0 1 0,1-1 0,0 1 0,0 1 0,0-1 0,-8 8 0,7-3-341,-1 0 0,2 0-1,-9 12 1,-17 33-6485</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16.771"/>
    </inkml:context>
    <inkml:brush xml:id="br0">
      <inkml:brushProperty name="width" value="0.05" units="cm"/>
      <inkml:brushProperty name="height" value="0.05" units="cm"/>
      <inkml:brushProperty name="color" value="#FFFFFF"/>
    </inkml:brush>
  </inkml:definitions>
  <inkml:trace contextRef="#ctx0" brushRef="#br0">244 72 24575,'5'-6'0,"0"-1"0,-1 0 0,0 0 0,0 0 0,5-14 0,-1 4 0,-80 143 0,-75 185 0,137-288 0,-30 80 0,37-92 0,0-1 0,1 1 0,0 0 0,0 0 0,1 0 0,1 1 0,0 16 0,2-22 0,-1-1 0,1 1 0,0 0 0,0-1 0,0 0 0,1 1 0,0-1 0,0 0 0,0 0 0,1 0 0,-1-1 0,1 1 0,0-1 0,1 0 0,-1 0 0,1-1 0,6 5 0,9 4 0,0 0 0,42 17 0,-60-28 0,36 14 0,1-1 0,1-2 0,0-1 0,0-2 0,1-2 0,0-2 0,0-2 0,67-2 0,-83-4 0,0 0 0,0-1 0,-1-2 0,1 0 0,-1-1 0,36-17 0,-43 15 0,0-1 0,0 0 0,-1-1 0,0-1 0,-1 0 0,0-1 0,-1-1 0,-1 0 0,15-19 0,-21 21 0,1 0 0,-1 0 0,-1-1 0,0 1 0,-1-1 0,-1-1 0,1 1 0,-2-1 0,0 1 0,-1-1 0,0 0 0,-1 0 0,-1 0 0,0 0 0,-1 0 0,-4-22 0,-3-6 0,-3 2 0,-1-1 0,-2 2 0,-23-48 0,36 85 0,-6-15 0,-1 0 0,0 0 0,-1 1 0,-1 1 0,-1-1 0,-15-17 0,24 31-151,-1 0-1,1 0 0,-1 1 0,0-1 1,1 0-1,-1 1 0,0 0 1,-5-2-1,-6 0-6674</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17.207"/>
    </inkml:context>
    <inkml:brush xml:id="br0">
      <inkml:brushProperty name="width" value="0.05" units="cm"/>
      <inkml:brushProperty name="height" value="0.05" units="cm"/>
      <inkml:brushProperty name="color" value="#FFFFFF"/>
    </inkml:brush>
  </inkml:definitions>
  <inkml:trace contextRef="#ctx0" brushRef="#br0">22 35 24575,'-1'0'0,"0"0"0,0 0 0,1 0 0,-1 0 0,0 0 0,0 0 0,0 0 0,1 0 0,-1 0 0,0 1 0,0-1 0,1 0 0,-1 0 0,0 1 0,0-1 0,1 0 0,-1 1 0,0-1 0,1 1 0,-1-1 0,0 1 0,1-1 0,-1 1 0,1 0 0,-1-1 0,1 1 0,-1 0 0,1-1 0,0 1 0,-1 0 0,1 0 0,-1 1 0,1 0 0,0 0 0,0 1 0,1-1 0,-1 0 0,0 0 0,1 0 0,-1 0 0,1-1 0,0 1 0,-1 0 0,2 2 0,3 6 0,1-1 0,0 0 0,12 15 0,0-3 0,2-1 0,21 17 0,-33-30 0,1-1 0,0 0 0,0 0 0,0-1 0,1 0 0,0-1 0,0 0 0,14 4 0,-20-8 0,0 1 0,1 0 0,-1-1 0,0 0 0,1 0 0,-1 0 0,1-1 0,-1 1 0,0-1 0,1 0 0,-1 0 0,0-1 0,7-3 0,-4 2 0,-1-1 0,0 0 0,-1 0 0,1 0 0,-1-1 0,0 0 0,9-11 0,-5 4 0,-1 0 0,0-1 0,-1-1 0,0 1 0,-1-1 0,0 0 0,4-21 0,-4 0 342,-5 33-449,-1 0 0,0 0 1,0 0-1,-1 0 0,1 0 1,0 0-1,0 0 0,-1 0 1,0 1-1,1-1 0,-1 0 1,0 0-1,0 0 0,0 1 1,-2-4-1,-5-2-6719</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17.427"/>
    </inkml:context>
    <inkml:brush xml:id="br0">
      <inkml:brushProperty name="width" value="0.05" units="cm"/>
      <inkml:brushProperty name="height" value="0.05" units="cm"/>
      <inkml:brushProperty name="color" value="#FFFFFF"/>
    </inkml:brush>
  </inkml:definitions>
  <inkml:trace contextRef="#ctx0" brushRef="#br0">56 23 24575,'-6'-3'0,"-4"-1"0,-5 1 0,1-3 0,3 0-8191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17.628"/>
    </inkml:context>
    <inkml:brush xml:id="br0">
      <inkml:brushProperty name="width" value="0.05" units="cm"/>
      <inkml:brushProperty name="height" value="0.05" units="cm"/>
      <inkml:brushProperty name="color" value="#FFFFFF"/>
    </inkml:brush>
  </inkml:definitions>
  <inkml:trace contextRef="#ctx0" brushRef="#br0">0 4 24575,'3'0'0,"5"0"0,-1-3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19.037"/>
    </inkml:context>
    <inkml:brush xml:id="br0">
      <inkml:brushProperty name="width" value="0.05" units="cm"/>
      <inkml:brushProperty name="height" value="0.05" units="cm"/>
      <inkml:brushProperty name="color" value="#FFFFFF"/>
    </inkml:brush>
  </inkml:definitions>
  <inkml:trace contextRef="#ctx0" brushRef="#br0">65 224 24575,'-4'0'0,"-1"-1"0,1 0 0,0-1 0,0 1 0,-1-1 0,1 0 0,0 0 0,1 0 0,-1 0 0,0-1 0,1 0 0,-1 0 0,1 0 0,-6-5 0,9 7 0,0 1 0,0 0 0,0-1 0,0 1 0,0 0 0,-1-1 0,1 1 0,0 0 0,0-1 0,0 1 0,0 0 0,0-1 0,0 1 0,0-1 0,0 1 0,0 0 0,0-1 0,0 1 0,0 0 0,1-1 0,-1 1 0,0 0 0,0-1 0,0 1 0,0 0 0,1-1 0,-1 1 0,0 0 0,0 0 0,0-1 0,1 1 0,-1 0 0,0 0 0,1-1 0,-1 1 0,0 0 0,0 0 0,1 0 0,-1 0 0,0-1 0,1 1 0,-1 0 0,0 0 0,1 0 0,-1 0 0,0 0 0,1 0 0,22-6 0,-20 6 0,174-19 0,-101 13 0,1163-124-728,-1198 124 728,-23 3 0,0 0 0,1 2 0,-1 0 0,32 2 0,-49-1 8,1 0 0,0 0-1,-1 1 1,1-1 0,-1 1 0,1-1 0,-1 1-1,1-1 1,-1 1 0,1 0 0,-1 0-1,0 0 1,1 0 0,-1 0 0,0 0 0,0 0-1,0 0 1,1 0 0,-1 0 0,0 1 0,-1-1-1,1 0 1,0 1 0,0-1 0,-1 1-1,1-1 1,0 1 0,-1-1 0,0 1 0,1-1-1,-1 1 1,0 0 0,0 2 0,0 5 71,-1 1 1,0-1 0,0 0-1,-6 18 1,1-2-15,-7 59-65,-1 105 0,12 89 0,3-165 0,1 760-1365,-2-846-5461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19.332"/>
    </inkml:context>
    <inkml:brush xml:id="br0">
      <inkml:brushProperty name="width" value="0.05" units="cm"/>
      <inkml:brushProperty name="height" value="0.05" units="cm"/>
      <inkml:brushProperty name="color" value="#FFFFFF"/>
    </inkml:brush>
  </inkml:definitions>
  <inkml:trace contextRef="#ctx0" brushRef="#br0">1 10 24575,'0'7'0,"0"-1"0,1 0 0,-1 1 0,2-1 0,-1 0 0,1 1 0,0-1 0,0 0 0,0 0 0,1-1 0,0 1 0,0 0 0,0-1 0,1 0 0,0 0 0,0 0 0,6 5 0,-2-1 0,2-1 0,0 1 0,0-2 0,0 1 0,1-1 0,0-1 0,0 0 0,1-1 0,-1 0 0,1-1 0,21 5 0,-19-5 0,0-2 0,0 0 0,0-1 0,0 0 0,0-1 0,1 0 0,-1-1 0,0-1 0,0-1 0,17-4 0,-7-2 0,-1 0 0,-1-2 0,1 0 0,-2-2 0,24-17 0,-13 5 0,0-1 0,36-40 0,-121 106-1365,20-15-5461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20.143"/>
    </inkml:context>
    <inkml:brush xml:id="br0">
      <inkml:brushProperty name="width" value="0.05" units="cm"/>
      <inkml:brushProperty name="height" value="0.05" units="cm"/>
      <inkml:brushProperty name="color" value="#FFFFFF"/>
    </inkml:brush>
  </inkml:definitions>
  <inkml:trace contextRef="#ctx0" brushRef="#br0">120 1 24575,'1'11'0,"0"-1"0,1 1 0,1-1 0,0 1 0,7 18 0,5 13 0,6 46-120,-3 0 1,11 176-1,-28 184-240,-16-118 360,-15-1 0,-81 366 0,83-590-3,15-61 64,-13 79 1,26-120-44,-1 1-1,1-1 1,0 1 0,0 0-1,0-1 1,1 1 0,-1-1 0,1 1-1,0-1 1,0 1 0,0-1-1,0 1 1,0-1 0,1 0 0,0 0-1,0 0 1,-1 0 0,2 0-1,-1 0 1,0 0 0,4 3-1,-1-2 1,1-1-1,-1 1 1,1-1-1,0 0 1,0 0-1,0-1 1,1 0-1,-1 0 1,0 0-1,1-1 1,6 1-1,35 1-17,-1-2 0,1-2 0,77-11 0,-77 7 0,2462-191-10062,1315 33 4235,-1803 120 5308,379-11 1561,-2121 45-597,-196 5 144,38 0 1276,175-28 0,-288 31-1611,0-1-1,0 0 1,0-1-1,13-6 1,-21 9-184,0 0 1,-1 0 0,1 0 0,-1-1 0,1 1-1,0-1 1,-1 1 0,1 0 0,-1-1 0,1 1-1,-1-1 1,1 1 0,-1-1 0,0 1-1,1-1 1,-1 1 0,0-1 0,1 0 0,-1 1-1,0-1 1,1 1 0,-1-1 0,0 0-1,0 1 1,0-1 0,0 0 0,0 1 0,0-1-1,0 0 1,0 1 0,0-1 0,0 0-1,0-1 1,-2 0-229,1 0 0,0 0 0,-1 0 0,1 0 0,-1 0 0,0 0 0,-3-2 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20.990"/>
    </inkml:context>
    <inkml:brush xml:id="br0">
      <inkml:brushProperty name="width" value="0.05" units="cm"/>
      <inkml:brushProperty name="height" value="0.05" units="cm"/>
      <inkml:brushProperty name="color" value="#FFFFFF"/>
    </inkml:brush>
  </inkml:definitions>
  <inkml:trace contextRef="#ctx0" brushRef="#br0">0 534 24575,'174'6'0,"-29"1"0,704-18-3304,8-31-124,-835 41 3425,2390-162-6713,-168 10 4270,2040-23 2202,-2446 178 4003,-1781 0-2800,9 0 1280,110 16-1,-147-11-1085,-28-7-1104,-1 0-1,0 1 1,0-1 0,1 0-1,-1 0 1,0 0 0,0 0-1,1 0 1,-1 0 0,0 0 0,0 1-1,0-1 1,1 0 0,-1 0-1,0 0 1,0 0 0,0 1-1,0-1 1,1 0 0,-1 0-1,0 1 1,0-1 0,0 0-1,0 0 1,0 1 0,0-1-1,0 0 1,0 0 0,0 1-1,1-1 1,-1 0 0,0 0-1,0 1 1,0-1 0,-1 0 0,1 0-1,0 1 1,0-1 0,0 0-1,0 0 1,0 1 0,0-1-1,0 0 1,0 0 0,0 1-1,-1-1 1,1 0 0,0 0-1,0 0 1,0 1 0,0-1-1,-1 0 1,1 0 0,0 0-1,0 0 1,0 0 0,-1 1-1,1-1 1,0 0 0,0 0 0,-1 0-1,1 0 1,0 0 0,0 0-1,-1 0 1,1 0 0,-21 9 990,20-9-639,-4 2-325,0 0 1,1 0-1,0 0 1,-1 0 0,1 1-1,0-1 1,0 1 0,0 0-1,1 1 1,-5 3-1,6-4-60,0 0-1,0-1 1,1 1-1,-1 0 1,1 0-1,0 0 1,0 0-1,0 0 1,0 0-1,1 0 1,-1 0-1,1 0 1,-1 0-1,1 1 1,0-1-1,1 0 1,0 4-1,45 216-14,-24-132 0,36 155 15,38 171-3,-30 5-172,-51-234-55,-18 366-1,-8-427 158,-6 0 0,-5 0-1,-69 217 1,80-309 135,-2-1 0,-2-1 0,-26 46 1,35-69-189,-1 1 1,-1-1 0,1-1 0,-2 1 0,1-1 0,-1-1 0,-1 0 0,1 0 0,-2-1 0,1 0 0,-1 0 0,1-1 0,-20 7 0,-25 2-6052</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22.177"/>
    </inkml:context>
    <inkml:brush xml:id="br0">
      <inkml:brushProperty name="width" value="0.05" units="cm"/>
      <inkml:brushProperty name="height" value="0.05" units="cm"/>
      <inkml:brushProperty name="color" value="#FFFFFF"/>
    </inkml:brush>
  </inkml:definitions>
  <inkml:trace contextRef="#ctx0" brushRef="#br0">0 0 24575,'0'3'0,"3"4"0,1 7 0,3 6 0,0 10 0,1 5 0,1 5 0,0 5 0,0 4 0,-3 2 0,-1-1 0,-2-10-8191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17.526"/>
    </inkml:context>
    <inkml:brush xml:id="br0">
      <inkml:brushProperty name="width" value="0.05" units="cm"/>
      <inkml:brushProperty name="height" value="0.05" units="cm"/>
      <inkml:brushProperty name="color" value="#FFFFFF"/>
    </inkml:brush>
  </inkml:definitions>
  <inkml:trace contextRef="#ctx0" brushRef="#br0">297 116 24575,'1'-5'0,"0"1"0,0-1 0,0 1 0,1-1 0,-1 1 0,5-7 0,-4 7 0,0-1 0,0 1 0,0 0 0,-1-1 0,0 1 0,1-1 0,0-7 0,-2 11 0,-1 0 0,1 0 0,0 0 0,0 1 0,0-1 0,0 0 0,-1 0 0,1 0 0,0 0 0,-1 1 0,1-1 0,-1 0 0,1 0 0,-1 1 0,1-1 0,-1 0 0,1 1 0,-2-2 0,0 1 0,0 0 0,1 0 0,-1 0 0,0 1 0,0-1 0,0 0 0,0 1 0,0-1 0,0 1 0,0 0 0,-2-1 0,-5 1 0,0 1 0,0-1 0,1 2 0,-1-1 0,0 1 0,1 0 0,0 1 0,-1 0 0,-8 4 0,-6 4 0,-40 27 0,51-30 0,-1 1 0,1 0 0,1 1 0,0 0 0,1 1 0,-14 18 0,22-27 0,0 0 0,0 1 0,1-1 0,-1 1 0,1-1 0,0 1 0,0 0 0,0 0 0,0-1 0,0 1 0,1 0 0,-1 0 0,1 0 0,-1 0 0,1 0 0,0 0 0,1 0 0,-1 0 0,0 0 0,1-1 0,-1 1 0,1 0 0,0 0 0,0 0 0,0-1 0,1 1 0,-1 0 0,0-1 0,1 1 0,0-1 0,0 1 0,-1-1 0,1 0 0,1 0 0,-1 0 0,0 0 0,0 0 0,1-1 0,4 3 0,2 2 0,1-1 0,0 0 0,0-1 0,1 0 0,-1-1 0,1 0 0,-1-1 0,1 0 0,0 0 0,0-1 0,20-1 0,-21 0 0,0-1 0,0 0 0,-1-1 0,1 0 0,0 0 0,-1-1 0,0 0 0,1-1 0,-1 0 0,-1 0 0,1-1 0,0 0 0,9-8 0,-14 10 0,-1-1 0,-1 1 0,1 0 0,0-1 0,-1 1 0,0-1 0,1 0 0,-2 1 0,1-1 0,0 0 0,-1 0 0,0-1 0,1 1 0,-2 0 0,1 0 0,0-1 0,-1 1 0,0 0 0,0 0 0,0-1 0,-1 1 0,1 0 0,-1-1 0,-2-5 0,3 10 0,0-1 0,0 1 0,0-1 0,0 1 0,-1 0 0,1-1 0,0 1 0,0-1 0,0 1 0,-1 0 0,1-1 0,0 1 0,0 0 0,-1-1 0,1 1 0,0 0 0,-1-1 0,1 1 0,0 0 0,-1 0 0,1-1 0,0 1 0,-1 0 0,1 0 0,-1 0 0,0-1 0,-5 10 0,1 17 0,6-21 0,-1 1 0,1-1 0,-1 1 0,2-1 0,-1 1 0,0-1 0,1 0 0,0 0 0,1 0 0,-1 0 0,1 0 0,0 0 0,0 0 0,0-1 0,0 0 0,1 0 0,0 0 0,0 0 0,0 0 0,0-1 0,1 1 0,0-1 0,-1-1 0,1 1 0,0 0 0,0-1 0,0 0 0,1 0 0,-1-1 0,0 0 0,10 2 0,-9-2 0,0-1 0,1 1 0,-1-1 0,0 0 0,1 0 0,-1-1 0,1 0 0,-1 0 0,0 0 0,1-1 0,-1 0 0,0 0 0,0-1 0,-1 1 0,1-1 0,0-1 0,-1 1 0,0-1 0,0 0 0,0 0 0,0 0 0,0-1 0,-1 0 0,0 1 0,0-2 0,0 1 0,3-7 0,-1-2 0,0-1 0,-1 1 0,0-1 0,-1 0 0,-1-1 0,0 1 0,-1 0 0,0-26 0,-2 40 0,0 1 0,0 0 0,0-1 0,0 1 0,0 0 0,0-1 0,0 1 0,0 0 0,0-1 0,0 1 0,0-1 0,0 1 0,0 0 0,0-1 0,0 1 0,-1 0 0,1-1 0,0 1 0,0 0 0,0-1 0,-1 1 0,1 0 0,0 0 0,0-1 0,0 1 0,-1 0 0,1-1 0,0 1 0,-1 0 0,1 0 0,-1-1 0,-5 11 0,-5 21 0,-7 73 0,5 0 0,-1 184 0,14-270 0,0-12 0,0-12 0,1-87 0,8-137 0,-6 205 0,1 0 0,1 0 0,1 1 0,2 0 0,0 0 0,1 1 0,14-23 0,-20 40 0,0 0 0,0 1 0,1 0 0,0 0 0,0 0 0,1 1 0,-1-1 0,1 1 0,0 0 0,0 0 0,0 0 0,1 1 0,-1 0 0,12-4 0,-13 6 0,0 0 0,0 0 0,0 0 0,0 1 0,0 0 0,0-1 0,0 2 0,1-1 0,-1 0 0,0 1 0,0 0 0,0 0 0,0 0 0,0 1 0,0-1 0,0 1 0,-1 0 0,1 0 0,0 0 0,-1 0 0,0 1 0,1-1 0,3 5 0,-1-1 0,-1 0 0,1 0 0,-1 1 0,0-1 0,0 1 0,-1 0 0,0 1 0,0-1 0,-1 1 0,0-1 0,0 1 0,-1 0 0,0 0 0,0 0 0,-1 1 0,0-1 0,-1 0 0,0 0 0,0 1 0,-2 10 0,1-10 0,-1 0 0,0 0 0,-1 0 0,1-1 0,-2 1 0,1-1 0,-2 0 0,1 0 0,-1 0 0,0 0 0,0-1 0,-1 0 0,0 0 0,0 0 0,-1-1 0,0 0 0,0 0 0,-10 5 0,4-3-227,-1-1-1,0 0 1,0-1-1,0-1 1,-28 6-1,12-5-6598</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22.647"/>
    </inkml:context>
    <inkml:brush xml:id="br0">
      <inkml:brushProperty name="width" value="0.05" units="cm"/>
      <inkml:brushProperty name="height" value="0.05" units="cm"/>
      <inkml:brushProperty name="color" value="#FFFFFF"/>
    </inkml:brush>
  </inkml:definitions>
  <inkml:trace contextRef="#ctx0" brushRef="#br0">2 339 24575,'-1'-37'0,"0"11"0,1 0 0,1-1 0,2 1 0,9-44 0,-11 64 0,1-1 0,0 1 0,1 0 0,0 0 0,0 0 0,0 1 0,0-1 0,1 1 0,0 0 0,0 0 0,1 0 0,-1 0 0,1 1 0,0-1 0,0 1 0,0 1 0,1-1 0,0 1 0,-1 0 0,1 0 0,0 0 0,0 1 0,1 0 0,6-1 0,25-3 0,0 1 0,1 2 0,-1 2 0,0 2 0,48 6 0,-57-3 0,33 8 0,-51-10 0,0 2 0,-1-1 0,1 2 0,-1-1 0,0 1 0,10 7 0,-18-11 0,0 0 0,0 0 0,-1 0 0,1 1 0,-1-1 0,1 0 0,-1 1 0,1-1 0,-1 1 0,0 0 0,0-1 0,1 1 0,-1 0 0,0 0 0,-1 0 0,1-1 0,0 1 0,-1 0 0,1 0 0,-1 0 0,1 0 0,-1 0 0,0 0 0,0 1 0,0-1 0,0 0 0,0 0 0,0 0 0,-1 0 0,1 0 0,-1 0 0,1 0 0,-1 0 0,0 0 0,0-1 0,0 1 0,0 0 0,0 0 0,0-1 0,-2 3 0,-4 5 0,-1-1 0,0 0 0,0 0 0,-1-1 0,-19 13 0,-67 33 0,70-41 0,0 2 0,0 0 0,-28 24 0,52-38 0,0 1 0,0 0 0,0-1 0,0 1 0,0 0 0,0 0 0,0 0 0,0 0 0,1 0 0,-1 0 0,0 0 0,1 0 0,-1 0 0,1 0 0,-1 1 0,1-1 0,0 0 0,-1 0 0,1 0 0,0 3 0,0-3 0,0 0 0,1 0 0,-1 0 0,1 0 0,-1-1 0,1 1 0,-1 0 0,1 0 0,0 0 0,-1-1 0,1 1 0,0 0 0,-1-1 0,1 1 0,0 0 0,0-1 0,0 1 0,0-1 0,1 1 0,7 3 0,0-2 0,0 1 0,0-1 0,12 1 0,-16-2 0,85 9 0,-63-9 0,-1 2 0,1 0 0,-1 2 0,42 13 0,-67-17 0,1-1 0,0 1 0,0 0 0,0 0 0,-1 0 0,1 0 0,0 0 0,-1 0 0,1 0 0,-1 1 0,1-1 0,-1 0 0,0 1 0,1-1 0,-1 1 0,0 0 0,1 2 0,-1-2 0,-1-1 0,0 0 0,0 0 0,0 0 0,-1 0 0,1 1 0,0-1 0,0 0 0,-1 0 0,1 0 0,0 0 0,-1 0 0,1 0 0,-1 1 0,0-1 0,1 0 0,-1-1 0,0 1 0,1 0 0,-1 0 0,0 0 0,0 0 0,0 0 0,0-1 0,0 1 0,0 0 0,0-1 0,0 1 0,-2 0 0,-11 6 0,1-1 0,-2 0 0,1 0 0,-1-2 0,-18 4 0,-79 9 0,90-14-195,0-1 0,0-2 0,0 0 0,0-1 0,0-1 0,-38-8 0,29-1-6631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23.021"/>
    </inkml:context>
    <inkml:brush xml:id="br0">
      <inkml:brushProperty name="width" value="0.05" units="cm"/>
      <inkml:brushProperty name="height" value="0.05" units="cm"/>
      <inkml:brushProperty name="color" value="#FFFFFF"/>
    </inkml:brush>
  </inkml:definitions>
  <inkml:trace contextRef="#ctx0" brushRef="#br0">0 50 24575,'2'-2'0,"0"1"0,0 0 0,0 0 0,0 0 0,0 0 0,1 1 0,-1-1 0,0 0 0,0 1 0,1 0 0,-1-1 0,0 1 0,0 0 0,1 0 0,-1 0 0,0 1 0,1-1 0,-1 0 0,0 1 0,4 1 0,-5-1 0,1 1 0,0-1 0,0 1 0,-1 0 0,1 0 0,-1 0 0,0-1 0,0 1 0,1 0 0,-1 1 0,0-1 0,-1 0 0,1 0 0,0 0 0,0 0 0,-1 1 0,0-1 0,1 0 0,-1 1 0,0 2 0,2 58 0,-3-1 0,-2 0 0,-3 0 0,-15 66 0,20-128 0,-5 25 0,6-24 0,0 0 0,0 0 0,0 0 0,0 0 0,-1 0 0,1 0 0,0-1 0,-1 1 0,1 0 0,0 0 0,-1-1 0,1 1 0,-1 0 0,1 0 0,-1-1 0,0 1 0,1 0 0,-1-1 0,0 1 0,1-1 0,-1 1 0,0-1 0,0 1 0,0-1 0,0-1 0,1 0 0,-1 1 0,1-1 0,-1 1 0,1-1 0,0 0 0,-1 0 0,1 1 0,0-1 0,-1 0 0,1 1 0,0-1 0,0 0 0,-1 0 0,1 0 0,0 1 0,0-1 0,0 0 0,0 0 0,0 0 0,1-1 0,0-23 0,0 21 0,6-54 0,4 0 0,2 2 0,39-109 0,-45 147 0,17-34 0,-22 48 0,1-1 0,0 1 0,0 0 0,0 0 0,0 0 0,1 0 0,-1 0 0,1 1 0,0-1 0,0 1 0,1 0 0,6-3 0,-9 5 0,0 1 0,1-1 0,-1 1 0,1-1 0,-1 1 0,1 0 0,-1 0 0,1 0 0,-1 1 0,1-1 0,-1 0 0,1 1 0,-1 0 0,1-1 0,-1 1 0,0 0 0,0 0 0,1 0 0,-1 1 0,0-1 0,0 0 0,0 1 0,0 0 0,0-1 0,-1 1 0,1 0 0,0 0 0,1 3 0,7 7 0,-2 0 0,0 1 0,10 19 0,-15-25 0,96 223-1365,-87-197-5461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23.210"/>
    </inkml:context>
    <inkml:brush xml:id="br0">
      <inkml:brushProperty name="width" value="0.05" units="cm"/>
      <inkml:brushProperty name="height" value="0.05" units="cm"/>
      <inkml:brushProperty name="color" value="#FFFFFF"/>
    </inkml:brush>
  </inkml:definitions>
  <inkml:trace contextRef="#ctx0" brushRef="#br0">0 141 24575,'0'-3'0,"0"-4"0,0-3 0,3-4 0,4-2 0,7 2 0,6 0 0,7 0 0,4 2 0,5 3 0,6 0 0,2 1 0,2 3 0,2 2 0,2 1 0,-8 1-8191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23.522"/>
    </inkml:context>
    <inkml:brush xml:id="br0">
      <inkml:brushProperty name="width" value="0.05" units="cm"/>
      <inkml:brushProperty name="height" value="0.05" units="cm"/>
      <inkml:brushProperty name="color" value="#FFFFFF"/>
    </inkml:brush>
  </inkml:definitions>
  <inkml:trace contextRef="#ctx0" brushRef="#br0">527 152 24575,'1'-7'0,"0"-1"0,0 0 0,1 1 0,0-1 0,6-13 0,4-13 0,-11 30 0,0 1 0,-1 0 0,1-1 0,-1 1 0,0-1 0,0 1 0,0 0 0,0-1 0,0 1 0,-2-6 0,1 8 0,1 0 0,-1 0 0,0 0 0,1 0 0,-1 0 0,0 0 0,0 0 0,0 0 0,0 1 0,0-1 0,0 0 0,0 1 0,0-1 0,0 1 0,0-1 0,0 1 0,0-1 0,0 1 0,0 0 0,0-1 0,-1 1 0,1 0 0,0 0 0,0 0 0,0 0 0,-1 0 0,1 0 0,0 0 0,0 0 0,0 1 0,0-1 0,0 0 0,-1 1 0,0 0 0,-17 5 0,0 0 0,0 2 0,1 0 0,0 1 0,0 1 0,1 0 0,1 1 0,0 1 0,-25 24 0,37-32 0,1 0 0,-1 0 0,1 0 0,0 0 0,0 1 0,1-1 0,-1 1 0,1 0 0,-2 6 0,3-9 0,1 1 0,-1-1 0,1 0 0,0 0 0,0 1 0,0-1 0,0 0 0,0 0 0,0 0 0,1 1 0,-1-1 0,1 0 0,0 0 0,-1 0 0,1 0 0,0 0 0,0 0 0,0 0 0,1 0 0,-1 0 0,0 0 0,1-1 0,-1 1 0,3 2 0,13 9 0,1 0 0,0-1 0,1-1 0,0 0 0,26 9 0,-25-12 0,0 2 0,0 1 0,0 0 0,30 25 0,-49-36 0,1 1 0,-1 0 0,0 0 0,0 0 0,0 0 0,0 0 0,0 1 0,0-1 0,-1 0 0,1 0 0,0 1 0,-1-1 0,1 0 0,-1 1 0,1-1 0,-1 1 0,1-1 0,-1 0 0,0 1 0,0-1 0,0 1 0,0-1 0,0 1 0,0 1 0,-1-1 0,0 1 0,0-1 0,0 0 0,0 0 0,-1 0 0,1 0 0,-1 0 0,1 0 0,-1-1 0,0 1 0,0 0 0,1-1 0,-4 3 0,-7 3 0,-1 0 0,1-1 0,-1-1 0,-14 5 0,-38 9-341,-1-4 0,0-2-1,-111 6 1,69-11-6485</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24.631"/>
    </inkml:context>
    <inkml:brush xml:id="br0">
      <inkml:brushProperty name="width" value="0.05" units="cm"/>
      <inkml:brushProperty name="height" value="0.05" units="cm"/>
      <inkml:brushProperty name="color" value="#FFFFFF"/>
    </inkml:brush>
  </inkml:definitions>
  <inkml:trace contextRef="#ctx0" brushRef="#br0">4706 202 24575,'0'-1'0,"-1"0"0,1-1 0,-1 1 0,1 0 0,-1-1 0,1 1 0,-1 0 0,0 0 0,0 0 0,0-1 0,0 1 0,0 0 0,0 0 0,0 0 0,0 1 0,0-1 0,0 0 0,0 0 0,0 1 0,-1-1 0,1 0 0,-2 0 0,-31-11 0,12 6 0,-1 2 0,1 0 0,-36 0 0,-73 6 0,95-1 0,-1259 125-2736,184 73 1734,22 94-274,937-242 1044,1 7 1,-141 77-1,161-57 286,116-67 151,0 0 0,1 2 0,1-1 0,0 1-1,-23 30 1,33-39-113,-1 1 0,1 0 0,0 1 0,0-1-1,0 0 1,1 1 0,0 0 0,0-1 0,1 1-1,-1 0 1,1 0 0,0 0 0,1 0-1,-1 0 1,1 0 0,1 0 0,-1 0 0,1 0-1,0 0 1,0 0 0,1-1 0,-1 1 0,1 0-1,1-1 1,-1 1 0,1-1 0,0 1 0,6 7-1,0-3-6,0 1-1,2-1 0,-1 0 0,1-1 0,0 0 0,1-1 0,0-1 0,18 9 0,13 4 120,58 16 0,6-4-832,192 32 1,123-13-1279,509 0-2257,8-40 973,1451-41-833,1-48 2924,-1040 16 1057,-12-57 842,-1041 77 23,-158 19 198,159-48 1,-259 58-603,42-19 1,-70 27-46,0-1 1,-1-1 0,1 0 0,-2-1-1,1 0 1,18-18 0,-26 23-272,0 0-1,-1 0 1,1 0 0,-1 0-1,0 0 1,0-1 0,0 1-1,0-1 1,0 0 0,-1 1-1,0-1 1,0 0 0,0 0 0,0 0-1,-1 0 1,1 1 0,-1-1-1,0 0 1,0 0 0,0 0-1,-1 0 1,1 0 0,-1 0-1,0 0 1,0 0 0,-1 1-1,1-1 1,-3-4 0,-3-3 54,0 1 1,0 0-1,-1 0 1,0 1 0,-1 0-1,0 0 1,-1 1-1,-11-7 1,-28-19-129,-2 3 1,-2 3-1,-92-37 0,-440-132-125,-25 48-1815,-1733-227-4675,-32 275 3800,1201 149 3788,668-11 5820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25.690"/>
    </inkml:context>
    <inkml:brush xml:id="br0">
      <inkml:brushProperty name="width" value="0.05" units="cm"/>
      <inkml:brushProperty name="height" value="0.05" units="cm"/>
      <inkml:brushProperty name="color" value="#FFFFFF"/>
    </inkml:brush>
  </inkml:definitions>
  <inkml:trace contextRef="#ctx0" brushRef="#br0">16 254 24575,'-2'-2'0,"1"0"0,-1 0 0,1 0 0,-1 0 0,1 0 0,0-1 0,0 1 0,0 0 0,0-1 0,1 1 0,-1-1 0,1 1 0,-1-1 0,1 1 0,0-1 0,0 1 0,0-1 0,0 0 0,0 1 0,1-1 0,-1 1 0,1-1 0,0 1 0,0-1 0,0 1 0,2-4 0,1-4 0,1 1 0,1-1 0,-1 1 0,14-16 0,-13 19 0,0 0 0,0 1 0,0 0 0,0 0 0,1 0 0,0 1 0,0 0 0,0 0 0,0 1 0,0 0 0,1 0 0,0 1 0,-1 0 0,1 0 0,0 1 0,0 0 0,0 0 0,0 1 0,12 0 0,-10 1 0,-1 0 0,0 0 0,0 1 0,0 1 0,0-1 0,0 1 0,-1 1 0,1-1 0,-1 2 0,0-1 0,0 1 0,0 0 0,-1 1 0,0 0 0,0 0 0,10 12 0,-6-4 0,-1 0 0,-1 0 0,-1 1 0,0 1 0,-1-1 0,-1 1 0,0 0 0,7 33 0,-11-39 0,0 1 0,-1-1 0,0 1 0,-1-1 0,0 1 0,0-1 0,-1 1 0,-1-1 0,0 1 0,0-1 0,-1 0 0,0 0 0,-1 0 0,0 0 0,-9 14 0,13-22 0,-1-1 0,0 0 0,0 0 0,0 1 0,0-1 0,0 0 0,0 0 0,0 0 0,0 0 0,0 0 0,0 0 0,0 0 0,-1 0 0,1 0 0,0-1 0,-1 1 0,1 0 0,-1-1 0,1 0 0,0 1 0,-1-1 0,1 0 0,-1 1 0,1-1 0,-1 0 0,1 0 0,-4-1 0,4 1 0,0-1 0,0 0 0,-1 0 0,1 0 0,0 0 0,0 0 0,0 0 0,0 0 0,0 0 0,0-1 0,0 1 0,0 0 0,0-1 0,1 1 0,-1 0 0,1-1 0,-1 1 0,1-1 0,-1 1 0,1-1 0,0 1 0,0-1 0,-1 0 0,1 1 0,1-1 0,-1 1 0,0-3 0,2-18 0,1 0 0,1 1 0,1-1 0,0 1 0,2 0 0,16-35 0,-2 12 0,54-80 0,-61 105 0,23-27 0,-33 41 0,1 0 0,0 0 0,0 1 0,0 0 0,1 0 0,-1 0 0,1 1 0,0 0 0,0 0 0,7-2 0,-11 4 0,0 1 0,0-1 0,0 1 0,0-1 0,0 1 0,0 0 0,0 0 0,0 0 0,1 0 0,-1 0 0,0 1 0,0-1 0,0 1 0,0-1 0,0 1 0,0 0 0,0 0 0,0 0 0,-1 0 0,1 0 0,2 1 0,-1 1 0,-1 0 0,1 0 0,-1 0 0,1 0 0,-1 0 0,0 1 0,0-1 0,-1 0 0,1 1 0,1 6 0,1 4 0,0 0 0,-2 1 0,0-1 0,0 28 0,-3-17 0,-2-1 0,0 1 0,-2-1 0,-9 29 0,9-34 0,12-34 0,1 0 0,13-20 0,1 0 0,-14 21 0,2-5 0,1 0 0,0 1 0,2 0 0,0 1 0,28-28 0,-39 43 0,-1 1 0,0 0 0,1 0 0,0 0 0,-1-1 0,1 1 0,0 1 0,0-1 0,-1 0 0,1 0 0,0 1 0,0-1 0,0 1 0,0 0 0,0-1 0,0 1 0,0 0 0,3 0 0,-4 1 0,1-1 0,0 1 0,-1 0 0,1-1 0,0 1 0,-1 0 0,1 0 0,-1 0 0,0 0 0,1 1 0,-1-1 0,0 0 0,0 0 0,0 1 0,0-1 0,2 3 0,1 5 0,0-1 0,0 1 0,-1 1 0,0-1 0,0 0 0,0 10 0,11 81 332,4 21-2029,-9-86-5129</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26.158"/>
    </inkml:context>
    <inkml:brush xml:id="br0">
      <inkml:brushProperty name="width" value="0.05" units="cm"/>
      <inkml:brushProperty name="height" value="0.05" units="cm"/>
      <inkml:brushProperty name="color" value="#FFFFFF"/>
    </inkml:brush>
  </inkml:definitions>
  <inkml:trace contextRef="#ctx0" brushRef="#br0">51 17 24575,'0'-1'0,"0"0"0,0 0 0,0 0 0,0 1 0,0-1 0,0 0 0,0 0 0,0 0 0,0 0 0,0 1 0,-1-1 0,1 0 0,0 0 0,-1 0 0,1 1 0,-1-1 0,0-1 0,1 2 0,-1 0 0,1 0 0,0 0 0,-1 0 0,1 0 0,0 0 0,-1 0 0,1 0 0,0 0 0,-1 0 0,1 0 0,0 0 0,-1 0 0,1 0 0,0 0 0,-1 0 0,1 0 0,0 1 0,-1-1 0,1 0 0,0 0 0,0 0 0,-1 0 0,1 1 0,0-1 0,0 0 0,-1 0 0,1 1 0,-2 1 0,0 0 0,1 0 0,-1 1 0,1-1 0,0 0 0,-1 1 0,1-1 0,0 0 0,0 1 0,0 4 0,0 4 0,1 0 0,0-1 0,1 1 0,0 0 0,1 0 0,0 0 0,1-1 0,0 1 0,0-1 0,1 0 0,1 0 0,0 0 0,10 15 0,-10-17 0,0-1 0,1 1 0,-1-1 0,1 0 0,1-1 0,0 1 0,0-1 0,0 0 0,0-1 0,1 0 0,0 0 0,0-1 0,0 0 0,1 0 0,-1-1 0,15 4 0,-20-7 0,0 1 0,0-1 0,-1 0 0,1 1 0,0-2 0,0 1 0,0 0 0,0 0 0,0-1 0,0 0 0,0 0 0,0 0 0,0 0 0,-1 0 0,1 0 0,0-1 0,-1 1 0,1-1 0,-1 1 0,1-1 0,-1 0 0,0 0 0,0-1 0,0 1 0,0 0 0,0 0 0,-1-1 0,1 0 0,-1 1 0,1-1 0,-1 0 0,0 1 0,0-1 0,1-4 0,2-9 0,0-1 0,-2 1 0,0-1 0,0-29 0,-2 41 0,1-9 0,-1 3 0,0 0 0,1 0 0,4-21 0,-1 29 0,-1 10 0,1 15 0,38 361 0,-39-338 0,-7 72 0,3-104 0,-1 0 0,0 0 0,-1 0 0,0 0 0,-1 0 0,-1 0 0,0-1 0,-1 0 0,-13 22 0,15-29 0,0 0 0,0-1 0,0 1 0,-1-1 0,1 0 0,-1-1 0,0 1 0,0-1 0,-1 0 0,1 0 0,-1 0 0,1-1 0,-1 0 0,0 0 0,0-1 0,0 1 0,0-1 0,0 0 0,0-1 0,0 0 0,0 0 0,0 0 0,0-1 0,0 1 0,0-1 0,0-1 0,0 1 0,0-1 0,-6-3 0,3 1 0,1 1 0,-1-1 0,1-1 0,1 0 0,-1 0 0,1 0 0,-1-1 0,1 0 0,1 0 0,0-1 0,0 0 0,0 0 0,0-1 0,1 1 0,1-1 0,-1 0 0,1 0 0,-5-17 0,7 18 22,0 0-1,1 0 0,0 0 1,1 0-1,0 0 0,0 0 1,0-1-1,1 1 0,0 0 1,0 0-1,1 0 0,0 0 1,0 0-1,1 1 0,4-11 1,-1 7-212,1 0 0,0 0 1,0 0-1,1 1 0,0 0 1,1 1-1,0 0 1,13-9-1,12-7-6636</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26.490"/>
    </inkml:context>
    <inkml:brush xml:id="br0">
      <inkml:brushProperty name="width" value="0.05" units="cm"/>
      <inkml:brushProperty name="height" value="0.05" units="cm"/>
      <inkml:brushProperty name="color" value="#FFFFFF"/>
    </inkml:brush>
  </inkml:definitions>
  <inkml:trace contextRef="#ctx0" brushRef="#br0">348 68 24575,'-10'-8'0,"0"0"0,0 1 0,0 0 0,-1 0 0,0 1 0,-24-9 0,29 13 0,1 0 0,-2 0 0,1 1 0,0 0 0,0 0 0,0 0 0,-1 1 0,1 0 0,0 0 0,0 1 0,-1 0 0,1 0 0,0 0 0,0 1 0,0-1 0,-6 4 0,4-1 0,0 0 0,1 1 0,0 0 0,0 0 0,0 1 0,1 0 0,0 0 0,0 0 0,0 1 0,-8 12 0,6-6 0,0 1 0,1 0 0,0 0 0,1 1 0,1 0 0,0 0 0,1 1 0,1-1 0,0 1 0,1-1 0,1 1 0,1 24 0,1-30 0,0-1 0,1 0 0,0 0 0,1 0 0,0 0 0,0 0 0,1-1 0,0 1 0,0-1 0,1 0 0,0 0 0,1-1 0,-1 1 0,1-1 0,1 0 0,0-1 0,0 0 0,0 0 0,0 0 0,1-1 0,0 0 0,0 0 0,0-1 0,1 0 0,0-1 0,-1 0 0,1 0 0,10 1 0,36 5-1365,-3-5-5461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27.291"/>
    </inkml:context>
    <inkml:brush xml:id="br0">
      <inkml:brushProperty name="width" value="0.05" units="cm"/>
      <inkml:brushProperty name="height" value="0.05" units="cm"/>
      <inkml:brushProperty name="color" value="#FFFFFF"/>
    </inkml:brush>
  </inkml:definitions>
  <inkml:trace contextRef="#ctx0" brushRef="#br0">247 207 24575,'5'-40'0,"-3"33"0,-1 0 0,0 1 0,0-1 0,-1-14 0,-1 13 0,0-1 0,-1 0 0,0 1 0,-1 0 0,1-1 0,-1 1 0,-1 0 0,0 0 0,-5-9 0,7 15 0,1 1 0,0-1 0,-1 0 0,1 0 0,-1 0 0,1 1 0,-1-1 0,0 1 0,0-1 0,0 1 0,0 0 0,0 0 0,0 0 0,0 0 0,0 0 0,0 0 0,-1 0 0,1 1 0,0-1 0,-1 1 0,1 0 0,0 0 0,0 0 0,-1 0 0,1 0 0,0 0 0,-1 0 0,1 1 0,0-1 0,-1 1 0,1 0 0,0 0 0,0-1 0,0 1 0,0 1 0,0-1 0,0 0 0,0 0 0,-2 3 0,-5 3 0,0 1 0,1 0 0,0 0 0,0 0 0,1 1 0,0 1 0,-11 19 0,6-6 0,1 1 0,-11 35 0,16-43 0,1 0 0,2 1 0,-1-1 0,2 0 0,-1 25 0,3-36 0,0-1 0,0 1 0,1-1 0,0 1 0,0-1 0,0 1 0,1-1 0,-1 0 0,1 1 0,4 6 0,-4-9 0,0 1 0,0-1 0,0 0 0,0 1 0,1-1 0,-1 0 0,1 0 0,-1 0 0,1-1 0,0 1 0,0-1 0,0 1 0,0-1 0,0 0 0,0 0 0,6 1 0,-2-1 0,-1 0 0,1-1 0,-1 1 0,1-1 0,-1 0 0,1-1 0,-1 1 0,1-2 0,-1 1 0,1 0 0,-1-1 0,0 0 0,0-1 0,0 0 0,0 0 0,0 0 0,0 0 0,-1-1 0,0 0 0,0 0 0,0 0 0,0-1 0,-1 0 0,1 0 0,-1 0 0,0 0 0,-1-1 0,1 1 0,-1-1 0,0 0 0,-1 0 0,0 0 0,1 0 0,1-12 0,-1 0 0,-1 0 0,0-27 0,-2 38 0,0 0 0,0 0 0,-1 1 0,0-1 0,-1 0 0,1 1 0,-1-1 0,-1 1 0,-5-12 0,8 18 0,0-1 0,0 1 0,0-1 0,0 1 0,-1 0 0,1-1 0,0 1 0,0-1 0,-1 1 0,1 0 0,0-1 0,-1 1 0,1 0 0,0-1 0,-1 1 0,1 0 0,0-1 0,-1 1 0,1 0 0,-1 0 0,1 0 0,-1-1 0,1 1 0,0 0 0,-1 0 0,1 0 0,-1 0 0,1 0 0,-1 0 0,1 0 0,-1 0 0,0 0 0,1 0 0,-1 1 0,0 0 0,1 0 0,-1-1 0,1 1 0,-1 0 0,1 0 0,-1-1 0,1 1 0,0 0 0,-1 0 0,1 0 0,0 0 0,-1 1 0,-3 35 0,3-31 0,1 1 0,0 0 0,1 0 0,-1-1 0,1 1 0,1-1 0,-1 1 0,1-1 0,0 1 0,1-1 0,0 0 0,0 0 0,0 0 0,0 0 0,1-1 0,0 1 0,0-1 0,1 0 0,-1 0 0,1 0 0,0-1 0,1 0 0,-1 0 0,1 0 0,-1-1 0,1 1 0,0-2 0,1 1 0,-1 0 0,0-1 0,1 0 0,-1-1 0,11 2 0,-8-2 0,0 0 0,0 0 0,0-1 0,0 0 0,0 0 0,0-1 0,0 0 0,0-1 0,0 0 0,0-1 0,0 0 0,-1 0 0,1 0 0,-1-1 0,0-1 0,0 1 0,0-1 0,-1-1 0,0 1 0,0-1 0,0-1 0,-1 1 0,0-1 0,0 0 0,-1 0 0,1-1 0,-2 0 0,1 0 0,-1 0 0,0 0 0,-1 0 0,0-1 0,0 0 0,-1 0 0,2-13 0,-2 5 0,0 0 0,-2-30 0,-1 157 0,7-29 0,3 1 0,3-1 0,37 128 0,-130-383 0,72 153 0,-11-26 0,-16-57 0,32 91 0,1 0 0,0-1 0,1 1 0,1-1 0,0 1 0,1-1 0,0 1 0,1-1 0,4-20 0,-3 26 0,1 1 0,0 0 0,0 0 0,1 0 0,0 0 0,0 0 0,1 1 0,-1 0 0,2 0 0,-1 0 0,0 1 0,1-1 0,0 1 0,1 1 0,-1-1 0,1 1 0,-1 0 0,1 1 0,0-1 0,1 1 0,-1 1 0,1-1 0,11-1 0,-11 2 0,0 1 0,1-1 0,-1 2 0,1-1 0,-1 1 0,1 0 0,-1 1 0,1 0 0,-1 0 0,0 1 0,1 0 0,-1 1 0,0-1 0,0 1 0,-1 1 0,1 0 0,-1 0 0,1 0 0,-1 1 0,0 0 0,9 10 0,-14-13 0,0 0 0,0 0 0,0 1 0,0 0 0,0-1 0,-1 1 0,1 0 0,-1-1 0,0 1 0,0 0 0,0 0 0,0 0 0,0 0 0,-1 0 0,0 0 0,1 1 0,-1-1 0,0 5 0,-1-4 0,0 0 0,0 1 0,-1-1 0,1 0 0,-1 0 0,0 0 0,0 0 0,-1 0 0,1 0 0,-1-1 0,-4 6 0,-5 3 0,0-1 0,0-1 0,-1 0 0,-1 0 0,-27 14 0,0-4-1365,5-4-5461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28.231"/>
    </inkml:context>
    <inkml:brush xml:id="br0">
      <inkml:brushProperty name="width" value="0.05" units="cm"/>
      <inkml:brushProperty name="height" value="0.05" units="cm"/>
      <inkml:brushProperty name="color" value="#FFFFFF"/>
    </inkml:brush>
  </inkml:definitions>
  <inkml:trace contextRef="#ctx0" brushRef="#br0">157 411 24575,'21'-11'0,"0"0"0,-1-2 0,0 0 0,-2-1 0,24-22 0,-33 27 0,-1 1 0,0-1 0,-1 0 0,0-1 0,0 0 0,-1 0 0,0 0 0,-1-1 0,0 0 0,-1 0 0,0 0 0,3-18 0,-6 27 0,-1-1 0,1 0 0,-1 1 0,0-1 0,0 0 0,0 1 0,0-1 0,0 0 0,-1 0 0,1 1 0,-1-1 0,1 0 0,-1 1 0,0-1 0,0 1 0,-1-1 0,1 1 0,0 0 0,-1-1 0,1 1 0,-1 0 0,0 0 0,0 0 0,0 0 0,0 0 0,0 1 0,-3-3 0,1 2 0,0 1 0,0-1 0,0 1 0,-1 0 0,1 0 0,0 0 0,-1 0 0,1 1 0,-1 0 0,1 0 0,0 0 0,-1 0 0,1 1 0,-1-1 0,1 1 0,-6 2 0,-8 4 0,0 1 0,0 0 0,1 1 0,0 1 0,1 1 0,0 0 0,0 2 0,1-1 0,1 2 0,0 0 0,1 0 0,1 1 0,0 1 0,1 0 0,-16 30 0,24-38 0,-1 0 0,1 1 0,0-1 0,1 1 0,0-1 0,0 1 0,1 0 0,0-1 0,1 1 0,0 0 0,0 0 0,2 13 0,0-16 0,-1-1 0,1 0 0,0 0 0,0 1 0,0-1 0,1-1 0,0 1 0,0 0 0,0-1 0,1 1 0,-1-1 0,1 0 0,0 0 0,0 0 0,1-1 0,-1 0 0,1 1 0,-1-1 0,1-1 0,10 5 0,-3-3 0,0 0 0,0 0 0,1-2 0,0 1 0,-1-2 0,1 1 0,0-2 0,0 0 0,0 0 0,-1-1 0,1-1 0,0 0 0,-1-1 0,1 0 0,-1-1 0,0 0 0,0-1 0,0 0 0,-1-1 0,15-10 0,-12 7 0,-1 0 0,0-1 0,-1 0 0,0-1 0,0-1 0,-2 0 0,1 0 0,-1-1 0,-1 0 0,0-1 0,-1 0 0,-1 0 0,0-1 0,-1 0 0,8-28 0,-12 27 0,-6 19 0,-6 26 0,8-19 0,1 0 0,0 0 0,1 0 0,0 0 0,1 0 0,0 0 0,0 0 0,1 0 0,0-1 0,5 12 0,-5-17 0,0 0 0,0 1 0,0-1 0,1 0 0,-1-1 0,1 1 0,0 0 0,1-1 0,-1 1 0,0-1 0,1 0 0,0 0 0,0-1 0,0 1 0,0-1 0,0 0 0,0 0 0,1 0 0,-1 0 0,1-1 0,-1 0 0,1 0 0,7 1 0,-2-1 0,-1 0 0,0-1 0,1-1 0,-1 1 0,1-1 0,-1-1 0,0 0 0,0 0 0,0-1 0,0 0 0,0-1 0,-1 1 0,1-2 0,-1 1 0,0-1 0,0-1 0,-1 1 0,1-1 0,-1 0 0,0-1 0,-1 0 0,0 0 0,0 0 0,-1-1 0,1 0 0,-2 0 0,1 0 0,-1-1 0,0 0 0,-1 1 0,0-1 0,-1 0 0,1-1 0,0-12 0,-2 16 0,2-31 0,-3 35 0,0 0 0,0 1 0,0-1 0,0 0 0,-1 0 0,1 1 0,0-1 0,-1 0 0,1 1 0,-1-1 0,0 0 0,1 1 0,-1-1 0,0 1 0,0-1 0,-2-2 0,3 4 0,-1 0 0,1 0 0,0-1 0,0 1 0,-1 0 0,1 0 0,0 0 0,-1 0 0,1 0 0,0 0 0,-1 0 0,1-1 0,0 1 0,-1 0 0,1 0 0,0 0 0,0 0 0,-1 0 0,1 0 0,0 0 0,-1 1 0,1-1 0,0 0 0,-1 0 0,1 0 0,0 0 0,-1 0 0,1 0 0,0 0 0,0 1 0,-1-1 0,1 0 0,0 0 0,-1 1 0,-7 13 0,1 16 0,5-1 0,2-1 0,1 1 0,1-1 0,1 0 0,11 43 0,-3-11 0,-1-9 0,-11-50 0,-3-7 0,-2-8 0,-1-11 0,1 0 0,2 0 0,0 0 0,2 0 0,1-1 0,1 1 0,0-1 0,6-25 0,-2 22 0,2 0 0,1 0 0,2 1 0,0 1 0,2-1 0,25-44 0,-32 63 0,2 1 0,-1 0 0,1 0 0,12-13 0,-17 20 0,0 0 0,0-1 0,1 1 0,-1 0 0,0 0 0,1 0 0,-1 0 0,1 1 0,-1-1 0,1 0 0,0 0 0,-1 1 0,1-1 0,-1 1 0,1 0 0,0-1 0,0 1 0,-1 0 0,1 0 0,0 0 0,-1 0 0,1 0 0,0 0 0,0 1 0,-1-1 0,1 1 0,-1-1 0,1 1 0,0-1 0,-1 1 0,1 0 0,-1 0 0,1 0 0,-1 0 0,2 1 0,2 4 0,0-1 0,0 1 0,-1 0 0,0 0 0,0 0 0,0 1 0,-1-1 0,0 1 0,0 0 0,-1 0 0,0 0 0,0 0 0,-1 0 0,1 9 0,0-3 0,-1 1 0,0 0 0,-2 0 0,1 0 0,-2 0 0,-4 22 0,4-28 0,-1 1 0,0-1 0,0 0 0,-1 1 0,0-1 0,-1-1 0,1 1 0,-2-1 0,1 0 0,-10 10 0,12-14 0,-1 0 0,1 0 0,-1 0 0,0 0 0,0-1 0,0 0 0,0 0 0,0 0 0,0 0 0,-1 0 0,1-1 0,0 0 0,-1 0 0,0 0 0,1-1 0,-1 1 0,1-1 0,-1 0 0,0 0 0,1-1 0,-9-1 0,10 1-124,0 0 0,0 0 0,1 0 0,-1 0 0,0 0 0,1-1-1,0 1 1,-1-1 0,1 0 0,-4-3 0,-4-7-6702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18.690"/>
    </inkml:context>
    <inkml:brush xml:id="br0">
      <inkml:brushProperty name="width" value="0.05" units="cm"/>
      <inkml:brushProperty name="height" value="0.05" units="cm"/>
      <inkml:brushProperty name="color" value="#FFFFFF"/>
    </inkml:brush>
  </inkml:definitions>
  <inkml:trace contextRef="#ctx0" brushRef="#br0">302 300 24575,'1'0'0,"0"0"0,1 0 0,-1 0 0,0 0 0,0-1 0,1 1 0,-1 0 0,0-1 0,0 1 0,0-1 0,1 1 0,-1-1 0,0 0 0,0 0 0,0 1 0,0-1 0,0 0 0,0 0 0,0 0 0,0 0 0,1-2 0,-1 0 0,1 0 0,-1 0 0,1-1 0,-1 1 0,0 0 0,0-1 0,-1 1 0,2-5 0,-2-2 0,1-1 0,-1 1 0,-1 0 0,-3-21 0,3 26 0,-1 0 0,1 0 0,-1-1 0,0 1 0,0 0 0,-1 0 0,1 1 0,-1-1 0,0 1 0,0-1 0,-1 1 0,1 0 0,-1 0 0,0 0 0,0 1 0,0-1 0,-1 1 0,1 0 0,-1 0 0,0 1 0,0-1 0,0 1 0,0 0 0,-10-2 0,7 2 0,1 1 0,-1 0 0,0 1 0,0 0 0,0 0 0,0 1 0,0 0 0,0 0 0,0 0 0,1 1 0,-1 1 0,0-1 0,1 1 0,0 0 0,0 1 0,-11 7 0,9-5 0,1 2 0,-1-1 0,1 1 0,1 0 0,0 0 0,0 1 0,0 0 0,1 0 0,0 1 0,-4 11 0,7-15 0,1 0 0,0 0 0,0 0 0,1 1 0,-1-1 0,2 0 0,-1 0 0,1 11 0,0-13 0,0 0 0,1 0 0,0 0 0,0-1 0,0 1 0,0 0 0,1 0 0,-1-1 0,1 1 0,0-1 0,0 1 0,0-1 0,0 0 0,6 5 0,-4-4 0,0-1 0,1 1 0,-1-1 0,1 0 0,0 0 0,0-1 0,0 1 0,1-1 0,-1 0 0,1-1 0,-1 1 0,1-1 0,-1 0 0,1-1 0,-1 1 0,1-1 0,0 0 0,-1-1 0,1 1 0,0-1 0,-1 0 0,1 0 0,5-3 0,4 0 0,-1-2 0,0 1 0,-1-2 0,1 0 0,-1 0 0,0-1 0,18-15 0,-15 7 0,1-1 0,-2-1 0,15-21 0,-5 8 0,-21 28 0,-4 12 0,-7 24 0,1-3 0,5-25 0,0 0 0,1 0 0,0 1 0,1-1 0,-1 0 0,1 0 0,0 0 0,0 0 0,0 0 0,1 0 0,0 0 0,0 0 0,0 0 0,1-1 0,-1 1 0,1-1 0,0 0 0,0 1 0,1-2 0,-1 1 0,1 0 0,5 3 0,-4-3 0,0 0 0,1-1 0,0 0 0,-1-1 0,1 1 0,0-1 0,0 0 0,1-1 0,-1 1 0,0-1 0,1 0 0,-1-1 0,0 0 0,1 0 0,-1 0 0,0-1 0,1 0 0,5-1 0,0-1 0,0-1 0,-1-1 0,1 1 0,-1-2 0,0 0 0,-1 0 0,0-1 0,0 0 0,0 0 0,-1-1 0,17-18 0,-12 10 0,-1-2 0,0 1 0,-1-2 0,-1 1 0,16-38 0,-21 41 0,-6 15 0,0 0 0,1 0 0,-1 0 0,0 0 0,0 0 0,0 0 0,0 0 0,0 0 0,0 0 0,0 0 0,0 0 0,0 0 0,0 0 0,0 0 0,0 0 0,0 0 0,0 0 0,0 0 0,0 0 0,0 0 0,0 0 0,0 0 0,0 0 0,1 0 0,-1 0 0,0 0 0,0 0 0,0 0 0,0 0 0,0 0 0,0 0 0,0 0 0,0 0 0,0 0 0,0 0 0,0 0 0,0 0 0,0 0 0,0 0 0,-5 23 0,0 1 0,0 15 0,3 1 0,3 72 0,-1-110 0,0 0 0,1 0 0,-1 0 0,0 0 0,1-1 0,0 1 0,-1 0 0,1 0 0,1 2 0,-1-3 0,-1-1 0,0 1 0,1-1 0,-1 0 0,0 1 0,1-1 0,-1 1 0,1-1 0,-1 0 0,1 0 0,-1 1 0,1-1 0,-1 0 0,1 0 0,-1 1 0,1-1 0,-1 0 0,1 0 0,-1 0 0,1 0 0,-1 0 0,2 0 0,-1 0 0,1-1 0,0 1 0,-1-1 0,1 0 0,-1 0 0,1 0 0,-1 0 0,0 0 0,1 0 0,-1 0 0,0 0 0,1 0 0,-1-1 0,0 1 0,0 0 0,0-1 0,0 1 0,1-4 0,2-2 0,-2 5 0,-1 0 0,1 0 0,-1 0 0,0 0 0,0-1 0,0 1 0,0 0 0,-1 0 0,1-1 0,0-3 0,-4 4 0,-4 7 0,-3 7 0,-5 17 0,1 0 0,2 0 0,-15 53 0,18-18 0,-7-196 0,-3-60 0,18 168 0,2 0 0,0-1 0,1 1 0,2 0 0,11-41 0,-14 60 0,1 0 0,0 1 0,0-1 0,0 1 0,1-1 0,-1 1 0,1 0 0,0 0 0,0 0 0,0 0 0,1 0 0,0 1 0,-1 0 0,1 0 0,5-4 0,-6 6 0,0-1 0,1 1 0,-1 0 0,0 0 0,1 0 0,-1 0 0,0 1 0,1-1 0,-1 1 0,1 0 0,-1 0 0,1 0 0,-1 1 0,1-1 0,-1 1 0,0 0 0,1 0 0,-1 0 0,0 0 0,0 0 0,1 1 0,3 2 0,0 0 0,-1 1 0,1-1 0,-1 1 0,0 0 0,-1 1 0,1 0 0,-1-1 0,0 1 0,-1 1 0,1-1 0,-1 1 0,0 0 0,-1 0 0,0 0 0,0 0 0,0 1 0,-1-1 0,0 1 0,-1 0 0,0-1 0,1 10 0,-2-8 0,0-1 0,0 1 0,-1-1 0,0 1 0,-1-1 0,0 0 0,0 0 0,-1 0 0,1 0 0,-2 0 0,1 0 0,-1-1 0,-1 0 0,1 1 0,-1-2 0,0 1 0,-1 0 0,1-1 0,-11 8 0,8-8-195,-1 1 0,1-2 0,-1 0 0,-1 0 0,1 0 0,-12 3 0,0-2-6631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28.636"/>
    </inkml:context>
    <inkml:brush xml:id="br0">
      <inkml:brushProperty name="width" value="0.05" units="cm"/>
      <inkml:brushProperty name="height" value="0.05" units="cm"/>
      <inkml:brushProperty name="color" value="#FFFFFF"/>
    </inkml:brush>
  </inkml:definitions>
  <inkml:trace contextRef="#ctx0" brushRef="#br0">1 123 24575,'1'0'0,"0"1"0,0-1 0,-1 0 0,1 1 0,0-1 0,0 1 0,0-1 0,-1 1 0,1 0 0,0-1 0,-1 1 0,1-1 0,0 1 0,-1 0 0,1 0 0,-1-1 0,1 1 0,-1 0 0,1 0 0,-1 0 0,1 1 0,7 21 0,13 67 0,14 119 0,-34-206 0,3 26 0,-1 1 0,-2 43 0,-4-65 0,-1-11 0,-3-13 0,1-3 0,1-1 0,1 0 0,1 0 0,0 0 0,2 0 0,0-29 0,3 17 0,1 1 0,2-1 0,12-43 0,-10 51 0,1 1 0,0-1 0,25-41 0,-28 56 0,0 0 0,1 1 0,0 0 0,1 0 0,-1 0 0,1 1 0,1 0 0,0 1 0,0-1 0,0 2 0,0-1 0,14-6 0,-19 11 0,0-1 0,0 1 0,1 0 0,-1 0 0,0 0 0,0 0 0,1 1 0,-1-1 0,1 1 0,-1 0 0,0 0 0,1 0 0,-1 0 0,0 1 0,1-1 0,-1 1 0,0 0 0,1 0 0,-1 0 0,0 1 0,0-1 0,0 1 0,0-1 0,0 1 0,0 0 0,-1 0 0,1 0 0,-1 1 0,1-1 0,-1 1 0,0-1 0,0 1 0,0 0 0,0 0 0,2 4 0,-2-2 0,0 0 0,0 0 0,0 1 0,0-1 0,-1 1 0,0-1 0,0 1 0,-1 0 0,1-1 0,-1 1 0,0 0 0,-1-1 0,0 1 0,0 0 0,0-1 0,0 1 0,-1-1 0,0 0 0,0 1 0,-5 8 0,0-4-124,-1-1 0,-1 1 0,0-1 0,0-1 0,0 0 0,-1 0-1,-1-1 1,1 0 0,-1 0 0,-15 5 0,-24 12-6702</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29.655"/>
    </inkml:context>
    <inkml:brush xml:id="br0">
      <inkml:brushProperty name="width" value="0.05" units="cm"/>
      <inkml:brushProperty name="height" value="0.05" units="cm"/>
      <inkml:brushProperty name="color" value="#FFFFFF"/>
    </inkml:brush>
  </inkml:definitions>
  <inkml:trace contextRef="#ctx0" brushRef="#br0">221 1467 24575,'-3'-1'0,"0"1"0,-1-1 0,1 0 0,0 0 0,0 0 0,0 0 0,0-1 0,0 1 0,1-1 0,-1 0 0,0 1 0,1-1 0,-1-1 0,1 1 0,-1 0 0,-2-5 0,-3-3 0,0 0 0,-12-22 0,2-5 0,2 0 0,1-1 0,2-1 0,1-1 0,-8-53 0,-14-207 0,29 218 0,4-1 0,4 1 0,3 0 0,4 0 0,4 0 0,25-83 0,-36 151 0,0 1 0,2-1 0,0 0 0,0 1 0,1 0 0,1 0 0,15-20 0,-21 31 15,0 1 0,0 0 0,0-1 0,1 1-1,-1 0 1,1 0 0,-1 0 0,1 0 0,-1 1 0,1-1-1,-1 0 1,1 1 0,0-1 0,-1 1 0,1-1 0,0 1 0,0 0-1,-1-1 1,1 1 0,0 0 0,0 0 0,2 1 0,0 0-186,-1 0 0,1 0 1,-1 1-1,1-1 0,-1 1 1,0 0-1,0 0 0,0 0 1,4 3-1,8 7-6655</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30.403"/>
    </inkml:context>
    <inkml:brush xml:id="br0">
      <inkml:brushProperty name="width" value="0.05" units="cm"/>
      <inkml:brushProperty name="height" value="0.05" units="cm"/>
      <inkml:brushProperty name="color" value="#FFFFFF"/>
    </inkml:brush>
  </inkml:definitions>
  <inkml:trace contextRef="#ctx0" brushRef="#br0">314 170 24575,'67'-74'0,"-56"64"0,23-23 0,-32 31 0,-1 1 0,1-1 0,-1 0 0,0 1 0,0-1 0,0 0 0,0 0 0,0 0 0,0 0 0,0 0 0,0 0 0,-1 0 0,1 0 0,-1 0 0,0 0 0,1-4 0,-2 5 0,1 0 0,0 0 0,-1 0 0,1 0 0,-1 0 0,0 0 0,1 1 0,-1-1 0,1 0 0,-1 0 0,0 1 0,0-1 0,1 0 0,-1 1 0,0-1 0,0 1 0,0-1 0,0 1 0,0-1 0,0 1 0,0 0 0,0 0 0,0-1 0,0 1 0,0 0 0,0 0 0,0 0 0,0 0 0,0 0 0,-1 0 0,-33 4 0,14 1 0,1 2 0,0 0 0,0 1 0,1 1 0,0 0 0,-20 15 0,15-8 0,0 2 0,2 0 0,-40 42 0,51-48 0,1 0 0,1 1 0,0 0 0,1 1 0,0-1 0,1 2 0,0-1 0,-8 30 0,13-38 0,1-1 0,0 1 0,0 0 0,0 0 0,1 0 0,0-1 0,0 1 0,0 0 0,1 0 0,0 0 0,0-1 0,1 1 0,-1 0 0,1-1 0,0 1 0,1-1 0,-1 0 0,1 0 0,0 0 0,0 0 0,1 0 0,0-1 0,0 1 0,0-1 0,0 0 0,0 0 0,7 3 0,-1 0 38,2-1 0,-1 0 0,1-1 0,-1 0 0,1-1 0,1 0 0,-1-1 0,22 3 0,3-2-892,60-2 1,-23-4-5973</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30.824"/>
    </inkml:context>
    <inkml:brush xml:id="br0">
      <inkml:brushProperty name="width" value="0.05" units="cm"/>
      <inkml:brushProperty name="height" value="0.05" units="cm"/>
      <inkml:brushProperty name="color" value="#FFFFFF"/>
    </inkml:brush>
  </inkml:definitions>
  <inkml:trace contextRef="#ctx0" brushRef="#br0">376 515 24575,'-1'-4'0,"-1"0"0,1 0 0,-1 0 0,1 1 0,-1-1 0,-1 1 0,1-1 0,0 1 0,-1 0 0,1 0 0,-4-3 0,-2-3 0,0-1 0,0 0 0,-1 1 0,0-1 0,-1 1 0,-15-10 0,22 17 0,0 0 0,0 0 0,0 1 0,0-1 0,0 1 0,0 0 0,0 0 0,-1 0 0,1 0 0,0 1 0,-1-1 0,1 1 0,0 0 0,-1 0 0,1 0 0,0 0 0,-1 1 0,1-1 0,0 1 0,-1 0 0,1 0 0,0 0 0,0 1 0,0-1 0,0 1 0,-3 1 0,-16 14 0,1 1 0,0 1 0,2 1 0,0 0 0,1 1 0,1 1 0,-16 30 0,31-50 0,1 0 0,-1 1 0,1-1 0,0 1 0,0-1 0,0 1 0,0 0 0,0-1 0,0 1 0,1 0 0,0 0 0,-1 0 0,1-1 0,0 1 0,0 0 0,1 5 0,0-7 0,0 1 0,0-1 0,-1 1 0,1-1 0,0 1 0,1-1 0,-1 1 0,0-1 0,0 0 0,0 0 0,1 0 0,-1 0 0,1 0 0,-1 0 0,1 0 0,-1 0 0,1 0 0,-1-1 0,1 1 0,0-1 0,-1 1 0,1-1 0,0 1 0,0-1 0,-1 0 0,1 0 0,0 0 0,2 0 0,8-1 0,1 0 0,-1 0 0,0-1 0,0-1 0,0 0 0,0-1 0,0 0 0,-1 0 0,0-2 0,11-5 0,-2-1 0,-1-1 0,0 0 0,-1-1 0,25-26 0,-31 27 0,0-1 0,-1-1 0,-1 0 0,-1-1 0,0 0 0,-1 0 0,0-1 0,-2 0 0,0 0 0,-1-1 0,0 1 0,1-22 0,-2 14 0,-2-1 0,-1 1 0,-1-1 0,-1 1 0,-2-1 0,0 1 0,-2 0 0,-8-28 0,12 50 0,0-1 0,-1 0 0,0 1 0,1-1 0,-1 1 0,-1 0 0,-3-6 0,6 9 0,-1-1 0,1 1 0,0 0 0,-1-1 0,1 1 0,-1 0 0,1-1 0,0 1 0,-1 0 0,1 0 0,-1-1 0,1 1 0,-1 0 0,1 0 0,-1 0 0,0 0 0,1-1 0,-1 1 0,1 0 0,-1 0 0,1 0 0,-1 0 0,0 1 0,0-1 0,0 1 0,0-1 0,1 1 0,-1-1 0,0 1 0,1 0 0,-1-1 0,0 1 0,1 0 0,-1 0 0,1 0 0,-1-1 0,1 1 0,-1 0 0,1 0 0,-1 0 0,1 0 0,0 1 0,-6 17 0,1 0 0,1 0 0,-3 34 0,3 59 0,6-61-341,1 0 0,3 0-1,23 87 1,-18-95-6485</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31.152"/>
    </inkml:context>
    <inkml:brush xml:id="br0">
      <inkml:brushProperty name="width" value="0.05" units="cm"/>
      <inkml:brushProperty name="height" value="0.05" units="cm"/>
      <inkml:brushProperty name="color" value="#FFFFFF"/>
    </inkml:brush>
  </inkml:definitions>
  <inkml:trace contextRef="#ctx0" brushRef="#br0">248 196 24575,'7'-42'0,"-6"36"0,1 0 0,-1 0 0,0 0 0,-1 0 0,1 0 0,-2-13 0,0 15 0,0-1 0,-1 0 0,1 0 0,-1 0 0,-1 1 0,1-1 0,0 1 0,-1 0 0,0-1 0,0 1 0,0 1 0,-1-1 0,1 0 0,-1 1 0,0 0 0,0 0 0,0 0 0,-1 0 0,1 0 0,0 1 0,-1 0 0,0 0 0,1 0 0,-9-1 0,6 1 0,1 0 0,-1 1 0,0 0 0,-1 0 0,1 0 0,0 1 0,0 0 0,0 1 0,0-1 0,0 1 0,0 1 0,0-1 0,0 1 0,1 0 0,-1 1 0,0 0 0,-6 4 0,10-5 0,0 0 0,0 0 0,1 0 0,-1 1 0,0-1 0,1 1 0,0 0 0,0-1 0,0 1 0,0 0 0,0 0 0,0 1 0,1-1 0,-1 0 0,1 1 0,0-1 0,0 0 0,0 1 0,1-1 0,-1 1 0,1 0 0,0-1 0,0 1 0,0-1 0,0 1 0,1-1 0,-1 1 0,1-1 0,0 1 0,2 4 0,1 2 0,0 1 0,1-1 0,1-1 0,0 1 0,0-1 0,0 1 0,1-2 0,12 12 0,31 24 0,-36-34 0,-1 2 0,0-1 0,22 28 0,-34-38 7,0 0 0,0 0 0,0 1 0,0-1-1,0 1 1,0-1 0,-1 0 0,1 1 0,-1-1 0,1 1-1,-1-1 1,1 1 0,-1 0 0,0-1 0,0 1-1,0-1 1,0 1 0,0 0 0,0-1 0,0 1 0,-1-1-1,1 1 1,0-1 0,-2 3 0,1-2 5,-1 1 0,0-1 0,1 0 1,-1 0-1,0 0 0,0-1 0,0 1 0,-1 0 1,1-1-1,0 1 0,-1-1 0,1 0 0,-3 1 1,-8 3-355,-1-1 1,1 0 0,-1-1-1,-18 2 1,5-3-6485</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31.917"/>
    </inkml:context>
    <inkml:brush xml:id="br0">
      <inkml:brushProperty name="width" value="0.05" units="cm"/>
      <inkml:brushProperty name="height" value="0.05" units="cm"/>
      <inkml:brushProperty name="color" value="#FFFFFF"/>
    </inkml:brush>
  </inkml:definitions>
  <inkml:trace contextRef="#ctx0" brushRef="#br0">395 455 24575,'1'0'0,"0"0"0,-1 0 0,1 0 0,-1-1 0,1 1 0,0 0 0,-1 0 0,1-1 0,-1 1 0,1 0 0,-1-1 0,1 1 0,-1 0 0,1-1 0,-1 1 0,1-1 0,-1 1 0,1-1 0,-1 1 0,0-1 0,1 1 0,-1-1 0,0 0 0,0 1 0,1-1 0,-1 1 0,0-1 0,0 0 0,0 1 0,0-1 0,0 1 0,1-1 0,-1 0 0,0 1 0,-1-1 0,1 0 0,0 0 0,-5-25 0,1 18 0,-1 1 0,1-1 0,-1 1 0,0-1 0,-1 2 0,0-1 0,0 0 0,0 1 0,-1 0 0,-13-8 0,16 11 0,-1 1 0,0-1 0,0 1 0,0 1 0,0-1 0,0 1 0,0-1 0,0 2 0,0-1 0,-1 0 0,1 1 0,0 0 0,-1 0 0,1 1 0,0 0 0,0 0 0,0 0 0,-1 0 0,-5 3 0,-1 1 0,1 1 0,-1 0 0,1 1 0,0 1 0,1-1 0,0 2 0,0-1 0,1 1 0,0 1 0,-12 15 0,7-6 0,2 0 0,0 0 0,1 1 0,1 0 0,-10 27 0,17-36 0,0 0 0,0 0 0,1 0 0,0 1 0,1-1 0,0 0 0,0 1 0,2-1 0,-1 0 0,3 12 0,-2-19 0,0 0 0,0 1 0,0-1 0,1 0 0,0 0 0,-1-1 0,1 1 0,1 0 0,-1 0 0,0-1 0,1 0 0,0 1 0,0-1 0,0 0 0,0 0 0,0-1 0,1 1 0,-1-1 0,1 1 0,-1-1 0,1 0 0,0 0 0,0-1 0,0 1 0,0-1 0,0 0 0,1 0 0,-1 0 0,7 0 0,1-1 0,1 0 0,-1-1 0,1-1 0,-1 0 0,1 0 0,-1-1 0,0-1 0,0 0 0,0-1 0,-1 0 0,13-7 0,1-3 0,1-1 0,-2-1 0,36-33 0,-42 32 0,-1-1 0,0 0 0,-2-1 0,0-1 0,-1-1 0,-1 0 0,-1 0 0,-2-1 0,0-1 0,12-45 0,-15 44 0,-2-1 0,0 0 0,-2 0 0,-1-1 0,-1 1 0,-1 0 0,-2 0 0,0-1 0,-2 1 0,-10-36 0,13 58 0,0 0 0,0 1 0,-1-1 0,1 0 0,-1 1 0,0 0 0,0 0 0,-3-4 0,5 6 0,-1 1 0,1 0 0,0-1 0,-1 1 0,1 0 0,0 0 0,-1-1 0,1 1 0,-1 0 0,1 0 0,0 0 0,-1-1 0,1 1 0,-1 0 0,1 0 0,0 0 0,-1 0 0,1 0 0,-1 0 0,1 0 0,-1 0 0,1 0 0,0 0 0,-1 0 0,1 0 0,-1 0 0,0 1 0,0-1 0,0 1 0,0 0 0,0 0 0,0 0 0,1 0 0,-1 0 0,0 0 0,0 0 0,1 0 0,-1 0 0,0 1 0,1-1 0,-1 0 0,0 2 0,-3 10 0,1 0 0,0 0 0,0 1 0,-1 26 0,5 59 0,-1-73 0,3 17-455,1 1 0,10 45 0,-3-39-6371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32.305"/>
    </inkml:context>
    <inkml:brush xml:id="br0">
      <inkml:brushProperty name="width" value="0.05" units="cm"/>
      <inkml:brushProperty name="height" value="0.05" units="cm"/>
      <inkml:brushProperty name="color" value="#FFFFFF"/>
    </inkml:brush>
  </inkml:definitions>
  <inkml:trace contextRef="#ctx0" brushRef="#br0">43 319 24575,'0'-9'0,"1"0"0,-1 0 0,2 1 0,-1-1 0,1 0 0,6-15 0,-7 21 0,0 0 0,0 1 0,1-1 0,-1 0 0,1 1 0,0-1 0,0 1 0,0 0 0,0-1 0,0 1 0,0 0 0,0 0 0,1 0 0,-1 1 0,1-1 0,-1 0 0,1 1 0,0 0 0,-1 0 0,1 0 0,0 0 0,0 0 0,3 0 0,48-1 0,-40 3 0,0-1 0,1 0 0,-1-1 0,0-1 0,18-4 0,-29 5 0,0 0 0,0-1 0,0 1 0,0 0 0,0-1 0,0 0 0,-1 0 0,1 0 0,-1 0 0,1 0 0,-1 0 0,0 0 0,1-1 0,-2 1 0,1-1 0,0 0 0,0 1 0,-1-1 0,1 0 0,-1 0 0,0 0 0,0 0 0,0 0 0,0 0 0,-1-1 0,1 1 0,-1 0 0,0-5 0,0 4 0,0-1 0,0 1 0,0-1 0,-1 1 0,1 0 0,-1-1 0,-1 1 0,1 0 0,0 0 0,-1 0 0,0 0 0,0 0 0,0 0 0,-1 0 0,1 1 0,-1-1 0,0 1 0,0-1 0,0 1 0,0 0 0,0 0 0,-1 1 0,1-1 0,-1 1 0,0 0 0,0 0 0,0 0 0,-5-2 0,3 2 0,0 0 0,0 1 0,0 0 0,-1 0 0,1 0 0,0 0 0,0 1 0,-1 0 0,1 1 0,0-1 0,0 1 0,0 0 0,-1 1 0,1-1 0,0 1 0,1 1 0,-1-1 0,0 1 0,-7 5 0,2 0 0,2 0 0,-1 1 0,1 1 0,0-1 0,1 2 0,0-1 0,1 1 0,0 0 0,1 0 0,0 1 0,0 0 0,-3 14 0,4-13 0,1 0 0,1 0 0,0 1 0,1-1 0,1 1 0,0-1 0,0 1 0,2 0 0,-1-1 0,2 1 0,4 19 0,-4-26-50,0 0-1,1 0 1,0-1-1,1 1 0,-1-1 1,1 0-1,0 0 1,1 0-1,0 0 1,0-1-1,0 0 0,0 0 1,1 0-1,-1 0 1,1-1-1,1 0 1,-1-1-1,0 1 0,1-1 1,0 0-1,0-1 1,0 0-1,0 0 1,0 0-1,0-1 1,14 1-1,20-1-6775</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32.709"/>
    </inkml:context>
    <inkml:brush xml:id="br0">
      <inkml:brushProperty name="width" value="0.05" units="cm"/>
      <inkml:brushProperty name="height" value="0.05" units="cm"/>
      <inkml:brushProperty name="color" value="#FFFFFF"/>
    </inkml:brush>
  </inkml:definitions>
  <inkml:trace contextRef="#ctx0" brushRef="#br0">35 245 24575,'0'-13'0,"0"1"0,0-1 0,-1 0 0,-1 1 0,0-1 0,-7-20 0,9 32 0,0 1 0,0-1 0,0 1 0,0-1 0,0 1 0,-1-1 0,1 1 0,0-1 0,0 1 0,0-1 0,-1 1 0,1-1 0,0 1 0,-1-1 0,1 1 0,0-1 0,-1 1 0,1 0 0,-1-1 0,1 1 0,0 0 0,-1-1 0,1 1 0,-1 0 0,1 0 0,-1-1 0,1 1 0,-1 0 0,0 0 0,0 0 0,0 1 0,1 0 0,-1-1 0,1 1 0,-1 0 0,1 0 0,-1 0 0,1-1 0,0 1 0,-1 0 0,1 0 0,0 0 0,0 0 0,-1 2 0,-3 38 0,7 9 0,1 0 0,20 88 0,38 95 0,-58-221 0,0 4 0,-3-15 0,-1-3 0,-6-23 0,3 13 0,-6-28 0,2-1 0,2 0 0,2 0 0,1-1 0,2 1 0,2 0 0,2 0 0,2 0 0,18-69 0,-19 95 0,0 1 0,0 0 0,2 1 0,0-1 0,0 1 0,1 1 0,12-16 0,-17 25 0,0-1 0,1 1 0,-1 0 0,1-1 0,0 2 0,0-1 0,0 0 0,0 1 0,0 0 0,1 0 0,6-2 0,-8 3 0,1 0 0,-1 1 0,1 0 0,0 0 0,-1 0 0,1 0 0,-1 0 0,1 1 0,-1-1 0,1 1 0,-1 0 0,1 0 0,-1 0 0,0 1 0,0-1 0,1 1 0,2 2 0,-1 0 0,0-1 0,-1 1 0,1-1 0,-1 1 0,0 0 0,0 1 0,0-1 0,-1 1 0,0 0 0,0 0 0,0 0 0,0 0 0,-1 0 0,0 0 0,0 1 0,0-1 0,-1 1 0,0 0 0,0-1 0,0 1 0,-1 0 0,0 0 0,0-1 0,0 1 0,-1 0 0,0 0 0,0-1 0,0 1 0,-1-1 0,1 1 0,-1-1 0,-1 1 0,1-1 0,-1 0 0,0 0 0,0 0 0,-1-1 0,1 1 0,-1-1 0,0 0 0,0 0 0,0 0 0,-1 0 0,1-1 0,-9 5 0,2-4-195,1 1 0,-2-2 0,1 0 0,0 0 0,-1-1 0,-21 1 0,1-1-6631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32.912"/>
    </inkml:context>
    <inkml:brush xml:id="br0">
      <inkml:brushProperty name="width" value="0.05" units="cm"/>
      <inkml:brushProperty name="height" value="0.05" units="cm"/>
      <inkml:brushProperty name="color" value="#FFFFFF"/>
    </inkml:brush>
  </inkml:definitions>
  <inkml:trace contextRef="#ctx0" brushRef="#br0">0 26 24575,'3'-3'0,"1"-4"0,0-4 0,2 6 0,0 7 0,0 9 0,0 12 0,1 10 0,1 9 0,-1 6 0,2 3 0,-1 6 0,2 1 0,-2 0 0,-2-4 0,2-5 0,-2-11-8191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33.772"/>
    </inkml:context>
    <inkml:brush xml:id="br0">
      <inkml:brushProperty name="width" value="0.05" units="cm"/>
      <inkml:brushProperty name="height" value="0.05" units="cm"/>
      <inkml:brushProperty name="color" value="#FFFFFF"/>
    </inkml:brush>
  </inkml:definitions>
  <inkml:trace contextRef="#ctx0" brushRef="#br0">79 162 24575,'1'-2'0,"1"1"0,-1-1 0,0 1 0,0-1 0,0 0 0,-1 1 0,1-1 0,0 0 0,0 0 0,-1 0 0,0 1 0,1-1 0,-1 0 0,0 0 0,0 0 0,0 0 0,0 0 0,0-2 0,0 3 0,0 1 0,0-1 0,-1 0 0,1 1 0,0-1 0,0 0 0,0 1 0,-1-1 0,1 0 0,0 1 0,-1-1 0,1 1 0,-1-1 0,1 1 0,0-1 0,-1 1 0,1-1 0,-1 1 0,0-1 0,1 1 0,-1-1 0,1 1 0,-1 0 0,0-1 0,1 1 0,-1 0 0,1 0 0,-1 0 0,0-1 0,1 1 0,-1 0 0,0 0 0,0 0 0,1 0 0,-1 0 0,0 0 0,1 0 0,-1 0 0,0 0 0,1 1 0,-1-1 0,0 0 0,1 0 0,-1 1 0,0-1 0,1 0 0,-1 1 0,1-1 0,-1 1 0,1-1 0,-1 1 0,-4 1 0,1 1 0,-1 0 0,1 0 0,0 1 0,0-1 0,1 1 0,-1-1 0,1 1 0,-1 1 0,1-1 0,1 0 0,-1 1 0,0-1 0,1 1 0,0 0 0,0-1 0,1 1 0,-1 0 0,0 8 0,1-9 0,1 0 0,0-1 0,0 1 0,1 0 0,-1-1 0,1 1 0,-1-1 0,1 1 0,0-1 0,0 1 0,1-1 0,-1 0 0,1 1 0,0-1 0,0 0 0,0 0 0,0 0 0,0 0 0,1-1 0,-1 1 0,1 0 0,-1-1 0,1 0 0,0 0 0,0 0 0,0 0 0,1 0 0,4 2 0,5 1 0,1 0 0,0-1 0,0 0 0,0-1 0,16 2 0,-22-4 0,1-1 0,0 1 0,0-1 0,0-1 0,-1 0 0,1 0 0,0-1 0,-1 0 0,14-5 0,-19 6 0,-1 0 0,1-1 0,-1 1 0,0-1 0,1 1 0,-1-1 0,0 0 0,0 0 0,0 0 0,0 0 0,0 0 0,-1 0 0,1 0 0,-1-1 0,1 1 0,-1-1 0,0 1 0,0-1 0,1-2 0,-1 0 0,0 0 0,-1 0 0,0 0 0,1 0 0,-2 0 0,1 1 0,0-1 0,-1 0 0,0 0 0,-2-6 0,1 3 0,-1 1 0,0-1 0,0 1 0,-1 0 0,0 0 0,0 0 0,-1 1 0,1-1 0,-1 1 0,-1 0 0,1 0 0,-1 1 0,-10-7 0,12 9 0,-1 1 0,1 0 0,-1 1 0,0-1 0,-7 0 0,11 1 0,0 1 0,1 0 0,-1-1 0,0 1 0,0 0 0,0 0 0,0 0 0,1 0 0,-1 0 0,0 0 0,0 0 0,0 0 0,0 0 0,0 0 0,1 0 0,-1 1 0,0-1 0,0 0 0,0 0 0,1 1 0,-1-1 0,0 1 0,0-1 0,1 1 0,-1-1 0,0 1 0,1-1 0,-1 1 0,1 0 0,-1-1 0,0 1 0,1 0 0,0-1 0,-1 1 0,1 0 0,-1 0 0,1 0 0,0-1 0,-1 3 0,1-2 0,1 0 0,-1 1 0,0-1 0,1 0 0,-1 1 0,0-1 0,1 0 0,0 0 0,-1 1 0,1-1 0,0 0 0,0 0 0,-1 0 0,1 0 0,0 0 0,0 0 0,0 0 0,0 0 0,0 0 0,0-1 0,1 1 0,-1 0 0,0-1 0,0 1 0,1-1 0,-1 1 0,0-1 0,2 1 0,40 7 0,9-4 0,0-2 0,63-7 0,-24-12 0,-86 17 0,0 0 0,1-1 0,-1 0 0,0 1 0,0-1 0,0-1 0,0 1 0,0-1 0,-1 0 0,1 0 0,0-1 0,-1 1 0,1-1 0,-1 0 0,0 0 0,0 0 0,0-1 0,0 1 0,-1-1 0,0 0 0,1 0 0,-1 0 0,-1-1 0,1 1 0,2-7 0,17-45 0,-22 56 0,0 0 0,0 0 0,0 0 0,0 1 0,0-1 0,0 0 0,0 0 0,0 0 0,0 0 0,0 0 0,0 0 0,0 0 0,0 0 0,0 0 0,0 0 0,0 0 0,0 0 0,0 0 0,0 0 0,1 0 0,-1 0 0,0 0 0,0 0 0,0 0 0,0 0 0,0 0 0,0 0 0,0 0 0,0 0 0,0 0 0,0 0 0,0 0 0,0 0 0,0 0 0,0 0 0,0 0 0,1 0 0,-1 0 0,0 0 0,0 0 0,0 0 0,0 0 0,0 0 0,0 0 0,1 13 0,-2 19 0,-14 394 0,12-171 0,3-248 0,0-1 0,-1 0 0,0 0 0,-2 9 0,3-14 0,-1 0 0,1 0 0,0-1 0,0 1 0,0 0 0,-1-1 0,1 1 0,0-1 0,-1 1 0,1 0 0,0-1 0,-1 1 0,1-1 0,-1 1 0,1-1 0,-1 1 0,1-1 0,-1 1 0,1-1 0,-1 0 0,0 1 0,1-1 0,-1 0 0,0 0 0,1 1 0,-1-1 0,0 0 0,1 0 0,-1 0 0,0 0 0,1 0 0,-1 0 0,0 0 0,1 0 0,-1 0 0,0 0 0,1 0 0,-1 0 0,0 0 0,0-1 0,1 1 0,-1 0 0,1 0 0,-1-1 0,0 1 0,1 0 0,-1-1 0,1 1 0,-1-1 0,1 1 0,-1-1 0,-4-4 0,0 1 0,1-1 0,-1 0 0,1 0 0,1 0 0,-1 0 0,1-1 0,0 1 0,0-1 0,0 0 0,1 0 0,-3-10 0,0-3 0,1-1 0,-4-34 0,8 37 25,0 1-1,1 0 0,0 0 1,1 0-1,1 0 1,1 1-1,0-1 0,1 1 1,1-1-1,0 2 0,1-1 1,0 1-1,13-18 1,-13 22-115,0 0 0,0 1 0,1 0 0,0 0 0,1 1 1,0 0-1,0 0 0,1 1 0,0 0 0,0 1 1,0 0-1,1 1 0,0 0 0,0 1 0,0 0 0,1 0 1,-1 1-1,20-2 0,-10 4-6736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5:29.847"/>
    </inkml:context>
    <inkml:brush xml:id="br0">
      <inkml:brushProperty name="width" value="0.05" units="cm"/>
      <inkml:brushProperty name="height" value="0.05" units="cm"/>
      <inkml:brushProperty name="color" value="#FFFFFF"/>
    </inkml:brush>
  </inkml:definitions>
  <inkml:trace contextRef="#ctx0" brushRef="#br0">0 44 24575,'3'0'0,"7"0"0,13-3 0,21-1 0,27-2 0,33-1 0,38-2 0,42 1 0,-11 1-8191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19.143"/>
    </inkml:context>
    <inkml:brush xml:id="br0">
      <inkml:brushProperty name="width" value="0.05" units="cm"/>
      <inkml:brushProperty name="height" value="0.05" units="cm"/>
      <inkml:brushProperty name="color" value="#FFFFFF"/>
    </inkml:brush>
  </inkml:definitions>
  <inkml:trace contextRef="#ctx0" brushRef="#br0">0 178 24575,'1'0'0,"-1"0"0,1 0 0,-1-1 0,1 1 0,-1 0 0,1 0 0,-1-1 0,0 1 0,1 0 0,-1 0 0,1 0 0,-1 0 0,1 0 0,0 0 0,-1 0 0,1 0 0,-1 0 0,1 0 0,-1 0 0,1 0 0,-1 0 0,1 0 0,-1 0 0,1 0 0,-1 1 0,0-1 0,1 0 0,-1 0 0,1 1 0,-1-1 0,1 0 0,-1 0 0,0 1 0,1-1 0,-1 1 0,0-1 0,1 0 0,-1 1 0,0-1 0,1 1 0,-1-1 0,0 1 0,0-1 0,0 1 0,1 0 0,12 26 0,-12-24 0,10 25 0,-2 0 0,11 55 0,0 61 0,-15-103 0,-4-33 0,0-4 0,0 0 0,0 0 0,-1-1 0,0 1 0,0 0 0,0 0 0,0 0 0,0 0 0,-1-1 0,0 1 0,0 0 0,0 0 0,-2 5 0,3-8 0,-1-1 0,1 0 0,0 1 0,0-1 0,0 0 0,-1 0 0,1 1 0,0-1 0,0 0 0,-1 0 0,1 1 0,0-1 0,0 0 0,-1 0 0,1 1 0,0-1 0,-1 0 0,1 0 0,0 0 0,-1 0 0,1 0 0,0 0 0,-1 0 0,1 1 0,-1-1 0,1 0 0,0 0 0,-1 0 0,1 0 0,0-1 0,-1 1 0,-8-9 0,-2-19 0,5 5 0,2-1 0,1 0 0,1 0 0,0 0 0,2 0 0,3-25 0,28-142 0,-29 182 0,18-73 0,-17 72 0,1 0 0,0 0 0,0 0 0,1 0 0,10-13 0,-14 21 0,1 0 0,-1 0 0,1 0 0,-1 0 0,1 1 0,0-1 0,-1 1 0,1-1 0,0 1 0,0 0 0,0-1 0,0 1 0,0 0 0,0 0 0,1 1 0,-1-1 0,0 0 0,0 1 0,5-1 0,-4 1 0,-1 0 0,1 1 0,0-1 0,0 1 0,0 0 0,0 0 0,-1 0 0,1 0 0,0 1 0,-1-1 0,1 1 0,-1-1 0,4 4 0,5 6 0,0 0 0,-1 0 0,0 1 0,13 22 0,-21-31 0,6 9 0,-1 0 0,0 0 0,0 0 0,-1 1 0,7 24 0,-12-34 0,0 0 0,0 0 0,-1 0 0,0-1 0,1 1 0,-1 0 0,0 0 0,-1 0 0,1 0 0,0 0 0,-1 0 0,0 0 0,1-1 0,-1 1 0,0 0 0,-1 0 0,1-1 0,0 1 0,-1-1 0,1 1 0,-1-1 0,0 0 0,0 1 0,0-1 0,0 0 0,0 0 0,0-1 0,-1 1 0,1 0 0,-1-1 0,1 1 0,-1-1 0,0 0 0,-3 2 0,-7 1-273,0 0 0,0-1 0,1-1 0,-17 2 0,-12 0-6553</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34.488"/>
    </inkml:context>
    <inkml:brush xml:id="br0">
      <inkml:brushProperty name="width" value="0.05" units="cm"/>
      <inkml:brushProperty name="height" value="0.05" units="cm"/>
      <inkml:brushProperty name="color" value="#FFFFFF"/>
    </inkml:brush>
  </inkml:definitions>
  <inkml:trace contextRef="#ctx0" brushRef="#br0">7 26 24575,'-3'0'0,"-1"3"0,6 1 0,9-3 0,8-2 0,10-4 0,12 0 0,7-3 0,6 0 0,-8 1-8191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34.706"/>
    </inkml:context>
    <inkml:brush xml:id="br0">
      <inkml:brushProperty name="width" value="0.05" units="cm"/>
      <inkml:brushProperty name="height" value="0.05" units="cm"/>
      <inkml:brushProperty name="color" value="#FFFFFF"/>
    </inkml:brush>
  </inkml:definitions>
  <inkml:trace contextRef="#ctx0" brushRef="#br0">31 28 24575,'-3'0'0,"-4"0"0,-4 0 0,3 0 0,6 0 0,9-3 0,12-1 0,12 0 0,13-2 0,7 0 0,-5 1-8191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35.033"/>
    </inkml:context>
    <inkml:brush xml:id="br0">
      <inkml:brushProperty name="width" value="0.05" units="cm"/>
      <inkml:brushProperty name="height" value="0.05" units="cm"/>
      <inkml:brushProperty name="color" value="#FFFFFF"/>
    </inkml:brush>
  </inkml:definitions>
  <inkml:trace contextRef="#ctx0" brushRef="#br0">0 5 24575,'0'-3'0,"3"2"0,4 4 0,4 8 0,-1 10 0,2 11 0,2 12 0,-2 10 0,-3 8 0,-3 5 0,-3 3 0,-1 1 0,-1-5 0,-1-14-8191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35.504"/>
    </inkml:context>
    <inkml:brush xml:id="br0">
      <inkml:brushProperty name="width" value="0.05" units="cm"/>
      <inkml:brushProperty name="height" value="0.05" units="cm"/>
      <inkml:brushProperty name="color" value="#FFFFFF"/>
    </inkml:brush>
  </inkml:definitions>
  <inkml:trace contextRef="#ctx0" brushRef="#br0">62 230 24575,'-10'-10'0,"1"-1"0,-11-16 0,17 23 0,0 0 0,0 0 0,1-1 0,0 1 0,0-1 0,0 1 0,1-1 0,-1 0 0,1 0 0,0-5 0,1 8 0,0-1 0,0 1 0,1 0 0,-1 0 0,1-1 0,0 1 0,0 0 0,-1 0 0,1 0 0,0 0 0,1 0 0,-1 0 0,0 0 0,1 1 0,-1-1 0,1 0 0,-1 1 0,1-1 0,0 1 0,-1-1 0,1 1 0,0 0 0,0 0 0,0 0 0,0 0 0,3-1 0,6-2 0,0 0 0,1 1 0,19-4 0,-27 7 0,73-11 0,117 0 0,-123 8 0,-62 3 0,0-1 0,0 0 0,14-3 0,-23 4 0,0 0 0,0 0 0,0 0 0,0 0 0,0 1 0,0-1 0,0 0 0,0 0 0,0 0 0,0 0 0,1 0 0,-1 0 0,0 0 0,0 0 0,0 0 0,0 0 0,0 0 0,0 0 0,0 0 0,0 0 0,0 0 0,0-1 0,1 1 0,-1 0 0,0 0 0,0 0 0,0 0 0,0 0 0,0 0 0,0 0 0,0 0 0,0 0 0,0 0 0,0 0 0,0 0 0,0 0 0,0 0 0,0 0 0,1-1 0,-1 1 0,0 0 0,0 0 0,0 0 0,0 0 0,0 0 0,0 0 0,0 0 0,0 0 0,0 0 0,0 0 0,0-1 0,0 1 0,0 0 0,0 0 0,0 0 0,0 0 0,0 0 0,0 0 0,-1 0 0,1 0 0,0 0 0,0 0 0,0-1 0,0 1 0,0 0 0,0 0 0,0 0 0,0 0 0,0 0 0,-10-3 0,-15 0 0,19 3 0,0 1 0,0-1 0,0 1 0,0 0 0,0 1 0,0-1 0,0 1 0,0 0 0,1 1 0,-1-1 0,1 1 0,0 0 0,-1 1 0,2-1 0,-1 1 0,0 0 0,-5 6 0,5-4 0,1 0 0,0 0 0,0 1 0,0 0 0,1-1 0,0 1 0,0 1 0,1-1 0,0 0 0,0 0 0,1 1 0,0-1 0,-1 14 0,2-9 0,1-1 0,0 0 0,0 1 0,1-1 0,1 0 0,0 0 0,0 0 0,1 0 0,0-1 0,1 0 0,8 14 0,-10-19 0,0-1 0,0 0 0,0 1 0,0-2 0,1 1 0,0 0 0,-1-1 0,1 1 0,0-1 0,1 0 0,-1-1 0,1 1 0,-1-1 0,1 1 0,0-2 0,-1 1 0,1 0 0,0-1 0,0 0 0,1 0 0,-1 0 0,0-1 0,0 0 0,0 0 0,0 0 0,0-1 0,7 0 0,-4-1 0,0-1 0,-1 1 0,1-1 0,-1 0 0,0-1 0,0 0 0,0 0 0,0-1 0,0 1 0,-1-1 0,0-1 0,0 1 0,-1-1 0,1 0 0,-1 0 0,0-1 0,-1 0 0,0 0 0,0 0 0,0 0 0,-1 0 0,0-1 0,0 0 0,-1 1 0,2-16 0,-2 15 0,-1 0 0,-1-1 0,1 1 0,-1-1 0,-1 1 0,0-1 0,0 1 0,-1 0 0,1 0 0,-2-1 0,1 1 0,-1 0 0,-1 1 0,1-1 0,-1 1 0,-1-1 0,1 1 0,-1 1 0,-1-1 0,1 0 0,-1 1 0,0 0 0,0 1 0,-12-9 0,12 10-68,0 1 0,0 0-1,0-1 1,0 2 0,0-1 0,-1 1-1,1 0 1,-1 0 0,0 1 0,1 0-1,-1 0 1,0 1 0,0-1 0,0 2-1,1-1 1,-1 1 0,0 0-1,0 0 1,-6 3 0,-6 4-6758</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35.906"/>
    </inkml:context>
    <inkml:brush xml:id="br0">
      <inkml:brushProperty name="width" value="0.05" units="cm"/>
      <inkml:brushProperty name="height" value="0.05" units="cm"/>
      <inkml:brushProperty name="color" value="#FFFFFF"/>
    </inkml:brush>
  </inkml:definitions>
  <inkml:trace contextRef="#ctx0" brushRef="#br0">0 188 24575,'0'-185'0,"1"183"0,0 5 0,2 14 0,3 27 0,51 505 0,-48-494 0,-9-55 0,0 1 0,0-1 0,0 0 0,0 0 0,0 0 0,0 1 0,1-1 0,-1 0 0,0 0 0,0 1 0,0-1 0,0 0 0,0 0 0,0 0 0,0 1 0,0-1 0,0 0 0,1 0 0,-1 0 0,0 1 0,0-1 0,0 0 0,0 0 0,1 0 0,-1 0 0,0 0 0,0 1 0,0-1 0,1 0 0,-1 0 0,0 0 0,0 0 0,1 0 0,-1 0 0,0 0 0,0 0 0,0 0 0,1 0 0,-1 0 0,7-9 0,3-22 0,-8 26 0,11-37 0,22-48 0,-29 77 0,1 1 0,0-1 0,0 1 0,2 0 0,-1 1 0,1 0 0,19-17 0,-26 26 0,1 0 0,-1 0 0,1 0 0,-1 0 0,1 1 0,0-1 0,0 1 0,0 0 0,-1 0 0,1 0 0,0 0 0,1 0 0,-1 1 0,0-1 0,0 1 0,3 0 0,-3 0 0,-1 1 0,0-1 0,0 1 0,0 0 0,0 0 0,0 0 0,0 0 0,0 0 0,0 0 0,0 0 0,-1 0 0,1 1 0,0-1 0,-1 1 0,1 0 0,-1-1 0,0 1 0,1 0 0,-1 0 0,0 0 0,0-1 0,0 1 0,1 4 0,4 10 3,-1 1 0,-1-1-1,4 29 1,-3-13-1379,1-4-5450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36.295"/>
    </inkml:context>
    <inkml:brush xml:id="br0">
      <inkml:brushProperty name="width" value="0.05" units="cm"/>
      <inkml:brushProperty name="height" value="0.05" units="cm"/>
      <inkml:brushProperty name="color" value="#FFFFFF"/>
    </inkml:brush>
  </inkml:definitions>
  <inkml:trace contextRef="#ctx0" brushRef="#br0">275 275 24575,'-1'-22'0,"-1"0"0,-2 1 0,0 0 0,-1 0 0,-1 0 0,-1 1 0,-15-32 0,19 45 0,0 1 0,-1-1 0,0 1 0,0 0 0,0 0 0,0 1 0,-1-1 0,-9-7 0,12 11 0,-1 1 0,1-1 0,0 1 0,-1 0 0,1 0 0,0 0 0,-1 0 0,1 0 0,-1 1 0,0-1 0,1 1 0,-1-1 0,1 1 0,-1 0 0,0 0 0,1 0 0,-1 1 0,0-1 0,1 1 0,-1-1 0,1 1 0,-1 0 0,1 0 0,-1 0 0,1 0 0,-4 3 0,-1 0 0,0 1 0,0 1 0,0-1 0,1 1 0,0 0 0,0 0 0,1 1 0,0 0 0,0 0 0,-5 10 0,4-5 0,0 0 0,1 0 0,0 0 0,1 1 0,-5 25 0,9-34 0,-1-1 0,1 1 0,-1 0 0,1 0 0,0 0 0,1 0 0,-1 0 0,1 0 0,-1-1 0,1 1 0,0 0 0,1 0 0,-1-1 0,1 1 0,-1-1 0,1 1 0,0-1 0,0 0 0,1 0 0,-1 0 0,1 0 0,-1 0 0,7 5 0,-5-6 0,0 1 0,0-1 0,1 0 0,-1 0 0,1 0 0,0-1 0,-1 0 0,1 0 0,0 0 0,0 0 0,-1-1 0,1 1 0,0-1 0,0-1 0,0 1 0,0-1 0,-1 0 0,9-2 0,-2-1 0,-1 0 0,-1 0 0,1-1 0,0-1 0,-1 0 0,0 0 0,-1-1 0,13-12 0,-20 19 0,-1-1 0,0 1 0,0 0 0,1 0 0,-1-1 0,0 1 0,1 0 0,-1 0 0,0-1 0,1 1 0,-1 0 0,1 0 0,-1 0 0,0 0 0,1 0 0,-1-1 0,1 1 0,-1 0 0,0 0 0,1 0 0,-1 0 0,1 0 0,-1 0 0,1 0 0,-1 1 0,0-1 0,1 0 0,-1 0 0,1 0 0,-1 0 0,0 0 0,1 1 0,9 14 0,3 28 0,-11-34 0,2 5-227,0-1-1,1 1 1,0-2-1,2 1 1,12 20-1,-6-14-6598</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36.669"/>
    </inkml:context>
    <inkml:brush xml:id="br0">
      <inkml:brushProperty name="width" value="0.05" units="cm"/>
      <inkml:brushProperty name="height" value="0.05" units="cm"/>
      <inkml:brushProperty name="color" value="#FFFFFF"/>
    </inkml:brush>
  </inkml:definitions>
  <inkml:trace contextRef="#ctx0" brushRef="#br0">50 127 24575,'-35'-90'0,"22"53"0,13 37 0,0 0 0,0 1 0,0-1 0,0 0 0,0 0 0,0 0 0,0 0 0,0 0 0,0 0 0,0 0 0,0 0 0,0 0 0,0 0 0,-1 0 0,1 0 0,0 0 0,0 0 0,0 0 0,0 0 0,0 0 0,0 0 0,0 0 0,0 0 0,0 0 0,0 0 0,0 0 0,0 0 0,0 0 0,0 0 0,0 0 0,0 1 0,0-1 0,0 0 0,0 0 0,0 0 0,0 0 0,0 0 0,-1 0 0,2 11 0,1 15 0,8 24 0,22 92 0,-32-141 0,0-1 0,0 1 0,0-1 0,0 1 0,0 0 0,1-1 0,-1 1 0,0-1 0,0 1 0,1-1 0,-1 1 0,0 0 0,0-1 0,1 1 0,-1-1 0,1 0 0,-1 1 0,1-1 0,-1 1 0,0-1 0,1 1 0,-1-1 0,1 0 0,0 0 0,-1 1 0,1-1 0,-1 0 0,1 0 0,1 1 0,-1-2 0,0 1 0,-1-1 0,1 1 0,0-1 0,0 1 0,0-1 0,0 0 0,0 1 0,-1-1 0,1 0 0,0 0 0,0 0 0,-1 1 0,1-1 0,0-2 0,22-47 0,-20 42 0,1-2 0,25-52 0,-26 57 0,1-1 0,-1 1 0,1 0 0,0 0 0,0 0 0,0 1 0,1-1 0,6-4 0,-10 8 0,0 0 0,0 0 0,0 1 0,0-1 0,1 0 0,-1 1 0,0-1 0,0 1 0,0-1 0,1 1 0,-1 0 0,0 0 0,0-1 0,1 1 0,-1 0 0,0 0 0,0 0 0,1 0 0,-1 0 0,0 0 0,1 1 0,-1-1 0,2 1 0,-2 0 0,0 0 0,1 0 0,-1 0 0,0 0 0,0 0 0,0 1 0,0-1 0,0 0 0,0 1 0,0-1 0,0 1 0,0-1 0,-1 1 0,1-1 0,0 3 0,2 7 0,-1 0 0,0-1 0,-1 1 0,0 13 0,-1-24 0,2 107-1365,1-75-5461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37.076"/>
    </inkml:context>
    <inkml:brush xml:id="br0">
      <inkml:brushProperty name="width" value="0.05" units="cm"/>
      <inkml:brushProperty name="height" value="0.05" units="cm"/>
      <inkml:brushProperty name="color" value="#FFFFFF"/>
    </inkml:brush>
  </inkml:definitions>
  <inkml:trace contextRef="#ctx0" brushRef="#br0">276 242 24575,'1'-42'0,"1"16"0,-5-46 0,3 66 0,-1 0 0,0 0 0,-1 0 0,1 0 0,-1 0 0,0 0 0,-1 0 0,1 1 0,-1-1 0,0 1 0,-1 0 0,-7-9 0,10 12 0,-1 0 0,0 1 0,0-1 0,0 1 0,0-1 0,0 1 0,0 0 0,0 0 0,0 0 0,-1 0 0,1 0 0,0 0 0,-1 1 0,1-1 0,-1 1 0,1 0 0,0-1 0,-4 1 0,1 1 0,1 0 0,0 0 0,-1 0 0,1 0 0,0 0 0,0 1 0,0 0 0,0 0 0,-6 4 0,0 1 0,1 0 0,0 1 0,0 0 0,1 0 0,0 1 0,-12 17 0,7-7 0,2 1 0,0 0 0,2 0 0,-10 28 0,16-40 0,1-1 0,0 1 0,0 0 0,1 0 0,-1-1 0,2 1 0,-1 0 0,1 0 0,1 0 0,0 0 0,0 0 0,0 0 0,1 0 0,0-1 0,5 13 0,-5-16 0,0-1 0,0 0 0,0 0 0,0 0 0,0 0 0,1 0 0,-1 0 0,1 0 0,0-1 0,0 0 0,0 1 0,0-1 0,0 0 0,1-1 0,-1 1 0,5 1 0,-3-1 0,0-1 0,1 0 0,-1 0 0,0-1 0,1 0 0,-1 1 0,0-2 0,1 1 0,-1-1 0,8-1 0,-3-1 0,1 0 0,-1-1 0,0 0 0,0 0 0,0-1 0,0-1 0,-1 0 0,0 0 0,0-1 0,12-11 0,-13 9 0,0-1 0,-1 1 0,0-2 0,0 1 0,-1-1 0,-1 0 0,6-14 0,1-10 0,7-38 0,-5 19 0,-2 26 0,-12 28 0,0-1 0,0 1 0,0-1 0,1 1 0,-1 0 0,0-1 0,0 1 0,1 0 0,-1-1 0,0 1 0,1 0 0,-1-1 0,0 1 0,1 0 0,-1 0 0,1 0 0,-1-1 0,0 1 0,1 0 0,-1 0 0,1 0 0,-1 0 0,0 0 0,1 0 0,-1 0 0,1 0 0,-1 0 0,1 0 0,-1 0 0,1 0 0,-1 0 0,0 0 0,1 0 0,-1 0 0,1 0 0,-1 0 0,0 1 0,1-1 0,-1 0 0,1 0 0,-1 0 0,0 1 0,1-1 0,-1 0 0,0 1 0,1-1 0,-1 0 0,0 1 0,0-1 0,1 0 0,-1 1 0,0-1 0,0 1 0,0-1 0,1 0 0,-1 1 0,0-1 0,0 1 0,0 0 0,6 11 0,0 1 0,-1 0 0,-1 0 0,0 1 0,4 24 0,4 72 0,-12-106 0,8 161-1365,-5-138-5461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37.281"/>
    </inkml:context>
    <inkml:brush xml:id="br0">
      <inkml:brushProperty name="width" value="0.05" units="cm"/>
      <inkml:brushProperty name="height" value="0.05" units="cm"/>
      <inkml:brushProperty name="color" value="#FFFFFF"/>
    </inkml:brush>
  </inkml:definitions>
  <inkml:trace contextRef="#ctx0" brushRef="#br0">74 36 24575,'-3'-3'0,"-7"-1"0,-4-3 0,-4 0 0,2-2 0,4 4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37.436"/>
    </inkml:context>
    <inkml:brush xml:id="br0">
      <inkml:brushProperty name="width" value="0.05" units="cm"/>
      <inkml:brushProperty name="height" value="0.05" units="cm"/>
      <inkml:brushProperty name="color" value="#FFFFFF"/>
    </inkml:brush>
  </inkml:definitions>
  <inkml:trace contextRef="#ctx0" brushRef="#br0">1 0 24575,'0'3'0,"3"1"0,1 3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21.286"/>
    </inkml:context>
    <inkml:brush xml:id="br0">
      <inkml:brushProperty name="width" value="0.05" units="cm"/>
      <inkml:brushProperty name="height" value="0.05" units="cm"/>
      <inkml:brushProperty name="color" value="#FFFFFF"/>
    </inkml:brush>
  </inkml:definitions>
  <inkml:trace contextRef="#ctx0" brushRef="#br0">56 208 24575,'-5'-17'0,"4"16"0,1-1 0,-1 1 0,1 0 0,-1-1 0,1 1 0,-1 0 0,1-1 0,0 1 0,0 0 0,-1-1 0,1 1 0,0-1 0,0 1 0,0 0 0,1-1 0,-1 1 0,1-3 0,0 1 0,0 1 0,0-1 0,0 1 0,0-1 0,1 1 0,-1 0 0,1-1 0,0 1 0,0 0 0,0 0 0,0 0 0,0 1 0,0-1 0,0 0 0,0 1 0,1-1 0,-1 1 0,1 0 0,-1 0 0,6-2 0,-4 2 0,1 0 0,-1 1 0,1-1 0,-1 1 0,1 0 0,-1 0 0,1 0 0,-1 1 0,1 0 0,-1 0 0,1 0 0,4 2 0,-5-2 0,0 1 0,-1 0 0,1-1 0,0 1 0,-1 1 0,0-1 0,1 0 0,-1 1 0,0 0 0,0 0 0,0 0 0,-1 0 0,4 4 0,-5-4 0,0-1 0,0 0 0,0 1 0,0-1 0,0 1 0,0-1 0,-1 1 0,1-1 0,-1 1 0,0 0 0,0-1 0,0 1 0,0-1 0,0 1 0,0-1 0,-1 1 0,1 0 0,-1-1 0,0 1 0,0-1 0,0 0 0,-1 4 0,-1-3 0,1 0 0,0 0 0,-1 0 0,1 0 0,-1-1 0,0 1 0,0-1 0,0 0 0,0 0 0,-1 0 0,1 0 0,0 0 0,-1-1 0,0 1 0,1-1 0,-1 0 0,0 0 0,1 0 0,-1-1 0,0 1 0,0-1 0,0 0 0,-7-1 0,6 1 0,-1 0 0,1-1 0,-1 0 0,0 0 0,1 0 0,0-1 0,-1 1 0,1-1 0,0-1 0,0 1 0,0-1 0,0 0 0,0 0 0,1 0 0,-8-7 0,8 5 0,1 0 0,0 0 0,0 0 0,1 0 0,-1 0 0,1-1 0,0 1 0,0-1 0,1 1 0,0-1 0,0 0 0,0 1 0,1-1 0,0 0 0,0 0 0,0 0 0,1 1 0,-1-1 0,1 0 0,1 1 0,-1-1 0,1 1 0,0-1 0,0 1 0,1 0 0,0-1 0,5-6 0,-5 7 0,0 0 0,0 1 0,1-1 0,-1 1 0,1 0 0,0 0 0,1 0 0,-1 0 0,1 1 0,-1 0 0,1 0 0,0 0 0,0 1 0,0-1 0,1 1 0,-1 0 0,0 1 0,1-1 0,-1 1 0,1 0 0,0 1 0,-1-1 0,1 1 0,0 0 0,-1 0 0,1 1 0,0 0 0,6 1 0,-4 2 0,0-1 0,-1 2 0,1-1 0,-1 1 0,0 0 0,0 0 0,0 1 0,-1 0 0,0 0 0,0 0 0,0 1 0,-1 0 0,0 0 0,0 1 0,-1-1 0,0 1 0,0 0 0,3 12 0,-5-15 0,-1 1 0,1-1 0,-1 0 0,-1 0 0,1 0 0,-1 1 0,0-1 0,0 0 0,0 0 0,-1 1 0,0-1 0,0 0 0,-3 9 0,3-10 0,-1-1 0,-1 1 0,1 0 0,-1-1 0,1 1 0,-1-1 0,0 0 0,0 0 0,0 0 0,-1 0 0,1 0 0,-1-1 0,1 1 0,-1-1 0,0 0 0,0 0 0,0-1 0,-7 3 0,3-2 0,0 0 0,1-1 0,-1 0 0,0 0 0,0-1 0,0 0 0,0 0 0,0-1 0,0 0 0,0 0 0,0-1 0,0 0 0,1 0 0,-14-6 0,16 6 0,1 0 0,0-1 0,0 1 0,0-1 0,0 0 0,0 0 0,0 0 0,1-1 0,-1 1 0,1-1 0,0 0 0,0 0 0,1 0 0,-1 0 0,1 0 0,0-1 0,0 1 0,0-1 0,1 1 0,-1-1 0,1 0 0,0 0 0,1 1 0,-1-1 0,1-7 0,0 6 0,1 1 0,0-1 0,0 1 0,1 0 0,-1-1 0,1 1 0,1 0 0,-1 0 0,1 0 0,-1 0 0,1 1 0,1-1 0,-1 1 0,1-1 0,-1 1 0,1 0 0,1 1 0,-1-1 0,9-5 0,-11 7 0,1 1 0,0-1 0,0 1 0,0-1 0,0 1 0,0 0 0,0 0 0,1 0 0,-1 0 0,0 1 0,0 0 0,1-1 0,-1 1 0,0 0 0,0 0 0,1 1 0,-1-1 0,0 1 0,0 0 0,1 0 0,-1 0 0,0 0 0,0 0 0,0 0 0,0 1 0,-1 0 0,1 0 0,0-1 0,-1 1 0,1 1 0,-1-1 0,1 0 0,3 6 0,-2-3 0,-1 0 0,1 1 0,-1-1 0,0 1 0,0 0 0,-1 0 0,1 0 0,-1 0 0,-1 0 0,1 0 0,-1 0 0,0 1 0,-1-1 0,1 1 0,-1-1 0,-1 0 0,-1 14 0,1-16 0,0 0 0,-1 1 0,1-1 0,-1 0 0,0 0 0,0 0 0,-1 0 0,1-1 0,-1 1 0,0 0 0,0-1 0,0 0 0,0 0 0,0 0 0,-1 0 0,1 0 0,-1-1 0,0 1 0,0-1 0,0 0 0,0 0 0,0-1 0,-1 1 0,1-1 0,0 0 0,-7 1 0,6-1 0,0 0 0,0-1 0,-1 0 0,1 0 0,0 0 0,0-1 0,-1 1 0,1-1 0,0 0 0,-5-2 0,8 2 0,0 0 0,0 0 0,1 0 0,-1 0 0,0 0 0,1 0 0,-1 0 0,1 0 0,-1 0 0,1-1 0,0 1 0,-1-1 0,1 1 0,0-1 0,0 1 0,0-1 0,0 0 0,0 0 0,0 1 0,1-1 0,-1 0 0,1 0 0,-1 0 0,1 0 0,0 0 0,-1 0 0,1 0 0,0 0 0,1-3 0,0-3 0,1-1 0,0 1 0,0 0 0,1-1 0,0 1 0,1 1 0,-1-1 0,2 0 0,9-13 0,-7 11 0,1 1 0,0-1 0,1 1 0,0 1 0,0-1 0,13-7 0,0 6 342,-22 10-387,1 0 0,-1-1 0,1 1 0,-1 0 0,1 0 0,-1 0 0,1 0 0,-1 0 0,1 0 0,0 0 1,-1 0-1,1 1 0,-1-1 0,1 0 0,-1 0 0,1 0 0,-1 0 0,1 1 0,-1-1 0,1 0 0,-1 1 1,0-1-1,1 0 0,-1 1 0,1-1 0,-1 0 0,0 1 0,1-1 0,-1 1 0,0-1 0,1 1 0,-1-1 1,0 1-1,0-1 0,0 1 0,1-1 0,-1 1 0,2 12-6781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38.029"/>
    </inkml:context>
    <inkml:brush xml:id="br0">
      <inkml:brushProperty name="width" value="0.05" units="cm"/>
      <inkml:brushProperty name="height" value="0.05" units="cm"/>
      <inkml:brushProperty name="color" value="#FFFFFF"/>
    </inkml:brush>
  </inkml:definitions>
  <inkml:trace contextRef="#ctx0" brushRef="#br0">35 72 24575,'-27'-34'0,"20"13"0,6 20 0,1 0 0,0 1 0,0-1 0,0 0 0,0 1 0,0-1 0,1 0 0,-1 1 0,0-1 0,0 0 0,0 1 0,1-1 0,-1 0 0,0 1 0,0-1 0,1 1 0,-1-1 0,1 1 0,-1-1 0,0 0 0,1 1 0,-1 0 0,1-1 0,0 0 0,0 1 0,0 0 0,-1 0 0,1-1 0,-1 1 0,1 0 0,-1 0 0,1 0 0,0 0 0,-1 0 0,1 0 0,-1 0 0,1 1 0,-1-1 0,1 0 0,0 0 0,-1 0 0,1 0 0,-1 1 0,1-1 0,-1 0 0,1 1 0,-1-1 0,1 0 0,-1 1 0,0-1 0,1 1 0,-1-1 0,1 0 0,-1 1 0,1 0 0,12 18 0,-12-17 0,7 12 0,0 1 0,-1 0 0,0 0 0,-1 1 0,4 19 0,12 82 0,-17-83 0,5 2 0,-10-36 0,0 1 0,0-1 0,1 1 0,-1-1 0,0 1 0,0-1 0,1 0 0,-1 1 0,0-1 0,1 1 0,-1-1 0,1 0 0,-1 1 0,0-1 0,1 1 0,-1-1 0,1 0 0,-1 0 0,1 1 0,-1-1 0,1 0 0,0 0 0,0 0 0,0 0 0,0-1 0,0 1 0,-1 0 0,1-1 0,0 1 0,-1-1 0,1 1 0,0-1 0,-1 0 0,1 1 0,-1-1 0,1 1 0,-1-1 0,1 0 0,-1 0 0,1 1 0,-1-1 0,0 0 0,1-1 0,49-124 0,-42 107 0,-3 7 0,0 1 0,1 0 0,0 0 0,11-14 0,-17 25 0,1-1 0,-1 1 0,0-1 0,1 1 0,-1 0 0,0-1 0,1 1 0,-1 0 0,1-1 0,-1 1 0,0 0 0,1 0 0,-1-1 0,1 1 0,-1 0 0,1 0 0,-1 0 0,1-1 0,-1 1 0,1 0 0,0 0 0,-1 0 0,1 0 0,-1 0 0,1 0 0,-1 0 0,1 0 0,-1 0 0,2 1 0,-1 0 0,0-1 0,0 1 0,0 0 0,0 0 0,0 0 0,0 0 0,0 0 0,-1 0 0,1 0 0,0 0 0,0 0 0,0 2 0,14 42 0,-13-37 0,3 7 0,0 0 0,0 0 0,2-1 0,-1 0 0,2 0 0,12 17 0,-18-28 0,0 0 0,1 0 0,-1-1 0,1 1 0,0-1 0,0 1 0,0-1 0,0 0 0,0 0 0,0 0 0,0-1 0,1 1 0,-1-1 0,1 0 0,-1 0 0,1 0 0,0 0 0,-1-1 0,1 1 0,0-1 0,-1 0 0,1 0 0,0 0 0,-1-1 0,1 1 0,0-1 0,-1 0 0,1 0 0,-1 0 0,1-1 0,-1 1 0,5-3 0,18-9 0,-6 2 0,2 1 0,42-13 0,-57 21 0,1 0 0,-1 1 0,1 0 0,-1 1 0,1-1 0,-1 1 0,1 1 0,-1-1 0,1 2 0,-1-1 0,1 1 0,-1 0 0,9 3 0,18 9-1365,-19-10-5461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38.499"/>
    </inkml:context>
    <inkml:brush xml:id="br0">
      <inkml:brushProperty name="width" value="0.05" units="cm"/>
      <inkml:brushProperty name="height" value="0.05" units="cm"/>
      <inkml:brushProperty name="color" value="#FFFFFF"/>
    </inkml:brush>
  </inkml:definitions>
  <inkml:trace contextRef="#ctx0" brushRef="#br0">16 77 24575,'-7'-34'0,"0"12"0,7 21 0,0 0 0,-1 0 0,1 0 0,0 0 0,0 0 0,0 0 0,0 0 0,0 0 0,0 0 0,0 0 0,0 0 0,0 0 0,0 0 0,0 0 0,1 1 0,-1-1 0,0 0 0,1 0 0,0-2 0,0 3 0,-1 0 0,1 1 0,-1-1 0,1 0 0,-1 0 0,1 0 0,0 0 0,-1 0 0,1 1 0,-1-1 0,1 0 0,-1 1 0,1-1 0,-1 0 0,1 1 0,-1-1 0,1 0 0,-1 1 0,0-1 0,1 1 0,-1-1 0,1 1 0,24 35 0,-8-7 0,69 110 0,-86-138 0,1 0 0,0 0 0,-1 0 0,1 0 0,0-1 0,0 1 0,0 0 0,0-1 0,0 1 0,0 0 0,0-1 0,0 1 0,0-1 0,0 1 0,0-1 0,0 0 0,0 0 0,0 1 0,0-1 0,0 0 0,0 0 0,1 0 0,-1 0 0,0 0 0,0 0 0,0 0 0,0-1 0,0 1 0,0 0 0,0-1 0,0 1 0,0 0 0,0-1 0,0 1 0,2-2 0,4-2 0,-1-1 0,1 0 0,-1-1 0,7-7 0,12-9 0,-24 21 0,1 0 0,-1 0 0,0 1 0,0-1 0,1 0 0,-1 1 0,0-1 0,1 1 0,-1-1 0,1 1 0,-1 0 0,0 0 0,1 0 0,-1 0 0,2 0 0,-3 0 0,1 0 0,-1 0 0,0 0 0,0 0 0,0 0 0,0 0 0,0 0 0,0 1 0,0-1 0,1 0 0,-1 0 0,0 0 0,0 0 0,0 0 0,0 0 0,0 0 0,0 1 0,0-1 0,0 0 0,0 0 0,0 0 0,0 0 0,0 0 0,0 1 0,0-1 0,0 0 0,0 0 0,0 0 0,0 0 0,0 0 0,0 0 0,0 1 0,0-1 0,0 0 0,0 0 0,0 0 0,0 0 0,0 0 0,-1 0 0,1 1 0,0-1 0,0 0 0,0 0 0,-12 11 0,-3-2 0,0-1 0,0 0 0,-17 6 0,-10 4 0,40-17 0,1-1 0,-1 1 0,0 0 0,1 0 0,-1 0 0,0 0 0,1 0 0,0 1 0,-1-1 0,1 0 0,0 1 0,-1-1 0,1 0 0,-2 4 0,3-4 0,0 0 0,0-1 0,0 1 0,0 0 0,0-1 0,0 1 0,0 0 0,0 0 0,0-1 0,0 1 0,1 0 0,-1-1 0,0 1 0,0 0 0,1-1 0,-1 1 0,0 0 0,1-1 0,-1 1 0,1 0 0,-1-1 0,0 1 0,1-1 0,0 1 0,0 0 0,5 3 0,1 0 0,-1 0 0,1-1 0,0 1 0,13 3 0,144 48 317,65 24-1999,-175-57-5144</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40.706"/>
    </inkml:context>
    <inkml:brush xml:id="br0">
      <inkml:brushProperty name="width" value="0.05" units="cm"/>
      <inkml:brushProperty name="height" value="0.05" units="cm"/>
      <inkml:brushProperty name="color" value="#FFFFFF"/>
    </inkml:brush>
  </inkml:definitions>
  <inkml:trace contextRef="#ctx0" brushRef="#br0">37 1185 24575,'-31'1'0,"26"-1"0,24-1 0,246-39 0,-136 16 0,1189-136-2573,11 63-1686,-467 38 3046,474-45 650,1007-72-931,-219-4 2156,-736 73 1588,473 7-2250,-1265 64 0,1089-45 0,-1361 72 394,431-2 6093,-229 12-6178,-515-1-309,-7-1 0,-1 1 0,1-1 0,-1 1 0,0 0 0,1 1 0,-1-1 0,1 0 0,-1 1 0,0 0 0,1 0 0,-1 0 0,0 0 0,5 2 0,-8-1 0,-1 0 0,1-1 0,0 1 0,-1 0 0,1-1 0,-1 1 0,1-1 0,-1 1 0,0-1 0,1 1 0,-1-1 0,0 0 0,0 1 0,0-1 0,0 0 0,-3 2 0,0 4 0,-34 52 0,-38 86 0,29-44 0,-41 94 0,83-184 0,4-9 0,0 1 0,0-1 0,0 1 0,0-1 0,0 1 0,0 0 0,1-1 0,-1 1 0,1 3 0,0-5 0,0 0 0,1 0 0,-1 0 0,1-1 0,-1 1 0,1 0 0,-1 0 0,1-1 0,0 1 0,-1 0 0,1-1 0,0 1 0,0 0 0,-1-1 0,1 1 0,0-1 0,0 0 0,0 1 0,0-1 0,0 0 0,-1 1 0,1-1 0,0 0 0,0 0 0,0 0 0,0 0 0,0 0 0,0 0 0,0 0 0,0 0 0,2 0 0,167-1 0,-67-1 0,-76 2 0,0-2 0,0 0 0,31-7 0,-58 9 8,0 0-1,1 0 0,-1 0 0,0 0 1,0 0-1,0 0 0,0 0 0,1 0 1,-1 0-1,0 0 0,0 0 0,0 0 1,1 0-1,-1-1 0,0 1 0,0 0 1,0 0-1,0 0 0,1 0 0,-1 0 1,0 0-1,0 0 0,0-1 1,0 1-1,1 0 0,-1 0 0,0 0 1,0 0-1,0 0 0,0-1 0,0 1 1,0 0-1,0 0 0,0 0 0,0 0 1,0-1-1,0 1 0,1 0 0,-1 0 1,0 0-1,0-1 0,0 1 0,0 0 1,0 0-1,-1 0 0,1-1 1,-6-4-1715,-2 0-5119</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5:41.049"/>
    </inkml:context>
    <inkml:brush xml:id="br0">
      <inkml:brushProperty name="width" value="0.05" units="cm"/>
      <inkml:brushProperty name="height" value="0.05" units="cm"/>
      <inkml:brushProperty name="color" value="#FFFFFF"/>
    </inkml:brush>
  </inkml:definitions>
  <inkml:trace contextRef="#ctx0" brushRef="#br0">128 19 24575,'-4'-1'0,"1"1"0,-1-1 0,1 0 0,-1 0 0,1 0 0,0 0 0,-4-3 0,5 3 0,0 0 0,0 0 0,0 0 0,-1 0 0,1 0 0,0 1 0,0-1 0,0 0 0,-1 1 0,1 0 0,0 0 0,-1-1 0,1 1 0,0 1 0,-1-1 0,1 0 0,-4 1 0,5 0 0,1 0 0,-1-1 0,0 1 0,0 0 0,1 0 0,-1-1 0,0 1 0,1 0 0,-1 0 0,1 0 0,-1 0 0,1 0 0,-1 0 0,1 0 0,0 0 0,-1 0 0,1 0 0,0 0 0,0 0 0,0 0 0,0 0 0,0 0 0,0 0 0,0 0 0,0 0 0,0 0 0,0 1 0,1-1 0,-1 0 0,0 0 0,2 1 0,0 3 0,0 1 0,0-1 0,0 0 0,6 8 0,-2-6 0,-1 0 0,1-1 0,1 0 0,-1 0 0,1 0 0,0-1 0,11 7 0,57 25 0,-52-26 0,-22-11 0,0 1 0,0-1 0,1 1 0,-1-1 0,0 1 0,0 0 0,0 0 0,0-1 0,0 1 0,0 0 0,0 0 0,0 0 0,0 0 0,0 0 0,0 0 0,-1 1 0,1-1 0,-1 0 0,1 0 0,0 0 0,-1 1 0,0-1 0,1 0 0,-1 1 0,0-1 0,0 0 0,0 1 0,0-1 0,0 0 0,0 1 0,0-1 0,0 0 0,0 1 0,-1-1 0,1 0 0,0 1 0,-1-1 0,0 2 0,-3 5 0,-1-1 0,1 0 0,-1 0 0,0 0 0,-7 6 0,5-5 0,-12 14-273,-2-2 0,0 0 0,-1-2 0,-44 29 0,18-16-6553</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6:10.416"/>
    </inkml:context>
    <inkml:brush xml:id="br0">
      <inkml:brushProperty name="width" value="0.05" units="cm"/>
      <inkml:brushProperty name="height" value="0.05" units="cm"/>
      <inkml:brushProperty name="color" value="#FFFFFF"/>
    </inkml:brush>
  </inkml:definitions>
  <inkml:trace contextRef="#ctx0" brushRef="#br0">16 146 24575,'-1'0'0,"0"0"0,1-1 0,-1 1 0,0-1 0,0 1 0,0-1 0,1 1 0,-1-1 0,0 0 0,1 1 0,-1-1 0,1 0 0,-1 1 0,0-1 0,1 0 0,0 0 0,-1 0 0,1 0 0,-1 1 0,1-1 0,0 0 0,0 0 0,0 0 0,-1 0 0,1 0 0,0 0 0,0-1 0,-2-27 0,2 26 0,0 0 0,0 1 0,1-1 0,-1 0 0,1 0 0,0 0 0,-1 0 0,1 1 0,1-1 0,-1 0 0,0 1 0,0-1 0,1 1 0,0-1 0,-1 1 0,1 0 0,0 0 0,0 0 0,0 0 0,5-4 0,-6 6 0,0 0 0,0 0 0,0 0 0,-1 0 0,1 0 0,0 0 0,0 0 0,0 0 0,0 1 0,0-1 0,-1 0 0,1 0 0,0 1 0,0-1 0,-1 1 0,1-1 0,0 0 0,0 1 0,-1-1 0,1 1 0,0 0 0,-1-1 0,1 1 0,-1-1 0,1 1 0,-1 0 0,1 0 0,-1-1 0,1 1 0,-1 0 0,0 0 0,1 0 0,-1-1 0,0 1 0,0 0 0,1 1 0,8 34 0,-4 6 0,-2 1 0,-3 69 0,-1-66 0,1-39 0,0-5 0,0 0 0,1 1 0,-1-1 0,-1 1 0,1-1 0,0 0 0,-1 1 0,1-1 0,-1 1 0,1-1 0,-1 0 0,0 0 0,0 0 0,-2 3 0,3-5 0,0 0 0,0 0 0,-1 0 0,1 0 0,0 0 0,0 0 0,-1 0 0,1 0 0,0 0 0,0 0 0,-1 0 0,1 0 0,0 0 0,0-1 0,0 1 0,-1 0 0,1 0 0,0 0 0,0 0 0,0 0 0,-1-1 0,1 1 0,0 0 0,0 0 0,0 0 0,0 0 0,-1-1 0,1 1 0,0 0 0,0 0 0,0-1 0,0 1 0,0 0 0,0 0 0,0 0 0,0-1 0,0 1 0,0 0 0,0 0 0,0-1 0,0 1 0,0 0 0,0 0 0,0-1 0,-3-12 0,2-3 0,1 1 0,0-1 0,1 1 0,1-1 0,1 1 0,0-1 0,0 1 0,7-16 0,0 6 0,0 0 0,2 0 0,26-41 0,-34 60 0,1-1 0,0 0 0,1 1 0,-1 0 0,1 0 0,0 1 0,12-9 0,-17 13 0,1 0 0,0 1 0,-1-1 0,1 0 0,0 0 0,-1 1 0,1-1 0,0 1 0,0 0 0,-1-1 0,1 1 0,0 0 0,0 0 0,0 0 0,-1 0 0,1 1 0,0-1 0,0 0 0,-1 1 0,1-1 0,0 1 0,0-1 0,-1 1 0,1 0 0,-1 0 0,1 0 0,-1 0 0,1 0 0,-1 0 0,1 0 0,-1 1 0,0-1 0,0 0 0,1 1 0,-1-1 0,0 1 0,-1-1 0,1 1 0,0 0 0,1 1 0,4 10 0,-1 0 0,0 0 0,0 0 0,-1 1 0,-1 0 0,0-1 0,1 25 0,-2 5 0,-4 50 0,-8-22 0,6-48 0,11-46 0,1 0 0,1 1 0,1 0 0,22-35 0,-26 48 0,36-55 0,-37 58 0,0 0 0,0 1 0,0 0 0,0 0 0,1 0 0,0 0 0,12-7 0,-16 11 0,-1 1 0,1-1 0,-1 0 0,1 1 0,-1-1 0,1 1 0,0-1 0,-1 1 0,1 0 0,0-1 0,-1 1 0,1 0 0,0 0 0,-1 0 0,1 1 0,0-1 0,-1 0 0,1 1 0,0-1 0,-1 1 0,4 1 0,-3-1 0,0 1 0,0-1 0,0 1 0,-1 0 0,1 0 0,0 0 0,-1 0 0,1 0 0,-1 0 0,0 1 0,0-1 0,0 0 0,1 3 0,1 5 0,0 1 0,-1-1 0,0 0 0,-1 1 0,0 19 0,-2-14-273,0-1 0,-1 1 0,-1-1 0,-8 29 0,4-26-6553</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6:10.930"/>
    </inkml:context>
    <inkml:brush xml:id="br0">
      <inkml:brushProperty name="width" value="0.05" units="cm"/>
      <inkml:brushProperty name="height" value="0.05" units="cm"/>
      <inkml:brushProperty name="color" value="#FFFFFF"/>
    </inkml:brush>
  </inkml:definitions>
  <inkml:trace contextRef="#ctx0" brushRef="#br0">942 114 24575,'-4'-7'0,"0"-1"0,-1 1 0,1 0 0,-2 1 0,1-1 0,-1 1 0,0 0 0,0 0 0,-1 1 0,1 0 0,-1 0 0,-11-5 0,8 5 0,-1 0 0,0 1 0,0 1 0,-1 0 0,1 0 0,-1 1 0,1 1 0,-14-1 0,-1 2 0,0 2 0,0 1 0,0 1 0,1 1 0,0 1 0,0 1 0,-33 14 0,22-5 0,1 2 0,1 1 0,0 2 0,1 1 0,2 1 0,0 2 0,2 1 0,0 1 0,-42 55 0,54-60 0,0 1 0,2 0 0,1 1 0,1 1 0,1 0 0,1 1 0,1 0 0,2 1 0,0 0 0,2 0 0,1 0 0,1 1 0,1 0 0,2 42 0,3-49 0,1-1 0,1 0 0,1 0 0,1 0 0,1-1 0,0 0 0,1 0 0,2-1 0,-1 0 0,2 0 0,0-1 0,2 0 0,-1-1 0,2-1 0,0 0 0,1-1 0,0 0 0,33 20 0,-33-23 0,1-1 0,1-1 0,0-1 0,0 0 0,0-1 0,1-1 0,0-1 0,0 0 0,1-1 0,-1-2 0,1 1 0,0-2 0,-1-1 0,1 0 0,0-1 0,0-1 0,-1-1 0,1 0 0,-1-2 0,31-11 0,-14 0 0,-1-1 0,-1-2 0,-1-1 0,0-2 0,-2-1 0,-1-1 0,40-42 0,-46 41 0,-2-1 0,0 0 0,-2-2 0,-1 0 0,-1-1 0,-1-1 0,-2-1 0,18-55 0,-28 72 0,-1 1 0,0-1 0,-1 0 0,-1-1 0,0 1 0,-1 0 0,0 0 0,-1 0 0,-1 0 0,0 0 0,-1 0 0,0 0 0,-1 0 0,-1 1 0,0 0 0,-1 0 0,0 0 0,-1 1 0,0 0 0,-1 0 0,-1 0 0,0 1 0,0 1 0,-1 0 0,0 0 0,-20-14 0,10 10 0,-1 2 0,0 0 0,-1 1 0,0 1 0,-1 1 0,1 1 0,-44-8 0,37 10 0,0 2 0,0 2 0,0 0 0,-1 2 0,1 1 0,-33 5 0,36-1-1365,5 0-5461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6:20.971"/>
    </inkml:context>
    <inkml:brush xml:id="br0">
      <inkml:brushProperty name="width" value="0.05" units="cm"/>
      <inkml:brushProperty name="height" value="0.05" units="cm"/>
      <inkml:brushProperty name="color" value="#FFFFFF"/>
    </inkml:brush>
  </inkml:definitions>
  <inkml:trace contextRef="#ctx0" brushRef="#br0">385 193 24575,'1'-18'0,"-1"1"0,0 0 0,-1 1 0,0-1 0,-5-19 0,5 32 0,0 0 0,0 1 0,0-1 0,-1 1 0,1-1 0,-1 1 0,0 0 0,0 0 0,0 0 0,0 0 0,0 0 0,-1 0 0,1 0 0,-1 1 0,0 0 0,0-1 0,0 1 0,0 0 0,0 0 0,0 0 0,-1 1 0,1-1 0,-1 1 0,-5-2 0,2 2 0,0 0 0,0 0 0,1 1 0,-1 0 0,0 0 0,0 0 0,1 1 0,-1 0 0,0 1 0,1-1 0,-8 4 0,4-1 0,0 0 0,1 1 0,-1 1 0,1-1 0,1 2 0,-13 9 0,6-1 0,0 0 0,2 1 0,0 0 0,0 1 0,2 0 0,-17 33 0,21-36 0,1 0 0,1-1 0,0 2 0,0-1 0,2 0 0,0 1 0,0 0 0,2 0 0,0 0 0,0 0 0,2 16 0,0-28 0,-1 0 0,1 0 0,0 0 0,0 0 0,0 0 0,0 0 0,0 0 0,1-1 0,0 1 0,-1-1 0,1 1 0,0-1 0,0 1 0,0-1 0,0 0 0,1 0 0,3 3 0,-2-3 0,0 0 0,1 0 0,-1 0 0,1 0 0,-1-1 0,1 1 0,0-1 0,-1 0 0,1-1 0,6 1 0,2-1 0,-1-1 0,0 0 0,0-1 0,1 0 0,-2-1 0,1 0 0,0-1 0,12-6 0,-6 2 0,-1-2 0,0 0 0,-1-1 0,0-1 0,-1 0 0,0-1 0,-1-1 0,22-26 0,-28 29 0,0 1 0,-1-2 0,0 1 0,-1-1 0,-1 0 0,1 0 0,-2 0 0,0-1 0,0 0 0,-1 0 0,-1 0 0,0 0 0,0-24 0,-4 23 0,2 14 0,0 0 0,0 0 0,0-1 0,0 1 0,0 0 0,0 0 0,0 0 0,-1 0 0,1 0 0,0 0 0,0 0 0,0 0 0,0 0 0,0 0 0,0-1 0,0 1 0,0 0 0,0 0 0,0 0 0,-1 0 0,1 0 0,0 0 0,0 0 0,0 0 0,0 0 0,0 0 0,0 0 0,0 0 0,-1 0 0,1 0 0,0 0 0,0 0 0,0 0 0,0 0 0,0 0 0,0 0 0,0 0 0,-1 0 0,1 0 0,0 0 0,0 0 0,0 0 0,0 0 0,0 1 0,0-1 0,0 0 0,0 0 0,-1 0 0,0 2 0,0-1 0,0 1 0,0 0 0,0 0 0,0-1 0,1 1 0,-1 0 0,0 0 0,0 3 0,-7 33 0,2-1 0,-3 56 0,8-81 0,1 1 0,1 0 0,0 0 0,0-1 0,1 1 0,1-1 0,0 1 0,1-1 0,1 0 0,-1-1 0,9 15 0,-11-23-76,0 0 1,0 0-1,0 0 0,0-1 0,0 1 0,0-1 0,0 0 0,1 1 1,-1-1-1,1 0 0,0 0 0,0-1 0,0 1 0,0-1 1,0 1-1,0-1 0,4 1 0,9-1-6750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6:21.437"/>
    </inkml:context>
    <inkml:brush xml:id="br0">
      <inkml:brushProperty name="width" value="0.05" units="cm"/>
      <inkml:brushProperty name="height" value="0.05" units="cm"/>
      <inkml:brushProperty name="color" value="#FFFFFF"/>
    </inkml:brush>
  </inkml:definitions>
  <inkml:trace contextRef="#ctx0" brushRef="#br0">1 192 24575,'0'-7'0,"2"-1"0,-1 0 0,1 0 0,5-13 0,-6 18 0,4 44 0,7 277 0,-7-155 0,-6-384 0,2-86 0,-1 291 0,4-44 0,-4 57 0,0-1 0,1 0 0,0 0 0,0 1 0,0-1 0,1 1 0,-1-1 0,1 1 0,0-1 0,-1 1 0,2 0 0,1-4 0,-2 7 0,-1-1 0,0 0 0,0 1 0,1-1 0,-1 0 0,0 1 0,1 0 0,-1-1 0,0 1 0,1 0 0,-1 0 0,1-1 0,-1 1 0,0 0 0,1 0 0,-1 1 0,1-1 0,-1 0 0,0 0 0,1 1 0,-1-1 0,0 1 0,1-1 0,-1 1 0,0 0 0,1-1 0,-1 1 0,0 0 0,0 0 0,0 0 0,0 0 0,1 1 0,5 3 0,-2 1 0,1 0 0,0 0 0,5 8 0,-3-2 0,-2-1 0,1 1 0,-2 1 0,1-1 0,-2 1 0,1 0 0,-2 0 0,0 0 0,2 22 0,-4-29 0,-1 1 0,0 0 0,0 0 0,-1 0 0,0 0 0,0 0 0,-1 0 0,0-1 0,-3 8 0,3-10 0,0 0 0,0 0 0,-1 0 0,0 0 0,0 0 0,0-1 0,0 1 0,0-1 0,-1 0 0,1 0 0,-1 0 0,0 0 0,0 0 0,-6 2 0,5-3-227,1 0-1,-1-1 1,0 1-1,0-1 1,-7 1-1,-4-1-6598</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6:21.893"/>
    </inkml:context>
    <inkml:brush xml:id="br0">
      <inkml:brushProperty name="width" value="0.05" units="cm"/>
      <inkml:brushProperty name="height" value="0.05" units="cm"/>
      <inkml:brushProperty name="color" value="#FFFFFF"/>
    </inkml:brush>
  </inkml:definitions>
  <inkml:trace contextRef="#ctx0" brushRef="#br0">3 175 24575,'2'31'0,"1"0"0,2 0 0,9 34 0,6 33 0,-11-42 0,4 48 0,-14-91 0,1-13 0,0 0 0,0 0 0,0 0 0,0 1 0,0-1 0,0 0 0,0 0 0,0 0 0,0 0 0,-1 0 0,1 0 0,0 0 0,0 0 0,0 0 0,0 0 0,0 0 0,0 0 0,0 0 0,0 0 0,-1 0 0,1 0 0,0 0 0,0 1 0,0-1 0,0 0 0,0 0 0,0 0 0,0 0 0,0-1 0,-1 1 0,1 0 0,0 0 0,0 0 0,0 0 0,0 0 0,0 0 0,0 0 0,0 0 0,0 0 0,-1 0 0,1 0 0,0 0 0,0 0 0,0 0 0,0 0 0,0 0 0,0 0 0,0-1 0,0 1 0,-12-21 0,-1-23 0,2 0 0,1 0 0,3-1 0,2 0 0,1 0 0,3-1 0,5-63 0,-2 89 0,1 0 0,7-26 0,-9 41 0,0 1 0,0-1 0,1 1 0,0-1 0,0 1 0,0 0 0,1-1 0,-1 1 0,1 0 0,0 1 0,0-1 0,0 0 0,1 1 0,-1 0 0,8-5 0,-10 7 0,1 0 0,-1 0 0,1 1 0,-1-1 0,1 1 0,-1-1 0,1 1 0,-1 0 0,1 0 0,-1 0 0,1-1 0,-1 1 0,1 1 0,0-1 0,-1 0 0,1 0 0,-1 1 0,1-1 0,-1 0 0,3 2 0,-2-1 0,1 1 0,-1 0 0,1 0 0,-1 0 0,0 0 0,0 0 0,0 0 0,0 0 0,0 1 0,2 2 0,1 3 0,-1 1 0,0 0 0,0 0 0,-1 0 0,5 17 0,-7-19-44,1 0 0,-1 0 0,0 0 0,0 0 0,-1 1 0,0-1 0,0 0 0,-1 0 0,0 1 0,0-1 0,-1 0 0,0 0 0,0 0 0,0 0 0,-1 0 0,0-1 0,-1 1 0,1-1-1,-1 0 1,0 0 0,-1 0 0,1-1 0,-1 1 0,-1-1 0,1 0 0,-1-1 0,1 1 0,-1-1 0,0 0 0,-10 4 0,-8 4-6782</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6:23.873"/>
    </inkml:context>
    <inkml:brush xml:id="br0">
      <inkml:brushProperty name="width" value="0.05" units="cm"/>
      <inkml:brushProperty name="height" value="0.05" units="cm"/>
      <inkml:brushProperty name="color" value="#FFFFFF"/>
    </inkml:brush>
  </inkml:definitions>
  <inkml:trace contextRef="#ctx0" brushRef="#br0">314 161 24575,'9'-104'0,"-7"87"0,-2 15 0,0 1 0,0 0 0,0-1 0,0 1 0,0 0 0,0-1 0,0 1 0,0 0 0,0-1 0,-1 1 0,1 0 0,-1-1 0,1 1 0,-1 0 0,1 0 0,-1 0 0,0-1 0,1 1 0,-1 0 0,0 0 0,0 0 0,-1-1 0,0 1 0,0 0 0,0-1 0,0 1 0,0 1 0,0-1 0,0 0 0,0 0 0,-1 1 0,1-1 0,0 1 0,0 0 0,-3 0 0,-7 0 0,0 1 0,0 0 0,-22 7 0,32-8 0,-23 6 0,0 1 0,-40 18 0,58-22 0,0 0 0,-1 1 0,1 0 0,1 1 0,-1 0 0,1 0 0,-1 0 0,1 1 0,1-1 0,-1 2 0,1-1 0,-7 12 0,10-16 0,1 1 0,0-1 0,0 1 0,0-1 0,1 1 0,-1-1 0,1 1 0,-1-1 0,1 1 0,0-1 0,0 1 0,0-1 0,0 1 0,0 0 0,1-1 0,-1 1 0,1-1 0,0 1 0,-1-1 0,1 1 0,0-1 0,1 0 0,-1 1 0,0-1 0,1 0 0,-1 0 0,1 0 0,-1 0 0,1 0 0,0 0 0,0-1 0,0 1 0,0-1 0,0 1 0,3 0 0,6 5 0,0-1 0,0-1 0,1 0 0,-1 0 0,24 5 0,-4-4 0,50 4 0,-58-8 0,0 0 0,-1 1 0,1 2 0,39 12 0,-59-15 0,1-1 0,-1 0 0,-1 1 0,1 0 0,0-1 0,0 1 0,-1 0 0,1 0 0,-1 1 0,1-1 0,-1 1 0,0-1 0,0 1 0,0-1 0,0 1 0,-1 0 0,1 0 0,-1 0 0,0 0 0,1 0 0,0 7 0,-2-7 0,1 1 0,-1 0 0,0 0 0,-1-1 0,1 1 0,-1 0 0,0-1 0,1 1 0,-2-1 0,1 1 0,0-1 0,-1 1 0,1-1 0,-1 0 0,0 0 0,0 0 0,0 0 0,-1 0 0,-3 4 0,-2 0 0,-1 0 0,0 0 0,0-1 0,-1 0 0,1 0 0,-1-1 0,0 0 0,-1-1 0,1 0 0,-1-1 0,0 0 0,0-1 0,-19 2 0,19-3 0,0 0 0,-1-1 0,1 0 0,0-1 0,-1 0 0,1-1 0,0 0 0,0-1 0,0 0 0,0-1 0,1 0 0,0-1 0,-16-8 0,19 8-227,0-1-1,0 0 1,0 0-1,1 0 1,-10-12-1,6 2-6598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30.669"/>
    </inkml:context>
    <inkml:brush xml:id="br0">
      <inkml:brushProperty name="width" value="0.05" units="cm"/>
      <inkml:brushProperty name="height" value="0.05" units="cm"/>
      <inkml:brushProperty name="color" value="#FFFFFF"/>
    </inkml:brush>
  </inkml:definitions>
  <inkml:trace contextRef="#ctx0" brushRef="#br0">3381 358 24575,'-10'-6'0,"1"-1"0,0 0 0,0 0 0,1-1 0,0 0 0,-10-12 0,-6-7 0,9 13 0,-1 0 0,0 1 0,-1 0 0,0 2 0,-1 0 0,0 1 0,-1 1 0,-36-13 0,25 13 0,0 2 0,-1 1 0,0 1 0,0 2 0,-41 1 0,-287 28-550,3 30-1,-331 106-340,509-105 445,-301 143 1,396-157 297,3 2 0,1 4 1,-132 110-1,174-127 72,1 3-1,1 0 1,2 3-1,2 0 1,2 2-1,1 2 1,2 0 0,-37 84-1,55-104 107,0 0 0,2 0 0,1 1-1,0 0 1,2-1 0,0 1 0,2 1 0,0-1-1,4 31 1,-1-35 138,2 0-1,0 1 1,2-1-1,0 0 1,1-1-1,0 0 1,2 0 0,0-1-1,1 1 1,1-2-1,16 20 1,-1-7-140,2-1 0,0-2 0,2-1 0,1-1 0,1-1 0,1-2 0,69 32 0,-14-14-123,3-5 0,99 25 1,52 0-1432,340 38 1,259-25-526,1015-17 441,-4-168 743,-1304 37 383,-12-46 96,-445 94 681,126-55-1,-185 68-112,0-2 1,-1 0-1,-1-3 0,0 0 0,-2-2 0,50-49 1,-67 59-34,0-2 0,-1 1 0,-1-2 0,0 1 0,-1-1 0,0-1 0,-1 1 0,-1-1 0,0 0 0,-2-1 0,0 1 1,0-1-1,-2 0 0,0 0 0,-1 0 0,0 0 0,-2 0 0,0 0 0,0 0 0,-2 0 0,-9-31 0,0 12-23,-1 0 0,-3 1 0,0 0 0,-3 1 0,0 2 1,-2 0-1,-46-53 0,14 27 223,-2 2 0,-113-88 1,51 60-494,-3 6 1,-3 4 0,-3 6 0,-137-51-1,35 32-241,-367-88-1,-280 18-806,-4 90-243,632 61 626</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6:24.308"/>
    </inkml:context>
    <inkml:brush xml:id="br0">
      <inkml:brushProperty name="width" value="0.05" units="cm"/>
      <inkml:brushProperty name="height" value="0.05" units="cm"/>
      <inkml:brushProperty name="color" value="#FFFFFF"/>
    </inkml:brush>
  </inkml:definitions>
  <inkml:trace contextRef="#ctx0" brushRef="#br0">1 19 24575,'-1'-1'0,"1"0"0,0 0 0,0 0 0,0 1 0,0-1 0,0 0 0,0 0 0,0 1 0,0-1 0,1 0 0,-1 0 0,0 1 0,0-1 0,1 0 0,-1 0 0,0 1 0,1-1 0,-1 0 0,1 1 0,-1-1 0,1 1 0,-1-1 0,1 0 0,0 0 0,0 1 0,0 0 0,-1 0 0,1 0 0,0 0 0,0 0 0,-1 0 0,1 0 0,0 1 0,0-1 0,-1 0 0,1 0 0,0 1 0,-1-1 0,1 0 0,0 1 0,-1-1 0,1 1 0,0-1 0,0 1 0,5 4 0,0 1 0,-1-1 0,8 11 0,-3-2 0,0 2 0,-2-1 0,1 1 0,-2 0 0,0 1 0,5 20 0,-4-9 0,-2-1 0,-1 1 0,1 35 0,-6-60 0,0 1 0,0-1 0,0 1 0,0-1 0,-1 1 0,0-1 0,1 1 0,-2-1 0,1 1 0,-2 2 0,3-5 0,0 0 0,-1 0 0,0 0 0,1-1 0,-1 1 0,0 0 0,1-1 0,-1 1 0,0 0 0,1-1 0,-1 1 0,0-1 0,0 1 0,0-1 0,0 1 0,0-1 0,0 0 0,1 1 0,-1-1 0,0 0 0,0 0 0,0 0 0,0 0 0,0 0 0,0 0 0,0 0 0,0 0 0,0 0 0,0 0 0,0-1 0,0 1 0,0 0 0,0 0 0,0-1 0,1 1 0,-1-1 0,0 1 0,0-1 0,0 1 0,0-1 0,0-1 0,-3-1 0,0 0 0,0-1 0,1 1 0,-1-1 0,1 0 0,0 0 0,0 0 0,1-1 0,-1 1 0,1-1 0,0 1 0,0-1 0,0 0 0,1 1 0,0-1 0,0 0 0,0 0 0,0 0 0,1 0 0,0 0 0,0-1 0,1-7 0,0-2 0,2 1 0,-1 0 0,2-1 0,-1 1 0,2 0 0,10-22 0,-7 21 0,0 1 0,11-15 0,-16 25 0,-1 0 0,1 0 0,0 1 0,1-1 0,-1 1 0,1 0 0,-1 0 0,1 1 0,0-1 0,0 1 0,0-1 0,5-1 0,2 4-1365,-3 4-5461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6:24.698"/>
    </inkml:context>
    <inkml:brush xml:id="br0">
      <inkml:brushProperty name="width" value="0.05" units="cm"/>
      <inkml:brushProperty name="height" value="0.05" units="cm"/>
      <inkml:brushProperty name="color" value="#FFFFFF"/>
    </inkml:brush>
  </inkml:definitions>
  <inkml:trace contextRef="#ctx0" brushRef="#br0">0 86 24575,'1'5'0,"0"0"0,0 0 0,0 1 0,1-1 0,2 6 0,3 9 0,7 32 0,2-1 0,38 80 0,-52-127 0,0-1 0,0 1 0,0-1 0,1 1 0,4 4 0,-7-7 0,1-1 0,0 1 0,-1-1 0,1 0 0,-1 1 0,1-1 0,-1 0 0,1 1 0,0-1 0,-1 0 0,1 0 0,0 1 0,-1-1 0,1 0 0,-1 0 0,1 0 0,0 0 0,0 0 0,-1 0 0,1 0 0,0 0 0,-1 0 0,1-1 0,-1 1 0,1 0 0,0 0 0,-1 0 0,1-1 0,0 1 0,-1 0 0,1-1 0,-1 1 0,1-1 0,-1 1 0,1 0 0,-1-1 0,1 1 0,-1-1 0,0 0 0,1 1 0,-1-1 0,1 1 0,-1-1 0,0 0 0,8-13 0,-2 1 0,1-1 0,-2 0 0,0 0 0,4-21 0,-1 5 0,13-39 0,26-93 0,-37 130-1365</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6:26.286"/>
    </inkml:context>
    <inkml:brush xml:id="br0">
      <inkml:brushProperty name="width" value="0.05" units="cm"/>
      <inkml:brushProperty name="height" value="0.05" units="cm"/>
      <inkml:brushProperty name="color" value="#FFFFFF"/>
    </inkml:brush>
  </inkml:definitions>
  <inkml:trace contextRef="#ctx0" brushRef="#br0">336 271 24575,'0'-12'0,"0"1"0,0 0 0,0 1 0,-1-1 0,0 0 0,-5-16 0,5 25 0,0-1 0,0 0 0,-1 0 0,1 1 0,-1-1 0,0 1 0,1-1 0,-1 1 0,0 0 0,0-1 0,-1 1 0,1 0 0,0 0 0,-1 1 0,1-1 0,-1 1 0,1-1 0,-1 1 0,0 0 0,0 0 0,0 0 0,0 0 0,1 0 0,-7 0 0,0-1 0,0 1 0,0 1 0,-1 0 0,1 0 0,0 1 0,0 0 0,-1 0 0,1 1 0,0 0 0,0 1 0,0 0 0,1 0 0,-1 1 0,1 0 0,0 1 0,0-1 0,0 2 0,1-1 0,-8 7 0,7-3 0,0-1 0,0 1 0,1 0 0,0 0 0,1 1 0,0 0 0,0 0 0,1 1 0,0-1 0,1 1 0,1 0 0,-1 0 0,2 1 0,-3 20 0,4-22 0,0 1 0,1-1 0,0 1 0,1-1 0,0 1 0,0-1 0,1 1 0,6 15 0,-7-22 0,1 1 0,0-1 0,1 0 0,-1-1 0,1 1 0,-1 0 0,1-1 0,0 1 0,1-1 0,-1 0 0,0 0 0,1 0 0,0 0 0,0-1 0,-1 1 0,2-1 0,-1 0 0,0-1 0,0 1 0,1-1 0,-1 1 0,5 0 0,-3-1 0,0 0 0,1-1 0,-1 1 0,0-1 0,0 0 0,0 0 0,1-1 0,-1 0 0,0 0 0,0-1 0,0 1 0,0-1 0,-1 0 0,1-1 0,5-3 0,-3 1 0,0 0 0,-1-1 0,0 0 0,0 0 0,-1-1 0,0 0 0,0 0 0,0 0 0,5-11 0,0-1 0,-1-1 0,-2 0 0,0-1 0,0 0 0,-2 0 0,-1-1 0,4-37 0,-5 29 0,-1-1 0,-2 0 0,-2 0 0,-6-50 0,-4 53 0,3 20 0,7 8 0,1 1 0,-1-1 0,1 0 0,-1 0 0,1 0 0,0 1 0,-1-1 0,1 0 0,-1 1 0,1-1 0,0 0 0,-1 1 0,1-1 0,0 1 0,0-1 0,-1 0 0,1 1 0,0-1 0,0 1 0,0-1 0,-1 1 0,1-1 0,0 1 0,0-1 0,0 1 0,0 0 0,-3 11 0,1 0 0,0 0 0,1 0 0,0 0 0,2 24 0,11 63 0,-9-86 0,4 31-273,2-1 0,3 1 0,1-2 0,19 43 0,-23-65-6553</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6:26.780"/>
    </inkml:context>
    <inkml:brush xml:id="br0">
      <inkml:brushProperty name="width" value="0.05" units="cm"/>
      <inkml:brushProperty name="height" value="0.05" units="cm"/>
      <inkml:brushProperty name="color" value="#FFFFFF"/>
    </inkml:brush>
  </inkml:definitions>
  <inkml:trace contextRef="#ctx0" brushRef="#br0">0 27 24575,'0'-21'0,"0"16"0,0 15 0,0 382 0,2-391 0,2-8 0,7-16 0,-4 7 0,0 2 0,2-1 0,-1 1 0,2 1 0,0-1 0,0 1 0,15-13 0,-21 23 0,0 0 0,0 0 0,0 0 0,1 0 0,-1 0 0,1 1 0,-1 0 0,1 0 0,0 0 0,7-1 0,-8 2 0,0 1 0,-1 0 0,1 0 0,0 0 0,0 0 0,-1 1 0,1-1 0,0 1 0,-1 0 0,1 0 0,-1 1 0,1-1 0,-1 1 0,1-1 0,5 5 0,-3-1 0,-1-1 0,1 1 0,-1 1 0,0-1 0,-1 1 0,0 0 0,1 0 0,-2 0 0,1 0 0,-1 1 0,0-1 0,0 1 0,2 9 0,-2-4 0,0 0 0,0 0 0,-2 0 0,1 0 0,-1 0 0,-1 0 0,-1 15 0,0-23 0,1-1 0,-1 1 0,0-1 0,1 1 0,-1-1 0,-1 1 0,1-1 0,-1 0 0,1 0 0,-1 1 0,0-1 0,0 0 0,0-1 0,0 1 0,-1 0 0,1-1 0,-1 1 0,-5 3 0,3-3 0,1-1 0,-1 0 0,1 0 0,-1-1 0,0 1 0,0-1 0,0 0 0,0 0 0,0-1 0,0 0 0,0 0 0,-10-1 0,3 0-114,-1-1 1,1 0-1,0-2 0,0 1 0,1-1 1,-1-1-1,1 0 0,0 0 0,0-1 1,0-1-1,-11-9 0,9 5-6712</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6:53.327"/>
    </inkml:context>
    <inkml:brush xml:id="br0">
      <inkml:brushProperty name="width" value="0.05" units="cm"/>
      <inkml:brushProperty name="height" value="0.05" units="cm"/>
      <inkml:brushProperty name="color" value="#FFFFFF"/>
    </inkml:brush>
  </inkml:definitions>
  <inkml:trace contextRef="#ctx0" brushRef="#br0">79 2 24575,'-13'0'0,"6"-1"0,0 1 0,-1 0 0,-12 2 0,19-2 0,0 0 0,0 0 0,0 0 0,0 1 0,0-1 0,0 0 0,0 1 0,0-1 0,0 1 0,0-1 0,0 1 0,0-1 0,0 1 0,0-1 0,1 1 0,-1 0 0,0 0 0,1-1 0,-1 1 0,0 0 0,1 0 0,-1 0 0,1 0 0,-1 0 0,1 0 0,-1 0 0,1 0 0,0 0 0,-1 0 0,1 0 0,0 0 0,0 0 0,0 1 0,2 12 0,1-1 0,1 1 0,0-1 0,0 1 0,1-1 0,12 20 0,-1 1 0,14 38 0,33 120 0,-51-142 0,-3 0 0,-1 1 0,1 75 0,-10-100 0,1-14 0,-1 0 0,2-1 0,1 19 0,-1-27 0,-1-1 0,1 0 0,-1 1 0,1-1 0,0 0 0,0 0 0,0 1 0,0-1 0,0 0 0,0 0 0,1 0 0,-1 0 0,1 0 0,-1-1 0,1 1 0,0 0 0,0-1 0,0 1 0,0-1 0,0 0 0,0 0 0,4 2 0,3 0 0,-1-1 0,1 0 0,0-1 0,0 0 0,0 0 0,11-1 0,58-6 0,-52 3 0,235-37 316,-146 19-1156,136-6-1,-235 27-5985</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6:53.535"/>
    </inkml:context>
    <inkml:brush xml:id="br0">
      <inkml:brushProperty name="width" value="0.05" units="cm"/>
      <inkml:brushProperty name="height" value="0.05" units="cm"/>
      <inkml:brushProperty name="color" value="#FFFFFF"/>
    </inkml:brush>
  </inkml:definitions>
  <inkml:trace contextRef="#ctx0" brushRef="#br0">33 31 24575,'0'-3'0,"-3"-4"0,-1-3 0,3 2 0,5 6 0,5 6 0,6 5 0,7 8 0,6 9 0,0 6 0,-1 10 0,-5 6 0,-12 7 0,-20 9 0,-26 9 0,-33 6 0,-6-11-8191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6:57.241"/>
    </inkml:context>
    <inkml:brush xml:id="br0">
      <inkml:brushProperty name="width" value="0.05" units="cm"/>
      <inkml:brushProperty name="height" value="0.05" units="cm"/>
      <inkml:brushProperty name="color" value="#FFFFFF"/>
    </inkml:brush>
  </inkml:definitions>
  <inkml:trace contextRef="#ctx0" brushRef="#br0">1414 207 24575,'0'-9'0,"1"0"0,1 0 0,2-11 0,-2 14 0,-1 0 0,0-1 0,0 1 0,0-1 0,-1 1 0,0-8 0,-1 11 0,1 1 0,-1-1 0,0 0 0,0 1 0,0 0 0,0-1 0,0 1 0,0 0 0,-1-1 0,1 1 0,-1 0 0,0 0 0,1 0 0,-1 0 0,0 1 0,0-1 0,0 0 0,-1 1 0,-3-3 0,-3-1 0,0 1 0,-1 0 0,1 0 0,-1 1 0,0 0 0,0 1 0,-19-2 0,-76 1 0,76 3 0,-40 3 0,-104 16 0,-67 27 0,223-42 0,-27 5 0,-66 23 0,92-25 0,1 0 0,0 2 0,1 0 0,0 0 0,0 2 0,-20 17 0,-81 94 0,54-53 0,42-47 0,-13 12 0,-39 53 0,65-75 0,0 0 0,0 1 0,1-1 0,1 1 0,0 1 0,1-1 0,1 1 0,0 0 0,-3 15 0,5-8 0,1 1 0,0-1 0,2 1 0,0-1 0,1 1 0,2-1 0,5 21 0,-1-14 0,1 0 0,2 0 0,0-2 0,26 44 0,-28-56 0,1 0 0,0-1 0,1 0 0,0-1 0,1 0 0,1 0 0,20 14 0,-13-13 0,1-1 0,0-1 0,0 0 0,39 12 0,-5-8 0,0-2 0,1-3 0,95 6 0,-85-13 0,-1-3 0,1-3 0,0-3 0,93-20 0,-79 7 0,-1-3 0,-1-4 0,87-42 0,-138 56 0,-1-2 0,0-2 0,47-35 0,-59 39 0,-1 0 0,0-1 0,-1-1 0,-1 0 0,0-1 0,0 0 0,14-29 0,-12 14 0,-1 0 0,-1-1 0,-1-1 0,-2 1 0,-2-1 0,-1-1 0,2-41 0,-6 47 0,-1-1 0,-2 1 0,-1 0 0,-1 0 0,-1 0 0,-1 0 0,-1 1 0,-2 0 0,-12-28 0,13 40 0,-1-1 0,0 1 0,-1 1 0,0 0 0,-1 0 0,-1 1 0,0 1 0,0 0 0,-1 0 0,-1 2 0,1-1 0,-29-13 0,-11-1 0,-2 1 0,-73-19 0,55 19 0,66 21 3,-122-35 335,115 34-582,-1 1 0,0 1 1,0 0-1,0 0 0,1 1 1,-29 5-1,11 2-6582</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6:59.422"/>
    </inkml:context>
    <inkml:brush xml:id="br0">
      <inkml:brushProperty name="width" value="0.05" units="cm"/>
      <inkml:brushProperty name="height" value="0.05" units="cm"/>
      <inkml:brushProperty name="color" value="#FFFFFF"/>
    </inkml:brush>
  </inkml:definitions>
  <inkml:trace contextRef="#ctx0" brushRef="#br0">18 0 24575,'-10'432'0,"3"-70"-1365,7-339-5461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02.485"/>
    </inkml:context>
    <inkml:brush xml:id="br0">
      <inkml:brushProperty name="width" value="0.05" units="cm"/>
      <inkml:brushProperty name="height" value="0.05" units="cm"/>
      <inkml:brushProperty name="color" value="#FFFFFF"/>
    </inkml:brush>
  </inkml:definitions>
  <inkml:trace contextRef="#ctx0" brushRef="#br0">249 474 24575,'1'-2'0,"0"1"0,0-1 0,0 0 0,0 0 0,0 1 0,1-1 0,-1 1 0,0-1 0,1 1 0,-1 0 0,1-1 0,0 1 0,-1 0 0,1 0 0,0 0 0,3-1 0,3-3 0,-1 0 0,0 0 0,0-1 0,-1 0 0,0 0 0,0-1 0,0 0 0,-1 0 0,0 0 0,0 0 0,-1-1 0,0 0 0,0 0 0,0 0 0,-1 0 0,3-15 0,-6 21 0,0 1 0,0-1 0,0 0 0,0 0 0,0 1 0,0-1 0,0 0 0,0 0 0,-1 1 0,1-1 0,-1 0 0,1 1 0,-1-1 0,0 0 0,1 1 0,-1-1 0,0 1 0,0-1 0,0 1 0,0 0 0,-3-3 0,1 2 0,1 0 0,-1 1 0,0-1 0,0 1 0,0-1 0,0 1 0,0 0 0,0 0 0,0 1 0,0-1 0,-5 0 0,-1 1 0,-1-1 0,1 2 0,-1-1 0,1 1 0,-1 1 0,1 0 0,-13 4 0,7 0 0,1 1 0,0 0 0,0 1 0,0 1 0,1 0 0,1 1 0,-1 0 0,2 1 0,-1 0 0,2 1 0,-1 0 0,-9 16 0,13-17 0,0 0 0,1 0 0,0 1 0,1 0 0,0 0 0,1 0 0,0 1 0,1-1 0,0 1 0,1 0 0,0 0 0,1 0 0,1 0 0,0 0 0,3 17 0,-2-24 0,0 0 0,1 0 0,-1 0 0,1 0 0,0 0 0,1-1 0,0 1 0,0-1 0,0 1 0,0-1 0,1 0 0,0-1 0,0 1 0,0 0 0,0-1 0,1 0 0,0 0 0,0-1 0,0 1 0,0-1 0,0 0 0,1 0 0,-1-1 0,1 0 0,0 0 0,0 0 0,0 0 0,0-1 0,0 0 0,0-1 0,0 1 0,0-1 0,0 0 0,0-1 0,0 1 0,1-1 0,8-3 0,-1 0 0,0-1 0,0-1 0,-1 0 0,0-1 0,0-1 0,0 0 0,-1 0 0,0-1 0,-1-1 0,0 0 0,0-1 0,-1 0 0,-1 0 0,0-1 0,11-19 0,-8 10 0,-1-1 0,0 0 0,-2-1 0,-1 0 0,-1-1 0,-1 0 0,-1 0 0,3-40 0,-7-267 0,-1 319 0,48 463 0,-34-349 0,7 64-1365,-18-140-5461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02.966"/>
    </inkml:context>
    <inkml:brush xml:id="br0">
      <inkml:brushProperty name="width" value="0.05" units="cm"/>
      <inkml:brushProperty name="height" value="0.05" units="cm"/>
      <inkml:brushProperty name="color" value="#FFFFFF"/>
    </inkml:brush>
  </inkml:definitions>
  <inkml:trace contextRef="#ctx0" brushRef="#br0">0 0 24575,'0'498'0,"0"-493"0,0 0 0,1 0 0,-1-1 0,1 1 0,1 6 0,-2-11 0,0 0 0,0 0 0,1 1 0,-1-1 0,0 0 0,0 0 0,0 0 0,0 0 0,0 1 0,0-1 0,0 0 0,0 0 0,0 0 0,0 0 0,1 1 0,-1-1 0,0 0 0,0 0 0,0 0 0,0 0 0,1 0 0,-1 0 0,0 0 0,0 1 0,0-1 0,0 0 0,1 0 0,-1 0 0,0 0 0,0 0 0,0 0 0,1 0 0,-1 0 0,0 0 0,0 0 0,0 0 0,1 0 0,-1 0 0,0 0 0,0 0 0,0 0 0,0 0 0,1-1 0,10-15 0,13-54 0,-16 46 0,1 0 0,16-33 0,-22 51 0,1 0 0,0-1 0,0 1 0,1 1 0,0-1 0,0 1 0,0 0 0,0 0 0,1 0 0,0 1 0,0 0 0,13-7 0,-16 9 0,1 1 0,-1 0 0,1 0 0,-1 0 0,1 0 0,-1 0 0,1 1 0,-1-1 0,1 1 0,0 0 0,-1 0 0,1 1 0,0-1 0,-1 1 0,1-1 0,4 3 0,-3-1 0,0 1 0,0-1 0,0 1 0,-1 0 0,0 0 0,1 1 0,-1-1 0,0 1 0,0 0 0,3 4 0,3 6 0,-1 1 0,0 0 0,-1 0 0,0 0 0,10 32 0,-13-31 0,0 0 0,-1 0 0,-1 0 0,-1 0 0,2 24 0,-4-36 0,0 0 0,0 0 0,0-1 0,-1 1 0,1 0 0,-1 0 0,0 0 0,0-1 0,0 1 0,-1 0 0,1-1 0,-1 1 0,0-1 0,0 1 0,0-1 0,0 0 0,-1 0 0,1 0 0,-1 0 0,0 0 0,0-1 0,0 1 0,0-1 0,0 0 0,0 0 0,-1 0 0,1 0 0,-5 1 0,0-1-65,1 0 0,0 0 0,-1-1 0,1 0 0,-1 0 0,1-1 0,-1 0 0,1 0 0,-1-1 0,1 0 0,-1 0 0,1-1 0,-1 0 0,1 0 0,0-1 0,0 0 0,0 0 0,1-1 0,-1 1 0,-11-10 0,-1-5-6761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31.062"/>
    </inkml:context>
    <inkml:brush xml:id="br0">
      <inkml:brushProperty name="width" value="0.05" units="cm"/>
      <inkml:brushProperty name="height" value="0.05" units="cm"/>
      <inkml:brushProperty name="color" value="#FFFFFF"/>
    </inkml:brush>
  </inkml:definitions>
  <inkml:trace contextRef="#ctx0" brushRef="#br0">1 178 24575,'1'-11'0,"1"-1"0,0 1 0,1-1 0,0 1 0,0 0 0,7-12 0,4-14 0,-13 33 0,13-33 0,-13 36 0,-1 1 0,0-1 0,0 1 0,1-1 0,-1 1 0,0-1 0,0 1 0,1 0 0,-1-1 0,1 1 0,-1 0 0,0-1 0,1 1 0,-1 0 0,1-1 0,-1 1 0,1 0 0,-1 0 0,1 0 0,-1-1 0,1 1 0,-1 0 0,2 0 0,-2 0 0,1 1 0,0-1 0,0 1 0,-1-1 0,1 1 0,0 0 0,-1-1 0,1 1 0,-1 0 0,1-1 0,-1 1 0,1 0 0,-1 0 0,1-1 0,-1 1 0,0 0 0,1 0 0,-1 0 0,0 0 0,0 0 0,6 21 0,-2 0 0,0 0 0,-1 1 0,-1 25 0,0-8 0,8 335-1365,-10-313-5461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03.261"/>
    </inkml:context>
    <inkml:brush xml:id="br0">
      <inkml:brushProperty name="width" value="0.05" units="cm"/>
      <inkml:brushProperty name="height" value="0.05" units="cm"/>
      <inkml:brushProperty name="color" value="#FFFFFF"/>
    </inkml:brush>
  </inkml:definitions>
  <inkml:trace contextRef="#ctx0" brushRef="#br0">53 60 24575,'-10'0'0,"7"1"0,0-1 0,0 0 0,0 0 0,0 0 0,0 0 0,0-1 0,1 1 0,-1-1 0,0 1 0,0-1 0,0 0 0,-4-2 0,7 2 0,0 1 0,0 0 0,0-1 0,0 1 0,0 0 0,0 0 0,0-1 0,0 1 0,0 0 0,0 0 0,1-1 0,-1 1 0,0 0 0,0 0 0,0 0 0,0-1 0,0 1 0,1 0 0,-1 0 0,0 0 0,0-1 0,0 1 0,1 0 0,-1 0 0,0 0 0,0 0 0,1 0 0,-1 0 0,0-1 0,0 1 0,1 0 0,-1 0 0,0 0 0,0 0 0,1 0 0,-1 0 0,0 0 0,0 0 0,1 0 0,-1 0 0,0 0 0,0 0 0,1 0 0,-1 1 0,18-4 0,-18 2 0,338-35 0,-319 33-1365,-6-2-5461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03.530"/>
    </inkml:context>
    <inkml:brush xml:id="br0">
      <inkml:brushProperty name="width" value="0.05" units="cm"/>
      <inkml:brushProperty name="height" value="0.05" units="cm"/>
      <inkml:brushProperty name="color" value="#FFFFFF"/>
    </inkml:brush>
  </inkml:definitions>
  <inkml:trace contextRef="#ctx0" brushRef="#br0">147 190 24575,'0'-3'0,"0"-4"0,-3-4 0,-1-2 0,-3-3 0,-3-4 0,0-2 0,-1 0 0,1 1 0,0 4 0,-2 2 0,-2 3 0,-1 4 0,-1 6 0,2 10 0,3 2-8191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03.851"/>
    </inkml:context>
    <inkml:brush xml:id="br0">
      <inkml:brushProperty name="width" value="0.05" units="cm"/>
      <inkml:brushProperty name="height" value="0.05" units="cm"/>
      <inkml:brushProperty name="color" value="#FFFFFF"/>
    </inkml:brush>
  </inkml:definitions>
  <inkml:trace contextRef="#ctx0" brushRef="#br0">0 0 24575,'3'3'0,"1"7"0,3 5 0,0 2 0,-2-1-8191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04.769"/>
    </inkml:context>
    <inkml:brush xml:id="br0">
      <inkml:brushProperty name="width" value="0.05" units="cm"/>
      <inkml:brushProperty name="height" value="0.05" units="cm"/>
      <inkml:brushProperty name="color" value="#FFFFFF"/>
    </inkml:brush>
  </inkml:definitions>
  <inkml:trace contextRef="#ctx0" brushRef="#br0">216 469 24575,'0'-2'0,"0"0"0,0 0 0,0 1 0,0-1 0,0 0 0,0 0 0,-1 0 0,1 1 0,-1-1 0,1 0 0,-1 1 0,0-1 0,0 0 0,1 1 0,-1-1 0,0 1 0,0-1 0,-1 1 0,1-1 0,0 1 0,0 0 0,-1 0 0,1 0 0,0 0 0,-1 0 0,0 0 0,1 0 0,-1 0 0,1 0 0,-1 1 0,0-1 0,0 0 0,1 1 0,-1 0 0,0-1 0,0 1 0,1 0 0,-1 0 0,0 0 0,0 0 0,0 0 0,-2 1 0,-3 0 0,-1 1 0,1-1 0,0 1 0,-1 1 0,1-1 0,0 1 0,1 1 0,-14 7 0,12-5 0,1 1 0,-1-1 0,1 2 0,0-1 0,1 1 0,-1 0 0,1 0 0,1 1 0,0 0 0,-6 14 0,9-19 0,1-1 0,-1 1 0,1 0 0,0 0 0,0 0 0,0 0 0,0 0 0,1 0 0,0 0 0,0 0 0,0 0 0,0 0 0,1 0 0,-1 0 0,1 0 0,0 0 0,0 0 0,0-1 0,1 1 0,0 0 0,-1 0 0,1-1 0,0 1 0,1-1 0,-1 0 0,1 0 0,-1 0 0,1 0 0,3 3 0,-3-4 0,-1-1 0,0 1 0,1 0 0,0-1 0,-1 0 0,1 1 0,0-1 0,-1 0 0,1-1 0,0 1 0,0 0 0,0-1 0,0 1 0,0-1 0,0 0 0,0 0 0,4-1 0,-2 0 0,0 0 0,-1 0 0,1-1 0,0 0 0,0 0 0,-1 0 0,1-1 0,-1 1 0,6-6 0,1-1 0,0-1 0,-1 0 0,0-1 0,-1 0 0,0-1 0,8-13 0,-5 3 0,-1 0 0,-2 0 0,0-1 0,-1-1 0,-1 1 0,6-44 0,-4-3 0,0-76 0,-8 119 0,0-35 0,-1 56 0,0 1 0,-1 0 0,1 0 0,-1-1 0,-1 1 0,1 0 0,-1 0 0,-3-7 0,5 12 0,0 0 0,0-1 0,-1 1 0,1 0 0,0-1 0,0 1 0,-1 0 0,1-1 0,0 1 0,0 0 0,-1 0 0,1-1 0,0 1 0,-1 0 0,1 0 0,0 0 0,-1-1 0,1 1 0,0 0 0,-1 0 0,1 0 0,0 0 0,-1 0 0,1 0 0,-1 0 0,1 0 0,0 0 0,-1 0 0,1 0 0,0 0 0,-1 0 0,1 0 0,-1 0 0,1 0 0,0 0 0,-1 1 0,1-1 0,0 0 0,-1 0 0,1 0 0,0 0 0,-1 1 0,1-1 0,0 0 0,0 0 0,-1 1 0,1-1 0,0 0 0,0 1 0,0-1 0,-1 0 0,1 1 0,0-1 0,0 0 0,0 1 0,0-1 0,0 0 0,-1 1 0,1 0 0,-10 23 0,5 1 0,0-1 0,2 1 0,-1 25 0,4 78 0,0-107 0,1 49 0,2 0 0,4 0 0,24 103 0,-27-156-273,2-1 0,0 1 0,0-1 0,16 26 0,-7-20-6553</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05.158"/>
    </inkml:context>
    <inkml:brush xml:id="br0">
      <inkml:brushProperty name="width" value="0.05" units="cm"/>
      <inkml:brushProperty name="height" value="0.05" units="cm"/>
      <inkml:brushProperty name="color" value="#FFFFFF"/>
    </inkml:brush>
  </inkml:definitions>
  <inkml:trace contextRef="#ctx0" brushRef="#br0">57 228 24575,'-14'-6'0,"14"6"0,0-1 0,0 1 0,-1 0 0,1 0 0,0 0 0,0 0 0,0-1 0,0 1 0,0 0 0,-1 0 0,1 0 0,0 0 0,0-1 0,0 1 0,0 0 0,0 0 0,0-1 0,0 1 0,0 0 0,0 0 0,0 0 0,0-1 0,0 1 0,0 0 0,0 0 0,0-1 0,0 1 0,0 0 0,0 0 0,0 0 0,0-1 0,0 1 0,0 0 0,0 0 0,1 0 0,-1-1 0,0 1 0,0 0 0,0 0 0,0 0 0,0 0 0,1-1 0,-1 1 0,0 0 0,0 0 0,0 0 0,0 0 0,1 0 0,-1 0 0,0 0 0,0-1 0,1 1 0,-1 0 0,0 0 0,0 0 0,0 0 0,1 0 0,-1 0 0,0 0 0,0 0 0,1 0 0,-1 0 0,0 0 0,64-7 0,-44 5 0,-1 0 0,19-5 0,-31 6 0,-1-1 0,0 0 0,0 0 0,0-1 0,-1 0 0,1 0 0,0 0 0,-1 0 0,0-1 0,0 0 0,0 0 0,6-7 0,-9 8 0,1-1 0,-1 1 0,0-1 0,0 0 0,0 0 0,-1 0 0,1 1 0,-1-1 0,0-1 0,0 1 0,-1 0 0,1 0 0,-1 0 0,0 0 0,0 0 0,0-1 0,0 1 0,-1 0 0,0 0 0,-1-4 0,1 5 0,0-1 0,0 1 0,0 0 0,0 0 0,0 0 0,-1 0 0,1 0 0,-1 1 0,0-1 0,0 0 0,0 1 0,-1-1 0,1 1 0,0 0 0,-1 0 0,1 0 0,-1 0 0,0 0 0,0 0 0,0 1 0,0-1 0,0 1 0,0 0 0,0 0 0,0 0 0,0 0 0,-1 1 0,1-1 0,0 1 0,-1 0 0,-5 0 0,2 1 0,-1 0 0,1 0 0,0 0 0,0 1 0,0 0 0,0 1 0,1-1 0,-1 1 0,0 0 0,1 1 0,0 0 0,0 0 0,-10 9 0,5-2 0,2 1 0,0-1 0,0 2 0,1-1 0,0 1 0,1 0 0,1 1 0,0 0 0,1 0 0,1 0 0,0 0 0,0 1 0,-1 24 0,4-28 0,0 1 0,2-1 0,-1 1 0,1-1 0,1 1 0,0-1 0,0 0 0,5 13 0,-4-17 0,0 1 0,1-1 0,0 0 0,0 0 0,0 0 0,1-1 0,0 1 0,0-1 0,1-1 0,0 1 0,0-1 0,9 7 0,-4-5-273,0-1 0,1 0 0,0-1 0,18 6 0,5 0-6553</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05.608"/>
    </inkml:context>
    <inkml:brush xml:id="br0">
      <inkml:brushProperty name="width" value="0.05" units="cm"/>
      <inkml:brushProperty name="height" value="0.05" units="cm"/>
      <inkml:brushProperty name="color" value="#FFFFFF"/>
    </inkml:brush>
  </inkml:definitions>
  <inkml:trace contextRef="#ctx0" brushRef="#br0">19 76 24575,'-1'0'0,"1"1"0,-1-1 0,0 0 0,0 1 0,1-1 0,-1 1 0,0-1 0,1 1 0,-1-1 0,1 1 0,-1-1 0,1 1 0,-1 0 0,1-1 0,-1 1 0,1 0 0,-1-1 0,1 1 0,0 0 0,-1 0 0,1-1 0,0 1 0,0 0 0,0 0 0,0 0 0,0-1 0,-1 2 0,-2 28 0,3-26 0,-1 29 0,2 0 0,6 48 0,18 68 0,-12-80 0,-3-14 0,-3 0 0,1 112 0,-10-210 0,-2 1 0,-13-60 0,4 32 0,-2-30 0,-7-183 0,22 271 0,1 0 0,0 1 0,0-1 0,1 1 0,6-19 0,-8 28 0,1 0 0,0-1 0,0 1 0,0 0 0,0 0 0,0 0 0,0 0 0,1 0 0,-1 0 0,1 0 0,-1 0 0,1 1 0,0-1 0,0 0 0,0 1 0,0 0 0,0-1 0,0 1 0,0 0 0,0 0 0,0 0 0,0 0 0,1 1 0,-1-1 0,0 1 0,1-1 0,-1 1 0,0 0 0,1 0 0,-1 0 0,1 0 0,-1 0 0,5 1 0,2 2 0,0-1 0,0 2 0,0-1 0,-1 1 0,1 1 0,-1-1 0,0 1 0,0 1 0,-1 0 0,0 0 0,0 0 0,0 1 0,9 11 0,-9-9 0,0 1 0,0 0 0,0 0 0,-2 1 0,1-1 0,-1 1 0,-1 0 0,0 1 0,0-1 0,2 16 0,-6-21-44,1 0 0,-1 0 0,-1 0 0,1 0 0,-1 0 0,0 0 0,0 0 0,0 0 0,-1 0 0,0 0 0,0-1 0,-1 1 0,1 0 0,-1-1 0,0 0 0,-1 0 0,0 0 0,1 0-1,-1-1 1,-1 1 0,1-1 0,-1 0 0,1 0 0,-1-1 0,0 1 0,-1-1 0,1 0 0,0-1 0,-1 1 0,-11 3 0,-6 0-6782</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05.860"/>
    </inkml:context>
    <inkml:brush xml:id="br0">
      <inkml:brushProperty name="width" value="0.05" units="cm"/>
      <inkml:brushProperty name="height" value="0.05" units="cm"/>
      <inkml:brushProperty name="color" value="#FFFFFF"/>
    </inkml:brush>
  </inkml:definitions>
  <inkml:trace contextRef="#ctx0" brushRef="#br0">0 11 24575,'1'-9'0,"2"7"0,5 15 0,7 25 0,8 47-273,-5 1 0,-2 1 0,-5 0 0,0 94 0,-11-151-6553</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06.717"/>
    </inkml:context>
    <inkml:brush xml:id="br0">
      <inkml:brushProperty name="width" value="0.05" units="cm"/>
      <inkml:brushProperty name="height" value="0.05" units="cm"/>
      <inkml:brushProperty name="color" value="#FFFFFF"/>
    </inkml:brush>
  </inkml:definitions>
  <inkml:trace contextRef="#ctx0" brushRef="#br0">75 128 24575,'3'-11'0,"-2"7"0,-7 11 0,-3 5 0,0-1 0,2 2 0,0-1 0,0 1 0,1 0 0,0 1 0,1 0 0,-5 22 0,8-27 0,1 1 0,-1 0 0,1 0 0,1 0 0,0 0 0,0-1 0,1 1 0,0 0 0,1 0 0,0 0 0,0-1 0,1 1 0,7 13 0,-9-21 0,0 0 0,0 0 0,0 1 0,0-1 0,0 0 0,1 0 0,-1 0 0,1-1 0,0 1 0,-1 0 0,1-1 0,0 1 0,0-1 0,0 1 0,0-1 0,0 0 0,1 0 0,-1 0 0,0 0 0,1 0 0,-1 0 0,0-1 0,1 1 0,-1-1 0,0 0 0,1 1 0,-1-1 0,1 0 0,-1-1 0,1 1 0,-1 0 0,0-1 0,1 1 0,-1-1 0,1 0 0,-1 0 0,0 0 0,3-1 0,1-2 0,0 1 0,0-1 0,0 0 0,-1-1 0,0 1 0,0-1 0,0 0 0,-1-1 0,1 1 0,-1-1 0,0 0 0,4-9 0,-4 7 0,-1-1 0,-1 1 0,1-1 0,-1 0 0,-1 1 0,0-1 0,0 0 0,-1 0 0,0 0 0,0 0 0,-1 0 0,0 0 0,-1 0 0,0 1 0,0-1 0,-1 1 0,0-1 0,0 1 0,-1 0 0,0 0 0,-1 0 0,0 1 0,0 0 0,0-1 0,-1 2 0,-13-13 0,18 18 0,0 0 0,0 0 0,0 0 0,0 0 0,0 0 0,0 0 0,0 0 0,-1 1 0,1-1 0,0 0 0,-1 1 0,1-1 0,0 1 0,-1-1 0,1 1 0,-1 0 0,1-1 0,-1 1 0,-2 0 0,3 1 0,0-1 0,1 0 0,-1 1 0,0-1 0,0 1 0,0 0 0,1-1 0,-1 1 0,0 0 0,1-1 0,-1 1 0,0 0 0,1 0 0,-1-1 0,1 1 0,-1 0 0,1 0 0,0 0 0,-1 0 0,1 0 0,0 0 0,-1 1 0,0 3 0,1 0 0,-1 0 0,1 1 0,0-1 0,0 0 0,0 1 0,1-1 0,0 0 0,2 8 0,-2-9 0,1 0 0,0 0 0,0 0 0,1 0 0,-1-1 0,1 1 0,-1-1 0,1 1 0,0-1 0,1 0 0,-1 0 0,0-1 0,1 1 0,0-1 0,-1 0 0,1 0 0,0 0 0,0 0 0,0 0 0,0-1 0,1 0 0,5 1 0,-1 0 0,-1-1 0,0 0 0,0-1 0,1 0 0,-1 0 0,0-1 0,0 0 0,1-1 0,-1 1 0,0-2 0,7-2 0,-4 1 0,-1-1 0,0 0 0,0 0 0,-1-1 0,0-1 0,0 1 0,0-1 0,12-14 0,-15 14 0,-2 1 0,1-1 0,-1 0 0,0 0 0,0 0 0,0 0 0,-1-1 0,-1 1 0,1-1 0,-1 0 0,0 0 0,1-13 0,-3 16 0,2-33 0,-2 36 0,0 0 0,0 0 0,-1 0 0,1 0 0,0 0 0,-1 0 0,1 0 0,-1 0 0,0 0 0,0 0 0,0 1 0,1-1 0,-2 0 0,0-2 0,1 4 0,1 0 0,0 0 0,-1 0 0,1 0 0,-1 0 0,1 0 0,0 0 0,-1 0 0,1 0 0,0 0 0,-1 0 0,1 0 0,-1 1 0,1-1 0,0 0 0,-1 0 0,1 0 0,0 0 0,-1 1 0,1-1 0,0 0 0,0 0 0,-1 1 0,1-1 0,0 0 0,0 1 0,-1-1 0,1 0 0,0 1 0,0-1 0,0 0 0,-1 1 0,1-1 0,0 0 0,0 1 0,0-1 0,0 0 0,0 1 0,0 0 0,-7 16 0,-1 13 0,1 1 0,2 0 0,-2 40 0,7-66 0,0 0 0,0 0 0,0 0 0,1 0 0,0 0 0,0 0 0,0 0 0,1-1 0,-1 1 0,4 6 0,-4-9 0,0-1 0,0 0 0,0 0 0,0 1 0,0-1 0,0 0 0,0 0 0,0 0 0,1 0 0,-1 0 0,0 0 0,0-1 0,1 1 0,-1 0 0,1-1 0,-1 1 0,1-1 0,-1 1 0,1-1 0,-1 0 0,1 1 0,-1-1 0,1 0 0,-1 0 0,1 0 0,0 0 0,-1-1 0,1 1 0,-1 0 0,1-1 0,-1 1 0,1-1 0,-1 1 0,0-1 0,1 0 0,2-1 0,1-1 0,0 0 0,-1-1 0,1 0 0,0 1 0,-1-1 0,0-1 0,0 1 0,0-1 0,4-6 0,-6 7 0,1 1 0,-1-1 0,0 0 0,0 0 0,-1 0 0,1 0 0,-1-1 0,1 1 0,-1 0 0,-1-1 0,1 1 0,0-9 0,-12 46 0,2 19 0,-4 93 0,12 58 0,2-114 0,1-16 0,-1-13 0,-6 62 0,1-98-1365,1-9-5461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07.107"/>
    </inkml:context>
    <inkml:brush xml:id="br0">
      <inkml:brushProperty name="width" value="0.05" units="cm"/>
      <inkml:brushProperty name="height" value="0.05" units="cm"/>
      <inkml:brushProperty name="color" value="#FFFFFF"/>
    </inkml:brush>
  </inkml:definitions>
  <inkml:trace contextRef="#ctx0" brushRef="#br0">32 85 24575,'-3'3'0,"0"0"0,0 0 0,1 0 0,-1 0 0,1 1 0,0-1 0,0 1 0,0 0 0,0-1 0,1 1 0,-1 0 0,1 0 0,0 0 0,0 0 0,1 0 0,-1 0 0,1 4 0,0-5 0,0-1 0,1 0 0,-1 1 0,1-1 0,-1 0 0,1 0 0,0 0 0,0 1 0,0-1 0,0 0 0,0 0 0,0 0 0,1-1 0,-1 1 0,1 0 0,-1 0 0,1-1 0,0 1 0,-1-1 0,1 1 0,0-1 0,0 0 0,0 0 0,0 0 0,0 0 0,1 0 0,-1 0 0,0-1 0,0 1 0,0-1 0,3 1 0,0 0 0,-1-1 0,1 1 0,-1-1 0,1 0 0,0 0 0,-1-1 0,1 0 0,-1 1 0,1-1 0,-1-1 0,1 1 0,-1-1 0,0 1 0,0-1 0,0-1 0,0 1 0,0 0 0,0-1 0,-1 0 0,1 0 0,-1 0 0,1 0 0,-1-1 0,0 1 0,-1-1 0,1 0 0,-1 0 0,4-7 0,-4 7 0,0-1 0,0 1 0,0-1 0,-1 0 0,0 1 0,0-1 0,0 0 0,-1 0 0,1 0 0,-1 0 0,0 1 0,-1-1 0,1 0 0,-1 0 0,0 0 0,0 0 0,0 1 0,-1-1 0,0 1 0,0-1 0,0 1 0,0-1 0,-1 1 0,1 0 0,-1 0 0,0 1 0,-5-6 0,7 8 0,0 0 0,0 0 0,0 0 0,0 0 0,-1 0 0,1 0 0,0 1 0,-1-1 0,1 0 0,0 1 0,-1-1 0,1 1 0,-1-1 0,1 1 0,-1 0 0,1 0 0,-1 0 0,1-1 0,-1 1 0,1 1 0,-3-1 0,2 1 0,0 0 0,-1-1 0,1 1 0,0 1 0,0-1 0,0 0 0,0 0 0,0 1 0,0-1 0,1 1 0,-1 0 0,-2 2 0,-1 3 0,0 0 0,0 1 0,0 0 0,1-1 0,0 2 0,-3 9 0,3-5 49,0 1 0,1 0 0,0-1-1,2 1 1,-1 0 0,2 19 0,0-24-220,1 1 0,0-1 1,1 1-1,0-1 0,1 1 1,0-1-1,0 0 0,1 0 1,9 16-1,0-5-6655</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07.432"/>
    </inkml:context>
    <inkml:brush xml:id="br0">
      <inkml:brushProperty name="width" value="0.05" units="cm"/>
      <inkml:brushProperty name="height" value="0.05" units="cm"/>
      <inkml:brushProperty name="color" value="#FFFFFF"/>
    </inkml:brush>
  </inkml:definitions>
  <inkml:trace contextRef="#ctx0" brushRef="#br0">36 0 24575,'0'5'0,"1"0"0,0 0 0,1 0 0,-1 0 0,1-1 0,3 8 0,3 8 0,4 16 0,27 101 0,-36-120 0,0 0 0,0 0 0,-2 0 0,0 0 0,-1 0 0,-3 18 0,3-31 0,-1-1 0,0 0 0,0 1 0,0-1 0,0 0 0,-1 1 0,1-1 0,-1 0 0,0 0 0,0 0 0,0 0 0,0-1 0,0 1 0,-1-1 0,1 1 0,-1-1 0,0 0 0,-4 3 0,5-4 0,1 0 0,-1-1 0,0 1 0,1 0 0,-1-1 0,0 0 0,0 1 0,0-1 0,1 0 0,-1 0 0,0 0 0,0 0 0,0 0 0,1 0 0,-1-1 0,0 1 0,0 0 0,1-1 0,-1 0 0,0 1 0,1-1 0,-1 0 0,0 0 0,1 0 0,-1 0 0,1 0 0,0 0 0,-1 0 0,1-1 0,0 1 0,0 0 0,0-1 0,0 1 0,0-1 0,0 1 0,-1-4 0,-1-1 0,0 0 0,0-1 0,1 1 0,0-1 0,1 1 0,-1-1 0,1 0 0,1 1 0,-1-1 0,1 0 0,0 0 0,0 0 0,1 1 0,2-10 0,2-5 0,0 0 0,2 0 0,11-23 0,-7 19 114,1 0 0,17-26 0,-24 44-257,0 0 1,0 0 0,0 1 0,1-1-1,0 1 1,0 0 0,1 1 0,0 0 0,0 0-1,0 0 1,8-3 0,2 2-6684</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31.422"/>
    </inkml:context>
    <inkml:brush xml:id="br0">
      <inkml:brushProperty name="width" value="0.05" units="cm"/>
      <inkml:brushProperty name="height" value="0.05" units="cm"/>
      <inkml:brushProperty name="color" value="#FFFFFF"/>
    </inkml:brush>
  </inkml:definitions>
  <inkml:trace contextRef="#ctx0" brushRef="#br0">10 410 24575,'-1'-3'0,"-1"0"0,1 0 0,0 0 0,0 0 0,0 0 0,0 0 0,1 0 0,-1 0 0,1 0 0,0-4 0,0 5 0,0 1 0,0 0 0,1-1 0,-1 1 0,1 0 0,-1 0 0,1-1 0,-1 1 0,1 0 0,0 0 0,0 0 0,-1 0 0,1 0 0,0 0 0,0 0 0,0 0 0,0 0 0,0 1 0,0-1 0,0 0 0,1 1 0,-1-1 0,0 0 0,0 1 0,0-1 0,1 1 0,0-1 0,17-2 0,-1-1 0,1 2 0,-1 1 0,24 0 0,7 0 0,33-1 0,49-4 0,-108 4 0,0-1 0,0-2 0,32-9 0,-51 12 0,-1 1 0,1 0 0,0-1 0,-1 0 0,0 1 0,1-1 0,-1-1 0,0 1 0,0 0 0,0-1 0,-1 1 0,1-1 0,-1 0 0,1 0 0,-1 0 0,0 0 0,2-5 0,-2 4 0,-1 0 0,0-1 0,0 1 0,0 0 0,0-1 0,-1 1 0,0-1 0,0 1 0,0-1 0,0 0 0,-1 1 0,0 0 0,0-1 0,-1-4 0,-5-13 0,-1 0 0,-1 0 0,-1 1 0,-1 0 0,-1 1 0,-14-20 0,25 39 0,1 0 0,-1 0 0,0 0 0,1 0 0,-1 0 0,0 0 0,0 0 0,0 0 0,1 1 0,-1-1 0,0 0 0,0 0 0,-1 1 0,1-1 0,0 1 0,0-1 0,0 1 0,0-1 0,0 1 0,-1-1 0,-1 1 0,3 0 0,-1 1 0,0-1 0,1 1 0,-1 0 0,0-1 0,1 1 0,-1 0 0,1-1 0,-1 1 0,1 0 0,-1-1 0,1 1 0,0 0 0,-1 0 0,1 0 0,0-1 0,0 1 0,-1 0 0,1 0 0,0 0 0,0 0 0,0 1 0,-1 11 0,1 1 0,2 22 0,-2-32 0,7 91 0,5 0 0,34 140 0,-31-190-1365,-2-10-5461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07.696"/>
    </inkml:context>
    <inkml:brush xml:id="br0">
      <inkml:brushProperty name="width" value="0.05" units="cm"/>
      <inkml:brushProperty name="height" value="0.05" units="cm"/>
      <inkml:brushProperty name="color" value="#FFFFFF"/>
    </inkml:brush>
  </inkml:definitions>
  <inkml:trace contextRef="#ctx0" brushRef="#br0">28 24 24575,'1'-2'0,"0"1"0,-1-1 0,1 1 0,0-1 0,0 1 0,0 0 0,0-1 0,0 1 0,0 0 0,1 0 0,-1 0 0,0 0 0,0 0 0,1 0 0,-1 0 0,1 0 0,-1 0 0,2 0 0,-1 1 0,-1 0 0,0 0 0,1-1 0,-1 2 0,0-1 0,1 0 0,-1 0 0,0 0 0,1 1 0,-1-1 0,0 0 0,0 1 0,0-1 0,1 1 0,-1 0 0,0-1 0,2 3 0,1 0 0,1 1 0,-1 1 0,0-1 0,-1 0 0,1 1 0,-1 0 0,0 0 0,5 9 0,12 34 0,-3 1 0,22 89 0,-3 108 0,-32-197 0,-2 1 0,-2-1 0,-8 52 0,6-81 0,-2 1 0,0-2 0,-1 1 0,-2 0 0,1-1 0,-2-1 0,-1 1 0,0-1 0,-1 0 0,-16 20 0,11-21-455,-1 0 0,-18 16 0,-34 22-6371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08.377"/>
    </inkml:context>
    <inkml:brush xml:id="br0">
      <inkml:brushProperty name="width" value="0.05" units="cm"/>
      <inkml:brushProperty name="height" value="0.05" units="cm"/>
      <inkml:brushProperty name="color" value="#FFFFFF"/>
    </inkml:brush>
  </inkml:definitions>
  <inkml:trace contextRef="#ctx0" brushRef="#br0">206 9 24575,'-1'-1'0,"1"0"0,-1 0 0,0 1 0,0-1 0,0 0 0,0 1 0,0-1 0,0 1 0,0-1 0,0 1 0,-1 0 0,1-1 0,0 1 0,0 0 0,0 0 0,0 0 0,0 0 0,-1 0 0,1 0 0,-2 0 0,0 1 0,1 0 0,-1 0 0,0 0 0,1 0 0,-1 1 0,1-1 0,0 0 0,-4 4 0,-2 1 0,1 1 0,0 1 0,-12 15 0,7-4 0,0 0 0,1 1 0,1 1 0,2 0 0,0 0 0,-9 35 0,6-5 0,-8 91 0,14-88 0,4 1 0,1-1 0,3 0 0,3 1 0,21 94 0,-19-119 0,2-1 0,1 0 0,1-1 0,29 50 0,-29-59 0,1-2 0,0 1 0,2-2 0,-1 0 0,2 0 0,0-2 0,30 21 0,-30-25-227,1 0-1,1-1 1,0-1-1,0-1 1,24 7-1,18 0-6598</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31.403"/>
    </inkml:context>
    <inkml:brush xml:id="br0">
      <inkml:brushProperty name="width" value="0.05" units="cm"/>
      <inkml:brushProperty name="height" value="0.05" units="cm"/>
      <inkml:brushProperty name="color" value="#FFFFFF"/>
    </inkml:brush>
  </inkml:definitions>
  <inkml:trace contextRef="#ctx0" brushRef="#br0">53 5 24575,'1'-1'0,"-1"1"0,1 0 0,-1-1 0,0 1 0,1 0 0,-1-1 0,1 1 0,-1 0 0,1 0 0,-1-1 0,1 1 0,-1 0 0,1 0 0,0 0 0,-1 0 0,1 0 0,-1 0 0,1-1 0,-1 1 0,1 1 0,-1-1 0,1 0 0,0 0 0,-1 0 0,1 0 0,-1 0 0,1 0 0,-1 1 0,1-1 0,-1 0 0,1 0 0,-1 1 0,1-1 0,-1 0 0,0 1 0,1-1 0,-1 1 0,1-1 0,-1 0 0,0 1 0,1-1 0,-1 1 0,0-1 0,0 1 0,1-1 0,-1 1 0,0 0 0,2 2 0,-1 0 0,1 0 0,-1 0 0,0 0 0,0 0 0,0 0 0,0 4 0,-1 3 0,-1 1 0,0-1 0,0 1 0,-1-1 0,-1 0 0,-6 18 0,-5 24 0,-6 94 0,4-44 0,9-67 0,-3 47 0,10-78 0,0 1 0,0-1 0,0 1 0,1 0 0,0-1 0,0 1 0,0-1 0,0 0 0,1 1 0,0-1 0,-1 0 0,2 0 0,-1 0 0,0 0 0,1 0 0,0-1 0,0 1 0,0-1 0,0 0 0,0 1 0,1-2 0,-1 1 0,1 0 0,0-1 0,0 1 0,0-1 0,0 0 0,7 2 0,8 2 0,0 0 0,0-1 0,1-2 0,0 0 0,24 1 0,618-11-644,-464-2 371,357-13-577,1144-58-2446,-1150 44 2966,1625-96 266,-683 35-536,-508 28-12,0 22 315,-168 26 3947,-714 13-1911,18 0-162,-116 8-1549,0 1-135,0-1 0,-1 0-1,1 0 1,-1 0 0,1-1 0,-1 1 0,1-1 0,-1 1 0,1-1-1,-1 0 1,0 0 0,4-1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31.698"/>
    </inkml:context>
    <inkml:brush xml:id="br0">
      <inkml:brushProperty name="width" value="0.05" units="cm"/>
      <inkml:brushProperty name="height" value="0.05" units="cm"/>
      <inkml:brushProperty name="color" value="#FFFFFF"/>
    </inkml:brush>
  </inkml:definitions>
  <inkml:trace contextRef="#ctx0" brushRef="#br0">19 2 24575,'-1'0'0,"1"0"0,0 0 0,0-1 0,0 1 0,-1 0 0,1 0 0,0 0 0,0 0 0,-1 0 0,1 0 0,0 0 0,0 0 0,0 0 0,-1 0 0,1 0 0,0 0 0,0 0 0,-1 0 0,1 0 0,0 0 0,0 0 0,-1 0 0,1 0 0,0 0 0,0 1 0,-1-1 0,1 0 0,0 0 0,0 0 0,0 0 0,0 0 0,-1 1 0,1-1 0,0 0 0,0 0 0,0 0 0,0 0 0,-1 1 0,1-1 0,0 0 0,0 0 0,0 1 0,0-1 0,0 0 0,0 0 0,0 1 0,12 8 0,31 12 0,-37-18 0,1 0 0,41 19 0,47 29 0,-82-42 0,0-1 0,-1 1 0,0 1 0,0 1 0,-1-1 0,-1 2 0,0-1 0,12 18 0,-19-24 0,0 0 0,-1 0 0,1 1 0,-1-1 0,0 1 0,0-1 0,-1 1 0,1 0 0,-1-1 0,-1 1 0,1 0 0,-1 0 0,0 0 0,-1 9 0,-1-7 0,0 0 0,0 0 0,-1-1 0,0 0 0,0 1 0,0-1 0,-1 0 0,-1 0 0,-7 10 0,-4 0 0,0 0 0,0-2 0,-2 0 0,0-1 0,-1 0 0,-32 17 0,15-13-682,-40 15-1,25-14-6143</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32.646"/>
    </inkml:context>
    <inkml:brush xml:id="br0">
      <inkml:brushProperty name="width" value="0.05" units="cm"/>
      <inkml:brushProperty name="height" value="0.05" units="cm"/>
      <inkml:brushProperty name="color" value="#FFFFFF"/>
    </inkml:brush>
  </inkml:definitions>
  <inkml:trace contextRef="#ctx0" brushRef="#br0">607 1 24575,'-9'0'0,"1"1"0,-1 0 0,0 1 0,1 0 0,-1 0 0,-14 6 0,-47 27 0,61-30 0,-25 15 0,0 2 0,1 1 0,1 1 0,2 2 0,0 1 0,-48 58 0,55-57 0,2 2 0,1 1 0,1 0 0,1 1 0,2 1 0,1 1 0,-17 60 0,27-72 0,0 0 0,2 0 0,1 1 0,0-1 0,2 1 0,0-1 0,2 0 0,0 1 0,2-1 0,0 0 0,2 0 0,0-1 0,13 30 0,-11-33 0,2-1 0,-1 1 0,2-2 0,0 1 0,2-2 0,-1 1 0,2-2 0,0 0 0,0 0 0,2-1 0,-1-1 0,2-1 0,-1 0 0,2-1 0,24 11 0,-17-12 0,0-1 0,1-1 0,0 0 0,0-3 0,0 0 0,1-1 0,-1-2 0,1 0 0,-1-2 0,1-1 0,-1-1 0,0-1 0,0-2 0,0 0 0,0-2 0,-1-1 0,34-17 0,-31 13 0,-2-2 0,0-1 0,-1-1 0,0-1 0,-1-1 0,-2-1 0,0-1 0,-1-1 0,-1-1 0,-1-1 0,-1-1 0,-1 0 0,-1-1 0,24-56 0,-31 57 0,-1-1 0,0 0 0,-2 0 0,-2-1 0,0 0 0,-1 0 0,-2 0 0,-1 0 0,-1 0 0,-1 0 0,-1 0 0,-9-31 0,7 39 0,0 1 0,-2-1 0,0 1 0,-1 1 0,-1-1 0,0 2 0,-2-1 0,1 1 0,-2 1 0,0 0 0,-1 0 0,-1 2 0,0-1 0,-1 2 0,0 0 0,-1 1 0,-29-17 0,19 17 57,0 0 0,-1 1 0,0 2 0,0 1 0,-54-7 0,26 9-626,0 2 0,-55 5 0,7 6-6257</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33.374"/>
    </inkml:context>
    <inkml:brush xml:id="br0">
      <inkml:brushProperty name="width" value="0.05" units="cm"/>
      <inkml:brushProperty name="height" value="0.05" units="cm"/>
      <inkml:brushProperty name="color" value="#FFFFFF"/>
    </inkml:brush>
  </inkml:definitions>
  <inkml:trace contextRef="#ctx0" brushRef="#br0">344 49 24575,'0'0'0,"0"0"0,1 0 0,-1 0 0,0 0 0,1 0 0,-1 0 0,0 0 0,1 0 0,-1 0 0,0 0 0,0 0 0,1 0 0,-1 0 0,0 0 0,1 0 0,-1 0 0,0-1 0,0 1 0,1 0 0,-1 0 0,0 0 0,0-1 0,0 1 0,1 0 0,-1 0 0,0 0 0,0-1 0,0 1 0,0 0 0,1 0 0,-1-1 0,0 1 0,0 0 0,0-1 0,0 1 0,0 0 0,0 0 0,0-1 0,0 1 0,0 0 0,0-1 0,0 1 0,0 0 0,0-1 0,0 1 0,0 0 0,0 0 0,0-1 0,0 1 0,0 0 0,0 0 0,-1-1 0,1 1 0,0 0 0,0-1 0,0 1 0,0 0 0,-1-1 0,-12-13 0,1 10 0,1 0 0,-1 1 0,0 1 0,0-1 0,-17 1 0,11 0 0,5 0 0,1 2 0,-1 0 0,1 0 0,-25 5 0,33-5 0,0 1 0,0 0 0,0 0 0,0 0 0,0 1 0,0-1 0,0 1 0,0 0 0,1 0 0,-1 0 0,1 1 0,-1-1 0,1 1 0,0 0 0,0 0 0,0 0 0,1 0 0,-5 6 0,6-7 0,1-1 0,-1 1 0,1-1 0,-1 1 0,1-1 0,-1 1 0,1-1 0,0 1 0,0 0 0,0-1 0,0 1 0,0 0 0,0-1 0,0 1 0,0 0 0,1-1 0,-1 1 0,1-1 0,-1 1 0,2 1 0,0 0 0,-1 0 0,2 0 0,-1 0 0,0-1 0,0 1 0,1-1 0,-1 1 0,1-1 0,4 2 0,5 3 0,0 0 0,1-1 0,21 8 0,-33-14 0,201 63 0,-196-61 0,0 0 0,0 0 0,0 1 0,9 5 0,-14-7 0,-1-1 0,1 0 0,0 1 0,-1-1 0,1 1 0,0-1 0,-1 1 0,1 0 0,-1-1 0,1 1 0,-1-1 0,1 1 0,-1 0 0,1 0 0,-1-1 0,0 1 0,1 0 0,-1 0 0,0-1 0,0 1 0,0 0 0,1 0 0,-1 0 0,0-1 0,0 1 0,0 0 0,0 0 0,0 0 0,-1-1 0,1 1 0,0 0 0,0 0 0,0 0 0,-1-1 0,1 1 0,0 0 0,-1 0 0,1-1 0,-1 1 0,1 0 0,-1-1 0,1 1 0,-1-1 0,1 1 0,-1 0 0,-1 0 0,-4 4 0,-1 1 0,0-2 0,0 1 0,0-1 0,-1 0 0,1 0 0,-15 4 0,-61 15 0,78-22 0,-192 31-1365,139-27-5461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35.101"/>
    </inkml:context>
    <inkml:brush xml:id="br0">
      <inkml:brushProperty name="width" value="0.05" units="cm"/>
      <inkml:brushProperty name="height" value="0.05" units="cm"/>
      <inkml:brushProperty name="color" value="#FFFFFF"/>
    </inkml:brush>
  </inkml:definitions>
  <inkml:trace contextRef="#ctx0" brushRef="#br0">2 121 24575,'0'0'0,"0"-1"0,1 1 0,-1-1 0,1 1 0,-1-1 0,0 1 0,1-1 0,0 1 0,-1-1 0,1 1 0,-1 0 0,1-1 0,-1 1 0,1 0 0,0-1 0,-1 1 0,1 0 0,0 0 0,-1 0 0,1 0 0,0-1 0,-1 1 0,1 0 0,0 0 0,-1 0 0,1 1 0,0-1 0,-1 0 0,1 0 0,0 0 0,-1 0 0,2 1 0,-1 0 0,0 0 0,0 1 0,0-1 0,0 0 0,0 0 0,0 1 0,-1-1 0,1 1 0,0-1 0,-1 1 0,1-1 0,-1 1 0,1 1 0,1 10 0,-1-1 0,1 19 0,-2-29 0,1 35 0,-2 0 0,-1-1 0,-2 1 0,-15 61 0,12-84 0,3-22 0,3-23 0,2-12 0,2 0 0,2 0 0,2 0 0,1 1 0,26-75 0,-11 67 0,-22 48 0,0 0 0,0 0 0,0 0 0,0 0 0,1 0 0,-1 0 0,1 0 0,-1 1 0,1-1 0,0 0 0,0 1 0,0 0 0,-1-1 0,1 1 0,1 0 0,-1 0 0,0 0 0,0 0 0,0 0 0,3 0 0,-3 1 0,0 1 0,-1-1 0,1 0 0,0 1 0,-1 0 0,1-1 0,-1 1 0,1 0 0,-1 0 0,1 0 0,-1 0 0,1 0 0,-1 0 0,0 0 0,0 0 0,1 0 0,-1 1 0,0-1 0,0 1 0,0-1 0,0 2 0,18 36 0,-18-36 0,4 11 0,0 0 0,-1 1 0,0-1 0,-1 1 0,1 29 0,-4-39 0,0 1 0,0 0 0,-1-1 0,0 1 0,0-1 0,0 0 0,-1 1 0,-3 7 0,4-10 0,-1-1 0,1 1 0,-1 0 0,0-1 0,0 0 0,0 1 0,0-1 0,0 0 0,-1 0 0,1 0 0,-1 0 0,1-1 0,-1 1 0,1-1 0,-1 1 0,-4 0 0,-58 16 0,64-18 0,1 0 0,-1 0 0,1 0 0,0 1 0,-1-1 0,1 0 0,0 0 0,-1 1 0,1-1 0,0 0 0,-1 1 0,1-1 0,0 0 0,-1 1 0,1-1 0,0 0 0,0 1 0,0-1 0,-1 0 0,1 1 0,0-1 0,0 1 0,0-1 0,0 1 0,0-1 0,0 0 0,0 1 0,0-1 0,0 1 0,0-1 0,0 1 0,0-1 0,0 1 0,0-1 0,0 0 0,0 1 0,0-1 0,1 1 0,-1-1 0,0 0 0,0 1 0,0-1 0,1 0 0,-1 1 0,0-1 0,1 0 0,-1 1 0,0-1 0,1 0 0,-1 1 0,0-1 0,1 0 0,-1 0 0,1 1 0,26 18 0,-22-16 0,153 98-1365,-136-86-5461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35.525"/>
    </inkml:context>
    <inkml:brush xml:id="br0">
      <inkml:brushProperty name="width" value="0.05" units="cm"/>
      <inkml:brushProperty name="height" value="0.05" units="cm"/>
      <inkml:brushProperty name="color" value="#FFFFFF"/>
    </inkml:brush>
  </inkml:definitions>
  <inkml:trace contextRef="#ctx0" brushRef="#br0">636 16 24575,'-20'-5'0,"-1"1"0,0 1 0,1 0 0,-1 2 0,-27 1 0,28 0 0,-15 0 0,0 1 0,1 2 0,-1 1 0,1 2 0,-37 11 0,59-13 0,0-1 0,1 2 0,0 0 0,0 0 0,0 1 0,1 0 0,0 1 0,0 0 0,1 0 0,-1 1 0,2 1 0,-1-1 0,1 2 0,0-1 0,1 1 0,0 0 0,1 0 0,-6 13 0,4 0 0,0-1 0,2 2 0,1-1 0,0 1 0,2 0 0,1 0 0,1 0 0,3 44 0,3-19 0,2 0 0,3 0 0,19 59 0,-19-77 0,1-2 0,1 1 0,1-1 0,2-1 0,1-1 0,1 0 0,30 36 0,-37-51 0,2 0 0,-1 0 0,2-1 0,-1-1 0,2 0 0,-1-1 0,1 0 0,1-1 0,-1-1 0,1 0 0,0-1 0,1-1 0,0 0 0,0-1 0,0-1 0,19 2 0,-16-4 0,-1-1 0,1-1 0,-1 0 0,1-2 0,-1 0 0,0-1 0,0-1 0,0 0 0,26-12 0,-23 6 0,1 0 0,-2-2 0,1 0 0,-2-2 0,0 0 0,32-33 0,-32 27 0,-1-1 0,0 0 0,-2-2 0,-1 0 0,0-1 0,-2 0 0,-1-1 0,-1-1 0,-1 0 0,-2 0 0,0-1 0,-2 0 0,2-30 0,-6 43 0,-2 0 0,0 0 0,-1 0 0,-1 0 0,0-1 0,-1 2 0,0-1 0,-2 0 0,1 1 0,-2-1 0,0 2 0,-1-1 0,0 0 0,-1 1 0,0 1 0,-1-1 0,0 1 0,-1 1 0,-1 0 0,0 0 0,0 1 0,-1 1 0,0 0 0,-1 0 0,-23-11 0,3 5-195,-1 1 0,0 2 0,-1 1 0,0 2 0,-1 2 0,-53-5 0,-7 3-6631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36.521"/>
    </inkml:context>
    <inkml:brush xml:id="br0">
      <inkml:brushProperty name="width" value="0.05" units="cm"/>
      <inkml:brushProperty name="height" value="0.05" units="cm"/>
      <inkml:brushProperty name="color" value="#FFFFFF"/>
    </inkml:brush>
  </inkml:definitions>
  <inkml:trace contextRef="#ctx0" brushRef="#br0">491 89 24575,'-22'2'0,"1"1"0,-1 1 0,1 1 0,0 1 0,1 1 0,-24 10 0,26-10 0,-1 1 0,-1 1 0,2 1 0,0 1 0,0 0 0,1 1 0,0 1 0,1 0 0,0 1 0,1 1 0,1 1 0,1 0 0,0 1 0,1 0 0,-14 25 0,18-26 0,1 0 0,0 1 0,1 0 0,0 0 0,2 1 0,0-1 0,1 1 0,1 0 0,0 0 0,1 0 0,1 0 0,1 0 0,1 0 0,0 0 0,1-1 0,1 1 0,7 19 0,-3-19 0,0 1 0,1-2 0,1 1 0,0-1 0,1-1 0,1 0 0,1-1 0,0 0 0,1-1 0,0 0 0,1-1 0,1-1 0,0 0 0,1-1 0,0-1 0,0-1 0,33 13 0,-26-13 0,0-1 0,0-2 0,1 0 0,0-2 0,0 0 0,0-2 0,0-1 0,0-1 0,0-1 0,1-1 0,-1-1 0,0-1 0,37-12 0,-33 6 0,-1-2 0,-1 0 0,0-2 0,0-1 0,-2-1 0,0-1 0,-1-1 0,0-1 0,-2-1 0,0-2 0,-2 0 0,0-1 0,-2-1 0,0 0 0,-2-2 0,0 0 0,-2 0 0,-1-2 0,-1 1 0,-2-2 0,0 1 0,-2-2 0,-1 1 0,-2-1 0,-1 0 0,1-47 0,-5 64 0,0 0 0,-2-1 0,1 1 0,-2 0 0,1 1 0,-2-1 0,0 0 0,0 1 0,-1 0 0,-1 0 0,0 0 0,-1 1 0,0 0 0,0 0 0,-1 0 0,-1 1 0,0 1 0,0-1 0,-1 1 0,0 1 0,0 0 0,-1 0 0,0 1 0,0 1 0,-1 0 0,-16-6 0,1 3-170,0 1-1,-1 2 0,0 1 1,0 1-1,0 1 0,-1 2 1,-38 2-1,-17 5-6655</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37.194"/>
    </inkml:context>
    <inkml:brush xml:id="br0">
      <inkml:brushProperty name="width" value="0.05" units="cm"/>
      <inkml:brushProperty name="height" value="0.05" units="cm"/>
      <inkml:brushProperty name="color" value="#FFFFFF"/>
    </inkml:brush>
  </inkml:definitions>
  <inkml:trace contextRef="#ctx0" brushRef="#br0">253 110 24575,'4'-33'0,"-3"29"0,0 0 0,0 0 0,0 0 0,-1 0 0,0 0 0,0 0 0,-1-8 0,1 11 0,-1-1 0,0 0 0,1 1 0,-1-1 0,0 1 0,0-1 0,0 1 0,0-1 0,0 1 0,0 0 0,-1 0 0,1 0 0,0-1 0,-1 1 0,1 0 0,-1 0 0,1 1 0,-1-1 0,1 0 0,-1 0 0,0 1 0,1-1 0,-4 0 0,-5-1 0,-1 0 0,-1 0 0,1 1 0,0 0 0,0 1 0,0 0 0,0 1 0,-22 4 0,27-4 0,1 0 0,0 0 0,-1 1 0,1-1 0,0 1 0,0 1 0,0-1 0,0 1 0,0 0 0,0 0 0,1 0 0,-1 0 0,1 1 0,0 0 0,0 0 0,1 0 0,-1 1 0,1-1 0,-5 9 0,7-11 0,0 1 0,1-1 0,-1 1 0,0-1 0,1 1 0,0-1 0,0 1 0,0-1 0,0 1 0,0-1 0,0 1 0,1 0 0,-1-1 0,1 1 0,-1-1 0,1 0 0,0 1 0,0-1 0,0 0 0,1 1 0,-1-1 0,1 0 0,-1 0 0,1 0 0,-1 0 0,1 0 0,0 0 0,3 1 0,6 6 0,1 0 0,0-1 0,26 13 0,-20-12 0,5 3 0,33 20 0,-52-29 0,0-1 0,-1 1 0,0 0 0,1 0 0,-1 0 0,0 0 0,0 0 0,-1 1 0,1 0 0,-1-1 0,3 6 0,-5-8 0,1 0 0,-1 0 0,0 0 0,0 0 0,0 0 0,0 0 0,0 0 0,0 0 0,0 0 0,0 0 0,0 0 0,0 0 0,0 0 0,-1 0 0,1 0 0,0-1 0,-1 1 0,1 0 0,-1 0 0,1 0 0,-1 0 0,1 0 0,-1 0 0,0-1 0,1 1 0,-1 0 0,0-1 0,0 1 0,0 0 0,1-1 0,-1 1 0,0-1 0,0 1 0,0-1 0,-1 1 0,-4 2 0,-1-1 0,1 0 0,-13 3 0,19-5 0,-21 4-227,1 0-1,-1-2 1,0-1-1,0 0 1,-37-5-1,34 0-6598</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31.779"/>
    </inkml:context>
    <inkml:brush xml:id="br0">
      <inkml:brushProperty name="width" value="0.05" units="cm"/>
      <inkml:brushProperty name="height" value="0.05" units="cm"/>
      <inkml:brushProperty name="color" value="#FFFFFF"/>
    </inkml:brush>
  </inkml:definitions>
  <inkml:trace contextRef="#ctx0" brushRef="#br0">1 258 24575,'0'-54'0,"0"130"0,1 87 0,1-127 0,1 0 0,13 52 0,-16-88 0,1 5 0,0-1 0,0 0 0,0 1 0,1-1 0,-1 0 0,1 0 0,0 0 0,3 4 0,-5-8 0,0 0 0,1 0 0,-1 1 0,0-1 0,0 0 0,0 0 0,0 0 0,1 0 0,-1 0 0,0 0 0,0 0 0,0 0 0,0 1 0,1-1 0,-1 0 0,0 0 0,0 0 0,0 0 0,1 0 0,-1 0 0,0 0 0,0 0 0,0 0 0,1 0 0,-1 0 0,0 0 0,0 0 0,0-1 0,0 1 0,1 0 0,-1 0 0,0 0 0,0 0 0,0 0 0,0 0 0,1 0 0,-1 0 0,0-1 0,0 1 0,0 0 0,0 0 0,7-12 0,1-13 0,-8 24 0,28-143 0,15-56 0,-4 83 0,-31 99 0,0 1 0,1 0 0,1 0 0,15-20 0,-22 33 0,0 0 0,0 1 0,0-1 0,1 1 0,-1 0 0,1 0 0,0 0 0,0 1 0,0-1 0,8-2 0,-10 4 0,0 1 0,0-1 0,0 1 0,0 0 0,0-1 0,0 1 0,0 0 0,0 0 0,0 1 0,-1-1 0,1 0 0,0 1 0,0-1 0,0 1 0,0-1 0,0 1 0,-1 0 0,1 0 0,0 0 0,-1 0 0,1 0 0,0 0 0,-1 0 0,1 1 0,-1-1 0,0 1 0,1-1 0,0 3 0,7 8 0,-1 1 0,-1 0 0,0 1 0,-1-1 0,0 1 0,-1 0 0,4 20 0,16 105 0,-1 63-1365,-17-148-5461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37.471"/>
    </inkml:context>
    <inkml:brush xml:id="br0">
      <inkml:brushProperty name="width" value="0.05" units="cm"/>
      <inkml:brushProperty name="height" value="0.05" units="cm"/>
      <inkml:brushProperty name="color" value="#FFFFFF"/>
    </inkml:brush>
  </inkml:definitions>
  <inkml:trace contextRef="#ctx0" brushRef="#br0">0 15 24575,'3'-3'0,"1"-4"0,0 2 0,-1 5 0,-1 6 0,-1 7 0,0 8 0,-1 3 0,0 3 0,3 3 0,1 3 0,-1 1 0,3-2 0,0-3 0,0-5 0,-3-5-8191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37.610"/>
    </inkml:context>
    <inkml:brush xml:id="br0">
      <inkml:brushProperty name="width" value="0.05" units="cm"/>
      <inkml:brushProperty name="height" value="0.05" units="cm"/>
      <inkml:brushProperty name="color" value="#FFFFFF"/>
    </inkml:brush>
  </inkml:definitions>
  <inkml:trace contextRef="#ctx0" brushRef="#br0">0 55 24575,'3'-3'0,"4"-1"0,4-2 0,3-4 0,4 0 0,7 2 0,3 2 0,4 2 0,-1 2 0,-6 1-8191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42.375"/>
    </inkml:context>
    <inkml:brush xml:id="br0">
      <inkml:brushProperty name="width" value="0.05" units="cm"/>
      <inkml:brushProperty name="height" value="0.05" units="cm"/>
      <inkml:brushProperty name="color" value="#FFFFFF"/>
    </inkml:brush>
  </inkml:definitions>
  <inkml:trace contextRef="#ctx0" brushRef="#br0">276 4424 24575,'15'-198'0,"-2"37"0,-27-665 0,-64 1 0,57 639 0,-78-318 0,86 458 0,-53-165 0,57 195 0,5 7 0,16 9 0,24 3 0,-1-2 0,72-6 0,-25-1 0,349 0-207,-29 1-144,-238 1 259,165-6 69,-2-20 27,-315 28 6,25-4-31,-36 6 29,1 0-1,0-1 1,0 1 0,-1-1-1,1 0 1,0 0 0,-1 1-1,1-1 1,-1 0 0,1 0-1,-1 0 1,1-1 0,-1 1-1,0 0 1,2-2-1,-3 3 4,0-1-1,0 1 0,0-1 0,1 0 0,-1 1 0,0-1 0,0 1 0,0-1 0,0 1 0,-1-1 1,1 1-1,0-1 0,0 1 0,0-1 0,0 1 0,0-1 0,-1 1 0,1-1 0,0 1 0,0-1 1,-1 1-1,1-1 0,0 1 0,-1 0 0,1-1 0,-1 1 0,1 0 0,0-1 0,-1 1 0,1 0 1,-1-1-1,1 1 0,-1 0 0,-19-10 201,19 9-208,-44-15-3,31 12 0,0-1 0,-21-10 0,31 12 0,0 1 0,0-1 0,0-1 0,1 1 0,-1-1 0,1 1 0,0-1 0,0 0 0,0 0 0,1 0 0,-4-8 0,-2-6 0,-9-30 0,10 26 0,-2-6 0,2 0 0,1-1 0,-4-57 0,7-90 0,3 120 0,1-676-1365,-1 714-5461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42.842"/>
    </inkml:context>
    <inkml:brush xml:id="br0">
      <inkml:brushProperty name="width" value="0.05" units="cm"/>
      <inkml:brushProperty name="height" value="0.05" units="cm"/>
      <inkml:brushProperty name="color" value="#FFFFFF"/>
    </inkml:brush>
  </inkml:definitions>
  <inkml:trace contextRef="#ctx0" brushRef="#br0">204 32 24575,'-2'1'0,"0"0"0,0 0 0,0 0 0,0 0 0,1 1 0,-1-1 0,0 0 0,1 1 0,0 0 0,-1-1 0,1 1 0,0 0 0,0 0 0,0 0 0,0-1 0,-1 4 0,-2 2 0,-27 50 0,3 2 0,-37 112 0,15-27 0,167-423 0,-115 273 0,43-94 0,-38 87 0,0 1 0,0 0 0,2 1 0,-1-1 0,18-16 0,-24 26 0,1-1 0,0 1 0,0 0 0,0 0 0,0 0 0,0 0 0,0 1 0,0-1 0,1 1 0,-1 0 0,1 0 0,-1 0 0,1 0 0,-1 1 0,1-1 0,-1 1 0,6 0 0,-4 1 0,0 0 0,0 0 0,1 0 0,-1 1 0,0 0 0,-1 0 0,1 0 0,0 1 0,-1-1 0,8 6 0,3 6 0,0-1 0,-1 2 0,0 0 0,-1 0 0,11 19 0,39 67-1365,-37-54-5461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43.604"/>
    </inkml:context>
    <inkml:brush xml:id="br0">
      <inkml:brushProperty name="width" value="0.05" units="cm"/>
      <inkml:brushProperty name="height" value="0.05" units="cm"/>
      <inkml:brushProperty name="color" value="#FFFFFF"/>
    </inkml:brush>
  </inkml:definitions>
  <inkml:trace contextRef="#ctx0" brushRef="#br0">418 110 24575,'0'0'0,"1"0"0,0 0 0,0 0 0,-1 0 0,1 0 0,0 0 0,0 0 0,-1 0 0,1-1 0,0 1 0,0 0 0,-1 0 0,1-1 0,0 1 0,0 0 0,-1-1 0,1 1 0,-1-1 0,1 1 0,0-1 0,-1 1 0,1-1 0,-1 1 0,1-1 0,-1 1 0,1-1 0,-1 0 0,0 1 0,1-1 0,-1 0 0,0 1 0,1-1 0,-1 0 0,0 0 0,0 1 0,0-1 0,0 0 0,1 0 0,-1 0 0,0 1 0,0-1 0,-1 0 0,1 0 0,0 1 0,0-1 0,0 0 0,0 0 0,-1 1 0,1-2 0,-1-1 0,0 0 0,-1 1 0,1-1 0,0 0 0,-1 1 0,1-1 0,-1 1 0,0-1 0,0 1 0,0 0 0,-4-4 0,-1 2 0,-1 0 0,0 0 0,0 1 0,-1 0 0,1 0 0,-1 1 0,1 0 0,-1 1 0,0 0 0,-11 0 0,-2 0 0,1 2 0,0 1 0,-25 5 0,31-4 0,-1 1 0,1 1 0,0 0 0,0 2 0,1-1 0,-1 2 0,-25 17 0,35-21 0,0 0 0,0 0 0,0 1 0,1 0 0,0 0 0,0 0 0,0 0 0,0 1 0,-4 10 0,6-12 0,1 0 0,0 1 0,0-1 0,0 0 0,0 0 0,1 1 0,-1-1 0,1 0 0,0 1 0,1-1 0,-1 0 0,1 1 0,0-1 0,0 0 0,0 0 0,2 5 0,1-2 0,0 0 0,0 0 0,0 0 0,1-1 0,0 0 0,0 0 0,0 0 0,1-1 0,0 1 0,0-1 0,0 0 0,1-1 0,0 0 0,9 5 0,6 1 0,-1-1 0,2-1 0,35 8 0,-20-7 0,1-3 0,0-1 0,0-1 0,62-4 0,-72-2 0,-1-1 0,0-1 0,0-2 0,0 0 0,0-2 0,52-23 0,-71 27 0,-1-1 0,1 0 0,-1-1 0,1 0 0,-2 0 0,1 0 0,-1-1 0,11-12 0,-16 15 0,1 1 0,-1 0 0,0 0 0,0-1 0,-1 0 0,1 1 0,-1-1 0,1 0 0,-1 1 0,0-1 0,-1 0 0,1 0 0,-1 0 0,1 0 0,-1 0 0,-1 0 0,1 0 0,0 0 0,-1 0 0,0 0 0,0 0 0,0 1 0,0-1 0,-3-5 0,-1 1 0,0 0 0,0 0 0,-1 0 0,0 1 0,-1 0 0,1 0 0,-1 1 0,-1 0 0,1 0 0,-1 0 0,-10-4 0,-2-2 0,-1 2 0,-1 0 0,-30-9 0,26 12-682,-47-7-1,34 10-6143</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44.181"/>
    </inkml:context>
    <inkml:brush xml:id="br0">
      <inkml:brushProperty name="width" value="0.05" units="cm"/>
      <inkml:brushProperty name="height" value="0.05" units="cm"/>
      <inkml:brushProperty name="color" value="#FFFFFF"/>
    </inkml:brush>
  </inkml:definitions>
  <inkml:trace contextRef="#ctx0" brushRef="#br0">57 1 24575,'-1'11'0,"-1"0"0,0 0 0,0 0 0,-8 19 0,0 6 0,0 12 0,2 0 0,2 0 0,2 0 0,3 0 0,6 73 0,-3-107 0,0 1 0,1-1 0,0 0 0,11 27 0,-13-38 0,1 0 0,-1 0 0,1 0 0,0 0 0,0 0 0,0-1 0,0 1 0,1-1 0,-1 1 0,1-1 0,4 4 0,-5-5 0,0 0 0,0-1 0,0 1 0,0 0 0,0-1 0,0 0 0,0 1 0,0-1 0,0 0 0,0 0 0,0 0 0,0 0 0,0 0 0,0-1 0,-1 1 0,1 0 0,0-1 0,0 0 0,0 1 0,0-1 0,3-2 0,0 0 0,0 0 0,0-1 0,0 1 0,-1-1 0,6-7 0,-7 8 0,0 0 0,0 0 0,0 0 0,0 1 0,0-1 0,1 1 0,-1 0 0,1 0 0,0 0 0,-1 0 0,1 0 0,0 1 0,7-2 0,38-2 0,0 2 0,65 5 0,-32 0 0,25-1 0,179-1 0,-277 0 0,34-3 0,-40 2 0,0 1 0,0-1 0,0 0 0,0 1 0,0-1 0,0-1 0,0 1 0,0 0 0,0-1 0,4-3 0,-7 5 0,1-1 0,-1 1 0,0-1 0,0 0 0,1 1 0,-1-1 0,0 1 0,0-1 0,1 1 0,-1-1 0,0 0 0,0 1 0,0-1 0,0 0 0,0 1 0,0-1 0,0 1 0,0-1 0,0 0 0,0 1 0,-1-1 0,1 1 0,0-1 0,0 0 0,-1 1 0,1-1 0,0 1 0,-1-1 0,1 1 0,0-1 0,-1 1 0,1-1 0,-1 1 0,1-1 0,0 1 0,-1 0 0,1-1 0,-1 1 0,0 0 0,1-1 0,-2 1 0,-28-19 0,24 15 0,-31-22-1365,22 13-5461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44.412"/>
    </inkml:context>
    <inkml:brush xml:id="br0">
      <inkml:brushProperty name="width" value="0.05" units="cm"/>
      <inkml:brushProperty name="height" value="0.05" units="cm"/>
      <inkml:brushProperty name="color" value="#FFFFFF"/>
    </inkml:brush>
  </inkml:definitions>
  <inkml:trace contextRef="#ctx0" brushRef="#br0">8 8 24575,'0'-3'0,"-3"0"0,-1 2 0,3 2 0,2 6 0,1 6 0,3 8 0,0 8 0,0 10 0,-2 10 0,3 12 0,-1 8 0,0 6 0,-2 5 0,-1 4 0,-1-12-8191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53.407"/>
    </inkml:context>
    <inkml:brush xml:id="br0">
      <inkml:brushProperty name="width" value="0.05" units="cm"/>
      <inkml:brushProperty name="height" value="0.05" units="cm"/>
      <inkml:brushProperty name="color" value="#FFFFFF"/>
    </inkml:brush>
  </inkml:definitions>
  <inkml:trace contextRef="#ctx0" brushRef="#br0">0 105 24575,'1'-104'0,"17"747"0,-19-482 0,-2-112-1365,-1-35-5461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53.734"/>
    </inkml:context>
    <inkml:brush xml:id="br0">
      <inkml:brushProperty name="width" value="0.05" units="cm"/>
      <inkml:brushProperty name="height" value="0.05" units="cm"/>
      <inkml:brushProperty name="color" value="#FFFFFF"/>
    </inkml:brush>
  </inkml:definitions>
  <inkml:trace contextRef="#ctx0" brushRef="#br0">67 83 24575,'-7'-4'0,"0"-1"0,1 1 0,-1-2 0,-8-7 0,-9-8 0,40 45 0,122 136 0,-130-150 0,1-1 0,0 0 0,0-1 0,1 0 0,15 10 0,-22-16 0,0 0 0,0-1 0,0 0 0,0 1 0,0-1 0,0 0 0,1 0 0,-1-1 0,0 1 0,1-1 0,-1 1 0,1-1 0,-1 0 0,0 0 0,1-1 0,-1 1 0,0-1 0,1 0 0,-1 1 0,0-2 0,0 1 0,0 0 0,1 0 0,-1-1 0,3-2 0,9-8 0,-1-1 0,0 0 0,-1-1 0,21-29 0,-1 3 0,-11 14 0,-9 10 0,0 1 0,1 0 0,0 1 0,1 1 0,29-20 0,-43 32 0,0 0 0,0 0 0,0 1 0,1-1 0,-1 0 0,0 1 0,0-1 0,1 1 0,-1 0 0,1-1 0,-1 1 0,0 0 0,1 0 0,-1 0 0,0 0 0,3 0 0,-4 1 0,1-1 0,-1 0 0,1 0 0,-1 1 0,0-1 0,1 1 0,-1-1 0,1 0 0,-1 1 0,0-1 0,1 1 0,-1-1 0,0 1 0,0-1 0,1 1 0,-1-1 0,0 1 0,0-1 0,0 1 0,0-1 0,1 1 0,-1-1 0,0 1 0,0 0 0,0-1 0,-1 2 0,1 2 0,-1 1 0,0-1 0,0 1 0,0-1 0,-1 1 0,1-1 0,-1 0 0,-2 5 0,-15 19-273,-1-1 0,-1 0 0,-2-2 0,-31 29 0,9-11-6553</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54.857"/>
    </inkml:context>
    <inkml:brush xml:id="br0">
      <inkml:brushProperty name="width" value="0.05" units="cm"/>
      <inkml:brushProperty name="height" value="0.05" units="cm"/>
      <inkml:brushProperty name="color" value="#FFFFFF"/>
    </inkml:brush>
  </inkml:definitions>
  <inkml:trace contextRef="#ctx0" brushRef="#br0">16 215 24575,'-2'-2'0,"0"-1"0,1 1 0,-1-1 0,1 0 0,0 0 0,-1 1 0,1-1 0,0 0 0,1 0 0,-1 0 0,0 0 0,1 0 0,0-1 0,0 1 0,0 0 0,0 0 0,0 0 0,1-3 0,0-3 0,1 1 0,0-1 0,0 1 0,1 0 0,4-10 0,-4 12 0,0 0 0,1 1 0,-1 0 0,1 0 0,0 0 0,0 0 0,1 0 0,-1 1 0,1-1 0,0 1 0,0 1 0,1-1 0,-1 1 0,1 0 0,0 0 0,-1 0 0,1 1 0,0 0 0,1 0 0,-1 1 0,0-1 0,0 1 0,1 1 0,-1-1 0,1 1 0,-1 0 0,0 1 0,1-1 0,-1 1 0,0 1 0,1-1 0,-1 1 0,0 0 0,0 0 0,0 1 0,-1 0 0,1 0 0,-1 0 0,1 1 0,8 7 0,-3 1 0,-1 0 0,0 0 0,-1 1 0,-1 1 0,0-1 0,0 1 0,-2 1 0,0-1 0,0 1 0,3 17 0,-2-3 0,-1 1 0,-1-1 0,-1 1 0,-2 43 0,-2-67 0,1-1 0,-1 0 0,0 0 0,-1 1 0,1-1 0,-1 0 0,0 0 0,0 0 0,0 0 0,-1 0 0,-2 4 0,4-27 0,7-11 0,1 0 0,1 1 0,23-52 0,-14 39 0,-16 36 0,50-113 0,-41 97 0,0 1 0,1 0 0,21-26 0,-32 45 0,0 0 0,0 0 0,-1 0 0,1-1 0,0 1 0,0 0 0,0 0 0,0 0 0,1 0 0,-1 1 0,0-1 0,0 0 0,0 0 0,1 1 0,-1-1 0,0 1 0,1-1 0,-1 1 0,0-1 0,1 1 0,-1 0 0,1 0 0,-1 0 0,1 0 0,2 0 0,-3 1 0,1 0 0,-1 0 0,1 1 0,-1-1 0,0 0 0,0 1 0,0-1 0,0 1 0,0-1 0,0 1 0,0 0 0,0-1 0,0 1 0,-1 0 0,1 0 0,-1-1 0,1 1 0,-1 0 0,0 3 0,8 55 0,0 79 0,-4-42 0,4-4-1365,-3-57-5461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31.956"/>
    </inkml:context>
    <inkml:brush xml:id="br0">
      <inkml:brushProperty name="width" value="0.05" units="cm"/>
      <inkml:brushProperty name="height" value="0.05" units="cm"/>
      <inkml:brushProperty name="color" value="#FFFFFF"/>
    </inkml:brush>
  </inkml:definitions>
  <inkml:trace contextRef="#ctx0" brushRef="#br0">5 59 24575,'-3'-3'0,"2"-1"0,7 0 0,8 2 0,11-4 0,13 1 0,15-2 0,13-1 0,7 2 0,6-1 0,-10 1-8191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55.261"/>
    </inkml:context>
    <inkml:brush xml:id="br0">
      <inkml:brushProperty name="width" value="0.05" units="cm"/>
      <inkml:brushProperty name="height" value="0.05" units="cm"/>
      <inkml:brushProperty name="color" value="#FFFFFF"/>
    </inkml:brush>
  </inkml:definitions>
  <inkml:trace contextRef="#ctx0" brushRef="#br0">70 158 24575,'37'-38'0,"-43"44"0,1 1 0,0-1 0,0 1 0,0 0 0,1 0 0,0 0 0,-5 16 0,-17 58 0,24-75 0,-14 69 0,14-66 0,1 0 0,0 0 0,1 0 0,0 0 0,1-1 0,2 15 0,-3-22 0,1 1 0,-1-1 0,0 1 0,1-1 0,-1 1 0,1-1 0,0 1 0,-1-1 0,1 1 0,0-1 0,0 0 0,0 0 0,0 1 0,0-1 0,0 0 0,0 0 0,1 0 0,-1 0 0,0 0 0,1 0 0,-1-1 0,0 1 0,1 0 0,1 0 0,0-1 0,-1 1 0,1-1 0,0 0 0,0 0 0,-1 0 0,1-1 0,0 1 0,0-1 0,-1 1 0,1-1 0,-1 0 0,6-2 0,1-2 0,0 0 0,0 0 0,-1-1 0,1 0 0,-1-1 0,10-10 0,-8 5 0,0 0 0,-1-1 0,-1 0 0,0-1 0,0 0 0,-1 0 0,-1-1 0,-1 0 0,6-20 0,-8 23 0,-1-1 0,0 1 0,-1-1 0,0 1 0,-1-1 0,0 0 0,-1 1 0,0-1 0,-1 1 0,-1-1 0,0 1 0,-5-14 0,6 22 0,0-1 0,0 1 0,-1 0 0,1 0 0,-1 0 0,0 1 0,0-1 0,-1 1 0,1-1 0,-1 1 0,1 0 0,-1 0 0,0 1 0,0-1 0,0 1 0,0 0 0,-1 0 0,1 0 0,-1 1 0,1-1 0,-1 1 0,1 0 0,-1 0 0,0 1 0,0 0 0,-6 0 0,5 0 0,1 0 0,-1 1 0,0 0 0,1 0 0,-1 0 0,1 1 0,-1 0 0,1 0 0,0 0 0,0 1 0,0 0 0,0 0 0,0 0 0,1 0 0,-1 1 0,1 0 0,0 0 0,0 0 0,0 0 0,1 1 0,-6 8 0,8-11-114,-1 1 1,1 0-1,0 0 0,0 0 0,0-1 1,1 1-1,-1 0 0,1 0 0,-1 0 1,1 0-1,0 4 0,2 9-6712</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55.729"/>
    </inkml:context>
    <inkml:brush xml:id="br0">
      <inkml:brushProperty name="width" value="0.05" units="cm"/>
      <inkml:brushProperty name="height" value="0.05" units="cm"/>
      <inkml:brushProperty name="color" value="#FFFFFF"/>
    </inkml:brush>
  </inkml:definitions>
  <inkml:trace contextRef="#ctx0" brushRef="#br0">141 434 24575,'1'0'0,"-1"0"0,1 0 0,-1 0 0,1 0 0,-1 0 0,1 0 0,0-1 0,-1 1 0,0 0 0,1 0 0,-1 0 0,1-1 0,-1 1 0,1 0 0,-1-1 0,1 1 0,-1 0 0,0-1 0,1 1 0,-1-1 0,0 1 0,1-1 0,-1 1 0,0 0 0,0-1 0,1 1 0,-1-1 0,0 1 0,0-1 0,0 1 0,0-1 0,0 0 0,0 1 0,0-1 0,0 1 0,0-1 0,0 1 0,0-1 0,0 1 0,0-1 0,0 1 0,0-1 0,0 1 0,0-1 0,-1 1 0,1-1 0,0 1 0,-1-1 0,1-1 0,-1 0 0,0 0 0,0 0 0,0 1 0,1-1 0,-1 0 0,-1 1 0,1-1 0,0 1 0,0-1 0,-1 1 0,-1-3 0,1 4 0,1 0 0,0-1 0,-1 1 0,1 0 0,-1 0 0,1 0 0,0 0 0,-1 0 0,1 0 0,-1 0 0,1 1 0,0-1 0,-1 0 0,1 1 0,0-1 0,-1 1 0,1 0 0,0-1 0,0 1 0,-1 0 0,1 0 0,0-1 0,-1 3 0,-26 24 0,24-23 0,-5 6 0,1 2 0,-1-1 0,2 1 0,0 0 0,-6 13 0,10-18 0,0-1 0,1 0 0,0 0 0,0 1 0,0-1 0,1 1 0,0-1 0,0 1 0,1 0 0,0 0 0,0-1 0,2 12 0,-2-16 0,1-1 0,-1 1 0,0 0 0,1-1 0,0 1 0,-1-1 0,1 1 0,0-1 0,0 1 0,-1-1 0,1 1 0,0-1 0,0 0 0,1 1 0,-1-1 0,0 0 0,0 0 0,1 0 0,-1 0 0,0 0 0,1 0 0,-1-1 0,1 1 0,-1 0 0,1-1 0,0 1 0,-1-1 0,1 1 0,-1-1 0,1 0 0,0 0 0,-1 0 0,1 0 0,0 0 0,0 0 0,-1 0 0,1 0 0,-1-1 0,1 1 0,0-1 0,-1 1 0,1-1 0,1-1 0,4-1 0,-1 0 0,0 0 0,0-1 0,0 1 0,-1-1 0,1-1 0,-1 1 0,0-1 0,6-8 0,-3 2 0,-1-1 0,0 0 0,-1-1 0,0 1 0,-1-1 0,0 0 0,-1-1 0,3-19 0,0-13 0,1-54 0,-7-158 0,-1 204 0,0 533-1365,0-446-5461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56.085"/>
    </inkml:context>
    <inkml:brush xml:id="br0">
      <inkml:brushProperty name="width" value="0.05" units="cm"/>
      <inkml:brushProperty name="height" value="0.05" units="cm"/>
      <inkml:brushProperty name="color" value="#FFFFFF"/>
    </inkml:brush>
  </inkml:definitions>
  <inkml:trace contextRef="#ctx0" brushRef="#br0">0 248 24575,'10'-16'0,"-3"6"0,-6 10 0,0 0 0,0 0 0,-1 0 0,1 0 0,0 0 0,0 0 0,-1 1 0,1-1 0,0 0 0,0 0 0,-1 1 0,1-1 0,0 1 0,-1-1 0,1 1 0,-1-1 0,1 1 0,0-1 0,-1 1 0,1 0 0,5 4 0,-1 0 0,1 0 0,0-1 0,0 0 0,0 0 0,0-1 0,1 1 0,-1-1 0,1-1 0,7 3 0,-10-5 0,0 1 0,0-1 0,0 0 0,1 0 0,-1 0 0,0 0 0,0-1 0,0 0 0,0 1 0,0-2 0,0 1 0,0 0 0,0-1 0,0 0 0,-1 1 0,1-2 0,-1 1 0,7-5 0,-4 1 0,0 0 0,0 0 0,0-1 0,-1 0 0,0 0 0,0-1 0,-1 1 0,0-1 0,0 0 0,-1 0 0,0 0 0,2-11 0,-3 12 0,0 0 0,0 0 0,-1 0 0,-1-1 0,1 1 0,-1 0 0,0 0 0,-1-1 0,1 1 0,-2 0 0,1 0 0,-1 0 0,0 0 0,-5-13 0,6 18 0,0 1 0,0-1 0,0 0 0,0 1 0,0-1 0,0 1 0,-1-1 0,1 1 0,0 0 0,-1-1 0,1 1 0,-1 0 0,0 0 0,1 0 0,-1 0 0,0 0 0,1 1 0,-4-2 0,3 2 0,0 0 0,1 0 0,-1 0 0,0 0 0,1 0 0,-1 1 0,0-1 0,1 0 0,-1 1 0,1 0 0,-1-1 0,1 1 0,-1 0 0,1 0 0,-1 0 0,-2 2 0,-3 3 0,1 1 0,0 0 0,0 0 0,0 1 0,1-1 0,-6 12 0,0 1 0,2 0 0,0 1 0,1 0 0,1 1 0,1 0 0,-3 23 0,6-28 0,1 0 0,1 0 0,0 0 0,2 0 0,0 1 0,1-1 0,0 0 0,8 27 0,-7-36-170,0 0-1,0-1 0,1 1 1,0-1-1,0 0 0,1 0 1,9 10-1,9 6-6655</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56.304"/>
    </inkml:context>
    <inkml:brush xml:id="br0">
      <inkml:brushProperty name="width" value="0.05" units="cm"/>
      <inkml:brushProperty name="height" value="0.05" units="cm"/>
      <inkml:brushProperty name="color" value="#FFFFFF"/>
    </inkml:brush>
  </inkml:definitions>
  <inkml:trace contextRef="#ctx0" brushRef="#br0">44 41 24575,'-2'-3'0,"1"0"0,-1 0 0,1-1 0,0 1 0,0 0 0,0 0 0,1-1 0,-1 1 0,1-1 0,0-3 0,16 38 0,1 14 0,-1 1 0,-3 1 0,-2 1 0,-2 0 0,2 51 0,-10-85 49,0 1 0,-2-1 0,1 0-1,-2 0 1,0 1 0,-8 24 0,9-35-113,0 0 1,-1 0 0,1 0 0,-1 0 0,0 0-1,0 0 1,-1-1 0,1 1 0,-1-1 0,1 0-1,-1 0 1,0 0 0,-1 0 0,1 0-1,0 0 1,-1-1 0,1 0 0,-1 0 0,0 0-1,0 0 1,0 0 0,0-1 0,0 0 0,0 0-1,0 0 1,-7 1 0,-16-2-6763</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56.443"/>
    </inkml:context>
    <inkml:brush xml:id="br0">
      <inkml:brushProperty name="width" value="0.05" units="cm"/>
      <inkml:brushProperty name="height" value="0.05" units="cm"/>
      <inkml:brushProperty name="color" value="#FFFFFF"/>
    </inkml:brush>
  </inkml:definitions>
  <inkml:trace contextRef="#ctx0" brushRef="#br0">1 26 24575,'0'-6'0,"3"-5"0,4 3 0,1 8 0,-1 7 0,-2 5 0,-1 8 0,-2 1 0,-1-1-8191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56.770"/>
    </inkml:context>
    <inkml:brush xml:id="br0">
      <inkml:brushProperty name="width" value="0.05" units="cm"/>
      <inkml:brushProperty name="height" value="0.05" units="cm"/>
      <inkml:brushProperty name="color" value="#FFFFFF"/>
    </inkml:brush>
  </inkml:definitions>
  <inkml:trace contextRef="#ctx0" brushRef="#br0">100 264 24575,'23'-21'0,"-16"16"0,-1 0 0,-1-1 0,1 1 0,8-13 0,-8 10 0,-2-1 0,1 1 0,-1-1 0,0 1 0,-1-1 0,0 0 0,0-1 0,-1 1 0,2-18 0,-4 23 0,0 1 0,0-1 0,0 0 0,0 1 0,-1-1 0,1 1 0,-1-1 0,0 0 0,0 1 0,-1 0 0,1-1 0,-1 1 0,1 0 0,-1-1 0,0 1 0,0 0 0,-1 1 0,1-1 0,0 0 0,-1 0 0,0 1 0,0 0 0,1-1 0,-1 1 0,-1 0 0,1 1 0,0-1 0,-5-2 0,1 2 0,0 0 0,0 0 0,0 1 0,0 0 0,0 0 0,0 1 0,-1-1 0,1 2 0,0-1 0,0 1 0,-13 3 0,18-4 0,-1 1 0,1-1 0,0 1 0,-1 0 0,1 0 0,0 0 0,0 0 0,0 0 0,0 1 0,0-1 0,0 0 0,0 1 0,1 0 0,-1-1 0,0 1 0,1 0 0,-1 0 0,1 0 0,0 0 0,0 0 0,0 0 0,0 0 0,0 1 0,0-1 0,0 0 0,1 0 0,-1 1 0,1-1 0,0 0 0,-1 1 0,1-1 0,0 1 0,1-1 0,-1 0 0,0 1 0,1-1 0,-1 0 0,2 4 0,2 5 0,0-1 0,0 0 0,1-1 0,0 1 0,1-1 0,0 0 0,1 0 0,13 14 0,69 58 0,-67-63 0,-3-2 0,-7-7 0,0 1 0,-1 0 0,0 1 0,14 19 0,-24-29 0,0 1 0,0-1 0,0 1 0,0-1 0,0 1 0,0-1 0,-1 1 0,1 0 0,-1-1 0,1 1 0,-1 0 0,0 0 0,0-1 0,0 1 0,0 0 0,0 0 0,0-1 0,0 1 0,0 0 0,-1 0 0,1-1 0,-1 1 0,1 0 0,-1-1 0,0 1 0,1-1 0,-1 1 0,0-1 0,0 1 0,0-1 0,0 1 0,0-1 0,-1 0 0,1 0 0,0 1 0,-3 0 0,-3 3 0,0 0 0,-1-1 0,0 0 0,1 0 0,-1-1 0,-13 3 0,-45 10-1365,-3-4-5461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7:58.508"/>
    </inkml:context>
    <inkml:brush xml:id="br0">
      <inkml:brushProperty name="width" value="0.05" units="cm"/>
      <inkml:brushProperty name="height" value="0.05" units="cm"/>
      <inkml:brushProperty name="color" value="#FFFFFF"/>
    </inkml:brush>
  </inkml:definitions>
  <inkml:trace contextRef="#ctx0" brushRef="#br0">3092 106 24575,'-9'-7'0,"-1"0"0,0 1 0,-1 0 0,1 1 0,-1 0 0,0 0 0,-12-2 0,10 2 0,-27-8 0,-1 2 0,-1 2 0,0 1 0,0 2 0,0 3 0,0 1 0,-58 4 0,-24 10 0,-149 34 0,-333 90-401,14 54 0,503-154 401,2 4 0,1 4 0,2 3 0,-112 84 0,152-96 0,1 1 0,2 2 0,2 2 0,1 2 0,2 1 0,2 2 0,3 1 0,1 2 0,-24 51 0,42-72 67,1 0 0,1 0 0,2 1 0,0 0-1,-7 57 1,14-68-33,0 1-1,2-1 1,0 0-1,0 0 0,2 0 1,0 0-1,1 0 1,0 0-1,2-1 0,0 0 1,11 21-1,-5-16-33,1-1 0,2 0 0,0 0 0,1-2 0,1 0 0,0-1 0,1 0 0,25 16 0,8 2 0,0-3 0,65 29 0,-18-16-173,3-5 0,1-4 0,2-4 0,198 33 0,-140-44-239,0-7 0,255-10 0,-194-20-13,-2-9 0,-1-10 0,-1-9 0,350-120 1,-447 120 266,-1-5 0,130-75 0,-196 93 90,-1-3 1,-2-2-1,-2-3 1,-1-2-1,-2-1 0,61-73 1,-86 87 91,0-1 0,-3-2 0,0 0 0,-2 0 0,-1-2 0,-1 0 0,-3-1 0,17-65 0,-24 75-16,-1-2 1,-1 1 0,-1 0 0,-2-1 0,0 1 0,-2 0 0,-1-1 0,0 1-1,-2 0 1,-1 1 0,-1-1 0,-1 1 0,-16-31 0,12 31-9,-2 0 0,-1 0 1,-1 2-1,-1 0 0,-1 0 1,-40-36-1,30 34-1,-2 2 0,-1 0-1,0 2 1,-56-25 0,22 17-2,-2 4-1,-1 3 1,0 2 0,-2 4 0,-75-7-1,-78 2-552,15 12-2223</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01.461"/>
    </inkml:context>
    <inkml:brush xml:id="br0">
      <inkml:brushProperty name="width" value="0.05" units="cm"/>
      <inkml:brushProperty name="height" value="0.05" units="cm"/>
      <inkml:brushProperty name="color" value="#FFFFFF"/>
    </inkml:brush>
  </inkml:definitions>
  <inkml:trace contextRef="#ctx0" brushRef="#br0">34 18 24575,'0'-1'0,"0"1"0,0-1 0,0 0 0,0 1 0,0-1 0,0 0 0,0 1 0,0-1 0,0 1 0,0-1 0,0 0 0,0 1 0,0-1 0,0 0 0,-1 1 0,1-1 0,0 1 0,0-1 0,-1 1 0,1-1 0,0 1 0,-1-1 0,1 0 0,-1 1 0,1 0 0,-1-1 0,1 1 0,0-1 0,-2 0 0,1 2 0,1-1 0,-1 1 0,0-1 0,1 1 0,-1-1 0,1 1 0,-1 0 0,1-1 0,-1 1 0,1 0 0,-1-1 0,1 1 0,0 0 0,-1 0 0,1-1 0,0 1 0,0 0 0,0 0 0,-1 0 0,1-1 0,0 1 0,0 0 0,0 1 0,-3 36 0,3 52 0,-1 19 0,-9 43 0,6-1 0,23 206 0,-8-225 0,-4-43 0,19 90 0,-25-173 0,1 0 0,0 0 0,1 0 0,-1 0 0,1-1 0,0 1 0,1-1 0,-1 0 0,1 0 0,0 0 0,1 0 0,-1-1 0,1 0 0,-1 1 0,1-2 0,1 1 0,-1-1 0,0 1 0,1-2 0,0 1 0,-1 0 0,8 1 0,14 4 0,1-1 0,-1-1 0,48 3 0,-52-7 0,570 37 0,542-50-673,-501-6 394,-113 10 279,677-5 0,3239 13 0,-3728-12 0,-387 4 0,302-8 0,179-3 0,1 23 0,753-17-333,-588-18 1618,-378 13-1285,-570 16 0,98-7 0,62-1 0,-173 10-136,0-1-1,0 0 1,0-1-1,0 0 1,0 0-1,-1 0 1,1-1-1,0 0 0,14-7 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01.773"/>
    </inkml:context>
    <inkml:brush xml:id="br0">
      <inkml:brushProperty name="width" value="0.05" units="cm"/>
      <inkml:brushProperty name="height" value="0.05" units="cm"/>
      <inkml:brushProperty name="color" value="#FFFFFF"/>
    </inkml:brush>
  </inkml:definitions>
  <inkml:trace contextRef="#ctx0" brushRef="#br0">30 4 24575,'-22'-3'0,"15"2"0,22 9 0,211 81 0,-217-86 0,2 0 0,1 1 0,-1 1 0,0 0 0,0 0 0,0 1 0,-1 0 0,0 1 0,11 9 0,-20-15 0,0 0 0,0 0 0,-1 0 0,1 0 0,0 1 0,0-1 0,-1 0 0,1 0 0,-1 1 0,1-1 0,-1 0 0,1 1 0,-1-1 0,0 0 0,0 1 0,1-1 0,-1 1 0,0-1 0,0 0 0,-1 3 0,0-1 0,1-1 0,-1 0 0,0 0 0,0 0 0,-1 1 0,1-1 0,0 0 0,-1 0 0,1-1 0,-1 1 0,-2 2 0,-5 4 0,-1-1 0,1 0 0,-22 10 0,27-14 0,-37 17-455,0-2 0,-50 15 0,30-13-6371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02.569"/>
    </inkml:context>
    <inkml:brush xml:id="br0">
      <inkml:brushProperty name="width" value="0.05" units="cm"/>
      <inkml:brushProperty name="height" value="0.05" units="cm"/>
      <inkml:brushProperty name="color" value="#FFFFFF"/>
    </inkml:brush>
  </inkml:definitions>
  <inkml:trace contextRef="#ctx0" brushRef="#br0">903 9 24575,'0'-1'0,"0"1"0,0-1 0,0 1 0,0 0 0,0-1 0,0 1 0,0 0 0,0-1 0,0 1 0,-1 0 0,1-1 0,0 1 0,0 0 0,0-1 0,-1 1 0,1 0 0,0 0 0,0-1 0,-1 1 0,1 0 0,0 0 0,0-1 0,-1 1 0,1 0 0,0 0 0,-1 0 0,1 0 0,0-1 0,-1 1 0,1 0 0,0 0 0,-1 0 0,1 0 0,-1 0 0,1 0 0,0 0 0,-1 0 0,1 0 0,0 0 0,-1 0 0,1 0 0,0 0 0,-1 0 0,1 1 0,0-1 0,-1 0 0,1 0 0,0 0 0,-1 0 0,1 1 0,0-1 0,-1 0 0,1 0 0,0 1 0,-1-1 0,-19 14 0,-61 60 0,35-31 0,-54 38 0,-211 107 0,155-101 0,123-67 0,-1 1 0,-42 19 0,58-35-1365,6-3-5461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32.436"/>
    </inkml:context>
    <inkml:brush xml:id="br0">
      <inkml:brushProperty name="width" value="0.05" units="cm"/>
      <inkml:brushProperty name="height" value="0.05" units="cm"/>
      <inkml:brushProperty name="color" value="#FFFFFF"/>
    </inkml:brush>
  </inkml:definitions>
  <inkml:trace contextRef="#ctx0" brushRef="#br0">122 225 24575,'-12'-26'0,"-8"-29"0,4 12 0,13 39 0,1 11 0,1 12 0,9 102 0,1 63 0,-10-140 0,-1 0 0,-9 54 0,8-81 0,-9 44 0,11-58 0,0 1 0,-1 0 0,1-1 0,0 1 0,-1-1 0,0 1 0,0-1 0,0 0 0,0 0 0,-1 0 0,1 0 0,-3 3 0,4-6 0,1 0 0,0 1 0,-1-1 0,1 0 0,0 0 0,-1 1 0,1-1 0,-1 0 0,1 0 0,0 0 0,-1 0 0,1 1 0,-1-1 0,1 0 0,-1 0 0,1 0 0,0 0 0,-1 0 0,1 0 0,-1 0 0,1 0 0,-1 0 0,1 0 0,0-1 0,-1 1 0,1 0 0,-1 0 0,1 0 0,0 0 0,-1-1 0,1 1 0,-1 0 0,1-1 0,-9-15 0,3-25 0,6 40 0,-1-39 0,2 0 0,2-1 0,2 1 0,1 0 0,19-62 0,-20 84 0,1-1 0,13-24 0,-16 37 0,-1 1 0,1 0 0,1-1 0,-1 2 0,1-1 0,0 0 0,0 1 0,1-1 0,-1 1 0,1 0 0,9-5 0,-13 8 0,1 0 0,0 0 0,0 1 0,0-1 0,0 0 0,0 1 0,0 0 0,0-1 0,0 1 0,0 0 0,0 0 0,0 0 0,0 0 0,0 0 0,0 1 0,0-1 0,3 2 0,-2-1 0,1 1 0,-1 0 0,1 0 0,-1 0 0,0 0 0,0 0 0,0 1 0,4 4 0,3 5 0,-1 0 0,0 1 0,10 21 0,-17-30 0,49 103 0,-40-79 0,1 0 0,2-1 0,1 0 0,0-1 0,31 37 0,-43-60 0,-1 0 0,1 0 0,0-1 0,0 1 0,1-1 0,-1 1 0,1-1 0,-1 0 0,1-1 0,-1 1 0,1 0 0,0-1 0,0 0 0,0 0 0,7 1 0,-8-2 0,0 0 0,1 0 0,-1-1 0,0 1 0,1-1 0,-1 0 0,0 0 0,0 0 0,1 0 0,-1-1 0,0 1 0,0-1 0,0 0 0,-1 0 0,1 0 0,0 0 0,-1 0 0,1-1 0,2-3 0,2-4 0,1 0 0,-1-1 0,-1 1 0,0-2 0,-1 1 0,0-1 0,0 0 0,4-20 0,14-102 0,-16 79 0,-2 0 0,-3 0 0,-9-99 0,7 152 0,-7-36 0,7 36 0,-1 1 0,1 0 0,0 0 0,-1-1 0,1 1 0,0 0 0,-1 0 0,0 0 0,1 0 0,-1-1 0,0 1 0,1 0 0,-1 0 0,0 0 0,0 1 0,0-1 0,0 0 0,0 0 0,0 0 0,0 1 0,0-1 0,0 0 0,0 1 0,-2-1 0,2 1-41,0 0-1,0 1 1,0-1-1,1 1 1,-1-1-1,0 1 1,0 0-1,1-1 1,-1 1-1,0 0 1,1-1-1,-1 1 1,0 0-1,1 0 1,-1-1-1,1 1 1,-1 0-1,1 0 1,0 0-1,-1 0 1,1 0-1,0 0 1,0 0-1,0 0 1,-1 1 0,1-2-246,-4 19-6539</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04.615"/>
    </inkml:context>
    <inkml:brush xml:id="br0">
      <inkml:brushProperty name="width" value="0.05" units="cm"/>
      <inkml:brushProperty name="height" value="0.05" units="cm"/>
      <inkml:brushProperty name="color" value="#FFFFFF"/>
    </inkml:brush>
  </inkml:definitions>
  <inkml:trace contextRef="#ctx0" brushRef="#br0">1 454 24575,'1'3'0,"0"0"0,0 0 0,0 0 0,1-1 0,-1 1 0,1-1 0,0 1 0,-1-1 0,1 1 0,3 2 0,0 0 0,22 25 0,40 35 0,21 22 0,-66-58 0,32 53 0,-1 0 0,-52-80 0,1-1 0,-1 0 0,0 0 0,0 0 0,1 0 0,-1 0 0,1 0 0,-1-1 0,1 1 0,-1 0 0,1-1 0,-1 1 0,1-1 0,0 1 0,-1-1 0,1 0 0,0 0 0,2 0 0,36-3 0,-18 0 0,450 12 0,-1 34 0,-121-10 0,202 4 0,-509-33 0,-28-2 0,-1-1 0,28-1 0,-41 0 0,0 0 0,1 0 0,-1-1 0,1 1 0,-1-1 0,0 1 0,0-1 0,1 1 0,-1-1 0,0 0 0,0 0 0,0 0 0,0 0 0,0 1 0,0-1 0,0-1 0,0 1 0,0 0 0,0 0 0,0 0 0,-1 0 0,2-3 0,9-34 0,-5 13 0,5 0 0,1 1 0,1 0 0,1 0 0,1 1 0,21-24 0,0 6 0,64-58 0,-60 67 0,2 1 0,69-38 0,-102 63 0,-8 6 0,1-1 0,-1 0 0,0 1 0,1-1 0,-1 0 0,0 0 0,0 1 0,0-1 0,0 0 0,0 0 0,0-1 0,0 1 0,0 0 0,0 0 0,0 0 0,-1-1 0,1 1 0,0 0 0,-1-1 0,1 1 0,-1 0 0,1-3 0,-2 2 0,1 1 0,-1-1 0,0 0 0,1 1 0,-1-1 0,0 1 0,0-1 0,0 1 0,0-1 0,-1 1 0,1 0 0,0-1 0,-1 1 0,1 0 0,0 0 0,-1 0 0,-2-1 0,-123-101 0,-22-15 0,96 83 0,-2 4 0,0 1 0,-106-38 0,126 54 0,27 10 0,-1 1 0,0-1 0,0 1 0,0 1 0,-1-1 0,1 2 0,-12-2 0,-276 12 0,91 0 0,-696-21 0,879 12 0,-334-5-1365,349 5-5461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05.141"/>
    </inkml:context>
    <inkml:brush xml:id="br0">
      <inkml:brushProperty name="width" value="0.05" units="cm"/>
      <inkml:brushProperty name="height" value="0.05" units="cm"/>
      <inkml:brushProperty name="color" value="#FFFFFF"/>
    </inkml:brush>
  </inkml:definitions>
  <inkml:trace contextRef="#ctx0" brushRef="#br0">405 87 24575,'1'-1'0,"1"0"0,-1 0 0,-1 0 0,1 0 0,0 0 0,0 0 0,0 0 0,0 0 0,-1-1 0,1 1 0,-1 0 0,1-1 0,-1 1 0,1 0 0,-1-1 0,0 1 0,1-1 0,-1 1 0,0 0 0,0-1 0,0 1 0,0-1 0,-1-1 0,0 1 0,1 0 0,-1 0 0,0 0 0,-1 0 0,1 1 0,0-1 0,0 0 0,-1 1 0,1-1 0,-1 0 0,1 1 0,-1 0 0,-3-3 0,-1 0 0,-1 0 0,0 1 0,0 0 0,0 0 0,0 0 0,-1 1 0,-11-2 0,-1 2 0,1 2 0,-1 0 0,0 1 0,0 1 0,1 1 0,-1 1 0,1 1 0,-23 8 0,38-11 0,-1-1 0,1 1 0,1 0 0,-1 0 0,0 1 0,1-1 0,-1 1 0,1-1 0,-5 5 0,8-6 0,-1 0 0,1-1 0,-1 1 0,1 0 0,-1 0 0,1 0 0,0-1 0,-1 1 0,1 0 0,0 0 0,-1 0 0,1 0 0,0 0 0,0-1 0,0 1 0,0 0 0,0 0 0,0 0 0,0 2 0,1-2 0,0 0 0,-1 1 0,1-1 0,0 0 0,0 0 0,0 1 0,0-1 0,0 0 0,0 0 0,0 0 0,0 0 0,0 0 0,0 0 0,1 0 0,1 1 0,19 8 0,0-1 0,0 0 0,1-2 0,0 0 0,25 3 0,53 16 0,-100-26 0,0 1 0,1-1 0,-1 1 0,0-1 0,1 1 0,-1 0 0,0-1 0,0 1 0,1 0 0,-1 0 0,0 0 0,1 1 0,-2-1 0,0-1 0,0 0 0,1 1 0,-1-1 0,0 0 0,0 0 0,0 1 0,0-1 0,0 0 0,0 1 0,0-1 0,0 0 0,0 1 0,0-1 0,0 0 0,0 1 0,0-1 0,-1 0 0,1 0 0,0 1 0,0-1 0,0 0 0,0 1 0,0-1 0,-1 0 0,1 0 0,0 0 0,0 1 0,0-1 0,-1 0 0,1 0 0,0 0 0,-1 1 0,-2 1 0,0-1 0,-1 1 0,1 0 0,-1-1 0,1 0 0,-1 0 0,1 0 0,-5 0 0,-52 5-87,-119-3 1,120-4-1106,18 0-5634</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05.749"/>
    </inkml:context>
    <inkml:brush xml:id="br0">
      <inkml:brushProperty name="width" value="0.05" units="cm"/>
      <inkml:brushProperty name="height" value="0.05" units="cm"/>
      <inkml:brushProperty name="color" value="#FFFFFF"/>
    </inkml:brush>
  </inkml:definitions>
  <inkml:trace contextRef="#ctx0" brushRef="#br0">0 63 24575,'37'-4'0,"-31"3"0,-1 0 0,0 0 0,1 0 0,-1 1 0,0 0 0,1 0 0,-1 0 0,10 3 0,8 3 0,-1 1 0,0 1 0,39 21 0,-53-24 0,1 0 0,-1 1 0,0-1 0,0 2 0,0-1 0,-1 1 0,0 0 0,0 0 0,-1 1 0,0 0 0,8 15 0,-13-22 0,0 0 0,-1 0 0,1 0 0,-1 0 0,0 0 0,1 0 0,-1 0 0,0 0 0,0 0 0,1 0 0,-1 0 0,0 0 0,0 0 0,0 0 0,0 0 0,0 0 0,0 0 0,-1 0 0,1 0 0,0 0 0,-1 0 0,1 0 0,0 0 0,-1 0 0,1 0 0,-2 1 0,1-1 0,0 0 0,-1 0 0,1 0 0,0 0 0,-1-1 0,1 1 0,-1 0 0,0-1 0,1 1 0,-1-1 0,1 0 0,-1 1 0,0-1 0,1 0 0,-3 0 0,-1 0 0,-1 0 0,1-1 0,-1 1 0,1-1 0,0 0 0,-1-1 0,1 1 0,0-1 0,-8-3 0,12 4 0,-1 0 0,1 0 0,-1 0 0,1-1 0,-1 1 0,1 0 0,-1-1 0,1 1 0,0 0 0,0-1 0,0 1 0,0-1 0,0 0 0,0 1 0,0-1 0,0 0 0,1 0 0,-1 1 0,1-1 0,-1 0 0,1 0 0,0 0 0,0 0 0,0 0 0,0 0 0,0 0 0,0 1 0,0-1 0,0 0 0,1 0 0,-1 0 0,1 0 0,0 1 0,-1-1 0,1 0 0,0 0 0,0 1 0,0-1 0,0 1 0,0-1 0,3-2 0,2-3 0,0 0 0,1 0 0,0 1 0,1 0 0,-1 0 0,17-9 0,-12 9 0,0-1 0,0 2 0,25-9 0,-34 13 0,1 0 0,0 0 0,-1 1 0,1-1 0,-1 1 0,1 0 0,0 0 0,-1 0 0,1 1 0,-1-1 0,1 1 0,-1 0 0,1 0 0,-1 0 0,1 1 0,-1-1 0,0 1 0,0-1 0,6 5 0,2 4 0,0 0 0,0 1 0,-1 1 0,0-1 0,-1 1 0,-1 1 0,0 0 0,0 0 0,-1 1 0,9 25 0,-11-24 0,-4-10 0,0 0 0,1-1 0,-1 0 0,1 1 0,0-1 0,0 0 0,1 0 0,-1 0 0,1 0 0,0 0 0,5 5 0,-8-9 0,1 0 0,-1 0 0,1 0 0,-1 0 0,0 0 0,1 0 0,-1 0 0,1 0 0,-1 0 0,0-1 0,1 1 0,-1 0 0,0 0 0,1 0 0,-1-1 0,0 1 0,1 0 0,-1 0 0,0-1 0,1 1 0,-1 0 0,0 0 0,0-1 0,1 1 0,-1 0 0,0-1 0,0 1 0,0 0 0,1-1 0,-1 1 0,0-1 0,0 1 0,0 0 0,0-1 0,0 1 0,0 0 0,0-1 0,0 1 0,0-1 0,0 1 0,3-20 0,-3 19 0,2-28 114,2 1 0,14-56 0,-14 72-285,0 1 0,0-1 1,1 1-1,1 0 0,0 0 1,1 1-1,0 0 0,0 0 1,14-14-1,-2 7-6655</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20.987"/>
    </inkml:context>
    <inkml:brush xml:id="br0">
      <inkml:brushProperty name="width" value="0.05" units="cm"/>
      <inkml:brushProperty name="height" value="0.05" units="cm"/>
      <inkml:brushProperty name="color" value="#FFFFFF"/>
    </inkml:brush>
  </inkml:definitions>
  <inkml:trace contextRef="#ctx0" brushRef="#br0">682 7 24575,'-1'0'0,"1"0"0,0-1 0,0 1 0,0 0 0,1 0 0,-1-1 0,0 1 0,0 0 0,0 0 0,0 0 0,0-1 0,0 1 0,0 0 0,0 0 0,0-1 0,0 1 0,1 0 0,-1 0 0,0 0 0,0 0 0,0-1 0,0 1 0,1 0 0,-1 0 0,0 0 0,0 0 0,0-1 0,1 1 0,-1 0 0,0 0 0,0 0 0,1 0 0,-1 0 0,0 0 0,1 0 0,-1 0 0,0 0 0,0 1 0,0-1 0,0 0 0,1 0 0,-1 0 0,0 1 0,0-1 0,0 0 0,0 0 0,0 1 0,0-1 0,0 0 0,0 0 0,0 1 0,0-1 0,0 0 0,0 0 0,0 1 0,0-1 0,0 0 0,0 0 0,0 1 0,0-1 0,0 0 0,0 0 0,0 0 0,-1 1 0,1-1 0,0 0 0,0 0 0,0 1 0,0-1 0,0 0 0,-1 0 0,1 0 0,0 0 0,0 1 0,0-1 0,-1 0 0,1 0 0,0 0 0,-19 21 0,0-1 0,-1-1 0,0-1 0,-2-1 0,-37 23 0,9-6 0,-303 257 0,284-231 0,30-32-1365,24-20-5461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23.244"/>
    </inkml:context>
    <inkml:brush xml:id="br0">
      <inkml:brushProperty name="width" value="0.05" units="cm"/>
      <inkml:brushProperty name="height" value="0.05" units="cm"/>
      <inkml:brushProperty name="color" value="#FFFFFF"/>
    </inkml:brush>
  </inkml:definitions>
  <inkml:trace contextRef="#ctx0" brushRef="#br0">1 420 24575,'34'30'0,"80"87"0,167 133 0,-247-222 0,-20-15 0,26 17 0,-36-27 0,1 0 0,0 0 0,1-1 0,-1 0 0,0 0 0,1 0 0,-1-1 0,1 1 0,9 0 0,253 10 0,-29 11 0,-131-11 0,-103-11 0,0-1 0,1 0 0,-1 0 0,0 0 0,0 0 0,0-1 0,9-2 0,-11 2 0,0-1 0,0 1 0,1-1 0,-1 0 0,-1 0 0,1 0 0,0 0 0,0 0 0,-1-1 0,1 1 0,-1-1 0,3-3 0,37-44 0,94-85 0,-22 25 0,-85 84 0,-25 23 0,0 1 0,-1-1 0,1 0 0,-1 0 0,0 0 0,1-1 0,-2 1 0,1-1 0,0 0 0,-1 0 0,1 1 0,-1-2 0,0 1 0,-1 0 0,1 0 0,-1 0 0,1-1 0,0-8 0,-1 4 0,-1 0 0,-1 0 0,1-1 0,-1 1 0,-1 0 0,1 0 0,-2 0 0,1 0 0,-1 1 0,-1-1 0,1 1 0,-1-1 0,-1 1 0,0 1 0,0-1 0,0 1 0,-1-1 0,0 1 0,-9-7 0,-4-4 0,-2 2 0,0 0 0,-1 2 0,-39-21 0,37 22 0,1 0 0,0-2 0,1-1 0,-24-21 0,44 35 0,-1-1 0,1 1 0,-1-1 0,1 0 0,0 0 0,0 0 0,0 0 0,0 0 0,1 0 0,-3-7 0,4 7 0,-1 1 0,1-1 0,0 1 0,0-1 0,0 1 0,0-1 0,1 1 0,-1-1 0,1 1 0,-1 0 0,1-1 0,0 1 0,0 0 0,0-1 0,0 1 0,3-3 0,-3 4 0,0-1 0,0 1 0,0 0 0,-1-1 0,1 1 0,0-1 0,0 1 0,-1-1 0,1 1 0,-1-1 0,1 1 0,-1-1 0,0 1 0,0-1 0,1 0 0,-1 1 0,0-1 0,-1 0 0,1 1 0,0-1 0,0 1 0,-1-1 0,1 0 0,-1-1 0,-1 1 0,0 0 0,0 0 0,0 1 0,-1-1 0,1 0 0,0 1 0,-1 0 0,1-1 0,-1 1 0,1 0 0,-1 1 0,1-1 0,-1 0 0,-3 0 0,-21-4 0,0 0 0,-1 2 0,1 2 0,-1 0 0,-36 4 0,-140 27 0,117-15 0,-107 21-1365,178-32-5461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24.579"/>
    </inkml:context>
    <inkml:brush xml:id="br0">
      <inkml:brushProperty name="width" value="0.05" units="cm"/>
      <inkml:brushProperty name="height" value="0.05" units="cm"/>
      <inkml:brushProperty name="color" value="#FFFFFF"/>
    </inkml:brush>
  </inkml:definitions>
  <inkml:trace contextRef="#ctx0" brushRef="#br0">0 570 24575,'8'-189'0,"-5"158"0,2 0 0,1 1 0,1-1 0,13-30 0,-19 55 0,1 1 0,0-1 0,1 1 0,-1 0 0,1 0 0,0 0 0,1 0 0,-1 1 0,1-1 0,0 1 0,0 0 0,0 0 0,0 0 0,1 0 0,0 1 0,-1 0 0,1 0 0,1 0 0,-1 1 0,0 0 0,0-1 0,1 2 0,0-1 0,-1 1 0,1 0 0,8-1 0,142-2 0,-13 1 0,-13-3 0,73-8 0,-70 9 0,-20 3 0,-111 2-39,0 0 0,0 0 0,0-1 0,1 1 0,-1 0 0,0-1 0,0 0 0,0 1 0,0-1 0,0 0 0,0 0 0,0 0 0,0 0 0,0-1 0,-1 1 0,1 0 0,0-1 0,-1 1 0,1-1 0,-1 0 0,1 1 0,-1-1 0,0 0 0,0 0 0,0 0 0,0 0 0,0 0 0,0 0 0,0 0 0,-1 0 0,1 0 0,-1 0 0,1-1 0,-1-3 0,1-8-6787</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25.821"/>
    </inkml:context>
    <inkml:brush xml:id="br0">
      <inkml:brushProperty name="width" value="0.05" units="cm"/>
      <inkml:brushProperty name="height" value="0.05" units="cm"/>
      <inkml:brushProperty name="color" value="#FFFFFF"/>
    </inkml:brush>
  </inkml:definitions>
  <inkml:trace contextRef="#ctx0" brushRef="#br0">1 2764 24575,'0'0'0,"1"0"0,0 0 0,0-1 0,-1 1 0,1 0 0,0-1 0,0 1 0,-1-1 0,1 1 0,0-1 0,-1 1 0,1-1 0,-1 0 0,1 1 0,-1-1 0,1 0 0,-1 1 0,0-1 0,1 0 0,-1 0 0,0 1 0,1-1 0,-1 0 0,0 0 0,0 0 0,0 1 0,1-3 0,2-25 0,-3 25 0,4-30 0,2 0 0,16-56 0,5-21 0,-13 3 0,2-122 0,-16-109 0,-2 148 0,15-200 0,-3 279 0,37-165 0,11 72 0,-51 182 0,0-2 0,-2 1 0,-1-1 0,0 0 0,-1-32 0,-2 38 0,6-36 0,1-13 0,-6 43 0,5-27 0,-3 29 0,1-37 0,-3 25-682,9-54-1,-8 74-6143</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26.118"/>
    </inkml:context>
    <inkml:brush xml:id="br0">
      <inkml:brushProperty name="width" value="0.05" units="cm"/>
      <inkml:brushProperty name="height" value="0.05" units="cm"/>
      <inkml:brushProperty name="color" value="#FFFFFF"/>
    </inkml:brush>
  </inkml:definitions>
  <inkml:trace contextRef="#ctx0" brushRef="#br0">80 1 24575,'-3'5'0,"-3"9"0,-5 8 0,-3 2 0,2 1 0,-2-2 0,3-6 0,3-8-8191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26.229"/>
    </inkml:context>
    <inkml:brush xml:id="br0">
      <inkml:brushProperty name="width" value="0.05" units="cm"/>
      <inkml:brushProperty name="height" value="0.05" units="cm"/>
      <inkml:brushProperty name="color" value="#FFFFFF"/>
    </inkml:brush>
  </inkml:definitions>
  <inkml:trace contextRef="#ctx0" brushRef="#br0">1 8 24575,'6'-3'0,"8"-1"0,10 3 0,7 8 0,5 9 0,4 12 0,2 15 0,-1 11 0,-7-4-8191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29.766"/>
    </inkml:context>
    <inkml:brush xml:id="br0">
      <inkml:brushProperty name="width" value="0.05" units="cm"/>
      <inkml:brushProperty name="height" value="0.05" units="cm"/>
      <inkml:brushProperty name="color" value="#FFFFFF"/>
    </inkml:brush>
  </inkml:definitions>
  <inkml:trace contextRef="#ctx0" brushRef="#br0">0 1851 24575,'16'5'0,"-14"-4"0,-1-1 0,1 1 0,0 0 0,-1-1 0,1 1 0,0-1 0,0 1 0,-1-1 0,4 0 0,21-4 0,-1 0 0,1-2 0,-1-1 0,-1-1 0,42-20 0,-16 7 0,-47 20 0,66-26 0,67-38 0,-115 53 0,1-1 0,-2-2 0,0 0 0,0-1 0,-2 0 0,33-39 0,-18 11 0,50-90 0,14-56 0,-79 152 0,1-2 0,-2-2 0,-2 0 0,-2 0 0,-2-2 0,-1 1 0,-3-1 0,3-49 0,-10 73 0,-1 1 0,-1-1 0,-1 1 0,0 0 0,-1 0 0,-2 0 0,0 0 0,0 1 0,-2 0 0,-15-26 0,1 6 0,-2 2 0,-1 1 0,-50-54 0,43 57 0,-1 0 0,-2 2 0,-1 1 0,-1 3 0,-1 0 0,-2 3 0,0 1 0,-53-20 0,68 34 164,-26-6-1,33 10-586,-1-1 0,0-1 0,-19-8 0,27 7-6403</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32.824"/>
    </inkml:context>
    <inkml:brush xml:id="br0">
      <inkml:brushProperty name="width" value="0.05" units="cm"/>
      <inkml:brushProperty name="height" value="0.05" units="cm"/>
      <inkml:brushProperty name="color" value="#FFFFFF"/>
    </inkml:brush>
  </inkml:definitions>
  <inkml:trace contextRef="#ctx0" brushRef="#br0">70 340 24575,'-1'-9'0,"-1"0"0,-1-1 0,1 1 0,-1 1 0,-1-1 0,0 0 0,-6-10 0,10 18 0,-1 0 0,1 1 0,0-1 0,-1 0 0,1 0 0,-1 0 0,1 1 0,-1-1 0,1 0 0,-1 1 0,1-1 0,-1 0 0,0 1 0,0-1 0,1 1 0,-1-1 0,0 1 0,0 0 0,-1-1 0,2 1 0,-1 0 0,1 0 0,-1 0 0,1 0 0,-1 1 0,1-1 0,-1 0 0,1 1 0,-1-1 0,1 0 0,0 1 0,-1-1 0,1 0 0,0 1 0,-1-1 0,1 1 0,0-1 0,-1 0 0,1 1 0,0-1 0,0 1 0,0-1 0,-1 2 0,-7 39 0,7-37 0,-4 41 0,0 86 0,6-105 0,2 0 0,0-1 0,1 0 0,14 45 0,-8-53 0,-10-17 0,0 0 0,0 1 0,0-1 0,1 0 0,-1 0 0,0 0 0,0 0 0,0 0 0,1 0 0,-1 0 0,0 0 0,0 0 0,0 0 0,0 0 0,1 0 0,-1 0 0,0 0 0,0 0 0,0 0 0,1 0 0,-1 0 0,0 0 0,0 0 0,0-1 0,1 1 0,-1 0 0,0 0 0,0 0 0,0 0 0,0 0 0,0 0 0,1-1 0,-1 1 0,0 0 0,0 0 0,0 0 0,0 0 0,0-1 0,0 1 0,0 0 0,0 0 0,1-1 0,0-3 0,0 0 0,1 0 0,-1 0 0,-1-1 0,1 1 0,0-5 0,25-252 0,-17 209 0,2 1 0,2 1 0,20-51 0,-26 86 0,-1 0 0,12-18 0,-15 29 0,-1 0 0,1-1 0,0 2 0,1-1 0,-1 0 0,1 1 0,0-1 0,-1 1 0,1 0 0,1 1 0,6-5 0,-9 6 0,0 1 0,0-1 0,0 1 0,0 0 0,0-1 0,0 1 0,0 0 0,0 0 0,0 0 0,0 0 0,0 1 0,0-1 0,0 0 0,0 1 0,0 0 0,0-1 0,0 1 0,0 0 0,0 0 0,0 0 0,-1 0 0,1 0 0,0 1 0,-1-1 0,1 0 0,-1 1 0,0-1 0,1 1 0,-1-1 0,0 1 0,0 0 0,2 3 0,3 6 0,0 0 0,-1 0 0,0 1 0,3 13 0,14 59-155,-4 1-1,9 109 1,-20-138-744,-1 0-5927</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30.388"/>
    </inkml:context>
    <inkml:brush xml:id="br0">
      <inkml:brushProperty name="width" value="0.05" units="cm"/>
      <inkml:brushProperty name="height" value="0.05" units="cm"/>
      <inkml:brushProperty name="color" value="#FFFFFF"/>
    </inkml:brush>
  </inkml:definitions>
  <inkml:trace contextRef="#ctx0" brushRef="#br0">492 0 24575,'-6'1'0,"1"0"0,0 0 0,0 0 0,0 1 0,-7 2 0,-8 3 0,-314 62 0,322-68 0,3 0 0,0 1 0,0 0 0,0 0 0,-10 4 0,17-5 0,0 0 0,0 0 0,1 0 0,-1 0 0,0 0 0,0 1 0,1-1 0,-1 0 0,0 1 0,1-1 0,0 1 0,-1 0 0,1-1 0,0 1 0,0 0 0,0 0 0,0 0 0,0 0 0,0 0 0,0 0 0,1 0 0,-1 0 0,1 2 0,-1 4 0,1 0 0,0 0 0,0 0 0,1 0 0,0 0 0,0 0 0,1 0 0,0 0 0,5 11 0,4 6 0,21 35 0,5 10 0,13 41-1365</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35.306"/>
    </inkml:context>
    <inkml:brush xml:id="br0">
      <inkml:brushProperty name="width" value="0.05" units="cm"/>
      <inkml:brushProperty name="height" value="0.05" units="cm"/>
      <inkml:brushProperty name="color" value="#FFFFFF"/>
    </inkml:brush>
  </inkml:definitions>
  <inkml:trace contextRef="#ctx0" brushRef="#br0">1 153 24575,'-1'-8'0,"2"-1"0,-1 1 0,1 0 0,0-1 0,1 1 0,0 0 0,0 0 0,1 0 0,0 1 0,4-9 0,-4 12 0,0 0 0,0 0 0,0 0 0,0 1 0,0-1 0,1 1 0,0 0 0,0 0 0,0 0 0,0 0 0,0 1 0,0-1 0,1 1 0,-1 0 0,1 1 0,-1-1 0,1 1 0,7-2 0,-3 3 0,0-1 0,-1 1 0,1 0 0,0 1 0,-1 0 0,1 0 0,-1 1 0,1 0 0,-1 0 0,1 1 0,-1 0 0,0 1 0,12 7 0,-8-4 0,-1 0 0,0 1 0,0 0 0,-1 1 0,-1 0 0,1 1 0,-1 0 0,10 14 0,-14-16 0,0 1 0,0-1 0,-1 1 0,0 0 0,0 0 0,-1 0 0,0 0 0,-1 1 0,0-1 0,0 1 0,-1 0 0,-1 0 0,1-1 0,-3 15 0,1-15 0,-1-1 0,0 1 0,0-1 0,-1 0 0,0 0 0,-1 0 0,0-1 0,0 1 0,0-1 0,-1 0 0,0 0 0,-1 0 0,1-1 0,-1 0 0,-1 0 0,-11 9 0,4-5 0,0-1 0,-1 0 0,0-1 0,0-1 0,-1 0 0,1-1 0,-2-1 0,1 0 0,0-1 0,-34 3 0,55-7 0,0 0 0,0 0 0,0 0 0,0 1 0,0 0 0,0 0 0,0 0 0,0 1 0,-1-1 0,1 1 0,-1 0 0,1 1 0,-1-1 0,0 1 0,1 0 0,-1 0 0,4 4 0,17 19 29,27 37 1,-25-29-1454,-15-19-5402</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35.661"/>
    </inkml:context>
    <inkml:brush xml:id="br0">
      <inkml:brushProperty name="width" value="0.05" units="cm"/>
      <inkml:brushProperty name="height" value="0.05" units="cm"/>
      <inkml:brushProperty name="color" value="#FFFFFF"/>
    </inkml:brush>
  </inkml:definitions>
  <inkml:trace contextRef="#ctx0" brushRef="#br0">13 4 24575,'0'0'0,"-1"-1"0,1 1 0,0 0 0,0 0 0,0 0 0,0-1 0,0 1 0,-1 0 0,1 0 0,0 0 0,0 0 0,0-1 0,-1 1 0,1 0 0,0 0 0,0 0 0,0 0 0,-1 0 0,1 0 0,0 0 0,0 0 0,-1 0 0,1 0 0,0 0 0,0 0 0,-1 0 0,1 0 0,0 0 0,0 0 0,-1 0 0,1 0 0,0 0 0,0 0 0,-1 0 0,1 0 0,0 0 0,0 0 0,0 0 0,-1 1 0,1-1 0,0 0 0,0 0 0,-1 0 0,-2 14 0,5 18 0,-2-32 0,18 169 217,38 231-1799,-53-383-5244</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36.160"/>
    </inkml:context>
    <inkml:brush xml:id="br0">
      <inkml:brushProperty name="width" value="0.05" units="cm"/>
      <inkml:brushProperty name="height" value="0.05" units="cm"/>
      <inkml:brushProperty name="color" value="#FFFFFF"/>
    </inkml:brush>
  </inkml:definitions>
  <inkml:trace contextRef="#ctx0" brushRef="#br0">48 85 24575,'-3'2'0,"9"2"0,11 4 0,-5-6 0,0 0 0,0-1 0,1 0 0,19-2 0,-29 1 0,0 0 0,0-1 0,0 1 0,0-1 0,0 1 0,0-1 0,0 0 0,0 0 0,0 0 0,0-1 0,0 1 0,0-1 0,-1 1 0,1-1 0,-1 0 0,1 0 0,-1 0 0,0 0 0,0-1 0,0 1 0,0-1 0,0 1 0,2-4 0,-4 4 0,1 1 0,-1 0 0,1-1 0,-1 1 0,0 0 0,1-1 0,-1 1 0,0-1 0,0 1 0,0 0 0,0-1 0,0 1 0,-1-1 0,1 1 0,0 0 0,-1-1 0,1 1 0,-1 0 0,1-1 0,-1 1 0,0 0 0,0-2 0,-1 1 0,0 0 0,0 0 0,0 0 0,-1 0 0,1 0 0,0 0 0,-1 1 0,1-1 0,-1 1 0,-3-2 0,-1 1 0,1-1 0,0 1 0,-1 1 0,1 0 0,-1-1 0,0 2 0,1-1 0,-1 1 0,-7 1 0,8 0 0,1 0 0,-1 1 0,1 0 0,0 0 0,0 1 0,0 0 0,0 0 0,0 0 0,0 0 0,1 0 0,-1 1 0,1 0 0,0 0 0,0 0 0,1 1 0,-1-1 0,1 1 0,0 0 0,0 0 0,1 0 0,-1 0 0,1 0 0,0 1 0,-1 5 0,1-4 0,0 0 0,1 0 0,0 0 0,0 0 0,0 0 0,1 1 0,0-1 0,1 0 0,-1 0 0,1 0 0,1 0 0,-1 0 0,1 0 0,0 0 0,1-1 0,0 1 0,0-1 0,7 12 0,-5-12-151,0-1-1,0 0 0,1 0 0,0 0 1,0-1-1,0 1 0,0-1 1,11 4-1,6 3-6674</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36.534"/>
    </inkml:context>
    <inkml:brush xml:id="br0">
      <inkml:brushProperty name="width" value="0.05" units="cm"/>
      <inkml:brushProperty name="height" value="0.05" units="cm"/>
      <inkml:brushProperty name="color" value="#FFFFFF"/>
    </inkml:brush>
  </inkml:definitions>
  <inkml:trace contextRef="#ctx0" brushRef="#br0">360 35 24575,'0'-1'0,"0"-1"0,0 1 0,0 0 0,-1 0 0,1-1 0,0 1 0,0 0 0,-1 0 0,1-1 0,-1 1 0,1 0 0,-1 0 0,0 0 0,1 0 0,-1 0 0,0 0 0,0 0 0,1 0 0,-1 0 0,0 0 0,0 0 0,-2-1 0,1 1 0,-1 0 0,1 0 0,-1 0 0,0 0 0,1 0 0,-1 1 0,0-1 0,1 1 0,-1 0 0,-3 0 0,-4 0 0,0 1 0,0 0 0,0 1 0,-18 5 0,20-4 0,0 0 0,0 1 0,0-1 0,0 1 0,0 1 0,1 0 0,0 0 0,0 0 0,0 1 0,-10 11 0,15-15 0,0 1 0,0 0 0,0 0 0,0 0 0,1 0 0,-1 0 0,1 1 0,0-1 0,0 0 0,0 1 0,0-1 0,1 1 0,-1-1 0,1 1 0,0-1 0,0 1 0,0-1 0,0 0 0,1 1 0,-1-1 0,1 1 0,0-1 0,0 0 0,0 1 0,1-1 0,-1 0 0,1 0 0,0 0 0,3 5 0,3 2 0,0-1 0,0 0 0,1 0 0,18 14 0,13 12 0,-38-33 0,-1-1 0,0 0 0,0 0 0,0 0 0,0 1 0,0-1 0,0 1 0,0-1 0,0 1 0,0-1 0,-1 1 0,1-1 0,0 1 0,-1 0 0,0-1 0,1 1 0,-1 0 0,0 2 0,0-3 0,0 1 0,-1-1 0,1 0 0,-1 0 0,1 0 0,-1 0 0,0 0 0,1 0 0,-1 0 0,0 0 0,0 0 0,0 0 0,1 0 0,-1-1 0,0 1 0,0 0 0,0-1 0,0 1 0,-3 1 0,-2 0 0,-2 1 0,1-1 0,0 0 0,0-1 0,-1 1 0,-14-1 0,-12 0-455,-1-1 0,-56-9 0,67 4-6371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36.924"/>
    </inkml:context>
    <inkml:brush xml:id="br0">
      <inkml:brushProperty name="width" value="0.05" units="cm"/>
      <inkml:brushProperty name="height" value="0.05" units="cm"/>
      <inkml:brushProperty name="color" value="#FFFFFF"/>
    </inkml:brush>
  </inkml:definitions>
  <inkml:trace contextRef="#ctx0" brushRef="#br0">106 22 24575,'0'-1'0,"0"1"0,0-1 0,0 1 0,0-1 0,0 0 0,0 1 0,-1-1 0,1 1 0,0-1 0,0 1 0,0-1 0,-1 1 0,1 0 0,0-1 0,-1 1 0,1-1 0,-1 1 0,1-1 0,0 1 0,-1 0 0,1-1 0,-1 1 0,1 0 0,-1 0 0,1-1 0,-1 1 0,1 0 0,-1 0 0,1 0 0,-1 0 0,1-1 0,-1 1 0,1 0 0,-1 0 0,1 0 0,-1 0 0,0 0 0,1 0 0,-1 0 0,1 1 0,-1-1 0,1 0 0,-1 0 0,1 0 0,-1 0 0,1 1 0,-1-1 0,1 0 0,-1 1 0,0-1 0,-2 2 0,0-1 0,0 0 0,0 1 0,0 0 0,1-1 0,-1 1 0,-2 3 0,-3 4 0,1 0 0,0 0 0,1 1 0,0 0 0,-8 20 0,12-24 0,0 0 0,0 0 0,0 0 0,1 1 0,0-1 0,0 0 0,0 1 0,1-1 0,0 1 0,0-1 0,1 0 0,1 8 0,-1-12 0,-1 0 0,1 0 0,0 0 0,-1 0 0,1 0 0,0 0 0,0 0 0,1-1 0,-1 1 0,0 0 0,1 0 0,-1-1 0,1 1 0,-1-1 0,1 0 0,-1 1 0,1-1 0,0 0 0,0 0 0,0 0 0,0 0 0,0 0 0,0-1 0,0 1 0,0 0 0,0-1 0,0 0 0,0 1 0,0-1 0,0 0 0,1 0 0,-1 0 0,0 0 0,0-1 0,0 1 0,4-2 0,-1 1 0,1 0 0,-1-1 0,0 0 0,1-1 0,-1 1 0,0-1 0,0 0 0,0 0 0,-1 0 0,1-1 0,-1 1 0,7-9 0,-7 7 0,0-1 0,0 0 0,0 0 0,-1 0 0,0-1 0,-1 1 0,1-1 0,-1 0 0,0 0 0,-1 0 0,1 0 0,-1-12 0,-1 15 0,0 1 0,0-1 0,0 1 0,-1-1 0,0 1 0,0-1 0,0 1 0,0-1 0,0 1 0,-1 0 0,1 0 0,-1-1 0,0 1 0,0 0 0,0 1 0,0-1 0,-1 0 0,1 1 0,-1-1 0,0 1 0,1 0 0,-1-1 0,0 2 0,0-1 0,-1 0 0,-4-2 0,2 2-114,0 0 1,0 0-1,0 1 0,0-1 0,0 1 1,0 1-1,-1-1 0,1 1 0,0 0 1,0 0-1,-9 2 0,-2 3-6712</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37.267"/>
    </inkml:context>
    <inkml:brush xml:id="br0">
      <inkml:brushProperty name="width" value="0.05" units="cm"/>
      <inkml:brushProperty name="height" value="0.05" units="cm"/>
      <inkml:brushProperty name="color" value="#FFFFFF"/>
    </inkml:brush>
  </inkml:definitions>
  <inkml:trace contextRef="#ctx0" brushRef="#br0">19 36 24575,'-1'-4'0,"-1"8"0,-3 20 0,-3 35 0,6-46 0,2 0 0,0 0 0,3 24 0,-2-34 0,-1 0 0,1 0 0,0 0 0,0 0 0,0 0 0,0 0 0,0 0 0,1 0 0,0 0 0,-1 0 0,1-1 0,0 1 0,0 0 0,1-1 0,-1 0 0,0 0 0,1 0 0,-1 0 0,1 0 0,5 3 0,-7-5 0,0 1 0,0-1 0,1 0 0,-1 0 0,0 0 0,0 0 0,0 0 0,0 0 0,0 0 0,1 0 0,-1 0 0,0 0 0,0-1 0,0 1 0,0 0 0,0-1 0,0 1 0,0-1 0,0 1 0,0-1 0,0 0 0,0 1 0,0-1 0,0 0 0,0 0 0,0 0 0,-1 1 0,1-1 0,0 0 0,-1 0 0,1 0 0,0 0 0,-1 0 0,0-1 0,2-1 0,1-5 0,0 0 0,0 0 0,3-12 0,-6 18 0,4-15-170,0-1-1,-2 0 0,0-1 1,-1 1-1,0 0 0,-2 0 1,-4-27-1,1 28-6655</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37.612"/>
    </inkml:context>
    <inkml:brush xml:id="br0">
      <inkml:brushProperty name="width" value="0.05" units="cm"/>
      <inkml:brushProperty name="height" value="0.05" units="cm"/>
      <inkml:brushProperty name="color" value="#FFFFFF"/>
    </inkml:brush>
  </inkml:definitions>
  <inkml:trace contextRef="#ctx0" brushRef="#br0">0 44 24575,'0'0'0,"0"-1"0,0 0 0,0 0 0,0 0 0,0 0 0,0 0 0,0 0 0,1 0 0,-1 0 0,0 0 0,0 1 0,1-1 0,-1 0 0,0 0 0,1 0 0,-1 0 0,2-1 0,-2 2 0,0 0 0,1 0 0,-1 0 0,1 0 0,-1 0 0,0 0 0,1 0 0,-1 0 0,0 0 0,1 0 0,-1 0 0,0 0 0,1 0 0,-1 0 0,1 0 0,-1 1 0,0-1 0,1 0 0,-1 0 0,0 0 0,0 1 0,1-1 0,-1 0 0,0 0 0,1 0 0,-1 1 0,0-1 0,1 1 0,1 1 0,0 1 0,-1-1 0,1 1 0,0-1 0,-1 1 0,1 0 0,-1 0 0,0-1 0,2 7 0,-1 2 0,-1-1 0,0 1 0,0 0 0,-1 0 0,0 0 0,-4 21 0,-1-22 0,3-15 0,2-19 0,5 6-227,1 1-1,0-1 1,2 1-1,0 0 1,16-24-1,-15 29-6598</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37.863"/>
    </inkml:context>
    <inkml:brush xml:id="br0">
      <inkml:brushProperty name="width" value="0.05" units="cm"/>
      <inkml:brushProperty name="height" value="0.05" units="cm"/>
      <inkml:brushProperty name="color" value="#FFFFFF"/>
    </inkml:brush>
  </inkml:definitions>
  <inkml:trace contextRef="#ctx0" brushRef="#br0">65 15 24575,'0'-3'0,"0"-4"0,-3 3 0,-1 4 0,-3 5 0,0 5 0,-2 4 0,1 5 0,1 3 0,0 0 0,0-1 0,2 0 0,4-2 0,6-3 0,5-5 0,3-4 0,0-4-8191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38.217"/>
    </inkml:context>
    <inkml:brush xml:id="br0">
      <inkml:brushProperty name="width" value="0.05" units="cm"/>
      <inkml:brushProperty name="height" value="0.05" units="cm"/>
      <inkml:brushProperty name="color" value="#FFFFFF"/>
    </inkml:brush>
  </inkml:definitions>
  <inkml:trace contextRef="#ctx0" brushRef="#br0">99 72 24575,'0'2'0,"0"0"0,0 0 0,0 0 0,0 0 0,1 0 0,-1 0 0,1-1 0,-1 1 0,1 0 0,-1 0 0,1 0 0,0-1 0,0 1 0,0 0 0,0-1 0,0 1 0,1-1 0,-1 1 0,0-1 0,1 0 0,-1 0 0,1 1 0,-1-1 0,1 0 0,-1 0 0,1 0 0,0-1 0,2 2 0,-2-1 0,0-1 0,0 0 0,1 1 0,-1-1 0,0 0 0,1 0 0,-1 0 0,0 0 0,0-1 0,1 1 0,-1-1 0,0 1 0,0-1 0,1 0 0,-1 0 0,0 0 0,0 0 0,0 0 0,0 0 0,0 0 0,0-1 0,-1 1 0,3-3 0,-1 1 0,1-1 0,-1 0 0,0 0 0,0 0 0,0-1 0,-1 1 0,1 0 0,-1-1 0,2-6 0,-4 10 0,1-1 0,-1 1 0,0-1 0,0 1 0,1-1 0,-1 1 0,0-1 0,0 0 0,-1 1 0,1-1 0,0 1 0,0-1 0,-1 1 0,1-1 0,-1 1 0,1 0 0,-1-1 0,0 1 0,1 0 0,-1-1 0,0 1 0,0 0 0,0 0 0,0-1 0,0 1 0,0 0 0,-1 0 0,1 0 0,0 1 0,0-1 0,-1 0 0,1 0 0,0 1 0,-1-1 0,-1 0 0,-1-1 0,-1 1 0,0-1 0,0 1 0,0 0 0,0 0 0,0 1 0,0 0 0,0-1 0,0 2 0,1-1 0,-1 0 0,0 1 0,0 0 0,0 0 0,-8 4 0,7-3 0,-1 2 0,1-1 0,0 0 0,0 1 0,0 0 0,1 1 0,-1-1 0,1 1 0,0 0 0,-7 9 0,8-8 0,1-1 0,-1 1 0,1-1 0,0 1 0,0 0 0,1 1 0,-1-1 0,2 0 0,-1 1 0,1-1 0,-2 9 0,3-10 0,0 0 0,0 0 0,1-1 0,-1 1 0,1 0 0,0-1 0,0 1 0,1 0 0,-1-1 0,1 1 0,0-1 0,0 0 0,1 0 0,-1 0 0,1 0 0,5 6 0,-3-4-136,1-1-1,0 0 1,0 0-1,1 0 1,0-1-1,-1 0 1,2 0-1,-1 0 0,11 3 1,8 0-6690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32.963"/>
    </inkml:context>
    <inkml:brush xml:id="br0">
      <inkml:brushProperty name="width" value="0.05" units="cm"/>
      <inkml:brushProperty name="height" value="0.05" units="cm"/>
      <inkml:brushProperty name="color" value="#FFFFFF"/>
    </inkml:brush>
  </inkml:definitions>
  <inkml:trace contextRef="#ctx0" brushRef="#br0">10 97 24575,'-2'-3'0,"-2"-4"0,0-4 0,4-2 0,8 0 0,8-1 0,14 3 0,10 3 0,13 3 0,10 2 0,8 2 0,8-2 0,-11-1-8191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50.939"/>
    </inkml:context>
    <inkml:brush xml:id="br0">
      <inkml:brushProperty name="width" value="0.05" units="cm"/>
      <inkml:brushProperty name="height" value="0.05" units="cm"/>
      <inkml:brushProperty name="color" value="#FFFFFF"/>
    </inkml:brush>
  </inkml:definitions>
  <inkml:trace contextRef="#ctx0" brushRef="#br0">659 27 24575,'24'-20'0,"-23"20"0,-1-1 0,1 1 0,-1-1 0,1 1 0,0-1 0,-1 1 0,1-1 0,0 1 0,-1 0 0,1-1 0,0 1 0,0 0 0,-1 0 0,1-1 0,0 1 0,0 0 0,-1 0 0,1 0 0,0 0 0,0 0 0,-1 0 0,1 0 0,0 0 0,0 0 0,0 0 0,-1 1 0,1-1 0,0 0 0,0 1 0,-1-1 0,1 0 0,0 1 0,0 0 0,-1-1 0,1 1 0,-1 0 0,0 0 0,0-1 0,0 1 0,0 0 0,0-1 0,0 1 0,0 0 0,0 0 0,0-1 0,0 1 0,-1 0 0,1-1 0,0 1 0,0 0 0,-1-1 0,1 1 0,0 0 0,-1-1 0,1 1 0,-1-1 0,1 1 0,0 0 0,-2 0 0,-15 15 0,14-14 0,-208 159 0,35-30 0,161-119 0,-44 34 0,2 3 0,-76 85 0,127-128-273,1 0 0,0 1 0,1 0 0,-5 7 0,6-4-6553</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51.326"/>
    </inkml:context>
    <inkml:brush xml:id="br0">
      <inkml:brushProperty name="width" value="0.05" units="cm"/>
      <inkml:brushProperty name="height" value="0.05" units="cm"/>
      <inkml:brushProperty name="color" value="#FFFFFF"/>
    </inkml:brush>
  </inkml:definitions>
  <inkml:trace contextRef="#ctx0" brushRef="#br0">0 1 24575,'1'3'0,"1"1"0,-1-1 0,1 0 0,-1 0 0,1 0 0,0 0 0,1 0 0,-1 0 0,0 0 0,1-1 0,-1 1 0,1-1 0,0 0 0,4 3 0,1 2 0,138 142 0,-23-22 0,51 28 0,-172-153-151,0 0-1,1 0 0,-1-1 0,0 1 1,0-1-1,1 0 0,-1 0 1,4 2-1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51.698"/>
    </inkml:context>
    <inkml:brush xml:id="br0">
      <inkml:brushProperty name="width" value="0.05" units="cm"/>
      <inkml:brushProperty name="height" value="0.05" units="cm"/>
      <inkml:brushProperty name="color" value="#FFFFFF"/>
    </inkml:brush>
  </inkml:definitions>
  <inkml:trace contextRef="#ctx0" brushRef="#br0">0 112 24575,'16'-1'0,"0"-1"0,-1 0 0,1-1 0,20-8 0,20-3 0,298-31 0,4 27 0,-217 13 0,-112 4 208,-16 1-601,0 0-1,1-1 1,12-3 0,-12 0-6433</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52.058"/>
    </inkml:context>
    <inkml:brush xml:id="br0">
      <inkml:brushProperty name="width" value="0.05" units="cm"/>
      <inkml:brushProperty name="height" value="0.05" units="cm"/>
      <inkml:brushProperty name="color" value="#FFFFFF"/>
    </inkml:brush>
  </inkml:definitions>
  <inkml:trace contextRef="#ctx0" brushRef="#br0">1 557 24575,'63'-78'0,"231"-297"0,-283 360 89,4-6-816,21-38 0,-32 51-6099</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52.480"/>
    </inkml:context>
    <inkml:brush xml:id="br0">
      <inkml:brushProperty name="width" value="0.05" units="cm"/>
      <inkml:brushProperty name="height" value="0.05" units="cm"/>
      <inkml:brushProperty name="color" value="#FFFFFF"/>
    </inkml:brush>
  </inkml:definitions>
  <inkml:trace contextRef="#ctx0" brushRef="#br0">602 311 24575,'-1'-2'0,"0"0"0,0 1 0,0-1 0,0 0 0,0 1 0,0-1 0,-1 1 0,1-1 0,-1 1 0,1-1 0,-1 1 0,1 0 0,-1 0 0,0 0 0,0 0 0,-3-1 0,-3-3 0,-48-29 0,-1 3 0,-70-27 0,55 26 0,-155-71 0,226 103 17,-17-10 303,17 10-374,1 0 1,-1 0 0,1 0 0,-1-1 0,1 1 0,0 0-1,-1 0 1,1-1 0,-1 1 0,1 0 0,0-1 0,-1 1-1,1 0 1,0-1 0,-1 1 0,1 0 0,0-1-1,0 1 1,-1-1 0,1 1 0,0-1 0,0 1 0,0-1-1,0 1 1,0 0 0,-1-1 0,1 1 0,0-1-1,0 1 1,0-1 0,0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52.792"/>
    </inkml:context>
    <inkml:brush xml:id="br0">
      <inkml:brushProperty name="width" value="0.05" units="cm"/>
      <inkml:brushProperty name="height" value="0.05" units="cm"/>
      <inkml:brushProperty name="color" value="#FFFFFF"/>
    </inkml:brush>
  </inkml:definitions>
  <inkml:trace contextRef="#ctx0" brushRef="#br0">884 0 24575,'-51'3'0,"1"2"0,-66 15 0,19-2 0,-335 32 0,410-48 0,-12 1 0,17-2 0,0 0 0,-17 5 0,34-6 0,0 0-52,-1 0-1,1 0 1,-1 0-1,0 0 1,1 0-1,-1 0 1,1 1-1,-1-1 1,0 0-1,1 0 1,-1 0-1,1 1 1,-1-1-1,1 0 1,-1 1-1,1-1 1,-1 0-1,1 1 1,0-1-1,-1 1 1,1-1-1,-1 0 0,1 1 1,0-1-1,-1 2 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53.633"/>
    </inkml:context>
    <inkml:brush xml:id="br0">
      <inkml:brushProperty name="width" value="0.05" units="cm"/>
      <inkml:brushProperty name="height" value="0.05" units="cm"/>
      <inkml:brushProperty name="color" value="#FFFFFF"/>
    </inkml:brush>
  </inkml:definitions>
  <inkml:trace contextRef="#ctx0" brushRef="#br0">4 9 24575,'0'-3'0,"-3"-1"0,2 3 0,4 5 0,5 4 0,3 5 0,4 5 0,4 6 0,3 1 0,0 3 0,2 2 0,0 3 0,-1 1 0,-1-3 0,-5-3 0,-2-3 0,-4-6-8191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53.833"/>
    </inkml:context>
    <inkml:brush xml:id="br0">
      <inkml:brushProperty name="width" value="0.05" units="cm"/>
      <inkml:brushProperty name="height" value="0.05" units="cm"/>
      <inkml:brushProperty name="color" value="#FFFFFF"/>
    </inkml:brush>
  </inkml:definitions>
  <inkml:trace contextRef="#ctx0" brushRef="#br0">328 0 24575,'-3'0'0,"-4"3"0,-4 4 0,-6 7 0,-3 7 0,-3 5 0,-5 5 0,-3 3 0,1 1 0,-1 1 0,2-3 0,1-1 0,1-3 0,3-3 0,5-7-8191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54.193"/>
    </inkml:context>
    <inkml:brush xml:id="br0">
      <inkml:brushProperty name="width" value="0.05" units="cm"/>
      <inkml:brushProperty name="height" value="0.05" units="cm"/>
      <inkml:brushProperty name="color" value="#FFFFFF"/>
    </inkml:brush>
  </inkml:definitions>
  <inkml:trace contextRef="#ctx0" brushRef="#br0">186 11 24575,'0'-1'0,"0"1"0,0-1 0,0 1 0,0 0 0,0-1 0,0 1 0,0-1 0,0 1 0,0 0 0,-1-1 0,1 1 0,0 0 0,0-1 0,0 1 0,0 0 0,-1-1 0,1 1 0,0 0 0,0-1 0,-1 1 0,1 0 0,0-1 0,-1 1 0,1 0 0,0 0 0,-1 0 0,1-1 0,0 1 0,-1 0 0,1 0 0,-1 0 0,-14 1 0,-13 12 0,20-7 0,1 0 0,0 0 0,0 1 0,0 0 0,1 0 0,0 1 0,1 0 0,-1 0 0,2 0 0,-7 13 0,9-15 0,0-1 0,0 1 0,1 0 0,0 0 0,0 0 0,0 0 0,1 0 0,-1 0 0,2 0 0,-1 0 0,1 0 0,-1 0 0,2 0 0,-1 0 0,1 0 0,-1-1 0,5 9 0,11 15 0,-13-24 0,-1 1 0,1 0 0,-1 0 0,0 1 0,-1-1 0,4 11 0,-6-15 0,0 0 0,0 0 0,0 0 0,0 0 0,0 1 0,0-1 0,-1 0 0,1 0 0,-1 0 0,1-1 0,-1 1 0,0 0 0,0 0 0,0 0 0,0 0 0,0-1 0,0 1 0,0 0 0,-1-1 0,1 1 0,-1-1 0,1 0 0,-1 1 0,1-1 0,-1 0 0,0 0 0,-2 1 0,-2 2-195,-1 0 0,0-1 0,0 0 0,-1-1 0,1 1 0,-12 1 0,1-1-6631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54.521"/>
    </inkml:context>
    <inkml:brush xml:id="br0">
      <inkml:brushProperty name="width" value="0.05" units="cm"/>
      <inkml:brushProperty name="height" value="0.05" units="cm"/>
      <inkml:brushProperty name="color" value="#FFFFFF"/>
    </inkml:brush>
  </inkml:definitions>
  <inkml:trace contextRef="#ctx0" brushRef="#br0">71 3 24575,'0'0'0,"0"0"0,0 0 0,0 0 0,0 0 0,0 0 0,0 0 0,0 0 0,0 0 0,0-1 0,0 1 0,0 0 0,0 0 0,0 0 0,0 0 0,0 0 0,0 0 0,0 0 0,0 0 0,0-1 0,0 1 0,0 0 0,0 0 0,0 0 0,0 0 0,0 0 0,0 0 0,0 0 0,-1 0 0,1 0 0,0 0 0,0 0 0,0 0 0,0 0 0,0-1 0,0 1 0,0 0 0,0 0 0,0 0 0,-1 0 0,1 0 0,0 0 0,0 0 0,0 0 0,0 0 0,0 0 0,0 0 0,0 0 0,-1 0 0,1 0 0,0 0 0,0 0 0,0 0 0,0 1 0,0-1 0,0 0 0,0 0 0,0 0 0,0 0 0,-1 0 0,-7 7 0,-7 10 0,8-4 0,1 1 0,0-1 0,1 1 0,0 0 0,1 1 0,-4 27 0,7-34 0,0 1 0,1 0 0,0 0 0,0 0 0,1 0 0,0 0 0,0 0 0,1 0 0,1-1 0,-1 1 0,1-1 0,7 14 0,-10-21 0,0 0 0,1-1 0,-1 1 0,1 0 0,-1 0 0,1-1 0,-1 1 0,1 0 0,-1-1 0,1 1 0,0 0 0,-1-1 0,1 1 0,0-1 0,-1 1 0,1-1 0,0 1 0,0-1 0,0 0 0,-1 1 0,1-1 0,0 0 0,0 0 0,0 0 0,0 0 0,1 1 0,-1-2 0,1 1 0,-1-1 0,0 1 0,0-1 0,1 0 0,-1 0 0,0 1 0,0-1 0,0 0 0,0 0 0,0 0 0,0 0 0,0 0 0,0 0 0,0-2 0,5-6 0,0-1 0,-1 0 0,5-13 0,-9 19 0,13-35-455,-3 0 0,11-57 0,-18 75-6371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5:40.382"/>
    </inkml:context>
    <inkml:brush xml:id="br0">
      <inkml:brushProperty name="width" value="0.05" units="cm"/>
      <inkml:brushProperty name="height" value="0.05" units="cm"/>
      <inkml:brushProperty name="color" value="#FFFFFF"/>
    </inkml:brush>
  </inkml:definitions>
  <inkml:trace contextRef="#ctx0" brushRef="#br0">0 647 24575,'1'1'0,"0"-1"0,0 0 0,0 1 0,0 0 0,-1-1 0,1 1 0,0-1 0,0 1 0,-1 0 0,1-1 0,-1 1 0,1 0 0,0 0 0,-1-1 0,1 1 0,-1 0 0,0 0 0,1 0 0,-1 0 0,0 0 0,1 1 0,7 25 0,-6-21 0,10 33 0,2 0 0,28 56 0,-32-76 0,1-1 0,1 0 0,0-1 0,1-1 0,1 0 0,28 25 0,-40-39 0,0 0 0,0 0 0,0 0 0,0-1 0,1 1 0,-1-1 0,0 0 0,1 0 0,0 1 0,-1-2 0,1 1 0,-1 0 0,1 0 0,0-1 0,0 0 0,-1 1 0,1-1 0,0 0 0,4-1 0,-2-1 0,0 1 0,0-1 0,-1 0 0,1-1 0,-1 1 0,0-1 0,1 0 0,-1 0 0,0 0 0,3-5 0,116-111 0,24-24 0,38-9-1576,5 8 0,330-188 0,-320 221-1887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33.215"/>
    </inkml:context>
    <inkml:brush xml:id="br0">
      <inkml:brushProperty name="width" value="0.05" units="cm"/>
      <inkml:brushProperty name="height" value="0.05" units="cm"/>
      <inkml:brushProperty name="color" value="#FFFFFF"/>
    </inkml:brush>
  </inkml:definitions>
  <inkml:trace contextRef="#ctx0" brushRef="#br0">350 246 24575,'-19'-74'0,"15"55"0,0 1 0,-2 0 0,1 0 0,-2 0 0,-16-30 0,22 46 0,-1 0 0,1-1 0,-1 1 0,1 0 0,-1 0 0,0 0 0,0 1 0,0-1 0,0 0 0,0 1 0,0-1 0,0 1 0,0 0 0,-1-1 0,1 1 0,-1 0 0,1 0 0,0 1 0,-1-1 0,-4 0 0,4 1 0,0 0 0,0 1 0,0-1 0,1 1 0,-1 0 0,0 0 0,0 0 0,0 0 0,1 0 0,-1 1 0,0-1 0,1 1 0,-1 0 0,1-1 0,0 1 0,0 0 0,0 1 0,-3 2 0,-9 13 0,0 0 0,1 2 0,1-1 0,0 2 0,-14 37 0,7-7 0,-17 71 0,25-75 0,2 1 0,-6 92 0,14-120 0,1-1 0,1 0 0,1 1 0,0-1 0,2 0 0,0 0 0,1-1 0,1 1 0,1-1 0,10 21 0,-12-31-91,0 0 0,1 0 0,0 0 0,0-1 0,1 0 0,-1 0 0,1-1 0,1 0 0,-1 0 0,1 0 0,0-1 0,1-1 0,-1 1 0,18 5 0,17 3-6735</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54.943"/>
    </inkml:context>
    <inkml:brush xml:id="br0">
      <inkml:brushProperty name="width" value="0.05" units="cm"/>
      <inkml:brushProperty name="height" value="0.05" units="cm"/>
      <inkml:brushProperty name="color" value="#FFFFFF"/>
    </inkml:brush>
  </inkml:definitions>
  <inkml:trace contextRef="#ctx0" brushRef="#br0">183 73 24575,'0'-7'0,"0"0"0,-1 0 0,0 0 0,0-1 0,-3-11 0,3 18 0,1 0 0,-1 0 0,1 0 0,-1 0 0,1 0 0,-1 0 0,0 0 0,1 0 0,-1 0 0,0 0 0,0 0 0,0 0 0,0 1 0,0-1 0,0 0 0,0 1 0,-1-2 0,0 2 0,1 0 0,-1-1 0,1 1 0,-1 0 0,1 0 0,-1 0 0,1 1 0,0-1 0,-1 0 0,1 0 0,-1 1 0,1-1 0,0 1 0,-1-1 0,1 1 0,0 0 0,0-1 0,-3 3 0,-4 3 0,-1 1 0,1 0 0,0 0 0,1 1 0,0 0 0,0 0 0,-10 16 0,-33 70 0,48-90 0,0 0 0,1 0 0,-1 0 0,1 0 0,0 1 0,0 4 0,1-9 0,0 1 0,0 0 0,0-1 0,0 1 0,0-1 0,0 1 0,0 0 0,0-1 0,0 1 0,0-1 0,1 1 0,-1-1 0,0 1 0,0-1 0,1 1 0,-1-1 0,0 1 0,1-1 0,-1 1 0,0-1 0,1 1 0,0 0 0,0-1 0,0 0 0,0 0 0,0 0 0,-1 1 0,1-1 0,0 0 0,0 0 0,0 0 0,0 0 0,0-1 0,0 1 0,-1 0 0,1 0 0,0 0 0,0-1 0,0 1 0,-1 0 0,3-2 0,3-1 0,-1 0 0,1-1 0,-1 0 0,0 0 0,1 0 0,-2-1 0,1 1 0,6-10 0,33-50 0,-24 32 0,-17 27 0,12-13 0,-9 18 0,-4 13 0,-2 34 293,-1-32-846,0 0 0,4 30 1,1-28-6274</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55.255"/>
    </inkml:context>
    <inkml:brush xml:id="br0">
      <inkml:brushProperty name="width" value="0.05" units="cm"/>
      <inkml:brushProperty name="height" value="0.05" units="cm"/>
      <inkml:brushProperty name="color" value="#FFFFFF"/>
    </inkml:brush>
  </inkml:definitions>
  <inkml:trace contextRef="#ctx0" brushRef="#br0">3 1 24575,'-1'21'0,"0"-15"0,1 0 0,0 1 0,0-1 0,0 0 0,1 1 0,0-1 0,2 7 0,-3-13 0,0 0 0,1 1 0,-1-1 0,0 0 0,0 1 0,1-1 0,-1 0 0,0 1 0,1-1 0,-1 0 0,0 0 0,1 1 0,-1-1 0,0 0 0,1 0 0,-1 1 0,1-1 0,-1 0 0,0 0 0,1 0 0,-1 0 0,1 0 0,-1 0 0,1 0 0,-1 0 0,0 0 0,1 0 0,-1 0 0,1 0 0,-1 0 0,1 0 0,-1 0 0,0 0 0,1 0 0,-1-1 0,1 1 0,-1 0 0,0 0 0,1-1 0,-1 1 0,1 0 0,-1 0 0,0-1 0,0 1 0,1 0 0,-1-1 0,0 1 0,1 0 0,-1-1 0,0 0 0,18-20 0,-17 19 0,3-3 0,17-21 0,-21 25 0,0 1 0,0-1 0,1 1 0,-1 0 0,0-1 0,0 1 0,1 0 0,-1-1 0,0 1 0,1 0 0,-1-1 0,0 1 0,1 0 0,-1 0 0,0-1 0,1 1 0,-1 0 0,1 0 0,-1 0 0,0 0 0,1-1 0,-1 1 0,1 0 0,-1 0 0,1 0 0,-1 0 0,0 0 0,1 0 0,-1 0 0,1 0 0,-1 0 0,1 1 0,-1-1 0,0 0 0,1 0 0,-1 0 0,1 0 0,-1 1 0,0-1 0,1 0 0,-1 0 0,0 1 0,1-1 0,-1 0 0,0 0 0,1 1 0,-1-1 0,0 0 0,1 1 0,-1-1 0,0 1 0,0-1 0,0 0 0,1 1 0,-1-1 0,0 1 0,0 0 0,14 47 289,10 31-1943,-11-48-5172</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56.157"/>
    </inkml:context>
    <inkml:brush xml:id="br0">
      <inkml:brushProperty name="width" value="0.05" units="cm"/>
      <inkml:brushProperty name="height" value="0.05" units="cm"/>
      <inkml:brushProperty name="color" value="#FFFFFF"/>
    </inkml:brush>
  </inkml:definitions>
  <inkml:trace contextRef="#ctx0" brushRef="#br0">1 1709 24575,'0'-1'0,"1"1"0,0 0 0,0-1 0,-1 1 0,1-1 0,0 1 0,-1-1 0,1 1 0,0-1 0,-1 1 0,1-1 0,-1 0 0,1 1 0,-1-1 0,1 0 0,-1 1 0,0-1 0,1 0 0,-1 0 0,0 1 0,1-2 0,7-24 0,-4 15 0,2-2 0,0 0 0,1 0 0,1 0 0,0 1 0,1 0 0,10-10 0,66-63 0,-55 58 0,253-212-392,16 19-180,-181 134 496,49-34 73,200-149 10,-26-28-48,-251 198-46,-77 83 313,-1-2 1,-1 1-1,0-1 0,10-26 1,-19 40-246,-2 5 133,-4 8-1542,-1 0-5398</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8:56.797"/>
    </inkml:context>
    <inkml:brush xml:id="br0">
      <inkml:brushProperty name="width" value="0.05" units="cm"/>
      <inkml:brushProperty name="height" value="0.05" units="cm"/>
      <inkml:brushProperty name="color" value="#FFFFFF"/>
    </inkml:brush>
  </inkml:definitions>
  <inkml:trace contextRef="#ctx0" brushRef="#br0">0 88 24575,'51'-10'0,"-5"-1"0,122-8 0,-89 11 0,93-21 0,-160 25 0,-10 3 0,1 0 0,-1 0 0,1 0 0,-1 0 0,1 1 0,-1-1 0,1 1 0,-1-1 0,1 1 0,0 0 0,-1 0 0,1 0 0,4 1 0,-6 0 0,-1-1 0,0 0 0,0 1 0,1-1 0,-1 1 0,0-1 0,0 1 0,0-1 0,1 1 0,-1-1 0,0 1 0,0-1 0,0 1 0,0-1 0,0 1 0,0-1 0,0 1 0,0-1 0,0 1 0,0-1 0,0 1 0,-1-1 0,1 1 0,0-1 0,0 1 0,0-1 0,-1 0 0,1 1 0,-10 17 0,8-15 0,-18 36 0,1 0 0,2 1 0,2 1 0,-19 83 0,22-73-455,2 0 0,-5 86 0,15-117-6371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00.433"/>
    </inkml:context>
    <inkml:brush xml:id="br0">
      <inkml:brushProperty name="width" value="0.05" units="cm"/>
      <inkml:brushProperty name="height" value="0.05" units="cm"/>
      <inkml:brushProperty name="color" value="#FFFFFF"/>
    </inkml:brush>
  </inkml:definitions>
  <inkml:trace contextRef="#ctx0" brushRef="#br0">55 0 24575,'0'18'0,"-4"483"0,-21-3 0,0-29 0,25-468 0,0-1 0,0 1 0,0-1 0,-1 1 0,1 0 0,0-1 0,0 1 0,0-1 0,0 1 0,0 0 0,1-1 0,-1 1 0,0-1 0,0 1 0,0 0 0,0-1 0,1 1 0,-1-1 0,0 1 0,0-1 0,1 1 0,-1-1 0,1 1 0,-1-1 0,0 1 0,1-1 0,-1 1 0,1-1 0,-1 0 0,1 1 0,-1-1 0,1 0 0,-1 0 0,1 1 0,1-1 0,19-9 0,-12 4 0,21-9 0,0 2 0,1 1 0,0 2 0,0 0 0,36-3 0,167-12 0,-180 20 0,539-15-173,1 32-1811,-541-11-4050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00.978"/>
    </inkml:context>
    <inkml:brush xml:id="br0">
      <inkml:brushProperty name="width" value="0.05" units="cm"/>
      <inkml:brushProperty name="height" value="0.05" units="cm"/>
      <inkml:brushProperty name="color" value="#FFFFFF"/>
    </inkml:brush>
  </inkml:definitions>
  <inkml:trace contextRef="#ctx0" brushRef="#br0">6 89 24575,'0'-1'0,"-1"1"0,1-1 0,-1 1 0,1 0 0,0-1 0,-1 1 0,1-1 0,0 1 0,-1-1 0,1 1 0,0-1 0,-1 1 0,1-1 0,0 0 0,0 1 0,0-1 0,0 1 0,-1-1 0,1 0 0,0 1 0,0-1 0,0 1 0,0-1 0,1 0 0,-1 1 0,0-1 0,0 1 0,0-1 0,0 1 0,0-1 0,1 0 0,-1 1 0,0-1 0,1 1 0,-1-1 0,0 1 0,1-1 0,-1 1 0,0 0 0,1-1 0,-1 1 0,1-1 0,-1 1 0,1 0 0,-1-1 0,2 1 0,29-13 0,18 2 0,0 3 0,0 2 0,59 0 0,-50 3 0,861-14-1511,-1 48 0,-899-30 1502,68 6 168,-73-4 229,-13-3-379,-1 0-1,0 0 0,0 0 0,0 0 0,0 0 0,0 0 1,0 0-1,0 0 0,0 0 0,0 1 0,0-1 0,0 0 1,0 0-1,0 0 0,0 0 0,1 0 0,-1 0 0,0 0 1,0 0-1,0 0 0,0 0 0,0 0 0,0 0 1,0 0-1,0 0 0,0 0 0,0 0 0,0 1 0,0-1 1,0 0-1,0 0 0,0 0 0,0 0 0,0 0 0,0 0 1,0 0-1,0 0 0,0 0 0,0 0 0,0 0 0,0 0 1,0 1-1,0-1 0,0 0 0,0 0 0,0 0 0,0 0 1,0 0-1,-1 0 0,1 0 0,0 0 0,0 0 0,0 0 1,0 0-1,0 0 0,0 0 0,0 0 0,0 0 1,0 0-1,0 0 0,0 0 0,0 0 0,0 0 0,0 0 1,0 0-1,-1 0 0,-22 5 1242,-131-3-683,8-1-448,144-1-119,1 0 0,0 0 0,-1 0 0,1 0 0,0 0 0,0 1 0,-1-1 0,1 0 0,0 1 0,0-1 0,-1 1 0,1 0 0,0-1 0,0 1 0,0 0 0,0 0 0,0 0 0,0-1 0,0 1 0,0 0 0,0 0 0,0 1 0,1-1 0,-1 0 0,0 0 0,1 0 0,-1 0 0,1 1 0,-1-1 0,1 0 0,-1 0 0,1 1 0,0-1 0,0 0 0,0 1 0,0 0 0,0 7 0,1-1 0,0 0 0,0 1 0,5 15 0,0-1 0,4 46 0,2 113 0,-16 71 0,-47 417 0,48-645 134,1-8-634,0 0 1,-9 32-1,5-33-6326</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01.337"/>
    </inkml:context>
    <inkml:brush xml:id="br0">
      <inkml:brushProperty name="width" value="0.05" units="cm"/>
      <inkml:brushProperty name="height" value="0.05" units="cm"/>
      <inkml:brushProperty name="color" value="#FFFFFF"/>
    </inkml:brush>
  </inkml:definitions>
  <inkml:trace contextRef="#ctx0" brushRef="#br0">1 65 24575,'0'-3'0,"0"0"0,0 1 0,1-1 0,0 0 0,-1 0 0,1 0 0,0 1 0,0-1 0,1 1 0,-1-1 0,0 0 0,1 1 0,0 0 0,-1-1 0,1 1 0,0 0 0,0 0 0,0 0 0,0 0 0,1 1 0,-1-1 0,0 0 0,1 1 0,0 0 0,-1-1 0,1 1 0,-1 0 0,1 0 0,0 1 0,0-1 0,0 1 0,-1-1 0,1 1 0,0 0 0,0 0 0,0 0 0,0 0 0,0 1 0,0-1 0,-1 1 0,1-1 0,0 1 0,0 0 0,-1 0 0,1 1 0,-1-1 0,1 0 0,-1 1 0,1 0 0,1 1 0,8 7 0,-1 0 0,-1 0 0,0 1 0,-1 1 0,0-1 0,0 2 0,-1-1 0,9 20 0,4 15 0,16 54 0,-2-6 0,-4-24-1365,-20-45-5461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01.522"/>
    </inkml:context>
    <inkml:brush xml:id="br0">
      <inkml:brushProperty name="width" value="0.05" units="cm"/>
      <inkml:brushProperty name="height" value="0.05" units="cm"/>
      <inkml:brushProperty name="color" value="#FFFFFF"/>
    </inkml:brush>
  </inkml:definitions>
  <inkml:trace contextRef="#ctx0" brushRef="#br0">471 8 24575,'-3'-3'0,"-4"-1"0,-4 4 0,-2 4 0,-6 7 0,-5 11 0,-7 11 0,-8 8 0,-3 10 0,-3 4 0,-2 2 0,0 0 0,5-4 0,4-4 0,9-6 0,8-6 0,9-10-8191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01.851"/>
    </inkml:context>
    <inkml:brush xml:id="br0">
      <inkml:brushProperty name="width" value="0.05" units="cm"/>
      <inkml:brushProperty name="height" value="0.05" units="cm"/>
      <inkml:brushProperty name="color" value="#FFFFFF"/>
    </inkml:brush>
  </inkml:definitions>
  <inkml:trace contextRef="#ctx0" brushRef="#br0">233 134 24575,'4'-6'0,"0"-1"0,0 1 0,-1-1 0,0 0 0,0 0 0,-1-1 0,0 1 0,0-1 0,1-11 0,-3 17 0,1 0 0,-1 1 0,0-1 0,0 0 0,0 0 0,0 1 0,0-1 0,0 0 0,0 0 0,0 1 0,-1-1 0,1 0 0,-1 1 0,1-1 0,-1 0 0,1 1 0,-1-1 0,0 1 0,0-1 0,0 1 0,0-1 0,0 1 0,0 0 0,-1-1 0,1 1 0,0 0 0,-1 0 0,1 0 0,0 0 0,-1 0 0,1 0 0,-1 1 0,0-1 0,1 0 0,-3 0 0,-1 1 0,1-1 0,-1 1 0,1 0 0,0 0 0,-1 1 0,1-1 0,-1 1 0,1 0 0,0 0 0,-1 1 0,1-1 0,0 1 0,-4 2 0,-11 6 0,1 1 0,1 1 0,-19 16 0,27-21 0,1 1 0,0 0 0,0 0 0,1 1 0,0 0 0,0 1 0,-7 15 0,12-21 0,0 0 0,0 0 0,1 1 0,0-1 0,0 1 0,0-1 0,1 1 0,-1 0 0,1-1 0,0 1 0,1-1 0,-1 1 0,2 6 0,0-4 0,0 0 0,1 0 0,0 0 0,0 0 0,0-1 0,1 1 0,7 9 0,4 2 0,1-1 0,1-1 0,0 0 0,24 16 0,-9-8 0,-14-12 0,-1 1 0,-1 0 0,0 2 0,21 24 0,-35-37 0,0 0 0,-1 0 0,1 0 0,-1 1 0,0-1 0,0 1 0,0-1 0,0 1 0,0-1 0,0 1 0,-1 0 0,1-1 0,-1 1 0,0 0 0,0-1 0,0 4 0,0-4 0,-1 0 0,1 0 0,-1 0 0,0 0 0,0 0 0,1-1 0,-2 1 0,1 0 0,0 0 0,0-1 0,0 1 0,-1-1 0,1 1 0,-1-1 0,1 0 0,-1 1 0,1-1 0,-1 0 0,0 0 0,0 0 0,-3 1 0,-5 2-273,-1 0 0,0-2 0,0 1 0,-20 1 0,-10 0-6553</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02.211"/>
    </inkml:context>
    <inkml:brush xml:id="br0">
      <inkml:brushProperty name="width" value="0.05" units="cm"/>
      <inkml:brushProperty name="height" value="0.05" units="cm"/>
      <inkml:brushProperty name="color" value="#FFFFFF"/>
    </inkml:brush>
  </inkml:definitions>
  <inkml:trace contextRef="#ctx0" brushRef="#br0">125 0 24575,'-3'0'0,"-1"1"0,0-1 0,1 1 0,-1-1 0,0 1 0,1 0 0,-1 0 0,1 1 0,0-1 0,-1 1 0,1-1 0,0 1 0,0 0 0,0 0 0,-3 4 0,1-2 0,1 1 0,-1 0 0,1 0 0,0 1 0,1-1 0,0 1 0,-6 11 0,3 1 0,1-1 0,0 1 0,1 0 0,1 0 0,-2 23 0,3-16 0,2 1 0,0-1 0,5 33 0,-4-51 0,0 1 0,0-1 0,1 0 0,0 0 0,1 0 0,-1-1 0,1 1 0,1-1 0,-1 1 0,1-1 0,0 0 0,1 0 0,-1-1 0,1 1 0,0-1 0,8 6 0,-11-9 0,1 0 0,0-1 0,0 1 0,0-1 0,0 1 0,0-1 0,0 0 0,0 0 0,0 0 0,1-1 0,-1 1 0,0-1 0,0 0 0,1 1 0,-1-2 0,6 1 0,-4-2 0,0 1 0,0-1 0,0 0 0,0 0 0,0 0 0,-1 0 0,1-1 0,-1 0 0,7-6 0,0-1 0,0-1 0,-1 0 0,0 0 0,-1-1 0,-1-1 0,11-18 0,1-9 0,-1-1 0,-2-1 0,-2-1 0,-1 0 0,7-47 0,-19 70-1365,-4 8-5461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33.416"/>
    </inkml:context>
    <inkml:brush xml:id="br0">
      <inkml:brushProperty name="width" value="0.05" units="cm"/>
      <inkml:brushProperty name="height" value="0.05" units="cm"/>
      <inkml:brushProperty name="color" value="#FFFFFF"/>
    </inkml:brush>
  </inkml:definitions>
  <inkml:trace contextRef="#ctx0" brushRef="#br0">102 172 24575,'-8'-24'0,"0"1"0,-2-1 0,-1 2 0,-1-1 0,-16-23 0,27 46 0,1-1 0,-1 0 0,1 0 0,-1 0 0,0 1 0,1-1 0,-1 0 0,0 1 0,0-1 0,1 1 0,-1-1 0,0 1 0,0-1 0,0 1 0,-1-1 0,1 1 0,1 0 0,0 0 0,-1 0 0,1 0 0,0 0 0,-1 0 0,1 1 0,0-1 0,-1 0 0,1 0 0,0 0 0,-1 0 0,1 1 0,0-1 0,0 0 0,-1 0 0,1 1 0,0-1 0,0 0 0,-1 0 0,1 1 0,0-1 0,0 0 0,0 1 0,0-1 0,-1 0 0,1 1 0,-1 3 0,0-1 0,0 0 0,1 1 0,-1-1 0,1 1 0,0 0 0,0 3 0,8 74 0,19 87 0,-5-35 0,-16-94-341,1 0 0,1 0-1,18 47 1,-13-56-6485</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02.478"/>
    </inkml:context>
    <inkml:brush xml:id="br0">
      <inkml:brushProperty name="width" value="0.05" units="cm"/>
      <inkml:brushProperty name="height" value="0.05" units="cm"/>
      <inkml:brushProperty name="color" value="#FFFFFF"/>
    </inkml:brush>
  </inkml:definitions>
  <inkml:trace contextRef="#ctx0" brushRef="#br0">88 15 24575,'0'-3'0,"0"-4"0,0 2 0,0 5 0,0 6 0,0 7 0,-3 8 0,-4 9 0,-1 5 0,-1 3 0,-3 3 0,0 1 0,1-3 0,1-3 0,2-5 0,3-10 0,2-15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02.600"/>
    </inkml:context>
    <inkml:brush xml:id="br0">
      <inkml:brushProperty name="width" value="0.05" units="cm"/>
      <inkml:brushProperty name="height" value="0.05" units="cm"/>
      <inkml:brushProperty name="color" value="#FFFFFF"/>
    </inkml:brush>
  </inkml:definitions>
  <inkml:trace contextRef="#ctx0" brushRef="#br0">0 53 24575,'3'-9'0,"7"-11"0,2-3-8191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02.678"/>
    </inkml:context>
    <inkml:brush xml:id="br0">
      <inkml:brushProperty name="width" value="0.05" units="cm"/>
      <inkml:brushProperty name="height" value="0.05" units="cm"/>
      <inkml:brushProperty name="color" value="#FFFFFF"/>
    </inkml:brush>
  </inkml:definitions>
  <inkml:trace contextRef="#ctx0" brushRef="#br0">0 0 24575,'0'3'0,"0"7"0,0 11 0,0 10 0,0 9 0,0 10 0,0 4 0,0 6 0,0-2 0,0-1 0,0-12-8191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02.776"/>
    </inkml:context>
    <inkml:brush xml:id="br0">
      <inkml:brushProperty name="width" value="0.05" units="cm"/>
      <inkml:brushProperty name="height" value="0.05" units="cm"/>
      <inkml:brushProperty name="color" value="#FFFFFF"/>
    </inkml:brush>
  </inkml:definitions>
  <inkml:trace contextRef="#ctx0" brushRef="#br0">0 73 24575,'3'-6'0,"4"-5"0,7-3 0,6 0 0,7 3 0,3 3 0,7 3 0,5 3 0,5 1 0,0 1 0,-8 0-8191</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05.713"/>
    </inkml:context>
    <inkml:brush xml:id="br0">
      <inkml:brushProperty name="width" value="0.05" units="cm"/>
      <inkml:brushProperty name="height" value="0.05" units="cm"/>
      <inkml:brushProperty name="color" value="#FFFFFF"/>
    </inkml:brush>
  </inkml:definitions>
  <inkml:trace contextRef="#ctx0" brushRef="#br0">1 2024 24575,'184'-7'0,"-146"3"0,0-2 0,67-18 0,-79 15 0,-1-2 0,0 0 0,34-21 0,66-52 0,-54 34 0,-35 26 0,-1-1 0,-1-2 0,-1-2 0,-2-1 0,-1-1 0,-1-2 0,40-59 0,57-88 0,-40 59 0,208-340 0,-275 430 0,12-21 0,35-79 0,-45 80 0,-2-1 0,-2-1 0,13-74 0,-24 94 0,0-5 0,3-70 0,-9 102-227,0-1-1,1 1 1,0-1-1,0 1 1,2-7-1,1 2-6598</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05.979"/>
    </inkml:context>
    <inkml:brush xml:id="br0">
      <inkml:brushProperty name="width" value="0.05" units="cm"/>
      <inkml:brushProperty name="height" value="0.05" units="cm"/>
      <inkml:brushProperty name="color" value="#FFFFFF"/>
    </inkml:brush>
  </inkml:definitions>
  <inkml:trace contextRef="#ctx0" brushRef="#br0">362 30 24575,'0'1'0,"1"-1"0,-1 0 0,1 0 0,-1 0 0,1-1 0,-1 1 0,0 0 0,1 0 0,-1 0 0,1 0 0,-1 0 0,0 0 0,1-1 0,-1 1 0,0 0 0,1 0 0,-1-1 0,0 1 0,1 0 0,-1 0 0,0-1 0,1 1 0,-1 0 0,0-1 0,0 1 0,1 0 0,-1-1 0,0 1 0,0 0 0,0-1 0,0 1 0,1-1 0,-1 1 0,0-1 0,0 1 0,0 0 0,0-1 0,0 1 0,0-1 0,0 1 0,0 0 0,0-1 0,0 1 0,-1-1 0,1 1 0,0-1 0,0 0 0,0 0 0,-1 0 0,1 0 0,0 1 0,-1-1 0,1 0 0,-1 0 0,1 0 0,-1 0 0,0 1 0,1-1 0,-1 0 0,0 1 0,1-1 0,-1 0 0,0 1 0,0-1 0,1 1 0,-1-1 0,-2 0 0,1 1 0,0 0 0,0-1 0,-1 1 0,1 1 0,0-1 0,-1 0 0,1 0 0,0 1 0,0-1 0,-1 1 0,1 0 0,0 0 0,0 0 0,0 0 0,0 0 0,-3 2 0,-31 26 0,28-22 0,-75 70 0,-89 108 0,162-172-1365,2-2-5461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06.275"/>
    </inkml:context>
    <inkml:brush xml:id="br0">
      <inkml:brushProperty name="width" value="0.05" units="cm"/>
      <inkml:brushProperty name="height" value="0.05" units="cm"/>
      <inkml:brushProperty name="color" value="#FFFFFF"/>
    </inkml:brush>
  </inkml:definitions>
  <inkml:trace contextRef="#ctx0" brushRef="#br0">0 1 24575,'3'3'0,"4"4"0,3 4 0,4 2 0,2 6 0,4 2 0,2 4 0,2 0 0,5-1 0,-1-1 0,-2-3 0,-3 0 0,-2-2 0,-1-3 0,-5-2 0,-4-3-8191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09.879"/>
    </inkml:context>
    <inkml:brush xml:id="br0">
      <inkml:brushProperty name="width" value="0.05" units="cm"/>
      <inkml:brushProperty name="height" value="0.05" units="cm"/>
      <inkml:brushProperty name="color" value="#FFFFFF"/>
    </inkml:brush>
  </inkml:definitions>
  <inkml:trace contextRef="#ctx0" brushRef="#br0">1637 56 24575,'-79'-7'0,"56"4"0,-1 1 0,-27 1 0,-29 8 0,-148 34 0,-74 44 0,229-62 0,1 4 0,2 3 0,-96 55 0,130-63 0,2 1 0,1 2 0,0 1 0,2 2 0,1 1 0,2 1 0,0 1 0,-22 36 0,27-31 0,1 2 0,3 0 0,1 1 0,1 0 0,3 2 0,1 0 0,2 0 0,-11 82 0,19-91 0,0 0 0,3 0 0,0 0 0,2 0 0,2 0 0,0-1 0,3 1 0,0-1 0,2 0 0,1-1 0,2 0 0,23 44 0,-23-54-8,1-1-1,1 0 1,1-1-1,0-1 1,1 0-1,1-1 1,0-1-1,32 21 1,-23-20-24,1-1 0,0-1 0,1-1 0,0-2 0,57 14 1,-36-14-52,0-3 0,99 4 0,-70-12-41,88-12 0,-48-4 98,0-6 1,-2-5-1,-1-5 1,-1-5-1,122-59 1,-172 66 26,-2-2 1,-1-3 0,-1-3 0,-3-2-1,-1-3 1,66-64 0,-95 78-4,-2 0 0,0-2 0,-2-1 0,-1 0 0,22-48 0,-31 52-5,-1 0 1,-2 0 0,-1-2 0,-1 1 0,-2-1 0,-1 0 0,3-48 0,-8 52-9,-1 1 0,0-1 1,-2 0-1,-1 1 1,-2 0-1,0 0 1,-1 0-1,-2 1 1,0 0-1,-19-33 1,13 31 4,-2 1 1,0 0-1,-2 1 1,-1 1-1,0 1 1,-2 1-1,-1 1 0,-40-28 1,22 22-216,-2 2 1,-1 2-1,-1 2 1,-1 1-1,0 3 0,-1 2 1,-53-9-1,-38-1-4957</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12.406"/>
    </inkml:context>
    <inkml:brush xml:id="br0">
      <inkml:brushProperty name="width" value="0.05" units="cm"/>
      <inkml:brushProperty name="height" value="0.05" units="cm"/>
      <inkml:brushProperty name="color" value="#FFFFFF"/>
    </inkml:brush>
  </inkml:definitions>
  <inkml:trace contextRef="#ctx0" brushRef="#br0">1 0 24575,'16'335'0,"-5"-173"0,14 241 0,17 360 0,-6-140 0,32-3 0,-62-579 0,1 0 0,20 59 0,-26-98 0,-1-1 0,1 1 0,0-1 0,0 1 0,0-1 0,0 1 0,0-1 0,0 0 0,0 1 0,0-1 0,1 0 0,-1 0 0,1 0 0,-1 0 0,1 0 0,-1 0 0,1 0 0,-1 0 0,1-1 0,0 1 0,-1-1 0,1 1 0,0-1 0,-1 0 0,1 1 0,3-1 0,5 0 0,-1-1 0,1 0 0,-1-1 0,11-2 0,13-2 0,76 2 0,169 16 0,-122-1 0,1090 3-712,-837-16 583,-238 2 129,564 4 0,-2 33 0,-495-24 841,-236-13-841,0 0 0,-1 1 0,1-1 0,0 1 0,-1-1 0,1 1 0,0-1 0,-1 1 0,1 0 0,-1 0 0,1 0 0,-1 0 0,0 0 0,1 0 0,-1 0 0,0 1 0,0-1 0,0 0 0,0 1 0,0-1 0,0 1 0,0-1 0,1 4 0,1 3 0,0 0 0,-1 1 0,3 14 0,1 5 0,6 13 0,2 0 0,1 0 0,25 43 0,-33-72 0,0-1 0,0 1 0,1-2 0,1 1 0,0-1 0,0 0 0,1-1 0,0 0 0,1-1 0,-1 0 0,2 0 0,-1-1 0,1-1 0,18 8 0,1-5 0,-1 0 0,1-2 0,50 5 0,98-2 0,-163-10 0,460-16 0,-260 4 0,1696-10-563,-1118 47 563,-183-4 0,-1-21 0,-311-9 75,705-11 413,-968 19-488,-25 0 0,-1 0 0,1 1 0,0 0 0,0 1 0,-1 0 0,17 4 0,-25-4 0,1 1 0,-1-1 0,1 1 0,-1 0 0,0 0 0,1 0 0,-1 0 0,0 0 0,0 0 0,-1 1 0,1-1 0,0 1 0,-1-1 0,0 1 0,3 4 0,15 50 0,-12-32 0,40 116 0,116 295 0,-138-382 0,2-2 0,2 0 0,3-3 0,2 0 0,74 81 0,-91-114 0,1 0 0,1-2 0,0 0 0,1-1 0,0-1 0,1-1 0,0-1 0,1-1 0,0-1 0,1 0 0,0-2 0,33 5 0,25 0 0,0-5 0,102-4 0,-133-2 0,84-1-11,1462 17-627,3527 136-2693,-5002-149 3331,697 13 0,-2-24 0,172-45-747,-25 2 304,-747 40 2099,126-2 1810,-292 10-4783,-33-1-5509</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14.739"/>
    </inkml:context>
    <inkml:brush xml:id="br0">
      <inkml:brushProperty name="width" value="0.05" units="cm"/>
      <inkml:brushProperty name="height" value="0.05" units="cm"/>
      <inkml:brushProperty name="color" value="#FFFFFF"/>
    </inkml:brush>
  </inkml:definitions>
  <inkml:trace contextRef="#ctx0" brushRef="#br0">599 0 24575,'0'4'0,"-1"0"0,1-1 0,-1 1 0,0 0 0,0-1 0,0 1 0,-1-1 0,1 1 0,-1-1 0,0 0 0,0 1 0,0-1 0,-5 5 0,-4 4 0,0-1 0,-13 10 0,5-5 0,-311 252 0,170-144 0,158-122 0,0-1 0,0 1 0,0 0 0,0-1 0,1 1 0,-1 0 0,0 0 0,1 0 0,-3 4 0,4-5 0,0-1 0,0 0 0,0 1 0,0-1 0,0 0 0,0 1 0,0-1 0,0 0 0,0 1 0,0-1 0,0 0 0,0 1 0,0-1 0,0 0 0,0 1 0,1-1 0,-1 0 0,0 0 0,0 1 0,0-1 0,0 0 0,1 1 0,-1-1 0,0 0 0,0 0 0,1 1 0,15 5 0,-10-5 0,0 1 0,0 0 0,-1 0 0,1 1 0,-1 0 0,1 0 0,-1 0 0,0 0 0,6 6 0,41 41 0,-31-28 0,65 65 0,84 80 0,-133-134 0,1-2 0,76 46 0,-109-74 0,0 0 0,0 0 0,1-1 0,-1 0 0,1 0 0,-1 0 0,1-1 0,0 0 0,0 0 0,-1 0 0,1-1 0,0 0 0,0 0 0,0 0 0,0-1 0,0 0 0,-1 0 0,1 0 0,0-1 0,9-3 0,24-8 0,1 3 0,82-12 0,84 9 0,44 12 0,-179 1 0,-66 0 0,0 0 0,0-1 0,-1 0 0,1 0 0,0 0 0,-1 0 0,1-1 0,-1 0 0,0 0 0,1 0 0,4-4 0,5-4 0,23-21 0,-5 3 0,6-1 0,21-15 0,-2-2 0,79-84 0,-109 99 0,-2-2 0,42-70 0,-67 103 0,1-1 0,-1 0 0,0 0 0,0 0 0,1 0 0,-1 0 0,0 0 0,0 1 0,0-1 0,0 0 0,0 0 0,0 0 0,-1 0 0,1 0 0,0 0 0,0 0 0,-1 1 0,1-1 0,0 0 0,-1 0 0,1 0 0,-1 0 0,1 1 0,-1-1 0,1 0 0,-1 1 0,0-1 0,1 0 0,-1 1 0,0-1 0,0 1 0,1-1 0,-1 1 0,-1-1 0,-36-19 0,23 14 0,-240-153 0,231 141 0,2-2 0,-26-26 0,28 26 0,0 1 0,-35-25 0,47 38 0,0 1 0,-1 1 0,0-1 0,0 1 0,0 1 0,0 0 0,-1 0 0,1 1 0,-1 0 0,0 0 0,-11 1 0,-128-2 0,-296 35 0,434-30 34,-9 0-384,1 1 0,0 1 1,-27 10-1,32-8-6476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34.431"/>
    </inkml:context>
    <inkml:brush xml:id="br0">
      <inkml:brushProperty name="width" value="0.05" units="cm"/>
      <inkml:brushProperty name="height" value="0.05" units="cm"/>
      <inkml:brushProperty name="color" value="#FFFFFF"/>
    </inkml:brush>
  </inkml:definitions>
  <inkml:trace contextRef="#ctx0" brushRef="#br0">31 501 24575,'9'-15'0,"-2"0"0,11-27 0,-16 37 0,0 0 0,0-1 0,-1 1 0,0 0 0,0-1 0,-1 1 0,1-1 0,-1 1 0,0-1 0,-1 1 0,1-1 0,-2-5 0,2 10 0,-1 0 0,1 0 0,0 0 0,0 0 0,-1 0 0,1 0 0,0 0 0,-1 0 0,1 0 0,-1 0 0,0 1 0,1-1 0,-1 0 0,0 0 0,1 0 0,-1 1 0,0-1 0,0 0 0,1 1 0,-1-1 0,0 0 0,0 1 0,0 0 0,0-1 0,0 1 0,0-1 0,0 1 0,0 0 0,0 0 0,0-1 0,0 1 0,0 0 0,0 0 0,0 0 0,0 0 0,0 0 0,-1 1 0,1-1 0,0 0 0,0 0 0,0 1 0,0-1 0,0 1 0,1-1 0,-3 2 0,0-1 0,1 1 0,-1 0 0,1 0 0,0 0 0,-1 0 0,1 0 0,0 0 0,0 0 0,1 1 0,-1-1 0,0 1 0,1 0 0,0-1 0,-1 1 0,0 4 0,1-3 0,1 1 0,0 0 0,0 0 0,0 0 0,0 0 0,1 0 0,0 0 0,0-1 0,0 1 0,1 0 0,-1-1 0,1 1 0,0-1 0,0 1 0,1-1 0,-1 0 0,1 0 0,0 0 0,0 0 0,1-1 0,-1 1 0,6 4 0,3 2 0,1 0 0,0-1 0,0 0 0,0-1 0,26 11 0,-29-14 0,0-2 0,0 1 0,0-1 0,16 2 0,-24-4 0,0-1 0,1 0 0,-1 0 0,0 0 0,1 0 0,-1-1 0,0 1 0,1 0 0,-1-1 0,0 0 0,4-1 0,-5 1 0,1 0 0,-1 0 0,0 0 0,0 0 0,0 0 0,0 0 0,0 0 0,0 0 0,0 0 0,-1 0 0,1 0 0,0-1 0,-1 1 0,1 0 0,-1-1 0,1 1 0,-1 0 0,0-1 0,1 1 0,-1-1 0,0-1 0,0-4 0,0 0 0,0 0 0,-1 0 0,0-1 0,-1 1 0,0 0 0,0 1 0,0-1 0,-1 0 0,0 1 0,-4-9 0,-8-10 0,-25-33 0,28 43 0,-22-29 0,17 24 0,-22-37 0,38 57 0,1-1 0,-1 0 0,1 1 0,0-1 0,-1 0 0,1 0 0,-1 1 0,1-1 0,0 0 0,0 0 0,-1 1 0,1-1 0,0 0 0,0 0 0,0 0 0,0 1 0,0-1 0,0 0 0,0 0 0,0 0 0,0 1 0,1-2 0,0 1 0,-1 1 0,1 0 0,-1-1 0,1 1 0,-1 0 0,1-1 0,0 1 0,-1 0 0,1 0 0,0 0 0,-1-1 0,1 1 0,-1 0 0,1 0 0,0 0 0,-1 0 0,1 0 0,0 0 0,-1 1 0,1-1 0,0 0 0,44 15 0,-37-12 0,141 47 0,-126-44 0,0-1 0,0-1 0,1-1 0,38 0 0,-61-2 0,0-1 0,0 0 0,0 0 0,0 0 0,0 0 0,0 0 0,0 0 0,0 0 0,0-1 0,0 1 0,0 0 0,0 0 0,0-1 0,0 1 0,0-1 0,0 1 0,0-1 0,0 1 0,0-1 0,0 0 0,-1 1 0,1-1 0,0 0 0,0 0 0,-1 1 0,1-1 0,0-1 0,-1 1 0,0 0 0,-1 0 0,1-1 0,0 1 0,-1 0 0,1 0 0,-1 0 0,1 0 0,-1 0 0,1 0 0,-1 1 0,0-1 0,1 0 0,-1 0 0,0 0 0,0 0 0,0 1 0,1-1 0,-1 0 0,0 1 0,0-1 0,0 1 0,0-1 0,-2 0 0,0 0 0,0-1 0,0 1 0,0-1 0,0 1 0,0 0 0,-1 0 0,1 0 0,0 1 0,0-1 0,-1 1 0,1 0 0,-1 0 0,1 0 0,-6 1 0,7-1 0,-1 1 0,1 0 0,-1 1 0,1-1 0,0 0 0,-1 1 0,1-1 0,0 1 0,0-1 0,0 1 0,0 0 0,0 0 0,1 0 0,-1 0 0,0 0 0,1 1 0,0-1 0,-1 0 0,0 4 0,-2 4 0,0 1 0,1 0 0,0 0 0,1 1 0,0-1 0,1 0 0,0 1 0,1-1 0,0 1 0,1-1 0,0 0 0,1 1 0,0-1 0,1 0 0,0 0 0,1 0 0,8 17 0,-8-18 0,1 0 0,1 0 0,-1 0 0,2-1 0,-1 0 0,1 0 0,1-1 0,-1 0 0,1 0 0,1-1 0,0 0 0,0-1 0,0 1 0,0-2 0,1 1 0,0-1 0,0-1 0,13 4 0,-17-6 0,0-1 0,0 0 0,0-1 0,0 1 0,-1-1 0,1 0 0,0-1 0,0 1 0,0-1 0,0-1 0,0 1 0,0-1 0,-1 0 0,1 0 0,-1 0 0,1-1 0,-1 0 0,0 0 0,0 0 0,0-1 0,-1 1 0,1-1 0,-1-1 0,0 1 0,0 0 0,4-7 0,1-1 0,-1-1 0,-1 0 0,0-1 0,-1 1 0,0-1 0,-1-1 0,0 1 0,-2-1 0,4-17 0,0-77 0,-7 109 0,0 0 0,0 0 0,0 0 0,0 0 0,0 0 0,0 0 0,0 0 0,0 0 0,0 0 0,0 0 0,0 0 0,0 0 0,0 1 0,1-1 0,-1 0 0,0 0 0,0 0 0,0 0 0,0 0 0,0 0 0,0 0 0,0 0 0,0 0 0,0 0 0,0 0 0,0 0 0,1 0 0,-1 0 0,0 0 0,0 0 0,0 0 0,0 0 0,0 0 0,0-1 0,0 1 0,0 0 0,0 0 0,0 0 0,0 0 0,0 0 0,0 0 0,0 0 0,1 0 0,-1 0 0,0 0 0,0 0 0,0 0 0,0 0 0,0 0 0,0 0 0,0 0 0,0-1 0,0 1 0,0 0 0,0 0 0,0 0 0,0 0 0,0 0 0,0 0 0,0 0 0,0 0 0,0 0 0,0 0 0,0 0 0,0-1 0,6 11 0,5 14 0,2 6 0,5 12 0,24 42 0,-35-73 0,-1 0 0,2-1 0,-1 1 0,2-2 0,-1 1 0,1-1 0,0-1 0,19 14 0,-23-19 0,0 0 0,0 0 0,0-1 0,0 0 0,1 0 0,-1 0 0,1 0 0,-1-1 0,1 0 0,-1 0 0,1-1 0,0 0 0,0 0 0,-1 0 0,10-1 0,-7-1 0,0-1 0,0 1 0,0-1 0,0-1 0,-1 1 0,0-1 0,0 0 0,0-1 0,12-10 0,-4 2 0,-1-2 0,-1 0 0,0 0 0,-1-1 0,-1-1 0,0 0 0,-1 0 0,8-23 0,-16 37 0,-1 1 0,0-1 0,0 0 0,0 0 0,0 0 0,0 0 0,-1 0 0,1 0 0,-1 0 0,0 0 0,0 0 0,0 0 0,0 0 0,0 0 0,-1 0 0,0 0 0,1 0 0,-1 0 0,0 0 0,0 0 0,-1 0 0,1 1 0,0-1 0,-1 0 0,0 1 0,0-1 0,0 1 0,0 0 0,0 0 0,0-1 0,0 1 0,-1 1 0,1-1 0,-1 0 0,1 1 0,-1-1 0,0 1 0,0 0 0,0 0 0,1 0 0,-1 0 0,0 0 0,0 0 0,0 1 0,-6 0 0,2-1 0,-1 0 0,0 1 0,0 1 0,0-1 0,1 1 0,-1 1 0,0 0 0,1 0 0,-1 0 0,-10 5 0,15-6 0,1 0 0,0 0 0,-1 1 0,1-1 0,0 1 0,0-1 0,0 1 0,0-1 0,0 1 0,0 0 0,1 0 0,-1 0 0,0 0 0,1 1 0,0-1 0,-1 0 0,1 0 0,0 1 0,0-1 0,1 1 0,-1-1 0,0 1 0,1-1 0,-1 1 0,1 0 0,0-1 0,0 1 0,0-1 0,0 1 0,1 0 0,-1-1 0,0 1 0,1-1 0,2 5 0,-1-1 0,2 0 0,-1 0 0,1 0 0,-1-1 0,1 0 0,1 0 0,-1 0 0,1 0 0,0-1 0,0 1 0,0-1 0,1-1 0,0 1 0,-1-1 0,1 0 0,7 3 0,-1-1 0,1 0 0,-1-1 0,1-1 0,0 0 0,0 0 0,0-1 0,15 0 0,-20-2 0,-1 0 0,0-1 0,0 0 0,0 0 0,0 0 0,0-1 0,0 0 0,0-1 0,0 1 0,0-1 0,-1-1 0,0 1 0,0-1 0,0 0 0,0 0 0,0-1 0,-1 0 0,0 0 0,0 0 0,0-1 0,7-10 0,-4 2 0,-1 0 0,0 0 0,-2 0 0,1-1 0,-2 1 0,0-1 0,0 0 0,-1-1 0,0-18 0,0 3 0,-1 0 0,-2 0 0,-1 0 0,-2 0 0,-1 1 0,-9-40 0,12 67 0,0 0 0,0 0 0,-1 0 0,1 0 0,-1 0 0,1 0 0,-4-4 0,4 6 0,1 1 0,-1 0 0,1-1 0,-1 1 0,1-1 0,-1 1 0,1 0 0,-1 0 0,1-1 0,-1 1 0,1 0 0,-1 0 0,0 0 0,1-1 0,-1 1 0,0 0 0,1 0 0,-1 0 0,1 0 0,-1 0 0,0 0 0,1 0 0,-1 0 0,1 1 0,-1-1 0,0 0 0,1 0 0,-1 0 0,1 1 0,-1-1 0,1 0 0,-1 1 0,1-1 0,-1 0 0,1 1 0,-1-1 0,1 1 0,-1-1 0,1 1 0,0-1 0,-1 1 0,1-1 0,0 1 0,-1-1 0,1 1 0,0-1 0,-1 2 0,-3 5 0,0 0 0,0 1 0,1-1 0,0 1 0,0 0 0,0 0 0,-1 11 0,-6 64 0,9-77 0,-1 61-455,2 0 0,19 130 0,-2-82-6371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15.641"/>
    </inkml:context>
    <inkml:brush xml:id="br0">
      <inkml:brushProperty name="width" value="0.05" units="cm"/>
      <inkml:brushProperty name="height" value="0.05" units="cm"/>
      <inkml:brushProperty name="color" value="#FFFFFF"/>
    </inkml:brush>
  </inkml:definitions>
  <inkml:trace contextRef="#ctx0" brushRef="#br0">238 138 24575,'0'-8'0,"1"-5"0,-2-1 0,0 1 0,0-1 0,-5-20 0,6 32 0,-1 0 0,1 0 0,-1 0 0,0 0 0,0 0 0,1 0 0,-1 0 0,0 0 0,-1 1 0,1-1 0,0 0 0,0 0 0,-1 1 0,1-1 0,-1 1 0,0-1 0,1 1 0,-1 0 0,0 0 0,0 0 0,1 0 0,-1 0 0,0 0 0,0 0 0,0 0 0,0 1 0,-1-1 0,1 1 0,0 0 0,0-1 0,0 1 0,0 0 0,0 0 0,0 0 0,-1 1 0,-3 0 0,-2 1 0,0 1 0,0 0 0,0 1 0,0-1 0,1 2 0,-1-1 0,1 1 0,0 0 0,1 0 0,-9 9 0,4-4 0,1 2 0,1-1 0,-1 1 0,2 1 0,-8 13 0,14-23 0,0 1 0,0 0 0,1 0 0,-1-1 0,1 1 0,0 0 0,0 0 0,1 0 0,-1 0 0,1 0 0,0 0 0,0 7 0,1-9 0,-1 0 0,1-1 0,-1 1 0,1-1 0,-1 1 0,1-1 0,0 1 0,0-1 0,0 1 0,0-1 0,0 0 0,0 0 0,0 1 0,1-1 0,-1 0 0,0 0 0,1 0 0,-1 0 0,1-1 0,-1 1 0,1 0 0,-1-1 0,1 1 0,-1 0 0,1-1 0,0 0 0,-1 1 0,1-1 0,0 0 0,-1 0 0,1 0 0,3-1 0,0 1 0,1 0 0,-1-1 0,1 1 0,-1-2 0,0 1 0,1 0 0,-1-1 0,0 0 0,0 0 0,0-1 0,0 0 0,-1 1 0,1-1 0,-1-1 0,1 1 0,-1-1 0,7-8 0,-3 3 0,0-2 0,-1 1 0,0-1 0,-1 0 0,-1-1 0,8-18 0,-13 30 0,0-1 0,0 1 0,0-1 0,0 0 0,0 1 0,1-1 0,-1 1 0,0-1 0,1 0 0,-1 1 0,0-1 0,1 1 0,-1-1 0,1 1 0,-1-1 0,0 1 0,1 0 0,-1-1 0,1 1 0,0 0 0,-1-1 0,1 1 0,0-1 0,-1 2 0,1-1 0,-1 0 0,1 0 0,-1 0 0,1 1 0,-1-1 0,1 0 0,-1 1 0,1-1 0,-1 1 0,0-1 0,1 0 0,-1 1 0,0-1 0,1 1 0,-1-1 0,0 1 0,0-1 0,1 1 0,-1 0 0,12 39 0,-9-30 0,3 8-455,0 1 0,11 18 0,-10-22-6371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16.127"/>
    </inkml:context>
    <inkml:brush xml:id="br0">
      <inkml:brushProperty name="width" value="0.05" units="cm"/>
      <inkml:brushProperty name="height" value="0.05" units="cm"/>
      <inkml:brushProperty name="color" value="#FFFFFF"/>
    </inkml:brush>
  </inkml:definitions>
  <inkml:trace contextRef="#ctx0" brushRef="#br0">1 70 24575,'0'32'0,"-1"9"0,2-1 0,9 57 0,-3-52 0,-7-173 0,1 123 0,-1-11 0,2 0 0,0 0 0,1 1 0,0-1 0,1 1 0,1 0 0,0 0 0,1 0 0,10-16 0,-15 29 0,0 1 0,0-1 0,0 0 0,1 1 0,-1 0 0,0-1 0,1 1 0,-1 0 0,1-1 0,-1 1 0,1 0 0,-1 0 0,1 0 0,0 1 0,0-1 0,2-1 0,-3 2 0,0 0 0,0 0 0,0 0 0,1 0 0,-1 0 0,0 1 0,0-1 0,0 0 0,1 0 0,-1 1 0,0-1 0,0 1 0,0-1 0,0 1 0,0-1 0,0 1 0,0 0 0,0 0 0,1 1 0,1 1 0,0 0 0,-1 1 0,1-1 0,-1 1 0,0-1 0,0 1 0,0 0 0,-1 0 0,1 0 0,-1 0 0,0 0 0,1 8 0,0 1 69,-2-1-1,1 0 0,-1 1 0,-2 11 1,1-20-164,1 0 0,-1-1 0,0 1 0,0-1 1,0 0-1,-1 1 0,1-1 0,-1 0 0,0 1 0,0-1 1,0 0-1,0 0 0,0-1 0,0 1 0,-1 0 1,0-1-1,-5 5 0,-5 0-6731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16.579"/>
    </inkml:context>
    <inkml:brush xml:id="br0">
      <inkml:brushProperty name="width" value="0.05" units="cm"/>
      <inkml:brushProperty name="height" value="0.05" units="cm"/>
      <inkml:brushProperty name="color" value="#FFFFFF"/>
    </inkml:brush>
  </inkml:definitions>
  <inkml:trace contextRef="#ctx0" brushRef="#br0">1 123 24575,'1'0'0,"0"1"0,-1-1 0,1 1 0,0-1 0,0 1 0,0 0 0,-1-1 0,1 1 0,0 0 0,-1-1 0,1 1 0,0 0 0,-1 0 0,1 0 0,-1-1 0,0 1 0,1 0 0,-1 0 0,1 0 0,-1 2 0,9 25 0,-8-22 0,7 17 0,-2 1 0,-1 0 0,-1 0 0,-1 0 0,0 0 0,-3 45 0,0-68 0,0 0 0,0 0 0,0 0 0,0 0 0,0 0 0,0 0 0,-1 0 0,1 0 0,0-1 0,0 1 0,-1 0 0,1 0 0,0 0 0,-1 0 0,1-1 0,-1 1 0,1 0 0,-1 0 0,0-1 0,0 2 0,0-2 0,0-1 0,1 1 0,-1-1 0,1 1 0,-1-1 0,0 1 0,1-1 0,-1 0 0,1 1 0,-1-1 0,1 0 0,0 1 0,-1-1 0,1 0 0,0 0 0,-1 1 0,1-1 0,0 0 0,0 0 0,0 1 0,0-1 0,0 0 0,0-1 0,-12-49 0,3-1 0,-3-74 0,12 115 0,1-1 0,0 1 0,0 0 0,1 0 0,1 0 0,0 0 0,6-15 0,-7 22 0,0 0 0,0 0 0,0-1 0,1 2 0,0-1 0,0 0 0,0 1 0,0-1 0,5-3 0,-6 5 0,0 1 0,0-1 0,1 1 0,-1 0 0,0 0 0,1 0 0,-1 0 0,1 0 0,-1 1 0,1-1 0,0 1 0,-1-1 0,1 1 0,0 0 0,-1 0 0,1 0 0,3 1 0,-1 0 0,0 1 0,0-1 0,-1 1 0,1 0 0,-1 0 0,1 1 0,-1 0 0,0-1 0,0 1 0,0 0 0,0 1 0,-1-1 0,1 1 0,-1 0 0,0 0 0,0 0 0,3 5 0,-5-6 0,1-1 0,-1 0 0,0 0 0,0 1 0,0-1 0,0 1 0,0-1 0,-1 1 0,1-1 0,-1 1 0,1-1 0,-1 1 0,0 0 0,0-1 0,0 1 0,-1-1 0,1 1 0,0-1 0,-1 1 0,0-1 0,0 1 0,0-1 0,0 1 0,0-1 0,0 0 0,0 1 0,-1-1 0,1 0 0,-1 0 0,0 0 0,1 0 0,-1 0 0,0-1 0,-3 3 0,-21 10-1365,-2-2-5461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18.368"/>
    </inkml:context>
    <inkml:brush xml:id="br0">
      <inkml:brushProperty name="width" value="0.05" units="cm"/>
      <inkml:brushProperty name="height" value="0.05" units="cm"/>
      <inkml:brushProperty name="color" value="#FFFFFF"/>
    </inkml:brush>
  </inkml:definitions>
  <inkml:trace contextRef="#ctx0" brushRef="#br0">0 3316 24575,'51'-40'0,"34"-47"0,74-101 0,62-108 0,-133 174 0,6-15 0,-6-5 0,-7-3 0,-6-4 0,74-208 0,103-443 0,-235 724 0,-4 0 0,-3 0 0,-3-1 0,-4-109 0,-24 7 0,6 76 0,14 93-227,-1 1-1,0-1 1,0 1-1,0 0 1,-6-13-1,2 12-6598</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18.525"/>
    </inkml:context>
    <inkml:brush xml:id="br0">
      <inkml:brushProperty name="width" value="0.05" units="cm"/>
      <inkml:brushProperty name="height" value="0.05" units="cm"/>
      <inkml:brushProperty name="color" value="#FFFFFF"/>
    </inkml:brush>
  </inkml:definitions>
  <inkml:trace contextRef="#ctx0" brushRef="#br0">31 0 24575,'-3'3'0,"-4"7"0,-3 5 0,-1 0-8191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18.618"/>
    </inkml:context>
    <inkml:brush xml:id="br0">
      <inkml:brushProperty name="width" value="0.05" units="cm"/>
      <inkml:brushProperty name="height" value="0.05" units="cm"/>
      <inkml:brushProperty name="color" value="#FFFFFF"/>
    </inkml:brush>
  </inkml:definitions>
  <inkml:trace contextRef="#ctx0" brushRef="#br0">27 1 24575,'0'3'0,"-3"4"0,-3 1 0,-2 1 0,-2 1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18.902"/>
    </inkml:context>
    <inkml:brush xml:id="br0">
      <inkml:brushProperty name="width" value="0.05" units="cm"/>
      <inkml:brushProperty name="height" value="0.05" units="cm"/>
      <inkml:brushProperty name="color" value="#FFFFFF"/>
    </inkml:brush>
  </inkml:definitions>
  <inkml:trace contextRef="#ctx0" brushRef="#br0">0 321 24575,'1'-5'0,"0"0"0,0 0 0,1 0 0,-1 1 0,1-1 0,4-7 0,1-4 0,37-121 0,-14 42 0,-30 92 0,1 0 0,1 0 0,-1 1 0,0-1 0,1 1 0,-1-1 0,1 1 0,3-5 0,-5 7 0,1-1 0,0 1 0,-1 0 0,1-1 0,0 1 0,-1 0 0,1-1 0,0 1 0,-1 0 0,1 0 0,0 0 0,-1-1 0,1 1 0,0 0 0,-1 0 0,1 0 0,0 0 0,0 0 0,-1 1 0,1-1 0,0 0 0,-1 0 0,1 0 0,0 1 0,-1-1 0,1 0 0,0 0 0,-1 1 0,1-1 0,0 1 0,-1-1 0,1 1 0,-1-1 0,1 1 0,-1-1 0,1 1 0,-1-1 0,1 1 0,-1-1 0,1 2 0,45 61 0,11 13 0,-31-48 0,1-1 0,34 26 0,-47-42 0,1-1 0,0 0 0,0-1 0,1-1 0,0 0 0,30 9 0,-45-16-114,1-1 1,0 0-1,-1 1 0,1-1 0,0 0 1,-1 0-1,1 0 0,0 0 0,-1 0 1,1 0-1,2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20.126"/>
    </inkml:context>
    <inkml:brush xml:id="br0">
      <inkml:brushProperty name="width" value="0.05" units="cm"/>
      <inkml:brushProperty name="height" value="0.05" units="cm"/>
      <inkml:brushProperty name="color" value="#FFFFFF"/>
    </inkml:brush>
  </inkml:definitions>
  <inkml:trace contextRef="#ctx0" brushRef="#br0">0 1204 24575,'1'1'0,"-1"0"0,1 0 0,-1-1 0,1 1 0,-1 0 0,1 0 0,0 0 0,0-1 0,-1 1 0,1 0 0,0-1 0,0 1 0,0-1 0,-1 1 0,1-1 0,0 1 0,0-1 0,0 1 0,0-1 0,2 1 0,25 7 0,-23-7 0,11 3 0,1-1 0,-1-1 0,0-1 0,0 0 0,29-2 0,82-17 0,-85 11 0,352-72 0,-314 58 0,-2-4 0,142-67 0,-110 33 0,154-112 0,86-96 0,-338 258 0,18-16 0,66-49 0,138-140 0,-230 209 0,0-1 0,0 1 0,-1 0 0,1-1 0,-1 0 0,0 0 0,-1 0 0,0 0 0,0 0 0,0 0 0,0-1 0,-1 1 0,0 0 0,0-1 0,-1 1 0,0-1 0,0 0 0,-1 1 0,1-1 0,-4-10 0,4 15-42,-1 0-1,0 0 0,1 0 1,-1 0-1,0 1 0,0-1 1,0 0-1,0 0 0,-1 1 1,1-1-1,0 1 0,-1-1 1,1 1-1,-1-1 0,1 1 1,-1 0-1,0 0 0,0 0 1,1 0-1,-1 0 0,0 0 1,0 0-1,0 0 0,0 1 1,0-1-1,0 1 0,0 0 1,0-1-1,0 1 0,0 0 1,-4 1-1,-8-2-6783</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20.596"/>
    </inkml:context>
    <inkml:brush xml:id="br0">
      <inkml:brushProperty name="width" value="0.05" units="cm"/>
      <inkml:brushProperty name="height" value="0.05" units="cm"/>
      <inkml:brushProperty name="color" value="#FFFFFF"/>
    </inkml:brush>
  </inkml:definitions>
  <inkml:trace contextRef="#ctx0" brushRef="#br0">0 158 24575,'0'0'0,"0"1"0,1-1 0,-1 1 0,0-1 0,1 1 0,-1-1 0,0 1 0,1-1 0,-1 1 0,0-1 0,1 0 0,-1 1 0,1-1 0,-1 1 0,1-1 0,-1 0 0,1 0 0,-1 1 0,1-1 0,-1 0 0,1 0 0,-1 0 0,1 0 0,0 1 0,-1-1 0,1 0 0,-1 0 0,1 0 0,-1 0 0,1 0 0,0 0 0,-1-1 0,1 1 0,-1 0 0,2 0 0,25-5 0,-23 4 0,30-6 0,60-13 0,-2-3 0,92-37 0,-86 12 0,-98 47 0,0 1 0,0 0 0,1 0 0,-1 0 0,0 0 0,0 0 0,1 0 0,-1 0 0,0 0 0,1 0 0,-1 0 0,0 0 0,0 0 0,1 0 0,-1 0 0,0 0 0,1 0 0,-1 0 0,0 0 0,0 0 0,1 0 0,-1 0 0,0 1 0,0-1 0,1 0 0,-1 0 0,0 0 0,0 1 0,1-1 0,-1 0 0,0 0 0,0 0 0,1 1 0,2 12 0,-5 22 0,2-28 0,0 59 0,3 0 0,18 97 0,-12-100 0,-7-46 32,3 13-381,-2 1-1,-1 0 1,-2 35 0,-3-40-6477</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22.748"/>
    </inkml:context>
    <inkml:brush xml:id="br0">
      <inkml:brushProperty name="width" value="0.05" units="cm"/>
      <inkml:brushProperty name="height" value="0.05" units="cm"/>
      <inkml:brushProperty name="color" value="#FFFFFF"/>
    </inkml:brush>
  </inkml:definitions>
  <inkml:trace contextRef="#ctx0" brushRef="#br0">366 1091 24575,'0'0'0,"0"1"0,0-1 0,0 0 0,0 0 0,0 1 0,0-1 0,0 0 0,0 0 0,0 1 0,0-1 0,0 0 0,0 0 0,0 1 0,0-1 0,0 0 0,1 0 0,-1 0 0,0 1 0,0-1 0,0 0 0,0 0 0,0 1 0,0-1 0,1 0 0,-1 0 0,0 0 0,0 0 0,0 1 0,1-1 0,-1 0 0,0 0 0,0 0 0,0 0 0,1 0 0,-1 0 0,0 1 0,10-6 0,6-12 0,-16 17 0,5-7 0,-1 0 0,1 0 0,-2 0 0,1-1 0,-1 0 0,0 0 0,3-9 0,11-63 0,-15 68 0,5-33 0,3-58 0,-9 80 0,-2 0 0,0 0 0,-2 0 0,-7-33 0,-89-237 0,90 274 0,0 1 0,-1-1 0,-1 1 0,-1 1 0,0 0 0,-1 1 0,-1 0 0,-1 1 0,0 1 0,-1 0 0,-18-12 0,-5-2 0,10 6 0,-64-35 0,72 46-1365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36.317"/>
    </inkml:context>
    <inkml:brush xml:id="br0">
      <inkml:brushProperty name="width" value="0.05" units="cm"/>
      <inkml:brushProperty name="height" value="0.05" units="cm"/>
      <inkml:brushProperty name="color" value="#FFFFFF"/>
    </inkml:brush>
  </inkml:definitions>
  <inkml:trace contextRef="#ctx0" brushRef="#br0">3416 556 24575,'-7'-12'0,"-1"1"0,0 0 0,0 0 0,-2 1 0,1 0 0,-1 0 0,0 1 0,-1 0 0,0 1 0,0 0 0,-17-7 0,-6-3 0,-1 2 0,-68-20 0,35 17-126,-1 4 0,0 3 0,-1 2 0,-79 0 0,35 10-190,-204 27 1,145 1 35,2 8 0,-232 81 0,208-44-140,-313 163 1,387-169 199,-120 89 1,186-116 131,3 3 1,1 2-1,2 2 0,-53 66 0,85-90 88,0 0 0,1 2 0,2 0 0,0 0 0,2 2 0,-10 29 0,16-38 0,1 0 0,1 0 0,1 0 0,1 0 0,0 1 0,1-1 0,1 1 0,1-1 0,1 0 0,6 30 0,-1-22 1,2-1 0,0-1-1,2 0 1,1 0-1,1-1 1,0-1-1,2 0 1,1-1-1,0 0 1,2-1-1,26 23 1,-1-5 1,2-2 1,2-2-1,1-3 1,60 31-1,-6-13-74,2-4 0,2-5 1,2-4-1,137 26 0,-40-24-111,296 15 0,536-58-2551,-6-121 0,-202-61 2053,-592 115 340,321-144 1,-430 157 425,155-99 1,-228 122-23,-1-3 1,-2-2-1,-2-2 1,87-96-1,-116 113 67,-1 0-1,-2-1 1,0-1 0,-2-1-1,-1 0 1,-2-1-1,11-34 1,-18 44-61,-1 0-1,0-1 1,-2 0-1,-1 0 1,0 0-1,-1 0 0,-2 0 1,0 0-1,-1 0 1,-1 0-1,-1 0 1,-7-20-1,1 14-16,-1 1 0,-1 0-1,-1 1 1,-1 1 0,-2 0-1,0 1 1,-2 1 0,0 0-1,-1 1 1,-39-32-1,6 13 213,-1 1 0,-2 3 0,-95-47-1,23 25-159,-3 6 0,-1 5 0,-215-46 1,-427-25-176,383 86-834,-2 18-1,-664 60 1,454 50 54,369-42 3197</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23.275"/>
    </inkml:context>
    <inkml:brush xml:id="br0">
      <inkml:brushProperty name="width" value="0.05" units="cm"/>
      <inkml:brushProperty name="height" value="0.05" units="cm"/>
      <inkml:brushProperty name="color" value="#FFFFFF"/>
    </inkml:brush>
  </inkml:definitions>
  <inkml:trace contextRef="#ctx0" brushRef="#br0">542 7 24575,'-21'-4'0,"18"4"0,0-1 0,0 0 0,0 1 0,1-1 0,-1 1 0,0 0 0,0 0 0,-4 1 0,-110 22 0,61-11 0,-100 10 0,32-20 0,122-2 0,1 0 0,-1 0 0,1 0 0,0 0 0,-1 0 0,1 0 0,-1 0 0,1 1 0,0-1 0,-1 1 0,1-1 0,0 1 0,-1-1 0,1 1 0,0 0 0,0-1 0,-1 1 0,1 0 0,0 0 0,0 0 0,0 0 0,0 0 0,0 0 0,0 0 0,1 1 0,-1-1 0,0 0 0,1 0 0,-1 1 0,0-1 0,1 0 0,0 1 0,-1-1 0,1 1 0,0-1 0,0 0 0,-1 1 0,1-1 0,0 1 0,0-1 0,1 1 0,-1 1 0,2 7 0,1 0 0,0 0 0,0 0 0,10 18 0,-5-11 0,30 77 284,28 66-1933</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28.852"/>
    </inkml:context>
    <inkml:brush xml:id="br0">
      <inkml:brushProperty name="width" value="0.05" units="cm"/>
      <inkml:brushProperty name="height" value="0.05" units="cm"/>
      <inkml:brushProperty name="color" value="#FFFFFF"/>
    </inkml:brush>
  </inkml:definitions>
  <inkml:trace contextRef="#ctx0" brushRef="#br0">89 1 24575,'-4'5'0,"0"0"0,1 1 0,0-1 0,0 1 0,0 0 0,0 0 0,1 0 0,-2 7 0,0 0 0,-9 21 0,2 1 0,2 1 0,1 0 0,-6 66 0,14-101 0,-1 0 0,1 0 0,0 0 0,0 0 0,0 0 0,0 0 0,0 0 0,0-1 0,1 1 0,-1 0 0,0 0 0,0 0 0,1 0 0,-1 0 0,1 0 0,-1 0 0,1 1 0,0-2 0,-1 0 0,1 0 0,-1 0 0,0 0 0,1 0 0,-1 0 0,1 0 0,-1 0 0,1 0 0,-1 0 0,0 0 0,1 0 0,-1 0 0,1 0 0,-1 0 0,0-1 0,1 1 0,-1 0 0,0 0 0,1-1 0,-1 1 0,0 0 0,1 0 0,-1-1 0,0 1 0,1-1 0,22-29 0,-22 29 0,41-71 0,-30 48 0,1 1 0,2 0 0,23-29 0,-37 51 0,1-1 0,-1 1 0,0 0 0,0-1 0,1 1 0,-1 0 0,0 0 0,1 0 0,0 0 0,-1 0 0,1 0 0,-1 0 0,1 0 0,0 1 0,0-1 0,-1 1 0,1-1 0,0 1 0,3 0 0,-4 0 0,0 0 0,1 1 0,-1-1 0,0 1 0,0 0 0,0-1 0,0 1 0,1 0 0,-1 0 0,0 0 0,0-1 0,0 1 0,-1 0 0,1 0 0,0 1 0,0-1 0,0 0 0,-1 0 0,1 0 0,0 2 0,2 6 0,0-1 0,0 1 0,-1 0 0,0 0 0,1 19 0,-2 131-448,-1-134-469,-1 16-5909</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29.351"/>
    </inkml:context>
    <inkml:brush xml:id="br0">
      <inkml:brushProperty name="width" value="0.05" units="cm"/>
      <inkml:brushProperty name="height" value="0.05" units="cm"/>
      <inkml:brushProperty name="color" value="#FFFFFF"/>
    </inkml:brush>
  </inkml:definitions>
  <inkml:trace contextRef="#ctx0" brushRef="#br0">139 287 24575,'-1'-2'0,"1"0"0,-1 0 0,0 0 0,0 0 0,0 0 0,0 0 0,0 0 0,0 1 0,0-1 0,0 0 0,-1 1 0,1-1 0,-1 1 0,1-1 0,-1 1 0,0 0 0,1-1 0,-1 1 0,0 0 0,0 0 0,0 1 0,0-1 0,0 0 0,0 0 0,0 1 0,0-1 0,0 1 0,0 0 0,0 0 0,0 0 0,0 0 0,-3 0 0,1 2 0,0 0 0,0 1 0,0-1 0,0 1 0,1 0 0,-1 0 0,1 0 0,0 0 0,0 1 0,0-1 0,0 1 0,0 0 0,1 0 0,-4 7 0,0 1 0,1 1 0,0-1 0,-5 24 0,8-29 0,1 1 0,0 0 0,0 0 0,1 0 0,0 0 0,1 11 0,0-17 0,-1-1 0,0 0 0,0 1 0,1-1 0,-1 0 0,1 1 0,-1-1 0,1 0 0,0 0 0,-1 1 0,1-1 0,0 0 0,0 0 0,0 0 0,0 0 0,0 0 0,0 0 0,1 1 0,0-2 0,-1 0 0,0 1 0,1-1 0,-1 0 0,1 0 0,-1 0 0,1 0 0,-1 0 0,1 0 0,-1 0 0,1 0 0,-1 0 0,0-1 0,1 1 0,-1-1 0,1 1 0,-1-1 0,0 0 0,1 1 0,-1-1 0,2-1 0,4-4 0,1 1 0,-1-2 0,0 1 0,0-1 0,-1 0 0,0 0 0,0-1 0,-1 1 0,1-2 0,-2 1 0,5-9 0,5-14 0,16-55 0,-7-1 0,-16 55 0,2 1 0,21-54 0,-21 73 0,-9 12 0,0-1 0,0 1 0,0 0 0,0 0 0,1 0 0,-1 0 0,0 0 0,0 0 0,0 0 0,0 0 0,1 0 0,-1 0 0,0 0 0,0 0 0,0 0 0,0 0 0,0 0 0,1 0 0,-1 0 0,0 0 0,0 0 0,0 0 0,0 0 0,1 0 0,-1 0 0,0 0 0,0 0 0,0 0 0,0 1 0,0-1 0,0 0 0,1 0 0,-1 0 0,0 0 0,0 0 0,0 0 0,0 0 0,0 1 0,0-1 0,0 0 0,0 0 0,1 2 0,0 1 0,0-1 0,-1 0 0,0 0 0,1 1 0,-1-1 0,0 0 0,0 1 0,0 2 0,-15 120 0,-1 19 0,16-129 34,-2 4-267,1 1-1,1-1 1,1 0 0,0 1 0,7 28 0,0-26-6593</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29.509"/>
    </inkml:context>
    <inkml:brush xml:id="br0">
      <inkml:brushProperty name="width" value="0.05" units="cm"/>
      <inkml:brushProperty name="height" value="0.05" units="cm"/>
      <inkml:brushProperty name="color" value="#FFFFFF"/>
    </inkml:brush>
  </inkml:definitions>
  <inkml:trace contextRef="#ctx0" brushRef="#br0">73 1 24575,'-3'3'0,"-1"7"0,-3 7 0,-3 4 0,0 5 0,-1 3 0,1 3 0,3 2 0,2-2 0,2-3 0,1-4 0,2-3 0,0-6-8191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29.650"/>
    </inkml:context>
    <inkml:brush xml:id="br0">
      <inkml:brushProperty name="width" value="0.05" units="cm"/>
      <inkml:brushProperty name="height" value="0.05" units="cm"/>
      <inkml:brushProperty name="color" value="#FFFFFF"/>
    </inkml:brush>
  </inkml:definitions>
  <inkml:trace contextRef="#ctx0" brushRef="#br0">8 32 24575,'0'-3'0,"0"-4"0,-3-4 0,-1 1-8191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31.304"/>
    </inkml:context>
    <inkml:brush xml:id="br0">
      <inkml:brushProperty name="width" value="0.05" units="cm"/>
      <inkml:brushProperty name="height" value="0.05" units="cm"/>
      <inkml:brushProperty name="color" value="#FFFFFF"/>
    </inkml:brush>
  </inkml:definitions>
  <inkml:trace contextRef="#ctx0" brushRef="#br0">225 1 24575,'31'560'0,"-26"-503"0,6 99 0,-7 1 0,-7-1 0,-32 218 0,25-311 0,-58 433 0,67-492 0,-31 232 0,21-179 0,-2 0 0,-23 59 0,23-74 0,-14 79 0,8-28 0,18-88 138,-5 9-1641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31.737"/>
    </inkml:context>
    <inkml:brush xml:id="br0">
      <inkml:brushProperty name="width" value="0.05" units="cm"/>
      <inkml:brushProperty name="height" value="0.05" units="cm"/>
      <inkml:brushProperty name="color" value="#FFFFFF"/>
    </inkml:brush>
  </inkml:definitions>
  <inkml:trace contextRef="#ctx0" brushRef="#br0">0 0 24575,'7'29'0,"0"-7"0,-2 11 0,-3-13 0,1 1 0,1-2 0,0 1 0,2 0 0,15 34 0,-20-51 0,1-1 0,0 0 0,0 0 0,0 0 0,0 0 0,0 0 0,0-1 0,1 1 0,-1-1 0,0 1 0,1-1 0,0 0 0,-1 0 0,1 0 0,-1 0 0,1 0 0,0-1 0,0 1 0,0-1 0,-1 0 0,1 0 0,0 0 0,0 0 0,3-1 0,5 0 0,1 0 0,-1-2 0,1 1 0,15-7 0,-21 7 0,39-14 0,72-37 0,-116 53 12,0-1-85,0 1 1,-1-1-1,1 1 1,0-1-1,-1 1 1,1 0 0,0-1-1,0 1 1,-1 0-1,1 0 1,0 0-1,0-1 1,0 1-1,-1 0 1,1 0-1,0 0 1,0 0-1,1 1 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36.833"/>
    </inkml:context>
    <inkml:brush xml:id="br0">
      <inkml:brushProperty name="width" value="0.05" units="cm"/>
      <inkml:brushProperty name="height" value="0.05" units="cm"/>
      <inkml:brushProperty name="color" value="#FFFFFF"/>
    </inkml:brush>
  </inkml:definitions>
  <inkml:trace contextRef="#ctx0" brushRef="#br0">1 0 24575,'3'0'0,"4"0"0,3 0 0,4 0 0,-1 3 0,-3 7 0,-2 4 0,-4 6 0,-1 3 0,-3 3 0,0 3 0,-3 3 0,-2-1 0,1-4 0,0-2 0,2-6-8191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37.191"/>
    </inkml:context>
    <inkml:brush xml:id="br0">
      <inkml:brushProperty name="width" value="0.05" units="cm"/>
      <inkml:brushProperty name="height" value="0.05" units="cm"/>
      <inkml:brushProperty name="color" value="#FFFFFF"/>
    </inkml:brush>
  </inkml:definitions>
  <inkml:trace contextRef="#ctx0" brushRef="#br0">383 0 24575,'-15'1'0,"0"1"0,0 0 0,0 1 0,0 0 0,0 1 0,1 1 0,-1 0 0,-23 14 0,18-9 0,1 2 0,0 1 0,1 0 0,0 1 0,-20 22 0,28-26 0,1 2 0,0-1 0,0 1 0,1 1 0,1 0 0,0 0 0,0 0 0,2 1 0,0 0 0,0 0 0,1 0 0,-2 20 0,4-25 0,2 0 0,-1 1 0,1-1 0,0 0 0,1 0 0,0 0 0,1 1 0,0-1 0,0 0 0,1-1 0,0 1 0,1 0 0,0-1 0,0 0 0,1 0 0,0 0 0,0 0 0,0-1 0,1 0 0,13 12 0,-10-12 0,1 0 0,-1-1 0,1 0 0,1 0 0,-1-1 0,1-1 0,0 0 0,0 0 0,0-1 0,0 0 0,0-1 0,1 0 0,0-1 0,-1-1 0,1 1 0,-1-2 0,1 0 0,21-4 0,-15 1 0,0 0 0,-1-1 0,0-1 0,0-1 0,0 0 0,-1-1 0,0-1 0,0 0 0,-1-1 0,-1-1 0,20-18 0,-23 17 0,1-1 0,-2 0 0,0-1 0,0 0 0,-2-1 0,0 0 0,0 0 0,-1-1 0,-1 0 0,-1 0 0,0 0 0,3-26 0,-6 33 0,-2-1 0,1 1 0,-1 0 0,-1 0 0,0-1 0,0 1 0,-1 0 0,0 0 0,0 0 0,-7-14 0,6 16 0,-1 0 0,0 0 0,-1 1 0,1 0 0,-1 0 0,-1 0 0,1 0 0,-1 1 0,0 0 0,0 0 0,0 0 0,-1 1 0,0 0 0,-7-3 0,3 2-105,0 1 0,0 0 0,-1 1 0,1 1 0,-1-1 0,0 2 0,0 0 0,0 0 0,0 1 0,0 1 0,0 0 0,-21 5 0,-24 7-6721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37.876"/>
    </inkml:context>
    <inkml:brush xml:id="br0">
      <inkml:brushProperty name="width" value="0.05" units="cm"/>
      <inkml:brushProperty name="height" value="0.05" units="cm"/>
      <inkml:brushProperty name="color" value="#FFFFFF"/>
    </inkml:brush>
  </inkml:definitions>
  <inkml:trace contextRef="#ctx0" brushRef="#br0">53 83 24575,'-1'-4'0,"1"1"0,0-1 0,1 1 0,-1 0 0,1-1 0,-1 1 0,1-1 0,0 1 0,0 0 0,0 0 0,1-1 0,-1 1 0,3-3 0,-1 3 0,-1 1 0,1-1 0,0 1 0,-1 0 0,1 0 0,0 0 0,0 0 0,1 1 0,-1-1 0,0 1 0,1 0 0,-1 0 0,4-1 0,4 0 0,-1 0 0,1 0 0,0 2 0,-1-1 0,1 1 0,18 2 0,-23-1 0,1 0 0,-1 0 0,1 1 0,-1 0 0,0 0 0,1 0 0,-1 1 0,0 0 0,-1 0 0,1 0 0,10 9 0,-15-11 0,1 0 0,-1 0 0,0 1 0,0-1 0,0 1 0,0-1 0,0 1 0,0-1 0,0 1 0,0 0 0,-1-1 0,1 1 0,0 0 0,-1-1 0,0 1 0,1 0 0,-1 0 0,0 0 0,0-1 0,0 1 0,0 3 0,-1-2 0,0 0 0,0 0 0,0 0 0,-1 0 0,1 0 0,-1-1 0,0 1 0,1 0 0,-1-1 0,0 1 0,-3 2 0,-6 4 0,1 0 0,-2 0 0,1-1 0,-18 9 0,1-3 0,0-2 0,-38 12 0,-5 1 0,56-16 0,15-9 0,0 0 0,0 0 0,0 0 0,0 1 0,-1-1 0,1 0 0,0 0 0,0 0 0,0 0 0,0 0 0,0 1 0,0-1 0,0 0 0,0 0 0,0 0 0,0 0 0,0 1 0,0-1 0,0 0 0,0 0 0,0 0 0,0 0 0,0 0 0,0 1 0,0-1 0,0 0 0,1 0 0,-1 0 0,0 0 0,0 0 0,0 1 0,0-1 0,0 0 0,0 0 0,0 0 0,0 0 0,1 0 0,-1 0 0,0 0 0,0 0 0,0 0 0,0 1 0,0-1 0,1 0 0,-1 0 0,0 0 0,32 5 0,46-7-455,0-3 0,99-18 0,-124 14-6371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37.098"/>
    </inkml:context>
    <inkml:brush xml:id="br0">
      <inkml:brushProperty name="width" value="0.05" units="cm"/>
      <inkml:brushProperty name="height" value="0.05" units="cm"/>
      <inkml:brushProperty name="color" value="#FFFFFF"/>
    </inkml:brush>
  </inkml:definitions>
  <inkml:trace contextRef="#ctx0" brushRef="#br0">19 394 24575,'-4'-8'0,"1"-1"0,0 1 0,1-1 0,0 1 0,0-1 0,1 0 0,-1-10 0,2-64 0,1 74 0,0-4 0,0 0 0,1 0 0,1 0 0,0 0 0,1 1 0,0-1 0,11-21 0,-13 30 0,1 0 0,-1 0 0,1 1 0,-1-1 0,1 1 0,1-1 0,-1 1 0,0 0 0,1 0 0,-1 0 0,7-3 0,-7 5 0,0 0 0,0 0 0,0 0 0,0 0 0,0 1 0,0-1 0,0 1 0,0 0 0,0-1 0,0 2 0,0-1 0,0 0 0,0 1 0,0-1 0,0 1 0,0 0 0,0 0 0,5 2 0,-1 1 0,0 0 0,-1 0 0,1 1 0,-1 0 0,0 0 0,0 0 0,-1 1 0,1 0 0,-1 0 0,0 0 0,-1 1 0,5 9 0,3 5 0,-1 2 0,12 38 0,-15-35 0,0 0 0,-2 0 0,-1 1 0,-1-1 0,-1 1 0,-1 0 0,-2 0 0,-5 54 0,3-73 0,0-1 0,-1 1 0,1 0 0,-6 8 0,8-15 0,-1 1 0,0-1 0,1 0 0,-1 1 0,0-1 0,0 0 0,0 0 0,0 0 0,0 0 0,-1 0 0,1 0 0,0 0 0,-2 1 0,3-2 0,-1 0 0,0 0 0,0 0 0,1 0 0,-1 0 0,0 0 0,1 0 0,-1 0 0,0 0 0,1 0 0,-1 0 0,0 0 0,1-1 0,-1 1 0,0 0 0,1 0 0,-1-1 0,0 1 0,1-1 0,-1 1 0,1 0 0,-1-1 0,1 1 0,-1-1 0,1 1 0,-1-1 0,1 1 0,0-1 0,-1 0 0,1 0 0,-2-2 0,0 0 0,1 0 0,-1-1 0,1 1 0,0 0 0,0-1 0,1 1 0,-1-1 0,1 1 0,-1-1 0,1 1 0,0-1 0,0 1 0,1-1 0,0-3 0,2-10 0,8-28 0,-9 39 0,11-34 0,2 0 0,1 1 0,2 1 0,2 0 0,1 2 0,2 0 0,2 2 0,53-60 0,-69 85 0,1 0 0,0 0 0,0 1 0,0 1 0,13-8 0,-21 14 0,0 0 0,0 0 0,0 0 0,0 0 0,0 0 0,0 0 0,1 0 0,-1 1 0,0-1 0,0 1 0,1 0 0,-1 0 0,0 0 0,1 0 0,-1 0 0,0 0 0,1 0 0,-1 1 0,0-1 0,0 1 0,1 0 0,-1-1 0,0 1 0,0 0 0,0 0 0,0 1 0,0-1 0,0 0 0,0 1 0,-1-1 0,1 1 0,0-1 0,-1 1 0,1 0 0,1 3 0,1 2 0,0 1 0,-1-1 0,0 1 0,-1-1 0,1 1 0,-2 0 0,1 0 0,-1 0 0,1 11 0,-4 74 0,2-92 0,-9 52 0,6-43 0,1 0 0,1 1 0,-1-1 0,1 0 0,2 18 0,1-26 0,3-7 0,5-11 0,-9 14 0,92-147 0,-78 128 0,2 0 0,0 1 0,1 1 0,34-28 0,-48 44 0,0-1 0,1 1 0,0 0 0,0 1 0,0-1 0,0 1 0,8-3 0,-11 5 0,-1 0 0,1-1 0,0 1 0,-1 0 0,1 0 0,0 0 0,-1 0 0,1 0 0,0 1 0,-1-1 0,1 0 0,0 1 0,-1-1 0,1 1 0,-1 0 0,1-1 0,-1 1 0,1 0 0,-1 0 0,0 0 0,1 0 0,-1 0 0,0 0 0,0 0 0,1 1 0,-1-1 0,0 0 0,1 3 0,2 3 0,-1 0 0,1 1 0,-1-1 0,-1 1 0,0 0 0,0 0 0,0 0 0,0 13 0,1 70 0,-4-66 0,-1 31 0,1-37 0,0 0 0,0 0 0,2 0 0,1 0 0,0 0 0,6 19 0,1-16-1365,2-7-5461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38.215"/>
    </inkml:context>
    <inkml:brush xml:id="br0">
      <inkml:brushProperty name="width" value="0.05" units="cm"/>
      <inkml:brushProperty name="height" value="0.05" units="cm"/>
      <inkml:brushProperty name="color" value="#FFFFFF"/>
    </inkml:brush>
  </inkml:definitions>
  <inkml:trace contextRef="#ctx0" brushRef="#br0">602 144 24575,'-50'-5'0,"38"3"0,-1 1 0,-22 0 0,5 4 0,0 1 0,1 1 0,0 2 0,0 1 0,1 1 0,0 2 0,0 1 0,1 1 0,1 1 0,0 1 0,1 1 0,1 1 0,-35 33 0,51-42 0,-1 1 0,1 0 0,1 1 0,0 0 0,0 0 0,1 0 0,-5 12 0,9-18 0,0 1 0,1-1 0,0 1 0,-1-1 0,2 1 0,-1 0 0,0-1 0,1 1 0,0 0 0,0 0 0,0-1 0,1 1 0,0 0 0,0-1 0,0 1 0,0 0 0,1-1 0,-1 0 0,1 1 0,5 7 0,-1-4 0,1 0 0,0 0 0,1-1 0,-1 0 0,1-1 0,1 1 0,-1-1 0,1-1 0,0 0 0,1 0 0,-1-1 0,18 6 0,8 1 0,1-2 0,45 7 0,-41-10 0,1-1 0,1-3 0,-1-1 0,0-2 0,0-1 0,0-3 0,0-1 0,40-12 0,-71 15 0,1 0 0,-1-1 0,0-1 0,0 0 0,-1 0 0,1 0 0,-1-2 0,0 1 0,-1-1 0,15-15 0,-18 17 0,-1-1 0,0 1 0,-1-1 0,1 0 0,-1 0 0,0 0 0,-1-1 0,1 1 0,-1-1 0,-1 1 0,1-1 0,-1 0 0,0 0 0,-1 0 0,0 1 0,0-1 0,0 0 0,-2-10 0,-2 1 0,0 1 0,-1-1 0,0 1 0,-1 0 0,-1 1 0,0 0 0,-1 0 0,-1 0 0,0 1 0,-1 0 0,0 1 0,-1 0 0,-20-17 0,2 5 0,-1 1 0,0 2 0,-2 1 0,-60-29 0,2 13-1365,9 9-5461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40.306"/>
    </inkml:context>
    <inkml:brush xml:id="br0">
      <inkml:brushProperty name="width" value="0.05" units="cm"/>
      <inkml:brushProperty name="height" value="0.05" units="cm"/>
      <inkml:brushProperty name="color" value="#FFFFFF"/>
    </inkml:brush>
  </inkml:definitions>
  <inkml:trace contextRef="#ctx0" brushRef="#br0">19 91 24575,'-1'-1'0,"-1"-1"0,1 1 0,-1 0 0,1-1 0,-1 0 0,1 1 0,0-1 0,0 0 0,0 1 0,0-1 0,0 0 0,0 0 0,1 0 0,-1 0 0,0 0 0,1 0 0,-1-2 0,2 2 0,-1 1 0,1-1 0,-1 1 0,1-1 0,-1 1 0,1-1 0,0 1 0,-1 0 0,1-1 0,0 1 0,0 0 0,0 0 0,0 0 0,1 0 0,-1 0 0,0 0 0,0 0 0,0 0 0,1 0 0,-1 0 0,1 1 0,-1-1 0,2 0 0,10-5 0,1 1 0,-1 1 0,0 0 0,1 1 0,26-3 0,-32 5 0,0 1 0,-1 0 0,1 0 0,0 0 0,-1 1 0,1 0 0,0 1 0,-1-1 0,0 2 0,1-1 0,-1 1 0,9 4 0,-15-6 0,1 0 0,-1 0 0,0 0 0,1 0 0,-1 0 0,0 1 0,1-1 0,-1 0 0,0 1 0,0-1 0,0 1 0,0-1 0,-1 1 0,1 0 0,0-1 0,-1 1 0,1 0 0,-1-1 0,1 1 0,-1 0 0,0 2 0,0 0 0,0 0 0,0 0 0,-1-1 0,0 1 0,0 0 0,0-1 0,0 1 0,-1-1 0,-2 7 0,-4 2 0,1-1 0,-2 1 0,1-2 0,-17 17 0,9-13 0,12-11 0,0 0 0,0 1 0,0-1 0,1 1 0,-1 0 0,1 0 0,0 0 0,0 1 0,-3 6 0,6-10 0,0 0 0,0 0 0,0-1 0,0 1 0,0 0 0,0 0 0,0 0 0,0 0 0,0-1 0,1 1 0,-1 0 0,0 0 0,0 0 0,1-1 0,-1 1 0,1 0 0,-1 0 0,1-1 0,-1 1 0,1-1 0,-1 1 0,1 0 0,0-1 0,-1 1 0,1-1 0,0 1 0,-1-1 0,1 1 0,0-1 0,0 0 0,0 1 0,1-1 0,32 11 0,-26-8 0,7 0 0,27 9 0,-41-12 0,0 1 0,0-1 0,0 1 0,1-1 0,-1 1 0,0 0 0,0-1 0,0 1 0,0 0 0,0 0 0,0-1 0,0 1 0,0 0 0,0 0 0,-1 0 0,1 0 0,0 0 0,-1 0 0,1 1 0,0-1 0,-1 0 0,0 0 0,1 0 0,0 3 0,-2-3 0,1 1 0,0-1 0,-1 1 0,0-1 0,1 1 0,-1-1 0,0 1 0,0-1 0,1 0 0,-1 1 0,0-1 0,0 0 0,-1 0 0,1 0 0,0 0 0,0 0 0,0 0 0,-1 0 0,1 0 0,-1-1 0,-1 2 0,-35 14 0,35-15 0,-18 5-273,0-1 0,-1-1 0,0-1 0,-26 1 0,16-3-6553</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40.664"/>
    </inkml:context>
    <inkml:brush xml:id="br0">
      <inkml:brushProperty name="width" value="0.05" units="cm"/>
      <inkml:brushProperty name="height" value="0.05" units="cm"/>
      <inkml:brushProperty name="color" value="#FFFFFF"/>
    </inkml:brush>
  </inkml:definitions>
  <inkml:trace contextRef="#ctx0" brushRef="#br0">586 0 24575,'-39'14'0,"0"2"0,1 1 0,1 2 0,1 2 0,0 1 0,2 2 0,1 1 0,0 1 0,2 2 0,1 2 0,2 0 0,1 2 0,1 1 0,-42 72 0,60-91 0,1 1 0,0 0 0,1 1 0,1 0 0,0 0 0,1 0 0,1 0 0,-2 26 0,5-34 0,0-1 0,0 0 0,0 0 0,1 1 0,1-1 0,-1 0 0,1 0 0,0 0 0,0 0 0,1 0 0,0-1 0,1 1 0,-1-1 0,1 1 0,0-1 0,1-1 0,-1 1 0,1-1 0,0 1 0,1-1 0,9 7 0,-1-4 0,0 1 0,1-2 0,0 0 0,1-1 0,0 0 0,-1-1 0,2-1 0,-1-1 0,0 0 0,1-1 0,18 0 0,-2-2 0,0-2 0,0 0 0,-1-3 0,55-13 0,-60 10 0,0 0 0,-1-2 0,0-1 0,-1-2 0,0 0 0,-1-1 0,-1-1 0,0-2 0,-1 0 0,29-31 0,-40 36 0,0 0 0,0-1 0,-1 0 0,-1-1 0,0 0 0,-1-1 0,-1 0 0,0 0 0,-1 0 0,-1-1 0,0 0 0,-1 0 0,-1 0 0,-1-1 0,0 1 0,-1-1 0,0 0 0,-4-31 0,0 33 0,0 1 0,-1 0 0,0-1 0,-1 1 0,-1 1 0,0-1 0,-1 1 0,0 0 0,-1 1 0,0 0 0,-1 0 0,-1 0 0,0 1 0,0 1 0,-1 0 0,0 0 0,-1 1 0,0 1 0,-1 0 0,1 0 0,-2 1 0,1 1 0,-1 0 0,0 1 0,0 0 0,-20-3 0,7 3-682,-35-1-1,-19 4-6143</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41.807"/>
    </inkml:context>
    <inkml:brush xml:id="br0">
      <inkml:brushProperty name="width" value="0.05" units="cm"/>
      <inkml:brushProperty name="height" value="0.05" units="cm"/>
      <inkml:brushProperty name="color" value="#FFFFFF"/>
    </inkml:brush>
  </inkml:definitions>
  <inkml:trace contextRef="#ctx0" brushRef="#br0">1 7 24575,'0'0'0,"0"0"0,0 0 0,0 0 0,0 0 0,0-1 0,0 1 0,-1 0 0,1 0 0,0 0 0,0-1 0,0 1 0,0 0 0,0 0 0,0 0 0,0 0 0,0-1 0,0 1 0,0 0 0,1 0 0,-1 0 0,0-1 0,0 1 0,0 0 0,0 0 0,0 0 0,0 0 0,0-1 0,0 1 0,0 0 0,1 0 0,-1 0 0,0 0 0,0 0 0,0 0 0,0-1 0,0 1 0,1 0 0,-1 0 0,0 0 0,0 0 0,0 0 0,0 0 0,1 0 0,-1 0 0,0 0 0,0 0 0,0 0 0,1 0 0,-1 0 0,0 0 0,0 0 0,0 0 0,0 0 0,1 0 0,-1 0 0,0 0 0,0 0 0,0 0 0,1 0 0,-1 0 0,0 0 0,8 11 0,-6 4 0,0-1 0,-1 1 0,-1 20 0,0-18 0,0 0 0,1 0 0,4 19 0,-4-32 0,0 0 0,0 0 0,1 0 0,-1 0 0,1 0 0,0 0 0,0-1 0,0 1 0,0-1 0,1 1 0,-1-1 0,1 0 0,0 0 0,0 0 0,0 0 0,0 0 0,6 2 0,-6-3 0,0 0 0,1-1 0,0 1 0,-1-1 0,1 0 0,0 0 0,0 0 0,-1-1 0,1 1 0,0-1 0,0 0 0,0 0 0,0 0 0,-1-1 0,1 1 0,0-1 0,0 0 0,0 0 0,-1 0 0,1-1 0,-1 1 0,1-1 0,-1 0 0,1 0 0,-1 0 0,0 0 0,0-1 0,5-4 0,2-3 0,0-1 0,-1 0 0,0 0 0,-1 0 0,0-1 0,8-18 0,-7 16 0,-8 19 0,-8 27 0,5-24 0,-11 43 0,3 1 0,2 0 0,2 0 0,1 63 0,8-91-1365,1-8-5461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42.167"/>
    </inkml:context>
    <inkml:brush xml:id="br0">
      <inkml:brushProperty name="width" value="0.05" units="cm"/>
      <inkml:brushProperty name="height" value="0.05" units="cm"/>
      <inkml:brushProperty name="color" value="#FFFFFF"/>
    </inkml:brush>
  </inkml:definitions>
  <inkml:trace contextRef="#ctx0" brushRef="#br0">433 42 24575,'-22'1'0,"0"0"0,0 2 0,1 1 0,-1 0 0,1 2 0,0 1 0,0 0 0,-28 15 0,32-13 0,0 0 0,1 1 0,0 1 0,1 0 0,1 1 0,0 1 0,0 0 0,1 1 0,1 1 0,-12 16 0,18-21 0,1 1 0,0 0 0,0 0 0,1 1 0,0-1 0,1 1 0,0 0 0,1 0 0,1 0 0,0 0 0,0 0 0,1 0 0,1 0 0,0 0 0,0 0 0,2 0 0,-1 0 0,1-1 0,9 23 0,-5-19 0,-1-1 0,2 0 0,0 0 0,1 0 0,0-1 0,1-1 0,0 0 0,1 0 0,0-1 0,1 0 0,0-1 0,1 0 0,0-1 0,25 13 0,-26-17 0,0 0 0,0-1 0,0-1 0,1 0 0,-1 0 0,1-2 0,0 1 0,-1-2 0,1 0 0,0 0 0,0-1 0,0 0 0,-1-2 0,1 1 0,-1-1 0,0-1 0,0 0 0,0-1 0,0 0 0,-1-1 0,13-8 0,-7 3 0,-2 0 0,0 0 0,0-2 0,-1 0 0,-1 0 0,0-2 0,0 1 0,-2-1 0,0-1 0,-1 0 0,0-1 0,-1 0 0,10-28 0,-13 25 34,-1-1 1,0 1-1,-2-1 0,0 0 0,-1 0 0,-1 0 0,-1 0 0,-1 0 0,-7-39 1,5 48-78,-1 0 0,1 0 1,-2 0-1,1 0 0,-2 1 1,0 0-1,-12-18 0,13 22-71,-1 0 1,-1 0-1,1 1 0,-1-1 0,0 1 1,0 1-1,-1-1 0,0 1 0,0 1 1,0 0-1,-11-5 0,-23-4-6712</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42.898"/>
    </inkml:context>
    <inkml:brush xml:id="br0">
      <inkml:brushProperty name="width" value="0.05" units="cm"/>
      <inkml:brushProperty name="height" value="0.05" units="cm"/>
      <inkml:brushProperty name="color" value="#FFFFFF"/>
    </inkml:brush>
  </inkml:definitions>
  <inkml:trace contextRef="#ctx0" brushRef="#br0">33 16 24575,'14'-9'0,"-6"2"0,-11 14 0,-4 3 0,0 0 0,0 1 0,1 0 0,0 0 0,1 0 0,-5 16 0,9-23 0,0-1 0,1 1 0,-1 0 0,1 0 0,0-1 0,0 1 0,0 0 0,0 0 0,1-1 0,-1 1 0,1 0 0,0-1 0,0 1 0,1-1 0,-1 1 0,1-1 0,-1 1 0,1-1 0,0 0 0,0 0 0,1 0 0,-1 0 0,1 0 0,-1-1 0,5 4 0,3 1 0,0 0 0,17 9 0,-19-12 0,-1-1 0,0 2 0,-1-1 0,1 1 0,-1-1 0,0 2 0,10 10 0,-15-16-37,-1 1 0,1 0 1,-1 0-1,1 0 0,-1 0 0,0-1 0,1 1 0,-1 0 0,0 0 0,0 0 0,0 0 0,0 0 1,0 0-1,0 0 0,0 0 0,0 0 0,0-1 0,0 1 0,0 0 0,0 0 0,-1 0 0,1 0 1,0 0-1,-1 0 0,1-1 0,-1 1 0,1 0 0,-1 0 0,1-1 0,-1 1 0,1 0 0,-1 0 1,0-1-1,1 1 0,-1-1 0,-1 2 0,-8 5-6789</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43.051"/>
    </inkml:context>
    <inkml:brush xml:id="br0">
      <inkml:brushProperty name="width" value="0.05" units="cm"/>
      <inkml:brushProperty name="height" value="0.05" units="cm"/>
      <inkml:brushProperty name="color" value="#FFFFFF"/>
    </inkml:brush>
  </inkml:definitions>
  <inkml:trace contextRef="#ctx0" brushRef="#br0">1 46 24575,'6'0'0,"5"-3"0,6 0 0,3-4 0,5 0 0,0 1 0,3 2 0,1 1 0,0-2 0,1 1 0,-6 0-8191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43.424"/>
    </inkml:context>
    <inkml:brush xml:id="br0">
      <inkml:brushProperty name="width" value="0.05" units="cm"/>
      <inkml:brushProperty name="height" value="0.05" units="cm"/>
      <inkml:brushProperty name="color" value="#FFFFFF"/>
    </inkml:brush>
  </inkml:definitions>
  <inkml:trace contextRef="#ctx0" brushRef="#br0">164 170 24575,'-19'21'0,"1"1"0,0 0 0,2 1 0,1 1 0,0 1 0,2 0 0,-11 31 0,19-42 0,0 0 0,1 1 0,0-1 0,1 1 0,1 0 0,1 0 0,0 0 0,0 0 0,4 27 0,-1-31 0,0-1 0,1 0 0,0-1 0,0 1 0,1 0 0,0-1 0,1 0 0,0 0 0,0 0 0,1-1 0,1 0 0,-1 0 0,1 0 0,0-1 0,12 9 0,0-2 0,2 0 0,0-2 0,0 0 0,1-1 0,1-2 0,0 0 0,0-1 0,0-1 0,1-2 0,29 4 0,-14-5 0,0-1 0,-1-2 0,1-1 0,0-3 0,66-12 0,-83 10 0,1 0 0,-1-2 0,0-1 0,0 0 0,-1-2 0,0 0 0,-1-2 0,32-23 0,-41 27 0,-1-1 0,0-1 0,0 0 0,-1-1 0,0 1 0,-1-2 0,0 1 0,-1-1 0,-1 0 0,1-1 0,-2 1 0,0-1 0,0 0 0,-2-1 0,5-24 0,-6 22 19,-1-1 0,-1 1 0,0-1 0,-2 1 0,1 0 0,-2-1 0,0 1 0,-1 0 0,-1 0 0,0 1 0,-1-1 0,-1 1 0,0 1 0,-1-1 0,-1 1 0,0 1 0,-19-22 0,10 15-175,-1 1 1,-1 1 0,0 1 0,-2 0 0,0 2 0,0 1 0,-1 0-1,-1 2 1,0 0 0,-28-8 0,-37-6-6671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46.528"/>
    </inkml:context>
    <inkml:brush xml:id="br0">
      <inkml:brushProperty name="width" value="0.05" units="cm"/>
      <inkml:brushProperty name="height" value="0.05" units="cm"/>
      <inkml:brushProperty name="color" value="#FFFFFF"/>
    </inkml:brush>
  </inkml:definitions>
  <inkml:trace contextRef="#ctx0" brushRef="#br0">68 12 24575,'-1'-11'0,"1"22"0,-3 26 0,-3-17 0,-1 0 0,-12 24 0,11-26 0,0 1 0,-7 26 0,15-44 0,0-1 0,0 0 0,0 0 0,0 0 0,0 1 0,-1-1 0,1 0 0,0 0 0,0 0 0,0 1 0,0-1 0,0 0 0,0 0 0,0 0 0,0 1 0,0-1 0,1 0 0,-1 0 0,0 0 0,0 1 0,0-1 0,0 0 0,0 0 0,0 0 0,0 0 0,0 1 0,0-1 0,1 0 0,-1 0 0,0 0 0,0 0 0,0 0 0,0 1 0,1-1 0,-1 0 0,0 0 0,0 0 0,0 0 0,0 0 0,1 0 0,-1 0 0,0 0 0,0 0 0,0 0 0,1 0 0,-1 0 0,0 0 0,0 0 0,1 0 0,-1 0 0,0 0 0,0 0 0,0 0 0,1 0 0,-1 0 0,0 0 0,0 0 0,0 0 0,0 0 0,1 0 0,-1 0 0,0-1 0,0 1 0,0 0 0,0 0 0,1 0 0,17-11 0,-14 8 0,12-5 0,0-1 0,0 2 0,1 0 0,0 1 0,0 1 0,0 0 0,1 2 0,0 0 0,23-1 0,-34 3 0,1 2 0,-1-1 0,0 1 0,1 0 0,-1 1 0,0-1 0,0 2 0,1-1 0,-2 1 0,14 6 0,-15-5 0,0-1 0,-1 1 0,0 0 0,1 0 0,-1 0 0,-1 0 0,1 1 0,-1 0 0,1 0 0,-1 0 0,-1 0 0,1 0 0,-1 0 0,0 1 0,3 8 0,-3-2-41,0-1 0,0 1-1,-1 0 1,0 0-1,-1 0 1,0-1 0,-1 1-1,-1 0 1,0-1 0,0 1-1,-1-1 1,-1 1-1,0-1 1,0 0 0,-1 0-1,0-1 1,-1 0 0,0 0-1,-1 0 1,0 0-1,-1-1 1,0-1 0,0 1-1,-1-1 1,0 0 0,0-1-1,0 0 1,-1-1-1,-1 0 1,1 0 0,-1-1-1,-16 5 1,-5-1-6785</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46.793"/>
    </inkml:context>
    <inkml:brush xml:id="br0">
      <inkml:brushProperty name="width" value="0.05" units="cm"/>
      <inkml:brushProperty name="height" value="0.05" units="cm"/>
      <inkml:brushProperty name="color" value="#FFFFFF"/>
    </inkml:brush>
  </inkml:definitions>
  <inkml:trace contextRef="#ctx0" brushRef="#br0">13 42 24575,'-1'-1'0,"0"0"0,0 0 0,0 1 0,0-1 0,0 0 0,1 0 0,-1 0 0,0 0 0,1 0 0,-1 0 0,0 0 0,1 0 0,-1 0 0,1-1 0,0 1 0,-1 0 0,1 0 0,0-2 0,0 3 0,0-1 0,0 0 0,1 1 0,-1-1 0,0 1 0,1-1 0,-1 1 0,0-1 0,1 1 0,-1-1 0,1 1 0,-1-1 0,1 1 0,-1-1 0,1 1 0,-1 0 0,1-1 0,-1 1 0,1 0 0,0 0 0,-1-1 0,1 1 0,1 0 0,5-2 0,1 1 0,0 0 0,0 0 0,9 1 0,-10 0 0,159 1 0,57-1 0,-200-3-1365,-7-1-5461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37.270"/>
    </inkml:context>
    <inkml:brush xml:id="br0">
      <inkml:brushProperty name="width" value="0.05" units="cm"/>
      <inkml:brushProperty name="height" value="0.05" units="cm"/>
      <inkml:brushProperty name="color" value="#FFFFFF"/>
    </inkml:brush>
  </inkml:definitions>
  <inkml:trace contextRef="#ctx0" brushRef="#br0">18 12 24575,'0'-6'0,"-2"1"0,-2 5 0,0 4 0,1 9 0,1 10 0,1 7 0,0 8 0,1 3 0,3 3 0,1 1 0,2-2 0,5-2 0,1-6 0,1-8-8191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47.337"/>
    </inkml:context>
    <inkml:brush xml:id="br0">
      <inkml:brushProperty name="width" value="0.05" units="cm"/>
      <inkml:brushProperty name="height" value="0.05" units="cm"/>
      <inkml:brushProperty name="color" value="#FFFFFF"/>
    </inkml:brush>
  </inkml:definitions>
  <inkml:trace contextRef="#ctx0" brushRef="#br0">437 335 24575,'-49'41'0,"2"2"0,2 2 0,-69 89 0,89-100 0,3 0 0,0 1 0,2 2 0,2 0 0,1 1 0,-21 73 0,33-89 0,0 1 0,1 0 0,1 1 0,1-1 0,2 0 0,0 1 0,1-1 0,1 1 0,2-1 0,0 0 0,1 0 0,1-1 0,2 1 0,0-1 0,1-1 0,1 0 0,1 0 0,1-1 0,1 0 0,1-1 0,0-1 0,1 0 0,33 29 0,-23-27 0,0 0 0,2-2 0,1 0 0,0-2 0,1-2 0,0 0 0,62 18 0,-55-22 0,1-2 0,0-2 0,1-2 0,-1-1 0,1-1 0,54-6 0,-49-1 0,0-2 0,-1-1 0,0-3 0,0-1 0,-2-2 0,1-2 0,-2-1 0,0-3 0,-2 0 0,0-3 0,-1-1 0,61-54 0,-61 43 0,-3-1 0,-1-1 0,-1-2 0,-3-1 0,-1-2 0,-2 0 0,-1-2 0,19-53 0,-29 62 0,-2 0 0,-2-1 0,-1-1 0,-2 0 0,-1 0 0,-2 0 0,-1 0 0,-3-1 0,0 1 0,-3-1 0,-9-48 0,6 60 0,-1-1 0,-2 1 0,0 1 0,-2 0 0,-1 0 0,-1 1 0,0 1 0,-2 0 0,-1 1 0,-1 1 0,0 0 0,-2 1 0,0 1 0,-2 1 0,0 1 0,0 0 0,-2 2 0,0 1 0,-1 0 0,0 2 0,-1 1 0,0 0 0,0 2 0,-1 2 0,-1 0 0,-36-5 0,29 9-151,1 0-1,-1 3 0,0 0 0,0 3 1,0 0-1,1 2 0,-1 2 1,-59 20-1,23 0-6674</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54.535"/>
    </inkml:context>
    <inkml:brush xml:id="br0">
      <inkml:brushProperty name="width" value="0.05" units="cm"/>
      <inkml:brushProperty name="height" value="0.05" units="cm"/>
      <inkml:brushProperty name="color" value="#FFFFFF"/>
    </inkml:brush>
  </inkml:definitions>
  <inkml:trace contextRef="#ctx0" brushRef="#br0">1109 53 24575,'3'-13'0,"-2"2"0,-2 10 0,0 1 0,0-1 0,1 0 0,-1 1 0,0-1 0,0 0 0,0 1 0,0 0 0,0-1 0,0 1 0,0-1 0,0 1 0,0 0 0,0 0 0,-2 0 0,-61-10 0,0 3 0,-110 2 0,122 5 0,-343 9 307,120-1-1979,204-7-5154</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6:59:54.861"/>
    </inkml:context>
    <inkml:brush xml:id="br0">
      <inkml:brushProperty name="width" value="0.05" units="cm"/>
      <inkml:brushProperty name="height" value="0.05" units="cm"/>
      <inkml:brushProperty name="color" value="#FFFFFF"/>
    </inkml:brush>
  </inkml:definitions>
  <inkml:trace contextRef="#ctx0" brushRef="#br0">534 29 24575,'0'-2'0,"0"0"0,0 1 0,0-1 0,0 0 0,0 0 0,0 0 0,0 1 0,-1-1 0,1 0 0,-1 1 0,1-1 0,-1 0 0,0 1 0,-1-3 0,-7 3 0,-8 12 0,-93 84 0,-56 44 0,-25 3 0,188-140 0,-22 20 0,24-22 0,1 0 0,-1 1 0,1-1 0,0 0 0,-1 1 0,1-1 0,0 0 0,-1 1 0,1-1 0,0 0 0,-1 1 0,1-1 0,0 0 0,0 1 0,0-1 0,-1 1 0,1-1 0,0 1 0,0-1 0,0 1 0,0-1 0,0 0 0,0 1 0,0-1 0,0 1 0,0-1 0,0 1 0,0-1 0,0 1 0,0-1 0,0 1 0,0-1 0,1 0 0,-1 1 0,0-1 0,0 1 0,0-1 0,1 0 0,-1 1 0,0-1 0,1 1 0,-1-1 0,0 0 0,1 1 0,-1-1 0,0 0 0,1 0 0,-1 1 0,0-1 0,1 0 0,-1 0 0,1 0 0,-1 1 0,1-1 0,0 0 0,14 4 0,1-1 0,32 2 0,16 2 0,-9 6-273,-1 3 0,0 3 0,-1 1 0,95 53 0,-61-24-6553</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7:00:01.967"/>
    </inkml:context>
    <inkml:brush xml:id="br0">
      <inkml:brushProperty name="width" value="0.05" units="cm"/>
      <inkml:brushProperty name="height" value="0.05" units="cm"/>
      <inkml:brushProperty name="color" value="#FFFFFF"/>
    </inkml:brush>
  </inkml:definitions>
  <inkml:trace contextRef="#ctx0" brushRef="#br0">22 375 24575,'-1'0'0,"0"0"0,1 0 0,-1 0 0,0 0 0,0 0 0,0 0 0,1 0 0,-1-1 0,0 1 0,0 0 0,1 0 0,-1-1 0,0 1 0,0 0 0,1-1 0,-1 1 0,0-1 0,1 1 0,-1-1 0,0 1 0,1-1 0,-1 1 0,1-1 0,-1 0 0,1 1 0,-1-1 0,1 0 0,0 1 0,-1-1 0,1 0 0,0 0 0,-1 1 0,1-1 0,0 0 0,0 0 0,0 0 0,0 1 0,0-1 0,0 0 0,0 0 0,0-1 0,0-1 0,1 0 0,0 0 0,-1 1 0,1-1 0,0 0 0,0 1 0,0-1 0,1 0 0,-1 1 0,3-4 0,12-16 0,-13 16 0,1 1 0,-1-1 0,1 1 0,1 0 0,-1 0 0,1 1 0,0-1 0,0 1 0,8-6 0,-12 10 0,0 0 0,-1-1 0,1 1 0,-1 0 0,1 0 0,0 0 0,-1-1 0,1 1 0,-1 0 0,1 0 0,0 0 0,-1 0 0,1 0 0,0 0 0,-1 0 0,1 1 0,0-1 0,-1 0 0,1 0 0,-1 0 0,1 1 0,0-1 0,-1 0 0,1 1 0,-1-1 0,1 0 0,-1 1 0,1 0 0,0 0 0,0 1 0,0-1 0,0 1 0,0-1 0,0 1 0,0 0 0,-1-1 0,1 1 0,-1 0 0,1 2 0,1 7 0,-1 0 0,-1 19 0,0-23 0,0 40 0,-3-1 0,-1 0 0,-2 0 0,-3-1 0,-1 0 0,-20 54 0,28-94 0,0-1 0,-1 0 0,1 1 0,-1-1 0,-5 6 0,8-9 0,-1-1 0,1 1 0,-1-1 0,1 0 0,-1 1 0,1-1 0,-1 1 0,1-1 0,-1 0 0,1 1 0,-1-1 0,1 0 0,-1 0 0,0 1 0,1-1 0,-1 0 0,1 0 0,-1 0 0,0 0 0,1 0 0,-2 0 0,2 0 0,-1-1 0,1 1 0,-1-1 0,0 1 0,1-1 0,-1 1 0,1-1 0,-1 0 0,1 1 0,0-1 0,-1 1 0,1-1 0,0 0 0,-1 0 0,1 1 0,0-1 0,0 0 0,0 0 0,-1 1 0,1-1 0,0 0 0,0-1 0,-1-12 0,1 1 0,0-1 0,0 1 0,5-27 0,18-56 0,-18 75 0,18-63 0,3 0 0,67-142 0,-90 220 0,2-5 0,0 0 0,0 0 0,2 1 0,-1 0 0,1 1 0,0-1 0,1 1 0,13-11 0,-20 19 0,-1 0 0,1 1 0,0-1 0,0 0 0,0 1 0,0-1 0,0 1 0,0-1 0,0 1 0,0-1 0,0 1 0,0 0 0,0 0 0,0-1 0,0 1 0,0 0 0,0 0 0,0 0 0,0 0 0,0 0 0,0 1 0,0-1 0,0 0 0,0 0 0,0 1 0,0-1 0,0 0 0,0 1 0,0-1 0,0 1 0,0-1 0,0 1 0,0 0 0,-1-1 0,1 1 0,0 0 0,0 0 0,-1-1 0,1 1 0,0 0 0,-1 0 0,2 2 0,1 3 0,0 0 0,-1 1 0,1-1 0,-1 1 0,1 9 0,7 37 0,-2 1 0,0 62 0,-9 112 0,-1-112 0,2-115 0,-1 0 0,1 1 0,0-1 0,0 0 0,0 1 0,1-1 0,-1 0 0,0 0 0,0 1 0,1-1 0,-1 0 0,0 0 0,1 0 0,1 3 0,-2-4 0,0 0 0,1 0 0,-1 0 0,1 0 0,-1 0 0,0-1 0,1 1 0,-1 0 0,1 0 0,-1 0 0,0 0 0,1 0 0,-1-1 0,0 1 0,1 0 0,-1 0 0,0 0 0,0-1 0,1 1 0,-1 0 0,0-1 0,1 1 0,-1 0 0,0-1 0,0 1 0,0 0 0,1-1 0,-1 1 0,0-1 0,20-39 0,-19 37 0,86-223 0,25-57 0,-106 269 0,-3 7 0,0 1 0,0-1 0,0 0 0,1 1 0,0 0 0,0 0 0,1 0 0,0 0 0,0 1 0,10-9 0,-14 13 0,0 1 0,-1 0 0,1-1 0,0 1 0,0 0 0,-1 0 0,1 0 0,0 0 0,-1 0 0,1 0 0,0 0 0,0 0 0,-1 0 0,1 0 0,0 0 0,0 0 0,-1 0 0,1 1 0,0-1 0,-1 0 0,1 1 0,0-1 0,-1 0 0,1 1 0,-1-1 0,1 1 0,0-1 0,-1 1 0,1-1 0,-1 1 0,1-1 0,-1 1 0,0-1 0,1 1 0,-1 0 0,0-1 0,1 1 0,-1 0 0,1 0 0,10 31 0,-11-29 0,8 31 0,-2 0 0,2 60 0,-8 73 0,-1-91 0,0-62 0,1 41 0,10 97 0,-9-148-151,-1 0-1,1 0 0,0 1 0,1-1 1,-1 0-1,1 0 0,0-1 1,3 6-1,4 2-6674</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7:00:02.222"/>
    </inkml:context>
    <inkml:brush xml:id="br0">
      <inkml:brushProperty name="width" value="0.05" units="cm"/>
      <inkml:brushProperty name="height" value="0.05" units="cm"/>
      <inkml:brushProperty name="color" value="#FFFFFF"/>
    </inkml:brush>
  </inkml:definitions>
  <inkml:trace contextRef="#ctx0" brushRef="#br0">35 16 24575,'-2'-13'0,"-4"11"0,6 2 0,-1 1 0,0 0 0,0 0 0,0-1 0,0 1 0,0 0 0,1 0 0,-1 0 0,0 0 0,1 0 0,-1 0 0,1 0 0,-1 0 0,1 0 0,-1 0 0,1 0 0,-1 2 0,-3 17 0,0 0 0,1 0 0,-1 33 0,6 64 0,-1-107 0,24 255 0,-12-158 0,0 168 0,-15-245-1365,-3-8-5461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7:00:02.759"/>
    </inkml:context>
    <inkml:brush xml:id="br0">
      <inkml:brushProperty name="width" value="0.05" units="cm"/>
      <inkml:brushProperty name="height" value="0.05" units="cm"/>
      <inkml:brushProperty name="color" value="#FFFFFF"/>
    </inkml:brush>
  </inkml:definitions>
  <inkml:trace contextRef="#ctx0" brushRef="#br0">1 151 24575,'0'-1'0,"0"1"0,0-1 0,0 1 0,1-1 0,-1 0 0,0 1 0,1-1 0,-1 1 0,0-1 0,1 1 0,-1-1 0,0 1 0,1-1 0,-1 1 0,1-1 0,-1 1 0,1 0 0,-1-1 0,1 1 0,0 0 0,-1-1 0,1 1 0,-1 0 0,1 0 0,-1 0 0,1-1 0,0 1 0,-1 0 0,1 0 0,0 0 0,0 0 0,22 0 0,78 12 0,49 3 0,-104-14 0,0-2 0,-1-3 0,1-1 0,-1-2 0,0-2 0,69-24 0,-110 31 0,1 0 0,0 0 0,-1-1 0,0 1 0,1-1 0,-1 0 0,0 0 0,0 0 0,-1-1 0,7-6 0,-9 8 0,0 1 0,0-1 0,-1 1 0,1-1 0,0 1 0,-1-1 0,1 1 0,-1-1 0,1 0 0,-1 1 0,0-1 0,0 0 0,0 1 0,0-1 0,0 0 0,0 1 0,0-1 0,0 0 0,-1 1 0,1-1 0,-1 0 0,1 1 0,-1-1 0,0 1 0,1-1 0,-1 1 0,0-1 0,0 1 0,0 0 0,0-1 0,0 1 0,-1 0 0,1 0 0,0 0 0,-2-1 0,1 0 0,0 1 0,0-1 0,0 1 0,0-1 0,0 1 0,0 0 0,0 0 0,-1 0 0,1 0 0,0 1 0,-1-1 0,1 1 0,-1-1 0,1 1 0,0 0 0,-1 0 0,-2 0 0,0 1 0,0-1 0,1 1 0,-1 1 0,0-1 0,1 1 0,-1 0 0,1 0 0,-5 3 0,-4 3 0,0 1 0,1 1 0,0 0 0,-15 17 0,8-6 0,1 1 0,1 0 0,1 1 0,-14 26 0,24-38 0,1 0 0,0 0 0,1 0 0,0 1 0,0-1 0,2 1 0,-1 0 0,1 0 0,1-1 0,0 1 0,1 1 0,1 12 0,-1-22 0,1 0 0,0 0 0,-1 1 0,1-1 0,0 0 0,1 0 0,-1 0 0,0 0 0,1 0 0,0 0 0,-1 0 0,1-1 0,0 1 0,1-1 0,-1 1 0,0-1 0,1 0 0,-1 0 0,1 0 0,0 0 0,0 0 0,0 0 0,-1-1 0,2 0 0,-1 1 0,0-1 0,0 0 0,0-1 0,5 2 0,-2-2 0,-1 1 0,0-1 0,0-1 0,1 1 0,-1-1 0,0 1 0,0-1 0,0-1 0,0 1 0,0-1 0,0 0 0,0 0 0,0-1 0,-1 1 0,1-1 0,-1 0 0,0 0 0,5-5 0,1-3 0,0 0 0,-1 0 0,0-2 0,-1 1 0,0-1 0,-1 0 0,10-25 0,-2-8 0,12-49 0,-1-2 0,-9 58 0,-17 38 0,1 0 0,-1 0 0,1 0 0,-1 1 0,1-1 0,0 0 0,-1 1 0,1-1 0,0 0 0,-1 1 0,1-1 0,0 1 0,0-1 0,0 1 0,-1-1 0,2 0 0,-1 2 0,0-1 0,-1 0 0,1 0 0,0 0 0,-1 0 0,1 1 0,-1-1 0,1 0 0,-1 1 0,1-1 0,-1 0 0,1 1 0,-1-1 0,1 0 0,-1 1 0,1-1 0,-1 1 0,1-1 0,-1 1 0,0-1 0,1 1 0,-1 0 0,0-1 0,0 1 0,1-1 0,-1 1 0,0 1 0,7 18 0,-1 1 0,-1-1 0,4 33 0,-3-11 0,-3-28 9,52 244-1383,-50-239-5452</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7:00:03.439"/>
    </inkml:context>
    <inkml:brush xml:id="br0">
      <inkml:brushProperty name="width" value="0.05" units="cm"/>
      <inkml:brushProperty name="height" value="0.05" units="cm"/>
      <inkml:brushProperty name="color" value="#FFFFFF"/>
    </inkml:brush>
  </inkml:definitions>
  <inkml:trace contextRef="#ctx0" brushRef="#br0">85 46 24575,'-1'0'0,"-1"1"0,0-1 0,1 0 0,-1 0 0,1 0 0,-1 0 0,0-1 0,1 1 0,-1 0 0,1-1 0,-1 1 0,1-1 0,-1 0 0,-1 0 0,3 0 0,0 0 0,1 0 0,-1 0 0,0 0 0,0 0 0,1 0 0,-1 1 0,1-1 0,-1 0 0,1 0 0,-1 0 0,1 1 0,0-1 0,-1 0 0,1 0 0,0 1 0,-1-1 0,1 1 0,0-1 0,0 1 0,0-1 0,-1 1 0,3-1 0,1-3 0,8-5 0,-9 9 0,-5 8 0,0 0 0,-1 0 0,0 0 0,-1 0 0,0 0 0,0 0 0,0-1 0,-1 0 0,0 0 0,-9 9 0,13-16 0,0 1 0,1-1 0,-1 1 0,0-1 0,0 1 0,0-1 0,0 0 0,0 1 0,0-1 0,0 0 0,0 0 0,0 0 0,0 0 0,0 0 0,0 0 0,0 0 0,0 0 0,0 0 0,1 0 0,-1-1 0,0 1 0,0 0 0,0-1 0,0 1 0,0-1 0,0 1 0,0-1 0,1 1 0,-1-1 0,0 1 0,0-1 0,1 0 0,-1 1 0,0-1 0,1 0 0,-1 0 0,1 1 0,-1-1 0,1 0 0,-1-2 0,-1 1 0,1-1 0,0 1 0,0-1 0,0 1 0,0-1 0,0 0 0,1 1 0,-1-1 0,1 0 0,-1 1 0,1-1 0,0 0 0,1-4 0,0 3 0,0 0 0,1 0 0,0 0 0,0 0 0,0 0 0,4-5 0,-5 7 0,0 1 0,1-1 0,-1 1 0,0 0 0,0 0 0,0 0 0,1 0 0,-1 0 0,1 0 0,-1 0 0,0 0 0,1 0 0,0 0 0,-1 1 0,1-1 0,-1 1 0,1-1 0,3 1 0,-4 0 0,0 0 0,-1 0 0,1 1 0,0-1 0,0 0 0,-1 1 0,1-1 0,0 0 0,-1 1 0,1-1 0,0 1 0,-1 0 0,1-1 0,-1 1 0,1-1 0,-1 1 0,1 0 0,-1-1 0,1 1 0,-1 0 0,0-1 0,1 1 0,-1 0 0,0 0 0,0 0 0,0-1 0,1 1 0,-1 0 0,0 0 0,0 0 0,0-1 0,0 1 0,0 0 0,-1 0 0,1 0 0,0-1 0,0 1 0,-1 1 0,-6 31 0,1-15-1365,1-1-5461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7:00:03.975"/>
    </inkml:context>
    <inkml:brush xml:id="br0">
      <inkml:brushProperty name="width" value="0.05" units="cm"/>
      <inkml:brushProperty name="height" value="0.05" units="cm"/>
      <inkml:brushProperty name="color" value="#FFFFFF"/>
    </inkml:brush>
  </inkml:definitions>
  <inkml:trace contextRef="#ctx0" brushRef="#br0">2 68 24575,'0'-9'0,"-1"6"0,1 1 0,-1-1 0,1 1 0,0-1 0,0 1 0,0-1 0,1 1 0,-1-1 0,1 1 0,-1-1 0,1 1 0,0-1 0,0 1 0,0 0 0,2-5 0,-3 7 0,1 0 0,-1 0 0,1 0 0,-1 0 0,0 0 0,1 0 0,-1 0 0,1 0 0,-1 0 0,1 0 0,-1 0 0,0 0 0,1 0 0,-1 0 0,1 0 0,-1 0 0,0 0 0,1 0 0,-1 1 0,1-1 0,-1 0 0,0 0 0,1 0 0,-1 1 0,0-1 0,1 0 0,-1 1 0,0-1 0,1 0 0,-1 0 0,0 1 0,0-1 0,0 1 0,1-1 0,-1 1 0,9 14 0,3 19 0,-1 0 0,-2 0 0,6 46 0,-4-24 0,-8-39 0,31 121 0,-30-124 0,1-1 0,1 0 0,0 0 0,0 0 0,1-1 0,1 0 0,17 20 0,-24-30 0,1 0 0,0 0 0,1 0 0,-1 0 0,0 0 0,0 0 0,1-1 0,-1 1 0,1-1 0,-1 0 0,1 0 0,0 0 0,0 0 0,-1 0 0,1-1 0,0 1 0,0-1 0,0 1 0,0-1 0,-1 0 0,1 0 0,0-1 0,0 1 0,0 0 0,0-1 0,0 0 0,-1 0 0,1 0 0,0 0 0,-1 0 0,1 0 0,-1-1 0,1 1 0,3-4 0,3-2 0,-1-1 0,1 0 0,-2 0 0,1-1 0,-1 0 0,0 0 0,8-16 0,2-10 0,-2 0 0,-1-1 0,-1-1 0,-3 0 0,-1 0 0,-1-1 0,-3 0 0,0 0 0,-2-54 0,-3 85 0,0 3 0,0 0 0,0 0 0,0 0 0,0 0 0,-1 0 0,1 0 0,-1 1 0,0-1 0,-3-6 0,4 10 0,0 0 0,0-1 0,0 1 0,0 0 0,0 0 0,-1 0 0,1 0 0,0 0 0,0 0 0,0 0 0,-1 0 0,1 0 0,0 0 0,0 0 0,0 0 0,0 0 0,-1 0 0,1 0 0,0 0 0,0 0 0,0 0 0,-1 0 0,1 0 0,0 0 0,0 0 0,0 0 0,0 0 0,-1 0 0,1 0 0,0 0 0,0 0 0,0 0 0,0 1 0,-1-1 0,1 0 0,0 0 0,0 0 0,0 0 0,0 0 0,0 1 0,0-1 0,0 0 0,-1 0 0,1 0 0,0 0 0,0 1 0,0-1 0,0 0 0,-5 10 0,0 0 0,1 0 0,0 0 0,0 0 0,1 1 0,1-1 0,-3 22 0,1-11 0,-59 481 0,36 4 0,25-465 0,1-8 0,1-14 0,-1-1 0,0 1 0,-1-1 0,-1 1 0,-7 21 0,1-25 0,8-15 0,1 0 0,0 0 0,-1 0 0,1 0 0,-1 1 0,1-1 0,0 0 0,-1 0 0,1 0 0,-1 0 0,1 0 0,0 0 0,-1 0 0,1 0 0,-1 0 0,1 0 0,0 0 0,-1 0 0,1-1 0,0 1 0,-1 0 0,1 0 0,-1 0 0,0-1 0,0 0 0,-1-1 0,1 1 0,-1-1 0,1 0 0,0 1 0,0-1 0,0 0 0,0 0 0,0 0 0,0 0 0,0 0 0,-1-3 0,-2-13-455,1 1 0,-1-25 0,0-2-6371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7:00:04.506"/>
    </inkml:context>
    <inkml:brush xml:id="br0">
      <inkml:brushProperty name="width" value="0.05" units="cm"/>
      <inkml:brushProperty name="height" value="0.05" units="cm"/>
      <inkml:brushProperty name="color" value="#FFFFFF"/>
    </inkml:brush>
  </inkml:definitions>
  <inkml:trace contextRef="#ctx0" brushRef="#br0">310 271 24575,'-5'-5'0,"1"0"0,-1 0 0,1 0 0,0-1 0,1 1 0,-1-1 0,1 0 0,0 0 0,1 0 0,-1-1 0,1 1 0,-1-7 0,1 1 0,1 0 0,1 1 0,0-1 0,0 0 0,4-22 0,-2 24 0,0 1 0,-1 0 0,0 0 0,0 0 0,-1-1 0,-1-9 0,1 18 0,0 0 0,0 0 0,-1 0 0,1 0 0,0 0 0,-1 0 0,1 0 0,-1 0 0,1 0 0,-1 0 0,1 0 0,-1 0 0,0 0 0,1 0 0,-1 0 0,0 1 0,0-1 0,0 0 0,1 1 0,-3-2 0,2 2 0,-1-1 0,0 1 0,1 0 0,-1 0 0,0 0 0,1 0 0,-1 0 0,0 0 0,1 0 0,-1 0 0,0 1 0,1-1 0,-1 1 0,0-1 0,1 1 0,-1 0 0,-2 1 0,-7 5 0,0 0 0,1 0 0,0 1 0,0 0 0,1 0 0,0 1 0,0 1 0,1 0 0,-9 13 0,-2 6 0,1 2 0,-14 35 0,22-45 0,1 0 0,1 1 0,1 0 0,0 0 0,2 1 0,-2 26 0,6-41 0,1 0 0,0 0 0,1 0 0,0 0 0,0 0 0,0 0 0,1 0 0,1 0 0,3 8 0,-4-11 0,1 1 0,0-1 0,1 0 0,-1 0 0,1 0 0,0-1 0,0 0 0,1 1 0,-1-1 0,1-1 0,0 1 0,0-1 0,9 5 0,-9-5 0,1 0 0,0-1 0,-1 0 0,1 0 0,0 0 0,1 0 0,-1-1 0,0 0 0,0-1 0,0 1 0,1-1 0,-1-1 0,0 1 0,1-1 0,-1 0 0,0 0 0,0-1 0,8-2 0,-7 0 0,-1 1 0,1-1 0,-1 0 0,0 0 0,0-1 0,0 0 0,-1 0 0,1 0 0,-1 0 0,-1-1 0,1 0 0,-1 0 0,0-1 0,0 1 0,3-9 0,2-5 0,-2-1 0,0 0 0,-1 0 0,3-23 0,6-88 0,-13 105 0,-1 23 0,-1 0 0,0 0 0,0 0 0,1 1 0,0-1 0,0 0 0,2-6 0,-3 10 0,1 0 0,-1 0 0,0 0 0,0 0 0,0 0 0,0 0 0,0-1 0,0 1 0,1 0 0,-1 0 0,0 0 0,0 0 0,0 0 0,0 1 0,0-1 0,0 0 0,1 0 0,-1 0 0,0 0 0,0 0 0,0 0 0,0 0 0,0 0 0,0 0 0,0 0 0,0 0 0,1 0 0,-1 0 0,0 0 0,0 0 0,0 1 0,0-1 0,0 0 0,0 0 0,0 0 0,0 0 0,0 0 0,0 0 0,0 0 0,0 1 0,0-1 0,0 0 0,0 0 0,0 0 0,0 0 0,0 0 0,0 0 0,0 1 0,0-1 0,0 0 0,0 0 0,0 0 0,0 0 0,0 0 0,0 1 0,2 9 0,2 42 0,-5 74 0,-1-85 0,2 0 0,1 0 0,11 65 0,-6-87-1365,0-6-5461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7:00:05.287"/>
    </inkml:context>
    <inkml:brush xml:id="br0">
      <inkml:brushProperty name="width" value="0.05" units="cm"/>
      <inkml:brushProperty name="height" value="0.05" units="cm"/>
      <inkml:brushProperty name="color" value="#FFFFFF"/>
    </inkml:brush>
  </inkml:definitions>
  <inkml:trace contextRef="#ctx0" brushRef="#br0">2 826 24575,'-1'-35'0,"0"21"0,1-1 0,0 0 0,1 1 0,1-1 0,5-21 0,-7 35 0,0 1 0,0 0 0,0 0 0,0-1 0,0 1 0,0 0 0,0 0 0,0-1 0,0 1 0,0 0 0,0 0 0,0-1 0,0 1 0,0 0 0,0 0 0,0-1 0,1 1 0,-1 0 0,0 0 0,0-1 0,0 1 0,0 0 0,1 0 0,-1 0 0,0 0 0,0-1 0,0 1 0,1 0 0,-1 0 0,0 0 0,0 0 0,1 0 0,-1 0 0,0-1 0,0 1 0,1 0 0,-1 0 0,0 0 0,0 0 0,1 0 0,-1 0 0,0 0 0,0 0 0,1 0 0,-1 0 0,0 0 0,1 1 0,-1-1 0,9 15 0,4 24 0,0 41 0,-3 0 0,0 144 0,-8-277 0,2 0 0,16-77 0,-14 100 0,2 0 0,1 0 0,1 2 0,2-1 0,1 1 0,21-35 0,-32 60 0,0-1 0,1 1 0,0-1 0,0 1 0,-1 0 0,2 0 0,-1 0 0,4-2 0,-6 5 0,-1-1 0,1 1 0,0 0 0,0-1 0,0 1 0,0 0 0,0 0 0,0 0 0,0-1 0,-1 1 0,1 0 0,0 0 0,0 0 0,0 1 0,0-1 0,0 0 0,0 0 0,0 0 0,0 1 0,0-1 0,-1 0 0,1 1 0,0-1 0,0 1 0,0-1 0,-1 1 0,1-1 0,0 1 0,0 0 0,-1-1 0,1 1 0,-1 0 0,1 0 0,-1-1 0,1 1 0,-1 0 0,1 0 0,-1 0 0,0-1 0,1 3 0,4 8 0,0 0 0,-1 0 0,-1 0 0,0 1 0,0 0 0,1 19 0,0 77 0,-4-82 0,-1 17 0,0-32 0,0 1 0,0-1 0,2 1 0,-1 0 0,1-1 0,1 1 0,0-1 0,5 14 0,-7-24 0,0-1 0,1 1 0,-1 0 0,0-1 0,1 1 0,-1 0 0,1-1 0,-1 1 0,1-1 0,-1 1 0,1 0 0,-1-1 0,1 1 0,-1-1 0,1 0 0,-1 1 0,1-1 0,0 1 0,1-1 0,-2 0 0,1 0 0,-1 0 0,1 0 0,-1 0 0,1 0 0,-1 0 0,1 0 0,-1 0 0,1-1 0,-1 1 0,1 0 0,-1 0 0,1-1 0,-1 1 0,1 0 0,-1-1 0,0 1 0,1 0 0,-1-1 0,1 0 0,14-28 0,0-12 0,8-49 0,-15 57 0,1 0 0,1 1 0,18-39 0,-25 64 0,1 1 0,0 0 0,0 0 0,7-7 0,-10 12 0,0 0 0,0 0 0,0 0 0,0 0 0,0 0 0,1 0 0,-1 1 0,0-1 0,1 0 0,-1 1 0,3-2 0,-3 2 0,0 0 0,-1 0 0,1 0 0,0 0 0,-1 0 0,1 0 0,0 1 0,-1-1 0,1 0 0,0 0 0,-1 1 0,1-1 0,-1 0 0,1 0 0,-1 1 0,1-1 0,0 1 0,-1-1 0,1 0 0,-1 1 0,0-1 0,1 1 0,-1-1 0,1 1 0,-1 0 0,0-1 0,1 2 0,2 3 0,-1 1 0,0-1 0,0 1 0,-1-1 0,1 1 0,-1 0 0,0 11 0,-1 47 0,0-37 0,-2 38 0,1-33 0,0 0 0,2 1 0,2-1 0,8 42 0,-10-70 0,-1-1 0,1 0 0,0 0 0,1 0 0,-1 0 0,1 0 0,-1 0 0,1 0 0,0 0 0,0 0 0,0-1 0,0 1 0,1-1 0,-1 0 0,1 1 0,-1-1 0,1 0 0,3 1 0,-3-1 0,0-2 0,0 1 0,0 0 0,-1 0 0,1-1 0,0 0 0,0 1 0,0-1 0,0 0 0,0-1 0,0 1 0,0-1 0,0 1 0,0-1 0,0 0 0,0 0 0,0 0 0,-1 0 0,1 0 0,4-3 0,3-3 0,1-1 0,-1 0 0,0-1 0,0 0 0,-1 0 0,-1-1 0,1 0 0,8-15 0,4-9 0,24-51 0,-11 4 0,-3-1 0,-4-1 0,-4-1 0,-3-1 0,13-142 0,-29 197 0,-1-1 0,-2 0 0,-1 0 0,-7-51 0,6 77 0,0 1 0,0-1 0,0 0 0,-1 1 0,1-1 0,-1 1 0,-4-6 0,5 9 0,1 0 0,-1 0 0,0 0 0,1 0 0,-1 1 0,0-1 0,0 0 0,0 1 0,0-1 0,0 0 0,0 1 0,1-1 0,-1 1 0,0 0 0,-1-1 0,1 1 0,0 0 0,0-1 0,0 1 0,0 0 0,0 0 0,0 0 0,0 0 0,0 0 0,0 0 0,0 0 0,0 1 0,0-1 0,0 0 0,0 1 0,0-1 0,0 0 0,0 1 0,0-1 0,0 1 0,0 0 0,-1 0 0,-4 3 0,1 0 0,0 1 0,0-1 0,0 1 0,0 0 0,1 1 0,0-1 0,0 1 0,-3 7 0,-6 11 0,-8 26 0,17-40 0,-21 59 0,2 1 0,4 1 0,3 1 0,3 1 0,3 0 0,4 0 0,3 90 0,4-123-227,2 0-1,1 0 1,3-1-1,1 0 1,19 57-1,-8-50-6598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37.427"/>
    </inkml:context>
    <inkml:brush xml:id="br0">
      <inkml:brushProperty name="width" value="0.05" units="cm"/>
      <inkml:brushProperty name="height" value="0.05" units="cm"/>
      <inkml:brushProperty name="color" value="#FFFFFF"/>
    </inkml:brush>
  </inkml:definitions>
  <inkml:trace contextRef="#ctx0" brushRef="#br0">45 122 24575,'0'-6'0,"-3"-11"0,-4-5 0,-1-3 0,-2 1 0,1 7 0,2 7-8191</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7:00:05.707"/>
    </inkml:context>
    <inkml:brush xml:id="br0">
      <inkml:brushProperty name="width" value="0.05" units="cm"/>
      <inkml:brushProperty name="height" value="0.05" units="cm"/>
      <inkml:brushProperty name="color" value="#FFFFFF"/>
    </inkml:brush>
  </inkml:definitions>
  <inkml:trace contextRef="#ctx0" brushRef="#br0">201 262 24575,'-51'1'0,"7"0"0,-46-6 0,74 1 0,17 3 0,-1 1 0,1-1 0,-1 1 0,1-1 0,-1 1 0,1-1 0,0 1 0,-1-1 0,1 1 0,0 0 0,-1-1 0,1 1 0,0 0 0,-1 0 0,1-1 0,0 1 0,0 0 0,-1 0 0,1 0 0,0 0 0,1 0 0,130-19 0,-93 15 0,131-14-378,61-2-1137,66-4 424,65-1-1758,62 2 1436,56 0-1390,1845-45-2568,-1 44 6199,-2285 24-773,224 3 2604,-223 0-1998,-33 0 234,-18 2 1589,-28 2-2837</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23:08.653"/>
    </inkml:context>
    <inkml:brush xml:id="br0">
      <inkml:brushProperty name="width" value="0.05" units="cm"/>
      <inkml:brushProperty name="height" value="0.05" units="cm"/>
      <inkml:brushProperty name="color" value="#FFFFFF"/>
    </inkml:brush>
  </inkml:definitions>
  <inkml:trace contextRef="#ctx0" brushRef="#br0">64 18 24575,'0'-1'0,"0"1"0,0 0 0,0-1 0,0 1 0,0-1 0,0 1 0,1-1 0,-1 1 0,0-1 0,0 1 0,0-1 0,0 1 0,1 0 0,-1-1 0,0 1 0,0-1 0,1 1 0,-1 0 0,0-1 0,1 1 0,-1 0 0,0-1 0,1 1 0,0 0 0,-1 0 0,0 0 0,0 0 0,0 0 0,1 0 0,-1 0 0,0 0 0,0 0 0,1 0 0,-1 0 0,0 0 0,0 0 0,0 0 0,1 0 0,-1 0 0,0 0 0,0 0 0,0 1 0,1-1 0,-1 0 0,0 0 0,0 0 0,0 0 0,1 0 0,-1 1 0,0-1 0,0 0 0,0 0 0,0 0 0,0 1 0,0-1 0,0 0 0,0 0 0,1 1 0,-1-1 0,0 0 0,0 0 0,0 0 0,0 1 0,0-1 0,0 0 0,0 0 0,0 1 0,0-1 0,0 0 0,-1 0 0,1 1 0,1 0 0,-1 1 0,0 0 0,0-1 0,1 1 0,-1 0 0,-1 0 0,1-1 0,0 1 0,0 0 0,-1-1 0,1 1 0,0-1 0,-1 1 0,0 0 0,1-1 0,-1 1 0,0-1 0,0 1 0,0-1 0,0 0 0,0 1 0,0-1 0,0 0 0,0 0 0,-1 0 0,1 0 0,0 0 0,-1 0 0,1 0 0,-1 0 0,1 0 0,-1-1 0,0 1 0,1-1 0,-1 1 0,1-1 0,-1 1 0,-2-1 0,-2-2 0,13-2 0,15-3 0,21 9 0,-42-2 0,0 0 0,0 1 0,0-1 0,0 0 0,0 0 0,0 1 0,0-1 0,-1 1 0,1-1 0,0 1 0,0-1 0,0 1 0,-1-1 0,1 1 0,0 0 0,1 1 0,-2-2 0,0 1 0,0 0 0,0-1 0,0 1 0,0 0 0,0-1 0,-1 1 0,1 0 0,0-1 0,0 1 0,0 0 0,-1-1 0,1 1 0,0-1 0,-1 1 0,1-1 0,0 1 0,-1 0 0,1-1 0,-1 1 0,1-1 0,-1 0 0,1 1 0,-1-1 0,1 1 0,-1-1 0,0 0 0,0 1 0,-1 0 0,0 0 0,0 0 0,0 0 0,0 0 0,-1 0 0,1-1 0,0 1 0,0-1 0,-1 1 0,1-1 0,0 0 0,0 0 0,-1 0 0,1 0 0,0 0 0,-1-1 0,1 1 0,-4-2 0,5 2 0,0 0 0,0-1 0,0 1 0,1-1 0,-1 1 0,0 0 0,0-1 0,1 0 0,-1 1 0,0-1 0,1 1 0,-1-1 0,0 0 0,1 1 0,-1-1 0,1 0 0,-1 0 0,1 1 0,-1-1 0,1 0 0,0 0 0,-1 0 0,1 0 0,0 1 0,0-1 0,0 0 0,-1 0 0,1 0 0,0 0 0,0 0 0,0 0 0,1 0 0,-1 0 0,0 1 0,0-1 0,0 0 0,1 0 0,-1 0 0,0 0 0,1 0 0,-1 1 0,1-1 0,-1 0 0,1 0 0,-1 1 0,1-1 0,-1 0 0,1 1 0,1-2 0,-1 1 0,0-1 0,0 1 0,0 0 0,1-1 0,-1 1 0,0 0 0,1 0 0,-1 0 0,1 0 0,0 0 0,-1 0 0,1 0 0,0 1 0,0-1 0,-1 0 0,1 1 0,0 0 0,0-1 0,0 1 0,0 0 0,-1 0 0,1 0 0,0 0 0,0 0 0,0 0 0,0 1 0,-1-1 0,4 1 0,-5 0 0,1-1 0,0 0 0,-1 1 0,1-1 0,0 1 0,-1-1 0,1 1 0,0-1 0,-1 1 0,1-1 0,-1 1 0,1 0 0,-1-1 0,0 1 0,1 0 0,-1-1 0,1 1 0,-1 0 0,0 0 0,0-1 0,0 1 0,1 0 0,-1 0 0,0 1 0,0-1 0,-1 1 0,1 0 0,0-1 0,-1 1 0,0 0 0,1-1 0,-1 1 0,0-1 0,0 1 0,0-1 0,0 1 0,0-1 0,0 0 0,0 1 0,0-1 0,-2 2 0,-1-1 0,1 0 0,0 0 0,-1 0 0,1 0 0,-1 0 0,0-1 0,0 1 0,1-1 0,-1 0 0,0-1 0,0 1 0,0 0 0,0-1 0,0 0 0,0 0 0,0 0 0,0-1 0,-4 0 0,6 1 0,1-1 0,-1 1 0,1-1 0,-1 1 0,1-1 0,-1 1 0,1-1 0,0 0 0,-1 0 0,1 0 0,0 0 0,-1 0 0,1 0 0,0 0 0,0 0 0,0 0 0,0-1 0,-1-1 0,1 1 0,1 0 0,-1 0 0,1 0 0,0 1 0,0-1 0,-1 0 0,1 0 0,1 0 0,-1 0 0,0 1 0,0-1 0,1 0 0,-1 0 0,1 1 0,-1-1 0,1 0 0,0 0 0,0 1 0,0-1 0,1-1 0,0 0-68,-1 1 0,1 0-1,0-1 1,0 1 0,-1 0 0,1 0-1,1 0 1,-1 1 0,0-1 0,0 1-1,1-1 1,-1 1 0,0-1 0,1 1-1,0 0 1,-1 0 0,1 1-1,0-1 1,3 0 0,10 1-6758</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37.628"/>
    </inkml:context>
    <inkml:brush xml:id="br0">
      <inkml:brushProperty name="width" value="0.05" units="cm"/>
      <inkml:brushProperty name="height" value="0.05" units="cm"/>
      <inkml:brushProperty name="color" value="#FFFFFF"/>
    </inkml:brush>
  </inkml:definitions>
  <inkml:trace contextRef="#ctx0" brushRef="#br0">1 30 24575,'0'-2'0,"0"-1"0,0 1 0,0 0 0,0 0 0,0 0 0,1 0 0,-1 0 0,1 0 0,-1 0 0,1 0 0,0 1 0,1-3 0,-2 3 0,0 1 0,0 0 0,0 0 0,0 0 0,1 0 0,-1 0 0,0 0 0,0-1 0,1 1 0,-1 0 0,0 0 0,0 0 0,0 0 0,1 0 0,-1 0 0,0 0 0,0 0 0,1 0 0,-1 0 0,0 0 0,0 0 0,0 0 0,1 0 0,-1 0 0,0 1 0,0-1 0,1 0 0,-1 0 0,0 0 0,0 0 0,0 0 0,0 0 0,1 1 0,-1-1 0,11 15 0,-2 2 0,-2 0 0,0 1 0,-1 0 0,5 23 0,10 79 0,-14-77 0,30 213-1365,-32-225-5461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37.923"/>
    </inkml:context>
    <inkml:brush xml:id="br0">
      <inkml:brushProperty name="width" value="0.05" units="cm"/>
      <inkml:brushProperty name="height" value="0.05" units="cm"/>
      <inkml:brushProperty name="color" value="#FFFFFF"/>
    </inkml:brush>
  </inkml:definitions>
  <inkml:trace contextRef="#ctx0" brushRef="#br0">14 131 24575,'8'-14'0,"1"0"0,16-22 0,-6 11 0,-16 20 0,0 1 0,0 0 0,1-1 0,0 2 0,0-1 0,0 0 0,8-5 0,-12 9 0,1-1 0,0 1 0,0 0 0,0-1 0,0 1 0,0 0 0,0-1 0,0 1 0,0 0 0,0 0 0,0 0 0,0 0 0,0 0 0,0 0 0,0 0 0,0 0 0,-1 0 0,1 1 0,2-1 0,-2 1 0,0 0 0,0 0 0,1 0 0,-1 0 0,0 0 0,0 0 0,0 0 0,0 0 0,0 1 0,-1-1 0,1 0 0,0 1 0,-1-1 0,1 0 0,-1 1 0,2 2 0,-1 4 0,1-1 0,-1 1 0,0-1 0,-1 1 0,1 0 0,-2 0 0,1-1 0,-1 1 0,-3 12 0,0-4 0,-1 0 0,0-1 0,-11 23 0,11-28 0,-1-1 0,0 1 0,0-1 0,-10 11 0,12-16 0,1 0 0,-1-1 0,0 1 0,0-1 0,0 0 0,0 0 0,-1 0 0,1-1 0,-1 1 0,0-1 0,-6 2 0,11-4 0,-1 1 0,1-1 0,-1 0 0,0 0 0,1 1 0,-1-1 0,1 0 0,-1 0 0,1 0 0,-1 0 0,0 0 0,1 0 0,-1 0 0,1 0 0,-1 0 0,0 0 0,1 0 0,-1 0 0,1 0 0,-1 0 0,0 0 0,1-1 0,-1 1 0,1 0 0,-1 0 0,1-1 0,-1 1 0,1 0 0,-1-1 0,1 1 0,-1-1 0,1 1 0,-1-1 0,1 1 0,0 0 0,-1-1 0,1 0 0,0 1 0,0-1 0,-1 1 0,1-1 0,0 1 0,0-1 0,0 1 0,-1-1 0,1 0 0,0 1 0,0-1 0,0 1 0,0-1 0,0 0 0,1-2 0,-1 1 0,1-1 0,-1 1 0,1 0 0,0 0 0,0-1 0,0 1 0,0 0 0,1 0 0,-1 0 0,2-3 0,0 2 0,0 0 0,0 1 0,0-1 0,1 1 0,-1-1 0,1 1 0,-1 0 0,1 0 0,0 0 0,-1 1 0,1 0 0,0-1 0,0 1 0,0 0 0,0 1 0,0-1 0,1 1 0,-1 0 0,0 0 0,0 0 0,0 0 0,0 1 0,0 0 0,0 0 0,0 0 0,6 2 0,8 5 0,-1 0 0,0 1 0,0 0 0,21 17 0,-17-12 0,6 4-1365,-4-2-5461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38.807"/>
    </inkml:context>
    <inkml:brush xml:id="br0">
      <inkml:brushProperty name="width" value="0.05" units="cm"/>
      <inkml:brushProperty name="height" value="0.05" units="cm"/>
      <inkml:brushProperty name="color" value="#FFFFFF"/>
    </inkml:brush>
  </inkml:definitions>
  <inkml:trace contextRef="#ctx0" brushRef="#br0">131 409 24575,'-2'-30'0,"-4"-34"0,1 28 0,5 36 0,0 0 0,0 0 0,0 0 0,0 0 0,0 0 0,0 0 0,0-1 0,0 1 0,0 0 0,0 0 0,0 0 0,0 0 0,0 0 0,0 0 0,0 0 0,0 0 0,0 0 0,0 0 0,0-1 0,0 1 0,0 0 0,0 0 0,0 0 0,0 0 0,0 0 0,0 0 0,0 0 0,0 0 0,0 0 0,0 0 0,0 0 0,0-1 0,0 1 0,0 0 0,0 0 0,0 0 0,0 0 0,0 0 0,1 0 0,-1 0 0,0 0 0,0 0 0,0 0 0,0 0 0,0 0 0,0 0 0,0 0 0,0 0 0,0 0 0,0 0 0,0 0 0,1 0 0,-1 0 0,0 0 0,0 0 0,0 0 0,0 0 0,0 0 0,0 0 0,0 0 0,0 0 0,0 0 0,0 0 0,1 0 0,-1 0 0,0 0 0,0 0 0,0 0 0,8 8 0,7 10 0,-15-18 0,10 14 0,1 0 0,0-1 0,1-1 0,16 14 0,-23-23 0,-1 1 0,0-1 0,1 0 0,0-1 0,0 1 0,0-1 0,0 0 0,0 0 0,0-1 0,0 1 0,1-1 0,-1 0 0,0-1 0,1 1 0,-1-1 0,1 0 0,8-1 0,-12 0 0,1 1 0,-1-1 0,1 0 0,-1 1 0,1-1 0,-1-1 0,1 1 0,-1 0 0,0 0 0,0-1 0,0 0 0,0 1 0,0-1 0,0 0 0,0 0 0,0 0 0,2-3 0,-2 1 0,0 0 0,-1 0 0,1 1 0,-1-1 0,1 0 0,-1 0 0,-1 0 0,1 0 0,-1 0 0,1-7 0,-1 4 0,-1-1 0,1 1 0,-1 0 0,-1 0 0,1 0 0,-1 0 0,-1 0 0,1 0 0,-1 0 0,0 1 0,-1-1 0,-5-8 0,5 10 0,0 1 0,0 0 0,0 0 0,0 0 0,-1 1 0,1-1 0,-1 1 0,0 0 0,0 1 0,0-1 0,0 1 0,-1 0 0,1 0 0,-1 0 0,-9-1 0,7 3 0,0-1 0,0 1 0,0 1 0,0 0 0,0 0 0,1 0 0,-1 1 0,0 0 0,1 1 0,-12 4 0,8-1 0,-1 0 0,2 0 0,-1 1 0,1 0 0,0 1 0,0 0 0,1 1 0,0 0 0,1 1 0,0-1 0,0 1 0,1 1 0,0 0 0,-5 13 0,9-17 0,0 0 0,1 0 0,0 0 0,1 0 0,0 0 0,0 1 0,0-1 0,1 0 0,0 1 0,0-1 0,1 1 0,0-1 0,0 0 0,1 0 0,0 0 0,0 0 0,1 0 0,0 0 0,4 8 0,-2-7 0,0-1 0,1 1 0,0-1 0,0 0 0,0-1 0,1 0 0,0 0 0,0 0 0,1-1 0,-1 0 0,1 0 0,0-1 0,1 0 0,-1 0 0,11 2 0,2 0 0,0-1 0,1-1 0,-1-1 0,1-1 0,0-1 0,-1-1 0,1-1 0,0-1 0,-1 0 0,1-2 0,-1 0 0,0-2 0,36-14 0,-43 14 0,1-1 0,-1 0 0,-1-1 0,1-1 0,-2 0 0,1-1 0,-1 0 0,-1-1 0,1 0 0,-2 0 0,0-2 0,0 1 0,-1-1 0,-1-1 0,0 1 0,-1-1 0,0-1 0,-1 1 0,6-24 0,-8 23 0,-2 0 0,1-1 0,-1-18 0,7 41 0,10 17 0,0 0 0,-11-15 0,1 0 0,0-1 0,1 0 0,0-1 0,0 0 0,0 0 0,1-1 0,0 0 0,0-1 0,0 0 0,21 5 0,-24-8 0,0-1 0,0 0 0,0 0 0,0-1 0,0 0 0,0 0 0,0-1 0,0 0 0,0-1 0,0 1 0,0-1 0,0-1 0,-1 0 0,1 0 0,-1 0 0,0-1 0,0 0 0,12-9 0,-9 4 0,0 1 0,-2-2 0,1 1 0,-1-1 0,0 0 0,-1-1 0,0 0 0,9-21 0,-9 16 0,-1 1 0,-1-1 0,0-1 0,-1 1 0,-1 0 0,2-22 0,-5 35 0,0 1 0,0-1 0,0 0 0,-1 0 0,1 0 0,-1 0 0,-1-5 0,2 8 0,0 0 0,0 0 0,0-1 0,0 1 0,0 0 0,0 0 0,0 0 0,-1 0 0,1-1 0,0 1 0,0 0 0,0 0 0,0 0 0,0 0 0,-1 0 0,1-1 0,0 1 0,0 0 0,0 0 0,0 0 0,-1 0 0,1 0 0,0 0 0,0 0 0,0 0 0,0 0 0,-1 0 0,1 0 0,0 0 0,0 0 0,0 0 0,-1 0 0,1 0 0,0 0 0,0 0 0,0 0 0,-1 0 0,1 0 0,-9 13 0,3 3 0,1 0 0,0 0 0,1 0 0,1 1 0,-2 24 0,3 86 0,2-111 0,22 292 0,-4-113 0,-17-179 0,-1 1 0,0-1 0,-1 0 0,0 1 0,-2-1 0,-5 22 0,7-35 0,0 0 0,0 0 0,0 0 0,0 0 0,0 0 0,-1 0 0,0 0 0,1 0 0,-1-1 0,0 1 0,0-1 0,-1 1 0,1-1 0,0 0 0,-1 0 0,0 0 0,1 0 0,-1 0 0,0-1 0,0 1 0,0-1 0,0 0 0,0 1 0,0-1 0,0-1 0,0 1 0,0 0 0,-1-1 0,1 0 0,0 0 0,0 0 0,-1 0 0,1 0 0,0-1 0,0 1 0,0-1 0,-1 0 0,-4-2 0,0 0 0,0 0 0,-1-1 0,1 0 0,1 0 0,-1-1 0,1 0 0,-1 0 0,1-1 0,1 1 0,-1-2 0,1 1 0,0-1 0,1 0 0,-1 0 0,1-1 0,1 1 0,0-1 0,-6-13 0,5 8 0,1 0 0,0-1 0,1 1 0,0-1 0,1 0 0,0 0 0,1 0 0,1 0 0,1 0 0,0 0 0,3-19 0,3 6-22,2-1 0,0 2 1,2-1-1,0 1 0,2 1 0,1 0 0,1 1 0,27-33 0,-5 12-70,2 2 1,2 2-1,55-43 1,-45 44 50,3 2 0,99-54 0,-123 76 43,2 2-1,0 1 0,0 1 1,1 2-1,1 1 1,64-7-1,-86 15 11,1 0 0,-1 1 1,1 1-1,-1 0 0,1 1 0,-1 0 0,0 1 1,15 4-1,-22-4-84,1-1 0,-1 1 1,0 0-1,1 0 0,-1 0 1,0 0-1,-1 1 0,1 0 1,-1 0-1,0 1 0,0-1 0,0 1 1,0 0-1,-1 0 0,0 0 1,0 0-1,0 0 0,2 9 0,6 28-6190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59:46.282"/>
    </inkml:context>
    <inkml:brush xml:id="br0">
      <inkml:brushProperty name="width" value="0.05" units="cm"/>
      <inkml:brushProperty name="height" value="0.05" units="cm"/>
      <inkml:brushProperty name="color" value="#FFFFFF"/>
    </inkml:brush>
  </inkml:definitions>
  <inkml:trace contextRef="#ctx0" brushRef="#br0">21 479 24575,'0'0'0,"0"0"0,0 0 0,0-1 0,0 1 0,0 0 0,1 0 0,-1 0 0,0 0 0,0-1 0,0 1 0,0 0 0,0 0 0,0 0 0,0 0 0,0-1 0,0 1 0,0 0 0,0 0 0,0 0 0,0-1 0,-1 1 0,1 0 0,0 0 0,0 0 0,0 0 0,0-1 0,0 1 0,0 0 0,0 0 0,0 0 0,0 0 0,-1 0 0,1 0 0,0-1 0,0 1 0,0 0 0,0 0 0,0 0 0,-1 0 0,1 0 0,0 0 0,0 0 0,0 0 0,-1 0 0,1 0 0,0 0 0,0 0 0,0 0 0,0 0 0,-1 0 0,1 0 0,0 0 0,0 0 0,0 0 0,0 0 0,-1 0 0,1 0 0,0 0 0,0 0 0,0 0 0,0 0 0,-1 0 0,1 0 0,0 1 0,-8 10 0,5 10 0,1 1 0,0-1 0,2 1 0,1 0 0,0-1 0,7 33 0,-6-41 0,13 67 0,-12-71 0,-1-1 0,1 1 0,1 0 0,-1-1 0,1 0 0,9 12 0,-12-18 0,1 0 0,0 0 0,0 0 0,-1 0 0,1-1 0,1 1 0,-1-1 0,0 1 0,0-1 0,0 0 0,1 0 0,-1 0 0,1 0 0,-1 0 0,1 0 0,-1-1 0,1 1 0,-1-1 0,1 0 0,-1 0 0,1 0 0,0 0 0,-1 0 0,1 0 0,-1-1 0,1 1 0,-1-1 0,1 0 0,-1 0 0,1 0 0,-1 0 0,3-2 0,9-4 0,1-2 0,-2 0 0,1-1 0,12-11 0,-10 8 0,342-287-603,-31 25 78,-192 166-653,-16 16-4707</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45.155"/>
    </inkml:context>
    <inkml:brush xml:id="br0">
      <inkml:brushProperty name="width" value="0.05" units="cm"/>
      <inkml:brushProperty name="height" value="0.05" units="cm"/>
      <inkml:brushProperty name="color" value="#FFFFFF"/>
    </inkml:brush>
  </inkml:definitions>
  <inkml:trace contextRef="#ctx0" brushRef="#br0">52 507 24575,'-1'-2'0,"0"-1"0,-1 0 0,1 1 0,-1-1 0,1 1 0,-1 0 0,0-1 0,0 1 0,0 0 0,-1 0 0,1 0 0,0 1 0,-1-1 0,1 0 0,-1 1 0,0 0 0,1-1 0,-1 1 0,-3-1 0,6 3 0,-1-1 0,1 0 0,0 0 0,-1 0 0,1 0 0,0 0 0,-1 1 0,1-1 0,0 0 0,-1 0 0,1 1 0,0-1 0,0 0 0,-1 1 0,1-1 0,0 0 0,0 0 0,-1 1 0,1-1 0,0 1 0,0-1 0,0 0 0,0 1 0,-1-1 0,1 0 0,0 1 0,0-1 0,0 1 0,0-1 0,0 0 0,0 1 0,0-1 0,0 0 0,0 1 0,0-1 0,1 1 0,-1-1 0,0 0 0,0 1 0,0-1 0,0 0 0,0 1 0,1 0 0,6 22 0,-6-21 0,97 240 0,-97-239 0,0-1 0,1 1 0,-1-1 0,0 0 0,1 1 0,0-1 0,-1 0 0,1 0 0,0 0 0,0-1 0,0 1 0,0 0 0,0-1 0,1 1 0,-1-1 0,0 0 0,1 0 0,-1 0 0,6 2 0,-5-3 0,0 0 0,-1 0 0,1 0 0,0 0 0,0-1 0,0 1 0,0-1 0,0 0 0,0 0 0,-1 0 0,1 0 0,0 0 0,-1 0 0,1-1 0,-1 1 0,1-1 0,4-4 0,20-19 0,0-2 0,35-47 0,-19 23 0,-18 21 0,2 1 0,1 1 0,47-37 0,-72 64 0,-1-1 0,0 0 0,0 1 0,1 0 0,-1 0 0,1 0 0,-1 0 0,1 0 0,-1 0 0,1 0 0,-1 1 0,1 0 0,0-1 0,-1 1 0,1 0 0,0 0 0,0 0 0,-1 1 0,1-1 0,0 1 0,-1-1 0,1 1 0,-1 0 0,3 1 0,1 1 0,-1 1 0,0-1 0,0 1 0,-1 0 0,1 1 0,-1-1 0,0 1 0,0 0 0,5 7 0,57 99 0,-41-68 0,50 70 0,-66-101 0,1 0 0,1-1 0,0-1 0,0 1 0,1-2 0,1 1 0,-1-2 0,1 0 0,27 12 0,-32-17 0,1-1 0,0 0 0,0 0 0,0-1 0,0 0 0,0 0 0,0-1 0,0 0 0,0-1 0,0 0 0,0 0 0,0-1 0,-1 0 0,1-1 0,0 0 0,14-8 0,10-5 0,-2-2 0,55-41 0,-61 40 0,27-21 0,35-23 0,-74 55 0,0 0 0,0 1 0,1 1 0,27-10 0,-36 15 0,1 0 0,0 0 0,0 1 0,0-1 0,-1 1 0,1 0 0,0 1 0,0 0 0,0-1 0,0 2 0,-1-1 0,1 1 0,-1 0 0,1 0 0,-1 0 0,0 1 0,9 5 0,4 6 0,0 0 0,0 1 0,19 22 0,7 4 0,-27-25 0,2-2 0,0-1 0,1 0 0,0-1 0,0-1 0,1-1 0,1-1 0,0-1 0,36 9 0,-44-14 0,1-1 0,-1 0 0,1-1 0,-1-1 0,1 0 0,0-1 0,-1 0 0,1-1 0,-1-1 0,0 0 0,0-1 0,0-1 0,0 0 0,-1-1 0,0 0 0,18-12 0,-7 0 0,28-26 0,-36 29 0,1 0 0,1 1 0,34-20 0,-46 31 0,1 0 0,-1 0 0,1 1 0,0-1 0,0 2 0,0-1 0,0 1 0,0 0 0,0 0 0,1 1 0,-1 0 0,0 0 0,0 1 0,0 0 0,0 0 0,8 3 0,54 20 0,-49-16 0,2 0 0,-1-2 0,25 5 0,-5-6 0,0-3 0,1-1 0,-1-2 0,75-11 0,-29-4 0,101-33 0,-23-7 0,40-12 0,-180 61 0,0 2 0,1 1 0,0 0 0,0 2 0,26 1 0,-33 3 0,0 0 0,0 1 0,-1 0 0,1 2 0,-1 0 0,0 1 0,26 13 0,45 25 0,95 43 0,-149-73 0,0-1 0,1-2 0,53 8 0,-34-11 0,109 1 0,-131-10 0,0-1 0,-1-2 0,1-1 0,52-15 0,-65 13 0,-1-1 0,0-1 0,0-1 0,30-20 0,61-58 0,-9 6 0,-82 70 0,-1 0 0,2 1 0,38-17 0,-40 22 0,0 1 0,0 1 0,0 0 0,0 1 0,1 1 0,-1 1 0,1 0 0,-1 1 0,1 2 0,-1 0 0,1 0 0,24 8 0,14 8 0,-2 2 0,83 43 0,-3-1 0,-90-44 0,1-2 0,79 17 0,-103-29 0,0-1 0,1-1 0,-1-1 0,1-1 0,-1-1 0,1-1 0,43-9 0,-18-3 0,-1-2 0,50-24 0,84-51 0,-32 15 0,-138 71 0,-1 1 0,1 0 0,0 1 0,0 1 0,0 0 0,0 0 0,22 0 0,2 3 0,42 7 0,8 0 0,367-9 0,-386-6 0,91-21 0,61-28 0,-13 2 0,-66 28 0,-120 23 0,1 2 0,0 0 0,-1 1 0,1 1 0,21 4 0,-20 0 0,31 12 0,-34-11 0,0 0 0,30 5 0,3-6 0,-1-2 0,0-2 0,1-3 0,-1-1 0,0-3 0,98-24 0,-118 19 0,0-1 0,0-1 0,-1-2 0,42-28 0,13-6 0,-53 34 0,0 0 0,57-16 0,-67 25 0,0 1 0,0 1 0,0 1 0,1 1 0,31 0 0,-41 4 0,-1 0 0,0 1 0,0 0 0,-1 1 0,1 0 0,-1 1 0,0 0 0,0 0 0,11 8 0,21 11 0,-1-6 0,0-1 0,1-2 0,1-3 0,0-1 0,1-1 0,47 2 0,270 0 0,-341-13 0,34-7 0,-43 6 0,1-1 0,-1 2 0,1 0 0,-1 0 0,1 1 0,0 0 0,-1 1 0,20 4 0,-18-2-455,-1 0 0,22 1 0,-20-3-6371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45.516"/>
    </inkml:context>
    <inkml:brush xml:id="br0">
      <inkml:brushProperty name="width" value="0.05" units="cm"/>
      <inkml:brushProperty name="height" value="0.05" units="cm"/>
      <inkml:brushProperty name="color" value="#FFFFFF"/>
    </inkml:brush>
  </inkml:definitions>
  <inkml:trace contextRef="#ctx0" brushRef="#br0">179 18 24575,'-16'-4'0,"0"0"0,-1 0 0,1 2 0,0 0 0,-1 1 0,0 0 0,-31 4 0,47-3 0,0 0 0,1 0 0,-1 0 0,1 0 0,-1 0 0,0 0 0,1 0 0,-1 0 0,1 1 0,-1-1 0,1 0 0,-1 0 0,1 0 0,-1 0 0,1 1 0,-1-1 0,1 0 0,-1 1 0,1-1 0,-1 0 0,1 1 0,-1-1 0,1 1 0,0-1 0,-1 1 0,1-1 0,0 1 0,-1-1 0,1 1 0,0-1 0,-1 2 0,2-1 0,-1 0 0,1-1 0,-1 1 0,1 0 0,0 0 0,-1 0 0,1 0 0,0 0 0,0-1 0,0 1 0,-1 0 0,1-1 0,0 1 0,2 0 0,40 20 0,93 28 0,-50-20 0,-2 4 0,107 58 0,-184-87 0,0 1 0,0-1 0,0 1 0,-1 0 0,1 1 0,-1 0 0,-1 0 0,1 0 0,6 10 0,-11-13 0,1 0 0,-1 0 0,1 0 0,-1 0 0,0 0 0,-1 0 0,1 1 0,0-1 0,-1 0 0,0 0 0,0 1 0,0-1 0,0 0 0,0 0 0,-1 1 0,1-1 0,-1 0 0,0 0 0,0 0 0,0 0 0,0 0 0,-1 0 0,1 0 0,-1 0 0,0 0 0,-3 4 0,-11 11 0,0-1 0,-2-1 0,0 0 0,-1-1 0,-37 23 0,-5 4 0,-46 44-1365,60-45-5461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26.259"/>
    </inkml:context>
    <inkml:brush xml:id="br0">
      <inkml:brushProperty name="width" value="0.05" units="cm"/>
      <inkml:brushProperty name="height" value="0.05" units="cm"/>
      <inkml:brushProperty name="color" value="#FFFFFF"/>
    </inkml:brush>
  </inkml:definitions>
  <inkml:trace contextRef="#ctx0" brushRef="#br0">560 130 24575,'-40'-45'0,"30"33"0,-1 1 0,0 0 0,-13-11 0,19 18 0,0 1 0,0 0 0,-1 0 0,1 0 0,-1 1 0,1 0 0,-1 0 0,0 0 0,0 1 0,1 0 0,-12-1 0,5 2 0,0 0 0,0 2 0,1-1 0,-1 1 0,1 1 0,-1 0 0,1 1 0,0 0 0,0 1 0,0 0 0,1 0 0,0 1 0,0 1 0,-12 10 0,-2 3 0,1 1 0,1 1 0,1 0 0,-23 34 0,32-39 0,0 0 0,1 1 0,-14 32 0,23-44 0,-1 0 0,1 0 0,0 1 0,0-1 0,1 1 0,0-1 0,0 1 0,0-1 0,1 1 0,0-1 0,0 1 0,1 0 0,0-1 0,0 1 0,4 10 0,-3-13 15,0 0 0,0 0 0,1-1 0,-1 0-1,1 1 1,0-1 0,0 0 0,0 0 0,1 0 0,-1-1-1,0 1 1,1-1 0,0 0 0,0 0 0,-1 0 0,1 0 0,0-1-1,1 0 1,-1 1 0,0-2 0,0 1 0,7 0 0,1 0-259,1 0 0,0-1 0,-1-1 0,1 0 1,0 0-1,15-5 0,13-6-6582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26.774"/>
    </inkml:context>
    <inkml:brush xml:id="br0">
      <inkml:brushProperty name="width" value="0.05" units="cm"/>
      <inkml:brushProperty name="height" value="0.05" units="cm"/>
      <inkml:brushProperty name="color" value="#FFFFFF"/>
    </inkml:brush>
  </inkml:definitions>
  <inkml:trace contextRef="#ctx0" brushRef="#br0">318 421 24575,'6'-8'0,"1"0"0,-1-1 0,-1 1 0,0-1 0,0 0 0,5-14 0,-9 21 0,0 1 0,-1-1 0,1 1 0,-1-1 0,1 1 0,-1-1 0,1 0 0,-1 1 0,0-1 0,0 0 0,0 1 0,0-1 0,0 0 0,0 1 0,0-1 0,0 1 0,-1-1 0,1 0 0,-1 1 0,1-1 0,-1 1 0,0-1 0,1 1 0,-1-1 0,0 1 0,0 0 0,0-1 0,0 1 0,0 0 0,0 0 0,-1 0 0,1-1 0,0 1 0,-1 1 0,1-1 0,0 0 0,-1 0 0,1 0 0,-1 1 0,1-1 0,-1 1 0,-1-1 0,-5-1 0,0 1 0,0 0 0,0 0 0,0 0 0,0 1 0,0 1 0,-11 1 0,4 1 0,0 0 0,0 1 0,1 0 0,0 2 0,0 0 0,0 0 0,1 1 0,0 1 0,0 0 0,1 0 0,0 2 0,-15 14 0,20-17 0,0 0 0,1 0 0,0 1 0,0-1 0,1 1 0,0 1 0,1-1 0,-1 1 0,2-1 0,-1 1 0,1 0 0,1 1 0,-1-1 0,2 0 0,-1 1 0,1-1 0,1 1 0,-1-1 0,2 1 0,1 15 0,-1-21 0,-1-1 0,1 0 0,0 1 0,0-1 0,0 0 0,1 0 0,-1 0 0,1 0 0,-1 0 0,1-1 0,0 1 0,0 0 0,0-1 0,0 1 0,1-1 0,-1 0 0,1 0 0,0 0 0,-1 0 0,1 0 0,0 0 0,0-1 0,0 1 0,0-1 0,0 0 0,0 0 0,1 0 0,-1-1 0,0 1 0,0-1 0,1 1 0,-1-1 0,0 0 0,1 0 0,5-2 0,5 0 0,0-1 0,1 0 0,-1-1 0,-1-1 0,1 0 0,25-14 0,-21 9 0,1-2 0,-2 0 0,1-1 0,-2-1 0,0 0 0,-1-2 0,0 1 0,-1-2 0,-1 0 0,-1 0 0,0-1 0,17-37 0,-20 33 0,0 0 0,-2-1 0,0 0 0,-2-1 0,0 1 0,-2-1 0,0 0 0,-2 0 0,-1 0 0,0 0 0,-6-30 0,5 48 0,1 1 0,-1-1 0,0 1 0,-1 0 0,0 0 0,1-1 0,-2 1 0,1 0 0,-4-6 0,6 11 0,-1-1 0,1 1 0,0 0 0,0-1 0,-1 1 0,1 0 0,0-1 0,-1 1 0,1 0 0,0-1 0,-1 1 0,1 0 0,0 0 0,-1-1 0,1 1 0,-1 0 0,1 0 0,0 0 0,-1 0 0,1 0 0,-1 0 0,1-1 0,-1 1 0,1 0 0,-1 0 0,1 0 0,0 0 0,-1 1 0,1-1 0,-1 0 0,1 0 0,-1 0 0,1 0 0,0 0 0,-1 0 0,1 1 0,-1-1 0,1 0 0,0 0 0,-1 1 0,1-1 0,0 0 0,-1 1 0,1-1 0,0 0 0,-1 1 0,1-1 0,0 0 0,0 1 0,0-1 0,-1 0 0,1 1 0,0-1 0,0 1 0,0-1 0,0 1 0,0-1 0,0 1 0,-8 27 0,3 14 0,1 0 0,4 61 0,16 85 0,32 77-1365,-37-219-5461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27.114"/>
    </inkml:context>
    <inkml:brush xml:id="br0">
      <inkml:brushProperty name="width" value="0.05" units="cm"/>
      <inkml:brushProperty name="height" value="0.05" units="cm"/>
      <inkml:brushProperty name="color" value="#FFFFFF"/>
    </inkml:brush>
  </inkml:definitions>
  <inkml:trace contextRef="#ctx0" brushRef="#br0">266 106 24575,'24'-34'0,"-20"29"0,0 1 0,-1-1 0,1 0 0,-1 0 0,0 0 0,-1 0 0,4-8 0,-6 12 0,0 1 0,0-1 0,1 0 0,-1 0 0,0 1 0,0-1 0,0 0 0,0 0 0,0 0 0,0 1 0,0-1 0,0 0 0,0 0 0,-1 1 0,1-1 0,0 0 0,0 0 0,-1 1 0,1-1 0,0 0 0,-1 1 0,1-1 0,-1 0 0,1 1 0,-1-1 0,1 1 0,-1-1 0,1 1 0,-1-1 0,0 1 0,1-1 0,-1 1 0,0 0 0,1-1 0,-1 1 0,0 0 0,1-1 0,-1 1 0,0 0 0,0 0 0,1 0 0,-1 0 0,0 0 0,0 0 0,1 0 0,-1 0 0,0 0 0,0 0 0,0 0 0,-7 1 0,1-1 0,0 1 0,-13 4 0,-3 1 0,1 1 0,-1 1 0,-30 16 0,48-21 0,-1 0 0,1 0 0,-1 0 0,1 1 0,0-1 0,1 2 0,-1-1 0,1 0 0,-1 1 0,1 0 0,1 0 0,-1 0 0,1 0 0,0 0 0,0 1 0,0 0 0,1-1 0,-3 10 0,5-11 0,0 0 0,0-1 0,0 1 0,0 0 0,1 0 0,0 0 0,-1 0 0,1 0 0,1-1 0,-1 1 0,1-1 0,-1 1 0,1-1 0,0 1 0,0-1 0,1 0 0,-1 0 0,0 0 0,1 0 0,0 0 0,0-1 0,4 4 0,7 5 0,0-1 0,1-1 0,25 12 0,-4-4 0,-21-11 0,0 1 0,0 1 0,-1 0 0,23 18 0,-36-26 0,0 1 0,0 0 0,0-1 0,0 1 0,0 0 0,0 0 0,0 0 0,0 0 0,-1 0 0,1 0 0,0 0 0,0 0 0,-1 0 0,1 0 0,-1 1 0,1-1 0,-1 0 0,0 0 0,0 0 0,1 1 0,-1-1 0,0 0 0,0 0 0,0 1 0,0-1 0,0 0 0,0 0 0,-1 1 0,1-1 0,0 0 0,-1 0 0,1 0 0,0 1 0,-1-1 0,0 0 0,1 0 0,-1 0 0,0 0 0,1 0 0,-1 0 0,0 0 0,0 0 0,0 0 0,0-1 0,-1 2 0,-4 2 0,0 0 0,0-1 0,0 0 0,0 0 0,-1 0 0,1-1 0,-7 2 0,-8 2 86,-1-2-1,1 0 0,-32 1 1,42-5-257,1 0 0,0-1 1,0 0-1,0 0 0,0-1 1,0-1-1,0 0 0,1 0 1,-16-7-1,4-3-6655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27.631"/>
    </inkml:context>
    <inkml:brush xml:id="br0">
      <inkml:brushProperty name="width" value="0.05" units="cm"/>
      <inkml:brushProperty name="height" value="0.05" units="cm"/>
      <inkml:brushProperty name="color" value="#FFFFFF"/>
    </inkml:brush>
  </inkml:definitions>
  <inkml:trace contextRef="#ctx0" brushRef="#br0">542 409 24575,'-4'-5'0,"1"-1"0,-1 1 0,0 0 0,0 1 0,-1-1 0,1 1 0,-1 0 0,0 0 0,0 0 0,-6-3 0,-3-1 0,1 1 0,-30-11 0,31 14 0,-1 1 0,0 0 0,0 1 0,-1 1 0,1 0 0,0 0 0,-1 1 0,1 1 0,0 1 0,0-1 0,-1 2 0,1 0 0,-19 8 0,16-5 0,0 1 0,1 0 0,0 1 0,0 1 0,1 0 0,0 1 0,0 1 0,1 0 0,1 1 0,-13 16 0,19-22 0,1 1 0,1-1 0,0 1 0,0 1 0,0-1 0,1 0 0,-1 1 0,2 0 0,-1 0 0,1 0 0,1 0 0,-2 15 0,3-19 0,0 0 0,0 0 0,1 1 0,-1-1 0,1 0 0,0 0 0,0 0 0,1-1 0,-1 1 0,1 0 0,0 0 0,0-1 0,0 1 0,0-1 0,1 0 0,-1 1 0,1-1 0,0 0 0,0-1 0,0 1 0,0 0 0,0-1 0,1 0 0,-1 0 0,1 0 0,-1 0 0,6 1 0,6 3 0,0-2 0,1 0 0,0 0 0,0-2 0,0 0 0,0-1 0,0 0 0,0-1 0,17-3 0,-5 0 0,0-2 0,0-1 0,-1-1 0,36-15 0,-43 14 0,-1-1 0,0-1 0,0 0 0,-1-2 0,-1 0 0,0-1 0,0-1 0,-1 0 0,26-32 0,-32 33 0,0 0 0,-1-1 0,-1 0 0,-1-1 0,0 0 0,0 0 0,-2 0 0,0-1 0,-1 0 0,0 0 0,-1 0 0,-1 0 0,0-26 0,-3 20 0,0 1 0,-1 0 0,-9-34 0,8 43 0,0 1 0,-1 0 0,-1 0 0,0 0 0,0 0 0,-1 1 0,0 0 0,-8-10 0,13 19 0,0-1 0,0 1 0,0 0 0,0 0 0,-1-1 0,1 1 0,0 0 0,-1 0 0,1 0 0,-1 0 0,1 1 0,-1-1 0,1 0 0,-1 1 0,1-1 0,-1 1 0,0-1 0,-2 1 0,2 0 0,1 0 0,0 0 0,0 1 0,-1-1 0,1 0 0,0 1 0,0 0 0,0-1 0,0 1 0,0 0 0,0-1 0,0 1 0,0 0 0,0 0 0,0 0 0,0 0 0,0 0 0,1 0 0,-2 1 0,-1 4 0,-1 1 0,2-1 0,-1 0 0,1 1 0,0 0 0,0 0 0,-1 10 0,-1 26 86,2-1-1,2 0 0,10 80 1,39 122-1793,-37-196-5119</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28.008"/>
    </inkml:context>
    <inkml:brush xml:id="br0">
      <inkml:brushProperty name="width" value="0.05" units="cm"/>
      <inkml:brushProperty name="height" value="0.05" units="cm"/>
      <inkml:brushProperty name="color" value="#FFFFFF"/>
    </inkml:brush>
  </inkml:definitions>
  <inkml:trace contextRef="#ctx0" brushRef="#br0">20 235 24575,'0'0'0,"0"0"0,0-1 0,0 1 0,0 0 0,0-1 0,0 1 0,0 0 0,0-1 0,0 1 0,0 0 0,1 0 0,-1-1 0,0 1 0,0 0 0,0-1 0,0 1 0,1 0 0,-1 0 0,0 0 0,0-1 0,1 1 0,-1 0 0,0 0 0,0 0 0,1-1 0,-1 1 0,0 0 0,0 0 0,1 0 0,-1 0 0,0 0 0,1 0 0,-1 0 0,0 0 0,1-1 0,-1 1 0,0 0 0,0 0 0,1 0 0,-1 1 0,0-1 0,1 0 0,-1 0 0,0 0 0,1 0 0,-1 0 0,0 0 0,0 0 0,1 0 0,-1 1 0,21 9 0,-11-5 0,3-2 0,1 0 0,0 0 0,0-2 0,0 1 0,0-2 0,0 0 0,0-1 0,0 0 0,0-1 0,0 0 0,0-2 0,-1 1 0,1-2 0,-1 0 0,19-9 0,-26 10 0,0 1 0,-1-1 0,1 1 0,-1-2 0,0 1 0,0 0 0,0-1 0,-1 0 0,5-6 0,-8 9 0,0-1 0,1 1 0,-1 0 0,0 0 0,0-1 0,-1 1 0,1-1 0,0 1 0,-1-1 0,1 1 0,-1-1 0,0 0 0,0 1 0,0-1 0,0 1 0,-1-1 0,1 1 0,-1-1 0,1 1 0,-1-1 0,0 1 0,0-1 0,0 1 0,0 0 0,0 0 0,-3-4 0,-2-2 0,-1 1 0,0-1 0,0 1 0,0 0 0,-1 1 0,0 0 0,-1 0 0,1 0 0,-1 1 0,0 1 0,-15-6 0,12 5 0,1 1 0,-1 1 0,0 0 0,-1 1 0,1 0 0,0 1 0,-1 0 0,1 1 0,-14 1 0,21-1 0,-1 1 0,1 0 0,0 1 0,1-1 0,-1 1 0,0 0 0,0 0 0,1 0 0,-1 0 0,1 1 0,0 0 0,-1 0 0,1 0 0,1 1 0,-1-1 0,0 1 0,1 0 0,0 0 0,0 0 0,0 0 0,-3 7 0,3-4 0,0 1 0,1-1 0,0 0 0,0 1 0,1-1 0,0 1 0,0-1 0,1 1 0,0 0 0,0-1 0,1 1 0,0-1 0,3 15 0,0-10 29,0-1-1,0 1 1,1-1-1,0-1 0,1 1 1,0-1-1,1 0 1,0 0-1,1-1 1,-1 0-1,11 9 1,-7-8-219,1 0 0,1-1 1,-1-1-1,1 0 0,1 0 1,0-1-1,0-1 1,17 6-1,7-2-6636</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28.409"/>
    </inkml:context>
    <inkml:brush xml:id="br0">
      <inkml:brushProperty name="width" value="0.05" units="cm"/>
      <inkml:brushProperty name="height" value="0.05" units="cm"/>
      <inkml:brushProperty name="color" value="#FFFFFF"/>
    </inkml:brush>
  </inkml:definitions>
  <inkml:trace contextRef="#ctx0" brushRef="#br0">52 107 24575,'-8'-19'0,"6"14"0,0 0 0,0 0 0,-1 0 0,1 0 0,-1 0 0,0 1 0,-7-8 0,10 12 0,0-1 0,-1 1 0,1 0 0,0 0 0,0 0 0,-1-1 0,1 1 0,0 0 0,0 0 0,0 0 0,-1 0 0,1 0 0,0-1 0,-1 1 0,1 0 0,0 0 0,0 0 0,-1 0 0,1 0 0,0 0 0,-1 0 0,1 0 0,0 0 0,0 0 0,-1 0 0,1 0 0,0 0 0,0 0 0,-1 1 0,1-1 0,0 0 0,0 0 0,-1 0 0,1 0 0,0 0 0,0 1 0,-1-1 0,1 0 0,0 0 0,0 0 0,0 1 0,-1-1 0,1 0 0,0 0 0,0 1 0,0-1 0,0 0 0,0 0 0,-1 1 0,1-1 0,0 0 0,0 0 0,0 1 0,0-1 0,0 1 0,-3 18 0,3-18 0,-1 44 0,2 0 0,2 0 0,16 79 0,-13-90 0,83 364 0,-88-397 0,0-4 0,-2-13 0,-2-24 0,-8-42 0,-17-135 0,23 157 0,5-99 0,0 147 0,2-1 0,0 1 0,0 0 0,1 0 0,0 0 0,1 0 0,1 0 0,5-11 0,-7 18 0,-1 1 0,1 0 0,0 0 0,0 0 0,0 1 0,0-1 0,1 1 0,-1 0 0,1 0 0,0 0 0,0 0 0,0 0 0,1 1 0,-1 0 0,0 0 0,1 0 0,-1 0 0,1 1 0,0 0 0,0 0 0,-1 0 0,1 1 0,7-1 0,-5 1 0,1 1 0,-1 0 0,0 0 0,0 1 0,0 0 0,0 0 0,0 0 0,-1 1 0,1 0 0,-1 0 0,1 1 0,-1 0 0,8 6 0,-7-4 0,1 1 0,-1 0 0,-1 0 0,1 1 0,-1-1 0,0 1 0,-1 1 0,0-1 0,6 15 0,-8-16 0,-1-1 0,0 1 0,0 0 0,0-1 0,-1 1 0,0 0 0,0 0 0,-1 0 0,0 0 0,0 0 0,-1 0 0,0 0 0,-2 9 0,1-11 0,0 0 0,0 1 0,0-1 0,-1 0 0,0-1 0,0 1 0,0 0 0,-1-1 0,1 0 0,-1 0 0,0 0 0,0 0 0,-1 0 0,1-1 0,-1 0 0,0 0 0,0 0 0,-6 2 0,0 0-273,-1-1 0,1 0 0,-1-1 0,-11 1 0,-7 0-6553</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28.608"/>
    </inkml:context>
    <inkml:brush xml:id="br0">
      <inkml:brushProperty name="width" value="0.05" units="cm"/>
      <inkml:brushProperty name="height" value="0.05" units="cm"/>
      <inkml:brushProperty name="color" value="#FFFFFF"/>
    </inkml:brush>
  </inkml:definitions>
  <inkml:trace contextRef="#ctx0" brushRef="#br0">1 21 24575,'6'-3'0,"5"-3"0,3-2 0,2 4 0,-1 6 0,-3 5 0,-4 8 0,-3 6 0,-3 10 0,2 7 0,-1 7 0,3 7 0,4 7 0,5 5 0,3 1 0,2-2 0,3-6 0,-2-13-8191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29.483"/>
    </inkml:context>
    <inkml:brush xml:id="br0">
      <inkml:brushProperty name="width" value="0.05" units="cm"/>
      <inkml:brushProperty name="height" value="0.05" units="cm"/>
      <inkml:brushProperty name="color" value="#FFFFFF"/>
    </inkml:brush>
  </inkml:definitions>
  <inkml:trace contextRef="#ctx0" brushRef="#br0">67 112 24575,'0'-1'0,"0"-6"0,0 1 0,0-1 0,-1 1 0,-1-8 0,1 13 0,1 1 0,0-1 0,0 1 0,0-1 0,0 0 0,0 1 0,-1-1 0,1 1 0,0-1 0,0 1 0,-1-1 0,1 1 0,0-1 0,-1 1 0,1-1 0,-1 1 0,1-1 0,-1 1 0,1-1 0,-1 1 0,1 0 0,-1-1 0,1 1 0,-1 0 0,1-1 0,-1 1 0,0 0 0,1 0 0,-1 0 0,1 0 0,-1 0 0,0-1 0,1 1 0,-1 0 0,1 0 0,-1 0 0,0 1 0,1-1 0,-1 0 0,0 0 0,1 0 0,-1 0 0,1 0 0,-1 1 0,1-1 0,-1 0 0,0 1 0,1-1 0,-1 0 0,1 1 0,-1-1 0,1 1 0,0-1 0,-1 1 0,1-1 0,-1 1 0,1 0 0,-3 2 0,1 0 0,-1 0 0,1 0 0,0 1 0,0-1 0,1 0 0,-1 1 0,1 0 0,-1-1 0,1 1 0,0 0 0,1 0 0,-1 0 0,0 6 0,1 57 0,0-65 0,1 8 0,1 0 0,-1 0 0,1 0 0,1 0 0,0 0 0,0-1 0,1 1 0,0-1 0,1 0 0,10 16 0,-10-18 0,0-2 0,0 1 0,0 0 0,0-1 0,1 0 0,0 0 0,0-1 0,0 0 0,0 0 0,1 0 0,0 0 0,0-1 0,0-1 0,0 1 0,10 2 0,-14-5 0,0 1 0,0-1 0,0 1 0,-1-1 0,1 0 0,0 0 0,0-1 0,0 1 0,0 0 0,0-1 0,0 0 0,-1 1 0,1-1 0,0 0 0,-1-1 0,1 1 0,0 0 0,3-4 0,-3 3 0,0-1 0,0 0 0,-1-1 0,1 1 0,-1 0 0,0-1 0,0 1 0,0-1 0,0 1 0,-1-1 0,3-8 0,-1 0 0,-1 0 0,-1-1 0,0 1 0,0-1 0,-1 1 0,-1 0 0,-3-22 0,1 20 0,0 0 0,-1 1 0,0-1 0,-1 1 0,-1 0 0,0 0 0,-1 1 0,-15-22 0,18 29 0,-1-1 0,1 1 0,-1 0 0,-1 0 0,1 1 0,-1-1 0,0 1 0,0 0 0,0 1 0,0-1 0,-1 1 0,1 1 0,-1-1 0,0 1 0,1 0 0,-1 1 0,0 0 0,0 0 0,-10 0 0,15 1 0,-1-1 0,1 1 0,-1 1 0,1-1 0,-1 0 0,1 1 0,0-1 0,-1 1 0,1 0 0,0-1 0,-1 1 0,1 0 0,0 1 0,0-1 0,0 0 0,0 1 0,0-1 0,0 1 0,0-1 0,1 1 0,-1 0 0,0 0 0,1 0 0,0 0 0,-1 0 0,1 0 0,0 0 0,0 0 0,0 1 0,0-1 0,0 3 0,0-1 0,1 0 0,-1-1 0,1 1 0,0 0 0,1 0 0,-1 0 0,0-1 0,1 1 0,0 0 0,0-1 0,0 1 0,1-1 0,-1 1 0,1-1 0,-1 1 0,1-1 0,0 0 0,1 0 0,4 5 0,0-1 0,1 0 0,1-1 0,-1 0 0,1-1 0,0 0 0,0 0 0,1-1 0,-1 0 0,1 0 0,0-1 0,0-1 0,0 1 0,0-2 0,1 1 0,11-1 0,-1-1 0,0 0 0,0-1 0,0-1 0,-1-1 0,1-1 0,32-11 0,-44 12 0,0-1 0,0 0 0,0 0 0,0-1 0,-1 0 0,0-1 0,0 0 0,0 0 0,-1 0 0,0-1 0,0-1 0,-1 1 0,10-14 0,-16 20 0,1 1 0,-1 0 0,0-1 0,0 1 0,1 0 0,-1 0 0,1 0 0,-1-1 0,0 1 0,1 0 0,-1 0 0,0 0 0,1 0 0,-1 0 0,1-1 0,-1 1 0,0 0 0,1 0 0,-1 0 0,1 0 0,-1 0 0,1 0 0,-1 0 0,0 1 0,1-1 0,-1 0 0,1 0 0,-1 0 0,0 0 0,1 0 0,0 1 0,15 9 0,-7-4 0,8 1 0,0-2 0,0 0 0,0 0 0,0-2 0,1 0 0,-1-1 0,1-1 0,27-2 0,-13-1 0,0-2 0,-1-1 0,57-17 0,-68 13 0,6-1 0,-25 10 0,-1 0 0,1 1 0,0-1 0,-1 0 0,1 1 0,-1-1 0,1 0 0,-1 1 0,1-1 0,-1 1 0,1-1 0,-1 1 0,1-1 0,-1 1 0,1-1 0,-1 1 0,0-1 0,0 1 0,1 0 0,-1-1 0,0 1 0,0 0 0,1-1 0,-1 1 0,0 0 0,0-1 0,0 2 0,4 23 0,-3-20 0,74 837 0,-74-812 0,1-8 0,-2-1 0,0 1 0,-2-1 0,0 1 0,-6 20 0,8-39 0,-1-1 0,0 1 0,0-1 0,0 0 0,0 1 0,0-1 0,0 0 0,-1 0 0,1 0 0,-4 4 0,5-6 0,-1 0 0,1 1 0,-1-1 0,0 1 0,0-1 0,1 0 0,-1 0 0,0 1 0,1-1 0,-1 0 0,0 0 0,0 0 0,1 0 0,-1 0 0,0 0 0,0 0 0,1 0 0,-1 0 0,0 0 0,0 0 0,1-1 0,-1 1 0,0 0 0,0 0 0,1-1 0,-1 1 0,0 0 0,1-1 0,-1 1 0,1-1 0,-1 1 0,0-1 0,1 1 0,-1-1 0,1 1 0,-1-1 0,1 0 0,-1 0 0,-3-4 0,0 0 0,1-1 0,-1 1 0,1-1 0,0 0 0,1 1 0,-4-13 0,-9-47 0,13 55 0,-7-44 0,2 0 0,3 0 0,5-102 0,2 112 0,3 0 0,1 0 0,3 0 0,1 1 0,20-48 0,-24 75 38,0-1 0,1 1 0,1 1 0,1 0 0,0 0 0,1 0 0,0 2 0,25-24 0,-31 33-97,0 0 0,-1 0 0,2 1 0,-1-1 0,0 1 0,1 0 1,-1 1-1,1 0 0,0-1 0,0 2 0,0-1 0,0 1 1,0 0-1,0 0 0,0 0 0,0 1 0,0 0 0,1 0 0,-1 1 1,0 0-1,0 0 0,0 0 0,0 1 0,0 0 0,0 0 0,-1 0 1,1 1-1,7 4 0,17 14-6767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25.580"/>
    </inkml:context>
    <inkml:brush xml:id="br0">
      <inkml:brushProperty name="width" value="0.05" units="cm"/>
      <inkml:brushProperty name="height" value="0.05" units="cm"/>
      <inkml:brushProperty name="color" value="#FFFFFF"/>
    </inkml:brush>
  </inkml:definitions>
  <inkml:trace contextRef="#ctx0" brushRef="#br0">0 336 24575,'7'-13'0,"0"0"0,-1-1 0,-1 0 0,0 0 0,3-17 0,6-16 0,-10 37 0,5-19 0,2 1 0,1-1 0,1 2 0,18-29 0,-31 56 0,1-1 0,-1 0 0,0 1 0,1-1 0,-1 1 0,0-1 0,1 0 0,-1 1 0,1-1 0,-1 1 0,1-1 0,0 1 0,-1 0 0,1-1 0,-1 1 0,1 0 0,0-1 0,-1 1 0,1 0 0,0-1 0,-1 1 0,1 0 0,0 0 0,-1 0 0,1 0 0,1 0 0,-2 0 0,1 1 0,0-1 0,0 1 0,-1-1 0,1 1 0,0 0 0,-1-1 0,1 1 0,-1 0 0,1 0 0,-1-1 0,1 1 0,-1 0 0,0 0 0,1 0 0,-1-1 0,1 3 0,1 7 0,0 1 0,2 18 0,-4-23 0,28 427 0,-6-70 0,-19-309 0,-2-25 0,6 32 0,-4-57 0,1-9 0,3-10 0,1-8 0,-3 5 0,2 1 0,0 0 0,11-19 0,-15 32 0,0-1 0,0 1 0,0 0 0,0 0 0,0 1 0,1-1 0,0 1 0,0-1 0,0 1 0,0 0 0,0 1 0,1-1 0,-1 1 0,1 0 0,0 0 0,7-2 0,15-1 0,1 2 0,0 1 0,0 1 0,33 3 0,-5 0 0,2492 2-3802,-1417-5 2696,1294-44 1106,-2014 34 0,634-12 0,467-13 0,-1434 33 0,2897-83 0,-161 37-1370,-2553 44 1342,1917-48 28,-654 12 78,433-7-484,333 30-1732,-1846 19 2145,494-2 438,-616-9-348,-204 3-65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35.206"/>
    </inkml:context>
    <inkml:brush xml:id="br0">
      <inkml:brushProperty name="width" value="0.05" units="cm"/>
      <inkml:brushProperty name="height" value="0.05" units="cm"/>
      <inkml:brushProperty name="color" value="#FFFFFF"/>
    </inkml:brush>
  </inkml:definitions>
  <inkml:trace contextRef="#ctx0" brushRef="#br0">430 214 24575,'10'-3'0,"13"-4"0,-23 7 0,1 0 0,-1 0 0,0 0 0,1 0 0,-1 0 0,1 0 0,-1 0 0,0 0 0,1 0 0,-1 0 0,0 0 0,1 0 0,-1 1 0,0-1 0,1 0 0,-1 0 0,0 0 0,0 1 0,1-1 0,-1 0 0,0 0 0,1 1 0,-1-1 0,0 0 0,0 1 0,0-1 0,1 0 0,-1 1 0,0-1 0,0 0 0,0 1 0,0-1 0,0 0 0,0 1 0,0-1 0,0 0 0,0 1 0,0-1 0,0 0 0,0 1 0,0-1 0,0 1 0,0-1 0,0 0 0,0 1 0,0-1 0,0 0 0,0 1 0,-1-1 0,1 0 0,0 1 0,0-1 0,0 0 0,-1 1 0,-1 3 0,0 0 0,0 0 0,-1-1 0,1 1 0,-1-1 0,0 1 0,0-1 0,0 0 0,0 0 0,0 0 0,-1-1 0,0 1 0,-4 2 0,-8 4 0,-29 12 0,24-12 0,0-1 0,-1-2 0,0 0 0,-25 3 0,37-7 0,0-1 0,-1-1 0,1 1 0,0-2 0,0 1 0,0-1 0,0-1 0,0 0 0,0 0 0,0-1 0,-14-6 0,20 7 0,1 0 0,0 0 0,-1 0 0,1 0 0,0-1 0,0 1 0,0-1 0,1 0 0,-1 0 0,1 0 0,-1 0 0,1 0 0,0-1 0,0 1 0,1 0 0,-2-5 0,1 3 0,1 0 0,0 0 0,0-1 0,0 1 0,1 0 0,0-1 0,0 1 0,0-1 0,1 1 0,2-8 0,0 2 0,0 0 0,1 0 0,0 1 0,1-1 0,0 1 0,1 0 0,0 1 0,0-1 0,1 1 0,11-11 0,-10 12 0,1 1 0,0-1 0,0 1 0,1 1 0,-1 0 0,2 0 0,-1 1 0,0 0 0,1 1 0,0 0 0,0 1 0,0 0 0,0 1 0,1 0 0,12 0 0,-15 2 0,0 0 0,1 1 0,-1 0 0,0 0 0,0 1 0,-1 1 0,1-1 0,0 1 0,-1 1 0,0 0 0,1 0 0,-1 0 0,-1 1 0,1 0 0,-1 1 0,0 0 0,0 0 0,-1 0 0,10 12 0,-5-3 0,-1 1 0,0 0 0,-2 1 0,0 0 0,0 0 0,-2 0 0,0 1 0,-1 0 0,0 0 0,1 24 0,-2-9 0,-2 0 0,-1 0 0,-2 0 0,-10 64 0,7-74 0,-1 0 0,-2-1 0,0 0 0,-1-1 0,-1 0 0,-1 0 0,-1 0 0,-1-2 0,-1 1 0,-29 33 0,29-39 0,0-1 0,-1 0 0,0-2 0,-1 1 0,0-2 0,-1 0 0,0-1 0,-1 0 0,0-2 0,0 0 0,-1-1 0,0 0 0,0-2 0,-19 3 0,29-5 0,-1-1 0,0-1 0,1 0 0,-1 0 0,1-1 0,-1 0 0,1 0 0,-1-1 0,1 0 0,-13-5 0,17 5 0,1 1 0,0-1 0,0 0 0,0 0 0,1 0 0,-1 0 0,0-1 0,1 1 0,0 0 0,-1-1 0,1 0 0,0 0 0,0 0 0,1 0 0,-1 0 0,0 0 0,1 0 0,0 0 0,0 0 0,0-1 0,0 1 0,0-1 0,1 1 0,0 0 0,-1-1 0,1 1 0,0-1 0,1-5 0,1 1 0,-1 0 0,1-1 0,0 1 0,1 0 0,0 0 0,0 0 0,1 1 0,0-1 0,0 1 0,1 0 0,-1 0 0,2 0 0,-1 1 0,1 0 0,0 0 0,0 0 0,1 1 0,-1 0 0,1 0 0,1 1 0,12-7 0,-13 7 0,1 1 0,-1 1 0,1-1 0,0 1 0,0 0 0,0 1 0,0 0 0,0 0 0,0 0 0,0 1 0,0 1 0,0-1 0,0 1 0,0 1 0,0-1 0,0 1 0,0 1 0,-1 0 0,1 0 0,-1 0 0,0 1 0,12 7 0,0 5 0,-1 1 0,0 0 0,29 39 0,18 18 0,-56-65 0,1-1 0,-1 0 0,2 0 0,-1-1 0,21 10 0,3-4-1365,-4-4-5461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35.700"/>
    </inkml:context>
    <inkml:brush xml:id="br0">
      <inkml:brushProperty name="width" value="0.05" units="cm"/>
      <inkml:brushProperty name="height" value="0.05" units="cm"/>
      <inkml:brushProperty name="color" value="#FFFFFF"/>
    </inkml:brush>
  </inkml:definitions>
  <inkml:trace contextRef="#ctx0" brushRef="#br0">1222 280 24575,'-15'-22'0,"-1"0"0,-1 2 0,-1 0 0,-1 1 0,0 1 0,-1 1 0,-1 1 0,-1 1 0,0 0 0,-1 2 0,0 0 0,-39-13 0,40 19 0,-1 2 0,0 0 0,0 1 0,0 2 0,-1 0 0,1 2 0,-1 0 0,1 2 0,0 0 0,0 2 0,0 0 0,0 2 0,0 0 0,1 2 0,-29 14 0,20-7 0,1 2 0,0 1 0,1 2 0,1 0 0,1 2 0,1 1 0,1 2 0,2 0 0,-38 50 0,32-31 0,1 1 0,3 1 0,2 1 0,1 2 0,3 0 0,2 0 0,2 2 0,3 0 0,1 1 0,3 0 0,2 0 0,3 0 0,4 78 0,1-102 0,2 1 0,0-1 0,2 0 0,1-1 0,2 1 0,0-1 0,2-1 0,1 0 0,1-1 0,23 35 0,-20-39 0,1 0 0,0-1 0,2 0 0,0-2 0,1 0 0,1-2 0,0 0 0,1-1 0,1-1 0,1-2 0,32 14 0,-17-12 0,0-2 0,1-1 0,1-3 0,0-1 0,0-1 0,0-3 0,0-2 0,1-1 0,65-9 0,-58 2 0,0-3 0,0-1 0,-1-3 0,-1-2 0,0-1 0,-2-3 0,72-42 0,-84 40 0,0-2 0,-1-1 0,-2-1 0,-1-2 0,0-1 0,-3-1 0,0-1 0,-2-2 0,-1 0 0,-2-1 0,-2-2 0,-1 0 0,19-53 0,-26 57 0,-1-1 0,-2 0 0,-1 0 0,-1 0 0,-3-1 0,0 1 0,-2-1 0,-2 0 0,-1 1 0,-1-1 0,-2 0 0,-1 1 0,-2 0 0,-2 1 0,0 0 0,-21-42 0,15 44 0,-1 1 0,-2 1 0,-1 0 0,-1 1 0,-1 1 0,-2 1 0,0 2 0,-2 0 0,0 1 0,-32-19 0,18 16 0,0 3 0,-2 1 0,0 1 0,-1 3 0,-1 2 0,-85-19 0,109 30 69,1 1-1,-1 1 0,0 0 0,-25 2 1,39 1-159,-1-1 0,1 1 0,1 0 0,-1 0 0,0 1 1,0 0-1,0 0 0,1 0 0,-1 1 0,1-1 1,-1 1-1,1 1 0,0-1 0,1 1 0,-1 0 0,0 0 1,1 0-1,-4 6 0,-7 14-6736</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42.962"/>
    </inkml:context>
    <inkml:brush xml:id="br0">
      <inkml:brushProperty name="width" value="0.05" units="cm"/>
      <inkml:brushProperty name="height" value="0.05" units="cm"/>
      <inkml:brushProperty name="color" value="#FFFFFF"/>
    </inkml:brush>
  </inkml:definitions>
  <inkml:trace contextRef="#ctx0" brushRef="#br0">7360 2664 24575,'4'0'0,"0"1"0,0-1 0,0 1 0,-1 0 0,1 0 0,0 0 0,4 2 0,-8-3 0,1 1 0,0-1 0,-1 0 0,1 0 0,-1 1 0,1-1 0,-1 0 0,0 1 0,1-1 0,-1 1 0,1-1 0,-1 1 0,0-1 0,1 1 0,-1-1 0,0 1 0,1-1 0,-1 1 0,0-1 0,0 1 0,0-1 0,1 1 0,-1 0 0,-1 0 0,1 0 0,0 0 0,-1 0 0,1-1 0,0 1 0,-1 0 0,1 0 0,-1-1 0,1 1 0,-1 0 0,0-1 0,1 1 0,-1 0 0,0-1 0,1 1 0,-1-1 0,0 1 0,1-1 0,-2 1 0,-8 5 0,0-1 0,0-1 0,0 1 0,-1-2 0,-15 5 0,-59 7 0,50-9 0,-303 23 0,268-26 0,-71-1 0,-205-22 0,-137-50 0,350 44 0,2-5 0,0-6 0,3-6 0,2-5 0,2-6 0,-153-91 0,202 97 0,3-4 0,1-2 0,-75-77 0,-173-209 0,78 78 0,-242-200 0,-43 51 0,320 279 0,-375-178 0,531 287 0,0 2 0,-2 3 0,-55-13 0,87 26 0,-1 2 0,-1 0 0,1 1 0,0 1 0,0 1 0,-1 1 0,1 1 0,0 1 0,0 0 0,-38 13 0,-59 29 0,-159 86 0,123-59 0,105-53 0,1 3 0,2 2 0,-62 42 0,80-42 0,1 2 0,1 0 0,2 2 0,-23 32 0,6-8 0,-10 10 0,-120 157 0,145-180 0,1 2 0,2 0 0,-33 84 0,-42 159 0,85-235 0,3 1 0,2 0 0,-3 90 0,3-31 0,-16 61 0,23-168 337,1-7-1536,0 5 696,0-11-6323</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43.304"/>
    </inkml:context>
    <inkml:brush xml:id="br0">
      <inkml:brushProperty name="width" value="0.05" units="cm"/>
      <inkml:brushProperty name="height" value="0.05" units="cm"/>
      <inkml:brushProperty name="color" value="#FFFFFF"/>
    </inkml:brush>
  </inkml:definitions>
  <inkml:trace contextRef="#ctx0" brushRef="#br0">1 14 24575,'0'0'0,"0"0"0,0 0 0,0 0 0,0 0 0,1-1 0,-1 1 0,0 0 0,0 0 0,0 0 0,0 0 0,0 0 0,0 0 0,0 0 0,0 0 0,0 0 0,0 0 0,0-1 0,1 1 0,-1 0 0,0 0 0,0 0 0,0 0 0,0 0 0,0 0 0,0 0 0,0 0 0,0-1 0,0 1 0,0 0 0,0 0 0,0 0 0,0 0 0,0 0 0,0 0 0,0 0 0,0-1 0,0 1 0,0 0 0,0 0 0,-1 0 0,1 0 0,0 0 0,0 0 0,0 0 0,0 0 0,0-1 0,0 1 0,0 0 0,0 0 0,0 0 0,0 0 0,0 0 0,-1 0 0,1 0 0,0 0 0,0 0 0,11-6 0,-5 5 0,0 0 0,1 1 0,-1 0 0,1 0 0,-1 1 0,0-1 0,1 1 0,-1 1 0,0-1 0,0 1 0,0 0 0,11 6 0,1 0 0,-1 2 0,32 22 0,-7 3 0,60 63 0,-17-14 0,-76-75-136,1-1-1,0 0 1,0-1-1,0 0 1,1 0-1,0-1 1,0-1-1,0 0 0,17 5 1,-5-5-6690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43.677"/>
    </inkml:context>
    <inkml:brush xml:id="br0">
      <inkml:brushProperty name="width" value="0.05" units="cm"/>
      <inkml:brushProperty name="height" value="0.05" units="cm"/>
      <inkml:brushProperty name="color" value="#FFFFFF"/>
    </inkml:brush>
  </inkml:definitions>
  <inkml:trace contextRef="#ctx0" brushRef="#br0">501 7 24575,'1'-1'0,"-1"1"0,1-1 0,0 0 0,0 1 0,-1-1 0,1 1 0,0 0 0,0-1 0,0 1 0,0-1 0,0 1 0,0 0 0,0 0 0,0 0 0,1-1 0,-2 1 0,0 1 0,1-1 0,-1 0 0,0 0 0,0 0 0,1 0 0,-1 0 0,0 0 0,1 0 0,-1 1 0,0-1 0,0 0 0,0 0 0,1 0 0,-1 0 0,0 1 0,0-1 0,0 0 0,1 0 0,-1 1 0,0-1 0,0 0 0,0 0 0,0 1 0,0-1 0,0 0 0,1 1 0,-1-1 0,0 0 0,0 0 0,0 1 0,0-1 0,0 0 0,0 1 0,0-1 0,0 0 0,0 0 0,0 1 0,-1-1 0,1 0 0,0 1 0,0-1 0,0 0 0,0 0 0,0 1 0,0-1 0,-1 0 0,1 0 0,0 1 0,0-1 0,0 0 0,-1 0 0,1 1 0,-9 13 0,-1-1 0,0 0 0,0 0 0,-2-1 0,1 0 0,-20 14 0,-1 3 0,-289 236 0,259-218-1365,51-40-5461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46.033"/>
    </inkml:context>
    <inkml:brush xml:id="br0">
      <inkml:brushProperty name="width" value="0.05" units="cm"/>
      <inkml:brushProperty name="height" value="0.05" units="cm"/>
      <inkml:brushProperty name="color" value="#FFFFFF"/>
    </inkml:brush>
  </inkml:definitions>
  <inkml:trace contextRef="#ctx0" brushRef="#br0">71 189 24575,'0'-3'0,"0"-1"0,0 1 0,1 0 0,-1 0 0,1-1 0,0 1 0,0 0 0,0 0 0,0 0 0,0 0 0,1 0 0,0 0 0,-1 0 0,1 1 0,0-1 0,0 1 0,3-4 0,-3 5 0,-1 0 0,1 0 0,0 0 0,0 0 0,-1 0 0,1 0 0,0 0 0,0 1 0,0-1 0,0 1 0,0-1 0,0 1 0,0 0 0,0 0 0,0-1 0,0 2 0,0-1 0,0 0 0,0 0 0,0 1 0,0-1 0,0 1 0,0-1 0,0 1 0,0 0 0,0 0 0,0 0 0,2 2 0,-2-2 0,0 0 0,0 1 0,0-1 0,0 1 0,-1 0 0,1-1 0,-1 1 0,1 0 0,-1 0 0,0 0 0,1 0 0,-1 0 0,0 0 0,0 0 0,-1 0 0,1 0 0,0 1 0,-1-1 0,1 0 0,-1 1 0,0-1 0,0 0 0,0 1 0,0-1 0,0 0 0,-1 5 0,0-3 0,0 0 0,0 0 0,0-1 0,-1 1 0,1 0 0,-1-1 0,0 1 0,0-1 0,-1 1 0,1-1 0,0 0 0,-1 0 0,0 0 0,-6 4 0,6-4 0,-1-1 0,0 1 0,1-1 0,-1 0 0,-1 0 0,1 0 0,0-1 0,0 1 0,-1-1 0,1 0 0,0 0 0,-1-1 0,1 1 0,-1-1 0,1 0 0,-10-1 0,11 0 0,0 0 0,0 0 0,0-1 0,0 1 0,0-1 0,0 1 0,1-1 0,-1 0 0,0 0 0,1 0 0,0 0 0,-1-1 0,1 1 0,0-1 0,0 1 0,0-1 0,0 0 0,1 0 0,-1 1 0,1-1 0,0 0 0,0-1 0,0 1 0,-1-4 0,0-4 0,0 0 0,1 0 0,0 1 0,0-1 0,1 0 0,1 0 0,0 0 0,4-15 0,-5 21 0,1 0 0,1 0 0,-1 0 0,1 0 0,0 0 0,0 0 0,1 1 0,-1-1 0,1 1 0,0-1 0,0 1 0,0 0 0,1 0 0,0 1 0,-1-1 0,1 1 0,1-1 0,-1 1 0,7-3 0,-9 5 0,-1 0 0,1 0 0,-1 1 0,1-1 0,0 1 0,-1 0 0,1-1 0,0 1 0,0 0 0,-1 0 0,1 0 0,0 0 0,0 0 0,-1 1 0,1-1 0,0 0 0,-1 1 0,1-1 0,0 1 0,-1 0 0,1-1 0,2 3 0,-2-1 0,0 0 0,1 0 0,-1 0 0,0 1 0,0-1 0,-1 1 0,1-1 0,0 1 0,-1 0 0,0-1 0,2 7 0,0-1 0,-1-1 0,-1 1 0,1 0 0,-1-1 0,-1 1 0,1 0 0,-1 0 0,-1 0 0,-1 11 0,0-13-80,0-1 0,0 1-1,0-1 1,-1 0 0,0 0-1,0 0 1,0 0 0,0 0-1,-1 0 1,0-1 0,0 0 0,0 0-1,-1 0 1,1 0 0,-1-1-1,-8 5 1,-3-1-6746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46.424"/>
    </inkml:context>
    <inkml:brush xml:id="br0">
      <inkml:brushProperty name="width" value="0.05" units="cm"/>
      <inkml:brushProperty name="height" value="0.05" units="cm"/>
      <inkml:brushProperty name="color" value="#FFFFFF"/>
    </inkml:brush>
  </inkml:definitions>
  <inkml:trace contextRef="#ctx0" brushRef="#br0">400 190 24575,'49'-61'0,"-45"57"0,0-1 0,0 0 0,-1 0 0,1 0 0,-1 0 0,0-1 0,-1 1 0,4-9 0,-6 12 0,1 0 0,-1 0 0,0 0 0,0 0 0,1 0 0,-1 0 0,0 1 0,-1-1 0,1 0 0,0 0 0,-1 0 0,1 0 0,-1 0 0,1 1 0,-1-1 0,0 0 0,0 0 0,0 1 0,0-1 0,0 0 0,0 1 0,0-1 0,0 1 0,-1 0 0,1-1 0,-1 1 0,1 0 0,-1 0 0,1 0 0,-4-2 0,-2 0 0,-1-1 0,0 1 0,0 1 0,0-1 0,0 1 0,0 1 0,0-1 0,0 2 0,-1-1 0,1 1 0,0 0 0,-1 1 0,1-1 0,0 2 0,0-1 0,-14 6 0,2-1 0,-1 2 0,1 1 0,1 0 0,0 2 0,-22 15 0,26-15 0,1 0 0,1 1 0,0 0 0,1 1 0,0 0 0,1 1 0,1 1 0,0 0 0,1 0 0,0 0 0,1 1 0,-7 23 0,12-30 0,0 1 0,0 0 0,1 0 0,0 0 0,1 0 0,0 0 0,0 0 0,1 0 0,1 0 0,0 1 0,0-1 0,1 0 0,0 0 0,0 0 0,1-1 0,1 1 0,0-1 0,0 0 0,1 0 0,0 0 0,0 0 0,12 13 0,-7-12 25,0 0-1,1-1 0,0 0 1,0-1-1,1 0 1,0-1-1,0-1 0,1 0 1,0 0-1,0-1 0,0-1 1,1 0-1,13 2 1,-6-3-215,-1-1 0,1 0 1,-1-1-1,1-2 0,-1 0 1,1-1-1,-1-1 1,23-6-1,8-7-6636</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46.959"/>
    </inkml:context>
    <inkml:brush xml:id="br0">
      <inkml:brushProperty name="width" value="0.05" units="cm"/>
      <inkml:brushProperty name="height" value="0.05" units="cm"/>
      <inkml:brushProperty name="color" value="#FFFFFF"/>
    </inkml:brush>
  </inkml:definitions>
  <inkml:trace contextRef="#ctx0" brushRef="#br0">296 513 24575,'3'-1'0,"0"-1"0,0 1 0,0-1 0,0 0 0,0 0 0,0 0 0,-1 0 0,1-1 0,2-2 0,0 0 0,0 1 0,-1 0 0,1-1 0,-1 1 0,0-1 0,-1 0 0,1 0 0,-1 0 0,0-1 0,4-9 0,-7 13 0,1 1 0,-1-1 0,1 0 0,-1 0 0,0 0 0,1 0 0,-1 0 0,0 1 0,0-1 0,-1 0 0,1 0 0,0 0 0,0 0 0,-1 0 0,1 1 0,-1-1 0,0 0 0,0 0 0,1 1 0,-1-1 0,0 0 0,0 1 0,-1-1 0,1 1 0,0-1 0,0 1 0,-1 0 0,1 0 0,-1-1 0,1 1 0,-1 0 0,1 0 0,-1 0 0,0 1 0,-2-2 0,-5-2 0,0 1 0,0 1 0,-1-1 0,1 1 0,-1 1 0,1-1 0,-1 2 0,0-1 0,1 2 0,-1-1 0,0 1 0,-17 4 0,11-1 0,0 1 0,0 0 0,1 1 0,0 1 0,0 0 0,-25 16 0,35-19 0,-1 1 0,1-1 0,-1 1 0,1 0 0,1 0 0,-1 0 0,1 0 0,0 1 0,0 0 0,0 0 0,1 0 0,0 1 0,0-1 0,1 1 0,0-1 0,0 1 0,0 0 0,1 0 0,-1 12 0,2-12 0,0 1 0,1-1 0,0 1 0,0-1 0,1 1 0,0-1 0,0 0 0,1 0 0,0 0 0,0 0 0,1 0 0,-1-1 0,2 1 0,-1-1 0,0 0 0,1 0 0,1-1 0,6 6 0,-6-5 0,0-2 0,0 1 0,1-1 0,-1 0 0,1 0 0,0-1 0,1 0 0,-1 0 0,0 0 0,1-1 0,-1-1 0,1 1 0,0-1 0,0 0 0,0-1 0,-1 0 0,1 0 0,0-1 0,0 0 0,0 0 0,-1-1 0,1 0 0,-1 0 0,14-6 0,-10 3 0,-1 0 0,0-1 0,-1 0 0,1 0 0,-1-1 0,0 0 0,-1-1 0,0 0 0,0 0 0,-1-1 0,0 0 0,0 0 0,-1-1 0,0 1 0,-1-1 0,7-16 0,-5 2 0,-1 0 0,-1 0 0,-2-1 0,0 1 0,-1-1 0,-3-45 0,-4 14 0,-23-104 0,25 148 0,0-3 0,0 1 0,-1-1 0,-1 1 0,0 0 0,-9-15 0,14 28 0,0 0 0,0 1 0,-1-1 0,1 0 0,-1 0 0,1 1 0,-1-1 0,1 0 0,-1 0 0,1 1 0,-1-1 0,1 1 0,-1-1 0,0 0 0,1 1 0,-1-1 0,0 1 0,0 0 0,1-1 0,-1 1 0,0-1 0,0 1 0,0 0 0,0 0 0,1 0 0,-1-1 0,0 1 0,0 0 0,-1 0 0,1 1 0,0 0 0,0 0 0,-1 0 0,1-1 0,0 1 0,0 1 0,1-1 0,-1 0 0,0 0 0,0 0 0,0 0 0,1 0 0,-1 1 0,1-1 0,-2 3 0,-2 8 0,1 1 0,-4 21 0,3 13 0,1-1 0,3 1 0,2-1 0,1 0 0,3 1 0,23 89 0,-23-113-455,2 1 0,12 26 0,-2-16-6371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47.310"/>
    </inkml:context>
    <inkml:brush xml:id="br0">
      <inkml:brushProperty name="width" value="0.05" units="cm"/>
      <inkml:brushProperty name="height" value="0.05" units="cm"/>
      <inkml:brushProperty name="color" value="#FFFFFF"/>
    </inkml:brush>
  </inkml:definitions>
  <inkml:trace contextRef="#ctx0" brushRef="#br0">251 103 24575,'0'-6'0,"0"1"0,0 0 0,-1-1 0,1 1 0,-1-1 0,-1 1 0,1 0 0,-1 0 0,0 0 0,-3-6 0,3 8 0,0 0 0,0 0 0,0 1 0,-1-1 0,1 1 0,-1-1 0,0 1 0,0 0 0,0 0 0,0 0 0,0 0 0,0 1 0,0-1 0,-1 1 0,1 0 0,-7-1 0,5 1 0,0 0 0,-1 0 0,1 1 0,-1 0 0,1 0 0,0 1 0,-1 0 0,1 0 0,0 0 0,-1 0 0,1 1 0,0 0 0,0 0 0,0 0 0,0 0 0,1 1 0,-1 0 0,1 0 0,-1 1 0,1-1 0,0 1 0,0-1 0,1 1 0,-1 1 0,1-1 0,0 0 0,0 1 0,-4 7 0,5-7 0,-1-1 0,1 1 0,0 0 0,0-1 0,0 1 0,1 0 0,0 0 0,0 0 0,0 1 0,0-1 0,1 0 0,0 0 0,0 0 0,0 0 0,1 0 0,0 1 0,0-1 0,0 0 0,0 0 0,1-1 0,0 1 0,0 0 0,0 0 0,1-1 0,0 1 0,0-1 0,0 0 0,0 0 0,0 0 0,5 4 0,11 5 0,1 0 0,0-1 0,1-1 0,1-1 0,-1 0 0,26 6 0,-11-3 0,36 19 0,-68-30 0,0 0 0,-1 0 0,0 0 0,0 0 0,0 1 0,0-1 0,5 6 0,-8-7 0,1 0 0,-1-1 0,1 1 0,-1 0 0,1 0 0,-1 0 0,1-1 0,-1 1 0,0 0 0,0 0 0,1 0 0,-1 0 0,0 0 0,0 0 0,0 0 0,0 0 0,0 0 0,0 0 0,0 0 0,-1-1 0,1 1 0,0 0 0,0 0 0,-1 0 0,1 0 0,0 0 0,-1 0 0,1-1 0,-1 1 0,1 0 0,-1 0 0,0-1 0,1 1 0,-1 0 0,0-1 0,-1 2 0,-6 5 0,-2-1 0,1 0 0,-1 0 0,1-1 0,-1 0 0,-1-1 0,1 0 0,-15 3 0,-6 0 0,-53 5 0,70-11-170,0 0-1,1-1 0,-1-1 1,0 0-1,0-1 0,1 0 1,-15-5-1,-2-4-6655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47.697"/>
    </inkml:context>
    <inkml:brush xml:id="br0">
      <inkml:brushProperty name="width" value="0.05" units="cm"/>
      <inkml:brushProperty name="height" value="0.05" units="cm"/>
      <inkml:brushProperty name="color" value="#FFFFFF"/>
    </inkml:brush>
  </inkml:definitions>
  <inkml:trace contextRef="#ctx0" brushRef="#br0">90 235 24575,'-12'-6'0,"1"-1"0,-18-15 0,25 19 0,0 0 0,1 0 0,0 0 0,-1-1 0,1 1 0,1-1 0,-1 0 0,0 0 0,1 0 0,-4-8 0,6 12 0,0-1 0,0 1 0,0-1 0,0 1 0,0-1 0,-1 1 0,1-1 0,0 1 0,0-1 0,0 0 0,1 1 0,-1-1 0,0 1 0,0-1 0,0 1 0,0-1 0,0 1 0,1-1 0,-1 1 0,0-1 0,0 1 0,1-1 0,-1 1 0,0-1 0,1 1 0,-1 0 0,1-1 0,-1 1 0,1-1 0,1 0 0,-1 1 0,1-1 0,-1 0 0,1 1 0,-1 0 0,1-1 0,0 1 0,-1 0 0,1 0 0,2 0 0,3 1 0,0-1 0,0 1 0,-1 1 0,8 2 0,5 3 0,-1 2 0,0 0 0,0 1 0,-1 1 0,0 0 0,-1 1 0,-1 1 0,1 1 0,-2 0 0,0 1 0,-1 0 0,-1 1 0,0 1 0,-1 0 0,-1 0 0,16 38 0,-23-47 0,-1 0 0,1 0 0,-1 0 0,-1 1 0,0-1 0,0 1 0,-1-1 0,0 1 0,-1 10 0,1-17 0,0 1 0,-1-1 0,1 0 0,-1 0 0,1 1 0,-1-1 0,0 0 0,0 0 0,0 0 0,0 0 0,0 0 0,0 0 0,-1 0 0,1 0 0,-1-1 0,1 1 0,-1 0 0,1-1 0,-1 1 0,0-1 0,0 0 0,0 0 0,0 1 0,0-1 0,0 0 0,0-1 0,0 1 0,0 0 0,-1-1 0,1 1 0,0-1 0,0 1 0,-1-1 0,1 0 0,0 0 0,-1 0 0,1-1 0,0 1 0,-3-1 0,2 0 0,-1 0 0,0 0 0,0 0 0,1-1 0,-1 0 0,1 1 0,-1-1 0,1-1 0,0 1 0,0 0 0,0-1 0,0 0 0,0 1 0,0-1 0,1 0 0,-1 0 0,1-1 0,0 1 0,0 0 0,0-1 0,1 0 0,-3-6 0,1 0 0,-1 0 0,2-1 0,0 0 0,0 0 0,1 0 0,0 0 0,1-12 0,2 2 0,0-1 0,2 1 0,1 1 0,1-1 0,0 1 0,1 0 0,2 0 0,0 0 0,1 2 0,0-1 0,2 1 0,0 1 0,1 0 0,1 0 0,1 2 0,0 0 0,28-22 0,-37 33-227,-1 1-1,1-1 1,1 1-1,-1 0 1,12-3-1,0 2-6598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27.600"/>
    </inkml:context>
    <inkml:brush xml:id="br0">
      <inkml:brushProperty name="width" value="0.05" units="cm"/>
      <inkml:brushProperty name="height" value="0.05" units="cm"/>
      <inkml:brushProperty name="color" value="#FFFFFF"/>
    </inkml:brush>
  </inkml:definitions>
  <inkml:trace contextRef="#ctx0" brushRef="#br0">0 611 24575,'1'-1'0,"-1"1"0,0-1 0,0 0 0,1 1 0,-1-1 0,0 0 0,1 1 0,-1-1 0,0 1 0,1-1 0,-1 1 0,1-1 0,-1 1 0,1-1 0,-1 1 0,1-1 0,0 1 0,-1-1 0,1 1 0,-1 0 0,1 0 0,0-1 0,-1 1 0,1 0 0,0 0 0,-1 0 0,1-1 0,1 1 0,24-3 0,-22 3 0,304-4 0,-176 6 0,583-11-1056,-75 1 161,-2 7 943,1661-21-3872,-824-29 3860,489-13-729,-566 45 831,-646 9-72,-309 2-78,520-28 12,-1-28 0,-195 11 0,851-27 329,-619 29-329,186-7 0,347 35 0,-1497 22 0,965-16 0,212-1 0,-38 30 1063,649 41 535,-1368-30 1567,-411-22-3153,0-2 1,77-11-1,-94 8-12,-1 2 0,1 1 0,46 4 0,-72-3 0,1 0 0,-1 1 0,1-1 0,-1 0 0,0 1 0,1 0 0,-1-1 0,1 1 0,-1 0 0,0 0 0,0-1 0,1 1 0,-1 0 0,0 0 0,0 0 0,0 1 0,0-1 0,0 0 0,0 0 0,-1 0 0,1 1 0,0-1 0,0 0 0,-1 1 0,1-1 0,-1 1 0,0-1 0,1 1 0,-1-1 0,0 1 0,0-1 0,0 1 0,0-1 0,0 2 0,0 9 0,-1-1 0,0 1 0,-5 18 0,2-10 0,-29 332-1365,30-288-5461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48.010"/>
    </inkml:context>
    <inkml:brush xml:id="br0">
      <inkml:brushProperty name="width" value="0.05" units="cm"/>
      <inkml:brushProperty name="height" value="0.05" units="cm"/>
      <inkml:brushProperty name="color" value="#FFFFFF"/>
    </inkml:brush>
  </inkml:definitions>
  <inkml:trace contextRef="#ctx0" brushRef="#br0">382 139 24575,'2'-2'0,"-1"0"0,1-1 0,0 1 0,-1-1 0,0 1 0,1-1 0,-1 1 0,0-1 0,0 0 0,0 1 0,-1-1 0,1 0 0,-1 0 0,1 1 0,-1-1 0,0 0 0,0 0 0,-1 0 0,1 0 0,-1-5 0,0 4 0,0 1 0,0-1 0,-1 1 0,1-1 0,-1 1 0,1 0 0,-1-1 0,0 1 0,0 0 0,-1 0 0,1 0 0,-1 0 0,1 1 0,-1-1 0,-4-2 0,1 1 0,-1 1 0,0 0 0,0 0 0,0 0 0,0 1 0,0 0 0,-1 1 0,1 0 0,0 0 0,-1 0 0,1 1 0,-1 0 0,1 0 0,-1 1 0,1 0 0,-1 1 0,-13 3 0,7 0 0,0 1 0,0-1 0,0 2 0,1 0 0,0 1 0,1 0 0,-1 1 0,-10 10 0,15-11 0,0 0 0,0 1 0,1 0 0,0 0 0,0 1 0,1-1 0,1 2 0,0-1 0,0 0 0,1 1 0,0 0 0,0 0 0,2 0 0,-1 0 0,1 1 0,0 12 0,2-16 0,0 1 0,0 0 0,1-1 0,1 0 0,-1 1 0,1-1 0,0 0 0,1 0 0,0 0 0,1 0 0,-1 0 0,1 0 0,1-1 0,-1 0 0,1 0 0,1 0 0,-1-1 0,1 0 0,0 0 0,0 0 0,1-1 0,10 7 0,-7-6 31,0 0 0,1-1 0,0-1 0,0 1 0,0-2 0,0 1 0,1-2 0,-1 0 1,1 0-1,22 0 0,-18-2-245,0-1 1,0-1 0,0 0-1,0-1 1,-1-1 0,1 0-1,20-9 1,3-6-6613</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48.809"/>
    </inkml:context>
    <inkml:brush xml:id="br0">
      <inkml:brushProperty name="width" value="0.05" units="cm"/>
      <inkml:brushProperty name="height" value="0.05" units="cm"/>
      <inkml:brushProperty name="color" value="#FFFFFF"/>
    </inkml:brush>
  </inkml:definitions>
  <inkml:trace contextRef="#ctx0" brushRef="#br0">169 151 24575,'-3'-1'0,"0"0"0,1 1 0,-1-1 0,1 0 0,-1 0 0,1-1 0,0 1 0,0 0 0,-1-1 0,1 0 0,0 1 0,0-1 0,0 0 0,0 0 0,1 0 0,-1 0 0,1 0 0,-1 0 0,-1-4 0,4 2 0,4 9 0,5 9 0,-9-12 0,0 0 0,-1 0 0,1 0 0,0 1 0,-1-1 0,0 0 0,1 0 0,-1 0 0,0 0 0,0 0 0,-1 0 0,1 1 0,0-1 0,-1 0 0,1 0 0,-1 0 0,1 0 0,-1 0 0,0 0 0,0 0 0,0 0 0,0 0 0,0-1 0,-1 1 0,1 0 0,-1-1 0,1 1 0,-1-1 0,1 1 0,-1-1 0,0 0 0,1 1 0,-1-1 0,0 0 0,0 0 0,0-1 0,0 1 0,0 0 0,-3 0 0,1 1 0,-1-1 0,1 0 0,-1 0 0,1 0 0,-1-1 0,0 1 0,0-1 0,1 0 0,-1-1 0,0 1 0,0-1 0,1 0 0,-1 0 0,1 0 0,-1-1 0,1 1 0,-7-4 0,10 4 0,0 1 0,0-1 0,0 0 0,0 0 0,0 0 0,0 1 0,0-1 0,0 0 0,0 0 0,0 0 0,1-1 0,-1 1 0,0 0 0,1 0 0,-1 0 0,1 0 0,-1-1 0,1 1 0,-1 0 0,1-1 0,0 1 0,0-2 0,0 1 0,0 0 0,1 0 0,-1 0 0,1 0 0,0 0 0,-1 0 0,1 0 0,0 0 0,0 1 0,0-1 0,0 0 0,1 1 0,1-3 0,3-2 0,1-1 0,1 1 0,-1 0 0,1 0 0,9-4 0,-4 3 0,0 0 0,24-9 0,-32 15 0,0-1 0,0 1 0,0 0 0,0 0 0,0 0 0,1 1 0,-1-1 0,0 1 0,0 1 0,0-1 0,7 2 0,-11-2 0,-1 0 0,1 0 0,-1 0 0,1 0 0,0 0 0,-1 0 0,1 0 0,-1 1 0,1-1 0,0 0 0,-1 0 0,1 0 0,-1 1 0,1-1 0,-1 0 0,1 1 0,-1-1 0,1 1 0,-1-1 0,1 0 0,-1 1 0,0-1 0,1 1 0,-1-1 0,0 1 0,1-1 0,-1 1 0,0-1 0,0 1 0,1 0 0,-1-1 0,0 1 0,0-1 0,0 1 0,0-1 0,0 1 0,0 0 0,0-1 0,0 1 0,0 1 0,-1-1 0,1 0 0,-1 0 0,0 0 0,0 0 0,0 0 0,0 0 0,0 0 0,0-1 0,0 1 0,0 0 0,-1-1 0,1 1 0,0 0 0,0-1 0,-1 1 0,1-1 0,0 0 0,-2 1 0,-3 0 0,0 0 0,-1 0 0,1 0 0,0-1 0,0 0 0,-1 0 0,1 0 0,0-1 0,-1 0 0,1 0 0,-8-3 0,13 4 0,1 0 0,0 0 0,0-1 0,0 1 0,-1 0 0,1 0 0,0 0 0,0 0 0,0 0 0,-1 0 0,1 0 0,0 0 0,0 0 0,0-1 0,0 1 0,0 0 0,-1 0 0,1 0 0,0 0 0,0 0 0,0-1 0,0 1 0,0 0 0,0 0 0,0 0 0,-1-1 0,1 1 0,0 0 0,0 0 0,0 0 0,0-1 0,0 1 0,0 0 0,0 0 0,0 0 0,0-1 0,0 1 0,0 0 0,0 0 0,0 0 0,1-1 0,-1 1 0,0 0 0,0 0 0,10-7 0,15-2 0,257-61 0,-280 70 54,-4 1 63,-11 5 54,-19 6-1878,12-7-5119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49.412"/>
    </inkml:context>
    <inkml:brush xml:id="br0">
      <inkml:brushProperty name="width" value="0.05" units="cm"/>
      <inkml:brushProperty name="height" value="0.05" units="cm"/>
      <inkml:brushProperty name="color" value="#FFFFFF"/>
    </inkml:brush>
  </inkml:definitions>
  <inkml:trace contextRef="#ctx0" brushRef="#br0">81 285 24575,'-12'0'0,"9"1"0,-1-1 0,1 1 0,0-1 0,0 0 0,0 0 0,0-1 0,-1 1 0,1 0 0,0-1 0,0 0 0,0 0 0,0 0 0,0 0 0,0 0 0,0-1 0,-3-1 0,6 2 0,0 1 0,0 0 0,-1-1 0,1 1 0,0-1 0,0 1 0,0 0 0,-1-1 0,1 1 0,0-1 0,0 1 0,0 0 0,0-1 0,0 1 0,0-1 0,0 1 0,0-1 0,0 1 0,0-1 0,0 1 0,0 0 0,0-1 0,0 1 0,1-1 0,-1 1 0,0-1 0,0 1 0,0 0 0,1-1 0,-1 1 0,0 0 0,0-1 0,1 1 0,-1 0 0,0-1 0,1 1 0,-1 0 0,0-1 0,1 1 0,-1 0 0,0 0 0,1 0 0,-1-1 0,1 1 0,-1 0 0,1 0 0,-1 0 0,0 0 0,1 0 0,23-6 0,-20 6 0,-1 0 0,1 0 0,0 0 0,-1 0 0,1 1 0,-1 0 0,1-1 0,-1 1 0,1 1 0,-1-1 0,1 0 0,-1 1 0,0 0 0,0 0 0,0 0 0,0 0 0,0 0 0,0 0 0,-1 1 0,1 0 0,-1-1 0,1 1 0,-1 0 0,0 0 0,0 0 0,0 1 0,-1-1 0,1 0 0,0 4 0,4 11 0,-1-1 0,-1 1 0,0 0 0,1 28 0,-4-32 0,29 368 0,-33-409 0,0-10 0,-12-52 0,-62-168 0,3 12 0,70 231 0,1 0 0,0 0 0,1 0 0,1 0 0,0-18 0,1 29 0,0 1 0,0-1 0,1 0 0,-1 0 0,1 1 0,0-1 0,0 0 0,0 1 0,0-1 0,0 0 0,0 1 0,1-1 0,-1 1 0,1 0 0,0 0 0,0 0 0,-1-1 0,1 1 0,1 1 0,-1-1 0,0 0 0,0 1 0,1-1 0,-1 1 0,1-1 0,-1 1 0,1 0 0,-1 0 0,1 0 0,0 1 0,0-1 0,-1 1 0,6-1 0,1 1 0,0 0 0,0 0 0,0 1 0,0 1 0,0-1 0,-1 1 0,1 1 0,0 0 0,-1 0 0,13 7 0,1 1 0,-1 1 0,33 27 0,-42-30 0,-1 1 0,0 0 0,-1 0 0,0 1 0,-1 1 0,0 0 0,-1 0 0,0 0 0,7 18 0,-12-25 0,-1 1 0,0 0 0,0-1 0,-1 1 0,1 0 0,-1 0 0,-1 0 0,1 0 0,-1 0 0,0 0 0,0 0 0,-1 0 0,0 0 0,0 0 0,0-1 0,-1 1 0,0 0 0,0-1 0,0 1 0,-1-1 0,1 1 0,-1-1 0,-1 0 0,1 0 0,-6 5 0,0-1 38,0-1 0,0 0 0,0 0 0,-1-1 0,-1 0 0,1-1 0,-1-1 0,-12 6 0,0-2-607,-1-1 0,-45 9 0,29-10-6257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49.942"/>
    </inkml:context>
    <inkml:brush xml:id="br0">
      <inkml:brushProperty name="width" value="0.05" units="cm"/>
      <inkml:brushProperty name="height" value="0.05" units="cm"/>
      <inkml:brushProperty name="color" value="#FFFFFF"/>
    </inkml:brush>
  </inkml:definitions>
  <inkml:trace contextRef="#ctx0" brushRef="#br0">37 241 24575,'0'-5'0,"0"1"0,-1 0 0,0-1 0,0 1 0,0 0 0,-1 0 0,0 0 0,1 0 0,-1 0 0,-1 0 0,1 0 0,-4-4 0,-4-8 0,9 15 0,1 1 0,0 0 0,-1-1 0,1 1 0,0 0 0,0-1 0,-1 1 0,1 0 0,0-1 0,0 1 0,0 0 0,-1-1 0,1 1 0,0-1 0,0 1 0,0-1 0,0 1 0,0 0 0,0-1 0,0 1 0,0-1 0,0 1 0,0-1 0,0 1 0,0 0 0,0-1 0,0 1 0,0-1 0,0 1 0,0-1 0,1 1 0,-1 0 0,0-1 0,0 1 0,1 0 0,-1-1 0,0 1 0,0 0 0,1-1 0,-1 1 0,2-1 0,0 1 0,-1 0 0,1 0 0,-1 0 0,1 0 0,0 0 0,-1 0 0,1 1 0,-1-1 0,1 0 0,1 2 0,44 17 0,-15-1 0,0 1 0,38 31 0,-52-35 0,0 0 0,-1 2 0,-1 0 0,25 34 0,-35-42 0,0 0 0,-1 1 0,-1 0 0,1 0 0,-1 0 0,-1 0 0,4 19 0,-6-26 0,-1 0 0,1-1 0,-1 1 0,0 0 0,0 0 0,0-1 0,0 1 0,0 0 0,0 0 0,-1 0 0,0-1 0,1 1 0,-1 0 0,0-1 0,0 1 0,0-1 0,-1 1 0,1-1 0,-1 0 0,1 1 0,-1-1 0,0 0 0,0 0 0,0 0 0,0 0 0,0 0 0,0-1 0,0 1 0,-1-1 0,1 1 0,-1-1 0,1 0 0,-1 0 0,-4 2 0,4-3 0,0 1 0,-1 0 0,1-1 0,0 0 0,0 0 0,-1 0 0,1 0 0,0 0 0,-1-1 0,1 1 0,0-1 0,0 0 0,0 0 0,0 0 0,0 0 0,0-1 0,0 1 0,0-1 0,0 0 0,1 1 0,-1-1 0,0-1 0,1 1 0,0 0 0,0-1 0,-1 1 0,1-1 0,1 1 0,-1-1 0,-1-3 0,-1-2 0,0 1 0,0-1 0,1 0 0,0 0 0,1-1 0,0 1 0,0 0 0,1-1 0,0 1 0,0-14 0,3 0 0,1 1 0,1-1 0,0 1 0,2 0 0,0 0 0,2 0 0,0 1 0,17-31 0,-14 33 0,0 0 0,0 1 0,2 1 0,0-1 0,1 2 0,1 0 0,0 1 0,1 0 0,19-12 0,-32 24 0,1 0 0,-1 0 0,1 0 0,0 0 0,-1 0 0,1 1 0,0 0 0,0 0 0,0 0 0,0 0 0,0 1 0,0-1 0,0 1 0,1 0 0,7 1 0,-8 0 0,0 1 0,0-1 0,1 1 0,-1 0 0,0 0 0,-1 1 0,1-1 0,0 1 0,-1-1 0,1 1 0,-1 1 0,0-1 0,0 0 0,3 5 0,22 29 0,-2 1 0,26 50 0,32 86 0,-51-103 0,-6-23-1365,-15-33-5461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50.115"/>
    </inkml:context>
    <inkml:brush xml:id="br0">
      <inkml:brushProperty name="width" value="0.05" units="cm"/>
      <inkml:brushProperty name="height" value="0.05" units="cm"/>
      <inkml:brushProperty name="color" value="#FFFFFF"/>
    </inkml:brush>
  </inkml:definitions>
  <inkml:trace contextRef="#ctx0" brushRef="#br0">136 288 24575,'-3'-12'0,"-6"-15"0,-6-16 0,-5-9 0,-3 2 0,3 6 0,2 10 0,3 14 0,5 14 0,7 14 0,7 10 0,9 13 0,5 8 0,-1-1-8191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50.455"/>
    </inkml:context>
    <inkml:brush xml:id="br0">
      <inkml:brushProperty name="width" value="0.05" units="cm"/>
      <inkml:brushProperty name="height" value="0.05" units="cm"/>
      <inkml:brushProperty name="color" value="#FFFFFF"/>
    </inkml:brush>
  </inkml:definitions>
  <inkml:trace contextRef="#ctx0" brushRef="#br0">1 224 24575,'6'0'0,"0"1"0,0 0 0,0 0 0,0 1 0,0 0 0,0 0 0,0 0 0,0 1 0,7 4 0,51 36 0,-35-22 0,14 10 0,-24-16 0,1-1 0,35 19 0,-54-33 0,0 1 0,0-1 0,0 0 0,-1 1 0,1-1 0,0 0 0,0 1 0,0-1 0,0 0 0,-1 0 0,1 0 0,0 0 0,0 0 0,0 0 0,0 0 0,0 0 0,0 0 0,0 0 0,-1 0 0,1-1 0,0 1 0,0 0 0,0-1 0,0 1 0,-1-1 0,2 0 0,-1 0 0,0 0 0,0 0 0,0-1 0,-1 1 0,1 0 0,0-1 0,-1 1 0,1-1 0,-1 1 0,0 0 0,1-1 0,-1 1 0,0-1 0,0-1 0,0-9 0,0 1 0,-1-1 0,-3-14 0,3 18 0,-8-48 0,2 20 0,2 0 0,1-1 0,2 1 0,4-47 0,-2 82 10,3-18 319,-3 19-355,0-1 0,0 1 1,0 0-1,0 0 0,0 0 0,1-1 0,-1 1 0,0 0 1,0 0-1,0 0 0,0-1 0,0 1 0,0 0 1,0 0-1,0 0 0,1 0 0,-1-1 0,0 1 0,0 0 1,0 0-1,0 0 0,1 0 0,-1 0 0,0-1 1,0 1-1,0 0 0,1 0 0,-1 0 0,0 0 0,0 0 1,1 0-1,-1 0 0,0 0 0,0 0 0,0 0 0,1 0 1,-1 0-1,0 0 0,0 0 0,1 0 0,-1 0 1,0 0-1,0 0 0,0 0 0,1 0 0,-1 1 0,0-1 1,0 0-1,0 0 0,0 0 0,1 0 0,-1 0 1,0 0-1,0 1 0,0-1 0,0 0 0,1 0 0,-1 0 1,0 1-1,0-1 0,0 0 0,0 0 0,0 0 1,0 1-1,0-1 0,7 10-6800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51.110"/>
    </inkml:context>
    <inkml:brush xml:id="br0">
      <inkml:brushProperty name="width" value="0.05" units="cm"/>
      <inkml:brushProperty name="height" value="0.05" units="cm"/>
      <inkml:brushProperty name="color" value="#FFFFFF"/>
    </inkml:brush>
  </inkml:definitions>
  <inkml:trace contextRef="#ctx0" brushRef="#br0">195 868 24575,'3'-8'0,"0"0"0,0 0 0,-1 0 0,0-1 0,0 1 0,1-16 0,-2-56 0,-2 45 0,2 16 0,-1 3 0,0 0 0,-4-28 0,4 41 0,0-1 0,-1 1 0,0 0 0,0 0 0,0 0 0,0 0 0,0 0 0,-1 0 0,1 0 0,-1 1 0,0-1 0,0 1 0,0-1 0,0 1 0,0-1 0,0 1 0,-1 0 0,1 0 0,-6-3 0,6 4 0,-1 0 0,1 1 0,-1-1 0,0 1 0,1-1 0,-1 1 0,0 0 0,1 0 0,-1 0 0,0 1 0,1-1 0,-1 0 0,0 1 0,1 0 0,-1 0 0,1 0 0,-1 0 0,1 0 0,0 0 0,-1 0 0,1 1 0,0-1 0,0 1 0,0 0 0,-4 3 0,-3 4 0,0 0 0,1 1 0,0 0 0,-6 11 0,5-7 0,1 0 0,1 1 0,1 0 0,0 0 0,1 1 0,0 0 0,2 0 0,0 0 0,0 0 0,2 0 0,0 28 0,1-36 0,1 0 0,0 0 0,0 0 0,1-1 0,0 1 0,1 0 0,-1-1 0,2 0 0,-1 1 0,1-1 0,5 8 0,-5-10 0,0 0 0,1-1 0,-1 0 0,1 0 0,0 0 0,0 0 0,0-1 0,0 0 0,0 0 0,1 0 0,0-1 0,-1 1 0,1-2 0,0 1 0,0 0 0,8 0 0,-9-1 0,1 0 0,0-1 0,-1 0 0,1 0 0,0 0 0,0 0 0,-1-1 0,1 0 0,0 0 0,-1-1 0,1 0 0,-1 0 0,0 0 0,1 0 0,-1-1 0,0 0 0,-1 0 0,1 0 0,0-1 0,-1 1 0,0-1 0,0 0 0,0 0 0,0-1 0,-1 1 0,1-1 0,-1 0 0,0 0 0,-1 0 0,1 0 0,-1-1 0,0 1 0,0 0 0,-1-1 0,0 0 0,0 1 0,0-1 0,0 0 0,-1-9 0,-2-11 0,-1 20 0,-3 18 0,4-4 0,1-1 0,-1 1 0,1 0 0,0 0 0,1-1 0,0 1 0,0 0 0,1 0 0,0-1 0,0 1 0,1 0 0,0-1 0,3 10 0,-3-13 0,-1 0 0,1-1 0,0 0 0,0 1 0,0-1 0,0 0 0,1 0 0,-1 0 0,1 0 0,0-1 0,0 1 0,0-1 0,0 1 0,0-1 0,0 0 0,0 0 0,1-1 0,-1 1 0,1-1 0,0 1 0,-1-1 0,1 0 0,0-1 0,0 1 0,0 0 0,-1-1 0,1 0 0,6-1 0,1 0 0,0-1 0,-1 0 0,1-1 0,-1 0 0,0 0 0,0-1 0,0-1 0,-1 0 0,1 0 0,-1-1 0,0 0 0,-1 0 0,1-1 0,-1 0 0,-1-1 0,1 0 0,-1 0 0,-1 0 0,8-12 0,-5 5 0,0-1 0,-1 0 0,-1 0 0,0-1 0,-1 0 0,-1 0 0,0-1 0,-2 1 0,0-1 0,1-32 0,-5 9 0,-2 1 0,-2 0 0,-1 0 0,-12-39 0,-58-151 0,73 222 0,-9-25 0,-2 0 0,-32-56 0,45 87 0,0 0 0,0 1 0,0-1 0,0 1 0,0-1 0,0 1 0,0 0 0,-1-1 0,1 1 0,-1 0 0,1 0 0,-1 0 0,1 0 0,-4-2 0,4 3 0,1 0 0,-1 0 0,1 0 0,0 1 0,-1-1 0,1 0 0,-1 0 0,1 0 0,0 0 0,-1 0 0,1 0 0,0 0 0,-1 1 0,1-1 0,-1 0 0,1 0 0,0 1 0,0-1 0,-1 0 0,1 0 0,0 1 0,-1-1 0,1 0 0,0 1 0,-7 17 0,5 4 0,0 0 0,1 1 0,1-1 0,2 0 0,3 22 0,26 111 0,-26-133 0,24 94-455,4-2 0,52 115 0,-73-202-6371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51.440"/>
    </inkml:context>
    <inkml:brush xml:id="br0">
      <inkml:brushProperty name="width" value="0.05" units="cm"/>
      <inkml:brushProperty name="height" value="0.05" units="cm"/>
      <inkml:brushProperty name="color" value="#FFFFFF"/>
    </inkml:brush>
  </inkml:definitions>
  <inkml:trace contextRef="#ctx0" brushRef="#br0">21 466 24575,'-2'-2'0,"0"1"0,0-1 0,1 0 0,-1 0 0,1 0 0,0 0 0,-1 0 0,1 0 0,0 0 0,0 0 0,0 0 0,0-1 0,1 1 0,-1 0 0,1-1 0,-1 1 0,1 0 0,0-3 0,0 3 0,1 1 0,-1 0 0,1-1 0,-1 1 0,1 0 0,0-1 0,-1 1 0,1 0 0,0 0 0,0 0 0,0-1 0,0 1 0,0 0 0,0 0 0,0 0 0,1 1 0,-1-1 0,0 0 0,0 0 0,1 1 0,-1-1 0,0 1 0,1-1 0,-1 1 0,1-1 0,-1 1 0,1 0 0,-1 0 0,3 0 0,105-10 0,-23 3 0,-69 5 0,157-26 0,-157 24 0,-1-1 0,1 0 0,-1-1 0,0-1 0,0-1 0,-1 0 0,0-1 0,13-11 0,-23 16 0,-1 0 0,1 0 0,-1-1 0,-1 1 0,1-1 0,-1 0 0,0 0 0,0 0 0,0 0 0,-1-1 0,1 1 0,-1-1 0,-1 0 0,1 1 0,-1-1 0,0 0 0,0 0 0,-1 0 0,1 0 0,-1 0 0,-1 1 0,1-1 0,-1 0 0,0 0 0,-4-11 0,3 10 0,-1-1 0,0 0 0,0 1 0,-1 0 0,0 0 0,-1 0 0,1 0 0,-1 1 0,-1-1 0,1 1 0,-1 1 0,0-1 0,0 1 0,-1 0 0,1 0 0,-1 1 0,0 0 0,-11-5 0,14 8 0,0-1 0,0 1 0,0 0 0,-1 0 0,1 0 0,0 0 0,-1 1 0,1 0 0,0 0 0,-1 0 0,1 0 0,-1 1 0,1 0 0,0 0 0,0 0 0,-8 3 0,7-2 0,0 1 0,0 0 0,0 1 0,0-1 0,1 1 0,-1 0 0,1 0 0,0 1 0,0-1 0,1 1 0,-4 5 0,-2 5 0,2 0 0,-1 1 0,2 0 0,0 0 0,1 0 0,1 1 0,-4 28 0,6-24 0,0 1 0,2-1 0,1 1 0,0-1 0,2 0 0,0 1 0,1-1 0,2-1 0,0 1 0,1-1 0,1 0 0,1 0 0,12 20 0,-16-32-195,0-1 0,1 0 0,0 0 0,0-1 0,0 1 0,13 8 0,7 2-6631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51.782"/>
    </inkml:context>
    <inkml:brush xml:id="br0">
      <inkml:brushProperty name="width" value="0.05" units="cm"/>
      <inkml:brushProperty name="height" value="0.05" units="cm"/>
      <inkml:brushProperty name="color" value="#FFFFFF"/>
    </inkml:brush>
  </inkml:definitions>
  <inkml:trace contextRef="#ctx0" brushRef="#br0">35 1 24575,'-1'0'0,"-1"0"0,1 0 0,-1 0 0,1 0 0,-1 0 0,0 0 0,1 0 0,-1 0 0,1 1 0,-1-1 0,1 1 0,0-1 0,-1 1 0,1 0 0,-1 0 0,1-1 0,-2 3 0,2-2 0,1 1 0,-1-1 0,1 0 0,-1 0 0,1 1 0,0-1 0,0 0 0,0 1 0,0-1 0,0 1 0,0-1 0,0 0 0,0 1 0,0-1 0,1 0 0,-1 1 0,1-1 0,-1 0 0,1 0 0,-1 1 0,2 0 0,23 52 0,34 53 0,16 33 0,-74-138 0,0 1 0,0-1 0,0 0 0,0 1 0,-1-1 0,1 1 0,-1-1 0,0 1 0,1 0 0,-1-1 0,0 1 0,-1 3 0,1-5 0,0-1 0,0 0 0,0 1 0,-1-1 0,1 1 0,0-1 0,0 1 0,-1-1 0,1 0 0,0 1 0,-1-1 0,1 1 0,0-1 0,-1 0 0,1 1 0,0-1 0,-1 0 0,1 0 0,-1 1 0,1-1 0,-1 0 0,1 0 0,0 0 0,-2 1 0,1-1 0,-1 0 0,1 0 0,-1 0 0,0-1 0,1 1 0,-1 0 0,1 0 0,-1-1 0,1 1 0,-1-1 0,-1-1 0,-9-3-105,1-2 0,0 1 0,1-1 0,0-1 0,0 0 0,0-1 0,1 0 0,0 0 0,1 0 0,0-1 0,1-1 0,-9-13 0,2-2-6721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52.110"/>
    </inkml:context>
    <inkml:brush xml:id="br0">
      <inkml:brushProperty name="width" value="0.05" units="cm"/>
      <inkml:brushProperty name="height" value="0.05" units="cm"/>
      <inkml:brushProperty name="color" value="#FFFFFF"/>
    </inkml:brush>
  </inkml:definitions>
  <inkml:trace contextRef="#ctx0" brushRef="#br0">134 89 24575,'-15'-9'0,"0"0"0,-26-20 0,26 17 0,-28-16 0,43 28 0,0 0 0,0 0 0,0 0 0,0 0 0,0 0 0,0-1 0,0 1 0,0 0 0,0 0 0,0 0 0,-1 0 0,1 0 0,0 0 0,0 0 0,0 0 0,0 0 0,0 0 0,0 0 0,0 0 0,0 0 0,0 0 0,-1 0 0,1 0 0,0 0 0,0 0 0,0 0 0,0 0 0,0 0 0,0 0 0,0 0 0,0 0 0,0 0 0,-1 0 0,1 0 0,0 0 0,0 0 0,0 0 0,0 0 0,0 0 0,0 0 0,0 0 0,0 0 0,0 0 0,0 0 0,-1 0 0,1 1 0,0-1 0,0 0 0,0 0 0,0 0 0,0 0 0,0 0 0,0 0 0,0 0 0,0 0 0,0 0 0,0 0 0,0 1 0,0-1 0,0 0 0,0 0 0,0 0 0,3 10 0,11 13 0,-13-21 0,50 81 0,-3 2 0,-5 2 0,-3 2 0,53 178 0,-83-228 0,-1 0 0,-3 1 0,4 72 0,-10-96 0,-1-1 0,-1 1 0,0-1 0,-1 0 0,-6 22 0,5-28 0,1 0 0,-1 0 0,-1-1 0,0 1 0,0-1 0,0 0 0,-1 0 0,0-1 0,-12 12 0,10-13-85,0 0 0,0-1-1,-1 0 1,0 0 0,0-1-1,0 0 1,0 0 0,-1-1-1,1 0 1,-1-1 0,0 0-1,0-1 1,1 0 0,-1 0-1,-19-2 1,-10-2-6741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28.270"/>
    </inkml:context>
    <inkml:brush xml:id="br0">
      <inkml:brushProperty name="width" value="0.05" units="cm"/>
      <inkml:brushProperty name="height" value="0.05" units="cm"/>
      <inkml:brushProperty name="color" value="#FFFFFF"/>
    </inkml:brush>
  </inkml:definitions>
  <inkml:trace contextRef="#ctx0" brushRef="#br0">3 0 24575,'-3'3'0,"5"-2"0,5-1 0,8-1 0,3 0 0,2 7 0,-2 4 0,-1 7 0,-1 6 0,0 6 0,-3 3 0,0 2 0,-3 2 0,-3 0 0,-2-6-8191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52.281"/>
    </inkml:context>
    <inkml:brush xml:id="br0">
      <inkml:brushProperty name="width" value="0.05" units="cm"/>
      <inkml:brushProperty name="height" value="0.05" units="cm"/>
      <inkml:brushProperty name="color" value="#FFFFFF"/>
    </inkml:brush>
  </inkml:definitions>
  <inkml:trace contextRef="#ctx0" brushRef="#br0">46 38 24575,'-3'-3'0,"-4"-4"0,0-3 0,-3-1 0,1 5 0,2 6 0,4 7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52.675"/>
    </inkml:context>
    <inkml:brush xml:id="br0">
      <inkml:brushProperty name="width" value="0.05" units="cm"/>
      <inkml:brushProperty name="height" value="0.05" units="cm"/>
      <inkml:brushProperty name="color" value="#FFFFFF"/>
    </inkml:brush>
  </inkml:definitions>
  <inkml:trace contextRef="#ctx0" brushRef="#br0">240 296 24575,'1'-24'0,"7"-38"0,-5 47 0,0 0 0,-1 1 0,-1-1 0,-1 0 0,0 0 0,-3-25 0,1 35 0,1 1 0,0 0 0,-1-1 0,0 1 0,0 0 0,0 0 0,-1 0 0,1 1 0,-1-1 0,0 1 0,0-1 0,0 1 0,-1 0 0,1 0 0,-1 0 0,1 1 0,-1-1 0,0 1 0,0 0 0,0 0 0,0 0 0,-1 0 0,1 1 0,0 0 0,-1 0 0,1 0 0,-1 0 0,1 1 0,-8 0 0,5-1 0,-1 1 0,0 1 0,0-1 0,1 1 0,-1 1 0,1-1 0,-1 1 0,1 1 0,0-1 0,0 1 0,0 1 0,0-1 0,0 1 0,1 0 0,0 1 0,-11 8 0,16-11 0,-1 0 0,0 0 0,1 0 0,0 0 0,-1 0 0,1 0 0,0 0 0,0 0 0,0 0 0,0 1 0,1-1 0,-1 0 0,0 1 0,1-1 0,0 0 0,0 1 0,-1-1 0,2 1 0,-1-1 0,0 0 0,0 1 0,1-1 0,-1 0 0,1 1 0,0-1 0,-1 0 0,1 1 0,0-1 0,0 0 0,1 0 0,-1 0 0,0 0 0,1 0 0,-1 0 0,3 1 0,6 8 0,1-1 0,0 0 0,0-1 0,20 12 0,-21-14 0,66 40 0,-51-33 0,-1 1 0,-1 0 0,0 2 0,-1 1 0,26 26 0,-46-42 0,0 0 0,0 1 0,-1-1 0,1 0 0,0 1 0,-1-1 0,0 1 0,1-1 0,-1 1 0,0 0 0,-1-1 0,1 1 0,0 0 0,-1 0 0,1-1 0,-1 1 0,0 0 0,0 0 0,0 0 0,0 0 0,-1 0 0,1-1 0,-1 1 0,-1 3 0,0-2 0,0 0 0,0 0 0,-1-1 0,1 1 0,-1-1 0,0 1 0,0-1 0,0 0 0,-1 0 0,1-1 0,-1 1 0,0-1 0,1 0 0,-9 4 0,2-2-114,-1 0 1,0-1-1,0 0 0,0-1 0,0 0 1,0-1-1,-1 0 0,1-1 0,0 0 1,-1 0-1,-15-4 0,1 0-6712</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53.069"/>
    </inkml:context>
    <inkml:brush xml:id="br0">
      <inkml:brushProperty name="width" value="0.05" units="cm"/>
      <inkml:brushProperty name="height" value="0.05" units="cm"/>
      <inkml:brushProperty name="color" value="#FFFFFF"/>
    </inkml:brush>
  </inkml:definitions>
  <inkml:trace contextRef="#ctx0" brushRef="#br0">18 37 24575,'0'-6'0,"0"5"0,0-1 0,0 0 0,1 1 0,-1-1 0,0 0 0,-1 1 0,1-1 0,0 0 0,0 1 0,-1-1 0,1 0 0,-1 1 0,0-1 0,1 1 0,-1-1 0,0 1 0,-1-2 0,2 3 0,-1 0 0,1 0 0,0 0 0,-1 0 0,1 1 0,0-1 0,-1 0 0,1 0 0,0 1 0,-1-1 0,1 0 0,0 0 0,0 1 0,-1-1 0,1 0 0,0 1 0,0-1 0,0 0 0,-1 1 0,1-1 0,0 0 0,0 1 0,0-1 0,0 0 0,0 1 0,0-1 0,0 1 0,0-1 0,0 0 0,0 1 0,0-1 0,0 0 0,0 2 0,-2 15 0,0 8 0,1 0 0,2-1 0,0 1 0,2 0 0,1 0 0,13 46 0,-13-59 0,0 0 0,1 0 0,1 0 0,0-1 0,0 1 0,1-2 0,1 1 0,0-1 0,0 0 0,1 0 0,0-1 0,1 0 0,0-1 0,0 0 0,13 7 0,-20-14 0,-1 1 0,0-1 0,1 0 0,-1 0 0,1 0 0,0 0 0,-1 0 0,1 0 0,0-1 0,-1 0 0,1 1 0,0-1 0,0 0 0,-1 0 0,1 0 0,0-1 0,0 1 0,-1-1 0,1 1 0,0-1 0,-1 0 0,1 0 0,2-2 0,-2 1 0,0 0 0,0-1 0,-1 1 0,1-1 0,-1 0 0,1 1 0,-1-1 0,0 0 0,0 0 0,0-1 0,-1 1 0,1 0 0,-1-1 0,0 1 0,0-1 0,0 1 0,1-6 0,-1-5 0,0 0 0,-1 0 0,0 0 0,-1 1 0,0-1 0,-1 0 0,-1 0 0,0 1 0,-1 0 0,-1-1 0,0 1 0,-11-20 0,9 19 0,-2 0 0,1 1 0,-2 0 0,0 0 0,0 1 0,-1 0 0,0 1 0,-1 0 0,-1 1 0,-23-15 0,31 22 57,-1 1 0,0 0 0,0 0 0,1 0 0,-14-2 0,18 4-84,-1 0 1,1 0 0,-1 0 0,1 0-1,-1 0 1,1 0 0,-1 0 0,1 1-1,-1-1 1,1 0 0,-1 1-1,-2 1 1,4-2-24,-1 1-1,0-1 1,1 1-1,-1-1 0,1 1 1,-1-1-1,1 1 1,0 0-1,-1-1 1,1 1-1,-1 0 0,1 0 1,0-1-1,0 1 1,-1 0-1,1 0 1,0-1-1,0 1 0,0 0 1,0 0-1,0-1 1,0 1-1,0 0 1,0 0-1,0 0 1,1 1-1,2 8-6775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53.489"/>
    </inkml:context>
    <inkml:brush xml:id="br0">
      <inkml:brushProperty name="width" value="0.05" units="cm"/>
      <inkml:brushProperty name="height" value="0.05" units="cm"/>
      <inkml:brushProperty name="color" value="#FFFFFF"/>
    </inkml:brush>
  </inkml:definitions>
  <inkml:trace contextRef="#ctx0" brushRef="#br0">1 217 24575,'1'0'0,"0"0"0,1 0 0,-1-1 0,0 1 0,0-1 0,1 1 0,-1-1 0,0 1 0,0-1 0,0 0 0,0 0 0,0 0 0,0 1 0,0-1 0,0 0 0,0 0 0,0 0 0,0 0 0,-1-1 0,1 1 0,0 0 0,0-2 0,13-33 0,-10 23 0,-3 11 0,1-5 0,1-1 0,1 1 0,-1 0 0,1 0 0,7-9 0,-11 15 0,2 0 0,-1 0 0,0-1 0,0 1 0,0 0 0,0 0 0,1 0 0,-1 0 0,0 0 0,1 1 0,-1-1 0,1 0 0,-1 1 0,1-1 0,-1 1 0,1-1 0,-1 1 0,1 0 0,0 0 0,-1-1 0,1 1 0,0 0 0,-1 0 0,1 1 0,-1-1 0,1 0 0,0 1 0,-1-1 0,1 1 0,-1-1 0,1 1 0,-1-1 0,3 3 0,2 1 0,1 0 0,-1 1 0,-1 0 0,1 0 0,0 1 0,-1 0 0,0 0 0,7 12 0,29 58 0,-39-71 0,87 201 0,-77-176 0,-18-47 0,1-1 0,0 1 0,1-1 0,1 0 0,0-1 0,2 1 0,0-1 0,1 1 0,4-31 0,1 19 0,0 1 0,2 0 0,2 0 0,0 0 0,16-31 0,-23 55 0,1 1 0,-1-1 0,1 0 0,0 1 0,0 0 0,5-5 0,-8 8 0,1 0 0,0 1 0,0-1 0,-1 0 0,1 1 0,0-1 0,0 1 0,0-1 0,-1 1 0,1-1 0,0 1 0,0 0 0,0-1 0,0 1 0,0 0 0,0 0 0,0 0 0,0 0 0,0 0 0,0 0 0,0 0 0,0 0 0,0 0 0,0 0 0,0 0 0,0 1 0,0-1 0,0 0 0,0 1 0,-1-1 0,1 0 0,0 1 0,0-1 0,0 1 0,0 0 0,-1-1 0,1 1 0,0 0 0,1 1 0,3 4 0,0 1 0,-1 0 0,1 0 0,-1 0 0,0 0 0,3 12 0,16 52 0,-15-45 0,9 30 64,100 289-1493,-104-315-5397</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01.707"/>
    </inkml:context>
    <inkml:brush xml:id="br0">
      <inkml:brushProperty name="width" value="0.05" units="cm"/>
      <inkml:brushProperty name="height" value="0.05" units="cm"/>
      <inkml:brushProperty name="color" value="#FFFFFF"/>
    </inkml:brush>
  </inkml:definitions>
  <inkml:trace contextRef="#ctx0" brushRef="#br0">948 155 24575,'0'1'0,"0"-1"0,0 1 0,0-1 0,0 0 0,1 1 0,-1-1 0,0 1 0,0-1 0,0 1 0,0-1 0,1 0 0,-1 1 0,0-1 0,0 0 0,1 1 0,-1-1 0,0 0 0,0 1 0,1-1 0,-1 0 0,1 0 0,-1 1 0,0-1 0,1 0 0,-1 0 0,0 0 0,1 1 0,-1-1 0,1 0 0,-1 0 0,1 0 0,-1 0 0,0 0 0,1 0 0,-1 0 0,1 0 0,-1 0 0,1 0 0,-1 0 0,0 0 0,1 0 0,-1 0 0,1 0 0,-1-1 0,1 1 0,-1 0 0,0 0 0,1 0 0,-1-1 0,0 1 0,1 0 0,-1 0 0,0-1 0,1 1 0,-1 0 0,0-1 0,1 0 0,-5 10 0,0 0 0,0-1 0,-1 0 0,0 0 0,-1 0 0,-8 10 0,-45 41 0,44-44 0,-377 336 0,256-232 0,-31 40 0,14-13 0,152-146 0,1 0 0,0 0 0,0 1 0,0-1 0,0 0 0,-1 0 0,1 1 0,0-1 0,0 0 0,0 0 0,0 1 0,0-1 0,0 0 0,0 0 0,0 1 0,0-1 0,0 0 0,0 0 0,0 1 0,0-1 0,0 0 0,0 0 0,0 1 0,0-1 0,0 0 0,0 0 0,0 1 0,0-1 0,0 0 0,0 0 0,1 1 0,-1-1 0,0 0 0,11 11 0,24 11 0,-21-14 0,92 68 0,137 127 0,105 145 0,-327-327 0,-13-14 0,0 1 0,0 0 0,-1 1 0,0-1 0,-1 1 0,10 19 0,-10-15 0,-4-7 0,0 0 0,1 0 0,0 0 0,0 0 0,0 0 0,1-1 0,0 1 0,0-1 0,0 0 0,7 6 0,-7-10 0,-1 0 0,1-1 0,-1 1 0,1-1 0,-1 0 0,1 0 0,0 0 0,-1-1 0,1 1 0,-1-1 0,1 0 0,-1 0 0,1 0 0,3-2 0,12-2 0,54-8 0,1 5 0,143 0 0,148 31 0,-291-17 0,832 39 0,-826-44 0,103-4 0,-181 2 0,0 1 0,0 0 0,0-1 0,-1 1 0,1-1 0,0 1 0,-1-1 0,1 0 0,0 0 0,-1 0 0,1 0 0,-1 0 0,1 0 0,-1 0 0,0-1 0,1 1 0,-1 0 0,0-1 0,0 1 0,0-1 0,0 1 0,0-1 0,1-2 0,1-5 0,0 1 0,0-1 0,2-16 0,2-6 0,14-29 0,3 1 0,2 2 0,60-97 0,-40 85 0,3 3 0,82-87 0,12-11 0,48-48 0,-191 212 0,1-1 0,-1 1 0,0-1 0,1 1 0,-1-1 0,0 1 0,0-1 0,0 0 0,1 1 0,-1-1 0,0 0 0,0 1 0,0-1 0,0 1 0,0-1 0,0 0 0,0 1 0,0-1 0,0 0 0,-1 1 0,1-1 0,0 1 0,0-1 0,0 0 0,-1 1 0,1-1 0,0 1 0,-1-1 0,1 1 0,0-1 0,-1 1 0,1-1 0,-1 1 0,1-1 0,-1 1 0,1 0 0,-1-1 0,1 1 0,-2-1 0,-29-20 0,17 12 0,-23-24 0,-47-52 0,0 0 0,-51-34 0,-197-133 0,284 219 0,1-3 0,1-1 0,-67-72 0,111 107 0,0 0 0,-1 0 0,1 0 0,-1 0 0,1 1 0,-1-1 0,1 1 0,-1 0 0,0 0 0,0 0 0,0 0 0,0 0 0,0 0 0,0 1 0,0 0 0,0-1 0,-4 1 0,-7 1 0,0 1 0,-22 4 0,10-1 0,-943 92 0,344-87-320,502-10-725,104 0-5781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03.003"/>
    </inkml:context>
    <inkml:brush xml:id="br0">
      <inkml:brushProperty name="width" value="0.05" units="cm"/>
      <inkml:brushProperty name="height" value="0.05" units="cm"/>
      <inkml:brushProperty name="color" value="#FFFFFF"/>
    </inkml:brush>
  </inkml:definitions>
  <inkml:trace contextRef="#ctx0" brushRef="#br0">1 1861 24575,'0'0'0,"0"0"0,0 0 0,0 1 0,0-1 0,0 0 0,0 1 0,0-1 0,0 0 0,0 1 0,0-1 0,1 0 0,-1 0 0,0 1 0,0-1 0,0 0 0,0 0 0,0 1 0,1-1 0,-1 0 0,0 0 0,0 1 0,0-1 0,1 0 0,-1 0 0,0 0 0,0 0 0,1 1 0,-1-1 0,0 0 0,0 0 0,1 0 0,-1 0 0,0 0 0,1 0 0,-1 0 0,0 0 0,1 0 0,-1 0 0,0 0 0,0 0 0,1 0 0,-1 0 0,0 0 0,1 0 0,-1 0 0,0 0 0,0 0 0,1 0 0,-1 0 0,0-1 0,1 1 0,-1 0 0,0 0 0,0 0 0,1 0 0,-1-1 0,17-10 0,-4-4 0,1-1 0,-2 0 0,0 0 0,-1-1 0,10-21 0,40-95 0,-32 56-72,-3-3-1,-4 0 1,-4-1-1,9-84 1,-13 25-109,-7-220-1,-29 87 182,13 212 0,-3 1 0,-27-83 0,39 142 0,-2-6 0,0-1 0,-1 1 0,0 0 0,0 0 0,-1 0 0,1 1 0,-1-1 0,-1 1 0,-7-9 0,12 15 0,-1-1 0,0 1 0,1-1 0,-1 1 0,0-1 0,0 1 0,0-1-1,0 1 1,1 0 0,-1-1 0,0 1 0,0 0 0,0 0 0,0 0 0,0 0 0,0 0-1,0 0 1,0 0 0,0 0 0,1 0 0,-1 0 0,0 0 0,0 0 0,0 1-1,0-1 1,0 0 0,0 1 0,1-1 0,-1 1 0,0-1 0,0 1 0,0-1-1,1 1 1,-1-1 0,0 1 0,1 0 0,-1-1 0,1 1 0,-1 0 0,1 0 0,-1 0-1,1-1 1,-1 1 0,1 0 0,-1 1 0,-2 5 31,-1 1 1,1-1 0,-4 16-1,-7 50 168,2 0-1,-3 119 0,14-157-189,-5 479-376,15-360 183,38 203 0,-43-335 175,-3-13 24,0 0-1,1 0 1,0 0-1,1 0 1,0 0 0,0 0-1,1-1 1,6 12 0,-9-19-8,-1 0 0,1 0 0,0 0 0,-1-1 0,1 1 0,-1 0 0,1 0 0,0-1 0,0 1 0,-1-1 0,1 1 0,0-1 0,0 1 0,0-1 0,0 1 0,0-1 1,0 0-1,0 1 0,-1-1 0,1 0 0,0 0 0,0 0 0,0 0 0,0 0 0,0 0 0,0 0 0,2 0 0,-1-1 8,0 0 1,0 0-1,-1 0 0,1 0 0,0 0 0,0 0 1,-1-1-1,1 1 0,-1-1 0,1 1 1,-1-1-1,2-2 0,4-6 39,-1 0 1,0-1-1,6-14 0,-12 24-54,28-71 0,22-97 0,-1 7 0,-41 146 0,-8 16 0,1 0 0,-1 0 0,0 0 0,0 0 0,1 0 0,-1 0 0,0 0 0,0 0 0,0 0 0,1 0 0,-1 1 0,0-1 0,0 0 0,0 0 0,0 0 0,1 0 0,-1 0 0,0 1 0,0-1 0,0 0 0,0 0 0,0 0 0,0 0 0,1 1 0,-1-1 0,0 0 0,0 0 0,0 1 0,0-1 0,0 0 0,0 0 0,0 0 0,0 1 0,0-1 0,0 0 0,0 0 0,0 0 0,0 1 0,2 36 0,7 172 0,-4-171 0,0 0 0,3-1 0,17 55 0,-21-81-273,0 0 0,1-1 0,1 1 0,6 9 0,3-1-6553</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03.374"/>
    </inkml:context>
    <inkml:brush xml:id="br0">
      <inkml:brushProperty name="width" value="0.05" units="cm"/>
      <inkml:brushProperty name="height" value="0.05" units="cm"/>
      <inkml:brushProperty name="color" value="#FFFFFF"/>
    </inkml:brush>
  </inkml:definitions>
  <inkml:trace contextRef="#ctx0" brushRef="#br0">324 83 24575,'0'-3'0,"0"-1"0,0 1 0,0-1 0,-1 1 0,1 0 0,-1-1 0,0 1 0,0 0 0,0 0 0,-1-1 0,1 1 0,-1 0 0,1 0 0,-1 1 0,0-1 0,0 0 0,-1 1 0,1-1 0,0 1 0,-1-1 0,0 1 0,1 0 0,-1 0 0,0 0 0,0 1 0,0-1 0,0 1 0,0 0 0,0-1 0,-1 1 0,1 1 0,0-1 0,-1 0 0,1 1 0,-1 0 0,1 0 0,-5 0 0,-1 1 0,1 1 0,0 0 0,0 0 0,0 0 0,0 1 0,0 1 0,1-1 0,-1 1 0,1 0 0,0 1 0,0 0 0,0 0 0,1 0 0,-9 10 0,12-12 0,0 0 0,0 1 0,1-1 0,-1 1 0,1-1 0,-1 1 0,1 0 0,0 0 0,1 0 0,-1 0 0,1 1 0,0-1 0,0 0 0,0 1 0,0-1 0,1 0 0,0 1 0,0-1 0,0 1 0,0-1 0,1 0 0,0 1 0,0-1 0,0 0 0,0 1 0,1-1 0,-1 0 0,5 7 0,3 2 0,1-1 0,1 1 0,0-2 0,0 0 0,1 0 0,1-1 0,24 15 0,-23-16 0,0 1 0,0 0 0,-1 1 0,-1 1 0,0 0 0,15 18 0,-26-28 0,0-1 0,0 1 0,0-1 0,0 1 0,0-1 0,-1 1 0,1 0 0,0-1 0,-1 1 0,1 0 0,-1 0 0,0-1 0,1 1 0,-1 0 0,0 0 0,0 0 0,0 0 0,-1-1 0,1 1 0,0 0 0,-2 3 0,1-3 0,0 0 0,0 0 0,-1 0 0,0 0 0,1 0 0,-1 0 0,0 0 0,0 0 0,0-1 0,0 1 0,0-1 0,0 1 0,-4 1 0,-5 1 0,-1 1 0,1-2 0,-1 1 0,0-2 0,-15 3 0,-135 2-1365,109-7-5461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04.253"/>
    </inkml:context>
    <inkml:brush xml:id="br0">
      <inkml:brushProperty name="width" value="0.05" units="cm"/>
      <inkml:brushProperty name="height" value="0.05" units="cm"/>
      <inkml:brushProperty name="color" value="#FFFFFF"/>
    </inkml:brush>
  </inkml:definitions>
  <inkml:trace contextRef="#ctx0" brushRef="#br0">72 135 24575,'-6'-7'0,"0"-1"0,1 0 0,0 0 0,0 0 0,1 0 0,0-1 0,0 1 0,-2-12 0,-13-28 0,15 45 0,2 9 0,1 13 0,1-19 0,-1 313 0,3-143 0,-2-150 0,-1-12 0,1 0 0,0 1 0,0-1 0,1 0 0,0 0 0,1 0 0,-1 0 0,5 11 0,-5-18 0,-1 0 0,0 0 0,1 0 0,-1-1 0,0 1 0,1 0 0,-1-1 0,1 1 0,-1 0 0,1-1 0,0 1 0,-1 0 0,1-1 0,0 1 0,-1-1 0,1 1 0,0-1 0,-1 0 0,1 1 0,0-1 0,0 0 0,0 1 0,-1-1 0,1 0 0,1 0 0,-1 0 0,1 0 0,-1 0 0,0-1 0,1 1 0,-1-1 0,0 1 0,1-1 0,-1 0 0,0 1 0,0-1 0,0 0 0,1 0 0,-1 0 0,1-1 0,5-5 0,0-2 0,0 1 0,7-13 0,-7 11 0,40-60 0,44-56 0,-89 123 0,1 0 0,-1 0 0,1 1 0,0-1 0,0 1 0,0-1 0,0 1 0,0 0 0,5-2 0,-7 4 0,1-1 0,-1 1 0,0 0 0,0 0 0,0 0 0,1 0 0,-1 0 0,0 0 0,0 0 0,0 0 0,1 1 0,-1-1 0,0 0 0,0 1 0,0-1 0,0 1 0,0-1 0,0 1 0,0 0 0,0-1 0,0 1 0,0 0 0,0 0 0,0-1 0,0 1 0,-1 0 0,1 0 0,0 0 0,-1 0 0,1 0 0,0 0 0,-1 0 0,1 2 0,6 12 83,0 0 0,-1 1 0,6 26 0,-6-22-932,13 34 1,-7-30-5978</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04.839"/>
    </inkml:context>
    <inkml:brush xml:id="br0">
      <inkml:brushProperty name="width" value="0.05" units="cm"/>
      <inkml:brushProperty name="height" value="0.05" units="cm"/>
      <inkml:brushProperty name="color" value="#FFFFFF"/>
    </inkml:brush>
  </inkml:definitions>
  <inkml:trace contextRef="#ctx0" brushRef="#br0">242 373 24575,'-1'-7'0,"-1"0"0,0 1 0,0-1 0,0 1 0,0-1 0,-1 1 0,0 0 0,-1 0 0,1 0 0,-1 1 0,0-1 0,-1 1 0,1 0 0,-1 0 0,-6-4 0,9 7 0,-1 0 0,1 0 0,-1 0 0,0 1 0,0 0 0,1-1 0,-1 1 0,0 0 0,0 0 0,0 1 0,0-1 0,-1 1 0,1-1 0,0 1 0,0 0 0,0 0 0,0 0 0,-5 2 0,4-1 0,-1 1 0,1-1 0,0 1 0,-1 0 0,1 1 0,0-1 0,1 1 0,-1-1 0,0 1 0,1 1 0,-5 3 0,0 3 0,0 0 0,0 1 0,1 0 0,1 0 0,0 1 0,0-1 0,1 1 0,-3 13 0,5-16 0,1 1 0,0-1 0,0 1 0,1 0 0,1-1 0,-1 1 0,1 0 0,3 14 0,-3-21 0,1 0 0,0 0 0,0 0 0,0 0 0,0 0 0,0 0 0,1-1 0,-1 1 0,1 0 0,-1-1 0,1 1 0,0-1 0,0 0 0,0 0 0,1 1 0,-1-1 0,1-1 0,-1 1 0,1 0 0,-1-1 0,1 1 0,0-1 0,0 0 0,-1 0 0,1 0 0,0 0 0,0 0 0,0-1 0,0 1 0,5-1 0,-4 1 0,1-1 0,-1 0 0,1 0 0,0-1 0,-1 1 0,1-1 0,0 0 0,-1 0 0,1-1 0,-1 1 0,0-1 0,0 0 0,1 0 0,6-5 0,-6 2 0,0 1 0,0-1 0,0 0 0,0 0 0,-1-1 0,0 1 0,0-1 0,-1 0 0,4-7 0,1-8 0,0-1 0,-2 0 0,0 0 0,5-46 0,-3-16 0,-5-163 0,-2 323 0,-2-35 0,10 78 0,-5-95 0,1-1 0,1 0 0,1 0 0,17 38 0,-20-53 0,0-1 0,0 0 0,1-1 0,0 1 0,0-1 0,1 0 0,10 10 0,-12-13 0,0-1 0,0 1 0,1 0 0,-1-1 0,1 0 0,-1 0 0,1-1 0,0 1 0,0-1 0,-1 0 0,1 0 0,0 0 0,10-1 0,-11 0 0,0 0 0,0 0 0,1-1 0,-1 0 0,0 0 0,0 0 0,0 0 0,0-1 0,0 1 0,0-1 0,0 0 0,-1-1 0,1 1 0,0 0 0,3-4 0,-3 1 0,1 0 0,-1 0 0,0 0 0,-1-1 0,1 1 0,-1-1 0,0 1 0,0-1 0,2-8 0,-1-2 0,0-1 0,0 0 0,-2 0 0,0 0 0,-1 0 0,-2-30 0,1 46 0,-3-25 0,3 25 0,0 0 0,0 0 0,0 0 0,-1 0 0,1 0 0,0 0 0,0 0 0,-1 0 0,1 0 0,0 0 0,-1 0 0,1 0 0,-1 0 0,1 1 0,-1-1 0,0 0 0,1 0 0,-1 1 0,0-1 0,-1-1 0,2 3 0,-1-1 0,1 1 0,-1-1 0,1 0 0,-1 1 0,1 0 0,0-1 0,-1 1 0,1-1 0,0 1 0,-1-1 0,1 1 0,0 0 0,0-1 0,-1 1 0,1-1 0,0 1 0,0 0 0,0-1 0,0 1 0,0 0 0,0 0 0,-2 21 0,2-21 0,0 11-80,0-1 0,0 0-1,1 0 1,0 0 0,1 0-1,1-1 1,-1 1 0,2 0-1,-1-1 1,2 0 0,-1 0 0,1 0-1,1 0 1,0-1 0,0 0-1,12 13 1,-2-7-6746</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04.979"/>
    </inkml:context>
    <inkml:brush xml:id="br0">
      <inkml:brushProperty name="width" value="0.05" units="cm"/>
      <inkml:brushProperty name="height" value="0.05" units="cm"/>
      <inkml:brushProperty name="color" value="#FFFFFF"/>
    </inkml:brush>
  </inkml:definitions>
  <inkml:trace contextRef="#ctx0" brushRef="#br0">60 106 24575,'-3'-6'0,"-1"-8"0,-3-7 0,0-3 0,-1 2 0,0 8 0,1 9 0,2 12 0,0 10 0,-1 3-8191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3:28.705"/>
    </inkml:context>
    <inkml:brush xml:id="br0">
      <inkml:brushProperty name="width" value="0.05" units="cm"/>
      <inkml:brushProperty name="height" value="0.05" units="cm"/>
      <inkml:brushProperty name="color" value="#FFFFFF"/>
    </inkml:brush>
  </inkml:definitions>
  <inkml:trace contextRef="#ctx0" brushRef="#br0">64 336 24575,'-9'-13'0,"1"-1"0,1 0 0,0 0 0,0-1 0,2 0 0,0 0 0,1 0 0,0-1 0,1 1 0,1-1 0,0 0 0,1-19 0,1 30 0,1 1 0,0-1 0,-1 1 0,2 0 0,-1-1 0,0 1 0,1 0 0,0 0 0,0 0 0,0 0 0,0 0 0,1 0 0,-1 1 0,7-7 0,-4 6 0,0 0 0,0-1 0,1 2 0,0-1 0,-1 1 0,1 0 0,0 0 0,13-4 0,5 2 0,1 0 0,-1 1 0,1 2 0,29 0 0,-53 2 0,47 0 0,81 9 0,-101-5 0,-1 1 0,1 2 0,-1 0 0,32 15 0,-54-20 0,-1 0 0,0 0 0,0 0 0,1 1 0,-2-1 0,1 1 0,0 0 0,-1 0 0,1 1 0,2 3 0,-5-6 0,0 1 0,0-1 0,0 1 0,-1-1 0,1 1 0,-1 0 0,1-1 0,-1 1 0,1 0 0,-1-1 0,0 1 0,0 0 0,0-1 0,0 1 0,0 0 0,0 0 0,-1-1 0,1 1 0,0 0 0,-1-1 0,1 1 0,-1-1 0,0 1 0,1 0 0,-1-1 0,0 1 0,0-1 0,0 0 0,-3 3 0,-3 5 0,-1-1 0,-1 0 0,1 0 0,-1-1 0,-1 0 0,1-1 0,-1 0 0,-12 5 0,-91 34 0,71-30 0,8-4 0,-22 9 0,51-18 0,0 0 0,0 0 0,0 1 0,1 0 0,-1 0 0,1 0 0,-7 7 0,11-10 0,-1 1 0,1-1 0,0 0 0,-1 1 0,1-1 0,0 1 0,-1-1 0,1 1 0,0-1 0,0 1 0,0-1 0,-1 1 0,1-1 0,0 1 0,0-1 0,0 1 0,0-1 0,0 1 0,0-1 0,0 1 0,0 0 0,0-1 0,0 1 0,0-1 0,0 1 0,1-1 0,-1 1 0,0-1 0,0 1 0,0-1 0,1 1 0,-1-1 0,0 1 0,1-1 0,-1 0 0,0 1 0,1-1 0,-1 1 0,1-1 0,-1 0 0,0 1 0,1-1 0,-1 0 0,1 0 0,-1 1 0,2-1 0,25 10 0,-26-9 0,159 35 0,-95-23 0,109 37 0,-171-49 0,1 0 0,0 0 0,0 0 0,0 1 0,0 0 0,0 0 0,0 0 0,-1 0 0,1 0 0,-1 1 0,1 0 0,-1-1 0,0 1 0,3 4 0,-6-6 0,0 0 0,0-1 0,1 1 0,-1-1 0,0 1 0,0 0 0,0-1 0,0 1 0,0 0 0,0-1 0,-1 1 0,1-1 0,0 1 0,0 0 0,0-1 0,-1 1 0,1-1 0,0 1 0,0 0 0,-1-1 0,1 1 0,-1-1 0,1 1 0,0-1 0,-1 1 0,1-1 0,-1 0 0,1 1 0,-1-1 0,1 0 0,-1 1 0,1-1 0,-2 1 0,-22 9 0,24-10 0,-23 6 0,-1 0 0,1-2 0,-36 2 0,-75-3 0,116-3 0,-80-1-682,-150-21-1,187 12-6143</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05.974"/>
    </inkml:context>
    <inkml:brush xml:id="br0">
      <inkml:brushProperty name="width" value="0.05" units="cm"/>
      <inkml:brushProperty name="height" value="0.05" units="cm"/>
      <inkml:brushProperty name="color" value="#FFFFFF"/>
    </inkml:brush>
  </inkml:definitions>
  <inkml:trace contextRef="#ctx0" brushRef="#br0">40 284 24575,'-2'0'0,"1"0"0,-1 0 0,1 0 0,-1 0 0,0 0 0,1 0 0,-1 0 0,0 1 0,1-1 0,-1 1 0,1-1 0,-1 1 0,1-1 0,-1 1 0,1 0 0,0 0 0,-1 0 0,1 0 0,0 0 0,-1 0 0,1 0 0,-1 2 0,1-1 0,0 0 0,0 1 0,1-1 0,-1 1 0,1-1 0,0 1 0,0-1 0,0 1 0,0-1 0,0 1 0,0-1 0,1 1 0,-1-1 0,2 4 0,40 141 0,-41-145 0,-1 0 0,1-1 0,-1 1 0,1 0 0,0 0 0,0 0 0,0-1 0,0 1 0,0 0 0,0-1 0,0 1 0,1-1 0,-1 1 0,1-1 0,-1 0 0,1 0 0,-1 1 0,1-1 0,0 0 0,-1 0 0,1-1 0,0 1 0,0 0 0,3 0 0,-2-1 0,-1 0 0,0-1 0,1 1 0,-1-1 0,1 1 0,-1-1 0,0 0 0,0 0 0,1 0 0,-1 0 0,0-1 0,0 1 0,0 0 0,0-1 0,0 0 0,-1 1 0,1-1 0,0 0 0,-1 0 0,2-2 0,9-12 0,-1-1 0,-1 0 0,13-29 0,18-58 0,-39 100 0,12-36 0,-2-1 0,-1 0 0,-2 0 0,-2-1 0,2-43 0,-26 179 0,15-69 0,1 36 0,1-53 0,1 0 0,0 0 0,0 0 0,1 0 0,0 0 0,1-1 0,-1 1 0,8 12 0,-9-18 0,0-1 0,0 1 0,0-1 0,0 0 0,0 1 0,0-1 0,1 0 0,-1 0 0,1 0 0,-1 0 0,1 0 0,-1 0 0,1 0 0,-1-1 0,1 1 0,0 0 0,-1-1 0,1 1 0,0-1 0,-1 0 0,1 0 0,0 1 0,0-1 0,0 0 0,-1-1 0,1 1 0,0 0 0,0 0 0,-1-1 0,1 1 0,0-1 0,-1 1 0,1-1 0,-1 0 0,1 0 0,0 0 0,2-2 0,3-1 0,1-1 0,-1-1 0,0 0 0,0 0 0,-1 0 0,7-8 0,47-68 0,-42 56 0,-38 100 0,19-72 0,1 0 0,0 0 0,0 0 0,0 0 0,0 1 0,0-1 0,0 0 0,0 0 0,1 0 0,-1 0 0,1 0 0,0 0 0,-1 0 0,1-1 0,0 1 0,0 0 0,0 0 0,0 0 0,0-1 0,1 1 0,-1-1 0,0 1 0,1-1 0,-1 1 0,1-1 0,0 0 0,-1 0 0,1 0 0,0 0 0,0 0 0,0 0 0,0 0 0,0 0 0,0-1 0,0 1 0,0-1 0,0 0 0,0 1 0,3-1 0,3 0 0,0 0 0,0 0 0,0 0 0,1-1 0,-1-1 0,0 1 0,0-1 0,14-6 0,-22 8 0,6-3 0,-1 1 0,0 0 0,1 0 0,-1 1 0,1 0 0,8-1 0,-13 2 0,1 0 0,0 0 0,-1 0 0,1 0 0,-1 1 0,1-1 0,-1 1 0,1-1 0,-1 1 0,1 0 0,-1-1 0,0 1 0,1 0 0,-1 0 0,0 0 0,0 0 0,0 0 0,1 0 0,-1 1 0,0-1 0,-1 0 0,1 0 0,0 1 0,0-1 0,0 1 0,-1-1 0,1 1 0,0 1 0,4 10 0,-1 0 0,0-1 0,-1 2 0,-1-1 0,0 0 0,0 0 0,-2 1 0,1-1 0,-2 1 0,-2 16 0,3-28 18,-1 0 0,0 1 0,0-1 0,0 1 0,0-1 0,0 0 0,-1 0 0,1 1 0,-1-1 0,1 0 0,-1 0 0,0-1 0,0 1 0,0 0 0,0-1 0,0 1 0,0-1 0,-3 2 0,-2 1-360,0-2 1,-1 1 0,1-1-1,-13 3 1,-30 3-6485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08.812"/>
    </inkml:context>
    <inkml:brush xml:id="br0">
      <inkml:brushProperty name="width" value="0.05" units="cm"/>
      <inkml:brushProperty name="height" value="0.05" units="cm"/>
      <inkml:brushProperty name="color" value="#FFFFFF"/>
    </inkml:brush>
  </inkml:definitions>
  <inkml:trace contextRef="#ctx0" brushRef="#br0">41 53 24575,'-3'0'0,"1"0"0,-1-1 0,1 1 0,-1-1 0,1 0 0,0 0 0,-1 0 0,1 0 0,0 0 0,0 0 0,-1-1 0,-2-2 0,4 3 0,1 1 0,-1-1 0,1 1 0,-1-1 0,1 1 0,-1-1 0,1 1 0,0-1 0,-1 1 0,1-1 0,0 1 0,0-1 0,-1 1 0,1-1 0,0 0 0,0 1 0,0-1 0,0 1 0,-1-1 0,1 0 0,0 1 0,0-1 0,0 0 0,1 1 0,-1-1 0,0 1 0,0-1 0,0 0 0,0 1 0,0-1 0,1 1 0,-1-1 0,0 0 0,1 1 0,-1-1 0,0 1 0,1-1 0,-1 1 0,1-1 0,-1 1 0,1 0 0,-1-1 0,1 1 0,-1-1 0,1 1 0,-1 0 0,1-1 0,-1 1 0,1 0 0,-1 0 0,1 0 0,0-1 0,-1 1 0,1 0 0,0 0 0,9-3 0,0 1 0,0 0 0,0 0 0,0 1 0,0 0 0,0 1 0,0 0 0,15 2 0,-9-1 0,305 38-363,-4 27-311,240 88 449,-442-113 231,-2 5 0,185 105 0,-253-124-52,78 64 1,-101-72 233,-1 1 0,-1 1 0,-1 1 0,-1 0 0,16 27 0,-33-47-213,9 12 396,-10-13-412,0-1-1,0 0 0,1 1 0,-1-1 0,0 0 1,0 1-1,0-1 0,1 0 0,-1 0 0,0 1 1,0-1-1,1 0 0,-1 0 0,0 0 1,0 1-1,1-1 0,-1 0 0,0 0 0,1 0 1,-1 0-1,0 0 0,1 1 0,-1-1 0,0 0 1,1 0-1,-1 0 0,1 0 0,-1 0 0,0 0 1,1 0-1,-1 0 0,0 0 0,1-1 1,-1 1-1,1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09.198"/>
    </inkml:context>
    <inkml:brush xml:id="br0">
      <inkml:brushProperty name="width" value="0.05" units="cm"/>
      <inkml:brushProperty name="height" value="0.05" units="cm"/>
      <inkml:brushProperty name="color" value="#FFFFFF"/>
    </inkml:brush>
  </inkml:definitions>
  <inkml:trace contextRef="#ctx0" brushRef="#br0">292 30 24575,'-2'-18'0,"2"18"0,0-1 0,0 1 0,0-1 0,0 1 0,0-1 0,0 1 0,-1 0 0,1-1 0,0 1 0,0-1 0,0 1 0,0-1 0,-1 1 0,1 0 0,0-1 0,0 1 0,-1-1 0,1 1 0,0 0 0,-1-1 0,1 1 0,0 0 0,-1 0 0,1-1 0,0 1 0,-1 0 0,1 0 0,-1-1 0,1 1 0,-1 0 0,0 0 0,1 0 0,-1 1 0,1 0 0,0-1 0,-1 1 0,1-1 0,0 1 0,0 0 0,-1-1 0,1 1 0,0 0 0,0 0 0,0-1 0,0 1 0,0 0 0,0-1 0,0 1 0,0 0 0,0 0 0,0-1 0,0 1 0,0 0 0,1-1 0,-1 1 0,1 1 0,6 22 0,-6-21 0,65 165 0,-6-16 0,-50-124 0,-2-1 0,-2 2 0,6 45 0,-12-69 0,0 0 0,0 0 0,0 1 0,0-1 0,-1 0 0,0 0 0,0 0 0,0 0 0,-1 0 0,0 0 0,0 0 0,0 0 0,-1 0 0,-5 7 0,3-5 0,0-1 0,-1 0 0,0 0 0,0-1 0,-1 0 0,0 0 0,0 0 0,-12 5 0,-7 1 0,-1 0 0,0-2 0,0-2 0,-40 7 0,25-5 0,10-2 0,-51 4 0,67-12-1365,4-2-5461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31.635"/>
    </inkml:context>
    <inkml:brush xml:id="br0">
      <inkml:brushProperty name="width" value="0.05" units="cm"/>
      <inkml:brushProperty name="height" value="0.05" units="cm"/>
      <inkml:brushProperty name="color" value="#FFFFFF"/>
    </inkml:brush>
  </inkml:definitions>
  <inkml:trace contextRef="#ctx0" brushRef="#br0">1 1 24575,'0'2'0,"0"8"0,0 8 0,0 9 0,0 9 0,3 11 0,0 8 0,1 11 0,2 5 0,0 3 0,-1 0 0,-1-3 0,1-8 0,0-9 0,0-14-8191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32.099"/>
    </inkml:context>
    <inkml:brush xml:id="br0">
      <inkml:brushProperty name="width" value="0.05" units="cm"/>
      <inkml:brushProperty name="height" value="0.05" units="cm"/>
      <inkml:brushProperty name="color" value="#FFFFFF"/>
    </inkml:brush>
  </inkml:definitions>
  <inkml:trace contextRef="#ctx0" brushRef="#br0">642 366 24575,'-2'-12'0,"0"0"0,-1 0 0,-1 1 0,1-1 0,-2 1 0,0-1 0,-12-19 0,7 11 0,5 10 0,0 0 0,0 1 0,-1 0 0,0 0 0,-1 0 0,0 1 0,-1 0 0,1 0 0,-1 1 0,-12-8 0,14 11 0,-1 0 0,0 1 0,0 0 0,0 0 0,0 1 0,0 0 0,-1 0 0,1 0 0,-1 1 0,1 0 0,-1 1 0,1 0 0,-1 0 0,0 0 0,-12 3 0,7 0 0,0 0 0,0 1 0,0 1 0,0-1 0,1 2 0,0 0 0,0 1 0,-21 15 0,17-9 0,1 0 0,0 1 0,1 1 0,1 0 0,-17 26 0,11-10 0,1 0 0,1 2 0,2 0 0,2 1 0,1 1 0,-11 46 0,15-39 0,1 0 0,3 1 0,1 0 0,2-1 0,1 1 0,3 0 0,2-1 0,12 55 0,-10-68 0,1 0 0,1-1 0,2 0 0,0-1 0,2 0 0,1-1 0,1-1 0,2 0 0,0-1 0,1-1 0,2 0 0,39 35 0,-44-46 0,0-1 0,0-1 0,1 0 0,1-1 0,-1-1 0,1-1 0,1 0 0,-1-1 0,1-1 0,0-1 0,0 0 0,1-1 0,-1-1 0,1-1 0,-1-1 0,1 0 0,-1-1 0,1-1 0,-1-1 0,0-1 0,0 0 0,0-2 0,0 0 0,-1-1 0,0 0 0,0-1 0,28-19 0,-17 7 0,-1-2 0,-1 0 0,-1-2 0,-1 0 0,-1-2 0,-1-1 0,-1 0 0,-2-1 0,-1-2 0,19-38 0,-20 30 0,-1-1 0,-1-1 0,-3 0 0,-1-1 0,-2 0 0,-1 0 0,-3-1 0,0-43 0,-5 55 0,-1 1 0,-2-1 0,-1 1 0,-1 0 0,-1 0 0,-2 0 0,-1 1 0,-1 0 0,-15-27 0,14 33 0,-2 1 0,0 1 0,-1 0 0,-1 0 0,-1 2 0,-1 0 0,0 1 0,-1 0 0,-1 2 0,-1 0 0,-28-16 0,14 14-227,-1 1-1,0 1 1,0 3-1,-2 0 1,-58-9-1,-40 1-6598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23.127"/>
    </inkml:context>
    <inkml:brush xml:id="br0">
      <inkml:brushProperty name="width" value="0.05" units="cm"/>
      <inkml:brushProperty name="height" value="0.05" units="cm"/>
      <inkml:brushProperty name="color" value="#FFFFFF"/>
    </inkml:brush>
  </inkml:definitions>
  <inkml:trace contextRef="#ctx0" brushRef="#br0">209 242 24575,'1'0'0,"0"-1"0,0 0 0,0 1 0,-1-1 0,1 0 0,0 0 0,0 0 0,-1 0 0,1 0 0,-1 0 0,1 0 0,-1 0 0,1 0 0,-1 0 0,1 0 0,-1 0 0,0-2 0,6-22 0,-4 14 0,0 0 0,1 0 0,0 0 0,1 1 0,0-1 0,1 1 0,10-19 0,0 1 0,-14 26 0,0 0 0,0 1 0,0-1 0,0 0 0,-1 0 0,1 0 0,0 1 0,-1-1 0,0 0 0,0 0 0,1 0 0,-1 0 0,0 0 0,0 0 0,-1 0 0,1 0 0,0 0 0,-1 1 0,0-3 0,0 2 0,0 0 0,0 1 0,0 0 0,0-1 0,-1 1 0,1-1 0,0 1 0,-1 0 0,1 0 0,-1 0 0,1 0 0,-1 0 0,1 0 0,-1 0 0,0 1 0,-2-2 0,-4 0 0,-1 1 0,1-1 0,0 1 0,-1 1 0,1 0 0,-1 0 0,-11 2 0,3 0 0,0 1 0,0 1 0,-26 10 0,37-11 0,-1-1 0,1 1 0,0 0 0,0 1 0,1 0 0,-1-1 0,1 2 0,0-1 0,0 1 0,0-1 0,0 1 0,-4 8 0,7-11 0,1 1 0,0 0 0,0 0 0,0 0 0,0 0 0,0 0 0,1 0 0,0 0 0,-1 0 0,1 0 0,0 0 0,0 0 0,1 0 0,-1 0 0,0 0 0,1 0 0,0 0 0,0 0 0,0-1 0,0 1 0,0 0 0,1 0 0,-1-1 0,1 1 0,0-1 0,-1 1 0,1-1 0,3 3 0,4 5 0,1 0 0,0-1 0,1 0 0,21 14 0,104 50 0,-98-55 0,0 1 0,55 39 0,-90-56 0,-1 0 0,1 1 0,-1-1 0,1 0 0,-1 1 0,0-1 0,0 1 0,0-1 0,0 1 0,0 0 0,1 4 0,-3-5 0,1-1 0,-1 1 0,0 0 0,0-1 0,0 1 0,0 0 0,0-1 0,0 1 0,0 0 0,0-1 0,-1 1 0,1-1 0,-1 1 0,1-1 0,-1 1 0,0-1 0,1 1 0,-1-1 0,0 1 0,0-1 0,0 0 0,0 0 0,0 1 0,-2 0 0,-4 5 0,0-2 0,-1 1 0,1-1 0,-1 0 0,0 0 0,0-1 0,-1 0 0,1-1 0,-1 0 0,-11 3 0,-1-1 0,-1-1 0,1-1 0,-28 0 0,41-3 0,1 0 0,0 0 0,0-1 0,-1 0 0,1 0 0,0-1 0,0 0 0,0 0 0,-13-6 0,16 6 0,1 0 0,0-1 0,0 1 0,0-1 0,0 1 0,0-1 0,0 0 0,1 0 0,-1 0 0,1 0 0,0 0 0,0-1 0,0 1 0,0-1 0,1 0 0,-1 1 0,1-1 0,0 0 0,0 0 0,0-4 0,0-31-1365,7 1-5461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23.331"/>
    </inkml:context>
    <inkml:brush xml:id="br0">
      <inkml:brushProperty name="width" value="0.05" units="cm"/>
      <inkml:brushProperty name="height" value="0.05" units="cm"/>
      <inkml:brushProperty name="color" value="#FFFFFF"/>
    </inkml:brush>
  </inkml:definitions>
  <inkml:trace contextRef="#ctx0" brushRef="#br0">1 56 24575,'18'-22'0,"10"-8"0,-28 29 0,1 1 0,0-1 0,-1 1 0,1 0 0,0-1 0,0 1 0,0 0 0,-1 0 0,1 0 0,0 0 0,0-1 0,0 1 0,-1 0 0,1 1 0,0-1 0,0 0 0,0 0 0,0 0 0,-1 0 0,1 1 0,0-1 0,0 0 0,-1 0 0,1 1 0,0-1 0,-1 1 0,1-1 0,0 1 0,-1-1 0,1 1 0,0-1 0,-1 1 0,1 0 0,-1-1 0,1 2 0,20 29 0,-17-25 0,29 55 111,-3 2 0,23 68 0,41 84-1809,-83-196-5128</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23.580"/>
    </inkml:context>
    <inkml:brush xml:id="br0">
      <inkml:brushProperty name="width" value="0.05" units="cm"/>
      <inkml:brushProperty name="height" value="0.05" units="cm"/>
      <inkml:brushProperty name="color" value="#FFFFFF"/>
    </inkml:brush>
  </inkml:definitions>
  <inkml:trace contextRef="#ctx0" brushRef="#br0">28 185 24575,'1'-17'0,"1"-1"0,1 1 0,9-32 0,-3 15 0,-2 12 0,1-4 0,-9 25 0,-6 14 0,-18 34 0,18-35 0,0 1 0,0-1 0,-7 23 0,14-34 0,-1 0 0,1 0 0,0 0 0,0 0 0,0 0 0,0 0 0,0 0 0,0 1 0,0-1 0,0 0 0,0 0 0,1 0 0,-1 0 0,0 0 0,1 0 0,-1 0 0,1 0 0,-1 0 0,1 0 0,-1 0 0,1 0 0,0 0 0,-1 0 0,1 0 0,0 0 0,0-1 0,0 1 0,0 0 0,0-1 0,0 1 0,0 0 0,0-1 0,1 1 0,5 2 0,1 0 0,-1-1 0,1 0 0,8 1 0,3 1 0,21 9-227,0 2-1,-2 1 1,0 2-1,0 1 1,53 38-1,-35-16-6598</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39.035"/>
    </inkml:context>
    <inkml:brush xml:id="br0">
      <inkml:brushProperty name="width" value="0.05" units="cm"/>
      <inkml:brushProperty name="height" value="0.05" units="cm"/>
      <inkml:brushProperty name="color" value="#FFFFFF"/>
    </inkml:brush>
  </inkml:definitions>
  <inkml:trace contextRef="#ctx0" brushRef="#br0">1 156 24575,'0'-4'0,"0"0"0,1-1 0,-1 1 0,1 0 0,0 0 0,0 1 0,1-1 0,-1 0 0,1 0 0,0 1 0,-1-1 0,2 0 0,2-3 0,0 1 0,0 1 0,0 0 0,0 0 0,1 0 0,0 1 0,12-8 0,-1 4 0,1 0 0,0 0 0,0 2 0,33-7 0,-32 9 0,0 0 0,0 2 0,29 0 0,-41 2 0,0 0 0,0 1 0,0-1 0,0 2 0,0-1 0,-1 1 0,1 0 0,0 0 0,-1 1 0,0 0 0,1 0 0,-1 1 0,6 4 0,-10-6 0,1 0 0,-1 1 0,0-1 0,1 0 0,-1 1 0,0 0 0,0-1 0,-1 1 0,1 0 0,-1 0 0,1 0 0,-1 0 0,0 0 0,0 1 0,0-1 0,-1 0 0,1 4 0,-1-1 0,0-1 0,0 0 0,-1 1 0,0-1 0,0 0 0,0 0 0,0 0 0,-1 0 0,-5 10 0,1-3 0,-2 0 0,1 0 0,-2-1 0,0 0 0,0 0 0,-1-1 0,-13 11 0,1-4 0,-1-1 0,0-2 0,-2 0 0,-46 20 0,92-41 0,0 0 0,1 2 0,0 1 0,0 0 0,30 0 0,-31 3 0,-1 1 0,1 1 0,-1 0 0,0 2 0,1 1 0,28 8 0,-42-10 0,-1 1 0,0 0 0,0 0 0,-1 0 0,1 1 0,-1 0 0,1 0 0,-1 0 0,0 0 0,-1 1 0,1 0 0,-1 0 0,6 8 0,-9-10 0,0-1 0,1 1 0,-1-1 0,0 1 0,0 0 0,-1 0 0,1-1 0,-1 1 0,1 0 0,-1 0 0,0 0 0,0 0 0,0 0 0,0 0 0,0 0 0,-1-1 0,0 1 0,1 0 0,-1 0 0,0-1 0,0 1 0,0 0 0,-1-1 0,1 1 0,-1-1 0,1 1 0,-1-1 0,0 0 0,0 0 0,0 0 0,0 0 0,-3 3 0,-4 2 34,-1 0 1,0 0-1,0-1 0,0-1 0,0 1 0,-1-1 0,0-1 0,0 0 0,-20 4 1,12-5-320,0 0 1,0-1-1,-1-1 1,1-1-1,-21-3 1,-7-2-6542</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5T05:44:39.477"/>
    </inkml:context>
    <inkml:brush xml:id="br0">
      <inkml:brushProperty name="width" value="0.05" units="cm"/>
      <inkml:brushProperty name="height" value="0.05" units="cm"/>
      <inkml:brushProperty name="color" value="#FFFFFF"/>
    </inkml:brush>
  </inkml:definitions>
  <inkml:trace contextRef="#ctx0" brushRef="#br0">419 40 24575,'-30'0'0,"0"1"0,1 1 0,-1 2 0,-56 14 0,75-15 0,0 1 0,0 0 0,1 1 0,0 0 0,0 1 0,0 0 0,1 0 0,0 1 0,0 0 0,0 1 0,1 0 0,1 0 0,-1 1 0,1 0 0,0 0 0,-5 12 0,2-1 0,1 1 0,1 1 0,1 0 0,1 0 0,1 0 0,1 1 0,0 0 0,2 0 0,1 33 0,4-3 0,1 0 0,24 103 0,-19-115 0,2 0 0,2-1 0,1 0 0,3-1 0,38 67 0,-46-91 0,1-2 0,1 0 0,0 0 0,0 0 0,1-2 0,1 1 0,21 14 0,-23-20 0,0 0 0,0 0 0,0-1 0,1-1 0,-1 0 0,1 0 0,0-1 0,0-1 0,0 0 0,1 0 0,17-1 0,-6-2 0,1-2 0,-1-1 0,0 0 0,0-2 0,0-1 0,-1 0 0,0-2 0,0-1 0,-1 0 0,-1-2 0,29-20 0,-16 8 0,-1-2 0,-2-1 0,0-1 0,-2-2 0,49-66 0,-55 64 0,-2-2 0,-1 0 0,-2-1 0,-1-1 0,19-62 0,-30 76 0,0 0 0,-1 0 0,-2 0 0,0-1 0,-1 1 0,-2-1 0,0 0 0,-1 1 0,-2-1 0,0 1 0,-8-29 0,7 38 16,-1 0-1,0 0 1,-1 1-1,-1 0 1,0 0-1,0 0 1,-1 1-1,-1 0 1,0 0-1,-13-11 1,8 10 8,0 0 1,-1 2-1,-1-1 0,1 2 1,-2 0-1,-33-12 1,14 9-269,-2 2 0,1 2 0,-1 1 0,0 2 1,-1 2-1,-65 2 0,6 7-6582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4/25/2025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4/25/2025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4/25/2025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hyperlink" Target="http://commons.wikimedia.org/wiki/File:User_icon_2.svg" TargetMode="External"/><Relationship Id="rId7" Type="http://schemas.openxmlformats.org/officeDocument/2006/relationships/hyperlink" Target="https://www.flickr.com/photos/jeepersmedia/14765960308/" TargetMode="External"/><Relationship Id="rId12" Type="http://schemas.openxmlformats.org/officeDocument/2006/relationships/image" Target="../media/image2000.png"/><Relationship Id="rId2" Type="http://schemas.openxmlformats.org/officeDocument/2006/relationships/image" Target="../media/image465.png"/><Relationship Id="rId1" Type="http://schemas.openxmlformats.org/officeDocument/2006/relationships/slideLayout" Target="../slideLayouts/slideLayout2.xml"/><Relationship Id="rId6" Type="http://schemas.openxmlformats.org/officeDocument/2006/relationships/image" Target="../media/image467.jpeg"/><Relationship Id="rId11" Type="http://schemas.openxmlformats.org/officeDocument/2006/relationships/customXml" Target="../ink/ink461.xml"/><Relationship Id="rId5" Type="http://schemas.openxmlformats.org/officeDocument/2006/relationships/hyperlink" Target="https://pixabay.com/illustrations/icon-business-user-business-icons-1740415/" TargetMode="External"/><Relationship Id="rId10" Type="http://schemas.openxmlformats.org/officeDocument/2006/relationships/hyperlink" Target="https://openclipart.org/detail/22037/notes-by-agone" TargetMode="External"/><Relationship Id="rId4" Type="http://schemas.openxmlformats.org/officeDocument/2006/relationships/image" Target="../media/image466.png"/><Relationship Id="rId9" Type="http://schemas.openxmlformats.org/officeDocument/2006/relationships/image" Target="../media/image468.png"/></Relationships>
</file>

<file path=ppt/slides/_rels/slide15.xml.rels><?xml version="1.0" encoding="UTF-8" standalone="yes"?>
<Relationships xmlns="http://schemas.openxmlformats.org/package/2006/relationships"><Relationship Id="rId3" Type="http://schemas.openxmlformats.org/officeDocument/2006/relationships/image" Target="../media/image469.jpeg"/><Relationship Id="rId2" Type="http://schemas.openxmlformats.org/officeDocument/2006/relationships/hyperlink" Target="https://github.com/soyuztechnologies/BTP_Architect_Training/blob/master/Day%203/04approuter.zi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70.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471.png"/><Relationship Id="rId4" Type="http://schemas.openxmlformats.org/officeDocument/2006/relationships/hyperlink" Target="http://www.dribbble.com/"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477.jpeg"/><Relationship Id="rId3" Type="http://schemas.openxmlformats.org/officeDocument/2006/relationships/image" Target="../media/image472.jpeg"/><Relationship Id="rId7" Type="http://schemas.openxmlformats.org/officeDocument/2006/relationships/image" Target="../media/image476.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75.tiff"/><Relationship Id="rId5" Type="http://schemas.openxmlformats.org/officeDocument/2006/relationships/image" Target="../media/image474.tiff"/><Relationship Id="rId4" Type="http://schemas.openxmlformats.org/officeDocument/2006/relationships/image" Target="../media/image473.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7" Type="http://schemas.openxmlformats.org/officeDocument/2006/relationships/customXml" Target="../ink/ink58.xml"/><Relationship Id="rId299" Type="http://schemas.openxmlformats.org/officeDocument/2006/relationships/customXml" Target="../ink/ink149.xml"/><Relationship Id="rId21" Type="http://schemas.openxmlformats.org/officeDocument/2006/relationships/customXml" Target="../ink/ink10.xml"/><Relationship Id="rId63" Type="http://schemas.openxmlformats.org/officeDocument/2006/relationships/customXml" Target="../ink/ink31.xml"/><Relationship Id="rId159" Type="http://schemas.openxmlformats.org/officeDocument/2006/relationships/customXml" Target="../ink/ink79.xml"/><Relationship Id="rId324" Type="http://schemas.openxmlformats.org/officeDocument/2006/relationships/image" Target="../media/image164.png"/><Relationship Id="rId366" Type="http://schemas.openxmlformats.org/officeDocument/2006/relationships/image" Target="../media/image185.png"/><Relationship Id="rId170" Type="http://schemas.openxmlformats.org/officeDocument/2006/relationships/image" Target="../media/image87.png"/><Relationship Id="rId226" Type="http://schemas.openxmlformats.org/officeDocument/2006/relationships/image" Target="../media/image115.png"/><Relationship Id="rId268" Type="http://schemas.openxmlformats.org/officeDocument/2006/relationships/image" Target="../media/image136.png"/><Relationship Id="rId32" Type="http://schemas.openxmlformats.org/officeDocument/2006/relationships/image" Target="../media/image18.png"/><Relationship Id="rId74" Type="http://schemas.openxmlformats.org/officeDocument/2006/relationships/image" Target="../media/image39.png"/><Relationship Id="rId128" Type="http://schemas.openxmlformats.org/officeDocument/2006/relationships/image" Target="../media/image66.png"/><Relationship Id="rId335" Type="http://schemas.openxmlformats.org/officeDocument/2006/relationships/customXml" Target="../ink/ink167.xml"/><Relationship Id="rId377" Type="http://schemas.openxmlformats.org/officeDocument/2006/relationships/customXml" Target="../ink/ink188.xml"/><Relationship Id="rId5" Type="http://schemas.openxmlformats.org/officeDocument/2006/relationships/customXml" Target="../ink/ink2.xml"/><Relationship Id="rId181" Type="http://schemas.openxmlformats.org/officeDocument/2006/relationships/customXml" Target="../ink/ink90.xml"/><Relationship Id="rId237" Type="http://schemas.openxmlformats.org/officeDocument/2006/relationships/customXml" Target="../ink/ink118.xml"/><Relationship Id="rId279" Type="http://schemas.openxmlformats.org/officeDocument/2006/relationships/customXml" Target="../ink/ink139.xml"/><Relationship Id="rId43" Type="http://schemas.openxmlformats.org/officeDocument/2006/relationships/customXml" Target="../ink/ink21.xml"/><Relationship Id="rId139" Type="http://schemas.openxmlformats.org/officeDocument/2006/relationships/customXml" Target="../ink/ink69.xml"/><Relationship Id="rId290" Type="http://schemas.openxmlformats.org/officeDocument/2006/relationships/image" Target="../media/image147.png"/><Relationship Id="rId304" Type="http://schemas.openxmlformats.org/officeDocument/2006/relationships/image" Target="../media/image154.png"/><Relationship Id="rId346" Type="http://schemas.openxmlformats.org/officeDocument/2006/relationships/image" Target="../media/image175.png"/><Relationship Id="rId388" Type="http://schemas.openxmlformats.org/officeDocument/2006/relationships/image" Target="../media/image196.png"/><Relationship Id="rId85" Type="http://schemas.openxmlformats.org/officeDocument/2006/relationships/customXml" Target="../ink/ink42.xml"/><Relationship Id="rId150" Type="http://schemas.openxmlformats.org/officeDocument/2006/relationships/image" Target="../media/image77.png"/><Relationship Id="rId192" Type="http://schemas.openxmlformats.org/officeDocument/2006/relationships/image" Target="../media/image98.png"/><Relationship Id="rId206" Type="http://schemas.openxmlformats.org/officeDocument/2006/relationships/image" Target="../media/image105.png"/><Relationship Id="rId248" Type="http://schemas.openxmlformats.org/officeDocument/2006/relationships/image" Target="../media/image126.png"/><Relationship Id="rId12" Type="http://schemas.openxmlformats.org/officeDocument/2006/relationships/image" Target="../media/image8.png"/><Relationship Id="rId108" Type="http://schemas.openxmlformats.org/officeDocument/2006/relationships/image" Target="../media/image56.png"/><Relationship Id="rId315" Type="http://schemas.openxmlformats.org/officeDocument/2006/relationships/customXml" Target="../ink/ink157.xml"/><Relationship Id="rId357" Type="http://schemas.openxmlformats.org/officeDocument/2006/relationships/customXml" Target="../ink/ink178.xml"/><Relationship Id="rId54" Type="http://schemas.openxmlformats.org/officeDocument/2006/relationships/image" Target="../media/image29.png"/><Relationship Id="rId96" Type="http://schemas.openxmlformats.org/officeDocument/2006/relationships/image" Target="../media/image50.png"/><Relationship Id="rId161" Type="http://schemas.openxmlformats.org/officeDocument/2006/relationships/customXml" Target="../ink/ink80.xml"/><Relationship Id="rId217" Type="http://schemas.openxmlformats.org/officeDocument/2006/relationships/customXml" Target="../ink/ink108.xml"/><Relationship Id="rId259" Type="http://schemas.openxmlformats.org/officeDocument/2006/relationships/customXml" Target="../ink/ink129.xml"/><Relationship Id="rId23" Type="http://schemas.openxmlformats.org/officeDocument/2006/relationships/customXml" Target="../ink/ink11.xml"/><Relationship Id="rId119" Type="http://schemas.openxmlformats.org/officeDocument/2006/relationships/customXml" Target="../ink/ink59.xml"/><Relationship Id="rId270" Type="http://schemas.openxmlformats.org/officeDocument/2006/relationships/image" Target="../media/image137.png"/><Relationship Id="rId326" Type="http://schemas.openxmlformats.org/officeDocument/2006/relationships/image" Target="../media/image165.png"/><Relationship Id="rId65" Type="http://schemas.openxmlformats.org/officeDocument/2006/relationships/customXml" Target="../ink/ink32.xml"/><Relationship Id="rId130" Type="http://schemas.openxmlformats.org/officeDocument/2006/relationships/image" Target="../media/image67.png"/><Relationship Id="rId368" Type="http://schemas.openxmlformats.org/officeDocument/2006/relationships/image" Target="../media/image186.png"/><Relationship Id="rId172" Type="http://schemas.openxmlformats.org/officeDocument/2006/relationships/image" Target="../media/image88.png"/><Relationship Id="rId228" Type="http://schemas.openxmlformats.org/officeDocument/2006/relationships/image" Target="../media/image116.png"/><Relationship Id="rId281" Type="http://schemas.openxmlformats.org/officeDocument/2006/relationships/customXml" Target="../ink/ink140.xml"/><Relationship Id="rId337" Type="http://schemas.openxmlformats.org/officeDocument/2006/relationships/customXml" Target="../ink/ink168.xml"/><Relationship Id="rId34" Type="http://schemas.openxmlformats.org/officeDocument/2006/relationships/image" Target="../media/image19.png"/><Relationship Id="rId76" Type="http://schemas.openxmlformats.org/officeDocument/2006/relationships/image" Target="../media/image40.png"/><Relationship Id="rId141" Type="http://schemas.openxmlformats.org/officeDocument/2006/relationships/customXml" Target="../ink/ink70.xml"/><Relationship Id="rId379" Type="http://schemas.openxmlformats.org/officeDocument/2006/relationships/customXml" Target="../ink/ink189.xml"/><Relationship Id="rId7" Type="http://schemas.openxmlformats.org/officeDocument/2006/relationships/customXml" Target="../ink/ink3.xml"/><Relationship Id="rId183" Type="http://schemas.openxmlformats.org/officeDocument/2006/relationships/customXml" Target="../ink/ink91.xml"/><Relationship Id="rId239" Type="http://schemas.openxmlformats.org/officeDocument/2006/relationships/customXml" Target="../ink/ink119.xml"/><Relationship Id="rId390" Type="http://schemas.openxmlformats.org/officeDocument/2006/relationships/image" Target="../media/image197.png"/><Relationship Id="rId250" Type="http://schemas.openxmlformats.org/officeDocument/2006/relationships/image" Target="../media/image127.png"/><Relationship Id="rId292" Type="http://schemas.openxmlformats.org/officeDocument/2006/relationships/image" Target="../media/image148.png"/><Relationship Id="rId306" Type="http://schemas.openxmlformats.org/officeDocument/2006/relationships/image" Target="../media/image155.png"/><Relationship Id="rId45" Type="http://schemas.openxmlformats.org/officeDocument/2006/relationships/customXml" Target="../ink/ink22.xml"/><Relationship Id="rId87" Type="http://schemas.openxmlformats.org/officeDocument/2006/relationships/customXml" Target="../ink/ink43.xml"/><Relationship Id="rId110" Type="http://schemas.openxmlformats.org/officeDocument/2006/relationships/image" Target="../media/image57.png"/><Relationship Id="rId348" Type="http://schemas.openxmlformats.org/officeDocument/2006/relationships/image" Target="../media/image176.png"/><Relationship Id="rId152" Type="http://schemas.openxmlformats.org/officeDocument/2006/relationships/image" Target="../media/image78.png"/><Relationship Id="rId194" Type="http://schemas.openxmlformats.org/officeDocument/2006/relationships/image" Target="../media/image99.png"/><Relationship Id="rId208" Type="http://schemas.openxmlformats.org/officeDocument/2006/relationships/image" Target="../media/image106.png"/><Relationship Id="rId261" Type="http://schemas.openxmlformats.org/officeDocument/2006/relationships/customXml" Target="../ink/ink130.xml"/><Relationship Id="rId14" Type="http://schemas.openxmlformats.org/officeDocument/2006/relationships/image" Target="../media/image9.png"/><Relationship Id="rId56" Type="http://schemas.openxmlformats.org/officeDocument/2006/relationships/image" Target="../media/image30.png"/><Relationship Id="rId317" Type="http://schemas.openxmlformats.org/officeDocument/2006/relationships/customXml" Target="../ink/ink158.xml"/><Relationship Id="rId359" Type="http://schemas.openxmlformats.org/officeDocument/2006/relationships/customXml" Target="../ink/ink179.xml"/><Relationship Id="rId98" Type="http://schemas.openxmlformats.org/officeDocument/2006/relationships/image" Target="../media/image51.png"/><Relationship Id="rId121" Type="http://schemas.openxmlformats.org/officeDocument/2006/relationships/customXml" Target="../ink/ink60.xml"/><Relationship Id="rId163" Type="http://schemas.openxmlformats.org/officeDocument/2006/relationships/customXml" Target="../ink/ink81.xml"/><Relationship Id="rId219" Type="http://schemas.openxmlformats.org/officeDocument/2006/relationships/customXml" Target="../ink/ink109.xml"/><Relationship Id="rId370" Type="http://schemas.openxmlformats.org/officeDocument/2006/relationships/image" Target="../media/image187.png"/><Relationship Id="rId230" Type="http://schemas.openxmlformats.org/officeDocument/2006/relationships/image" Target="../media/image117.png"/><Relationship Id="rId25" Type="http://schemas.openxmlformats.org/officeDocument/2006/relationships/customXml" Target="../ink/ink12.xml"/><Relationship Id="rId67" Type="http://schemas.openxmlformats.org/officeDocument/2006/relationships/customXml" Target="../ink/ink33.xml"/><Relationship Id="rId272" Type="http://schemas.openxmlformats.org/officeDocument/2006/relationships/image" Target="../media/image138.png"/><Relationship Id="rId328" Type="http://schemas.openxmlformats.org/officeDocument/2006/relationships/image" Target="../media/image166.png"/><Relationship Id="rId132" Type="http://schemas.openxmlformats.org/officeDocument/2006/relationships/image" Target="../media/image68.png"/><Relationship Id="rId174" Type="http://schemas.openxmlformats.org/officeDocument/2006/relationships/image" Target="../media/image89.png"/><Relationship Id="rId381" Type="http://schemas.openxmlformats.org/officeDocument/2006/relationships/customXml" Target="../ink/ink190.xml"/><Relationship Id="rId241" Type="http://schemas.openxmlformats.org/officeDocument/2006/relationships/customXml" Target="../ink/ink120.xml"/><Relationship Id="rId36" Type="http://schemas.openxmlformats.org/officeDocument/2006/relationships/image" Target="../media/image20.png"/><Relationship Id="rId283" Type="http://schemas.openxmlformats.org/officeDocument/2006/relationships/customXml" Target="../ink/ink141.xml"/><Relationship Id="rId339" Type="http://schemas.openxmlformats.org/officeDocument/2006/relationships/customXml" Target="../ink/ink169.xml"/><Relationship Id="rId78" Type="http://schemas.openxmlformats.org/officeDocument/2006/relationships/image" Target="../media/image41.png"/><Relationship Id="rId101" Type="http://schemas.openxmlformats.org/officeDocument/2006/relationships/customXml" Target="../ink/ink50.xml"/><Relationship Id="rId143" Type="http://schemas.openxmlformats.org/officeDocument/2006/relationships/customXml" Target="../ink/ink71.xml"/><Relationship Id="rId185" Type="http://schemas.openxmlformats.org/officeDocument/2006/relationships/customXml" Target="../ink/ink92.xml"/><Relationship Id="rId350" Type="http://schemas.openxmlformats.org/officeDocument/2006/relationships/image" Target="../media/image177.png"/><Relationship Id="rId9" Type="http://schemas.openxmlformats.org/officeDocument/2006/relationships/customXml" Target="../ink/ink4.xml"/><Relationship Id="rId210" Type="http://schemas.openxmlformats.org/officeDocument/2006/relationships/image" Target="../media/image107.png"/><Relationship Id="rId252" Type="http://schemas.openxmlformats.org/officeDocument/2006/relationships/image" Target="../media/image128.png"/><Relationship Id="rId294" Type="http://schemas.openxmlformats.org/officeDocument/2006/relationships/image" Target="../media/image149.png"/><Relationship Id="rId308" Type="http://schemas.openxmlformats.org/officeDocument/2006/relationships/image" Target="../media/image156.png"/><Relationship Id="rId47" Type="http://schemas.openxmlformats.org/officeDocument/2006/relationships/customXml" Target="../ink/ink23.xml"/><Relationship Id="rId89" Type="http://schemas.openxmlformats.org/officeDocument/2006/relationships/customXml" Target="../ink/ink44.xml"/><Relationship Id="rId112" Type="http://schemas.openxmlformats.org/officeDocument/2006/relationships/image" Target="../media/image58.png"/><Relationship Id="rId154" Type="http://schemas.openxmlformats.org/officeDocument/2006/relationships/image" Target="../media/image79.png"/><Relationship Id="rId361" Type="http://schemas.openxmlformats.org/officeDocument/2006/relationships/customXml" Target="../ink/ink180.xml"/><Relationship Id="rId196" Type="http://schemas.openxmlformats.org/officeDocument/2006/relationships/image" Target="../media/image100.png"/><Relationship Id="rId200" Type="http://schemas.openxmlformats.org/officeDocument/2006/relationships/image" Target="../media/image102.png"/><Relationship Id="rId382" Type="http://schemas.openxmlformats.org/officeDocument/2006/relationships/image" Target="../media/image193.png"/><Relationship Id="rId16" Type="http://schemas.openxmlformats.org/officeDocument/2006/relationships/image" Target="../media/image10.png"/><Relationship Id="rId221" Type="http://schemas.openxmlformats.org/officeDocument/2006/relationships/customXml" Target="../ink/ink110.xml"/><Relationship Id="rId242" Type="http://schemas.openxmlformats.org/officeDocument/2006/relationships/image" Target="../media/image123.png"/><Relationship Id="rId263" Type="http://schemas.openxmlformats.org/officeDocument/2006/relationships/customXml" Target="../ink/ink131.xml"/><Relationship Id="rId284" Type="http://schemas.openxmlformats.org/officeDocument/2006/relationships/image" Target="../media/image144.png"/><Relationship Id="rId319" Type="http://schemas.openxmlformats.org/officeDocument/2006/relationships/customXml" Target="../ink/ink159.xml"/><Relationship Id="rId37" Type="http://schemas.openxmlformats.org/officeDocument/2006/relationships/customXml" Target="../ink/ink18.xml"/><Relationship Id="rId58" Type="http://schemas.openxmlformats.org/officeDocument/2006/relationships/image" Target="../media/image31.png"/><Relationship Id="rId79" Type="http://schemas.openxmlformats.org/officeDocument/2006/relationships/customXml" Target="../ink/ink39.xml"/><Relationship Id="rId102" Type="http://schemas.openxmlformats.org/officeDocument/2006/relationships/image" Target="../media/image53.png"/><Relationship Id="rId123" Type="http://schemas.openxmlformats.org/officeDocument/2006/relationships/customXml" Target="../ink/ink61.xml"/><Relationship Id="rId144" Type="http://schemas.openxmlformats.org/officeDocument/2006/relationships/image" Target="../media/image74.png"/><Relationship Id="rId330" Type="http://schemas.openxmlformats.org/officeDocument/2006/relationships/image" Target="../media/image167.png"/><Relationship Id="rId90" Type="http://schemas.openxmlformats.org/officeDocument/2006/relationships/image" Target="../media/image47.png"/><Relationship Id="rId165" Type="http://schemas.openxmlformats.org/officeDocument/2006/relationships/customXml" Target="../ink/ink82.xml"/><Relationship Id="rId186" Type="http://schemas.openxmlformats.org/officeDocument/2006/relationships/image" Target="../media/image95.png"/><Relationship Id="rId351" Type="http://schemas.openxmlformats.org/officeDocument/2006/relationships/customXml" Target="../ink/ink175.xml"/><Relationship Id="rId372" Type="http://schemas.openxmlformats.org/officeDocument/2006/relationships/image" Target="../media/image188.png"/><Relationship Id="rId211" Type="http://schemas.openxmlformats.org/officeDocument/2006/relationships/customXml" Target="../ink/ink105.xml"/><Relationship Id="rId232" Type="http://schemas.openxmlformats.org/officeDocument/2006/relationships/image" Target="../media/image118.png"/><Relationship Id="rId253" Type="http://schemas.openxmlformats.org/officeDocument/2006/relationships/customXml" Target="../ink/ink126.xml"/><Relationship Id="rId274" Type="http://schemas.openxmlformats.org/officeDocument/2006/relationships/image" Target="../media/image139.png"/><Relationship Id="rId295" Type="http://schemas.openxmlformats.org/officeDocument/2006/relationships/customXml" Target="../ink/ink147.xml"/><Relationship Id="rId309" Type="http://schemas.openxmlformats.org/officeDocument/2006/relationships/customXml" Target="../ink/ink154.xml"/><Relationship Id="rId27" Type="http://schemas.openxmlformats.org/officeDocument/2006/relationships/customXml" Target="../ink/ink13.xml"/><Relationship Id="rId48" Type="http://schemas.openxmlformats.org/officeDocument/2006/relationships/image" Target="../media/image26.png"/><Relationship Id="rId69" Type="http://schemas.openxmlformats.org/officeDocument/2006/relationships/customXml" Target="../ink/ink34.xml"/><Relationship Id="rId113" Type="http://schemas.openxmlformats.org/officeDocument/2006/relationships/customXml" Target="../ink/ink56.xml"/><Relationship Id="rId134" Type="http://schemas.openxmlformats.org/officeDocument/2006/relationships/image" Target="../media/image69.png"/><Relationship Id="rId320" Type="http://schemas.openxmlformats.org/officeDocument/2006/relationships/image" Target="../media/image162.png"/><Relationship Id="rId80" Type="http://schemas.openxmlformats.org/officeDocument/2006/relationships/image" Target="../media/image42.png"/><Relationship Id="rId155" Type="http://schemas.openxmlformats.org/officeDocument/2006/relationships/customXml" Target="../ink/ink77.xml"/><Relationship Id="rId176" Type="http://schemas.openxmlformats.org/officeDocument/2006/relationships/image" Target="../media/image90.png"/><Relationship Id="rId197" Type="http://schemas.openxmlformats.org/officeDocument/2006/relationships/customXml" Target="../ink/ink98.xml"/><Relationship Id="rId341" Type="http://schemas.openxmlformats.org/officeDocument/2006/relationships/customXml" Target="../ink/ink170.xml"/><Relationship Id="rId362" Type="http://schemas.openxmlformats.org/officeDocument/2006/relationships/image" Target="../media/image183.png"/><Relationship Id="rId383" Type="http://schemas.openxmlformats.org/officeDocument/2006/relationships/customXml" Target="../ink/ink191.xml"/><Relationship Id="rId201" Type="http://schemas.openxmlformats.org/officeDocument/2006/relationships/customXml" Target="../ink/ink100.xml"/><Relationship Id="rId222" Type="http://schemas.openxmlformats.org/officeDocument/2006/relationships/image" Target="../media/image113.png"/><Relationship Id="rId243" Type="http://schemas.openxmlformats.org/officeDocument/2006/relationships/customXml" Target="../ink/ink121.xml"/><Relationship Id="rId264" Type="http://schemas.openxmlformats.org/officeDocument/2006/relationships/image" Target="../media/image134.png"/><Relationship Id="rId285" Type="http://schemas.openxmlformats.org/officeDocument/2006/relationships/customXml" Target="../ink/ink142.xml"/><Relationship Id="rId17" Type="http://schemas.openxmlformats.org/officeDocument/2006/relationships/customXml" Target="../ink/ink8.xml"/><Relationship Id="rId38" Type="http://schemas.openxmlformats.org/officeDocument/2006/relationships/image" Target="../media/image21.png"/><Relationship Id="rId59" Type="http://schemas.openxmlformats.org/officeDocument/2006/relationships/customXml" Target="../ink/ink29.xml"/><Relationship Id="rId103" Type="http://schemas.openxmlformats.org/officeDocument/2006/relationships/customXml" Target="../ink/ink51.xml"/><Relationship Id="rId124" Type="http://schemas.openxmlformats.org/officeDocument/2006/relationships/image" Target="../media/image64.png"/><Relationship Id="rId310" Type="http://schemas.openxmlformats.org/officeDocument/2006/relationships/image" Target="../media/image157.png"/><Relationship Id="rId70" Type="http://schemas.openxmlformats.org/officeDocument/2006/relationships/image" Target="../media/image37.png"/><Relationship Id="rId91" Type="http://schemas.openxmlformats.org/officeDocument/2006/relationships/customXml" Target="../ink/ink45.xml"/><Relationship Id="rId145" Type="http://schemas.openxmlformats.org/officeDocument/2006/relationships/customXml" Target="../ink/ink72.xml"/><Relationship Id="rId166" Type="http://schemas.openxmlformats.org/officeDocument/2006/relationships/image" Target="../media/image85.png"/><Relationship Id="rId187" Type="http://schemas.openxmlformats.org/officeDocument/2006/relationships/customXml" Target="../ink/ink93.xml"/><Relationship Id="rId331" Type="http://schemas.openxmlformats.org/officeDocument/2006/relationships/customXml" Target="../ink/ink165.xml"/><Relationship Id="rId352" Type="http://schemas.openxmlformats.org/officeDocument/2006/relationships/image" Target="../media/image178.png"/><Relationship Id="rId373" Type="http://schemas.openxmlformats.org/officeDocument/2006/relationships/customXml" Target="../ink/ink186.xml"/><Relationship Id="rId1" Type="http://schemas.openxmlformats.org/officeDocument/2006/relationships/slideLayout" Target="../slideLayouts/slideLayout2.xml"/><Relationship Id="rId212" Type="http://schemas.openxmlformats.org/officeDocument/2006/relationships/image" Target="../media/image108.png"/><Relationship Id="rId233" Type="http://schemas.openxmlformats.org/officeDocument/2006/relationships/customXml" Target="../ink/ink116.xml"/><Relationship Id="rId254" Type="http://schemas.openxmlformats.org/officeDocument/2006/relationships/image" Target="../media/image129.png"/><Relationship Id="rId28" Type="http://schemas.openxmlformats.org/officeDocument/2006/relationships/image" Target="../media/image16.png"/><Relationship Id="rId49" Type="http://schemas.openxmlformats.org/officeDocument/2006/relationships/customXml" Target="../ink/ink24.xml"/><Relationship Id="rId114" Type="http://schemas.openxmlformats.org/officeDocument/2006/relationships/image" Target="../media/image59.png"/><Relationship Id="rId275" Type="http://schemas.openxmlformats.org/officeDocument/2006/relationships/customXml" Target="../ink/ink137.xml"/><Relationship Id="rId296" Type="http://schemas.openxmlformats.org/officeDocument/2006/relationships/image" Target="../media/image150.png"/><Relationship Id="rId300" Type="http://schemas.openxmlformats.org/officeDocument/2006/relationships/image" Target="../media/image152.png"/><Relationship Id="rId60" Type="http://schemas.openxmlformats.org/officeDocument/2006/relationships/image" Target="../media/image32.png"/><Relationship Id="rId81" Type="http://schemas.openxmlformats.org/officeDocument/2006/relationships/customXml" Target="../ink/ink40.xml"/><Relationship Id="rId135" Type="http://schemas.openxmlformats.org/officeDocument/2006/relationships/customXml" Target="../ink/ink67.xml"/><Relationship Id="rId156" Type="http://schemas.openxmlformats.org/officeDocument/2006/relationships/image" Target="../media/image80.png"/><Relationship Id="rId177" Type="http://schemas.openxmlformats.org/officeDocument/2006/relationships/customXml" Target="../ink/ink88.xml"/><Relationship Id="rId198" Type="http://schemas.openxmlformats.org/officeDocument/2006/relationships/image" Target="../media/image101.png"/><Relationship Id="rId321" Type="http://schemas.openxmlformats.org/officeDocument/2006/relationships/customXml" Target="../ink/ink160.xml"/><Relationship Id="rId342" Type="http://schemas.openxmlformats.org/officeDocument/2006/relationships/image" Target="../media/image173.png"/><Relationship Id="rId363" Type="http://schemas.openxmlformats.org/officeDocument/2006/relationships/customXml" Target="../ink/ink181.xml"/><Relationship Id="rId384" Type="http://schemas.openxmlformats.org/officeDocument/2006/relationships/image" Target="../media/image194.png"/><Relationship Id="rId202" Type="http://schemas.openxmlformats.org/officeDocument/2006/relationships/image" Target="../media/image103.png"/><Relationship Id="rId223" Type="http://schemas.openxmlformats.org/officeDocument/2006/relationships/customXml" Target="../ink/ink111.xml"/><Relationship Id="rId244" Type="http://schemas.openxmlformats.org/officeDocument/2006/relationships/image" Target="../media/image124.png"/><Relationship Id="rId18" Type="http://schemas.openxmlformats.org/officeDocument/2006/relationships/image" Target="../media/image11.png"/><Relationship Id="rId39" Type="http://schemas.openxmlformats.org/officeDocument/2006/relationships/customXml" Target="../ink/ink19.xml"/><Relationship Id="rId265" Type="http://schemas.openxmlformats.org/officeDocument/2006/relationships/customXml" Target="../ink/ink132.xml"/><Relationship Id="rId286" Type="http://schemas.openxmlformats.org/officeDocument/2006/relationships/image" Target="../media/image145.png"/><Relationship Id="rId50" Type="http://schemas.openxmlformats.org/officeDocument/2006/relationships/image" Target="../media/image27.png"/><Relationship Id="rId104" Type="http://schemas.openxmlformats.org/officeDocument/2006/relationships/image" Target="../media/image54.png"/><Relationship Id="rId125" Type="http://schemas.openxmlformats.org/officeDocument/2006/relationships/customXml" Target="../ink/ink62.xml"/><Relationship Id="rId146" Type="http://schemas.openxmlformats.org/officeDocument/2006/relationships/image" Target="../media/image75.png"/><Relationship Id="rId167" Type="http://schemas.openxmlformats.org/officeDocument/2006/relationships/customXml" Target="../ink/ink83.xml"/><Relationship Id="rId188" Type="http://schemas.openxmlformats.org/officeDocument/2006/relationships/image" Target="../media/image96.png"/><Relationship Id="rId311" Type="http://schemas.openxmlformats.org/officeDocument/2006/relationships/customXml" Target="../ink/ink155.xml"/><Relationship Id="rId332" Type="http://schemas.openxmlformats.org/officeDocument/2006/relationships/image" Target="../media/image168.png"/><Relationship Id="rId353" Type="http://schemas.openxmlformats.org/officeDocument/2006/relationships/customXml" Target="../ink/ink176.xml"/><Relationship Id="rId374" Type="http://schemas.openxmlformats.org/officeDocument/2006/relationships/image" Target="../media/image189.png"/><Relationship Id="rId71" Type="http://schemas.openxmlformats.org/officeDocument/2006/relationships/customXml" Target="../ink/ink35.xml"/><Relationship Id="rId92" Type="http://schemas.openxmlformats.org/officeDocument/2006/relationships/image" Target="../media/image48.png"/><Relationship Id="rId213" Type="http://schemas.openxmlformats.org/officeDocument/2006/relationships/customXml" Target="../ink/ink106.xml"/><Relationship Id="rId234" Type="http://schemas.openxmlformats.org/officeDocument/2006/relationships/image" Target="../media/image119.png"/><Relationship Id="rId2" Type="http://schemas.openxmlformats.org/officeDocument/2006/relationships/hyperlink" Target="https://youtu.be/lnPhJRxZPwQ" TargetMode="External"/><Relationship Id="rId29" Type="http://schemas.openxmlformats.org/officeDocument/2006/relationships/customXml" Target="../ink/ink14.xml"/><Relationship Id="rId255" Type="http://schemas.openxmlformats.org/officeDocument/2006/relationships/customXml" Target="../ink/ink127.xml"/><Relationship Id="rId276" Type="http://schemas.openxmlformats.org/officeDocument/2006/relationships/image" Target="../media/image140.png"/><Relationship Id="rId297" Type="http://schemas.openxmlformats.org/officeDocument/2006/relationships/customXml" Target="../ink/ink148.xml"/><Relationship Id="rId40" Type="http://schemas.openxmlformats.org/officeDocument/2006/relationships/image" Target="../media/image22.png"/><Relationship Id="rId115" Type="http://schemas.openxmlformats.org/officeDocument/2006/relationships/customXml" Target="../ink/ink57.xml"/><Relationship Id="rId136" Type="http://schemas.openxmlformats.org/officeDocument/2006/relationships/image" Target="../media/image70.png"/><Relationship Id="rId157" Type="http://schemas.openxmlformats.org/officeDocument/2006/relationships/customXml" Target="../ink/ink78.xml"/><Relationship Id="rId178" Type="http://schemas.openxmlformats.org/officeDocument/2006/relationships/image" Target="../media/image91.png"/><Relationship Id="rId301" Type="http://schemas.openxmlformats.org/officeDocument/2006/relationships/customXml" Target="../ink/ink150.xml"/><Relationship Id="rId322" Type="http://schemas.openxmlformats.org/officeDocument/2006/relationships/image" Target="../media/image163.png"/><Relationship Id="rId343" Type="http://schemas.openxmlformats.org/officeDocument/2006/relationships/customXml" Target="../ink/ink171.xml"/><Relationship Id="rId364" Type="http://schemas.openxmlformats.org/officeDocument/2006/relationships/image" Target="../media/image184.png"/><Relationship Id="rId61" Type="http://schemas.openxmlformats.org/officeDocument/2006/relationships/customXml" Target="../ink/ink30.xml"/><Relationship Id="rId82" Type="http://schemas.openxmlformats.org/officeDocument/2006/relationships/image" Target="../media/image43.png"/><Relationship Id="rId199" Type="http://schemas.openxmlformats.org/officeDocument/2006/relationships/customXml" Target="../ink/ink99.xml"/><Relationship Id="rId203" Type="http://schemas.openxmlformats.org/officeDocument/2006/relationships/customXml" Target="../ink/ink101.xml"/><Relationship Id="rId385" Type="http://schemas.openxmlformats.org/officeDocument/2006/relationships/customXml" Target="../ink/ink192.xml"/><Relationship Id="rId19" Type="http://schemas.openxmlformats.org/officeDocument/2006/relationships/customXml" Target="../ink/ink9.xml"/><Relationship Id="rId224" Type="http://schemas.openxmlformats.org/officeDocument/2006/relationships/image" Target="../media/image114.png"/><Relationship Id="rId245" Type="http://schemas.openxmlformats.org/officeDocument/2006/relationships/customXml" Target="../ink/ink122.xml"/><Relationship Id="rId266" Type="http://schemas.openxmlformats.org/officeDocument/2006/relationships/image" Target="../media/image135.png"/><Relationship Id="rId287" Type="http://schemas.openxmlformats.org/officeDocument/2006/relationships/customXml" Target="../ink/ink143.xml"/><Relationship Id="rId30" Type="http://schemas.openxmlformats.org/officeDocument/2006/relationships/image" Target="../media/image17.png"/><Relationship Id="rId105" Type="http://schemas.openxmlformats.org/officeDocument/2006/relationships/customXml" Target="../ink/ink52.xml"/><Relationship Id="rId126" Type="http://schemas.openxmlformats.org/officeDocument/2006/relationships/image" Target="../media/image65.png"/><Relationship Id="rId147" Type="http://schemas.openxmlformats.org/officeDocument/2006/relationships/customXml" Target="../ink/ink73.xml"/><Relationship Id="rId168" Type="http://schemas.openxmlformats.org/officeDocument/2006/relationships/image" Target="../media/image86.png"/><Relationship Id="rId312" Type="http://schemas.openxmlformats.org/officeDocument/2006/relationships/image" Target="../media/image158.png"/><Relationship Id="rId333" Type="http://schemas.openxmlformats.org/officeDocument/2006/relationships/customXml" Target="../ink/ink166.xml"/><Relationship Id="rId354" Type="http://schemas.openxmlformats.org/officeDocument/2006/relationships/image" Target="../media/image179.png"/><Relationship Id="rId51" Type="http://schemas.openxmlformats.org/officeDocument/2006/relationships/customXml" Target="../ink/ink25.xml"/><Relationship Id="rId72" Type="http://schemas.openxmlformats.org/officeDocument/2006/relationships/image" Target="../media/image38.png"/><Relationship Id="rId93" Type="http://schemas.openxmlformats.org/officeDocument/2006/relationships/customXml" Target="../ink/ink46.xml"/><Relationship Id="rId189" Type="http://schemas.openxmlformats.org/officeDocument/2006/relationships/customXml" Target="../ink/ink94.xml"/><Relationship Id="rId375" Type="http://schemas.openxmlformats.org/officeDocument/2006/relationships/customXml" Target="../ink/ink187.xml"/><Relationship Id="rId3" Type="http://schemas.openxmlformats.org/officeDocument/2006/relationships/customXml" Target="../ink/ink1.xml"/><Relationship Id="rId214" Type="http://schemas.openxmlformats.org/officeDocument/2006/relationships/image" Target="../media/image109.png"/><Relationship Id="rId235" Type="http://schemas.openxmlformats.org/officeDocument/2006/relationships/customXml" Target="../ink/ink117.xml"/><Relationship Id="rId256" Type="http://schemas.openxmlformats.org/officeDocument/2006/relationships/image" Target="../media/image130.png"/><Relationship Id="rId277" Type="http://schemas.openxmlformats.org/officeDocument/2006/relationships/customXml" Target="../ink/ink138.xml"/><Relationship Id="rId298" Type="http://schemas.openxmlformats.org/officeDocument/2006/relationships/image" Target="../media/image151.png"/><Relationship Id="rId116" Type="http://schemas.openxmlformats.org/officeDocument/2006/relationships/image" Target="../media/image60.png"/><Relationship Id="rId137" Type="http://schemas.openxmlformats.org/officeDocument/2006/relationships/customXml" Target="../ink/ink68.xml"/><Relationship Id="rId158" Type="http://schemas.openxmlformats.org/officeDocument/2006/relationships/image" Target="../media/image81.png"/><Relationship Id="rId302" Type="http://schemas.openxmlformats.org/officeDocument/2006/relationships/image" Target="../media/image153.png"/><Relationship Id="rId323" Type="http://schemas.openxmlformats.org/officeDocument/2006/relationships/customXml" Target="../ink/ink161.xml"/><Relationship Id="rId344" Type="http://schemas.openxmlformats.org/officeDocument/2006/relationships/image" Target="../media/image174.png"/><Relationship Id="rId20" Type="http://schemas.openxmlformats.org/officeDocument/2006/relationships/image" Target="../media/image12.png"/><Relationship Id="rId41" Type="http://schemas.openxmlformats.org/officeDocument/2006/relationships/customXml" Target="../ink/ink20.xml"/><Relationship Id="rId62" Type="http://schemas.openxmlformats.org/officeDocument/2006/relationships/image" Target="../media/image33.png"/><Relationship Id="rId83" Type="http://schemas.openxmlformats.org/officeDocument/2006/relationships/customXml" Target="../ink/ink41.xml"/><Relationship Id="rId179" Type="http://schemas.openxmlformats.org/officeDocument/2006/relationships/customXml" Target="../ink/ink89.xml"/><Relationship Id="rId365" Type="http://schemas.openxmlformats.org/officeDocument/2006/relationships/customXml" Target="../ink/ink182.xml"/><Relationship Id="rId386" Type="http://schemas.openxmlformats.org/officeDocument/2006/relationships/image" Target="../media/image195.png"/><Relationship Id="rId190" Type="http://schemas.openxmlformats.org/officeDocument/2006/relationships/image" Target="../media/image97.png"/><Relationship Id="rId204" Type="http://schemas.openxmlformats.org/officeDocument/2006/relationships/image" Target="../media/image104.png"/><Relationship Id="rId225" Type="http://schemas.openxmlformats.org/officeDocument/2006/relationships/customXml" Target="../ink/ink112.xml"/><Relationship Id="rId246" Type="http://schemas.openxmlformats.org/officeDocument/2006/relationships/image" Target="../media/image125.png"/><Relationship Id="rId267" Type="http://schemas.openxmlformats.org/officeDocument/2006/relationships/customXml" Target="../ink/ink133.xml"/><Relationship Id="rId288" Type="http://schemas.openxmlformats.org/officeDocument/2006/relationships/image" Target="../media/image146.png"/><Relationship Id="rId106" Type="http://schemas.openxmlformats.org/officeDocument/2006/relationships/image" Target="../media/image55.png"/><Relationship Id="rId127" Type="http://schemas.openxmlformats.org/officeDocument/2006/relationships/customXml" Target="../ink/ink63.xml"/><Relationship Id="rId313" Type="http://schemas.openxmlformats.org/officeDocument/2006/relationships/customXml" Target="../ink/ink156.xml"/><Relationship Id="rId10" Type="http://schemas.openxmlformats.org/officeDocument/2006/relationships/image" Target="../media/image7.png"/><Relationship Id="rId31" Type="http://schemas.openxmlformats.org/officeDocument/2006/relationships/customXml" Target="../ink/ink15.xml"/><Relationship Id="rId52" Type="http://schemas.openxmlformats.org/officeDocument/2006/relationships/image" Target="../media/image28.png"/><Relationship Id="rId73" Type="http://schemas.openxmlformats.org/officeDocument/2006/relationships/customXml" Target="../ink/ink36.xml"/><Relationship Id="rId94" Type="http://schemas.openxmlformats.org/officeDocument/2006/relationships/image" Target="../media/image49.png"/><Relationship Id="rId148" Type="http://schemas.openxmlformats.org/officeDocument/2006/relationships/image" Target="../media/image76.png"/><Relationship Id="rId169" Type="http://schemas.openxmlformats.org/officeDocument/2006/relationships/customXml" Target="../ink/ink84.xml"/><Relationship Id="rId334" Type="http://schemas.openxmlformats.org/officeDocument/2006/relationships/image" Target="../media/image169.png"/><Relationship Id="rId355" Type="http://schemas.openxmlformats.org/officeDocument/2006/relationships/customXml" Target="../ink/ink177.xml"/><Relationship Id="rId376" Type="http://schemas.openxmlformats.org/officeDocument/2006/relationships/image" Target="../media/image190.png"/><Relationship Id="rId4" Type="http://schemas.openxmlformats.org/officeDocument/2006/relationships/image" Target="../media/image4.png"/><Relationship Id="rId180" Type="http://schemas.openxmlformats.org/officeDocument/2006/relationships/image" Target="../media/image92.png"/><Relationship Id="rId215" Type="http://schemas.openxmlformats.org/officeDocument/2006/relationships/customXml" Target="../ink/ink107.xml"/><Relationship Id="rId236" Type="http://schemas.openxmlformats.org/officeDocument/2006/relationships/image" Target="../media/image120.png"/><Relationship Id="rId257" Type="http://schemas.openxmlformats.org/officeDocument/2006/relationships/customXml" Target="../ink/ink128.xml"/><Relationship Id="rId278" Type="http://schemas.openxmlformats.org/officeDocument/2006/relationships/image" Target="../media/image141.png"/><Relationship Id="rId303" Type="http://schemas.openxmlformats.org/officeDocument/2006/relationships/customXml" Target="../ink/ink151.xml"/><Relationship Id="rId42" Type="http://schemas.openxmlformats.org/officeDocument/2006/relationships/image" Target="../media/image23.png"/><Relationship Id="rId84" Type="http://schemas.openxmlformats.org/officeDocument/2006/relationships/image" Target="../media/image44.png"/><Relationship Id="rId138" Type="http://schemas.openxmlformats.org/officeDocument/2006/relationships/image" Target="../media/image71.png"/><Relationship Id="rId345" Type="http://schemas.openxmlformats.org/officeDocument/2006/relationships/customXml" Target="../ink/ink172.xml"/><Relationship Id="rId387" Type="http://schemas.openxmlformats.org/officeDocument/2006/relationships/customXml" Target="../ink/ink193.xml"/><Relationship Id="rId191" Type="http://schemas.openxmlformats.org/officeDocument/2006/relationships/customXml" Target="../ink/ink95.xml"/><Relationship Id="rId205" Type="http://schemas.openxmlformats.org/officeDocument/2006/relationships/customXml" Target="../ink/ink102.xml"/><Relationship Id="rId247" Type="http://schemas.openxmlformats.org/officeDocument/2006/relationships/customXml" Target="../ink/ink123.xml"/><Relationship Id="rId107" Type="http://schemas.openxmlformats.org/officeDocument/2006/relationships/customXml" Target="../ink/ink53.xml"/><Relationship Id="rId289" Type="http://schemas.openxmlformats.org/officeDocument/2006/relationships/customXml" Target="../ink/ink144.xml"/><Relationship Id="rId11" Type="http://schemas.openxmlformats.org/officeDocument/2006/relationships/customXml" Target="../ink/ink5.xml"/><Relationship Id="rId53" Type="http://schemas.openxmlformats.org/officeDocument/2006/relationships/customXml" Target="../ink/ink26.xml"/><Relationship Id="rId149" Type="http://schemas.openxmlformats.org/officeDocument/2006/relationships/customXml" Target="../ink/ink74.xml"/><Relationship Id="rId314" Type="http://schemas.openxmlformats.org/officeDocument/2006/relationships/image" Target="../media/image159.png"/><Relationship Id="rId356" Type="http://schemas.openxmlformats.org/officeDocument/2006/relationships/image" Target="../media/image180.png"/><Relationship Id="rId95" Type="http://schemas.openxmlformats.org/officeDocument/2006/relationships/customXml" Target="../ink/ink47.xml"/><Relationship Id="rId160" Type="http://schemas.openxmlformats.org/officeDocument/2006/relationships/image" Target="../media/image82.png"/><Relationship Id="rId216" Type="http://schemas.openxmlformats.org/officeDocument/2006/relationships/image" Target="../media/image110.png"/><Relationship Id="rId258" Type="http://schemas.openxmlformats.org/officeDocument/2006/relationships/image" Target="../media/image131.png"/><Relationship Id="rId22" Type="http://schemas.openxmlformats.org/officeDocument/2006/relationships/image" Target="../media/image13.png"/><Relationship Id="rId64" Type="http://schemas.openxmlformats.org/officeDocument/2006/relationships/image" Target="../media/image34.png"/><Relationship Id="rId118" Type="http://schemas.openxmlformats.org/officeDocument/2006/relationships/image" Target="../media/image61.png"/><Relationship Id="rId325" Type="http://schemas.openxmlformats.org/officeDocument/2006/relationships/customXml" Target="../ink/ink162.xml"/><Relationship Id="rId367" Type="http://schemas.openxmlformats.org/officeDocument/2006/relationships/customXml" Target="../ink/ink183.xml"/><Relationship Id="rId171" Type="http://schemas.openxmlformats.org/officeDocument/2006/relationships/customXml" Target="../ink/ink85.xml"/><Relationship Id="rId227" Type="http://schemas.openxmlformats.org/officeDocument/2006/relationships/customXml" Target="../ink/ink113.xml"/><Relationship Id="rId269" Type="http://schemas.openxmlformats.org/officeDocument/2006/relationships/customXml" Target="../ink/ink134.xml"/><Relationship Id="rId33" Type="http://schemas.openxmlformats.org/officeDocument/2006/relationships/customXml" Target="../ink/ink16.xml"/><Relationship Id="rId129" Type="http://schemas.openxmlformats.org/officeDocument/2006/relationships/customXml" Target="../ink/ink64.xml"/><Relationship Id="rId280" Type="http://schemas.openxmlformats.org/officeDocument/2006/relationships/image" Target="../media/image142.png"/><Relationship Id="rId336" Type="http://schemas.openxmlformats.org/officeDocument/2006/relationships/image" Target="../media/image170.png"/><Relationship Id="rId75" Type="http://schemas.openxmlformats.org/officeDocument/2006/relationships/customXml" Target="../ink/ink37.xml"/><Relationship Id="rId140" Type="http://schemas.openxmlformats.org/officeDocument/2006/relationships/image" Target="../media/image72.png"/><Relationship Id="rId182" Type="http://schemas.openxmlformats.org/officeDocument/2006/relationships/image" Target="../media/image93.png"/><Relationship Id="rId378" Type="http://schemas.openxmlformats.org/officeDocument/2006/relationships/image" Target="../media/image191.png"/><Relationship Id="rId6" Type="http://schemas.openxmlformats.org/officeDocument/2006/relationships/image" Target="../media/image5.png"/><Relationship Id="rId238" Type="http://schemas.openxmlformats.org/officeDocument/2006/relationships/image" Target="../media/image121.png"/><Relationship Id="rId291" Type="http://schemas.openxmlformats.org/officeDocument/2006/relationships/customXml" Target="../ink/ink145.xml"/><Relationship Id="rId305" Type="http://schemas.openxmlformats.org/officeDocument/2006/relationships/customXml" Target="../ink/ink152.xml"/><Relationship Id="rId347" Type="http://schemas.openxmlformats.org/officeDocument/2006/relationships/customXml" Target="../ink/ink173.xml"/><Relationship Id="rId44" Type="http://schemas.openxmlformats.org/officeDocument/2006/relationships/image" Target="../media/image24.png"/><Relationship Id="rId86" Type="http://schemas.openxmlformats.org/officeDocument/2006/relationships/image" Target="../media/image45.png"/><Relationship Id="rId151" Type="http://schemas.openxmlformats.org/officeDocument/2006/relationships/customXml" Target="../ink/ink75.xml"/><Relationship Id="rId389" Type="http://schemas.openxmlformats.org/officeDocument/2006/relationships/customXml" Target="../ink/ink194.xml"/><Relationship Id="rId193" Type="http://schemas.openxmlformats.org/officeDocument/2006/relationships/customXml" Target="../ink/ink96.xml"/><Relationship Id="rId207" Type="http://schemas.openxmlformats.org/officeDocument/2006/relationships/customXml" Target="../ink/ink103.xml"/><Relationship Id="rId249" Type="http://schemas.openxmlformats.org/officeDocument/2006/relationships/customXml" Target="../ink/ink124.xml"/><Relationship Id="rId13" Type="http://schemas.openxmlformats.org/officeDocument/2006/relationships/customXml" Target="../ink/ink6.xml"/><Relationship Id="rId109" Type="http://schemas.openxmlformats.org/officeDocument/2006/relationships/customXml" Target="../ink/ink54.xml"/><Relationship Id="rId260" Type="http://schemas.openxmlformats.org/officeDocument/2006/relationships/image" Target="../media/image132.png"/><Relationship Id="rId316" Type="http://schemas.openxmlformats.org/officeDocument/2006/relationships/image" Target="../media/image160.png"/><Relationship Id="rId55" Type="http://schemas.openxmlformats.org/officeDocument/2006/relationships/customXml" Target="../ink/ink27.xml"/><Relationship Id="rId97" Type="http://schemas.openxmlformats.org/officeDocument/2006/relationships/customXml" Target="../ink/ink48.xml"/><Relationship Id="rId120" Type="http://schemas.openxmlformats.org/officeDocument/2006/relationships/image" Target="../media/image62.png"/><Relationship Id="rId358" Type="http://schemas.openxmlformats.org/officeDocument/2006/relationships/image" Target="../media/image181.png"/><Relationship Id="rId162" Type="http://schemas.openxmlformats.org/officeDocument/2006/relationships/image" Target="../media/image83.png"/><Relationship Id="rId218" Type="http://schemas.openxmlformats.org/officeDocument/2006/relationships/image" Target="../media/image111.png"/><Relationship Id="rId271" Type="http://schemas.openxmlformats.org/officeDocument/2006/relationships/customXml" Target="../ink/ink135.xml"/><Relationship Id="rId24" Type="http://schemas.openxmlformats.org/officeDocument/2006/relationships/image" Target="../media/image14.png"/><Relationship Id="rId66" Type="http://schemas.openxmlformats.org/officeDocument/2006/relationships/image" Target="../media/image35.png"/><Relationship Id="rId131" Type="http://schemas.openxmlformats.org/officeDocument/2006/relationships/customXml" Target="../ink/ink65.xml"/><Relationship Id="rId327" Type="http://schemas.openxmlformats.org/officeDocument/2006/relationships/customXml" Target="../ink/ink163.xml"/><Relationship Id="rId369" Type="http://schemas.openxmlformats.org/officeDocument/2006/relationships/customXml" Target="../ink/ink184.xml"/><Relationship Id="rId173" Type="http://schemas.openxmlformats.org/officeDocument/2006/relationships/customXml" Target="../ink/ink86.xml"/><Relationship Id="rId229" Type="http://schemas.openxmlformats.org/officeDocument/2006/relationships/customXml" Target="../ink/ink114.xml"/><Relationship Id="rId380" Type="http://schemas.openxmlformats.org/officeDocument/2006/relationships/image" Target="../media/image192.png"/><Relationship Id="rId240" Type="http://schemas.openxmlformats.org/officeDocument/2006/relationships/image" Target="../media/image122.png"/><Relationship Id="rId35" Type="http://schemas.openxmlformats.org/officeDocument/2006/relationships/customXml" Target="../ink/ink17.xml"/><Relationship Id="rId77" Type="http://schemas.openxmlformats.org/officeDocument/2006/relationships/customXml" Target="../ink/ink38.xml"/><Relationship Id="rId100" Type="http://schemas.openxmlformats.org/officeDocument/2006/relationships/image" Target="../media/image52.png"/><Relationship Id="rId282" Type="http://schemas.openxmlformats.org/officeDocument/2006/relationships/image" Target="../media/image143.png"/><Relationship Id="rId338" Type="http://schemas.openxmlformats.org/officeDocument/2006/relationships/image" Target="../media/image171.png"/><Relationship Id="rId8" Type="http://schemas.openxmlformats.org/officeDocument/2006/relationships/image" Target="../media/image6.png"/><Relationship Id="rId142" Type="http://schemas.openxmlformats.org/officeDocument/2006/relationships/image" Target="../media/image73.png"/><Relationship Id="rId184" Type="http://schemas.openxmlformats.org/officeDocument/2006/relationships/image" Target="../media/image94.png"/><Relationship Id="rId251" Type="http://schemas.openxmlformats.org/officeDocument/2006/relationships/customXml" Target="../ink/ink125.xml"/><Relationship Id="rId46" Type="http://schemas.openxmlformats.org/officeDocument/2006/relationships/image" Target="../media/image25.png"/><Relationship Id="rId293" Type="http://schemas.openxmlformats.org/officeDocument/2006/relationships/customXml" Target="../ink/ink146.xml"/><Relationship Id="rId307" Type="http://schemas.openxmlformats.org/officeDocument/2006/relationships/customXml" Target="../ink/ink153.xml"/><Relationship Id="rId349" Type="http://schemas.openxmlformats.org/officeDocument/2006/relationships/customXml" Target="../ink/ink174.xml"/><Relationship Id="rId88" Type="http://schemas.openxmlformats.org/officeDocument/2006/relationships/image" Target="../media/image46.png"/><Relationship Id="rId111" Type="http://schemas.openxmlformats.org/officeDocument/2006/relationships/customXml" Target="../ink/ink55.xml"/><Relationship Id="rId153" Type="http://schemas.openxmlformats.org/officeDocument/2006/relationships/customXml" Target="../ink/ink76.xml"/><Relationship Id="rId195" Type="http://schemas.openxmlformats.org/officeDocument/2006/relationships/customXml" Target="../ink/ink97.xml"/><Relationship Id="rId209" Type="http://schemas.openxmlformats.org/officeDocument/2006/relationships/customXml" Target="../ink/ink104.xml"/><Relationship Id="rId360" Type="http://schemas.openxmlformats.org/officeDocument/2006/relationships/image" Target="../media/image182.png"/><Relationship Id="rId220" Type="http://schemas.openxmlformats.org/officeDocument/2006/relationships/image" Target="../media/image112.png"/><Relationship Id="rId15" Type="http://schemas.openxmlformats.org/officeDocument/2006/relationships/customXml" Target="../ink/ink7.xml"/><Relationship Id="rId57" Type="http://schemas.openxmlformats.org/officeDocument/2006/relationships/customXml" Target="../ink/ink28.xml"/><Relationship Id="rId262" Type="http://schemas.openxmlformats.org/officeDocument/2006/relationships/image" Target="../media/image133.png"/><Relationship Id="rId318" Type="http://schemas.openxmlformats.org/officeDocument/2006/relationships/image" Target="../media/image161.png"/><Relationship Id="rId99" Type="http://schemas.openxmlformats.org/officeDocument/2006/relationships/customXml" Target="../ink/ink49.xml"/><Relationship Id="rId122" Type="http://schemas.openxmlformats.org/officeDocument/2006/relationships/image" Target="../media/image63.png"/><Relationship Id="rId164" Type="http://schemas.openxmlformats.org/officeDocument/2006/relationships/image" Target="../media/image84.png"/><Relationship Id="rId371" Type="http://schemas.openxmlformats.org/officeDocument/2006/relationships/customXml" Target="../ink/ink185.xml"/><Relationship Id="rId26" Type="http://schemas.openxmlformats.org/officeDocument/2006/relationships/image" Target="../media/image15.png"/><Relationship Id="rId231" Type="http://schemas.openxmlformats.org/officeDocument/2006/relationships/customXml" Target="../ink/ink115.xml"/><Relationship Id="rId273" Type="http://schemas.openxmlformats.org/officeDocument/2006/relationships/customXml" Target="../ink/ink136.xml"/><Relationship Id="rId329" Type="http://schemas.openxmlformats.org/officeDocument/2006/relationships/customXml" Target="../ink/ink164.xml"/><Relationship Id="rId68" Type="http://schemas.openxmlformats.org/officeDocument/2006/relationships/image" Target="../media/image36.png"/><Relationship Id="rId133" Type="http://schemas.openxmlformats.org/officeDocument/2006/relationships/customXml" Target="../ink/ink66.xml"/><Relationship Id="rId175" Type="http://schemas.openxmlformats.org/officeDocument/2006/relationships/customXml" Target="../ink/ink87.xml"/><Relationship Id="rId340" Type="http://schemas.openxmlformats.org/officeDocument/2006/relationships/image" Target="../media/image17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customXml" Target="../ink/ink198.xml"/><Relationship Id="rId18" Type="http://schemas.openxmlformats.org/officeDocument/2006/relationships/image" Target="../media/image206.png"/><Relationship Id="rId26" Type="http://schemas.openxmlformats.org/officeDocument/2006/relationships/image" Target="../media/image210.png"/><Relationship Id="rId3" Type="http://schemas.openxmlformats.org/officeDocument/2006/relationships/hyperlink" Target="https://jurnaloftalmologi.org/index.php/announce/viewarticle/122" TargetMode="External"/><Relationship Id="rId21" Type="http://schemas.openxmlformats.org/officeDocument/2006/relationships/customXml" Target="../ink/ink202.xml"/><Relationship Id="rId34" Type="http://schemas.openxmlformats.org/officeDocument/2006/relationships/image" Target="../media/image214.png"/><Relationship Id="rId7" Type="http://schemas.openxmlformats.org/officeDocument/2006/relationships/customXml" Target="../ink/ink195.xml"/><Relationship Id="rId12" Type="http://schemas.openxmlformats.org/officeDocument/2006/relationships/image" Target="../media/image203.png"/><Relationship Id="rId17" Type="http://schemas.openxmlformats.org/officeDocument/2006/relationships/customXml" Target="../ink/ink200.xml"/><Relationship Id="rId25" Type="http://schemas.openxmlformats.org/officeDocument/2006/relationships/customXml" Target="../ink/ink204.xml"/><Relationship Id="rId33" Type="http://schemas.openxmlformats.org/officeDocument/2006/relationships/customXml" Target="../ink/ink208.xml"/><Relationship Id="rId2" Type="http://schemas.openxmlformats.org/officeDocument/2006/relationships/image" Target="../media/image198.jpeg"/><Relationship Id="rId16" Type="http://schemas.openxmlformats.org/officeDocument/2006/relationships/image" Target="../media/image205.png"/><Relationship Id="rId20" Type="http://schemas.openxmlformats.org/officeDocument/2006/relationships/image" Target="../media/image207.png"/><Relationship Id="rId29" Type="http://schemas.openxmlformats.org/officeDocument/2006/relationships/customXml" Target="../ink/ink206.xml"/><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customXml" Target="../ink/ink197.xml"/><Relationship Id="rId24" Type="http://schemas.openxmlformats.org/officeDocument/2006/relationships/image" Target="../media/image209.png"/><Relationship Id="rId32" Type="http://schemas.openxmlformats.org/officeDocument/2006/relationships/image" Target="../media/image213.png"/><Relationship Id="rId5" Type="http://schemas.openxmlformats.org/officeDocument/2006/relationships/hyperlink" Target="https://pixabay.com/en/computer-user-icon-peolpe-avatar-1331579/" TargetMode="External"/><Relationship Id="rId15" Type="http://schemas.openxmlformats.org/officeDocument/2006/relationships/customXml" Target="../ink/ink199.xml"/><Relationship Id="rId23" Type="http://schemas.openxmlformats.org/officeDocument/2006/relationships/customXml" Target="../ink/ink203.xml"/><Relationship Id="rId28" Type="http://schemas.openxmlformats.org/officeDocument/2006/relationships/image" Target="../media/image211.png"/><Relationship Id="rId36" Type="http://schemas.openxmlformats.org/officeDocument/2006/relationships/image" Target="../media/image215.png"/><Relationship Id="rId10" Type="http://schemas.openxmlformats.org/officeDocument/2006/relationships/image" Target="../media/image202.png"/><Relationship Id="rId19" Type="http://schemas.openxmlformats.org/officeDocument/2006/relationships/customXml" Target="../ink/ink201.xml"/><Relationship Id="rId31" Type="http://schemas.openxmlformats.org/officeDocument/2006/relationships/customXml" Target="../ink/ink207.xml"/><Relationship Id="rId4" Type="http://schemas.openxmlformats.org/officeDocument/2006/relationships/image" Target="../media/image199.png"/><Relationship Id="rId9" Type="http://schemas.openxmlformats.org/officeDocument/2006/relationships/customXml" Target="../ink/ink196.xml"/><Relationship Id="rId14" Type="http://schemas.openxmlformats.org/officeDocument/2006/relationships/image" Target="../media/image204.png"/><Relationship Id="rId22" Type="http://schemas.openxmlformats.org/officeDocument/2006/relationships/image" Target="../media/image208.png"/><Relationship Id="rId27" Type="http://schemas.openxmlformats.org/officeDocument/2006/relationships/customXml" Target="../ink/ink205.xml"/><Relationship Id="rId30" Type="http://schemas.openxmlformats.org/officeDocument/2006/relationships/image" Target="../media/image212.png"/><Relationship Id="rId35" Type="http://schemas.openxmlformats.org/officeDocument/2006/relationships/customXml" Target="../ink/ink209.xml"/><Relationship Id="rId8" Type="http://schemas.openxmlformats.org/officeDocument/2006/relationships/image" Target="../media/image201.png"/></Relationships>
</file>

<file path=ppt/slides/_rels/slide7.xml.rels><?xml version="1.0" encoding="UTF-8" standalone="yes"?>
<Relationships xmlns="http://schemas.openxmlformats.org/package/2006/relationships"><Relationship Id="rId8" Type="http://schemas.openxmlformats.org/officeDocument/2006/relationships/customXml" Target="../ink/ink210.xml"/><Relationship Id="rId13" Type="http://schemas.openxmlformats.org/officeDocument/2006/relationships/image" Target="../media/image219.png"/><Relationship Id="rId3" Type="http://schemas.openxmlformats.org/officeDocument/2006/relationships/hyperlink" Target="https://jurnaloftalmologi.org/index.php/announce/viewarticle/122" TargetMode="External"/><Relationship Id="rId7" Type="http://schemas.openxmlformats.org/officeDocument/2006/relationships/hyperlink" Target="https://pixabay.com/en/computer-user-icon-peolpe-avatar-1331579/" TargetMode="External"/><Relationship Id="rId12" Type="http://schemas.openxmlformats.org/officeDocument/2006/relationships/customXml" Target="../ink/ink212.xml"/><Relationship Id="rId2" Type="http://schemas.openxmlformats.org/officeDocument/2006/relationships/image" Target="../media/image198.jpeg"/><Relationship Id="rId1" Type="http://schemas.openxmlformats.org/officeDocument/2006/relationships/slideLayout" Target="../slideLayouts/slideLayout2.xml"/><Relationship Id="rId6" Type="http://schemas.openxmlformats.org/officeDocument/2006/relationships/image" Target="../media/image199.png"/><Relationship Id="rId11" Type="http://schemas.openxmlformats.org/officeDocument/2006/relationships/image" Target="../media/image218.png"/><Relationship Id="rId5" Type="http://schemas.openxmlformats.org/officeDocument/2006/relationships/image" Target="../media/image216.png"/><Relationship Id="rId15" Type="http://schemas.openxmlformats.org/officeDocument/2006/relationships/image" Target="../media/image220.png"/><Relationship Id="rId10" Type="http://schemas.openxmlformats.org/officeDocument/2006/relationships/customXml" Target="../ink/ink211.xml"/><Relationship Id="rId4" Type="http://schemas.openxmlformats.org/officeDocument/2006/relationships/image" Target="../media/image200.png"/><Relationship Id="rId9" Type="http://schemas.openxmlformats.org/officeDocument/2006/relationships/image" Target="../media/image217.png"/><Relationship Id="rId14" Type="http://schemas.openxmlformats.org/officeDocument/2006/relationships/customXml" Target="../ink/ink213.xml"/></Relationships>
</file>

<file path=ppt/slides/_rels/slide8.xml.rels><?xml version="1.0" encoding="UTF-8" standalone="yes"?>
<Relationships xmlns="http://schemas.openxmlformats.org/package/2006/relationships"><Relationship Id="rId117" Type="http://schemas.openxmlformats.org/officeDocument/2006/relationships/image" Target="../media/image276.png"/><Relationship Id="rId299" Type="http://schemas.openxmlformats.org/officeDocument/2006/relationships/customXml" Target="../ink/ink364.xml"/><Relationship Id="rId21" Type="http://schemas.openxmlformats.org/officeDocument/2006/relationships/image" Target="../media/image229.png"/><Relationship Id="rId63" Type="http://schemas.openxmlformats.org/officeDocument/2006/relationships/customXml" Target="../ink/ink245.xml"/><Relationship Id="rId159" Type="http://schemas.openxmlformats.org/officeDocument/2006/relationships/image" Target="../media/image297.png"/><Relationship Id="rId324" Type="http://schemas.openxmlformats.org/officeDocument/2006/relationships/image" Target="../media/image379.png"/><Relationship Id="rId366" Type="http://schemas.openxmlformats.org/officeDocument/2006/relationships/image" Target="../media/image400.png"/><Relationship Id="rId170" Type="http://schemas.openxmlformats.org/officeDocument/2006/relationships/customXml" Target="../ink/ink299.xml"/><Relationship Id="rId226" Type="http://schemas.openxmlformats.org/officeDocument/2006/relationships/image" Target="../media/image330.png"/><Relationship Id="rId433" Type="http://schemas.openxmlformats.org/officeDocument/2006/relationships/customXml" Target="../ink/ink431.xml"/><Relationship Id="rId268" Type="http://schemas.openxmlformats.org/officeDocument/2006/relationships/image" Target="../media/image351.png"/><Relationship Id="rId475" Type="http://schemas.openxmlformats.org/officeDocument/2006/relationships/customXml" Target="../ink/ink452.xml"/><Relationship Id="rId32" Type="http://schemas.openxmlformats.org/officeDocument/2006/relationships/customXml" Target="../ink/ink229.xml"/><Relationship Id="rId74" Type="http://schemas.openxmlformats.org/officeDocument/2006/relationships/image" Target="../media/image255.png"/><Relationship Id="rId128" Type="http://schemas.openxmlformats.org/officeDocument/2006/relationships/customXml" Target="../ink/ink278.xml"/><Relationship Id="rId335" Type="http://schemas.openxmlformats.org/officeDocument/2006/relationships/customXml" Target="../ink/ink382.xml"/><Relationship Id="rId377" Type="http://schemas.openxmlformats.org/officeDocument/2006/relationships/customXml" Target="../ink/ink403.xml"/><Relationship Id="rId5" Type="http://schemas.openxmlformats.org/officeDocument/2006/relationships/image" Target="../media/image221.png"/><Relationship Id="rId181" Type="http://schemas.openxmlformats.org/officeDocument/2006/relationships/image" Target="../media/image308.png"/><Relationship Id="rId237" Type="http://schemas.openxmlformats.org/officeDocument/2006/relationships/customXml" Target="../ink/ink333.xml"/><Relationship Id="rId402" Type="http://schemas.openxmlformats.org/officeDocument/2006/relationships/image" Target="../media/image418.png"/><Relationship Id="rId279" Type="http://schemas.openxmlformats.org/officeDocument/2006/relationships/customXml" Target="../ink/ink354.xml"/><Relationship Id="rId444" Type="http://schemas.openxmlformats.org/officeDocument/2006/relationships/image" Target="../media/image439.png"/><Relationship Id="rId486" Type="http://schemas.openxmlformats.org/officeDocument/2006/relationships/image" Target="../media/image460.png"/><Relationship Id="rId43" Type="http://schemas.openxmlformats.org/officeDocument/2006/relationships/image" Target="../media/image240.png"/><Relationship Id="rId139" Type="http://schemas.openxmlformats.org/officeDocument/2006/relationships/image" Target="../media/image287.png"/><Relationship Id="rId290" Type="http://schemas.openxmlformats.org/officeDocument/2006/relationships/image" Target="../media/image362.png"/><Relationship Id="rId304" Type="http://schemas.openxmlformats.org/officeDocument/2006/relationships/image" Target="../media/image369.png"/><Relationship Id="rId346" Type="http://schemas.openxmlformats.org/officeDocument/2006/relationships/image" Target="../media/image390.png"/><Relationship Id="rId388" Type="http://schemas.openxmlformats.org/officeDocument/2006/relationships/image" Target="../media/image411.png"/><Relationship Id="rId85" Type="http://schemas.openxmlformats.org/officeDocument/2006/relationships/customXml" Target="../ink/ink256.xml"/><Relationship Id="rId150" Type="http://schemas.openxmlformats.org/officeDocument/2006/relationships/customXml" Target="../ink/ink289.xml"/><Relationship Id="rId192" Type="http://schemas.openxmlformats.org/officeDocument/2006/relationships/image" Target="../media/image313.png"/><Relationship Id="rId206" Type="http://schemas.openxmlformats.org/officeDocument/2006/relationships/image" Target="../media/image320.png"/><Relationship Id="rId413" Type="http://schemas.openxmlformats.org/officeDocument/2006/relationships/customXml" Target="../ink/ink421.xml"/><Relationship Id="rId248" Type="http://schemas.openxmlformats.org/officeDocument/2006/relationships/image" Target="../media/image341.png"/><Relationship Id="rId455" Type="http://schemas.openxmlformats.org/officeDocument/2006/relationships/customXml" Target="../ink/ink442.xml"/><Relationship Id="rId12" Type="http://schemas.openxmlformats.org/officeDocument/2006/relationships/customXml" Target="../ink/ink219.xml"/><Relationship Id="rId108" Type="http://schemas.openxmlformats.org/officeDocument/2006/relationships/customXml" Target="../ink/ink268.xml"/><Relationship Id="rId315" Type="http://schemas.openxmlformats.org/officeDocument/2006/relationships/customXml" Target="../ink/ink372.xml"/><Relationship Id="rId357" Type="http://schemas.openxmlformats.org/officeDocument/2006/relationships/customXml" Target="../ink/ink393.xml"/><Relationship Id="rId54" Type="http://schemas.openxmlformats.org/officeDocument/2006/relationships/customXml" Target="../ink/ink240.xml"/><Relationship Id="rId96" Type="http://schemas.openxmlformats.org/officeDocument/2006/relationships/image" Target="../media/image266.png"/><Relationship Id="rId161" Type="http://schemas.openxmlformats.org/officeDocument/2006/relationships/image" Target="../media/image298.png"/><Relationship Id="rId217" Type="http://schemas.openxmlformats.org/officeDocument/2006/relationships/customXml" Target="../ink/ink323.xml"/><Relationship Id="rId399" Type="http://schemas.openxmlformats.org/officeDocument/2006/relationships/customXml" Target="../ink/ink414.xml"/><Relationship Id="rId259" Type="http://schemas.openxmlformats.org/officeDocument/2006/relationships/customXml" Target="../ink/ink344.xml"/><Relationship Id="rId424" Type="http://schemas.openxmlformats.org/officeDocument/2006/relationships/image" Target="../media/image429.png"/><Relationship Id="rId466" Type="http://schemas.openxmlformats.org/officeDocument/2006/relationships/image" Target="../media/image450.png"/><Relationship Id="rId23" Type="http://schemas.openxmlformats.org/officeDocument/2006/relationships/image" Target="../media/image230.png"/><Relationship Id="rId119" Type="http://schemas.openxmlformats.org/officeDocument/2006/relationships/image" Target="../media/image277.png"/><Relationship Id="rId270" Type="http://schemas.openxmlformats.org/officeDocument/2006/relationships/image" Target="../media/image352.png"/><Relationship Id="rId326" Type="http://schemas.openxmlformats.org/officeDocument/2006/relationships/image" Target="../media/image380.png"/><Relationship Id="rId65" Type="http://schemas.openxmlformats.org/officeDocument/2006/relationships/customXml" Target="../ink/ink246.xml"/><Relationship Id="rId130" Type="http://schemas.openxmlformats.org/officeDocument/2006/relationships/customXml" Target="../ink/ink279.xml"/><Relationship Id="rId368" Type="http://schemas.openxmlformats.org/officeDocument/2006/relationships/image" Target="../media/image401.png"/><Relationship Id="rId172" Type="http://schemas.openxmlformats.org/officeDocument/2006/relationships/customXml" Target="../ink/ink300.xml"/><Relationship Id="rId228" Type="http://schemas.openxmlformats.org/officeDocument/2006/relationships/image" Target="../media/image331.png"/><Relationship Id="rId435" Type="http://schemas.openxmlformats.org/officeDocument/2006/relationships/customXml" Target="../ink/ink432.xml"/><Relationship Id="rId477" Type="http://schemas.openxmlformats.org/officeDocument/2006/relationships/customXml" Target="../ink/ink453.xml"/><Relationship Id="rId281" Type="http://schemas.openxmlformats.org/officeDocument/2006/relationships/customXml" Target="../ink/ink355.xml"/><Relationship Id="rId337" Type="http://schemas.openxmlformats.org/officeDocument/2006/relationships/customXml" Target="../ink/ink383.xml"/><Relationship Id="rId34" Type="http://schemas.openxmlformats.org/officeDocument/2006/relationships/customXml" Target="../ink/ink230.xml"/><Relationship Id="rId76" Type="http://schemas.openxmlformats.org/officeDocument/2006/relationships/image" Target="../media/image256.png"/><Relationship Id="rId141" Type="http://schemas.openxmlformats.org/officeDocument/2006/relationships/image" Target="../media/image288.png"/><Relationship Id="rId379" Type="http://schemas.openxmlformats.org/officeDocument/2006/relationships/customXml" Target="../ink/ink404.xml"/><Relationship Id="rId7" Type="http://schemas.openxmlformats.org/officeDocument/2006/relationships/image" Target="../media/image222.png"/><Relationship Id="rId183" Type="http://schemas.openxmlformats.org/officeDocument/2006/relationships/image" Target="../media/image309.png"/><Relationship Id="rId239" Type="http://schemas.openxmlformats.org/officeDocument/2006/relationships/customXml" Target="../ink/ink334.xml"/><Relationship Id="rId390" Type="http://schemas.openxmlformats.org/officeDocument/2006/relationships/image" Target="../media/image412.png"/><Relationship Id="rId404" Type="http://schemas.openxmlformats.org/officeDocument/2006/relationships/image" Target="../media/image419.png"/><Relationship Id="rId446" Type="http://schemas.openxmlformats.org/officeDocument/2006/relationships/image" Target="../media/image440.png"/><Relationship Id="rId250" Type="http://schemas.openxmlformats.org/officeDocument/2006/relationships/image" Target="../media/image342.png"/><Relationship Id="rId292" Type="http://schemas.openxmlformats.org/officeDocument/2006/relationships/image" Target="../media/image363.png"/><Relationship Id="rId306" Type="http://schemas.openxmlformats.org/officeDocument/2006/relationships/image" Target="../media/image370.png"/><Relationship Id="rId488" Type="http://schemas.openxmlformats.org/officeDocument/2006/relationships/image" Target="../media/image461.png"/><Relationship Id="rId45" Type="http://schemas.openxmlformats.org/officeDocument/2006/relationships/image" Target="../media/image241.png"/><Relationship Id="rId87" Type="http://schemas.openxmlformats.org/officeDocument/2006/relationships/customXml" Target="../ink/ink257.xml"/><Relationship Id="rId110" Type="http://schemas.openxmlformats.org/officeDocument/2006/relationships/customXml" Target="../ink/ink269.xml"/><Relationship Id="rId348" Type="http://schemas.openxmlformats.org/officeDocument/2006/relationships/image" Target="../media/image391.png"/><Relationship Id="rId152" Type="http://schemas.openxmlformats.org/officeDocument/2006/relationships/customXml" Target="../ink/ink290.xml"/><Relationship Id="rId194" Type="http://schemas.openxmlformats.org/officeDocument/2006/relationships/image" Target="../media/image314.png"/><Relationship Id="rId208" Type="http://schemas.openxmlformats.org/officeDocument/2006/relationships/image" Target="../media/image321.png"/><Relationship Id="rId415" Type="http://schemas.openxmlformats.org/officeDocument/2006/relationships/customXml" Target="../ink/ink422.xml"/><Relationship Id="rId457" Type="http://schemas.openxmlformats.org/officeDocument/2006/relationships/customXml" Target="../ink/ink443.xml"/><Relationship Id="rId261" Type="http://schemas.openxmlformats.org/officeDocument/2006/relationships/customXml" Target="../ink/ink345.xml"/><Relationship Id="rId14" Type="http://schemas.openxmlformats.org/officeDocument/2006/relationships/customXml" Target="../ink/ink220.xml"/><Relationship Id="rId56" Type="http://schemas.openxmlformats.org/officeDocument/2006/relationships/customXml" Target="../ink/ink241.xml"/><Relationship Id="rId317" Type="http://schemas.openxmlformats.org/officeDocument/2006/relationships/customXml" Target="../ink/ink373.xml"/><Relationship Id="rId359" Type="http://schemas.openxmlformats.org/officeDocument/2006/relationships/customXml" Target="../ink/ink394.xml"/><Relationship Id="rId98" Type="http://schemas.openxmlformats.org/officeDocument/2006/relationships/image" Target="../media/image267.png"/><Relationship Id="rId121" Type="http://schemas.openxmlformats.org/officeDocument/2006/relationships/image" Target="../media/image278.png"/><Relationship Id="rId163" Type="http://schemas.openxmlformats.org/officeDocument/2006/relationships/image" Target="../media/image299.png"/><Relationship Id="rId219" Type="http://schemas.openxmlformats.org/officeDocument/2006/relationships/customXml" Target="../ink/ink324.xml"/><Relationship Id="rId370" Type="http://schemas.openxmlformats.org/officeDocument/2006/relationships/image" Target="../media/image402.png"/><Relationship Id="rId426" Type="http://schemas.openxmlformats.org/officeDocument/2006/relationships/image" Target="../media/image430.png"/><Relationship Id="rId230" Type="http://schemas.openxmlformats.org/officeDocument/2006/relationships/image" Target="../media/image332.png"/><Relationship Id="rId468" Type="http://schemas.openxmlformats.org/officeDocument/2006/relationships/image" Target="../media/image451.png"/><Relationship Id="rId25" Type="http://schemas.openxmlformats.org/officeDocument/2006/relationships/image" Target="../media/image231.png"/><Relationship Id="rId67" Type="http://schemas.openxmlformats.org/officeDocument/2006/relationships/customXml" Target="../ink/ink247.xml"/><Relationship Id="rId272" Type="http://schemas.openxmlformats.org/officeDocument/2006/relationships/image" Target="../media/image353.png"/><Relationship Id="rId328" Type="http://schemas.openxmlformats.org/officeDocument/2006/relationships/image" Target="../media/image381.png"/><Relationship Id="rId132" Type="http://schemas.openxmlformats.org/officeDocument/2006/relationships/customXml" Target="../ink/ink280.xml"/><Relationship Id="rId174" Type="http://schemas.openxmlformats.org/officeDocument/2006/relationships/customXml" Target="../ink/ink301.xml"/><Relationship Id="rId381" Type="http://schemas.openxmlformats.org/officeDocument/2006/relationships/customXml" Target="../ink/ink405.xml"/><Relationship Id="rId241" Type="http://schemas.openxmlformats.org/officeDocument/2006/relationships/customXml" Target="../ink/ink335.xml"/><Relationship Id="rId437" Type="http://schemas.openxmlformats.org/officeDocument/2006/relationships/customXml" Target="../ink/ink433.xml"/><Relationship Id="rId479" Type="http://schemas.openxmlformats.org/officeDocument/2006/relationships/customXml" Target="../ink/ink454.xml"/><Relationship Id="rId36" Type="http://schemas.openxmlformats.org/officeDocument/2006/relationships/customXml" Target="../ink/ink231.xml"/><Relationship Id="rId283" Type="http://schemas.openxmlformats.org/officeDocument/2006/relationships/customXml" Target="../ink/ink356.xml"/><Relationship Id="rId339" Type="http://schemas.openxmlformats.org/officeDocument/2006/relationships/customXml" Target="../ink/ink384.xml"/><Relationship Id="rId490" Type="http://schemas.openxmlformats.org/officeDocument/2006/relationships/image" Target="../media/image462.png"/><Relationship Id="rId78" Type="http://schemas.openxmlformats.org/officeDocument/2006/relationships/image" Target="../media/image257.png"/><Relationship Id="rId101" Type="http://schemas.openxmlformats.org/officeDocument/2006/relationships/customXml" Target="../ink/ink264.xml"/><Relationship Id="rId143" Type="http://schemas.openxmlformats.org/officeDocument/2006/relationships/image" Target="../media/image289.png"/><Relationship Id="rId185" Type="http://schemas.openxmlformats.org/officeDocument/2006/relationships/image" Target="../media/image310.png"/><Relationship Id="rId350" Type="http://schemas.openxmlformats.org/officeDocument/2006/relationships/image" Target="../media/image392.png"/><Relationship Id="rId406" Type="http://schemas.openxmlformats.org/officeDocument/2006/relationships/image" Target="../media/image420.png"/><Relationship Id="rId9" Type="http://schemas.openxmlformats.org/officeDocument/2006/relationships/image" Target="../media/image223.png"/><Relationship Id="rId210" Type="http://schemas.openxmlformats.org/officeDocument/2006/relationships/image" Target="../media/image322.png"/><Relationship Id="rId392" Type="http://schemas.openxmlformats.org/officeDocument/2006/relationships/image" Target="../media/image413.png"/><Relationship Id="rId448" Type="http://schemas.openxmlformats.org/officeDocument/2006/relationships/image" Target="../media/image441.png"/><Relationship Id="rId252" Type="http://schemas.openxmlformats.org/officeDocument/2006/relationships/image" Target="../media/image343.png"/><Relationship Id="rId294" Type="http://schemas.openxmlformats.org/officeDocument/2006/relationships/image" Target="../media/image364.png"/><Relationship Id="rId308" Type="http://schemas.openxmlformats.org/officeDocument/2006/relationships/image" Target="../media/image371.png"/><Relationship Id="rId47" Type="http://schemas.openxmlformats.org/officeDocument/2006/relationships/image" Target="../media/image242.png"/><Relationship Id="rId89" Type="http://schemas.openxmlformats.org/officeDocument/2006/relationships/customXml" Target="../ink/ink258.xml"/><Relationship Id="rId112" Type="http://schemas.openxmlformats.org/officeDocument/2006/relationships/customXml" Target="../ink/ink270.xml"/><Relationship Id="rId154" Type="http://schemas.openxmlformats.org/officeDocument/2006/relationships/customXml" Target="../ink/ink291.xml"/><Relationship Id="rId361" Type="http://schemas.openxmlformats.org/officeDocument/2006/relationships/customXml" Target="../ink/ink395.xml"/><Relationship Id="rId196" Type="http://schemas.openxmlformats.org/officeDocument/2006/relationships/image" Target="../media/image315.png"/><Relationship Id="rId417" Type="http://schemas.openxmlformats.org/officeDocument/2006/relationships/customXml" Target="../ink/ink423.xml"/><Relationship Id="rId459" Type="http://schemas.openxmlformats.org/officeDocument/2006/relationships/customXml" Target="../ink/ink444.xml"/><Relationship Id="rId16" Type="http://schemas.openxmlformats.org/officeDocument/2006/relationships/customXml" Target="../ink/ink221.xml"/><Relationship Id="rId221" Type="http://schemas.openxmlformats.org/officeDocument/2006/relationships/customXml" Target="../ink/ink325.xml"/><Relationship Id="rId263" Type="http://schemas.openxmlformats.org/officeDocument/2006/relationships/customXml" Target="../ink/ink346.xml"/><Relationship Id="rId319" Type="http://schemas.openxmlformats.org/officeDocument/2006/relationships/customXml" Target="../ink/ink374.xml"/><Relationship Id="rId470" Type="http://schemas.openxmlformats.org/officeDocument/2006/relationships/image" Target="../media/image452.png"/><Relationship Id="rId58" Type="http://schemas.openxmlformats.org/officeDocument/2006/relationships/customXml" Target="../ink/ink242.xml"/><Relationship Id="rId123" Type="http://schemas.openxmlformats.org/officeDocument/2006/relationships/image" Target="../media/image279.png"/><Relationship Id="rId330" Type="http://schemas.openxmlformats.org/officeDocument/2006/relationships/image" Target="../media/image382.png"/><Relationship Id="rId165" Type="http://schemas.openxmlformats.org/officeDocument/2006/relationships/image" Target="../media/image300.png"/><Relationship Id="rId372" Type="http://schemas.openxmlformats.org/officeDocument/2006/relationships/image" Target="../media/image403.png"/><Relationship Id="rId428" Type="http://schemas.openxmlformats.org/officeDocument/2006/relationships/image" Target="../media/image431.png"/><Relationship Id="rId232" Type="http://schemas.openxmlformats.org/officeDocument/2006/relationships/image" Target="../media/image333.png"/><Relationship Id="rId274" Type="http://schemas.openxmlformats.org/officeDocument/2006/relationships/image" Target="../media/image354.png"/><Relationship Id="rId481" Type="http://schemas.openxmlformats.org/officeDocument/2006/relationships/customXml" Target="../ink/ink455.xml"/><Relationship Id="rId27" Type="http://schemas.openxmlformats.org/officeDocument/2006/relationships/image" Target="../media/image232.png"/><Relationship Id="rId69" Type="http://schemas.openxmlformats.org/officeDocument/2006/relationships/customXml" Target="../ink/ink248.xml"/><Relationship Id="rId134" Type="http://schemas.openxmlformats.org/officeDocument/2006/relationships/customXml" Target="../ink/ink281.xml"/><Relationship Id="rId80" Type="http://schemas.openxmlformats.org/officeDocument/2006/relationships/image" Target="../media/image258.png"/><Relationship Id="rId176" Type="http://schemas.openxmlformats.org/officeDocument/2006/relationships/customXml" Target="../ink/ink302.xml"/><Relationship Id="rId341" Type="http://schemas.openxmlformats.org/officeDocument/2006/relationships/customXml" Target="../ink/ink385.xml"/><Relationship Id="rId383" Type="http://schemas.openxmlformats.org/officeDocument/2006/relationships/customXml" Target="../ink/ink406.xml"/><Relationship Id="rId439" Type="http://schemas.openxmlformats.org/officeDocument/2006/relationships/customXml" Target="../ink/ink434.xml"/><Relationship Id="rId201" Type="http://schemas.openxmlformats.org/officeDocument/2006/relationships/customXml" Target="../ink/ink315.xml"/><Relationship Id="rId243" Type="http://schemas.openxmlformats.org/officeDocument/2006/relationships/customXml" Target="../ink/ink336.xml"/><Relationship Id="rId285" Type="http://schemas.openxmlformats.org/officeDocument/2006/relationships/customXml" Target="../ink/ink357.xml"/><Relationship Id="rId450" Type="http://schemas.openxmlformats.org/officeDocument/2006/relationships/image" Target="../media/image442.png"/><Relationship Id="rId38" Type="http://schemas.openxmlformats.org/officeDocument/2006/relationships/customXml" Target="../ink/ink232.xml"/><Relationship Id="rId103" Type="http://schemas.openxmlformats.org/officeDocument/2006/relationships/image" Target="../media/image269.png"/><Relationship Id="rId310" Type="http://schemas.openxmlformats.org/officeDocument/2006/relationships/image" Target="../media/image372.png"/><Relationship Id="rId492" Type="http://schemas.openxmlformats.org/officeDocument/2006/relationships/image" Target="../media/image463.png"/><Relationship Id="rId91" Type="http://schemas.openxmlformats.org/officeDocument/2006/relationships/customXml" Target="../ink/ink259.xml"/><Relationship Id="rId145" Type="http://schemas.openxmlformats.org/officeDocument/2006/relationships/image" Target="../media/image290.png"/><Relationship Id="rId187" Type="http://schemas.openxmlformats.org/officeDocument/2006/relationships/image" Target="../media/image311.png"/><Relationship Id="rId352" Type="http://schemas.openxmlformats.org/officeDocument/2006/relationships/image" Target="../media/image393.png"/><Relationship Id="rId394" Type="http://schemas.openxmlformats.org/officeDocument/2006/relationships/image" Target="../media/image414.png"/><Relationship Id="rId408" Type="http://schemas.openxmlformats.org/officeDocument/2006/relationships/image" Target="../media/image421.png"/><Relationship Id="rId212" Type="http://schemas.openxmlformats.org/officeDocument/2006/relationships/image" Target="../media/image323.png"/><Relationship Id="rId254" Type="http://schemas.openxmlformats.org/officeDocument/2006/relationships/image" Target="../media/image344.png"/><Relationship Id="rId49" Type="http://schemas.openxmlformats.org/officeDocument/2006/relationships/image" Target="../media/image243.png"/><Relationship Id="rId114" Type="http://schemas.openxmlformats.org/officeDocument/2006/relationships/customXml" Target="../ink/ink271.xml"/><Relationship Id="rId296" Type="http://schemas.openxmlformats.org/officeDocument/2006/relationships/image" Target="../media/image365.png"/><Relationship Id="rId461" Type="http://schemas.openxmlformats.org/officeDocument/2006/relationships/customXml" Target="../ink/ink445.xml"/><Relationship Id="rId60" Type="http://schemas.openxmlformats.org/officeDocument/2006/relationships/image" Target="../media/image248.png"/><Relationship Id="rId156" Type="http://schemas.openxmlformats.org/officeDocument/2006/relationships/customXml" Target="../ink/ink292.xml"/><Relationship Id="rId198" Type="http://schemas.openxmlformats.org/officeDocument/2006/relationships/image" Target="../media/image316.png"/><Relationship Id="rId321" Type="http://schemas.openxmlformats.org/officeDocument/2006/relationships/customXml" Target="../ink/ink375.xml"/><Relationship Id="rId363" Type="http://schemas.openxmlformats.org/officeDocument/2006/relationships/customXml" Target="../ink/ink396.xml"/><Relationship Id="rId419" Type="http://schemas.openxmlformats.org/officeDocument/2006/relationships/customXml" Target="../ink/ink424.xml"/><Relationship Id="rId223" Type="http://schemas.openxmlformats.org/officeDocument/2006/relationships/customXml" Target="../ink/ink326.xml"/><Relationship Id="rId430" Type="http://schemas.openxmlformats.org/officeDocument/2006/relationships/image" Target="../media/image432.png"/><Relationship Id="rId18" Type="http://schemas.openxmlformats.org/officeDocument/2006/relationships/customXml" Target="../ink/ink222.xml"/><Relationship Id="rId265" Type="http://schemas.openxmlformats.org/officeDocument/2006/relationships/customXml" Target="../ink/ink347.xml"/><Relationship Id="rId472" Type="http://schemas.openxmlformats.org/officeDocument/2006/relationships/image" Target="../media/image453.png"/><Relationship Id="rId125" Type="http://schemas.openxmlformats.org/officeDocument/2006/relationships/image" Target="../media/image280.png"/><Relationship Id="rId167" Type="http://schemas.openxmlformats.org/officeDocument/2006/relationships/image" Target="../media/image301.png"/><Relationship Id="rId332" Type="http://schemas.openxmlformats.org/officeDocument/2006/relationships/image" Target="../media/image383.png"/><Relationship Id="rId374" Type="http://schemas.openxmlformats.org/officeDocument/2006/relationships/image" Target="../media/image404.png"/><Relationship Id="rId71" Type="http://schemas.openxmlformats.org/officeDocument/2006/relationships/customXml" Target="../ink/ink249.xml"/><Relationship Id="rId234" Type="http://schemas.openxmlformats.org/officeDocument/2006/relationships/image" Target="../media/image334.png"/><Relationship Id="rId2" Type="http://schemas.openxmlformats.org/officeDocument/2006/relationships/customXml" Target="../ink/ink214.xml"/><Relationship Id="rId29" Type="http://schemas.openxmlformats.org/officeDocument/2006/relationships/image" Target="../media/image233.png"/><Relationship Id="rId276" Type="http://schemas.openxmlformats.org/officeDocument/2006/relationships/image" Target="../media/image355.png"/><Relationship Id="rId441" Type="http://schemas.openxmlformats.org/officeDocument/2006/relationships/customXml" Target="../ink/ink435.xml"/><Relationship Id="rId483" Type="http://schemas.openxmlformats.org/officeDocument/2006/relationships/customXml" Target="../ink/ink456.xml"/><Relationship Id="rId40" Type="http://schemas.openxmlformats.org/officeDocument/2006/relationships/customXml" Target="../ink/ink233.xml"/><Relationship Id="rId136" Type="http://schemas.openxmlformats.org/officeDocument/2006/relationships/customXml" Target="../ink/ink282.xml"/><Relationship Id="rId178" Type="http://schemas.openxmlformats.org/officeDocument/2006/relationships/customXml" Target="../ink/ink303.xml"/><Relationship Id="rId301" Type="http://schemas.openxmlformats.org/officeDocument/2006/relationships/customXml" Target="../ink/ink365.xml"/><Relationship Id="rId343" Type="http://schemas.openxmlformats.org/officeDocument/2006/relationships/customXml" Target="../ink/ink386.xml"/><Relationship Id="rId82" Type="http://schemas.openxmlformats.org/officeDocument/2006/relationships/image" Target="../media/image259.png"/><Relationship Id="rId203" Type="http://schemas.openxmlformats.org/officeDocument/2006/relationships/customXml" Target="../ink/ink316.xml"/><Relationship Id="rId385" Type="http://schemas.openxmlformats.org/officeDocument/2006/relationships/customXml" Target="../ink/ink407.xml"/><Relationship Id="rId245" Type="http://schemas.openxmlformats.org/officeDocument/2006/relationships/customXml" Target="../ink/ink337.xml"/><Relationship Id="rId287" Type="http://schemas.openxmlformats.org/officeDocument/2006/relationships/customXml" Target="../ink/ink358.xml"/><Relationship Id="rId410" Type="http://schemas.openxmlformats.org/officeDocument/2006/relationships/image" Target="../media/image422.png"/><Relationship Id="rId452" Type="http://schemas.openxmlformats.org/officeDocument/2006/relationships/image" Target="../media/image443.png"/><Relationship Id="rId105" Type="http://schemas.openxmlformats.org/officeDocument/2006/relationships/image" Target="../media/image270.png"/><Relationship Id="rId147" Type="http://schemas.openxmlformats.org/officeDocument/2006/relationships/image" Target="../media/image291.png"/><Relationship Id="rId312" Type="http://schemas.openxmlformats.org/officeDocument/2006/relationships/image" Target="../media/image373.png"/><Relationship Id="rId354" Type="http://schemas.openxmlformats.org/officeDocument/2006/relationships/image" Target="../media/image394.png"/><Relationship Id="rId51" Type="http://schemas.openxmlformats.org/officeDocument/2006/relationships/image" Target="../media/image244.png"/><Relationship Id="rId93" Type="http://schemas.openxmlformats.org/officeDocument/2006/relationships/customXml" Target="../ink/ink260.xml"/><Relationship Id="rId189" Type="http://schemas.openxmlformats.org/officeDocument/2006/relationships/image" Target="../media/image312.png"/><Relationship Id="rId396" Type="http://schemas.openxmlformats.org/officeDocument/2006/relationships/image" Target="../media/image415.png"/><Relationship Id="rId214" Type="http://schemas.openxmlformats.org/officeDocument/2006/relationships/image" Target="../media/image324.png"/><Relationship Id="rId256" Type="http://schemas.openxmlformats.org/officeDocument/2006/relationships/image" Target="../media/image345.png"/><Relationship Id="rId298" Type="http://schemas.openxmlformats.org/officeDocument/2006/relationships/image" Target="../media/image366.png"/><Relationship Id="rId421" Type="http://schemas.openxmlformats.org/officeDocument/2006/relationships/customXml" Target="../ink/ink425.xml"/><Relationship Id="rId463" Type="http://schemas.openxmlformats.org/officeDocument/2006/relationships/customXml" Target="../ink/ink446.xml"/><Relationship Id="rId116" Type="http://schemas.openxmlformats.org/officeDocument/2006/relationships/customXml" Target="../ink/ink272.xml"/><Relationship Id="rId158" Type="http://schemas.openxmlformats.org/officeDocument/2006/relationships/customXml" Target="../ink/ink293.xml"/><Relationship Id="rId323" Type="http://schemas.openxmlformats.org/officeDocument/2006/relationships/customXml" Target="../ink/ink376.xml"/><Relationship Id="rId20" Type="http://schemas.openxmlformats.org/officeDocument/2006/relationships/customXml" Target="../ink/ink223.xml"/><Relationship Id="rId41" Type="http://schemas.openxmlformats.org/officeDocument/2006/relationships/image" Target="../media/image239.png"/><Relationship Id="rId62" Type="http://schemas.openxmlformats.org/officeDocument/2006/relationships/image" Target="../media/image249.png"/><Relationship Id="rId83" Type="http://schemas.openxmlformats.org/officeDocument/2006/relationships/customXml" Target="../ink/ink255.xml"/><Relationship Id="rId179" Type="http://schemas.openxmlformats.org/officeDocument/2006/relationships/image" Target="../media/image307.png"/><Relationship Id="rId365" Type="http://schemas.openxmlformats.org/officeDocument/2006/relationships/customXml" Target="../ink/ink397.xml"/><Relationship Id="rId386" Type="http://schemas.openxmlformats.org/officeDocument/2006/relationships/image" Target="../media/image410.png"/><Relationship Id="rId190" Type="http://schemas.openxmlformats.org/officeDocument/2006/relationships/customXml" Target="../ink/ink309.xml"/><Relationship Id="rId204" Type="http://schemas.openxmlformats.org/officeDocument/2006/relationships/image" Target="../media/image319.png"/><Relationship Id="rId225" Type="http://schemas.openxmlformats.org/officeDocument/2006/relationships/customXml" Target="../ink/ink327.xml"/><Relationship Id="rId246" Type="http://schemas.openxmlformats.org/officeDocument/2006/relationships/image" Target="../media/image340.png"/><Relationship Id="rId267" Type="http://schemas.openxmlformats.org/officeDocument/2006/relationships/customXml" Target="../ink/ink348.xml"/><Relationship Id="rId288" Type="http://schemas.openxmlformats.org/officeDocument/2006/relationships/image" Target="../media/image361.png"/><Relationship Id="rId411" Type="http://schemas.openxmlformats.org/officeDocument/2006/relationships/customXml" Target="../ink/ink420.xml"/><Relationship Id="rId432" Type="http://schemas.openxmlformats.org/officeDocument/2006/relationships/image" Target="../media/image433.png"/><Relationship Id="rId453" Type="http://schemas.openxmlformats.org/officeDocument/2006/relationships/customXml" Target="../ink/ink441.xml"/><Relationship Id="rId474" Type="http://schemas.openxmlformats.org/officeDocument/2006/relationships/image" Target="../media/image454.png"/><Relationship Id="rId106" Type="http://schemas.openxmlformats.org/officeDocument/2006/relationships/customXml" Target="../ink/ink267.xml"/><Relationship Id="rId127" Type="http://schemas.openxmlformats.org/officeDocument/2006/relationships/image" Target="../media/image281.png"/><Relationship Id="rId313" Type="http://schemas.openxmlformats.org/officeDocument/2006/relationships/customXml" Target="../ink/ink371.xml"/><Relationship Id="rId10" Type="http://schemas.openxmlformats.org/officeDocument/2006/relationships/customXml" Target="../ink/ink218.xml"/><Relationship Id="rId31" Type="http://schemas.openxmlformats.org/officeDocument/2006/relationships/image" Target="../media/image234.png"/><Relationship Id="rId52" Type="http://schemas.openxmlformats.org/officeDocument/2006/relationships/customXml" Target="../ink/ink239.xml"/><Relationship Id="rId73" Type="http://schemas.openxmlformats.org/officeDocument/2006/relationships/customXml" Target="../ink/ink250.xml"/><Relationship Id="rId94" Type="http://schemas.openxmlformats.org/officeDocument/2006/relationships/image" Target="../media/image265.png"/><Relationship Id="rId148" Type="http://schemas.openxmlformats.org/officeDocument/2006/relationships/customXml" Target="../ink/ink288.xml"/><Relationship Id="rId169" Type="http://schemas.openxmlformats.org/officeDocument/2006/relationships/image" Target="../media/image302.png"/><Relationship Id="rId334" Type="http://schemas.openxmlformats.org/officeDocument/2006/relationships/image" Target="../media/image384.png"/><Relationship Id="rId355" Type="http://schemas.openxmlformats.org/officeDocument/2006/relationships/customXml" Target="../ink/ink392.xml"/><Relationship Id="rId376" Type="http://schemas.openxmlformats.org/officeDocument/2006/relationships/image" Target="../media/image405.png"/><Relationship Id="rId397" Type="http://schemas.openxmlformats.org/officeDocument/2006/relationships/customXml" Target="../ink/ink413.xml"/><Relationship Id="rId4" Type="http://schemas.openxmlformats.org/officeDocument/2006/relationships/customXml" Target="../ink/ink215.xml"/><Relationship Id="rId180" Type="http://schemas.openxmlformats.org/officeDocument/2006/relationships/customXml" Target="../ink/ink304.xml"/><Relationship Id="rId215" Type="http://schemas.openxmlformats.org/officeDocument/2006/relationships/customXml" Target="../ink/ink322.xml"/><Relationship Id="rId236" Type="http://schemas.openxmlformats.org/officeDocument/2006/relationships/image" Target="../media/image335.png"/><Relationship Id="rId257" Type="http://schemas.openxmlformats.org/officeDocument/2006/relationships/customXml" Target="../ink/ink343.xml"/><Relationship Id="rId278" Type="http://schemas.openxmlformats.org/officeDocument/2006/relationships/image" Target="../media/image356.png"/><Relationship Id="rId401" Type="http://schemas.openxmlformats.org/officeDocument/2006/relationships/customXml" Target="../ink/ink415.xml"/><Relationship Id="rId422" Type="http://schemas.openxmlformats.org/officeDocument/2006/relationships/image" Target="../media/image428.png"/><Relationship Id="rId443" Type="http://schemas.openxmlformats.org/officeDocument/2006/relationships/customXml" Target="../ink/ink436.xml"/><Relationship Id="rId464" Type="http://schemas.openxmlformats.org/officeDocument/2006/relationships/image" Target="../media/image449.png"/><Relationship Id="rId303" Type="http://schemas.openxmlformats.org/officeDocument/2006/relationships/customXml" Target="../ink/ink366.xml"/><Relationship Id="rId485" Type="http://schemas.openxmlformats.org/officeDocument/2006/relationships/customXml" Target="../ink/ink457.xml"/><Relationship Id="rId42" Type="http://schemas.openxmlformats.org/officeDocument/2006/relationships/customXml" Target="../ink/ink234.xml"/><Relationship Id="rId84" Type="http://schemas.openxmlformats.org/officeDocument/2006/relationships/image" Target="../media/image260.png"/><Relationship Id="rId138" Type="http://schemas.openxmlformats.org/officeDocument/2006/relationships/customXml" Target="../ink/ink283.xml"/><Relationship Id="rId345" Type="http://schemas.openxmlformats.org/officeDocument/2006/relationships/customXml" Target="../ink/ink387.xml"/><Relationship Id="rId387" Type="http://schemas.openxmlformats.org/officeDocument/2006/relationships/customXml" Target="../ink/ink408.xml"/><Relationship Id="rId191" Type="http://schemas.openxmlformats.org/officeDocument/2006/relationships/customXml" Target="../ink/ink310.xml"/><Relationship Id="rId205" Type="http://schemas.openxmlformats.org/officeDocument/2006/relationships/customXml" Target="../ink/ink317.xml"/><Relationship Id="rId247" Type="http://schemas.openxmlformats.org/officeDocument/2006/relationships/customXml" Target="../ink/ink338.xml"/><Relationship Id="rId412" Type="http://schemas.openxmlformats.org/officeDocument/2006/relationships/image" Target="../media/image423.png"/><Relationship Id="rId107" Type="http://schemas.openxmlformats.org/officeDocument/2006/relationships/image" Target="../media/image271.png"/><Relationship Id="rId289" Type="http://schemas.openxmlformats.org/officeDocument/2006/relationships/customXml" Target="../ink/ink359.xml"/><Relationship Id="rId454" Type="http://schemas.openxmlformats.org/officeDocument/2006/relationships/image" Target="../media/image444.png"/><Relationship Id="rId11" Type="http://schemas.openxmlformats.org/officeDocument/2006/relationships/image" Target="../media/image224.png"/><Relationship Id="rId53" Type="http://schemas.openxmlformats.org/officeDocument/2006/relationships/image" Target="../media/image245.png"/><Relationship Id="rId149" Type="http://schemas.openxmlformats.org/officeDocument/2006/relationships/image" Target="../media/image292.png"/><Relationship Id="rId314" Type="http://schemas.openxmlformats.org/officeDocument/2006/relationships/image" Target="../media/image374.png"/><Relationship Id="rId356" Type="http://schemas.openxmlformats.org/officeDocument/2006/relationships/image" Target="../media/image395.png"/><Relationship Id="rId398" Type="http://schemas.openxmlformats.org/officeDocument/2006/relationships/image" Target="../media/image416.png"/><Relationship Id="rId95" Type="http://schemas.openxmlformats.org/officeDocument/2006/relationships/customXml" Target="../ink/ink261.xml"/><Relationship Id="rId160" Type="http://schemas.openxmlformats.org/officeDocument/2006/relationships/customXml" Target="../ink/ink294.xml"/><Relationship Id="rId216" Type="http://schemas.openxmlformats.org/officeDocument/2006/relationships/image" Target="../media/image325.png"/><Relationship Id="rId423" Type="http://schemas.openxmlformats.org/officeDocument/2006/relationships/customXml" Target="../ink/ink426.xml"/><Relationship Id="rId258" Type="http://schemas.openxmlformats.org/officeDocument/2006/relationships/image" Target="../media/image346.png"/><Relationship Id="rId465" Type="http://schemas.openxmlformats.org/officeDocument/2006/relationships/customXml" Target="../ink/ink447.xml"/><Relationship Id="rId22" Type="http://schemas.openxmlformats.org/officeDocument/2006/relationships/customXml" Target="../ink/ink224.xml"/><Relationship Id="rId64" Type="http://schemas.openxmlformats.org/officeDocument/2006/relationships/image" Target="../media/image250.png"/><Relationship Id="rId118" Type="http://schemas.openxmlformats.org/officeDocument/2006/relationships/customXml" Target="../ink/ink273.xml"/><Relationship Id="rId325" Type="http://schemas.openxmlformats.org/officeDocument/2006/relationships/customXml" Target="../ink/ink377.xml"/><Relationship Id="rId367" Type="http://schemas.openxmlformats.org/officeDocument/2006/relationships/customXml" Target="../ink/ink398.xml"/><Relationship Id="rId171" Type="http://schemas.openxmlformats.org/officeDocument/2006/relationships/image" Target="../media/image303.png"/><Relationship Id="rId227" Type="http://schemas.openxmlformats.org/officeDocument/2006/relationships/customXml" Target="../ink/ink328.xml"/><Relationship Id="rId269" Type="http://schemas.openxmlformats.org/officeDocument/2006/relationships/customXml" Target="../ink/ink349.xml"/><Relationship Id="rId434" Type="http://schemas.openxmlformats.org/officeDocument/2006/relationships/image" Target="../media/image434.png"/><Relationship Id="rId476" Type="http://schemas.openxmlformats.org/officeDocument/2006/relationships/image" Target="../media/image455.png"/><Relationship Id="rId33" Type="http://schemas.openxmlformats.org/officeDocument/2006/relationships/image" Target="../media/image235.png"/><Relationship Id="rId129" Type="http://schemas.openxmlformats.org/officeDocument/2006/relationships/image" Target="../media/image282.png"/><Relationship Id="rId280" Type="http://schemas.openxmlformats.org/officeDocument/2006/relationships/image" Target="../media/image357.png"/><Relationship Id="rId336" Type="http://schemas.openxmlformats.org/officeDocument/2006/relationships/image" Target="../media/image385.png"/><Relationship Id="rId75" Type="http://schemas.openxmlformats.org/officeDocument/2006/relationships/customXml" Target="../ink/ink251.xml"/><Relationship Id="rId140" Type="http://schemas.openxmlformats.org/officeDocument/2006/relationships/customXml" Target="../ink/ink284.xml"/><Relationship Id="rId182" Type="http://schemas.openxmlformats.org/officeDocument/2006/relationships/customXml" Target="../ink/ink305.xml"/><Relationship Id="rId378" Type="http://schemas.openxmlformats.org/officeDocument/2006/relationships/image" Target="../media/image406.png"/><Relationship Id="rId403" Type="http://schemas.openxmlformats.org/officeDocument/2006/relationships/customXml" Target="../ink/ink416.xml"/><Relationship Id="rId6" Type="http://schemas.openxmlformats.org/officeDocument/2006/relationships/customXml" Target="../ink/ink216.xml"/><Relationship Id="rId238" Type="http://schemas.openxmlformats.org/officeDocument/2006/relationships/image" Target="../media/image336.png"/><Relationship Id="rId445" Type="http://schemas.openxmlformats.org/officeDocument/2006/relationships/customXml" Target="../ink/ink437.xml"/><Relationship Id="rId487" Type="http://schemas.openxmlformats.org/officeDocument/2006/relationships/customXml" Target="../ink/ink458.xml"/><Relationship Id="rId291" Type="http://schemas.openxmlformats.org/officeDocument/2006/relationships/customXml" Target="../ink/ink360.xml"/><Relationship Id="rId305" Type="http://schemas.openxmlformats.org/officeDocument/2006/relationships/customXml" Target="../ink/ink367.xml"/><Relationship Id="rId347" Type="http://schemas.openxmlformats.org/officeDocument/2006/relationships/customXml" Target="../ink/ink388.xml"/><Relationship Id="rId44" Type="http://schemas.openxmlformats.org/officeDocument/2006/relationships/customXml" Target="../ink/ink235.xml"/><Relationship Id="rId86" Type="http://schemas.openxmlformats.org/officeDocument/2006/relationships/image" Target="../media/image261.png"/><Relationship Id="rId151" Type="http://schemas.openxmlformats.org/officeDocument/2006/relationships/image" Target="../media/image293.png"/><Relationship Id="rId389" Type="http://schemas.openxmlformats.org/officeDocument/2006/relationships/customXml" Target="../ink/ink409.xml"/><Relationship Id="rId193" Type="http://schemas.openxmlformats.org/officeDocument/2006/relationships/customXml" Target="../ink/ink311.xml"/><Relationship Id="rId207" Type="http://schemas.openxmlformats.org/officeDocument/2006/relationships/customXml" Target="../ink/ink318.xml"/><Relationship Id="rId249" Type="http://schemas.openxmlformats.org/officeDocument/2006/relationships/customXml" Target="../ink/ink339.xml"/><Relationship Id="rId414" Type="http://schemas.openxmlformats.org/officeDocument/2006/relationships/image" Target="../media/image424.png"/><Relationship Id="rId456" Type="http://schemas.openxmlformats.org/officeDocument/2006/relationships/image" Target="../media/image445.png"/><Relationship Id="rId13" Type="http://schemas.openxmlformats.org/officeDocument/2006/relationships/image" Target="../media/image225.png"/><Relationship Id="rId109" Type="http://schemas.openxmlformats.org/officeDocument/2006/relationships/image" Target="../media/image272.png"/><Relationship Id="rId260" Type="http://schemas.openxmlformats.org/officeDocument/2006/relationships/image" Target="../media/image347.png"/><Relationship Id="rId316" Type="http://schemas.openxmlformats.org/officeDocument/2006/relationships/image" Target="../media/image375.png"/><Relationship Id="rId55" Type="http://schemas.openxmlformats.org/officeDocument/2006/relationships/image" Target="../media/image246.png"/><Relationship Id="rId97" Type="http://schemas.openxmlformats.org/officeDocument/2006/relationships/customXml" Target="../ink/ink262.xml"/><Relationship Id="rId120" Type="http://schemas.openxmlformats.org/officeDocument/2006/relationships/customXml" Target="../ink/ink274.xml"/><Relationship Id="rId358" Type="http://schemas.openxmlformats.org/officeDocument/2006/relationships/image" Target="../media/image396.png"/><Relationship Id="rId162" Type="http://schemas.openxmlformats.org/officeDocument/2006/relationships/customXml" Target="../ink/ink295.xml"/><Relationship Id="rId218" Type="http://schemas.openxmlformats.org/officeDocument/2006/relationships/image" Target="../media/image326.png"/><Relationship Id="rId425" Type="http://schemas.openxmlformats.org/officeDocument/2006/relationships/customXml" Target="../ink/ink427.xml"/><Relationship Id="rId467" Type="http://schemas.openxmlformats.org/officeDocument/2006/relationships/customXml" Target="../ink/ink448.xml"/><Relationship Id="rId271" Type="http://schemas.openxmlformats.org/officeDocument/2006/relationships/customXml" Target="../ink/ink350.xml"/><Relationship Id="rId24" Type="http://schemas.openxmlformats.org/officeDocument/2006/relationships/customXml" Target="../ink/ink225.xml"/><Relationship Id="rId66" Type="http://schemas.openxmlformats.org/officeDocument/2006/relationships/image" Target="../media/image251.png"/><Relationship Id="rId131" Type="http://schemas.openxmlformats.org/officeDocument/2006/relationships/image" Target="../media/image283.png"/><Relationship Id="rId327" Type="http://schemas.openxmlformats.org/officeDocument/2006/relationships/customXml" Target="../ink/ink378.xml"/><Relationship Id="rId369" Type="http://schemas.openxmlformats.org/officeDocument/2006/relationships/customXml" Target="../ink/ink399.xml"/><Relationship Id="rId173" Type="http://schemas.openxmlformats.org/officeDocument/2006/relationships/image" Target="../media/image304.png"/><Relationship Id="rId229" Type="http://schemas.openxmlformats.org/officeDocument/2006/relationships/customXml" Target="../ink/ink329.xml"/><Relationship Id="rId380" Type="http://schemas.openxmlformats.org/officeDocument/2006/relationships/image" Target="../media/image407.png"/><Relationship Id="rId436" Type="http://schemas.openxmlformats.org/officeDocument/2006/relationships/image" Target="../media/image435.png"/><Relationship Id="rId240" Type="http://schemas.openxmlformats.org/officeDocument/2006/relationships/image" Target="../media/image337.png"/><Relationship Id="rId478" Type="http://schemas.openxmlformats.org/officeDocument/2006/relationships/image" Target="../media/image456.png"/><Relationship Id="rId35" Type="http://schemas.openxmlformats.org/officeDocument/2006/relationships/image" Target="../media/image236.png"/><Relationship Id="rId77" Type="http://schemas.openxmlformats.org/officeDocument/2006/relationships/customXml" Target="../ink/ink252.xml"/><Relationship Id="rId100" Type="http://schemas.openxmlformats.org/officeDocument/2006/relationships/image" Target="../media/image268.png"/><Relationship Id="rId282" Type="http://schemas.openxmlformats.org/officeDocument/2006/relationships/image" Target="../media/image358.png"/><Relationship Id="rId338" Type="http://schemas.openxmlformats.org/officeDocument/2006/relationships/image" Target="../media/image386.png"/><Relationship Id="rId8" Type="http://schemas.openxmlformats.org/officeDocument/2006/relationships/customXml" Target="../ink/ink217.xml"/><Relationship Id="rId142" Type="http://schemas.openxmlformats.org/officeDocument/2006/relationships/customXml" Target="../ink/ink285.xml"/><Relationship Id="rId184" Type="http://schemas.openxmlformats.org/officeDocument/2006/relationships/customXml" Target="../ink/ink306.xml"/><Relationship Id="rId391" Type="http://schemas.openxmlformats.org/officeDocument/2006/relationships/customXml" Target="../ink/ink410.xml"/><Relationship Id="rId405" Type="http://schemas.openxmlformats.org/officeDocument/2006/relationships/customXml" Target="../ink/ink417.xml"/><Relationship Id="rId447" Type="http://schemas.openxmlformats.org/officeDocument/2006/relationships/customXml" Target="../ink/ink438.xml"/><Relationship Id="rId251" Type="http://schemas.openxmlformats.org/officeDocument/2006/relationships/customXml" Target="../ink/ink340.xml"/><Relationship Id="rId489" Type="http://schemas.openxmlformats.org/officeDocument/2006/relationships/customXml" Target="../ink/ink459.xml"/><Relationship Id="rId46" Type="http://schemas.openxmlformats.org/officeDocument/2006/relationships/customXml" Target="../ink/ink236.xml"/><Relationship Id="rId293" Type="http://schemas.openxmlformats.org/officeDocument/2006/relationships/customXml" Target="../ink/ink361.xml"/><Relationship Id="rId307" Type="http://schemas.openxmlformats.org/officeDocument/2006/relationships/customXml" Target="../ink/ink368.xml"/><Relationship Id="rId349" Type="http://schemas.openxmlformats.org/officeDocument/2006/relationships/customXml" Target="../ink/ink389.xml"/><Relationship Id="rId88" Type="http://schemas.openxmlformats.org/officeDocument/2006/relationships/image" Target="../media/image262.png"/><Relationship Id="rId111" Type="http://schemas.openxmlformats.org/officeDocument/2006/relationships/image" Target="../media/image273.png"/><Relationship Id="rId153" Type="http://schemas.openxmlformats.org/officeDocument/2006/relationships/image" Target="../media/image294.png"/><Relationship Id="rId195" Type="http://schemas.openxmlformats.org/officeDocument/2006/relationships/customXml" Target="../ink/ink312.xml"/><Relationship Id="rId209" Type="http://schemas.openxmlformats.org/officeDocument/2006/relationships/customXml" Target="../ink/ink319.xml"/><Relationship Id="rId360" Type="http://schemas.openxmlformats.org/officeDocument/2006/relationships/image" Target="../media/image397.png"/><Relationship Id="rId416" Type="http://schemas.openxmlformats.org/officeDocument/2006/relationships/image" Target="../media/image425.png"/><Relationship Id="rId220" Type="http://schemas.openxmlformats.org/officeDocument/2006/relationships/image" Target="../media/image327.png"/><Relationship Id="rId458" Type="http://schemas.openxmlformats.org/officeDocument/2006/relationships/image" Target="../media/image446.png"/><Relationship Id="rId15" Type="http://schemas.openxmlformats.org/officeDocument/2006/relationships/image" Target="../media/image226.png"/><Relationship Id="rId57" Type="http://schemas.openxmlformats.org/officeDocument/2006/relationships/image" Target="../media/image247.png"/><Relationship Id="rId262" Type="http://schemas.openxmlformats.org/officeDocument/2006/relationships/image" Target="../media/image348.png"/><Relationship Id="rId318" Type="http://schemas.openxmlformats.org/officeDocument/2006/relationships/image" Target="../media/image376.png"/><Relationship Id="rId99" Type="http://schemas.openxmlformats.org/officeDocument/2006/relationships/customXml" Target="../ink/ink263.xml"/><Relationship Id="rId122" Type="http://schemas.openxmlformats.org/officeDocument/2006/relationships/customXml" Target="../ink/ink275.xml"/><Relationship Id="rId164" Type="http://schemas.openxmlformats.org/officeDocument/2006/relationships/customXml" Target="../ink/ink296.xml"/><Relationship Id="rId371" Type="http://schemas.openxmlformats.org/officeDocument/2006/relationships/customXml" Target="../ink/ink400.xml"/><Relationship Id="rId427" Type="http://schemas.openxmlformats.org/officeDocument/2006/relationships/customXml" Target="../ink/ink428.xml"/><Relationship Id="rId469" Type="http://schemas.openxmlformats.org/officeDocument/2006/relationships/customXml" Target="../ink/ink449.xml"/><Relationship Id="rId26" Type="http://schemas.openxmlformats.org/officeDocument/2006/relationships/customXml" Target="../ink/ink226.xml"/><Relationship Id="rId231" Type="http://schemas.openxmlformats.org/officeDocument/2006/relationships/customXml" Target="../ink/ink330.xml"/><Relationship Id="rId273" Type="http://schemas.openxmlformats.org/officeDocument/2006/relationships/customXml" Target="../ink/ink351.xml"/><Relationship Id="rId329" Type="http://schemas.openxmlformats.org/officeDocument/2006/relationships/customXml" Target="../ink/ink379.xml"/><Relationship Id="rId480" Type="http://schemas.openxmlformats.org/officeDocument/2006/relationships/image" Target="../media/image457.png"/><Relationship Id="rId68" Type="http://schemas.openxmlformats.org/officeDocument/2006/relationships/image" Target="../media/image252.png"/><Relationship Id="rId133" Type="http://schemas.openxmlformats.org/officeDocument/2006/relationships/image" Target="../media/image284.png"/><Relationship Id="rId175" Type="http://schemas.openxmlformats.org/officeDocument/2006/relationships/image" Target="../media/image305.png"/><Relationship Id="rId340" Type="http://schemas.openxmlformats.org/officeDocument/2006/relationships/image" Target="../media/image387.png"/><Relationship Id="rId200" Type="http://schemas.openxmlformats.org/officeDocument/2006/relationships/image" Target="../media/image317.png"/><Relationship Id="rId382" Type="http://schemas.openxmlformats.org/officeDocument/2006/relationships/image" Target="../media/image408.png"/><Relationship Id="rId438" Type="http://schemas.openxmlformats.org/officeDocument/2006/relationships/image" Target="../media/image436.png"/><Relationship Id="rId242" Type="http://schemas.openxmlformats.org/officeDocument/2006/relationships/image" Target="../media/image338.png"/><Relationship Id="rId284" Type="http://schemas.openxmlformats.org/officeDocument/2006/relationships/image" Target="../media/image359.png"/><Relationship Id="rId491" Type="http://schemas.openxmlformats.org/officeDocument/2006/relationships/customXml" Target="../ink/ink460.xml"/><Relationship Id="rId37" Type="http://schemas.openxmlformats.org/officeDocument/2006/relationships/image" Target="../media/image237.png"/><Relationship Id="rId79" Type="http://schemas.openxmlformats.org/officeDocument/2006/relationships/customXml" Target="../ink/ink253.xml"/><Relationship Id="rId102" Type="http://schemas.openxmlformats.org/officeDocument/2006/relationships/customXml" Target="../ink/ink265.xml"/><Relationship Id="rId144" Type="http://schemas.openxmlformats.org/officeDocument/2006/relationships/customXml" Target="../ink/ink286.xml"/><Relationship Id="rId90" Type="http://schemas.openxmlformats.org/officeDocument/2006/relationships/image" Target="../media/image263.png"/><Relationship Id="rId186" Type="http://schemas.openxmlformats.org/officeDocument/2006/relationships/customXml" Target="../ink/ink307.xml"/><Relationship Id="rId351" Type="http://schemas.openxmlformats.org/officeDocument/2006/relationships/customXml" Target="../ink/ink390.xml"/><Relationship Id="rId393" Type="http://schemas.openxmlformats.org/officeDocument/2006/relationships/customXml" Target="../ink/ink411.xml"/><Relationship Id="rId407" Type="http://schemas.openxmlformats.org/officeDocument/2006/relationships/customXml" Target="../ink/ink418.xml"/><Relationship Id="rId449" Type="http://schemas.openxmlformats.org/officeDocument/2006/relationships/customXml" Target="../ink/ink439.xml"/><Relationship Id="rId211" Type="http://schemas.openxmlformats.org/officeDocument/2006/relationships/customXml" Target="../ink/ink320.xml"/><Relationship Id="rId253" Type="http://schemas.openxmlformats.org/officeDocument/2006/relationships/customXml" Target="../ink/ink341.xml"/><Relationship Id="rId295" Type="http://schemas.openxmlformats.org/officeDocument/2006/relationships/customXml" Target="../ink/ink362.xml"/><Relationship Id="rId309" Type="http://schemas.openxmlformats.org/officeDocument/2006/relationships/customXml" Target="../ink/ink369.xml"/><Relationship Id="rId460" Type="http://schemas.openxmlformats.org/officeDocument/2006/relationships/image" Target="../media/image447.png"/><Relationship Id="rId48" Type="http://schemas.openxmlformats.org/officeDocument/2006/relationships/customXml" Target="../ink/ink237.xml"/><Relationship Id="rId113" Type="http://schemas.openxmlformats.org/officeDocument/2006/relationships/image" Target="../media/image274.png"/><Relationship Id="rId320" Type="http://schemas.openxmlformats.org/officeDocument/2006/relationships/image" Target="../media/image377.png"/><Relationship Id="rId155" Type="http://schemas.openxmlformats.org/officeDocument/2006/relationships/image" Target="../media/image295.png"/><Relationship Id="rId197" Type="http://schemas.openxmlformats.org/officeDocument/2006/relationships/customXml" Target="../ink/ink313.xml"/><Relationship Id="rId362" Type="http://schemas.openxmlformats.org/officeDocument/2006/relationships/image" Target="../media/image398.png"/><Relationship Id="rId418" Type="http://schemas.openxmlformats.org/officeDocument/2006/relationships/image" Target="../media/image426.png"/><Relationship Id="rId222" Type="http://schemas.openxmlformats.org/officeDocument/2006/relationships/image" Target="../media/image328.png"/><Relationship Id="rId264" Type="http://schemas.openxmlformats.org/officeDocument/2006/relationships/image" Target="../media/image349.png"/><Relationship Id="rId471" Type="http://schemas.openxmlformats.org/officeDocument/2006/relationships/customXml" Target="../ink/ink450.xml"/><Relationship Id="rId17" Type="http://schemas.openxmlformats.org/officeDocument/2006/relationships/image" Target="../media/image227.png"/><Relationship Id="rId59" Type="http://schemas.openxmlformats.org/officeDocument/2006/relationships/customXml" Target="../ink/ink243.xml"/><Relationship Id="rId124" Type="http://schemas.openxmlformats.org/officeDocument/2006/relationships/customXml" Target="../ink/ink276.xml"/><Relationship Id="rId70" Type="http://schemas.openxmlformats.org/officeDocument/2006/relationships/image" Target="../media/image253.png"/><Relationship Id="rId166" Type="http://schemas.openxmlformats.org/officeDocument/2006/relationships/customXml" Target="../ink/ink297.xml"/><Relationship Id="rId331" Type="http://schemas.openxmlformats.org/officeDocument/2006/relationships/customXml" Target="../ink/ink380.xml"/><Relationship Id="rId373" Type="http://schemas.openxmlformats.org/officeDocument/2006/relationships/customXml" Target="../ink/ink401.xml"/><Relationship Id="rId429" Type="http://schemas.openxmlformats.org/officeDocument/2006/relationships/customXml" Target="../ink/ink429.xml"/><Relationship Id="rId1" Type="http://schemas.openxmlformats.org/officeDocument/2006/relationships/slideLayout" Target="../slideLayouts/slideLayout2.xml"/><Relationship Id="rId233" Type="http://schemas.openxmlformats.org/officeDocument/2006/relationships/customXml" Target="../ink/ink331.xml"/><Relationship Id="rId440" Type="http://schemas.openxmlformats.org/officeDocument/2006/relationships/image" Target="../media/image437.png"/><Relationship Id="rId28" Type="http://schemas.openxmlformats.org/officeDocument/2006/relationships/customXml" Target="../ink/ink227.xml"/><Relationship Id="rId275" Type="http://schemas.openxmlformats.org/officeDocument/2006/relationships/customXml" Target="../ink/ink352.xml"/><Relationship Id="rId300" Type="http://schemas.openxmlformats.org/officeDocument/2006/relationships/image" Target="../media/image367.png"/><Relationship Id="rId482" Type="http://schemas.openxmlformats.org/officeDocument/2006/relationships/image" Target="../media/image458.png"/><Relationship Id="rId81" Type="http://schemas.openxmlformats.org/officeDocument/2006/relationships/customXml" Target="../ink/ink254.xml"/><Relationship Id="rId135" Type="http://schemas.openxmlformats.org/officeDocument/2006/relationships/image" Target="../media/image285.png"/><Relationship Id="rId177" Type="http://schemas.openxmlformats.org/officeDocument/2006/relationships/image" Target="../media/image306.png"/><Relationship Id="rId342" Type="http://schemas.openxmlformats.org/officeDocument/2006/relationships/image" Target="../media/image388.png"/><Relationship Id="rId384" Type="http://schemas.openxmlformats.org/officeDocument/2006/relationships/image" Target="../media/image409.png"/><Relationship Id="rId202" Type="http://schemas.openxmlformats.org/officeDocument/2006/relationships/image" Target="../media/image318.png"/><Relationship Id="rId244" Type="http://schemas.openxmlformats.org/officeDocument/2006/relationships/image" Target="../media/image339.png"/><Relationship Id="rId39" Type="http://schemas.openxmlformats.org/officeDocument/2006/relationships/image" Target="../media/image238.png"/><Relationship Id="rId286" Type="http://schemas.openxmlformats.org/officeDocument/2006/relationships/image" Target="../media/image360.png"/><Relationship Id="rId451" Type="http://schemas.openxmlformats.org/officeDocument/2006/relationships/customXml" Target="../ink/ink440.xml"/><Relationship Id="rId50" Type="http://schemas.openxmlformats.org/officeDocument/2006/relationships/customXml" Target="../ink/ink238.xml"/><Relationship Id="rId104" Type="http://schemas.openxmlformats.org/officeDocument/2006/relationships/customXml" Target="../ink/ink266.xml"/><Relationship Id="rId146" Type="http://schemas.openxmlformats.org/officeDocument/2006/relationships/customXml" Target="../ink/ink287.xml"/><Relationship Id="rId188" Type="http://schemas.openxmlformats.org/officeDocument/2006/relationships/customXml" Target="../ink/ink308.xml"/><Relationship Id="rId311" Type="http://schemas.openxmlformats.org/officeDocument/2006/relationships/customXml" Target="../ink/ink370.xml"/><Relationship Id="rId353" Type="http://schemas.openxmlformats.org/officeDocument/2006/relationships/customXml" Target="../ink/ink391.xml"/><Relationship Id="rId395" Type="http://schemas.openxmlformats.org/officeDocument/2006/relationships/customXml" Target="../ink/ink412.xml"/><Relationship Id="rId409" Type="http://schemas.openxmlformats.org/officeDocument/2006/relationships/customXml" Target="../ink/ink419.xml"/><Relationship Id="rId92" Type="http://schemas.openxmlformats.org/officeDocument/2006/relationships/image" Target="../media/image264.png"/><Relationship Id="rId213" Type="http://schemas.openxmlformats.org/officeDocument/2006/relationships/customXml" Target="../ink/ink321.xml"/><Relationship Id="rId420" Type="http://schemas.openxmlformats.org/officeDocument/2006/relationships/image" Target="../media/image427.png"/><Relationship Id="rId255" Type="http://schemas.openxmlformats.org/officeDocument/2006/relationships/customXml" Target="../ink/ink342.xml"/><Relationship Id="rId297" Type="http://schemas.openxmlformats.org/officeDocument/2006/relationships/customXml" Target="../ink/ink363.xml"/><Relationship Id="rId462" Type="http://schemas.openxmlformats.org/officeDocument/2006/relationships/image" Target="../media/image448.png"/><Relationship Id="rId115" Type="http://schemas.openxmlformats.org/officeDocument/2006/relationships/image" Target="../media/image275.png"/><Relationship Id="rId157" Type="http://schemas.openxmlformats.org/officeDocument/2006/relationships/image" Target="../media/image296.png"/><Relationship Id="rId322" Type="http://schemas.openxmlformats.org/officeDocument/2006/relationships/image" Target="../media/image378.png"/><Relationship Id="rId364" Type="http://schemas.openxmlformats.org/officeDocument/2006/relationships/image" Target="../media/image399.png"/><Relationship Id="rId61" Type="http://schemas.openxmlformats.org/officeDocument/2006/relationships/customXml" Target="../ink/ink244.xml"/><Relationship Id="rId199" Type="http://schemas.openxmlformats.org/officeDocument/2006/relationships/customXml" Target="../ink/ink314.xml"/><Relationship Id="rId19" Type="http://schemas.openxmlformats.org/officeDocument/2006/relationships/image" Target="../media/image228.png"/><Relationship Id="rId224" Type="http://schemas.openxmlformats.org/officeDocument/2006/relationships/image" Target="../media/image329.png"/><Relationship Id="rId266" Type="http://schemas.openxmlformats.org/officeDocument/2006/relationships/image" Target="../media/image350.png"/><Relationship Id="rId431" Type="http://schemas.openxmlformats.org/officeDocument/2006/relationships/customXml" Target="../ink/ink430.xml"/><Relationship Id="rId473" Type="http://schemas.openxmlformats.org/officeDocument/2006/relationships/customXml" Target="../ink/ink451.xml"/><Relationship Id="rId30" Type="http://schemas.openxmlformats.org/officeDocument/2006/relationships/customXml" Target="../ink/ink228.xml"/><Relationship Id="rId126" Type="http://schemas.openxmlformats.org/officeDocument/2006/relationships/customXml" Target="../ink/ink277.xml"/><Relationship Id="rId168" Type="http://schemas.openxmlformats.org/officeDocument/2006/relationships/customXml" Target="../ink/ink298.xml"/><Relationship Id="rId333" Type="http://schemas.openxmlformats.org/officeDocument/2006/relationships/customXml" Target="../ink/ink381.xml"/><Relationship Id="rId72" Type="http://schemas.openxmlformats.org/officeDocument/2006/relationships/image" Target="../media/image254.png"/><Relationship Id="rId375" Type="http://schemas.openxmlformats.org/officeDocument/2006/relationships/customXml" Target="../ink/ink402.xml"/><Relationship Id="rId3" Type="http://schemas.openxmlformats.org/officeDocument/2006/relationships/image" Target="../media/image219.png"/><Relationship Id="rId235" Type="http://schemas.openxmlformats.org/officeDocument/2006/relationships/customXml" Target="../ink/ink332.xml"/><Relationship Id="rId277" Type="http://schemas.openxmlformats.org/officeDocument/2006/relationships/customXml" Target="../ink/ink353.xml"/><Relationship Id="rId400" Type="http://schemas.openxmlformats.org/officeDocument/2006/relationships/image" Target="../media/image417.png"/><Relationship Id="rId442" Type="http://schemas.openxmlformats.org/officeDocument/2006/relationships/image" Target="../media/image438.png"/><Relationship Id="rId484" Type="http://schemas.openxmlformats.org/officeDocument/2006/relationships/image" Target="../media/image459.png"/><Relationship Id="rId137" Type="http://schemas.openxmlformats.org/officeDocument/2006/relationships/image" Target="../media/image286.png"/><Relationship Id="rId302" Type="http://schemas.openxmlformats.org/officeDocument/2006/relationships/image" Target="../media/image368.png"/><Relationship Id="rId344" Type="http://schemas.openxmlformats.org/officeDocument/2006/relationships/image" Target="../media/image389.png"/></Relationships>
</file>

<file path=ppt/slides/_rels/slide9.xml.rels><?xml version="1.0" encoding="UTF-8" standalone="yes"?>
<Relationships xmlns="http://schemas.openxmlformats.org/package/2006/relationships"><Relationship Id="rId2" Type="http://schemas.openxmlformats.org/officeDocument/2006/relationships/image" Target="../media/image46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9</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croll: Vertical 2">
            <a:extLst>
              <a:ext uri="{FF2B5EF4-FFF2-40B4-BE49-F238E27FC236}">
                <a16:creationId xmlns:a16="http://schemas.microsoft.com/office/drawing/2014/main" id="{2A3BADB7-FA7C-8578-13B3-A2BA0410264F}"/>
              </a:ext>
            </a:extLst>
          </p:cNvPr>
          <p:cNvSpPr/>
          <p:nvPr/>
        </p:nvSpPr>
        <p:spPr>
          <a:xfrm>
            <a:off x="261764" y="2636912"/>
            <a:ext cx="3816424" cy="3456384"/>
          </a:xfrm>
          <a:prstGeom prst="verticalScroll">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err="1"/>
              <a:t>Xs-security.json</a:t>
            </a:r>
            <a:endParaRPr lang="en-US" dirty="0"/>
          </a:p>
        </p:txBody>
      </p:sp>
      <p:sp>
        <p:nvSpPr>
          <p:cNvPr id="4" name="Arrow: Right 3">
            <a:extLst>
              <a:ext uri="{FF2B5EF4-FFF2-40B4-BE49-F238E27FC236}">
                <a16:creationId xmlns:a16="http://schemas.microsoft.com/office/drawing/2014/main" id="{2F7B84A3-1EAA-562F-2EB3-4CCBC33BB249}"/>
              </a:ext>
            </a:extLst>
          </p:cNvPr>
          <p:cNvSpPr/>
          <p:nvPr/>
        </p:nvSpPr>
        <p:spPr>
          <a:xfrm>
            <a:off x="3718148" y="3429000"/>
            <a:ext cx="1368152" cy="720080"/>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49CB001-4CAF-65E4-3358-B188C061B1F3}"/>
              </a:ext>
            </a:extLst>
          </p:cNvPr>
          <p:cNvSpPr/>
          <p:nvPr/>
        </p:nvSpPr>
        <p:spPr>
          <a:xfrm>
            <a:off x="5119716" y="3320550"/>
            <a:ext cx="2376264" cy="936104"/>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Xs-uaa</a:t>
            </a:r>
            <a:r>
              <a:rPr lang="en-US" dirty="0"/>
              <a:t> backing service</a:t>
            </a:r>
          </a:p>
        </p:txBody>
      </p:sp>
      <p:sp>
        <p:nvSpPr>
          <p:cNvPr id="6" name="Thought Bubble: Cloud 5">
            <a:extLst>
              <a:ext uri="{FF2B5EF4-FFF2-40B4-BE49-F238E27FC236}">
                <a16:creationId xmlns:a16="http://schemas.microsoft.com/office/drawing/2014/main" id="{5A8E66B9-0E96-A1DD-FC2A-5972B1F7C134}"/>
              </a:ext>
            </a:extLst>
          </p:cNvPr>
          <p:cNvSpPr/>
          <p:nvPr/>
        </p:nvSpPr>
        <p:spPr>
          <a:xfrm>
            <a:off x="9632254" y="3429438"/>
            <a:ext cx="3240360" cy="1944216"/>
          </a:xfrm>
          <a:prstGeom prst="cloudCallout">
            <a:avLst>
              <a:gd name="adj1" fmla="val -8696"/>
              <a:gd name="adj2" fmla="val 3974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BTP Account</a:t>
            </a:r>
          </a:p>
        </p:txBody>
      </p:sp>
      <p:sp>
        <p:nvSpPr>
          <p:cNvPr id="7" name="Arrow: Right 6">
            <a:extLst>
              <a:ext uri="{FF2B5EF4-FFF2-40B4-BE49-F238E27FC236}">
                <a16:creationId xmlns:a16="http://schemas.microsoft.com/office/drawing/2014/main" id="{A85C4672-21C3-374C-05E6-F48DE01DDF2F}"/>
              </a:ext>
            </a:extLst>
          </p:cNvPr>
          <p:cNvSpPr/>
          <p:nvPr/>
        </p:nvSpPr>
        <p:spPr>
          <a:xfrm>
            <a:off x="7546655" y="3429438"/>
            <a:ext cx="2220165" cy="720080"/>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7152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15C6-C2BC-F8B3-73CE-FEB48FB667F9}"/>
              </a:ext>
            </a:extLst>
          </p:cNvPr>
          <p:cNvSpPr>
            <a:spLocks noGrp="1"/>
          </p:cNvSpPr>
          <p:nvPr>
            <p:ph type="title"/>
          </p:nvPr>
        </p:nvSpPr>
        <p:spPr/>
        <p:txBody>
          <a:bodyPr/>
          <a:lstStyle/>
          <a:p>
            <a:r>
              <a:rPr lang="en-US" dirty="0"/>
              <a:t>Testing the Microservice from postman</a:t>
            </a:r>
          </a:p>
        </p:txBody>
      </p:sp>
      <p:sp>
        <p:nvSpPr>
          <p:cNvPr id="3" name="TextBox 2">
            <a:extLst>
              <a:ext uri="{FF2B5EF4-FFF2-40B4-BE49-F238E27FC236}">
                <a16:creationId xmlns:a16="http://schemas.microsoft.com/office/drawing/2014/main" id="{B21F1C54-8E03-60C7-9B24-9BC9CF50ED85}"/>
              </a:ext>
            </a:extLst>
          </p:cNvPr>
          <p:cNvSpPr txBox="1"/>
          <p:nvPr/>
        </p:nvSpPr>
        <p:spPr>
          <a:xfrm>
            <a:off x="160139" y="811178"/>
            <a:ext cx="11806237" cy="1630791"/>
          </a:xfrm>
          <a:prstGeom prst="rect">
            <a:avLst/>
          </a:prstGeom>
          <a:noFill/>
        </p:spPr>
        <p:txBody>
          <a:bodyPr wrap="square" rtlCol="0">
            <a:spAutoFit/>
          </a:bodyPr>
          <a:lstStyle/>
          <a:p>
            <a:pPr marL="457063" indent="-457063">
              <a:buFontTx/>
              <a:buAutoNum type="arabicPeriod"/>
              <a:defRPr/>
            </a:pPr>
            <a:r>
              <a:rPr lang="en-US" sz="1999" kern="0" dirty="0">
                <a:solidFill>
                  <a:prstClr val="white"/>
                </a:solidFill>
                <a:latin typeface="Segoe UI"/>
              </a:rPr>
              <a:t>After the deployment, we open the postman tool and try to access resource with URL /vendor </a:t>
            </a:r>
            <a:r>
              <a:rPr lang="en-US" sz="1999" kern="0" dirty="0" err="1">
                <a:solidFill>
                  <a:prstClr val="white"/>
                </a:solidFill>
                <a:latin typeface="Segoe UI"/>
              </a:rPr>
              <a:t>url</a:t>
            </a:r>
            <a:r>
              <a:rPr lang="en-US" sz="1999" kern="0" dirty="0">
                <a:solidFill>
                  <a:prstClr val="white"/>
                </a:solidFill>
                <a:latin typeface="Segoe UI"/>
              </a:rPr>
              <a:t>, it gives unauthenticated.</a:t>
            </a:r>
          </a:p>
          <a:p>
            <a:pPr marL="457063" indent="-457063">
              <a:buFontTx/>
              <a:buAutoNum type="arabicPeriod"/>
              <a:defRPr/>
            </a:pPr>
            <a:r>
              <a:rPr lang="en-US" sz="1999" kern="0" dirty="0">
                <a:solidFill>
                  <a:prstClr val="white"/>
                </a:solidFill>
                <a:latin typeface="Segoe UI"/>
              </a:rPr>
              <a:t>We need to obtain access token so we went to authorization table and added the OAuth2.0 option and provided</a:t>
            </a:r>
          </a:p>
          <a:p>
            <a:pPr>
              <a:defRPr/>
            </a:pPr>
            <a:endParaRPr lang="en-IN" sz="1999" kern="0" dirty="0">
              <a:solidFill>
                <a:prstClr val="white"/>
              </a:solidFill>
              <a:latin typeface="Segoe UI"/>
            </a:endParaRPr>
          </a:p>
        </p:txBody>
      </p:sp>
      <p:graphicFrame>
        <p:nvGraphicFramePr>
          <p:cNvPr id="4" name="Table 2">
            <a:extLst>
              <a:ext uri="{FF2B5EF4-FFF2-40B4-BE49-F238E27FC236}">
                <a16:creationId xmlns:a16="http://schemas.microsoft.com/office/drawing/2014/main" id="{A1C8B054-AC28-43FF-46FA-F411BBD3FD51}"/>
              </a:ext>
            </a:extLst>
          </p:cNvPr>
          <p:cNvGraphicFramePr>
            <a:graphicFrameLocks noGrp="1"/>
          </p:cNvGraphicFramePr>
          <p:nvPr/>
        </p:nvGraphicFramePr>
        <p:xfrm>
          <a:off x="180860" y="2236348"/>
          <a:ext cx="11644514" cy="2965944"/>
        </p:xfrm>
        <a:graphic>
          <a:graphicData uri="http://schemas.openxmlformats.org/drawingml/2006/table">
            <a:tbl>
              <a:tblPr firstRow="1" bandRow="1"/>
              <a:tblGrid>
                <a:gridCol w="3290785">
                  <a:extLst>
                    <a:ext uri="{9D8B030D-6E8A-4147-A177-3AD203B41FA5}">
                      <a16:colId xmlns:a16="http://schemas.microsoft.com/office/drawing/2014/main" val="686647361"/>
                    </a:ext>
                  </a:extLst>
                </a:gridCol>
                <a:gridCol w="8353729">
                  <a:extLst>
                    <a:ext uri="{9D8B030D-6E8A-4147-A177-3AD203B41FA5}">
                      <a16:colId xmlns:a16="http://schemas.microsoft.com/office/drawing/2014/main" val="2464886500"/>
                    </a:ext>
                  </a:extLst>
                </a:gridCol>
              </a:tblGrid>
              <a:tr h="370743">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Properties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Value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extLst>
                  <a:ext uri="{0D108BD9-81ED-4DB2-BD59-A6C34878D82A}">
                    <a16:rowId xmlns:a16="http://schemas.microsoft.com/office/drawing/2014/main" val="102297206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Token Name</a:t>
                      </a:r>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b="0" i="0" kern="1200" dirty="0" err="1">
                          <a:solidFill>
                            <a:schemeClr val="dk1"/>
                          </a:solidFill>
                          <a:effectLst/>
                          <a:latin typeface="+mn-lt"/>
                          <a:ea typeface="+mn-ea"/>
                          <a:cs typeface="+mn-cs"/>
                        </a:rPr>
                        <a:t>BTPJWTToken</a:t>
                      </a:r>
                      <a:endParaRPr lang="en-US" sz="16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26128946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Grant Type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 credentials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3393752812"/>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Access Token URL</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of </a:t>
                      </a:r>
                      <a:r>
                        <a:rPr lang="en-US" sz="1600" dirty="0" err="1"/>
                        <a:t>xsuaa</a:t>
                      </a:r>
                      <a:r>
                        <a:rPr lang="en-US" sz="1600" dirty="0"/>
                        <a:t> – </a:t>
                      </a:r>
                      <a:r>
                        <a:rPr lang="en-US" sz="1600" dirty="0" err="1"/>
                        <a:t>url</a:t>
                      </a:r>
                      <a:r>
                        <a:rPr lang="en-US" sz="1600" dirty="0"/>
                        <a:t>, append </a:t>
                      </a:r>
                      <a:r>
                        <a:rPr lang="en-US" sz="1600" b="1" i="0" kern="1200" dirty="0">
                          <a:solidFill>
                            <a:schemeClr val="dk1"/>
                          </a:solidFill>
                          <a:effectLst/>
                          <a:latin typeface="+mn-lt"/>
                          <a:ea typeface="+mn-ea"/>
                          <a:cs typeface="+mn-cs"/>
                        </a:rPr>
                        <a:t>/</a:t>
                      </a:r>
                      <a:r>
                        <a:rPr lang="en-US" sz="1600" b="1" i="0" kern="1200" dirty="0" err="1">
                          <a:solidFill>
                            <a:schemeClr val="dk1"/>
                          </a:solidFill>
                          <a:effectLst/>
                          <a:latin typeface="+mn-lt"/>
                          <a:ea typeface="+mn-ea"/>
                          <a:cs typeface="+mn-cs"/>
                        </a:rPr>
                        <a:t>oauth</a:t>
                      </a:r>
                      <a:r>
                        <a:rPr lang="en-US" sz="1600" b="1" i="0" kern="1200" dirty="0">
                          <a:solidFill>
                            <a:schemeClr val="dk1"/>
                          </a:solidFill>
                          <a:effectLst/>
                          <a:latin typeface="+mn-lt"/>
                          <a:ea typeface="+mn-ea"/>
                          <a:cs typeface="+mn-cs"/>
                        </a:rPr>
                        <a:t>/token</a:t>
                      </a:r>
                      <a:endParaRPr lang="en-US" sz="1600" b="1"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228318709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client_id</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162626983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Secret</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client_secret</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640203588"/>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Username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user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865788176"/>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3205658408"/>
                  </a:ext>
                </a:extLst>
              </a:tr>
            </a:tbl>
          </a:graphicData>
        </a:graphic>
      </p:graphicFrame>
      <p:sp>
        <p:nvSpPr>
          <p:cNvPr id="5" name="TextBox 4">
            <a:extLst>
              <a:ext uri="{FF2B5EF4-FFF2-40B4-BE49-F238E27FC236}">
                <a16:creationId xmlns:a16="http://schemas.microsoft.com/office/drawing/2014/main" id="{DFB5595D-B4F0-BA65-4DAB-48724BA32027}"/>
              </a:ext>
            </a:extLst>
          </p:cNvPr>
          <p:cNvSpPr txBox="1"/>
          <p:nvPr/>
        </p:nvSpPr>
        <p:spPr>
          <a:xfrm>
            <a:off x="160139" y="5234036"/>
            <a:ext cx="11922315" cy="1569251"/>
          </a:xfrm>
          <a:prstGeom prst="rect">
            <a:avLst/>
          </a:prstGeom>
          <a:noFill/>
        </p:spPr>
        <p:txBody>
          <a:bodyPr wrap="square">
            <a:spAutoFit/>
          </a:bodyPr>
          <a:lstStyle/>
          <a:p>
            <a:pPr>
              <a:defRPr/>
            </a:pPr>
            <a:r>
              <a:rPr lang="en-US" sz="1600" kern="0" dirty="0">
                <a:solidFill>
                  <a:prstClr val="white"/>
                </a:solidFill>
                <a:latin typeface="Segoe UI"/>
              </a:rPr>
              <a:t>3. Call get token and choose use token button once token was fetched.</a:t>
            </a:r>
          </a:p>
          <a:p>
            <a:pPr>
              <a:defRPr/>
            </a:pPr>
            <a:r>
              <a:rPr lang="en-US" sz="1600" kern="0" dirty="0">
                <a:solidFill>
                  <a:prstClr val="white"/>
                </a:solidFill>
                <a:latin typeface="Segoe UI"/>
              </a:rPr>
              <a:t>4. Again make get request for /vendor, and we should get response.</a:t>
            </a:r>
          </a:p>
          <a:p>
            <a:pPr>
              <a:defRPr/>
            </a:pPr>
            <a:r>
              <a:rPr lang="en-US" sz="1600" kern="0" dirty="0">
                <a:solidFill>
                  <a:prstClr val="white"/>
                </a:solidFill>
                <a:latin typeface="Segoe UI"/>
              </a:rPr>
              <a:t>5. If we try /vendor/, it will not work because, we are looking for Role. </a:t>
            </a:r>
          </a:p>
          <a:p>
            <a:pPr>
              <a:defRPr/>
            </a:pPr>
            <a:r>
              <a:rPr lang="en-US" sz="1600" kern="0" dirty="0">
                <a:solidFill>
                  <a:prstClr val="white"/>
                </a:solidFill>
                <a:latin typeface="Segoe UI"/>
              </a:rPr>
              <a:t>6. Went to BTP subaccount and created a Role collection, added the role template and assign same to our user</a:t>
            </a:r>
          </a:p>
          <a:p>
            <a:pPr>
              <a:defRPr/>
            </a:pPr>
            <a:r>
              <a:rPr lang="en-US" sz="1600" kern="0" dirty="0">
                <a:solidFill>
                  <a:prstClr val="white"/>
                </a:solidFill>
                <a:latin typeface="Segoe UI"/>
              </a:rPr>
              <a:t>7. Again get the token and try to access end point for OData, this time it works.</a:t>
            </a:r>
          </a:p>
          <a:p>
            <a:pPr>
              <a:defRPr/>
            </a:pPr>
            <a:endParaRPr lang="en-IN" sz="1600" kern="0" dirty="0">
              <a:solidFill>
                <a:prstClr val="white"/>
              </a:solidFill>
              <a:latin typeface="Segoe UI"/>
            </a:endParaRPr>
          </a:p>
        </p:txBody>
      </p:sp>
    </p:spTree>
    <p:extLst>
      <p:ext uri="{BB962C8B-B14F-4D97-AF65-F5344CB8AC3E}">
        <p14:creationId xmlns:p14="http://schemas.microsoft.com/office/powerpoint/2010/main" val="173354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Challenges in Current Approach</a:t>
            </a:r>
          </a:p>
        </p:txBody>
      </p:sp>
      <p:sp>
        <p:nvSpPr>
          <p:cNvPr id="3" name="TextBox 2">
            <a:extLst>
              <a:ext uri="{FF2B5EF4-FFF2-40B4-BE49-F238E27FC236}">
                <a16:creationId xmlns:a16="http://schemas.microsoft.com/office/drawing/2014/main" id="{FC796D8E-6200-6FFF-317A-54B3F37144BC}"/>
              </a:ext>
            </a:extLst>
          </p:cNvPr>
          <p:cNvSpPr txBox="1"/>
          <p:nvPr/>
        </p:nvSpPr>
        <p:spPr>
          <a:xfrm>
            <a:off x="191294" y="837387"/>
            <a:ext cx="11806237" cy="3416320"/>
          </a:xfrm>
          <a:prstGeom prst="rect">
            <a:avLst/>
          </a:prstGeom>
          <a:noFill/>
        </p:spPr>
        <p:txBody>
          <a:bodyPr wrap="square" rtlCol="0">
            <a:spAutoFit/>
          </a:bodyPr>
          <a:lstStyle/>
          <a:p>
            <a:pPr marL="342797" indent="-342797">
              <a:buFontTx/>
              <a:buChar char="-"/>
              <a:defRPr/>
            </a:pPr>
            <a:r>
              <a:rPr lang="en-US" sz="1800" kern="0" dirty="0">
                <a:solidFill>
                  <a:prstClr val="white"/>
                </a:solidFill>
                <a:latin typeface="Segoe UI"/>
              </a:rPr>
              <a:t>Did you notice, that we need to first pass lots of technical details from service key</a:t>
            </a:r>
          </a:p>
          <a:p>
            <a:pPr marL="342797" indent="-342797">
              <a:buFontTx/>
              <a:buChar char="-"/>
              <a:defRPr/>
            </a:pPr>
            <a:r>
              <a:rPr lang="en-IN" sz="1800" kern="0" dirty="0">
                <a:solidFill>
                  <a:prstClr val="white"/>
                </a:solidFill>
                <a:latin typeface="Segoe UI"/>
              </a:rPr>
              <a:t>Pass all the info in correct manner to postman to obtain token</a:t>
            </a:r>
          </a:p>
          <a:p>
            <a:pPr marL="342797" indent="-342797">
              <a:buFontTx/>
              <a:buChar char="-"/>
              <a:defRPr/>
            </a:pPr>
            <a:r>
              <a:rPr lang="en-IN" sz="1800" kern="0" dirty="0">
                <a:solidFill>
                  <a:prstClr val="white"/>
                </a:solidFill>
                <a:latin typeface="Segoe UI"/>
              </a:rPr>
              <a:t>Once the token expired, we need to reobtain again and again</a:t>
            </a:r>
          </a:p>
          <a:p>
            <a:pPr marL="342797" indent="-342797">
              <a:buFontTx/>
              <a:buChar char="-"/>
              <a:defRPr/>
            </a:pPr>
            <a:r>
              <a:rPr lang="en-IN" sz="1800" kern="0" dirty="0">
                <a:solidFill>
                  <a:prstClr val="white"/>
                </a:solidFill>
                <a:latin typeface="Segoe UI"/>
              </a:rPr>
              <a:t>Our </a:t>
            </a:r>
            <a:r>
              <a:rPr lang="en-IN" sz="1800" b="1" kern="0" dirty="0">
                <a:solidFill>
                  <a:prstClr val="white"/>
                </a:solidFill>
                <a:latin typeface="Segoe UI"/>
              </a:rPr>
              <a:t>end user </a:t>
            </a:r>
            <a:r>
              <a:rPr lang="en-IN" sz="1800" kern="0" dirty="0">
                <a:solidFill>
                  <a:prstClr val="white"/>
                </a:solidFill>
                <a:latin typeface="Segoe UI"/>
              </a:rPr>
              <a:t>do not know all this. Automate the XSUAA JWT token processing.</a:t>
            </a:r>
          </a:p>
          <a:p>
            <a:pPr marL="342797" indent="-342797">
              <a:buFontTx/>
              <a:buChar char="-"/>
              <a:defRPr/>
            </a:pPr>
            <a:r>
              <a:rPr lang="en-IN" sz="1800" kern="0" dirty="0">
                <a:solidFill>
                  <a:prstClr val="white"/>
                </a:solidFill>
                <a:latin typeface="Segoe UI"/>
              </a:rPr>
              <a:t>In our app, we will have multiple microservices, like java, sap ui5, node app, </a:t>
            </a:r>
            <a:r>
              <a:rPr lang="en-IN" sz="1800" kern="0" dirty="0" err="1">
                <a:solidFill>
                  <a:prstClr val="white"/>
                </a:solidFill>
                <a:latin typeface="Segoe UI"/>
              </a:rPr>
              <a:t>xsuaa</a:t>
            </a:r>
            <a:r>
              <a:rPr lang="en-IN" sz="1800" kern="0" dirty="0">
                <a:solidFill>
                  <a:prstClr val="white"/>
                </a:solidFill>
                <a:latin typeface="Segoe UI"/>
              </a:rPr>
              <a:t>…</a:t>
            </a:r>
          </a:p>
          <a:p>
            <a:pPr marL="342797" indent="-342797">
              <a:buFontTx/>
              <a:buChar char="-"/>
              <a:defRPr/>
            </a:pPr>
            <a:r>
              <a:rPr lang="en-IN" sz="1800" kern="0" dirty="0">
                <a:solidFill>
                  <a:prstClr val="white"/>
                </a:solidFill>
                <a:latin typeface="Segoe UI"/>
              </a:rPr>
              <a:t>Each service produce one end point e.g. /vendors, /index.html, /customers, they all logically belongs to same app. Will you give 3 </a:t>
            </a:r>
            <a:r>
              <a:rPr lang="en-IN" sz="1800" kern="0" dirty="0" err="1">
                <a:solidFill>
                  <a:prstClr val="white"/>
                </a:solidFill>
                <a:latin typeface="Segoe UI"/>
              </a:rPr>
              <a:t>url</a:t>
            </a:r>
            <a:r>
              <a:rPr lang="en-IN" sz="1800" kern="0" dirty="0">
                <a:solidFill>
                  <a:prstClr val="white"/>
                </a:solidFill>
                <a:latin typeface="Segoe UI"/>
              </a:rPr>
              <a:t> to our user to access these apps?</a:t>
            </a:r>
          </a:p>
          <a:p>
            <a:pPr marL="342797" indent="-342797">
              <a:buFontTx/>
              <a:buChar char="-"/>
              <a:defRPr/>
            </a:pPr>
            <a:r>
              <a:rPr lang="en-IN" sz="1800" kern="0" dirty="0">
                <a:solidFill>
                  <a:prstClr val="white"/>
                </a:solidFill>
                <a:latin typeface="Segoe UI"/>
              </a:rPr>
              <a:t>These microservices also needs to communicate with each other. Provided we give a single end point to access our entire app to end user.</a:t>
            </a:r>
          </a:p>
          <a:p>
            <a:pPr marL="342797" indent="-342797">
              <a:buFontTx/>
              <a:buChar char="-"/>
              <a:defRPr/>
            </a:pPr>
            <a:r>
              <a:rPr lang="en-IN" sz="1800" kern="0" dirty="0">
                <a:solidFill>
                  <a:prstClr val="white"/>
                </a:solidFill>
                <a:latin typeface="Segoe UI"/>
              </a:rPr>
              <a:t>We want to complete redirect mechanism to let user go to login screen, authenticate on IDP and exchange of all the tokens should be seamless behind the scenes.</a:t>
            </a:r>
          </a:p>
          <a:p>
            <a:pPr marL="342797" indent="-342797">
              <a:buFontTx/>
              <a:buChar char="-"/>
              <a:defRPr/>
            </a:pPr>
            <a:r>
              <a:rPr lang="en-IN" sz="1800" kern="0" dirty="0">
                <a:solidFill>
                  <a:prstClr val="white"/>
                </a:solidFill>
                <a:latin typeface="Segoe UI"/>
              </a:rPr>
              <a:t>We need a </a:t>
            </a:r>
            <a:r>
              <a:rPr lang="en-IN" sz="1800" b="1" kern="0" dirty="0">
                <a:solidFill>
                  <a:prstClr val="white"/>
                </a:solidFill>
                <a:latin typeface="Segoe UI"/>
              </a:rPr>
              <a:t>single entry </a:t>
            </a:r>
            <a:r>
              <a:rPr lang="en-IN" sz="1800" kern="0" dirty="0">
                <a:solidFill>
                  <a:prstClr val="white"/>
                </a:solidFill>
                <a:latin typeface="Segoe UI"/>
              </a:rPr>
              <a:t>point for entire app, </a:t>
            </a:r>
            <a:r>
              <a:rPr lang="en-IN" sz="1800" kern="0" dirty="0" err="1">
                <a:solidFill>
                  <a:prstClr val="white"/>
                </a:solidFill>
                <a:latin typeface="Segoe UI"/>
              </a:rPr>
              <a:t>forwardAuth</a:t>
            </a:r>
            <a:r>
              <a:rPr lang="en-IN" sz="1800" kern="0" dirty="0">
                <a:solidFill>
                  <a:prstClr val="white"/>
                </a:solidFill>
                <a:latin typeface="Segoe UI"/>
              </a:rPr>
              <a:t> tokens should be done automatic.</a:t>
            </a:r>
          </a:p>
        </p:txBody>
      </p:sp>
      <p:sp>
        <p:nvSpPr>
          <p:cNvPr id="4" name="Rectangle 3">
            <a:extLst>
              <a:ext uri="{FF2B5EF4-FFF2-40B4-BE49-F238E27FC236}">
                <a16:creationId xmlns:a16="http://schemas.microsoft.com/office/drawing/2014/main" id="{150E049D-A442-373C-AC02-8012B77C7E77}"/>
              </a:ext>
            </a:extLst>
          </p:cNvPr>
          <p:cNvSpPr/>
          <p:nvPr/>
        </p:nvSpPr>
        <p:spPr>
          <a:xfrm>
            <a:off x="3070864" y="4569660"/>
            <a:ext cx="5327204" cy="863871"/>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1600" kern="0" dirty="0">
                <a:solidFill>
                  <a:prstClr val="white"/>
                </a:solidFill>
                <a:latin typeface="Segoe UI"/>
              </a:rPr>
              <a:t>Application router</a:t>
            </a:r>
          </a:p>
          <a:p>
            <a:pPr algn="ctr">
              <a:defRPr/>
            </a:pPr>
            <a:r>
              <a:rPr lang="en-US" sz="1600" kern="0" dirty="0">
                <a:solidFill>
                  <a:prstClr val="white"/>
                </a:solidFill>
                <a:latin typeface="Segoe UI"/>
              </a:rPr>
              <a:t>(Provide single entry point, exchange auth token,</a:t>
            </a:r>
          </a:p>
          <a:p>
            <a:pPr algn="ctr">
              <a:defRPr/>
            </a:pPr>
            <a:r>
              <a:rPr lang="en-US" sz="1600" kern="0" dirty="0">
                <a:solidFill>
                  <a:prstClr val="white"/>
                </a:solidFill>
                <a:latin typeface="Segoe UI"/>
              </a:rPr>
              <a:t>Communicate between microservices, like a facade)</a:t>
            </a:r>
          </a:p>
        </p:txBody>
      </p:sp>
      <p:sp>
        <p:nvSpPr>
          <p:cNvPr id="5" name="Smiley Face 4">
            <a:extLst>
              <a:ext uri="{FF2B5EF4-FFF2-40B4-BE49-F238E27FC236}">
                <a16:creationId xmlns:a16="http://schemas.microsoft.com/office/drawing/2014/main" id="{ED52A723-E120-C2D3-AF27-A7F5275D1592}"/>
              </a:ext>
            </a:extLst>
          </p:cNvPr>
          <p:cNvSpPr/>
          <p:nvPr/>
        </p:nvSpPr>
        <p:spPr>
          <a:xfrm>
            <a:off x="551240" y="4569660"/>
            <a:ext cx="575914" cy="503925"/>
          </a:xfrm>
          <a:prstGeom prst="smileyFace">
            <a:avLst/>
          </a:prstGeom>
          <a:solidFill>
            <a:srgbClr val="38C6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a:defRPr/>
            </a:pPr>
            <a:endParaRPr lang="en-US" sz="2399" kern="0" dirty="0">
              <a:solidFill>
                <a:prstClr val="white"/>
              </a:solidFill>
              <a:latin typeface="Segoe UI"/>
            </a:endParaRPr>
          </a:p>
        </p:txBody>
      </p:sp>
      <p:cxnSp>
        <p:nvCxnSpPr>
          <p:cNvPr id="6" name="Connector: Elbow 5">
            <a:extLst>
              <a:ext uri="{FF2B5EF4-FFF2-40B4-BE49-F238E27FC236}">
                <a16:creationId xmlns:a16="http://schemas.microsoft.com/office/drawing/2014/main" id="{4D211C58-732F-B6F2-EA91-BBD27364F9F8}"/>
              </a:ext>
            </a:extLst>
          </p:cNvPr>
          <p:cNvCxnSpPr>
            <a:stCxn id="5" idx="6"/>
            <a:endCxn id="4" idx="1"/>
          </p:cNvCxnSpPr>
          <p:nvPr/>
        </p:nvCxnSpPr>
        <p:spPr>
          <a:xfrm>
            <a:off x="1127154" y="4821622"/>
            <a:ext cx="1943710" cy="179973"/>
          </a:xfrm>
          <a:prstGeom prst="bentConnector3">
            <a:avLst/>
          </a:prstGeom>
          <a:noFill/>
          <a:ln w="9525" cap="flat" cmpd="sng" algn="ctr">
            <a:solidFill>
              <a:schemeClr val="bg1"/>
            </a:solidFill>
            <a:prstDash val="solid"/>
            <a:tailEnd type="triangle"/>
          </a:ln>
          <a:effectLst/>
        </p:spPr>
      </p:cxnSp>
      <p:sp>
        <p:nvSpPr>
          <p:cNvPr id="7" name="TextBox 6">
            <a:extLst>
              <a:ext uri="{FF2B5EF4-FFF2-40B4-BE49-F238E27FC236}">
                <a16:creationId xmlns:a16="http://schemas.microsoft.com/office/drawing/2014/main" id="{B508CAFA-0D77-5FB6-FFEA-74B15D948AC0}"/>
              </a:ext>
            </a:extLst>
          </p:cNvPr>
          <p:cNvSpPr txBox="1"/>
          <p:nvPr/>
        </p:nvSpPr>
        <p:spPr>
          <a:xfrm>
            <a:off x="1551735" y="4506861"/>
            <a:ext cx="1176870" cy="461417"/>
          </a:xfrm>
          <a:prstGeom prst="rect">
            <a:avLst/>
          </a:prstGeom>
          <a:noFill/>
        </p:spPr>
        <p:txBody>
          <a:bodyPr wrap="square" rtlCol="0">
            <a:spAutoFit/>
          </a:bodyPr>
          <a:lstStyle/>
          <a:p>
            <a:pPr>
              <a:defRPr/>
            </a:pPr>
            <a:r>
              <a:rPr lang="en-US" sz="2399" b="1" kern="0" dirty="0" err="1">
                <a:solidFill>
                  <a:prstClr val="white"/>
                </a:solidFill>
                <a:latin typeface="Segoe UI"/>
              </a:rPr>
              <a:t>url</a:t>
            </a:r>
            <a:endParaRPr lang="en-US" sz="2399" b="1" kern="0" dirty="0">
              <a:solidFill>
                <a:prstClr val="white"/>
              </a:solidFill>
              <a:latin typeface="Segoe UI"/>
            </a:endParaRPr>
          </a:p>
        </p:txBody>
      </p:sp>
      <p:sp>
        <p:nvSpPr>
          <p:cNvPr id="8" name="Rectangle 7">
            <a:extLst>
              <a:ext uri="{FF2B5EF4-FFF2-40B4-BE49-F238E27FC236}">
                <a16:creationId xmlns:a16="http://schemas.microsoft.com/office/drawing/2014/main" id="{7A027F3B-16BC-4EBD-1929-1FB9B9D8263A}"/>
              </a:ext>
            </a:extLst>
          </p:cNvPr>
          <p:cNvSpPr/>
          <p:nvPr/>
        </p:nvSpPr>
        <p:spPr>
          <a:xfrm>
            <a:off x="3070863" y="5865466"/>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Java</a:t>
            </a:r>
          </a:p>
          <a:p>
            <a:pPr algn="ctr">
              <a:defRPr/>
            </a:pPr>
            <a:r>
              <a:rPr lang="en-US" sz="1800" kern="0" dirty="0">
                <a:solidFill>
                  <a:prstClr val="white"/>
                </a:solidFill>
                <a:latin typeface="Segoe UI"/>
              </a:rPr>
              <a:t>/</a:t>
            </a:r>
            <a:r>
              <a:rPr lang="en-US" sz="1800" kern="0" dirty="0" err="1">
                <a:solidFill>
                  <a:prstClr val="white"/>
                </a:solidFill>
                <a:latin typeface="Segoe UI"/>
              </a:rPr>
              <a:t>Anubhav.svc</a:t>
            </a:r>
            <a:endParaRPr lang="en-US" sz="1800" kern="0" dirty="0">
              <a:solidFill>
                <a:prstClr val="white"/>
              </a:solidFill>
              <a:latin typeface="Segoe UI"/>
            </a:endParaRPr>
          </a:p>
        </p:txBody>
      </p:sp>
      <p:sp>
        <p:nvSpPr>
          <p:cNvPr id="9" name="Rectangle 8">
            <a:extLst>
              <a:ext uri="{FF2B5EF4-FFF2-40B4-BE49-F238E27FC236}">
                <a16:creationId xmlns:a16="http://schemas.microsoft.com/office/drawing/2014/main" id="{BE7A687B-65C1-D483-3BDB-F2A80C69C337}"/>
              </a:ext>
            </a:extLst>
          </p:cNvPr>
          <p:cNvSpPr/>
          <p:nvPr/>
        </p:nvSpPr>
        <p:spPr>
          <a:xfrm>
            <a:off x="4918521" y="5877301"/>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UI5 App</a:t>
            </a:r>
          </a:p>
          <a:p>
            <a:pPr algn="ctr">
              <a:defRPr/>
            </a:pPr>
            <a:r>
              <a:rPr lang="en-US" sz="2000" kern="0" dirty="0">
                <a:solidFill>
                  <a:prstClr val="white"/>
                </a:solidFill>
                <a:latin typeface="Segoe UI"/>
              </a:rPr>
              <a:t>/index.html</a:t>
            </a:r>
          </a:p>
        </p:txBody>
      </p:sp>
      <p:sp>
        <p:nvSpPr>
          <p:cNvPr id="10" name="Rectangle 9">
            <a:extLst>
              <a:ext uri="{FF2B5EF4-FFF2-40B4-BE49-F238E27FC236}">
                <a16:creationId xmlns:a16="http://schemas.microsoft.com/office/drawing/2014/main" id="{7735C6B4-D300-0754-D47C-612609044B7E}"/>
              </a:ext>
            </a:extLst>
          </p:cNvPr>
          <p:cNvSpPr/>
          <p:nvPr/>
        </p:nvSpPr>
        <p:spPr>
          <a:xfrm>
            <a:off x="6766179" y="5882708"/>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Node</a:t>
            </a:r>
          </a:p>
          <a:p>
            <a:pPr algn="ctr">
              <a:defRPr/>
            </a:pPr>
            <a:r>
              <a:rPr lang="en-US" sz="2000" kern="0" dirty="0">
                <a:solidFill>
                  <a:prstClr val="white"/>
                </a:solidFill>
                <a:latin typeface="Segoe UI"/>
              </a:rPr>
              <a:t>/customer</a:t>
            </a:r>
          </a:p>
        </p:txBody>
      </p:sp>
      <p:sp>
        <p:nvSpPr>
          <p:cNvPr id="11" name="Arrow: U-Turn 10">
            <a:extLst>
              <a:ext uri="{FF2B5EF4-FFF2-40B4-BE49-F238E27FC236}">
                <a16:creationId xmlns:a16="http://schemas.microsoft.com/office/drawing/2014/main" id="{E4B8BD5C-48FD-A35A-0B18-BD7062293ABD}"/>
              </a:ext>
            </a:extLst>
          </p:cNvPr>
          <p:cNvSpPr/>
          <p:nvPr/>
        </p:nvSpPr>
        <p:spPr>
          <a:xfrm>
            <a:off x="4357055" y="5454742"/>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2" name="Arrow: U-Turn 11">
            <a:extLst>
              <a:ext uri="{FF2B5EF4-FFF2-40B4-BE49-F238E27FC236}">
                <a16:creationId xmlns:a16="http://schemas.microsoft.com/office/drawing/2014/main" id="{EF56615D-E0AA-8001-F926-EFE113DA1DC8}"/>
              </a:ext>
            </a:extLst>
          </p:cNvPr>
          <p:cNvSpPr/>
          <p:nvPr/>
        </p:nvSpPr>
        <p:spPr>
          <a:xfrm>
            <a:off x="6394452" y="5458737"/>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3" name="Arrow: U-Turn 12">
            <a:extLst>
              <a:ext uri="{FF2B5EF4-FFF2-40B4-BE49-F238E27FC236}">
                <a16:creationId xmlns:a16="http://schemas.microsoft.com/office/drawing/2014/main" id="{1BB3AC61-254F-0D4F-D268-3CE08494DF47}"/>
              </a:ext>
            </a:extLst>
          </p:cNvPr>
          <p:cNvSpPr/>
          <p:nvPr/>
        </p:nvSpPr>
        <p:spPr>
          <a:xfrm flipH="1">
            <a:off x="3403197" y="5470725"/>
            <a:ext cx="1655753"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4" name="Arrow: U-Turn 13">
            <a:extLst>
              <a:ext uri="{FF2B5EF4-FFF2-40B4-BE49-F238E27FC236}">
                <a16:creationId xmlns:a16="http://schemas.microsoft.com/office/drawing/2014/main" id="{0A3C6A81-904C-67EA-C3E0-196F54E4957F}"/>
              </a:ext>
            </a:extLst>
          </p:cNvPr>
          <p:cNvSpPr/>
          <p:nvPr/>
        </p:nvSpPr>
        <p:spPr>
          <a:xfrm flipH="1">
            <a:off x="5205592" y="5495173"/>
            <a:ext cx="2132065"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5" name="Rectangle 14">
            <a:extLst>
              <a:ext uri="{FF2B5EF4-FFF2-40B4-BE49-F238E27FC236}">
                <a16:creationId xmlns:a16="http://schemas.microsoft.com/office/drawing/2014/main" id="{A4F8EA13-DC47-5B7A-30A8-1765E352D908}"/>
              </a:ext>
            </a:extLst>
          </p:cNvPr>
          <p:cNvSpPr/>
          <p:nvPr/>
        </p:nvSpPr>
        <p:spPr>
          <a:xfrm>
            <a:off x="9909842" y="4876096"/>
            <a:ext cx="1727742" cy="594629"/>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err="1">
                <a:solidFill>
                  <a:prstClr val="white"/>
                </a:solidFill>
                <a:latin typeface="Segoe UI"/>
              </a:rPr>
              <a:t>xsuaa</a:t>
            </a:r>
            <a:endParaRPr lang="en-US" sz="2399" kern="0" dirty="0">
              <a:solidFill>
                <a:prstClr val="white"/>
              </a:solidFill>
              <a:latin typeface="Segoe UI"/>
            </a:endParaRPr>
          </a:p>
        </p:txBody>
      </p:sp>
      <p:cxnSp>
        <p:nvCxnSpPr>
          <p:cNvPr id="16" name="Straight Arrow Connector 15">
            <a:extLst>
              <a:ext uri="{FF2B5EF4-FFF2-40B4-BE49-F238E27FC236}">
                <a16:creationId xmlns:a16="http://schemas.microsoft.com/office/drawing/2014/main" id="{60134498-0A01-D1F1-3812-5EB05D8E51B8}"/>
              </a:ext>
            </a:extLst>
          </p:cNvPr>
          <p:cNvCxnSpPr>
            <a:stCxn id="4" idx="3"/>
          </p:cNvCxnSpPr>
          <p:nvPr/>
        </p:nvCxnSpPr>
        <p:spPr>
          <a:xfrm>
            <a:off x="8398068" y="5001595"/>
            <a:ext cx="1511774"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468F7DE8-70C0-0093-4FE0-0EB19E88027A}"/>
              </a:ext>
            </a:extLst>
          </p:cNvPr>
          <p:cNvCxnSpPr>
            <a:cxnSpLocks/>
            <a:stCxn id="15" idx="1"/>
          </p:cNvCxnSpPr>
          <p:nvPr/>
        </p:nvCxnSpPr>
        <p:spPr>
          <a:xfrm flipH="1">
            <a:off x="8421932" y="5173411"/>
            <a:ext cx="1487910" cy="0"/>
          </a:xfrm>
          <a:prstGeom prst="straightConnector1">
            <a:avLst/>
          </a:prstGeom>
          <a:noFill/>
          <a:ln w="9525" cap="flat" cmpd="sng" algn="ctr">
            <a:solidFill>
              <a:schemeClr val="bg1"/>
            </a:solidFill>
            <a:prstDash val="solid"/>
            <a:tailEnd type="triangle"/>
          </a:ln>
          <a:effectLst/>
        </p:spPr>
      </p:cxnSp>
    </p:spTree>
    <p:extLst>
      <p:ext uri="{BB962C8B-B14F-4D97-AF65-F5344CB8AC3E}">
        <p14:creationId xmlns:p14="http://schemas.microsoft.com/office/powerpoint/2010/main" val="322729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circle(in)">
                                      <p:cBhvr>
                                        <p:cTn id="70" dur="2000"/>
                                        <p:tgtEl>
                                          <p:spTgt spid="4"/>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circle(in)">
                                      <p:cBhvr>
                                        <p:cTn id="73" dur="2000"/>
                                        <p:tgtEl>
                                          <p:spTgt spid="5"/>
                                        </p:tgtEl>
                                      </p:cBhvr>
                                    </p:animEffect>
                                  </p:childTnLst>
                                </p:cTn>
                              </p:par>
                              <p:par>
                                <p:cTn id="74" presetID="6" presetClass="entr" presetSubtype="16"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circle(in)">
                                      <p:cBhvr>
                                        <p:cTn id="76" dur="2000"/>
                                        <p:tgtEl>
                                          <p:spTgt spid="6"/>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circle(in)">
                                      <p:cBhvr>
                                        <p:cTn id="79" dur="2000"/>
                                        <p:tgtEl>
                                          <p:spTgt spid="7"/>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circle(in)">
                                      <p:cBhvr>
                                        <p:cTn id="82" dur="2000"/>
                                        <p:tgtEl>
                                          <p:spTgt spid="8"/>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circle(in)">
                                      <p:cBhvr>
                                        <p:cTn id="85" dur="2000"/>
                                        <p:tgtEl>
                                          <p:spTgt spid="9"/>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circle(in)">
                                      <p:cBhvr>
                                        <p:cTn id="88" dur="2000"/>
                                        <p:tgtEl>
                                          <p:spTgt spid="10"/>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circle(in)">
                                      <p:cBhvr>
                                        <p:cTn id="91" dur="2000"/>
                                        <p:tgtEl>
                                          <p:spTgt spid="11"/>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circle(in)">
                                      <p:cBhvr>
                                        <p:cTn id="94" dur="2000"/>
                                        <p:tgtEl>
                                          <p:spTgt spid="12"/>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circle(in)">
                                      <p:cBhvr>
                                        <p:cTn id="97" dur="2000"/>
                                        <p:tgtEl>
                                          <p:spTgt spid="13"/>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circle(in)">
                                      <p:cBhvr>
                                        <p:cTn id="100" dur="2000"/>
                                        <p:tgtEl>
                                          <p:spTgt spid="14"/>
                                        </p:tgtEl>
                                      </p:cBhvr>
                                    </p:animEffect>
                                  </p:childTnLst>
                                </p:cTn>
                              </p:par>
                              <p:par>
                                <p:cTn id="101" presetID="6" presetClass="entr" presetSubtype="16"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circle(in)">
                                      <p:cBhvr>
                                        <p:cTn id="103" dur="2000"/>
                                        <p:tgtEl>
                                          <p:spTgt spid="15"/>
                                        </p:tgtEl>
                                      </p:cBhvr>
                                    </p:animEffect>
                                  </p:childTnLst>
                                </p:cTn>
                              </p:par>
                              <p:par>
                                <p:cTn id="104" presetID="6" presetClass="entr" presetSubtype="16" fill="hold" nodeType="with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circle(in)">
                                      <p:cBhvr>
                                        <p:cTn id="106" dur="2000"/>
                                        <p:tgtEl>
                                          <p:spTgt spid="16"/>
                                        </p:tgtEl>
                                      </p:cBhvr>
                                    </p:animEffect>
                                  </p:childTnLst>
                                </p:cTn>
                              </p:par>
                              <p:par>
                                <p:cTn id="107" presetID="6" presetClass="entr" presetSubtype="16"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circle(in)">
                                      <p:cBhvr>
                                        <p:cTn id="10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9" grpId="0" animBg="1"/>
      <p:bldP spid="10" grpId="0" animBg="1"/>
      <p:bldP spid="11" grpId="0" animBg="1"/>
      <p:bldP spid="12" grpId="0" animBg="1"/>
      <p:bldP spid="13"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App Router</a:t>
            </a:r>
          </a:p>
        </p:txBody>
      </p:sp>
      <p:sp>
        <p:nvSpPr>
          <p:cNvPr id="3" name="TextBox 2">
            <a:extLst>
              <a:ext uri="{FF2B5EF4-FFF2-40B4-BE49-F238E27FC236}">
                <a16:creationId xmlns:a16="http://schemas.microsoft.com/office/drawing/2014/main" id="{DA9125C8-EE73-BED6-16B3-BB424E7483AB}"/>
              </a:ext>
            </a:extLst>
          </p:cNvPr>
          <p:cNvSpPr txBox="1"/>
          <p:nvPr/>
        </p:nvSpPr>
        <p:spPr>
          <a:xfrm>
            <a:off x="161034" y="909378"/>
            <a:ext cx="11806237" cy="4521599"/>
          </a:xfrm>
          <a:prstGeom prst="rect">
            <a:avLst/>
          </a:prstGeom>
          <a:noFill/>
        </p:spPr>
        <p:txBody>
          <a:bodyPr wrap="square" rtlCol="0">
            <a:spAutoFit/>
          </a:bodyPr>
          <a:lstStyle/>
          <a:p>
            <a:pPr marL="342797" indent="-342797" defTabSz="1218621">
              <a:buFont typeface="Arial" panose="020B0604020202020204" pitchFamily="34" charset="0"/>
              <a:buChar char="•"/>
            </a:pPr>
            <a:r>
              <a:rPr lang="en-US" sz="2399" dirty="0">
                <a:solidFill>
                  <a:prstClr val="white"/>
                </a:solidFill>
                <a:latin typeface="Segoe UI"/>
              </a:rPr>
              <a:t>It is a Node JS Application </a:t>
            </a:r>
          </a:p>
          <a:p>
            <a:pPr marL="342797" indent="-342797" defTabSz="1218621">
              <a:buFont typeface="Arial" panose="020B0604020202020204" pitchFamily="34" charset="0"/>
              <a:buChar char="•"/>
            </a:pPr>
            <a:r>
              <a:rPr lang="en-US" sz="2399" dirty="0">
                <a:solidFill>
                  <a:prstClr val="white"/>
                </a:solidFill>
                <a:latin typeface="Segoe UI"/>
              </a:rPr>
              <a:t>It is used to automate the process of authentication, authorization with XSUAA to do token exchange</a:t>
            </a:r>
          </a:p>
          <a:p>
            <a:pPr marL="342797" indent="-342797" defTabSz="1218621">
              <a:buFont typeface="Arial" panose="020B0604020202020204" pitchFamily="34" charset="0"/>
              <a:buChar char="•"/>
            </a:pPr>
            <a:r>
              <a:rPr lang="en-US" sz="2399" dirty="0">
                <a:solidFill>
                  <a:prstClr val="white"/>
                </a:solidFill>
                <a:latin typeface="Segoe UI"/>
              </a:rPr>
              <a:t>It sits in the middle of IDP and XSUAA, it will redirect the request to our microservice to </a:t>
            </a:r>
            <a:r>
              <a:rPr lang="en-US" sz="2399" dirty="0" err="1">
                <a:solidFill>
                  <a:prstClr val="white"/>
                </a:solidFill>
                <a:latin typeface="Segoe UI"/>
              </a:rPr>
              <a:t>xsuaa</a:t>
            </a:r>
            <a:r>
              <a:rPr lang="en-US" sz="2399" dirty="0">
                <a:solidFill>
                  <a:prstClr val="white"/>
                </a:solidFill>
                <a:latin typeface="Segoe UI"/>
              </a:rPr>
              <a:t>, and eventually to </a:t>
            </a:r>
            <a:r>
              <a:rPr lang="en-US" sz="2399" dirty="0" err="1">
                <a:solidFill>
                  <a:prstClr val="white"/>
                </a:solidFill>
                <a:latin typeface="Segoe UI"/>
              </a:rPr>
              <a:t>idp</a:t>
            </a:r>
            <a:endParaRPr lang="en-US" sz="2399" dirty="0">
              <a:solidFill>
                <a:prstClr val="white"/>
              </a:solidFill>
              <a:latin typeface="Segoe UI"/>
            </a:endParaRPr>
          </a:p>
          <a:p>
            <a:pPr marL="342797" indent="-342797" defTabSz="1218621">
              <a:buFont typeface="Arial" panose="020B0604020202020204" pitchFamily="34" charset="0"/>
              <a:buChar char="•"/>
            </a:pPr>
            <a:r>
              <a:rPr lang="en-US" sz="2399" dirty="0">
                <a:solidFill>
                  <a:prstClr val="white"/>
                </a:solidFill>
                <a:latin typeface="Segoe UI"/>
              </a:rPr>
              <a:t>IDP sends the login screen to the user, user authenticates, which is taken to XSUAA, XSUAA issues JWT Token, this JWT token is presented to </a:t>
            </a:r>
            <a:r>
              <a:rPr lang="en-US" sz="2399" dirty="0" err="1">
                <a:solidFill>
                  <a:prstClr val="white"/>
                </a:solidFill>
                <a:latin typeface="Segoe UI"/>
              </a:rPr>
              <a:t>api</a:t>
            </a:r>
            <a:r>
              <a:rPr lang="en-US" sz="2399" dirty="0">
                <a:solidFill>
                  <a:prstClr val="white"/>
                </a:solidFill>
                <a:latin typeface="Segoe UI"/>
              </a:rPr>
              <a:t> end points</a:t>
            </a:r>
          </a:p>
          <a:p>
            <a:pPr marL="342797" indent="-342797" defTabSz="1218621">
              <a:buFont typeface="Arial" panose="020B0604020202020204" pitchFamily="34" charset="0"/>
              <a:buChar char="•"/>
            </a:pPr>
            <a:r>
              <a:rPr lang="en-US" sz="2399" dirty="0">
                <a:solidFill>
                  <a:prstClr val="white"/>
                </a:solidFill>
                <a:latin typeface="Segoe UI"/>
              </a:rPr>
              <a:t>App Router takes the JWT token from XSUAA and gives it to our microservices and even exchange this token to multiple microservices inside</a:t>
            </a:r>
          </a:p>
          <a:p>
            <a:pPr marL="342797" indent="-342797" defTabSz="1218621">
              <a:buFont typeface="Arial" panose="020B0604020202020204" pitchFamily="34" charset="0"/>
              <a:buChar char="•"/>
            </a:pPr>
            <a:r>
              <a:rPr lang="en-US" sz="2399" dirty="0">
                <a:solidFill>
                  <a:prstClr val="white"/>
                </a:solidFill>
                <a:latin typeface="Segoe UI"/>
              </a:rPr>
              <a:t>It Serves as a single entry point for the entire app.</a:t>
            </a:r>
          </a:p>
          <a:p>
            <a:pPr marL="342797" indent="-342797" defTabSz="1218621">
              <a:buFont typeface="Arial" panose="020B0604020202020204" pitchFamily="34" charset="0"/>
              <a:buChar char="•"/>
            </a:pPr>
            <a:r>
              <a:rPr lang="en-IN" sz="2399" dirty="0">
                <a:solidFill>
                  <a:prstClr val="white"/>
                </a:solidFill>
                <a:latin typeface="Segoe UI"/>
              </a:rPr>
              <a:t>To tell app router about our multiple microservices so that it can re-direct, we need to create a configuration file named as </a:t>
            </a:r>
            <a:r>
              <a:rPr lang="en-IN" sz="2399" b="1" dirty="0" err="1">
                <a:solidFill>
                  <a:prstClr val="white"/>
                </a:solidFill>
                <a:latin typeface="Segoe UI"/>
              </a:rPr>
              <a:t>xs-app.json</a:t>
            </a:r>
            <a:r>
              <a:rPr lang="en-IN" sz="2399" dirty="0">
                <a:solidFill>
                  <a:prstClr val="white"/>
                </a:solidFill>
                <a:latin typeface="Segoe UI"/>
              </a:rPr>
              <a:t> which contains the details.</a:t>
            </a:r>
          </a:p>
        </p:txBody>
      </p:sp>
    </p:spTree>
    <p:extLst>
      <p:ext uri="{BB962C8B-B14F-4D97-AF65-F5344CB8AC3E}">
        <p14:creationId xmlns:p14="http://schemas.microsoft.com/office/powerpoint/2010/main" val="307056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200" dirty="0"/>
              <a:t>Real World Example</a:t>
            </a:r>
          </a:p>
        </p:txBody>
      </p:sp>
      <p:sp>
        <p:nvSpPr>
          <p:cNvPr id="3" name="Rectangle 2">
            <a:extLst>
              <a:ext uri="{FF2B5EF4-FFF2-40B4-BE49-F238E27FC236}">
                <a16:creationId xmlns:a16="http://schemas.microsoft.com/office/drawing/2014/main" id="{C2EA533E-B375-495B-C297-1E34514386FD}"/>
              </a:ext>
            </a:extLst>
          </p:cNvPr>
          <p:cNvSpPr/>
          <p:nvPr/>
        </p:nvSpPr>
        <p:spPr>
          <a:xfrm>
            <a:off x="10028249" y="2829492"/>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Loan</a:t>
            </a:r>
          </a:p>
        </p:txBody>
      </p:sp>
      <p:sp>
        <p:nvSpPr>
          <p:cNvPr id="4" name="Rectangle 3">
            <a:extLst>
              <a:ext uri="{FF2B5EF4-FFF2-40B4-BE49-F238E27FC236}">
                <a16:creationId xmlns:a16="http://schemas.microsoft.com/office/drawing/2014/main" id="{6936DB1B-5BB2-1C6B-1C9A-FD527662AD3B}"/>
              </a:ext>
            </a:extLst>
          </p:cNvPr>
          <p:cNvSpPr/>
          <p:nvPr/>
        </p:nvSpPr>
        <p:spPr>
          <a:xfrm>
            <a:off x="10028249" y="346482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Credit Card</a:t>
            </a:r>
          </a:p>
        </p:txBody>
      </p:sp>
      <p:sp>
        <p:nvSpPr>
          <p:cNvPr id="5" name="Rectangle 4">
            <a:extLst>
              <a:ext uri="{FF2B5EF4-FFF2-40B4-BE49-F238E27FC236}">
                <a16:creationId xmlns:a16="http://schemas.microsoft.com/office/drawing/2014/main" id="{579C15EF-FC9E-DC26-ADB2-5A8A7913CF1E}"/>
              </a:ext>
            </a:extLst>
          </p:cNvPr>
          <p:cNvSpPr/>
          <p:nvPr/>
        </p:nvSpPr>
        <p:spPr>
          <a:xfrm>
            <a:off x="10028249" y="410015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Deposit</a:t>
            </a:r>
          </a:p>
        </p:txBody>
      </p:sp>
      <p:sp>
        <p:nvSpPr>
          <p:cNvPr id="6" name="Rectangle 5">
            <a:extLst>
              <a:ext uri="{FF2B5EF4-FFF2-40B4-BE49-F238E27FC236}">
                <a16:creationId xmlns:a16="http://schemas.microsoft.com/office/drawing/2014/main" id="{92356AC6-451F-9EFC-F182-E64D4AF591B1}"/>
              </a:ext>
            </a:extLst>
          </p:cNvPr>
          <p:cNvSpPr/>
          <p:nvPr/>
        </p:nvSpPr>
        <p:spPr>
          <a:xfrm>
            <a:off x="10053820" y="4735484"/>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Draft/Cheque</a:t>
            </a:r>
          </a:p>
        </p:txBody>
      </p:sp>
      <p:sp>
        <p:nvSpPr>
          <p:cNvPr id="7" name="Rectangle 6">
            <a:extLst>
              <a:ext uri="{FF2B5EF4-FFF2-40B4-BE49-F238E27FC236}">
                <a16:creationId xmlns:a16="http://schemas.microsoft.com/office/drawing/2014/main" id="{BD111B6E-46C2-C252-ED42-B0E715054D58}"/>
              </a:ext>
            </a:extLst>
          </p:cNvPr>
          <p:cNvSpPr/>
          <p:nvPr/>
        </p:nvSpPr>
        <p:spPr>
          <a:xfrm>
            <a:off x="10053964" y="5366291"/>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FD</a:t>
            </a:r>
          </a:p>
        </p:txBody>
      </p:sp>
      <p:sp>
        <p:nvSpPr>
          <p:cNvPr id="8" name="Rectangle 7">
            <a:extLst>
              <a:ext uri="{FF2B5EF4-FFF2-40B4-BE49-F238E27FC236}">
                <a16:creationId xmlns:a16="http://schemas.microsoft.com/office/drawing/2014/main" id="{6F713BAD-A756-CE90-30A2-C455D59C0ACA}"/>
              </a:ext>
            </a:extLst>
          </p:cNvPr>
          <p:cNvSpPr/>
          <p:nvPr/>
        </p:nvSpPr>
        <p:spPr>
          <a:xfrm>
            <a:off x="10053820" y="602061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Locker</a:t>
            </a:r>
          </a:p>
        </p:txBody>
      </p:sp>
      <p:pic>
        <p:nvPicPr>
          <p:cNvPr id="9" name="Picture 8" descr="Icon&#10;&#10;Description automatically generated">
            <a:extLst>
              <a:ext uri="{FF2B5EF4-FFF2-40B4-BE49-F238E27FC236}">
                <a16:creationId xmlns:a16="http://schemas.microsoft.com/office/drawing/2014/main" id="{070111FB-6C2D-B285-7982-7544388F451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7645" y="1353879"/>
            <a:ext cx="1083615" cy="1083615"/>
          </a:xfrm>
          <a:prstGeom prst="rect">
            <a:avLst/>
          </a:prstGeom>
          <a:ln>
            <a:solidFill>
              <a:schemeClr val="bg1"/>
            </a:solidFill>
          </a:ln>
        </p:spPr>
      </p:pic>
      <p:sp>
        <p:nvSpPr>
          <p:cNvPr id="10" name="TextBox 9">
            <a:extLst>
              <a:ext uri="{FF2B5EF4-FFF2-40B4-BE49-F238E27FC236}">
                <a16:creationId xmlns:a16="http://schemas.microsoft.com/office/drawing/2014/main" id="{1DC93980-FD63-3685-BA93-DA4037E2A56F}"/>
              </a:ext>
            </a:extLst>
          </p:cNvPr>
          <p:cNvSpPr txBox="1"/>
          <p:nvPr/>
        </p:nvSpPr>
        <p:spPr>
          <a:xfrm>
            <a:off x="335272" y="1032062"/>
            <a:ext cx="1295806" cy="307777"/>
          </a:xfrm>
          <a:prstGeom prst="rect">
            <a:avLst/>
          </a:prstGeom>
          <a:noFill/>
          <a:ln>
            <a:solidFill>
              <a:schemeClr val="bg1"/>
            </a:solidFill>
          </a:ln>
        </p:spPr>
        <p:txBody>
          <a:bodyPr wrap="square" rtlCol="0">
            <a:spAutoFit/>
          </a:bodyPr>
          <a:lstStyle/>
          <a:p>
            <a:pPr defTabSz="1218621"/>
            <a:r>
              <a:rPr lang="en-US" sz="1400" b="1" dirty="0">
                <a:solidFill>
                  <a:prstClr val="white"/>
                </a:solidFill>
                <a:latin typeface="Segoe UI"/>
              </a:rPr>
              <a:t>Customer</a:t>
            </a:r>
          </a:p>
        </p:txBody>
      </p:sp>
      <p:cxnSp>
        <p:nvCxnSpPr>
          <p:cNvPr id="11" name="Straight Arrow Connector 10">
            <a:extLst>
              <a:ext uri="{FF2B5EF4-FFF2-40B4-BE49-F238E27FC236}">
                <a16:creationId xmlns:a16="http://schemas.microsoft.com/office/drawing/2014/main" id="{4957B6AB-C7CA-2A1B-233F-9F9C7D532060}"/>
              </a:ext>
            </a:extLst>
          </p:cNvPr>
          <p:cNvCxnSpPr>
            <a:cxnSpLocks/>
          </p:cNvCxnSpPr>
          <p:nvPr/>
        </p:nvCxnSpPr>
        <p:spPr>
          <a:xfrm flipV="1">
            <a:off x="1455662" y="1629270"/>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4B0383D5-7DD1-02CF-EEBC-88D4D498629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5590487" y="1235015"/>
            <a:ext cx="1655753" cy="2289552"/>
          </a:xfrm>
          <a:prstGeom prst="rect">
            <a:avLst/>
          </a:prstGeom>
          <a:ln>
            <a:solidFill>
              <a:schemeClr val="bg1"/>
            </a:solidFill>
          </a:ln>
        </p:spPr>
      </p:pic>
      <p:sp>
        <p:nvSpPr>
          <p:cNvPr id="13" name="Oval 12">
            <a:extLst>
              <a:ext uri="{FF2B5EF4-FFF2-40B4-BE49-F238E27FC236}">
                <a16:creationId xmlns:a16="http://schemas.microsoft.com/office/drawing/2014/main" id="{82548D8D-B1BC-D516-A585-B01B1881E525}"/>
              </a:ext>
            </a:extLst>
          </p:cNvPr>
          <p:cNvSpPr/>
          <p:nvPr/>
        </p:nvSpPr>
        <p:spPr>
          <a:xfrm>
            <a:off x="2710918" y="140746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1</a:t>
            </a:r>
          </a:p>
        </p:txBody>
      </p:sp>
      <p:cxnSp>
        <p:nvCxnSpPr>
          <p:cNvPr id="14" name="Straight Arrow Connector 13">
            <a:extLst>
              <a:ext uri="{FF2B5EF4-FFF2-40B4-BE49-F238E27FC236}">
                <a16:creationId xmlns:a16="http://schemas.microsoft.com/office/drawing/2014/main" id="{4B39DA18-89FF-2842-5B78-64BDA3DF7C96}"/>
              </a:ext>
            </a:extLst>
          </p:cNvPr>
          <p:cNvCxnSpPr/>
          <p:nvPr/>
        </p:nvCxnSpPr>
        <p:spPr>
          <a:xfrm flipH="1">
            <a:off x="1455660" y="1773247"/>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picture containing text, parking, machine, meter&#10;&#10;Description automatically generated">
            <a:extLst>
              <a:ext uri="{FF2B5EF4-FFF2-40B4-BE49-F238E27FC236}">
                <a16:creationId xmlns:a16="http://schemas.microsoft.com/office/drawing/2014/main" id="{BBC0DADA-D9A2-DA21-95E2-18E03C3AFF1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3824" y="3730119"/>
            <a:ext cx="1711332" cy="1231691"/>
          </a:xfrm>
          <a:prstGeom prst="rect">
            <a:avLst/>
          </a:prstGeom>
          <a:ln>
            <a:solidFill>
              <a:schemeClr val="bg1"/>
            </a:solidFill>
          </a:ln>
        </p:spPr>
      </p:pic>
      <p:sp>
        <p:nvSpPr>
          <p:cNvPr id="16" name="TextBox 15">
            <a:extLst>
              <a:ext uri="{FF2B5EF4-FFF2-40B4-BE49-F238E27FC236}">
                <a16:creationId xmlns:a16="http://schemas.microsoft.com/office/drawing/2014/main" id="{D38F7EAB-F03E-4A39-6E1E-14A442C77DC0}"/>
              </a:ext>
            </a:extLst>
          </p:cNvPr>
          <p:cNvSpPr txBox="1"/>
          <p:nvPr/>
        </p:nvSpPr>
        <p:spPr>
          <a:xfrm>
            <a:off x="1331345" y="6857107"/>
            <a:ext cx="9526138" cy="215444"/>
          </a:xfrm>
          <a:prstGeom prst="rect">
            <a:avLst/>
          </a:prstGeom>
          <a:noFill/>
          <a:ln>
            <a:solidFill>
              <a:schemeClr val="bg1"/>
            </a:solidFill>
          </a:ln>
        </p:spPr>
        <p:txBody>
          <a:bodyPr wrap="square" rtlCol="0">
            <a:spAutoFit/>
          </a:bodyPr>
          <a:lstStyle/>
          <a:p>
            <a:pPr defTabSz="1218621"/>
            <a:r>
              <a:rPr lang="en-US" sz="800">
                <a:solidFill>
                  <a:prstClr val="black"/>
                </a:solidFill>
                <a:latin typeface="Segoe UI"/>
                <a:hlinkClick r:id="rId7" tooltip="https://www.flickr.com/photos/jeepersmedia/14765960308/"/>
              </a:rPr>
              <a:t>This Photo</a:t>
            </a:r>
            <a:r>
              <a:rPr lang="en-US" sz="800">
                <a:solidFill>
                  <a:prstClr val="black"/>
                </a:solidFill>
                <a:latin typeface="Segoe UI"/>
              </a:rPr>
              <a:t> by Unknown Author is licensed under </a:t>
            </a:r>
            <a:r>
              <a:rPr lang="en-US" sz="800">
                <a:solidFill>
                  <a:prstClr val="black"/>
                </a:solidFill>
                <a:latin typeface="Segoe UI"/>
                <a:hlinkClick r:id="rId8" tooltip="https://creativecommons.org/licenses/by/3.0/"/>
              </a:rPr>
              <a:t>CC BY</a:t>
            </a:r>
            <a:endParaRPr lang="en-US" sz="800">
              <a:solidFill>
                <a:prstClr val="black"/>
              </a:solidFill>
              <a:latin typeface="Segoe UI"/>
            </a:endParaRPr>
          </a:p>
        </p:txBody>
      </p:sp>
      <p:cxnSp>
        <p:nvCxnSpPr>
          <p:cNvPr id="17" name="Straight Arrow Connector 16">
            <a:extLst>
              <a:ext uri="{FF2B5EF4-FFF2-40B4-BE49-F238E27FC236}">
                <a16:creationId xmlns:a16="http://schemas.microsoft.com/office/drawing/2014/main" id="{B5A2B9F5-841F-1EDB-859C-2C5C4A5C5C4D}"/>
              </a:ext>
            </a:extLst>
          </p:cNvPr>
          <p:cNvCxnSpPr>
            <a:stCxn id="9" idx="2"/>
            <a:endCxn id="15" idx="0"/>
          </p:cNvCxnSpPr>
          <p:nvPr/>
        </p:nvCxnSpPr>
        <p:spPr>
          <a:xfrm>
            <a:off x="879453" y="2437494"/>
            <a:ext cx="10038" cy="12926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985EF3C-623F-4F13-28C8-8E3CB3B1508E}"/>
              </a:ext>
            </a:extLst>
          </p:cNvPr>
          <p:cNvSpPr/>
          <p:nvPr/>
        </p:nvSpPr>
        <p:spPr>
          <a:xfrm>
            <a:off x="33824" y="5714346"/>
            <a:ext cx="1711332" cy="40374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a:t>
            </a:r>
          </a:p>
        </p:txBody>
      </p:sp>
      <p:cxnSp>
        <p:nvCxnSpPr>
          <p:cNvPr id="19" name="Straight Arrow Connector 18">
            <a:extLst>
              <a:ext uri="{FF2B5EF4-FFF2-40B4-BE49-F238E27FC236}">
                <a16:creationId xmlns:a16="http://schemas.microsoft.com/office/drawing/2014/main" id="{07E0C267-9B09-10B0-9791-36B97BFC1EBE}"/>
              </a:ext>
            </a:extLst>
          </p:cNvPr>
          <p:cNvCxnSpPr>
            <a:stCxn id="15" idx="2"/>
            <a:endCxn id="18" idx="0"/>
          </p:cNvCxnSpPr>
          <p:nvPr/>
        </p:nvCxnSpPr>
        <p:spPr>
          <a:xfrm>
            <a:off x="889490" y="4961810"/>
            <a:ext cx="0" cy="7525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21E8ADA-FBDB-0223-EDFA-0297C75D10B6}"/>
              </a:ext>
            </a:extLst>
          </p:cNvPr>
          <p:cNvCxnSpPr/>
          <p:nvPr/>
        </p:nvCxnSpPr>
        <p:spPr>
          <a:xfrm flipV="1">
            <a:off x="695218" y="4961811"/>
            <a:ext cx="0" cy="6924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C01570-9A95-69A1-4B28-816A639DDD18}"/>
              </a:ext>
            </a:extLst>
          </p:cNvPr>
          <p:cNvCxnSpPr/>
          <p:nvPr/>
        </p:nvCxnSpPr>
        <p:spPr>
          <a:xfrm flipV="1">
            <a:off x="695218" y="2379793"/>
            <a:ext cx="0" cy="13503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261E608-4361-CED8-02D4-02A054BCDE60}"/>
              </a:ext>
            </a:extLst>
          </p:cNvPr>
          <p:cNvSpPr/>
          <p:nvPr/>
        </p:nvSpPr>
        <p:spPr>
          <a:xfrm>
            <a:off x="767208" y="2822672"/>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2</a:t>
            </a:r>
          </a:p>
        </p:txBody>
      </p:sp>
      <p:sp>
        <p:nvSpPr>
          <p:cNvPr id="23" name="Oval 22">
            <a:extLst>
              <a:ext uri="{FF2B5EF4-FFF2-40B4-BE49-F238E27FC236}">
                <a16:creationId xmlns:a16="http://schemas.microsoft.com/office/drawing/2014/main" id="{B82C6420-EF79-3831-013D-B5E561219E1F}"/>
              </a:ext>
            </a:extLst>
          </p:cNvPr>
          <p:cNvSpPr/>
          <p:nvPr/>
        </p:nvSpPr>
        <p:spPr>
          <a:xfrm>
            <a:off x="767208" y="506962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3</a:t>
            </a:r>
          </a:p>
        </p:txBody>
      </p:sp>
      <p:sp>
        <p:nvSpPr>
          <p:cNvPr id="24" name="Oval 23">
            <a:extLst>
              <a:ext uri="{FF2B5EF4-FFF2-40B4-BE49-F238E27FC236}">
                <a16:creationId xmlns:a16="http://schemas.microsoft.com/office/drawing/2014/main" id="{6FC0A25E-C437-DE46-D027-B5EEDF3E96D1}"/>
              </a:ext>
            </a:extLst>
          </p:cNvPr>
          <p:cNvSpPr/>
          <p:nvPr/>
        </p:nvSpPr>
        <p:spPr>
          <a:xfrm>
            <a:off x="353831" y="249759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4</a:t>
            </a:r>
          </a:p>
        </p:txBody>
      </p:sp>
      <p:cxnSp>
        <p:nvCxnSpPr>
          <p:cNvPr id="25" name="Straight Arrow Connector 24">
            <a:extLst>
              <a:ext uri="{FF2B5EF4-FFF2-40B4-BE49-F238E27FC236}">
                <a16:creationId xmlns:a16="http://schemas.microsoft.com/office/drawing/2014/main" id="{809305B0-C4D4-BBB5-2BA2-513DB9C20447}"/>
              </a:ext>
            </a:extLst>
          </p:cNvPr>
          <p:cNvCxnSpPr>
            <a:cxnSpLocks/>
          </p:cNvCxnSpPr>
          <p:nvPr/>
        </p:nvCxnSpPr>
        <p:spPr>
          <a:xfrm flipV="1">
            <a:off x="1455662" y="2157385"/>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FEABC96-1E27-2553-2C0E-81F675867AD1}"/>
              </a:ext>
            </a:extLst>
          </p:cNvPr>
          <p:cNvSpPr/>
          <p:nvPr/>
        </p:nvSpPr>
        <p:spPr>
          <a:xfrm>
            <a:off x="2710918" y="1935578"/>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5</a:t>
            </a:r>
          </a:p>
        </p:txBody>
      </p:sp>
      <p:cxnSp>
        <p:nvCxnSpPr>
          <p:cNvPr id="27" name="Straight Arrow Connector 26">
            <a:extLst>
              <a:ext uri="{FF2B5EF4-FFF2-40B4-BE49-F238E27FC236}">
                <a16:creationId xmlns:a16="http://schemas.microsoft.com/office/drawing/2014/main" id="{98E5881B-F0FD-D913-199F-D4A478F6245D}"/>
              </a:ext>
            </a:extLst>
          </p:cNvPr>
          <p:cNvCxnSpPr/>
          <p:nvPr/>
        </p:nvCxnSpPr>
        <p:spPr>
          <a:xfrm flipH="1">
            <a:off x="1455660" y="2301362"/>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FA6C84D5-C8B3-EF20-9779-10988BAB0E5E}"/>
              </a:ext>
            </a:extLst>
          </p:cNvPr>
          <p:cNvSpPr/>
          <p:nvPr/>
        </p:nvSpPr>
        <p:spPr>
          <a:xfrm>
            <a:off x="3565018" y="4106792"/>
            <a:ext cx="503925" cy="441663"/>
          </a:xfrm>
          <a:prstGeom prst="diamond">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000">
              <a:solidFill>
                <a:prstClr val="white"/>
              </a:solidFill>
              <a:latin typeface="Segoe UI"/>
            </a:endParaRPr>
          </a:p>
        </p:txBody>
      </p:sp>
      <p:cxnSp>
        <p:nvCxnSpPr>
          <p:cNvPr id="29" name="Connector: Elbow 28">
            <a:extLst>
              <a:ext uri="{FF2B5EF4-FFF2-40B4-BE49-F238E27FC236}">
                <a16:creationId xmlns:a16="http://schemas.microsoft.com/office/drawing/2014/main" id="{D03073B4-532F-029D-E7D7-E8DC1BE72DA2}"/>
              </a:ext>
            </a:extLst>
          </p:cNvPr>
          <p:cNvCxnSpPr>
            <a:cxnSpLocks/>
          </p:cNvCxnSpPr>
          <p:nvPr/>
        </p:nvCxnSpPr>
        <p:spPr>
          <a:xfrm rot="5400000">
            <a:off x="3636952" y="1572099"/>
            <a:ext cx="821397" cy="4673208"/>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descr="A picture containing text&#10;&#10;Description automatically generated">
            <a:extLst>
              <a:ext uri="{FF2B5EF4-FFF2-40B4-BE49-F238E27FC236}">
                <a16:creationId xmlns:a16="http://schemas.microsoft.com/office/drawing/2014/main" id="{610ED705-5F91-9684-7A85-131C1315877B}"/>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257768" y="1999585"/>
            <a:ext cx="431936" cy="559744"/>
          </a:xfrm>
          <a:prstGeom prst="rect">
            <a:avLst/>
          </a:prstGeom>
          <a:ln>
            <a:solidFill>
              <a:schemeClr val="bg1"/>
            </a:solidFill>
          </a:ln>
        </p:spPr>
      </p:pic>
      <p:pic>
        <p:nvPicPr>
          <p:cNvPr id="31" name="Picture 30" descr="A picture containing text&#10;&#10;Description automatically generated">
            <a:extLst>
              <a:ext uri="{FF2B5EF4-FFF2-40B4-BE49-F238E27FC236}">
                <a16:creationId xmlns:a16="http://schemas.microsoft.com/office/drawing/2014/main" id="{9D09D388-92C2-4B3D-2938-BA9ADE40A1D3}"/>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3550" y="2799284"/>
            <a:ext cx="431936" cy="559744"/>
          </a:xfrm>
          <a:prstGeom prst="rect">
            <a:avLst/>
          </a:prstGeom>
          <a:ln>
            <a:solidFill>
              <a:schemeClr val="bg1"/>
            </a:solidFill>
          </a:ln>
        </p:spPr>
      </p:pic>
      <p:sp>
        <p:nvSpPr>
          <p:cNvPr id="32" name="TextBox 31">
            <a:extLst>
              <a:ext uri="{FF2B5EF4-FFF2-40B4-BE49-F238E27FC236}">
                <a16:creationId xmlns:a16="http://schemas.microsoft.com/office/drawing/2014/main" id="{6D4978EF-301C-D1F9-60A5-32128B305C89}"/>
              </a:ext>
            </a:extLst>
          </p:cNvPr>
          <p:cNvSpPr txBox="1"/>
          <p:nvPr/>
        </p:nvSpPr>
        <p:spPr>
          <a:xfrm>
            <a:off x="4210611" y="4038269"/>
            <a:ext cx="2604637" cy="276999"/>
          </a:xfrm>
          <a:prstGeom prst="rect">
            <a:avLst/>
          </a:prstGeom>
          <a:noFill/>
          <a:ln>
            <a:noFill/>
          </a:ln>
        </p:spPr>
        <p:txBody>
          <a:bodyPr wrap="square" rtlCol="0">
            <a:spAutoFit/>
          </a:bodyPr>
          <a:lstStyle/>
          <a:p>
            <a:pPr defTabSz="1218621"/>
            <a:r>
              <a:rPr lang="en-US" sz="1200" b="1" dirty="0">
                <a:solidFill>
                  <a:prstClr val="white"/>
                </a:solidFill>
                <a:latin typeface="Segoe UI"/>
              </a:rPr>
              <a:t>Validate, trust</a:t>
            </a:r>
          </a:p>
        </p:txBody>
      </p:sp>
      <p:cxnSp>
        <p:nvCxnSpPr>
          <p:cNvPr id="33" name="Connector: Elbow 32">
            <a:extLst>
              <a:ext uri="{FF2B5EF4-FFF2-40B4-BE49-F238E27FC236}">
                <a16:creationId xmlns:a16="http://schemas.microsoft.com/office/drawing/2014/main" id="{6BCB7C48-AB34-D89B-8A58-C1CFCFF03C7A}"/>
              </a:ext>
            </a:extLst>
          </p:cNvPr>
          <p:cNvCxnSpPr>
            <a:cxnSpLocks/>
            <a:endCxn id="8" idx="1"/>
          </p:cNvCxnSpPr>
          <p:nvPr/>
        </p:nvCxnSpPr>
        <p:spPr>
          <a:xfrm>
            <a:off x="1415111" y="2541519"/>
            <a:ext cx="8638710" cy="3767051"/>
          </a:xfrm>
          <a:prstGeom prst="bentConnector3">
            <a:avLst>
              <a:gd name="adj1" fmla="val 2030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9ADEEA6-DAB4-08D6-6030-E0AC8755794A}"/>
              </a:ext>
            </a:extLst>
          </p:cNvPr>
          <p:cNvSpPr/>
          <p:nvPr/>
        </p:nvSpPr>
        <p:spPr>
          <a:xfrm>
            <a:off x="5698471" y="403527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6</a:t>
            </a:r>
          </a:p>
        </p:txBody>
      </p:sp>
      <p:sp>
        <p:nvSpPr>
          <p:cNvPr id="35" name="Oval 34">
            <a:extLst>
              <a:ext uri="{FF2B5EF4-FFF2-40B4-BE49-F238E27FC236}">
                <a16:creationId xmlns:a16="http://schemas.microsoft.com/office/drawing/2014/main" id="{C5E616A7-4B52-402C-9497-6CF8B4621C2A}"/>
              </a:ext>
            </a:extLst>
          </p:cNvPr>
          <p:cNvSpPr/>
          <p:nvPr/>
        </p:nvSpPr>
        <p:spPr>
          <a:xfrm>
            <a:off x="6168285" y="601707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000" dirty="0">
                <a:solidFill>
                  <a:prstClr val="white"/>
                </a:solidFill>
                <a:latin typeface="Segoe UI"/>
              </a:rPr>
              <a:t>7</a:t>
            </a:r>
          </a:p>
        </p:txBody>
      </p:sp>
      <mc:AlternateContent xmlns:mc="http://schemas.openxmlformats.org/markup-compatibility/2006" xmlns:p14="http://schemas.microsoft.com/office/powerpoint/2010/main">
        <mc:Choice Requires="p14">
          <p:contentPart p14:bwMode="auto" r:id="rId11">
            <p14:nvContentPartPr>
              <p14:cNvPr id="87" name="Ink 86">
                <a:extLst>
                  <a:ext uri="{FF2B5EF4-FFF2-40B4-BE49-F238E27FC236}">
                    <a16:creationId xmlns:a16="http://schemas.microsoft.com/office/drawing/2014/main" id="{8EBD12E5-9E62-431B-3017-422731D97512}"/>
                  </a:ext>
                </a:extLst>
              </p14:cNvPr>
              <p14:cNvContentPartPr/>
              <p14:nvPr/>
            </p14:nvContentPartPr>
            <p14:xfrm>
              <a:off x="5551848" y="1753881"/>
              <a:ext cx="43909" cy="33111"/>
            </p14:xfrm>
          </p:contentPart>
        </mc:Choice>
        <mc:Fallback xmlns="">
          <p:pic>
            <p:nvPicPr>
              <p:cNvPr id="87" name="Ink 86">
                <a:extLst>
                  <a:ext uri="{FF2B5EF4-FFF2-40B4-BE49-F238E27FC236}">
                    <a16:creationId xmlns:a16="http://schemas.microsoft.com/office/drawing/2014/main" id="{8EBD12E5-9E62-431B-3017-422731D97512}"/>
                  </a:ext>
                </a:extLst>
              </p:cNvPr>
              <p:cNvPicPr/>
              <p:nvPr/>
            </p:nvPicPr>
            <p:blipFill>
              <a:blip r:embed="rId12"/>
              <a:stretch>
                <a:fillRect/>
              </a:stretch>
            </p:blipFill>
            <p:spPr>
              <a:xfrm>
                <a:off x="5542923" y="1744883"/>
                <a:ext cx="61401" cy="50746"/>
              </a:xfrm>
              <a:prstGeom prst="rect">
                <a:avLst/>
              </a:prstGeom>
            </p:spPr>
          </p:pic>
        </mc:Fallback>
      </mc:AlternateContent>
    </p:spTree>
    <p:extLst>
      <p:ext uri="{BB962C8B-B14F-4D97-AF65-F5344CB8AC3E}">
        <p14:creationId xmlns:p14="http://schemas.microsoft.com/office/powerpoint/2010/main" val="301113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F904-4406-686B-3203-C9A6C59895F5}"/>
              </a:ext>
            </a:extLst>
          </p:cNvPr>
          <p:cNvSpPr>
            <a:spLocks noGrp="1"/>
          </p:cNvSpPr>
          <p:nvPr>
            <p:ph type="title"/>
          </p:nvPr>
        </p:nvSpPr>
        <p:spPr/>
        <p:txBody>
          <a:bodyPr/>
          <a:lstStyle/>
          <a:p>
            <a:r>
              <a:rPr lang="en-US" dirty="0"/>
              <a:t>Hands on: App Router</a:t>
            </a:r>
          </a:p>
        </p:txBody>
      </p:sp>
      <p:sp>
        <p:nvSpPr>
          <p:cNvPr id="3" name="TextBox 2">
            <a:extLst>
              <a:ext uri="{FF2B5EF4-FFF2-40B4-BE49-F238E27FC236}">
                <a16:creationId xmlns:a16="http://schemas.microsoft.com/office/drawing/2014/main" id="{68BB9971-F9C7-F277-4BC3-F454E1F97CC9}"/>
              </a:ext>
            </a:extLst>
          </p:cNvPr>
          <p:cNvSpPr txBox="1"/>
          <p:nvPr/>
        </p:nvSpPr>
        <p:spPr>
          <a:xfrm>
            <a:off x="191294" y="1053357"/>
            <a:ext cx="11590269" cy="1200016"/>
          </a:xfrm>
          <a:prstGeom prst="rect">
            <a:avLst/>
          </a:prstGeom>
          <a:noFill/>
        </p:spPr>
        <p:txBody>
          <a:bodyPr wrap="square" rtlCol="0">
            <a:spAutoFit/>
          </a:bodyPr>
          <a:lstStyle/>
          <a:p>
            <a:pPr defTabSz="1218621"/>
            <a:r>
              <a:rPr lang="en-US" sz="2399" dirty="0">
                <a:solidFill>
                  <a:prstClr val="white"/>
                </a:solidFill>
                <a:latin typeface="Segoe UI"/>
              </a:rPr>
              <a:t>Solution</a:t>
            </a:r>
          </a:p>
          <a:p>
            <a:pPr defTabSz="1218621"/>
            <a:r>
              <a:rPr lang="en-US" sz="2399" dirty="0">
                <a:solidFill>
                  <a:prstClr val="black"/>
                </a:solidFill>
                <a:latin typeface="Segoe UI"/>
                <a:hlinkClick r:id="rId2"/>
              </a:rPr>
              <a:t>https://github.com/soyuztechnologies/BTP_Architect_Training/blob/master/Day%203/04approuter.zip</a:t>
            </a:r>
            <a:r>
              <a:rPr lang="en-US" sz="2399" dirty="0">
                <a:solidFill>
                  <a:prstClr val="black"/>
                </a:solidFill>
                <a:latin typeface="Segoe UI"/>
              </a:rPr>
              <a:t> </a:t>
            </a:r>
          </a:p>
        </p:txBody>
      </p:sp>
      <p:pic>
        <p:nvPicPr>
          <p:cNvPr id="3074" name="Picture 2" descr="SAP Cloud Platform Backend service: Tutorial [26]: App Router (3): route to  Backend service | SAP Blogs">
            <a:extLst>
              <a:ext uri="{FF2B5EF4-FFF2-40B4-BE49-F238E27FC236}">
                <a16:creationId xmlns:a16="http://schemas.microsoft.com/office/drawing/2014/main" id="{4B83CEFD-EBF6-A6F3-77E8-E6278356D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822" y="2506215"/>
            <a:ext cx="4942188" cy="380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93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9</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3453886" y="134076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3453886" y="3096490"/>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3453886" y="4852213"/>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4118572" y="1593781"/>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Configuring </a:t>
              </a:r>
              <a:r>
                <a:rPr lang="en-US" sz="1800" dirty="0" err="1">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xs-security.json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4118572" y="3349500"/>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Deploying app with security</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4118572" y="5105223"/>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Understanding App Router</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9</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3D21-094E-D22F-1D71-42396CD26756}"/>
              </a:ext>
            </a:extLst>
          </p:cNvPr>
          <p:cNvSpPr>
            <a:spLocks noGrp="1"/>
          </p:cNvSpPr>
          <p:nvPr>
            <p:ph type="title"/>
          </p:nvPr>
        </p:nvSpPr>
        <p:spPr/>
        <p:txBody>
          <a:bodyPr/>
          <a:lstStyle/>
          <a:p>
            <a:endParaRPr lang="en-IN" dirty="0"/>
          </a:p>
        </p:txBody>
      </p:sp>
      <p:sp>
        <p:nvSpPr>
          <p:cNvPr id="3" name="TextBox 2">
            <a:extLst>
              <a:ext uri="{FF2B5EF4-FFF2-40B4-BE49-F238E27FC236}">
                <a16:creationId xmlns:a16="http://schemas.microsoft.com/office/drawing/2014/main" id="{08DE20BD-A780-3AEB-52E0-489E346728A7}"/>
              </a:ext>
            </a:extLst>
          </p:cNvPr>
          <p:cNvSpPr txBox="1"/>
          <p:nvPr/>
        </p:nvSpPr>
        <p:spPr>
          <a:xfrm>
            <a:off x="261764" y="980728"/>
            <a:ext cx="11449272" cy="2308324"/>
          </a:xfrm>
          <a:prstGeom prst="rect">
            <a:avLst/>
          </a:prstGeom>
          <a:noFill/>
        </p:spPr>
        <p:txBody>
          <a:bodyPr wrap="square" rtlCol="0">
            <a:spAutoFit/>
          </a:bodyPr>
          <a:lstStyle/>
          <a:p>
            <a:pPr marL="457200" indent="-457200">
              <a:buAutoNum type="arabicPeriod"/>
            </a:pPr>
            <a:r>
              <a:rPr lang="en-IN" dirty="0">
                <a:solidFill>
                  <a:schemeClr val="bg1"/>
                </a:solidFill>
              </a:rPr>
              <a:t>Can we see the container</a:t>
            </a:r>
          </a:p>
          <a:p>
            <a:pPr marL="457200" indent="-457200">
              <a:buAutoNum type="arabicPeriod"/>
            </a:pPr>
            <a:r>
              <a:rPr lang="en-IN" dirty="0">
                <a:solidFill>
                  <a:schemeClr val="bg1"/>
                </a:solidFill>
              </a:rPr>
              <a:t>What happens when we deploy to </a:t>
            </a:r>
            <a:r>
              <a:rPr lang="en-IN" dirty="0" err="1">
                <a:solidFill>
                  <a:schemeClr val="bg1"/>
                </a:solidFill>
              </a:rPr>
              <a:t>hana</a:t>
            </a:r>
            <a:r>
              <a:rPr lang="en-IN" dirty="0">
                <a:solidFill>
                  <a:schemeClr val="bg1"/>
                </a:solidFill>
              </a:rPr>
              <a:t> behind the scene, explain again</a:t>
            </a:r>
          </a:p>
          <a:p>
            <a:pPr marL="457200" indent="-457200">
              <a:buAutoNum type="arabicPeriod"/>
            </a:pPr>
            <a:r>
              <a:rPr lang="en-IN" dirty="0">
                <a:solidFill>
                  <a:schemeClr val="bg1"/>
                </a:solidFill>
              </a:rPr>
              <a:t>How to test our app connected to HANA and if I want to run with </a:t>
            </a:r>
            <a:r>
              <a:rPr lang="en-IN" dirty="0" err="1">
                <a:solidFill>
                  <a:schemeClr val="bg1"/>
                </a:solidFill>
              </a:rPr>
              <a:t>sqlite</a:t>
            </a:r>
            <a:endParaRPr lang="en-IN" dirty="0">
              <a:solidFill>
                <a:schemeClr val="bg1"/>
              </a:solidFill>
            </a:endParaRPr>
          </a:p>
          <a:p>
            <a:pPr marL="457200" indent="-457200">
              <a:buAutoNum type="arabicPeriod"/>
            </a:pPr>
            <a:r>
              <a:rPr lang="en-IN" dirty="0">
                <a:solidFill>
                  <a:schemeClr val="bg1"/>
                </a:solidFill>
              </a:rPr>
              <a:t>Can we run app with </a:t>
            </a:r>
            <a:r>
              <a:rPr lang="en-IN" dirty="0" err="1">
                <a:solidFill>
                  <a:schemeClr val="bg1"/>
                </a:solidFill>
              </a:rPr>
              <a:t>postgres</a:t>
            </a:r>
            <a:r>
              <a:rPr lang="en-IN" dirty="0">
                <a:solidFill>
                  <a:schemeClr val="bg1"/>
                </a:solidFill>
              </a:rPr>
              <a:t> not HANA to save cost</a:t>
            </a:r>
          </a:p>
          <a:p>
            <a:r>
              <a:rPr lang="en-IN" dirty="0">
                <a:solidFill>
                  <a:schemeClr val="bg1"/>
                </a:solidFill>
                <a:hlinkClick r:id="rId2"/>
              </a:rPr>
              <a:t>https://youtu.be/lnPhJRxZPwQ</a:t>
            </a:r>
            <a:endParaRPr lang="en-IN" dirty="0">
              <a:solidFill>
                <a:schemeClr val="bg1"/>
              </a:solidFill>
            </a:endParaRPr>
          </a:p>
          <a:p>
            <a:pPr marL="457200" indent="-457200">
              <a:buAutoNum type="arabicPeriod"/>
            </a:pPr>
            <a:endParaRPr lang="en-IN" dirty="0">
              <a:solidFill>
                <a:schemeClr val="bg1"/>
              </a:solidFill>
            </a:endParaRPr>
          </a:p>
        </p:txBody>
      </p:sp>
      <p:grpSp>
        <p:nvGrpSpPr>
          <p:cNvPr id="134" name="Group 133">
            <a:extLst>
              <a:ext uri="{FF2B5EF4-FFF2-40B4-BE49-F238E27FC236}">
                <a16:creationId xmlns:a16="http://schemas.microsoft.com/office/drawing/2014/main" id="{D8185DAF-4F17-40E7-6D85-F55238C34C7A}"/>
              </a:ext>
            </a:extLst>
          </p:cNvPr>
          <p:cNvGrpSpPr/>
          <p:nvPr/>
        </p:nvGrpSpPr>
        <p:grpSpPr>
          <a:xfrm>
            <a:off x="275198" y="979703"/>
            <a:ext cx="549360" cy="748080"/>
            <a:chOff x="275198" y="979703"/>
            <a:chExt cx="549360" cy="748080"/>
          </a:xfrm>
        </p:grpSpPr>
        <mc:AlternateContent xmlns:mc="http://schemas.openxmlformats.org/markup-compatibility/2006">
          <mc:Choice xmlns:p14="http://schemas.microsoft.com/office/powerpoint/2010/main" Requires="p14">
            <p:contentPart p14:bwMode="auto" r:id="rId3">
              <p14:nvContentPartPr>
                <p14:cNvPr id="132" name="Ink 131">
                  <a:extLst>
                    <a:ext uri="{FF2B5EF4-FFF2-40B4-BE49-F238E27FC236}">
                      <a16:creationId xmlns:a16="http://schemas.microsoft.com/office/drawing/2014/main" id="{2AE91A3F-8B27-73C4-EE5D-CEE51A7D33FA}"/>
                    </a:ext>
                  </a:extLst>
                </p14:cNvPr>
                <p14:cNvContentPartPr/>
                <p14:nvPr/>
              </p14:nvContentPartPr>
              <p14:xfrm>
                <a:off x="275198" y="979703"/>
                <a:ext cx="549360" cy="343440"/>
              </p14:xfrm>
            </p:contentPart>
          </mc:Choice>
          <mc:Fallback>
            <p:pic>
              <p:nvPicPr>
                <p:cNvPr id="132" name="Ink 131">
                  <a:extLst>
                    <a:ext uri="{FF2B5EF4-FFF2-40B4-BE49-F238E27FC236}">
                      <a16:creationId xmlns:a16="http://schemas.microsoft.com/office/drawing/2014/main" id="{2AE91A3F-8B27-73C4-EE5D-CEE51A7D33FA}"/>
                    </a:ext>
                  </a:extLst>
                </p:cNvPr>
                <p:cNvPicPr/>
                <p:nvPr/>
              </p:nvPicPr>
              <p:blipFill>
                <a:blip r:embed="rId4"/>
                <a:stretch>
                  <a:fillRect/>
                </a:stretch>
              </p:blipFill>
              <p:spPr>
                <a:xfrm>
                  <a:off x="266558" y="971063"/>
                  <a:ext cx="56700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3" name="Ink 132">
                  <a:extLst>
                    <a:ext uri="{FF2B5EF4-FFF2-40B4-BE49-F238E27FC236}">
                      <a16:creationId xmlns:a16="http://schemas.microsoft.com/office/drawing/2014/main" id="{DEDFF250-4EC6-4F59-5EA9-A04F51876575}"/>
                    </a:ext>
                  </a:extLst>
                </p14:cNvPr>
                <p14:cNvContentPartPr/>
                <p14:nvPr/>
              </p14:nvContentPartPr>
              <p14:xfrm>
                <a:off x="306878" y="1449863"/>
                <a:ext cx="456840" cy="277920"/>
              </p14:xfrm>
            </p:contentPart>
          </mc:Choice>
          <mc:Fallback>
            <p:pic>
              <p:nvPicPr>
                <p:cNvPr id="133" name="Ink 132">
                  <a:extLst>
                    <a:ext uri="{FF2B5EF4-FFF2-40B4-BE49-F238E27FC236}">
                      <a16:creationId xmlns:a16="http://schemas.microsoft.com/office/drawing/2014/main" id="{DEDFF250-4EC6-4F59-5EA9-A04F51876575}"/>
                    </a:ext>
                  </a:extLst>
                </p:cNvPr>
                <p:cNvPicPr/>
                <p:nvPr/>
              </p:nvPicPr>
              <p:blipFill>
                <a:blip r:embed="rId6"/>
                <a:stretch>
                  <a:fillRect/>
                </a:stretch>
              </p:blipFill>
              <p:spPr>
                <a:xfrm>
                  <a:off x="297878" y="1441223"/>
                  <a:ext cx="474480" cy="295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164" name="Ink 163">
                <a:extLst>
                  <a:ext uri="{FF2B5EF4-FFF2-40B4-BE49-F238E27FC236}">
                    <a16:creationId xmlns:a16="http://schemas.microsoft.com/office/drawing/2014/main" id="{B762B07F-1E0C-2927-A23E-8F4FEE90E3DB}"/>
                  </a:ext>
                </a:extLst>
              </p14:cNvPr>
              <p14:cNvContentPartPr/>
              <p14:nvPr/>
            </p14:nvContentPartPr>
            <p14:xfrm>
              <a:off x="9939398" y="2107223"/>
              <a:ext cx="271800" cy="16200"/>
            </p14:xfrm>
          </p:contentPart>
        </mc:Choice>
        <mc:Fallback>
          <p:pic>
            <p:nvPicPr>
              <p:cNvPr id="164" name="Ink 163">
                <a:extLst>
                  <a:ext uri="{FF2B5EF4-FFF2-40B4-BE49-F238E27FC236}">
                    <a16:creationId xmlns:a16="http://schemas.microsoft.com/office/drawing/2014/main" id="{B762B07F-1E0C-2927-A23E-8F4FEE90E3DB}"/>
                  </a:ext>
                </a:extLst>
              </p:cNvPr>
              <p:cNvPicPr/>
              <p:nvPr/>
            </p:nvPicPr>
            <p:blipFill>
              <a:blip r:embed="rId8"/>
              <a:stretch>
                <a:fillRect/>
              </a:stretch>
            </p:blipFill>
            <p:spPr>
              <a:xfrm>
                <a:off x="9930398" y="2098223"/>
                <a:ext cx="28944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65" name="Ink 164">
                <a:extLst>
                  <a:ext uri="{FF2B5EF4-FFF2-40B4-BE49-F238E27FC236}">
                    <a16:creationId xmlns:a16="http://schemas.microsoft.com/office/drawing/2014/main" id="{66BA61C5-CF70-8488-564A-08654C44EB0A}"/>
                  </a:ext>
                </a:extLst>
              </p14:cNvPr>
              <p14:cNvContentPartPr/>
              <p14:nvPr/>
            </p14:nvContentPartPr>
            <p14:xfrm>
              <a:off x="306878" y="1646063"/>
              <a:ext cx="603720" cy="372600"/>
            </p14:xfrm>
          </p:contentPart>
        </mc:Choice>
        <mc:Fallback>
          <p:pic>
            <p:nvPicPr>
              <p:cNvPr id="165" name="Ink 164">
                <a:extLst>
                  <a:ext uri="{FF2B5EF4-FFF2-40B4-BE49-F238E27FC236}">
                    <a16:creationId xmlns:a16="http://schemas.microsoft.com/office/drawing/2014/main" id="{66BA61C5-CF70-8488-564A-08654C44EB0A}"/>
                  </a:ext>
                </a:extLst>
              </p:cNvPr>
              <p:cNvPicPr/>
              <p:nvPr/>
            </p:nvPicPr>
            <p:blipFill>
              <a:blip r:embed="rId10"/>
              <a:stretch>
                <a:fillRect/>
              </a:stretch>
            </p:blipFill>
            <p:spPr>
              <a:xfrm>
                <a:off x="297878" y="1637423"/>
                <a:ext cx="621360" cy="3902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0" name="Ink 169">
                <a:extLst>
                  <a:ext uri="{FF2B5EF4-FFF2-40B4-BE49-F238E27FC236}">
                    <a16:creationId xmlns:a16="http://schemas.microsoft.com/office/drawing/2014/main" id="{383CFCB9-D21C-2CB1-592F-ACB370258002}"/>
                  </a:ext>
                </a:extLst>
              </p14:cNvPr>
              <p14:cNvContentPartPr/>
              <p14:nvPr/>
            </p14:nvContentPartPr>
            <p14:xfrm>
              <a:off x="361958" y="2125943"/>
              <a:ext cx="423360" cy="308160"/>
            </p14:xfrm>
          </p:contentPart>
        </mc:Choice>
        <mc:Fallback>
          <p:pic>
            <p:nvPicPr>
              <p:cNvPr id="170" name="Ink 169">
                <a:extLst>
                  <a:ext uri="{FF2B5EF4-FFF2-40B4-BE49-F238E27FC236}">
                    <a16:creationId xmlns:a16="http://schemas.microsoft.com/office/drawing/2014/main" id="{383CFCB9-D21C-2CB1-592F-ACB370258002}"/>
                  </a:ext>
                </a:extLst>
              </p:cNvPr>
              <p:cNvPicPr/>
              <p:nvPr/>
            </p:nvPicPr>
            <p:blipFill>
              <a:blip r:embed="rId12"/>
              <a:stretch>
                <a:fillRect/>
              </a:stretch>
            </p:blipFill>
            <p:spPr>
              <a:xfrm>
                <a:off x="352958" y="2117303"/>
                <a:ext cx="441000" cy="325800"/>
              </a:xfrm>
              <a:prstGeom prst="rect">
                <a:avLst/>
              </a:prstGeom>
            </p:spPr>
          </p:pic>
        </mc:Fallback>
      </mc:AlternateContent>
      <p:grpSp>
        <p:nvGrpSpPr>
          <p:cNvPr id="232" name="Group 231">
            <a:extLst>
              <a:ext uri="{FF2B5EF4-FFF2-40B4-BE49-F238E27FC236}">
                <a16:creationId xmlns:a16="http://schemas.microsoft.com/office/drawing/2014/main" id="{9009E320-B786-ABF0-5050-32AA6E209669}"/>
              </a:ext>
            </a:extLst>
          </p:cNvPr>
          <p:cNvGrpSpPr/>
          <p:nvPr/>
        </p:nvGrpSpPr>
        <p:grpSpPr>
          <a:xfrm>
            <a:off x="144518" y="1971143"/>
            <a:ext cx="11649600" cy="4817880"/>
            <a:chOff x="144518" y="1971143"/>
            <a:chExt cx="11649600" cy="4817880"/>
          </a:xfrm>
        </p:grpSpPr>
        <mc:AlternateContent xmlns:mc="http://schemas.openxmlformats.org/markup-compatibility/2006">
          <mc:Choice xmlns:p14="http://schemas.microsoft.com/office/powerpoint/2010/main" Requires="p14">
            <p:contentPart p14:bwMode="auto" r:id="rId13">
              <p14:nvContentPartPr>
                <p14:cNvPr id="26" name="Ink 25">
                  <a:extLst>
                    <a:ext uri="{FF2B5EF4-FFF2-40B4-BE49-F238E27FC236}">
                      <a16:creationId xmlns:a16="http://schemas.microsoft.com/office/drawing/2014/main" id="{74D415E0-B615-3AB5-7142-F426AB581234}"/>
                    </a:ext>
                  </a:extLst>
                </p14:cNvPr>
                <p14:cNvContentPartPr/>
                <p14:nvPr/>
              </p14:nvContentPartPr>
              <p14:xfrm>
                <a:off x="2592878" y="6423623"/>
                <a:ext cx="9201240" cy="365400"/>
              </p14:xfrm>
            </p:contentPart>
          </mc:Choice>
          <mc:Fallback>
            <p:pic>
              <p:nvPicPr>
                <p:cNvPr id="26" name="Ink 25">
                  <a:extLst>
                    <a:ext uri="{FF2B5EF4-FFF2-40B4-BE49-F238E27FC236}">
                      <a16:creationId xmlns:a16="http://schemas.microsoft.com/office/drawing/2014/main" id="{74D415E0-B615-3AB5-7142-F426AB581234}"/>
                    </a:ext>
                  </a:extLst>
                </p:cNvPr>
                <p:cNvPicPr/>
                <p:nvPr/>
              </p:nvPicPr>
              <p:blipFill>
                <a:blip r:embed="rId14"/>
                <a:stretch>
                  <a:fillRect/>
                </a:stretch>
              </p:blipFill>
              <p:spPr>
                <a:xfrm>
                  <a:off x="2583878" y="6414983"/>
                  <a:ext cx="9218880" cy="3830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7" name="Ink 26">
                  <a:extLst>
                    <a:ext uri="{FF2B5EF4-FFF2-40B4-BE49-F238E27FC236}">
                      <a16:creationId xmlns:a16="http://schemas.microsoft.com/office/drawing/2014/main" id="{82428970-63A2-F401-5F73-D508003C3DD5}"/>
                    </a:ext>
                  </a:extLst>
                </p14:cNvPr>
                <p14:cNvContentPartPr/>
                <p14:nvPr/>
              </p14:nvContentPartPr>
              <p14:xfrm>
                <a:off x="2667758" y="6231023"/>
                <a:ext cx="8974080" cy="220320"/>
              </p14:xfrm>
            </p:contentPart>
          </mc:Choice>
          <mc:Fallback>
            <p:pic>
              <p:nvPicPr>
                <p:cNvPr id="27" name="Ink 26">
                  <a:extLst>
                    <a:ext uri="{FF2B5EF4-FFF2-40B4-BE49-F238E27FC236}">
                      <a16:creationId xmlns:a16="http://schemas.microsoft.com/office/drawing/2014/main" id="{82428970-63A2-F401-5F73-D508003C3DD5}"/>
                    </a:ext>
                  </a:extLst>
                </p:cNvPr>
                <p:cNvPicPr/>
                <p:nvPr/>
              </p:nvPicPr>
              <p:blipFill>
                <a:blip r:embed="rId16"/>
                <a:stretch>
                  <a:fillRect/>
                </a:stretch>
              </p:blipFill>
              <p:spPr>
                <a:xfrm>
                  <a:off x="2658758" y="6222023"/>
                  <a:ext cx="899172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8" name="Ink 27">
                  <a:extLst>
                    <a:ext uri="{FF2B5EF4-FFF2-40B4-BE49-F238E27FC236}">
                      <a16:creationId xmlns:a16="http://schemas.microsoft.com/office/drawing/2014/main" id="{50CCF65B-300C-FDC0-1603-A5EA18A800E0}"/>
                    </a:ext>
                  </a:extLst>
                </p14:cNvPr>
                <p14:cNvContentPartPr/>
                <p14:nvPr/>
              </p14:nvContentPartPr>
              <p14:xfrm>
                <a:off x="6881918" y="6494543"/>
                <a:ext cx="64080" cy="92160"/>
              </p14:xfrm>
            </p:contentPart>
          </mc:Choice>
          <mc:Fallback>
            <p:pic>
              <p:nvPicPr>
                <p:cNvPr id="28" name="Ink 27">
                  <a:extLst>
                    <a:ext uri="{FF2B5EF4-FFF2-40B4-BE49-F238E27FC236}">
                      <a16:creationId xmlns:a16="http://schemas.microsoft.com/office/drawing/2014/main" id="{50CCF65B-300C-FDC0-1603-A5EA18A800E0}"/>
                    </a:ext>
                  </a:extLst>
                </p:cNvPr>
                <p:cNvPicPr/>
                <p:nvPr/>
              </p:nvPicPr>
              <p:blipFill>
                <a:blip r:embed="rId18"/>
                <a:stretch>
                  <a:fillRect/>
                </a:stretch>
              </p:blipFill>
              <p:spPr>
                <a:xfrm>
                  <a:off x="6872918" y="6485543"/>
                  <a:ext cx="8172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9" name="Ink 28">
                  <a:extLst>
                    <a:ext uri="{FF2B5EF4-FFF2-40B4-BE49-F238E27FC236}">
                      <a16:creationId xmlns:a16="http://schemas.microsoft.com/office/drawing/2014/main" id="{0D7E108E-0B3D-727B-AEE2-6F111A468DF2}"/>
                    </a:ext>
                  </a:extLst>
                </p14:cNvPr>
                <p14:cNvContentPartPr/>
                <p14:nvPr/>
              </p14:nvContentPartPr>
              <p14:xfrm>
                <a:off x="6859958" y="6430103"/>
                <a:ext cx="267480" cy="196920"/>
              </p14:xfrm>
            </p:contentPart>
          </mc:Choice>
          <mc:Fallback>
            <p:pic>
              <p:nvPicPr>
                <p:cNvPr id="29" name="Ink 28">
                  <a:extLst>
                    <a:ext uri="{FF2B5EF4-FFF2-40B4-BE49-F238E27FC236}">
                      <a16:creationId xmlns:a16="http://schemas.microsoft.com/office/drawing/2014/main" id="{0D7E108E-0B3D-727B-AEE2-6F111A468DF2}"/>
                    </a:ext>
                  </a:extLst>
                </p:cNvPr>
                <p:cNvPicPr/>
                <p:nvPr/>
              </p:nvPicPr>
              <p:blipFill>
                <a:blip r:embed="rId20"/>
                <a:stretch>
                  <a:fillRect/>
                </a:stretch>
              </p:blipFill>
              <p:spPr>
                <a:xfrm>
                  <a:off x="6850958" y="6421463"/>
                  <a:ext cx="28512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0" name="Ink 29">
                  <a:extLst>
                    <a:ext uri="{FF2B5EF4-FFF2-40B4-BE49-F238E27FC236}">
                      <a16:creationId xmlns:a16="http://schemas.microsoft.com/office/drawing/2014/main" id="{FBA7D28F-59CA-A7FD-67C3-CAA5376A6FA2}"/>
                    </a:ext>
                  </a:extLst>
                </p14:cNvPr>
                <p14:cNvContentPartPr/>
                <p14:nvPr/>
              </p14:nvContentPartPr>
              <p14:xfrm>
                <a:off x="7083518" y="6462863"/>
                <a:ext cx="195480" cy="156960"/>
              </p14:xfrm>
            </p:contentPart>
          </mc:Choice>
          <mc:Fallback>
            <p:pic>
              <p:nvPicPr>
                <p:cNvPr id="30" name="Ink 29">
                  <a:extLst>
                    <a:ext uri="{FF2B5EF4-FFF2-40B4-BE49-F238E27FC236}">
                      <a16:creationId xmlns:a16="http://schemas.microsoft.com/office/drawing/2014/main" id="{FBA7D28F-59CA-A7FD-67C3-CAA5376A6FA2}"/>
                    </a:ext>
                  </a:extLst>
                </p:cNvPr>
                <p:cNvPicPr/>
                <p:nvPr/>
              </p:nvPicPr>
              <p:blipFill>
                <a:blip r:embed="rId22"/>
                <a:stretch>
                  <a:fillRect/>
                </a:stretch>
              </p:blipFill>
              <p:spPr>
                <a:xfrm>
                  <a:off x="7074518" y="6454223"/>
                  <a:ext cx="21312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1" name="Ink 30">
                  <a:extLst>
                    <a:ext uri="{FF2B5EF4-FFF2-40B4-BE49-F238E27FC236}">
                      <a16:creationId xmlns:a16="http://schemas.microsoft.com/office/drawing/2014/main" id="{BCA172BB-D03C-CA55-B039-8C528ECDECA3}"/>
                    </a:ext>
                  </a:extLst>
                </p14:cNvPr>
                <p14:cNvContentPartPr/>
                <p14:nvPr/>
              </p14:nvContentPartPr>
              <p14:xfrm>
                <a:off x="7379438" y="6425423"/>
                <a:ext cx="137520" cy="203400"/>
              </p14:xfrm>
            </p:contentPart>
          </mc:Choice>
          <mc:Fallback>
            <p:pic>
              <p:nvPicPr>
                <p:cNvPr id="31" name="Ink 30">
                  <a:extLst>
                    <a:ext uri="{FF2B5EF4-FFF2-40B4-BE49-F238E27FC236}">
                      <a16:creationId xmlns:a16="http://schemas.microsoft.com/office/drawing/2014/main" id="{BCA172BB-D03C-CA55-B039-8C528ECDECA3}"/>
                    </a:ext>
                  </a:extLst>
                </p:cNvPr>
                <p:cNvPicPr/>
                <p:nvPr/>
              </p:nvPicPr>
              <p:blipFill>
                <a:blip r:embed="rId24"/>
                <a:stretch>
                  <a:fillRect/>
                </a:stretch>
              </p:blipFill>
              <p:spPr>
                <a:xfrm>
                  <a:off x="7370438" y="6416783"/>
                  <a:ext cx="15516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4" name="Ink 3">
                  <a:extLst>
                    <a:ext uri="{FF2B5EF4-FFF2-40B4-BE49-F238E27FC236}">
                      <a16:creationId xmlns:a16="http://schemas.microsoft.com/office/drawing/2014/main" id="{64290695-CD9D-4F2C-2590-0EBAE72AA944}"/>
                    </a:ext>
                  </a:extLst>
                </p14:cNvPr>
                <p14:cNvContentPartPr/>
                <p14:nvPr/>
              </p14:nvContentPartPr>
              <p14:xfrm>
                <a:off x="926798" y="5188823"/>
                <a:ext cx="478080" cy="405000"/>
              </p14:xfrm>
            </p:contentPart>
          </mc:Choice>
          <mc:Fallback>
            <p:pic>
              <p:nvPicPr>
                <p:cNvPr id="4" name="Ink 3">
                  <a:extLst>
                    <a:ext uri="{FF2B5EF4-FFF2-40B4-BE49-F238E27FC236}">
                      <a16:creationId xmlns:a16="http://schemas.microsoft.com/office/drawing/2014/main" id="{64290695-CD9D-4F2C-2590-0EBAE72AA944}"/>
                    </a:ext>
                  </a:extLst>
                </p:cNvPr>
                <p:cNvPicPr/>
                <p:nvPr/>
              </p:nvPicPr>
              <p:blipFill>
                <a:blip r:embed="rId26"/>
                <a:stretch>
                  <a:fillRect/>
                </a:stretch>
              </p:blipFill>
              <p:spPr>
                <a:xfrm>
                  <a:off x="918158" y="5179823"/>
                  <a:ext cx="495720" cy="4226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5" name="Ink 4">
                  <a:extLst>
                    <a:ext uri="{FF2B5EF4-FFF2-40B4-BE49-F238E27FC236}">
                      <a16:creationId xmlns:a16="http://schemas.microsoft.com/office/drawing/2014/main" id="{AFE6FD78-AD94-618C-CF4C-299A66ED1FB9}"/>
                    </a:ext>
                  </a:extLst>
                </p14:cNvPr>
                <p14:cNvContentPartPr/>
                <p14:nvPr/>
              </p14:nvContentPartPr>
              <p14:xfrm>
                <a:off x="955598" y="5601383"/>
                <a:ext cx="340200" cy="392400"/>
              </p14:xfrm>
            </p:contentPart>
          </mc:Choice>
          <mc:Fallback>
            <p:pic>
              <p:nvPicPr>
                <p:cNvPr id="5" name="Ink 4">
                  <a:extLst>
                    <a:ext uri="{FF2B5EF4-FFF2-40B4-BE49-F238E27FC236}">
                      <a16:creationId xmlns:a16="http://schemas.microsoft.com/office/drawing/2014/main" id="{AFE6FD78-AD94-618C-CF4C-299A66ED1FB9}"/>
                    </a:ext>
                  </a:extLst>
                </p:cNvPr>
                <p:cNvPicPr/>
                <p:nvPr/>
              </p:nvPicPr>
              <p:blipFill>
                <a:blip r:embed="rId28"/>
                <a:stretch>
                  <a:fillRect/>
                </a:stretch>
              </p:blipFill>
              <p:spPr>
                <a:xfrm>
                  <a:off x="946598" y="5592743"/>
                  <a:ext cx="357840" cy="4100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6" name="Ink 5">
                  <a:extLst>
                    <a:ext uri="{FF2B5EF4-FFF2-40B4-BE49-F238E27FC236}">
                      <a16:creationId xmlns:a16="http://schemas.microsoft.com/office/drawing/2014/main" id="{F89C2895-5B32-FF53-5230-724E9EA05D70}"/>
                    </a:ext>
                  </a:extLst>
                </p14:cNvPr>
                <p14:cNvContentPartPr/>
                <p14:nvPr/>
              </p14:nvContentPartPr>
              <p14:xfrm>
                <a:off x="1691438" y="5703983"/>
                <a:ext cx="612720" cy="26640"/>
              </p14:xfrm>
            </p:contentPart>
          </mc:Choice>
          <mc:Fallback>
            <p:pic>
              <p:nvPicPr>
                <p:cNvPr id="6" name="Ink 5">
                  <a:extLst>
                    <a:ext uri="{FF2B5EF4-FFF2-40B4-BE49-F238E27FC236}">
                      <a16:creationId xmlns:a16="http://schemas.microsoft.com/office/drawing/2014/main" id="{F89C2895-5B32-FF53-5230-724E9EA05D70}"/>
                    </a:ext>
                  </a:extLst>
                </p:cNvPr>
                <p:cNvPicPr/>
                <p:nvPr/>
              </p:nvPicPr>
              <p:blipFill>
                <a:blip r:embed="rId30"/>
                <a:stretch>
                  <a:fillRect/>
                </a:stretch>
              </p:blipFill>
              <p:spPr>
                <a:xfrm>
                  <a:off x="1682798" y="5695343"/>
                  <a:ext cx="63036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7" name="Ink 6">
                  <a:extLst>
                    <a:ext uri="{FF2B5EF4-FFF2-40B4-BE49-F238E27FC236}">
                      <a16:creationId xmlns:a16="http://schemas.microsoft.com/office/drawing/2014/main" id="{F129E0C7-1C8D-AA95-4088-4A89CF9507C9}"/>
                    </a:ext>
                  </a:extLst>
                </p14:cNvPr>
                <p14:cNvContentPartPr/>
                <p14:nvPr/>
              </p14:nvContentPartPr>
              <p14:xfrm>
                <a:off x="2160518" y="5641703"/>
                <a:ext cx="203760" cy="144360"/>
              </p14:xfrm>
            </p:contentPart>
          </mc:Choice>
          <mc:Fallback>
            <p:pic>
              <p:nvPicPr>
                <p:cNvPr id="7" name="Ink 6">
                  <a:extLst>
                    <a:ext uri="{FF2B5EF4-FFF2-40B4-BE49-F238E27FC236}">
                      <a16:creationId xmlns:a16="http://schemas.microsoft.com/office/drawing/2014/main" id="{F129E0C7-1C8D-AA95-4088-4A89CF9507C9}"/>
                    </a:ext>
                  </a:extLst>
                </p:cNvPr>
                <p:cNvPicPr/>
                <p:nvPr/>
              </p:nvPicPr>
              <p:blipFill>
                <a:blip r:embed="rId32"/>
                <a:stretch>
                  <a:fillRect/>
                </a:stretch>
              </p:blipFill>
              <p:spPr>
                <a:xfrm>
                  <a:off x="2151878" y="5633063"/>
                  <a:ext cx="22140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8" name="Ink 7">
                  <a:extLst>
                    <a:ext uri="{FF2B5EF4-FFF2-40B4-BE49-F238E27FC236}">
                      <a16:creationId xmlns:a16="http://schemas.microsoft.com/office/drawing/2014/main" id="{19FB9B55-9982-59E1-E2D7-3AFC76AAE0D1}"/>
                    </a:ext>
                  </a:extLst>
                </p14:cNvPr>
                <p14:cNvContentPartPr/>
                <p14:nvPr/>
              </p14:nvContentPartPr>
              <p14:xfrm>
                <a:off x="2602598" y="5386823"/>
                <a:ext cx="2465640" cy="899280"/>
              </p14:xfrm>
            </p:contentPart>
          </mc:Choice>
          <mc:Fallback>
            <p:pic>
              <p:nvPicPr>
                <p:cNvPr id="8" name="Ink 7">
                  <a:extLst>
                    <a:ext uri="{FF2B5EF4-FFF2-40B4-BE49-F238E27FC236}">
                      <a16:creationId xmlns:a16="http://schemas.microsoft.com/office/drawing/2014/main" id="{19FB9B55-9982-59E1-E2D7-3AFC76AAE0D1}"/>
                    </a:ext>
                  </a:extLst>
                </p:cNvPr>
                <p:cNvPicPr/>
                <p:nvPr/>
              </p:nvPicPr>
              <p:blipFill>
                <a:blip r:embed="rId34"/>
                <a:stretch>
                  <a:fillRect/>
                </a:stretch>
              </p:blipFill>
              <p:spPr>
                <a:xfrm>
                  <a:off x="2593958" y="5377823"/>
                  <a:ext cx="2483280" cy="9169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9" name="Ink 8">
                  <a:extLst>
                    <a:ext uri="{FF2B5EF4-FFF2-40B4-BE49-F238E27FC236}">
                      <a16:creationId xmlns:a16="http://schemas.microsoft.com/office/drawing/2014/main" id="{90AF5502-0AB6-A85F-1E95-6CBADECA8B66}"/>
                    </a:ext>
                  </a:extLst>
                </p14:cNvPr>
                <p14:cNvContentPartPr/>
                <p14:nvPr/>
              </p14:nvContentPartPr>
              <p14:xfrm>
                <a:off x="3311798" y="5691023"/>
                <a:ext cx="231840" cy="273600"/>
              </p14:xfrm>
            </p:contentPart>
          </mc:Choice>
          <mc:Fallback>
            <p:pic>
              <p:nvPicPr>
                <p:cNvPr id="9" name="Ink 8">
                  <a:extLst>
                    <a:ext uri="{FF2B5EF4-FFF2-40B4-BE49-F238E27FC236}">
                      <a16:creationId xmlns:a16="http://schemas.microsoft.com/office/drawing/2014/main" id="{90AF5502-0AB6-A85F-1E95-6CBADECA8B66}"/>
                    </a:ext>
                  </a:extLst>
                </p:cNvPr>
                <p:cNvPicPr/>
                <p:nvPr/>
              </p:nvPicPr>
              <p:blipFill>
                <a:blip r:embed="rId36"/>
                <a:stretch>
                  <a:fillRect/>
                </a:stretch>
              </p:blipFill>
              <p:spPr>
                <a:xfrm>
                  <a:off x="3302798" y="5682383"/>
                  <a:ext cx="24948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0" name="Ink 9">
                  <a:extLst>
                    <a:ext uri="{FF2B5EF4-FFF2-40B4-BE49-F238E27FC236}">
                      <a16:creationId xmlns:a16="http://schemas.microsoft.com/office/drawing/2014/main" id="{610A8FE0-DA6E-ECAF-BDD3-5E24F6B42EAA}"/>
                    </a:ext>
                  </a:extLst>
                </p14:cNvPr>
                <p14:cNvContentPartPr/>
                <p14:nvPr/>
              </p14:nvContentPartPr>
              <p14:xfrm>
                <a:off x="3726158" y="5678423"/>
                <a:ext cx="169560" cy="252720"/>
              </p14:xfrm>
            </p:contentPart>
          </mc:Choice>
          <mc:Fallback>
            <p:pic>
              <p:nvPicPr>
                <p:cNvPr id="10" name="Ink 9">
                  <a:extLst>
                    <a:ext uri="{FF2B5EF4-FFF2-40B4-BE49-F238E27FC236}">
                      <a16:creationId xmlns:a16="http://schemas.microsoft.com/office/drawing/2014/main" id="{610A8FE0-DA6E-ECAF-BDD3-5E24F6B42EAA}"/>
                    </a:ext>
                  </a:extLst>
                </p:cNvPr>
                <p:cNvPicPr/>
                <p:nvPr/>
              </p:nvPicPr>
              <p:blipFill>
                <a:blip r:embed="rId38"/>
                <a:stretch>
                  <a:fillRect/>
                </a:stretch>
              </p:blipFill>
              <p:spPr>
                <a:xfrm>
                  <a:off x="3717518" y="5669783"/>
                  <a:ext cx="18720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1" name="Ink 10">
                  <a:extLst>
                    <a:ext uri="{FF2B5EF4-FFF2-40B4-BE49-F238E27FC236}">
                      <a16:creationId xmlns:a16="http://schemas.microsoft.com/office/drawing/2014/main" id="{0591CCFC-8345-EBE3-B706-63CB01DE8AF3}"/>
                    </a:ext>
                  </a:extLst>
                </p14:cNvPr>
                <p14:cNvContentPartPr/>
                <p14:nvPr/>
              </p14:nvContentPartPr>
              <p14:xfrm>
                <a:off x="3820118" y="5802983"/>
                <a:ext cx="76680" cy="2880"/>
              </p14:xfrm>
            </p:contentPart>
          </mc:Choice>
          <mc:Fallback>
            <p:pic>
              <p:nvPicPr>
                <p:cNvPr id="11" name="Ink 10">
                  <a:extLst>
                    <a:ext uri="{FF2B5EF4-FFF2-40B4-BE49-F238E27FC236}">
                      <a16:creationId xmlns:a16="http://schemas.microsoft.com/office/drawing/2014/main" id="{0591CCFC-8345-EBE3-B706-63CB01DE8AF3}"/>
                    </a:ext>
                  </a:extLst>
                </p:cNvPr>
                <p:cNvPicPr/>
                <p:nvPr/>
              </p:nvPicPr>
              <p:blipFill>
                <a:blip r:embed="rId40"/>
                <a:stretch>
                  <a:fillRect/>
                </a:stretch>
              </p:blipFill>
              <p:spPr>
                <a:xfrm>
                  <a:off x="3811478" y="5794343"/>
                  <a:ext cx="9432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2" name="Ink 11">
                  <a:extLst>
                    <a:ext uri="{FF2B5EF4-FFF2-40B4-BE49-F238E27FC236}">
                      <a16:creationId xmlns:a16="http://schemas.microsoft.com/office/drawing/2014/main" id="{69709DEC-D95B-4276-A001-B74EEF4FF3E9}"/>
                    </a:ext>
                  </a:extLst>
                </p14:cNvPr>
                <p14:cNvContentPartPr/>
                <p14:nvPr/>
              </p14:nvContentPartPr>
              <p14:xfrm>
                <a:off x="4022438" y="5688503"/>
                <a:ext cx="214560" cy="210600"/>
              </p14:xfrm>
            </p:contentPart>
          </mc:Choice>
          <mc:Fallback>
            <p:pic>
              <p:nvPicPr>
                <p:cNvPr id="12" name="Ink 11">
                  <a:extLst>
                    <a:ext uri="{FF2B5EF4-FFF2-40B4-BE49-F238E27FC236}">
                      <a16:creationId xmlns:a16="http://schemas.microsoft.com/office/drawing/2014/main" id="{69709DEC-D95B-4276-A001-B74EEF4FF3E9}"/>
                    </a:ext>
                  </a:extLst>
                </p:cNvPr>
                <p:cNvPicPr/>
                <p:nvPr/>
              </p:nvPicPr>
              <p:blipFill>
                <a:blip r:embed="rId42"/>
                <a:stretch>
                  <a:fillRect/>
                </a:stretch>
              </p:blipFill>
              <p:spPr>
                <a:xfrm>
                  <a:off x="4013438" y="5679863"/>
                  <a:ext cx="23220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3" name="Ink 12">
                  <a:extLst>
                    <a:ext uri="{FF2B5EF4-FFF2-40B4-BE49-F238E27FC236}">
                      <a16:creationId xmlns:a16="http://schemas.microsoft.com/office/drawing/2014/main" id="{B132860B-3B05-F416-94F1-21BABC98C22C}"/>
                    </a:ext>
                  </a:extLst>
                </p14:cNvPr>
                <p14:cNvContentPartPr/>
                <p14:nvPr/>
              </p14:nvContentPartPr>
              <p14:xfrm>
                <a:off x="2605838" y="4302503"/>
                <a:ext cx="2647080" cy="1063080"/>
              </p14:xfrm>
            </p:contentPart>
          </mc:Choice>
          <mc:Fallback>
            <p:pic>
              <p:nvPicPr>
                <p:cNvPr id="13" name="Ink 12">
                  <a:extLst>
                    <a:ext uri="{FF2B5EF4-FFF2-40B4-BE49-F238E27FC236}">
                      <a16:creationId xmlns:a16="http://schemas.microsoft.com/office/drawing/2014/main" id="{B132860B-3B05-F416-94F1-21BABC98C22C}"/>
                    </a:ext>
                  </a:extLst>
                </p:cNvPr>
                <p:cNvPicPr/>
                <p:nvPr/>
              </p:nvPicPr>
              <p:blipFill>
                <a:blip r:embed="rId44"/>
                <a:stretch>
                  <a:fillRect/>
                </a:stretch>
              </p:blipFill>
              <p:spPr>
                <a:xfrm>
                  <a:off x="2597198" y="4293863"/>
                  <a:ext cx="2664720" cy="10807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4" name="Ink 13">
                  <a:extLst>
                    <a:ext uri="{FF2B5EF4-FFF2-40B4-BE49-F238E27FC236}">
                      <a16:creationId xmlns:a16="http://schemas.microsoft.com/office/drawing/2014/main" id="{F3EF80E8-5007-FF5B-B35C-512189B09FD8}"/>
                    </a:ext>
                  </a:extLst>
                </p14:cNvPr>
                <p14:cNvContentPartPr/>
                <p14:nvPr/>
              </p14:nvContentPartPr>
              <p14:xfrm>
                <a:off x="3307118" y="4810463"/>
                <a:ext cx="516240" cy="360360"/>
              </p14:xfrm>
            </p:contentPart>
          </mc:Choice>
          <mc:Fallback>
            <p:pic>
              <p:nvPicPr>
                <p:cNvPr id="14" name="Ink 13">
                  <a:extLst>
                    <a:ext uri="{FF2B5EF4-FFF2-40B4-BE49-F238E27FC236}">
                      <a16:creationId xmlns:a16="http://schemas.microsoft.com/office/drawing/2014/main" id="{F3EF80E8-5007-FF5B-B35C-512189B09FD8}"/>
                    </a:ext>
                  </a:extLst>
                </p:cNvPr>
                <p:cNvPicPr/>
                <p:nvPr/>
              </p:nvPicPr>
              <p:blipFill>
                <a:blip r:embed="rId46"/>
                <a:stretch>
                  <a:fillRect/>
                </a:stretch>
              </p:blipFill>
              <p:spPr>
                <a:xfrm>
                  <a:off x="3298478" y="4801823"/>
                  <a:ext cx="533880" cy="3780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5" name="Ink 14">
                  <a:extLst>
                    <a:ext uri="{FF2B5EF4-FFF2-40B4-BE49-F238E27FC236}">
                      <a16:creationId xmlns:a16="http://schemas.microsoft.com/office/drawing/2014/main" id="{BC50435B-89DB-DDC6-5986-079D1BE41841}"/>
                    </a:ext>
                  </a:extLst>
                </p14:cNvPr>
                <p14:cNvContentPartPr/>
                <p14:nvPr/>
              </p14:nvContentPartPr>
              <p14:xfrm>
                <a:off x="3939278" y="4796783"/>
                <a:ext cx="146160" cy="298440"/>
              </p14:xfrm>
            </p:contentPart>
          </mc:Choice>
          <mc:Fallback>
            <p:pic>
              <p:nvPicPr>
                <p:cNvPr id="15" name="Ink 14">
                  <a:extLst>
                    <a:ext uri="{FF2B5EF4-FFF2-40B4-BE49-F238E27FC236}">
                      <a16:creationId xmlns:a16="http://schemas.microsoft.com/office/drawing/2014/main" id="{BC50435B-89DB-DDC6-5986-079D1BE41841}"/>
                    </a:ext>
                  </a:extLst>
                </p:cNvPr>
                <p:cNvPicPr/>
                <p:nvPr/>
              </p:nvPicPr>
              <p:blipFill>
                <a:blip r:embed="rId48"/>
                <a:stretch>
                  <a:fillRect/>
                </a:stretch>
              </p:blipFill>
              <p:spPr>
                <a:xfrm>
                  <a:off x="3930278" y="4787783"/>
                  <a:ext cx="16380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6" name="Ink 15">
                  <a:extLst>
                    <a:ext uri="{FF2B5EF4-FFF2-40B4-BE49-F238E27FC236}">
                      <a16:creationId xmlns:a16="http://schemas.microsoft.com/office/drawing/2014/main" id="{B8C9CD08-8061-0BD3-923D-7FCD1BA50FB5}"/>
                    </a:ext>
                  </a:extLst>
                </p14:cNvPr>
                <p14:cNvContentPartPr/>
                <p14:nvPr/>
              </p14:nvContentPartPr>
              <p14:xfrm>
                <a:off x="3369398" y="4359023"/>
                <a:ext cx="744840" cy="57960"/>
              </p14:xfrm>
            </p:contentPart>
          </mc:Choice>
          <mc:Fallback>
            <p:pic>
              <p:nvPicPr>
                <p:cNvPr id="16" name="Ink 15">
                  <a:extLst>
                    <a:ext uri="{FF2B5EF4-FFF2-40B4-BE49-F238E27FC236}">
                      <a16:creationId xmlns:a16="http://schemas.microsoft.com/office/drawing/2014/main" id="{B8C9CD08-8061-0BD3-923D-7FCD1BA50FB5}"/>
                    </a:ext>
                  </a:extLst>
                </p:cNvPr>
                <p:cNvPicPr/>
                <p:nvPr/>
              </p:nvPicPr>
              <p:blipFill>
                <a:blip r:embed="rId50"/>
                <a:stretch>
                  <a:fillRect/>
                </a:stretch>
              </p:blipFill>
              <p:spPr>
                <a:xfrm>
                  <a:off x="3360398" y="4350383"/>
                  <a:ext cx="76248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7" name="Ink 16">
                  <a:extLst>
                    <a:ext uri="{FF2B5EF4-FFF2-40B4-BE49-F238E27FC236}">
                      <a16:creationId xmlns:a16="http://schemas.microsoft.com/office/drawing/2014/main" id="{FA21DB9B-E58C-4A16-57A7-C17B2EB987F0}"/>
                    </a:ext>
                  </a:extLst>
                </p14:cNvPr>
                <p14:cNvContentPartPr/>
                <p14:nvPr/>
              </p14:nvContentPartPr>
              <p14:xfrm>
                <a:off x="3158798" y="4510223"/>
                <a:ext cx="230760" cy="164160"/>
              </p14:xfrm>
            </p:contentPart>
          </mc:Choice>
          <mc:Fallback>
            <p:pic>
              <p:nvPicPr>
                <p:cNvPr id="17" name="Ink 16">
                  <a:extLst>
                    <a:ext uri="{FF2B5EF4-FFF2-40B4-BE49-F238E27FC236}">
                      <a16:creationId xmlns:a16="http://schemas.microsoft.com/office/drawing/2014/main" id="{FA21DB9B-E58C-4A16-57A7-C17B2EB987F0}"/>
                    </a:ext>
                  </a:extLst>
                </p:cNvPr>
                <p:cNvPicPr/>
                <p:nvPr/>
              </p:nvPicPr>
              <p:blipFill>
                <a:blip r:embed="rId52"/>
                <a:stretch>
                  <a:fillRect/>
                </a:stretch>
              </p:blipFill>
              <p:spPr>
                <a:xfrm>
                  <a:off x="3150158" y="4501223"/>
                  <a:ext cx="24840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8" name="Ink 17">
                  <a:extLst>
                    <a:ext uri="{FF2B5EF4-FFF2-40B4-BE49-F238E27FC236}">
                      <a16:creationId xmlns:a16="http://schemas.microsoft.com/office/drawing/2014/main" id="{E7176A87-F0E7-8585-00B8-1C9EDCFF787E}"/>
                    </a:ext>
                  </a:extLst>
                </p14:cNvPr>
                <p14:cNvContentPartPr/>
                <p14:nvPr/>
              </p14:nvContentPartPr>
              <p14:xfrm>
                <a:off x="3463718" y="4525703"/>
                <a:ext cx="91440" cy="194040"/>
              </p14:xfrm>
            </p:contentPart>
          </mc:Choice>
          <mc:Fallback>
            <p:pic>
              <p:nvPicPr>
                <p:cNvPr id="18" name="Ink 17">
                  <a:extLst>
                    <a:ext uri="{FF2B5EF4-FFF2-40B4-BE49-F238E27FC236}">
                      <a16:creationId xmlns:a16="http://schemas.microsoft.com/office/drawing/2014/main" id="{E7176A87-F0E7-8585-00B8-1C9EDCFF787E}"/>
                    </a:ext>
                  </a:extLst>
                </p:cNvPr>
                <p:cNvPicPr/>
                <p:nvPr/>
              </p:nvPicPr>
              <p:blipFill>
                <a:blip r:embed="rId54"/>
                <a:stretch>
                  <a:fillRect/>
                </a:stretch>
              </p:blipFill>
              <p:spPr>
                <a:xfrm>
                  <a:off x="3455078" y="4517063"/>
                  <a:ext cx="10908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9" name="Ink 18">
                  <a:extLst>
                    <a:ext uri="{FF2B5EF4-FFF2-40B4-BE49-F238E27FC236}">
                      <a16:creationId xmlns:a16="http://schemas.microsoft.com/office/drawing/2014/main" id="{EA20FEA5-D13C-60CA-4788-347F31C423FA}"/>
                    </a:ext>
                  </a:extLst>
                </p14:cNvPr>
                <p14:cNvContentPartPr/>
                <p14:nvPr/>
              </p14:nvContentPartPr>
              <p14:xfrm>
                <a:off x="3614558" y="4517783"/>
                <a:ext cx="125280" cy="148680"/>
              </p14:xfrm>
            </p:contentPart>
          </mc:Choice>
          <mc:Fallback>
            <p:pic>
              <p:nvPicPr>
                <p:cNvPr id="19" name="Ink 18">
                  <a:extLst>
                    <a:ext uri="{FF2B5EF4-FFF2-40B4-BE49-F238E27FC236}">
                      <a16:creationId xmlns:a16="http://schemas.microsoft.com/office/drawing/2014/main" id="{EA20FEA5-D13C-60CA-4788-347F31C423FA}"/>
                    </a:ext>
                  </a:extLst>
                </p:cNvPr>
                <p:cNvPicPr/>
                <p:nvPr/>
              </p:nvPicPr>
              <p:blipFill>
                <a:blip r:embed="rId56"/>
                <a:stretch>
                  <a:fillRect/>
                </a:stretch>
              </p:blipFill>
              <p:spPr>
                <a:xfrm>
                  <a:off x="3605558" y="4508783"/>
                  <a:ext cx="14292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20" name="Ink 19">
                  <a:extLst>
                    <a:ext uri="{FF2B5EF4-FFF2-40B4-BE49-F238E27FC236}">
                      <a16:creationId xmlns:a16="http://schemas.microsoft.com/office/drawing/2014/main" id="{90C2C011-583A-DF50-0248-716602817442}"/>
                    </a:ext>
                  </a:extLst>
                </p14:cNvPr>
                <p14:cNvContentPartPr/>
                <p14:nvPr/>
              </p14:nvContentPartPr>
              <p14:xfrm>
                <a:off x="3788798" y="4517783"/>
                <a:ext cx="319320" cy="223200"/>
              </p14:xfrm>
            </p:contentPart>
          </mc:Choice>
          <mc:Fallback>
            <p:pic>
              <p:nvPicPr>
                <p:cNvPr id="20" name="Ink 19">
                  <a:extLst>
                    <a:ext uri="{FF2B5EF4-FFF2-40B4-BE49-F238E27FC236}">
                      <a16:creationId xmlns:a16="http://schemas.microsoft.com/office/drawing/2014/main" id="{90C2C011-583A-DF50-0248-716602817442}"/>
                    </a:ext>
                  </a:extLst>
                </p:cNvPr>
                <p:cNvPicPr/>
                <p:nvPr/>
              </p:nvPicPr>
              <p:blipFill>
                <a:blip r:embed="rId58"/>
                <a:stretch>
                  <a:fillRect/>
                </a:stretch>
              </p:blipFill>
              <p:spPr>
                <a:xfrm>
                  <a:off x="3779798" y="4508783"/>
                  <a:ext cx="33696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21" name="Ink 20">
                  <a:extLst>
                    <a:ext uri="{FF2B5EF4-FFF2-40B4-BE49-F238E27FC236}">
                      <a16:creationId xmlns:a16="http://schemas.microsoft.com/office/drawing/2014/main" id="{5CF95498-88F5-C845-BF68-004D7BAAAFBC}"/>
                    </a:ext>
                  </a:extLst>
                </p14:cNvPr>
                <p14:cNvContentPartPr/>
                <p14:nvPr/>
              </p14:nvContentPartPr>
              <p14:xfrm>
                <a:off x="4187678" y="4520303"/>
                <a:ext cx="339840" cy="211680"/>
              </p14:xfrm>
            </p:contentPart>
          </mc:Choice>
          <mc:Fallback>
            <p:pic>
              <p:nvPicPr>
                <p:cNvPr id="21" name="Ink 20">
                  <a:extLst>
                    <a:ext uri="{FF2B5EF4-FFF2-40B4-BE49-F238E27FC236}">
                      <a16:creationId xmlns:a16="http://schemas.microsoft.com/office/drawing/2014/main" id="{5CF95498-88F5-C845-BF68-004D7BAAAFBC}"/>
                    </a:ext>
                  </a:extLst>
                </p:cNvPr>
                <p:cNvPicPr/>
                <p:nvPr/>
              </p:nvPicPr>
              <p:blipFill>
                <a:blip r:embed="rId60"/>
                <a:stretch>
                  <a:fillRect/>
                </a:stretch>
              </p:blipFill>
              <p:spPr>
                <a:xfrm>
                  <a:off x="4179038" y="4511303"/>
                  <a:ext cx="35748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22" name="Ink 21">
                  <a:extLst>
                    <a:ext uri="{FF2B5EF4-FFF2-40B4-BE49-F238E27FC236}">
                      <a16:creationId xmlns:a16="http://schemas.microsoft.com/office/drawing/2014/main" id="{185896DE-D10F-FC93-572F-CE415E29669E}"/>
                    </a:ext>
                  </a:extLst>
                </p14:cNvPr>
                <p14:cNvContentPartPr/>
                <p14:nvPr/>
              </p14:nvContentPartPr>
              <p14:xfrm>
                <a:off x="4584398" y="4532903"/>
                <a:ext cx="123120" cy="220320"/>
              </p14:xfrm>
            </p:contentPart>
          </mc:Choice>
          <mc:Fallback>
            <p:pic>
              <p:nvPicPr>
                <p:cNvPr id="22" name="Ink 21">
                  <a:extLst>
                    <a:ext uri="{FF2B5EF4-FFF2-40B4-BE49-F238E27FC236}">
                      <a16:creationId xmlns:a16="http://schemas.microsoft.com/office/drawing/2014/main" id="{185896DE-D10F-FC93-572F-CE415E29669E}"/>
                    </a:ext>
                  </a:extLst>
                </p:cNvPr>
                <p:cNvPicPr/>
                <p:nvPr/>
              </p:nvPicPr>
              <p:blipFill>
                <a:blip r:embed="rId62"/>
                <a:stretch>
                  <a:fillRect/>
                </a:stretch>
              </p:blipFill>
              <p:spPr>
                <a:xfrm>
                  <a:off x="4575398" y="4524263"/>
                  <a:ext cx="14076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24" name="Ink 23">
                  <a:extLst>
                    <a:ext uri="{FF2B5EF4-FFF2-40B4-BE49-F238E27FC236}">
                      <a16:creationId xmlns:a16="http://schemas.microsoft.com/office/drawing/2014/main" id="{FE7C1668-8FEB-03DF-B8AB-3B51B237C59D}"/>
                    </a:ext>
                  </a:extLst>
                </p14:cNvPr>
                <p14:cNvContentPartPr/>
                <p14:nvPr/>
              </p14:nvContentPartPr>
              <p14:xfrm>
                <a:off x="4983998" y="4785263"/>
                <a:ext cx="107280" cy="99720"/>
              </p14:xfrm>
            </p:contentPart>
          </mc:Choice>
          <mc:Fallback>
            <p:pic>
              <p:nvPicPr>
                <p:cNvPr id="24" name="Ink 23">
                  <a:extLst>
                    <a:ext uri="{FF2B5EF4-FFF2-40B4-BE49-F238E27FC236}">
                      <a16:creationId xmlns:a16="http://schemas.microsoft.com/office/drawing/2014/main" id="{FE7C1668-8FEB-03DF-B8AB-3B51B237C59D}"/>
                    </a:ext>
                  </a:extLst>
                </p:cNvPr>
                <p:cNvPicPr/>
                <p:nvPr/>
              </p:nvPicPr>
              <p:blipFill>
                <a:blip r:embed="rId64"/>
                <a:stretch>
                  <a:fillRect/>
                </a:stretch>
              </p:blipFill>
              <p:spPr>
                <a:xfrm>
                  <a:off x="4975358" y="4776623"/>
                  <a:ext cx="12492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3" name="Ink 32">
                  <a:extLst>
                    <a:ext uri="{FF2B5EF4-FFF2-40B4-BE49-F238E27FC236}">
                      <a16:creationId xmlns:a16="http://schemas.microsoft.com/office/drawing/2014/main" id="{C7BFAA9D-BCEF-AA1A-D704-1934DDA24E4D}"/>
                    </a:ext>
                  </a:extLst>
                </p14:cNvPr>
                <p14:cNvContentPartPr/>
                <p14:nvPr/>
              </p14:nvContentPartPr>
              <p14:xfrm>
                <a:off x="8590838" y="5207183"/>
                <a:ext cx="2849040" cy="893880"/>
              </p14:xfrm>
            </p:contentPart>
          </mc:Choice>
          <mc:Fallback>
            <p:pic>
              <p:nvPicPr>
                <p:cNvPr id="33" name="Ink 32">
                  <a:extLst>
                    <a:ext uri="{FF2B5EF4-FFF2-40B4-BE49-F238E27FC236}">
                      <a16:creationId xmlns:a16="http://schemas.microsoft.com/office/drawing/2014/main" id="{C7BFAA9D-BCEF-AA1A-D704-1934DDA24E4D}"/>
                    </a:ext>
                  </a:extLst>
                </p:cNvPr>
                <p:cNvPicPr/>
                <p:nvPr/>
              </p:nvPicPr>
              <p:blipFill>
                <a:blip r:embed="rId66"/>
                <a:stretch>
                  <a:fillRect/>
                </a:stretch>
              </p:blipFill>
              <p:spPr>
                <a:xfrm>
                  <a:off x="8581838" y="5198543"/>
                  <a:ext cx="2866680" cy="9115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34" name="Ink 33">
                  <a:extLst>
                    <a:ext uri="{FF2B5EF4-FFF2-40B4-BE49-F238E27FC236}">
                      <a16:creationId xmlns:a16="http://schemas.microsoft.com/office/drawing/2014/main" id="{5B6476A9-F4F6-FEEE-5FD5-C39F1899E37E}"/>
                    </a:ext>
                  </a:extLst>
                </p14:cNvPr>
                <p14:cNvContentPartPr/>
                <p14:nvPr/>
              </p14:nvContentPartPr>
              <p14:xfrm>
                <a:off x="9325238" y="5597423"/>
                <a:ext cx="38520" cy="226800"/>
              </p14:xfrm>
            </p:contentPart>
          </mc:Choice>
          <mc:Fallback>
            <p:pic>
              <p:nvPicPr>
                <p:cNvPr id="34" name="Ink 33">
                  <a:extLst>
                    <a:ext uri="{FF2B5EF4-FFF2-40B4-BE49-F238E27FC236}">
                      <a16:creationId xmlns:a16="http://schemas.microsoft.com/office/drawing/2014/main" id="{5B6476A9-F4F6-FEEE-5FD5-C39F1899E37E}"/>
                    </a:ext>
                  </a:extLst>
                </p:cNvPr>
                <p:cNvPicPr/>
                <p:nvPr/>
              </p:nvPicPr>
              <p:blipFill>
                <a:blip r:embed="rId68"/>
                <a:stretch>
                  <a:fillRect/>
                </a:stretch>
              </p:blipFill>
              <p:spPr>
                <a:xfrm>
                  <a:off x="9316598" y="5588783"/>
                  <a:ext cx="5616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35" name="Ink 34">
                  <a:extLst>
                    <a:ext uri="{FF2B5EF4-FFF2-40B4-BE49-F238E27FC236}">
                      <a16:creationId xmlns:a16="http://schemas.microsoft.com/office/drawing/2014/main" id="{9924B639-EAE5-02D5-06A3-DCEA8B1B5178}"/>
                    </a:ext>
                  </a:extLst>
                </p14:cNvPr>
                <p14:cNvContentPartPr/>
                <p14:nvPr/>
              </p14:nvContentPartPr>
              <p14:xfrm>
                <a:off x="9340718" y="5626943"/>
                <a:ext cx="212040" cy="212760"/>
              </p14:xfrm>
            </p:contentPart>
          </mc:Choice>
          <mc:Fallback>
            <p:pic>
              <p:nvPicPr>
                <p:cNvPr id="35" name="Ink 34">
                  <a:extLst>
                    <a:ext uri="{FF2B5EF4-FFF2-40B4-BE49-F238E27FC236}">
                      <a16:creationId xmlns:a16="http://schemas.microsoft.com/office/drawing/2014/main" id="{9924B639-EAE5-02D5-06A3-DCEA8B1B5178}"/>
                    </a:ext>
                  </a:extLst>
                </p:cNvPr>
                <p:cNvPicPr/>
                <p:nvPr/>
              </p:nvPicPr>
              <p:blipFill>
                <a:blip r:embed="rId70"/>
                <a:stretch>
                  <a:fillRect/>
                </a:stretch>
              </p:blipFill>
              <p:spPr>
                <a:xfrm>
                  <a:off x="9332078" y="5618303"/>
                  <a:ext cx="22968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36" name="Ink 35">
                  <a:extLst>
                    <a:ext uri="{FF2B5EF4-FFF2-40B4-BE49-F238E27FC236}">
                      <a16:creationId xmlns:a16="http://schemas.microsoft.com/office/drawing/2014/main" id="{9CE7EBD9-4CA8-AF01-AE3B-5447EA839453}"/>
                    </a:ext>
                  </a:extLst>
                </p14:cNvPr>
                <p14:cNvContentPartPr/>
                <p14:nvPr/>
              </p14:nvContentPartPr>
              <p14:xfrm>
                <a:off x="9619358" y="5587703"/>
                <a:ext cx="159840" cy="232920"/>
              </p14:xfrm>
            </p:contentPart>
          </mc:Choice>
          <mc:Fallback>
            <p:pic>
              <p:nvPicPr>
                <p:cNvPr id="36" name="Ink 35">
                  <a:extLst>
                    <a:ext uri="{FF2B5EF4-FFF2-40B4-BE49-F238E27FC236}">
                      <a16:creationId xmlns:a16="http://schemas.microsoft.com/office/drawing/2014/main" id="{9CE7EBD9-4CA8-AF01-AE3B-5447EA839453}"/>
                    </a:ext>
                  </a:extLst>
                </p:cNvPr>
                <p:cNvPicPr/>
                <p:nvPr/>
              </p:nvPicPr>
              <p:blipFill>
                <a:blip r:embed="rId72"/>
                <a:stretch>
                  <a:fillRect/>
                </a:stretch>
              </p:blipFill>
              <p:spPr>
                <a:xfrm>
                  <a:off x="9610718" y="5578703"/>
                  <a:ext cx="17748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37" name="Ink 36">
                  <a:extLst>
                    <a:ext uri="{FF2B5EF4-FFF2-40B4-BE49-F238E27FC236}">
                      <a16:creationId xmlns:a16="http://schemas.microsoft.com/office/drawing/2014/main" id="{48499596-29AA-C28B-97DA-0214A63968A7}"/>
                    </a:ext>
                  </a:extLst>
                </p14:cNvPr>
                <p14:cNvContentPartPr/>
                <p14:nvPr/>
              </p14:nvContentPartPr>
              <p14:xfrm>
                <a:off x="9612158" y="5709383"/>
                <a:ext cx="152640" cy="21240"/>
              </p14:xfrm>
            </p:contentPart>
          </mc:Choice>
          <mc:Fallback>
            <p:pic>
              <p:nvPicPr>
                <p:cNvPr id="37" name="Ink 36">
                  <a:extLst>
                    <a:ext uri="{FF2B5EF4-FFF2-40B4-BE49-F238E27FC236}">
                      <a16:creationId xmlns:a16="http://schemas.microsoft.com/office/drawing/2014/main" id="{48499596-29AA-C28B-97DA-0214A63968A7}"/>
                    </a:ext>
                  </a:extLst>
                </p:cNvPr>
                <p:cNvPicPr/>
                <p:nvPr/>
              </p:nvPicPr>
              <p:blipFill>
                <a:blip r:embed="rId74"/>
                <a:stretch>
                  <a:fillRect/>
                </a:stretch>
              </p:blipFill>
              <p:spPr>
                <a:xfrm>
                  <a:off x="9603518" y="5700743"/>
                  <a:ext cx="17028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38" name="Ink 37">
                  <a:extLst>
                    <a:ext uri="{FF2B5EF4-FFF2-40B4-BE49-F238E27FC236}">
                      <a16:creationId xmlns:a16="http://schemas.microsoft.com/office/drawing/2014/main" id="{74F309C6-E0C3-DE38-298B-78A54B25A90D}"/>
                    </a:ext>
                  </a:extLst>
                </p14:cNvPr>
                <p14:cNvContentPartPr/>
                <p14:nvPr/>
              </p14:nvContentPartPr>
              <p14:xfrm>
                <a:off x="9870278" y="5561783"/>
                <a:ext cx="226800" cy="266760"/>
              </p14:xfrm>
            </p:contentPart>
          </mc:Choice>
          <mc:Fallback>
            <p:pic>
              <p:nvPicPr>
                <p:cNvPr id="38" name="Ink 37">
                  <a:extLst>
                    <a:ext uri="{FF2B5EF4-FFF2-40B4-BE49-F238E27FC236}">
                      <a16:creationId xmlns:a16="http://schemas.microsoft.com/office/drawing/2014/main" id="{74F309C6-E0C3-DE38-298B-78A54B25A90D}"/>
                    </a:ext>
                  </a:extLst>
                </p:cNvPr>
                <p:cNvPicPr/>
                <p:nvPr/>
              </p:nvPicPr>
              <p:blipFill>
                <a:blip r:embed="rId76"/>
                <a:stretch>
                  <a:fillRect/>
                </a:stretch>
              </p:blipFill>
              <p:spPr>
                <a:xfrm>
                  <a:off x="9861278" y="5553143"/>
                  <a:ext cx="24444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39" name="Ink 38">
                  <a:extLst>
                    <a:ext uri="{FF2B5EF4-FFF2-40B4-BE49-F238E27FC236}">
                      <a16:creationId xmlns:a16="http://schemas.microsoft.com/office/drawing/2014/main" id="{76986402-F7EE-8C5C-E402-38AB2104CF98}"/>
                    </a:ext>
                  </a:extLst>
                </p14:cNvPr>
                <p14:cNvContentPartPr/>
                <p14:nvPr/>
              </p14:nvContentPartPr>
              <p14:xfrm>
                <a:off x="10202198" y="5545583"/>
                <a:ext cx="142560" cy="239760"/>
              </p14:xfrm>
            </p:contentPart>
          </mc:Choice>
          <mc:Fallback>
            <p:pic>
              <p:nvPicPr>
                <p:cNvPr id="39" name="Ink 38">
                  <a:extLst>
                    <a:ext uri="{FF2B5EF4-FFF2-40B4-BE49-F238E27FC236}">
                      <a16:creationId xmlns:a16="http://schemas.microsoft.com/office/drawing/2014/main" id="{76986402-F7EE-8C5C-E402-38AB2104CF98}"/>
                    </a:ext>
                  </a:extLst>
                </p:cNvPr>
                <p:cNvPicPr/>
                <p:nvPr/>
              </p:nvPicPr>
              <p:blipFill>
                <a:blip r:embed="rId78"/>
                <a:stretch>
                  <a:fillRect/>
                </a:stretch>
              </p:blipFill>
              <p:spPr>
                <a:xfrm>
                  <a:off x="10193198" y="5536583"/>
                  <a:ext cx="16020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0" name="Ink 39">
                  <a:extLst>
                    <a:ext uri="{FF2B5EF4-FFF2-40B4-BE49-F238E27FC236}">
                      <a16:creationId xmlns:a16="http://schemas.microsoft.com/office/drawing/2014/main" id="{E9D5CDD7-3231-825B-BEE4-36B159D3676E}"/>
                    </a:ext>
                  </a:extLst>
                </p14:cNvPr>
                <p14:cNvContentPartPr/>
                <p14:nvPr/>
              </p14:nvContentPartPr>
              <p14:xfrm>
                <a:off x="10185998" y="5689583"/>
                <a:ext cx="154440" cy="34920"/>
              </p14:xfrm>
            </p:contentPart>
          </mc:Choice>
          <mc:Fallback>
            <p:pic>
              <p:nvPicPr>
                <p:cNvPr id="40" name="Ink 39">
                  <a:extLst>
                    <a:ext uri="{FF2B5EF4-FFF2-40B4-BE49-F238E27FC236}">
                      <a16:creationId xmlns:a16="http://schemas.microsoft.com/office/drawing/2014/main" id="{E9D5CDD7-3231-825B-BEE4-36B159D3676E}"/>
                    </a:ext>
                  </a:extLst>
                </p:cNvPr>
                <p:cNvPicPr/>
                <p:nvPr/>
              </p:nvPicPr>
              <p:blipFill>
                <a:blip r:embed="rId80"/>
                <a:stretch>
                  <a:fillRect/>
                </a:stretch>
              </p:blipFill>
              <p:spPr>
                <a:xfrm>
                  <a:off x="10176998" y="5680943"/>
                  <a:ext cx="17208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1" name="Ink 40">
                  <a:extLst>
                    <a:ext uri="{FF2B5EF4-FFF2-40B4-BE49-F238E27FC236}">
                      <a16:creationId xmlns:a16="http://schemas.microsoft.com/office/drawing/2014/main" id="{6F1DCF68-2C62-421B-CEF5-D5078148B47F}"/>
                    </a:ext>
                  </a:extLst>
                </p14:cNvPr>
                <p14:cNvContentPartPr/>
                <p14:nvPr/>
              </p14:nvContentPartPr>
              <p14:xfrm>
                <a:off x="10445918" y="5504183"/>
                <a:ext cx="126000" cy="335880"/>
              </p14:xfrm>
            </p:contentPart>
          </mc:Choice>
          <mc:Fallback>
            <p:pic>
              <p:nvPicPr>
                <p:cNvPr id="41" name="Ink 40">
                  <a:extLst>
                    <a:ext uri="{FF2B5EF4-FFF2-40B4-BE49-F238E27FC236}">
                      <a16:creationId xmlns:a16="http://schemas.microsoft.com/office/drawing/2014/main" id="{6F1DCF68-2C62-421B-CEF5-D5078148B47F}"/>
                    </a:ext>
                  </a:extLst>
                </p:cNvPr>
                <p:cNvPicPr/>
                <p:nvPr/>
              </p:nvPicPr>
              <p:blipFill>
                <a:blip r:embed="rId82"/>
                <a:stretch>
                  <a:fillRect/>
                </a:stretch>
              </p:blipFill>
              <p:spPr>
                <a:xfrm>
                  <a:off x="10437278" y="5495543"/>
                  <a:ext cx="143640"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42" name="Ink 41">
                  <a:extLst>
                    <a:ext uri="{FF2B5EF4-FFF2-40B4-BE49-F238E27FC236}">
                      <a16:creationId xmlns:a16="http://schemas.microsoft.com/office/drawing/2014/main" id="{E27663B3-57DC-CAF0-ED13-2BBCF118D64B}"/>
                    </a:ext>
                  </a:extLst>
                </p14:cNvPr>
                <p14:cNvContentPartPr/>
                <p14:nvPr/>
              </p14:nvContentPartPr>
              <p14:xfrm>
                <a:off x="10603958" y="5599583"/>
                <a:ext cx="42480" cy="235440"/>
              </p14:xfrm>
            </p:contentPart>
          </mc:Choice>
          <mc:Fallback>
            <p:pic>
              <p:nvPicPr>
                <p:cNvPr id="42" name="Ink 41">
                  <a:extLst>
                    <a:ext uri="{FF2B5EF4-FFF2-40B4-BE49-F238E27FC236}">
                      <a16:creationId xmlns:a16="http://schemas.microsoft.com/office/drawing/2014/main" id="{E27663B3-57DC-CAF0-ED13-2BBCF118D64B}"/>
                    </a:ext>
                  </a:extLst>
                </p:cNvPr>
                <p:cNvPicPr/>
                <p:nvPr/>
              </p:nvPicPr>
              <p:blipFill>
                <a:blip r:embed="rId84"/>
                <a:stretch>
                  <a:fillRect/>
                </a:stretch>
              </p:blipFill>
              <p:spPr>
                <a:xfrm>
                  <a:off x="10594958" y="5590583"/>
                  <a:ext cx="6012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43" name="Ink 42">
                  <a:extLst>
                    <a:ext uri="{FF2B5EF4-FFF2-40B4-BE49-F238E27FC236}">
                      <a16:creationId xmlns:a16="http://schemas.microsoft.com/office/drawing/2014/main" id="{5C89A902-4B8F-CC4E-E389-A46B61EBE03C}"/>
                    </a:ext>
                  </a:extLst>
                </p14:cNvPr>
                <p14:cNvContentPartPr/>
                <p14:nvPr/>
              </p14:nvContentPartPr>
              <p14:xfrm>
                <a:off x="10729958" y="5606783"/>
                <a:ext cx="520560" cy="236520"/>
              </p14:xfrm>
            </p:contentPart>
          </mc:Choice>
          <mc:Fallback>
            <p:pic>
              <p:nvPicPr>
                <p:cNvPr id="43" name="Ink 42">
                  <a:extLst>
                    <a:ext uri="{FF2B5EF4-FFF2-40B4-BE49-F238E27FC236}">
                      <a16:creationId xmlns:a16="http://schemas.microsoft.com/office/drawing/2014/main" id="{5C89A902-4B8F-CC4E-E389-A46B61EBE03C}"/>
                    </a:ext>
                  </a:extLst>
                </p:cNvPr>
                <p:cNvPicPr/>
                <p:nvPr/>
              </p:nvPicPr>
              <p:blipFill>
                <a:blip r:embed="rId86"/>
                <a:stretch>
                  <a:fillRect/>
                </a:stretch>
              </p:blipFill>
              <p:spPr>
                <a:xfrm>
                  <a:off x="10721318" y="5597783"/>
                  <a:ext cx="53820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45" name="Ink 44">
                  <a:extLst>
                    <a:ext uri="{FF2B5EF4-FFF2-40B4-BE49-F238E27FC236}">
                      <a16:creationId xmlns:a16="http://schemas.microsoft.com/office/drawing/2014/main" id="{EB5DA514-B3FC-B96F-0C1C-C9C92722C6E4}"/>
                    </a:ext>
                  </a:extLst>
                </p14:cNvPr>
                <p14:cNvContentPartPr/>
                <p14:nvPr/>
              </p14:nvContentPartPr>
              <p14:xfrm>
                <a:off x="9079358" y="4096223"/>
                <a:ext cx="2331360" cy="927720"/>
              </p14:xfrm>
            </p:contentPart>
          </mc:Choice>
          <mc:Fallback>
            <p:pic>
              <p:nvPicPr>
                <p:cNvPr id="45" name="Ink 44">
                  <a:extLst>
                    <a:ext uri="{FF2B5EF4-FFF2-40B4-BE49-F238E27FC236}">
                      <a16:creationId xmlns:a16="http://schemas.microsoft.com/office/drawing/2014/main" id="{EB5DA514-B3FC-B96F-0C1C-C9C92722C6E4}"/>
                    </a:ext>
                  </a:extLst>
                </p:cNvPr>
                <p:cNvPicPr/>
                <p:nvPr/>
              </p:nvPicPr>
              <p:blipFill>
                <a:blip r:embed="rId88"/>
                <a:stretch>
                  <a:fillRect/>
                </a:stretch>
              </p:blipFill>
              <p:spPr>
                <a:xfrm>
                  <a:off x="9070358" y="4087583"/>
                  <a:ext cx="2349000" cy="94536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46" name="Ink 45">
                  <a:extLst>
                    <a:ext uri="{FF2B5EF4-FFF2-40B4-BE49-F238E27FC236}">
                      <a16:creationId xmlns:a16="http://schemas.microsoft.com/office/drawing/2014/main" id="{5D521EE6-043D-107C-53CF-4EA44EED6492}"/>
                    </a:ext>
                  </a:extLst>
                </p14:cNvPr>
                <p14:cNvContentPartPr/>
                <p14:nvPr/>
              </p14:nvContentPartPr>
              <p14:xfrm>
                <a:off x="9343958" y="4549103"/>
                <a:ext cx="362880" cy="215280"/>
              </p14:xfrm>
            </p:contentPart>
          </mc:Choice>
          <mc:Fallback>
            <p:pic>
              <p:nvPicPr>
                <p:cNvPr id="46" name="Ink 45">
                  <a:extLst>
                    <a:ext uri="{FF2B5EF4-FFF2-40B4-BE49-F238E27FC236}">
                      <a16:creationId xmlns:a16="http://schemas.microsoft.com/office/drawing/2014/main" id="{5D521EE6-043D-107C-53CF-4EA44EED6492}"/>
                    </a:ext>
                  </a:extLst>
                </p:cNvPr>
                <p:cNvPicPr/>
                <p:nvPr/>
              </p:nvPicPr>
              <p:blipFill>
                <a:blip r:embed="rId90"/>
                <a:stretch>
                  <a:fillRect/>
                </a:stretch>
              </p:blipFill>
              <p:spPr>
                <a:xfrm>
                  <a:off x="9334958" y="4540463"/>
                  <a:ext cx="38052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47" name="Ink 46">
                  <a:extLst>
                    <a:ext uri="{FF2B5EF4-FFF2-40B4-BE49-F238E27FC236}">
                      <a16:creationId xmlns:a16="http://schemas.microsoft.com/office/drawing/2014/main" id="{17FBF233-A329-6C57-825E-B4563824BF08}"/>
                    </a:ext>
                  </a:extLst>
                </p14:cNvPr>
                <p14:cNvContentPartPr/>
                <p14:nvPr/>
              </p14:nvContentPartPr>
              <p14:xfrm>
                <a:off x="9769838" y="4580063"/>
                <a:ext cx="18000" cy="138960"/>
              </p14:xfrm>
            </p:contentPart>
          </mc:Choice>
          <mc:Fallback>
            <p:pic>
              <p:nvPicPr>
                <p:cNvPr id="47" name="Ink 46">
                  <a:extLst>
                    <a:ext uri="{FF2B5EF4-FFF2-40B4-BE49-F238E27FC236}">
                      <a16:creationId xmlns:a16="http://schemas.microsoft.com/office/drawing/2014/main" id="{17FBF233-A329-6C57-825E-B4563824BF08}"/>
                    </a:ext>
                  </a:extLst>
                </p:cNvPr>
                <p:cNvPicPr/>
                <p:nvPr/>
              </p:nvPicPr>
              <p:blipFill>
                <a:blip r:embed="rId92"/>
                <a:stretch>
                  <a:fillRect/>
                </a:stretch>
              </p:blipFill>
              <p:spPr>
                <a:xfrm>
                  <a:off x="9761198" y="4571423"/>
                  <a:ext cx="3564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48" name="Ink 47">
                  <a:extLst>
                    <a:ext uri="{FF2B5EF4-FFF2-40B4-BE49-F238E27FC236}">
                      <a16:creationId xmlns:a16="http://schemas.microsoft.com/office/drawing/2014/main" id="{1B7AA850-8234-6357-771E-5CEF126C99DF}"/>
                    </a:ext>
                  </a:extLst>
                </p14:cNvPr>
                <p14:cNvContentPartPr/>
                <p14:nvPr/>
              </p14:nvContentPartPr>
              <p14:xfrm>
                <a:off x="9773078" y="4446863"/>
                <a:ext cx="16200" cy="43920"/>
              </p14:xfrm>
            </p:contentPart>
          </mc:Choice>
          <mc:Fallback>
            <p:pic>
              <p:nvPicPr>
                <p:cNvPr id="48" name="Ink 47">
                  <a:extLst>
                    <a:ext uri="{FF2B5EF4-FFF2-40B4-BE49-F238E27FC236}">
                      <a16:creationId xmlns:a16="http://schemas.microsoft.com/office/drawing/2014/main" id="{1B7AA850-8234-6357-771E-5CEF126C99DF}"/>
                    </a:ext>
                  </a:extLst>
                </p:cNvPr>
                <p:cNvPicPr/>
                <p:nvPr/>
              </p:nvPicPr>
              <p:blipFill>
                <a:blip r:embed="rId94"/>
                <a:stretch>
                  <a:fillRect/>
                </a:stretch>
              </p:blipFill>
              <p:spPr>
                <a:xfrm>
                  <a:off x="9764438" y="4438223"/>
                  <a:ext cx="3384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49" name="Ink 48">
                  <a:extLst>
                    <a:ext uri="{FF2B5EF4-FFF2-40B4-BE49-F238E27FC236}">
                      <a16:creationId xmlns:a16="http://schemas.microsoft.com/office/drawing/2014/main" id="{AB8FB5E6-09E4-279D-5FF5-606CA5A60AD6}"/>
                    </a:ext>
                  </a:extLst>
                </p14:cNvPr>
                <p14:cNvContentPartPr/>
                <p14:nvPr/>
              </p14:nvContentPartPr>
              <p14:xfrm>
                <a:off x="9863798" y="4479983"/>
                <a:ext cx="48960" cy="208440"/>
              </p14:xfrm>
            </p:contentPart>
          </mc:Choice>
          <mc:Fallback>
            <p:pic>
              <p:nvPicPr>
                <p:cNvPr id="49" name="Ink 48">
                  <a:extLst>
                    <a:ext uri="{FF2B5EF4-FFF2-40B4-BE49-F238E27FC236}">
                      <a16:creationId xmlns:a16="http://schemas.microsoft.com/office/drawing/2014/main" id="{AB8FB5E6-09E4-279D-5FF5-606CA5A60AD6}"/>
                    </a:ext>
                  </a:extLst>
                </p:cNvPr>
                <p:cNvPicPr/>
                <p:nvPr/>
              </p:nvPicPr>
              <p:blipFill>
                <a:blip r:embed="rId96"/>
                <a:stretch>
                  <a:fillRect/>
                </a:stretch>
              </p:blipFill>
              <p:spPr>
                <a:xfrm>
                  <a:off x="9855158" y="4470983"/>
                  <a:ext cx="6660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0" name="Ink 49">
                  <a:extLst>
                    <a:ext uri="{FF2B5EF4-FFF2-40B4-BE49-F238E27FC236}">
                      <a16:creationId xmlns:a16="http://schemas.microsoft.com/office/drawing/2014/main" id="{B8C80F2D-558F-1DCD-E5E4-578C20FC1D35}"/>
                    </a:ext>
                  </a:extLst>
                </p14:cNvPr>
                <p14:cNvContentPartPr/>
                <p14:nvPr/>
              </p14:nvContentPartPr>
              <p14:xfrm>
                <a:off x="9953078" y="4549823"/>
                <a:ext cx="108000" cy="120960"/>
              </p14:xfrm>
            </p:contentPart>
          </mc:Choice>
          <mc:Fallback>
            <p:pic>
              <p:nvPicPr>
                <p:cNvPr id="50" name="Ink 49">
                  <a:extLst>
                    <a:ext uri="{FF2B5EF4-FFF2-40B4-BE49-F238E27FC236}">
                      <a16:creationId xmlns:a16="http://schemas.microsoft.com/office/drawing/2014/main" id="{B8C80F2D-558F-1DCD-E5E4-578C20FC1D35}"/>
                    </a:ext>
                  </a:extLst>
                </p:cNvPr>
                <p:cNvPicPr/>
                <p:nvPr/>
              </p:nvPicPr>
              <p:blipFill>
                <a:blip r:embed="rId98"/>
                <a:stretch>
                  <a:fillRect/>
                </a:stretch>
              </p:blipFill>
              <p:spPr>
                <a:xfrm>
                  <a:off x="9944078" y="4541183"/>
                  <a:ext cx="12564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51" name="Ink 50">
                  <a:extLst>
                    <a:ext uri="{FF2B5EF4-FFF2-40B4-BE49-F238E27FC236}">
                      <a16:creationId xmlns:a16="http://schemas.microsoft.com/office/drawing/2014/main" id="{E4B82CB5-B71C-BE39-9E8A-C956B2E21C8E}"/>
                    </a:ext>
                  </a:extLst>
                </p14:cNvPr>
                <p14:cNvContentPartPr/>
                <p14:nvPr/>
              </p14:nvContentPartPr>
              <p14:xfrm>
                <a:off x="10111478" y="4474583"/>
                <a:ext cx="726120" cy="379080"/>
              </p14:xfrm>
            </p:contentPart>
          </mc:Choice>
          <mc:Fallback>
            <p:pic>
              <p:nvPicPr>
                <p:cNvPr id="51" name="Ink 50">
                  <a:extLst>
                    <a:ext uri="{FF2B5EF4-FFF2-40B4-BE49-F238E27FC236}">
                      <a16:creationId xmlns:a16="http://schemas.microsoft.com/office/drawing/2014/main" id="{E4B82CB5-B71C-BE39-9E8A-C956B2E21C8E}"/>
                    </a:ext>
                  </a:extLst>
                </p:cNvPr>
                <p:cNvPicPr/>
                <p:nvPr/>
              </p:nvPicPr>
              <p:blipFill>
                <a:blip r:embed="rId100"/>
                <a:stretch>
                  <a:fillRect/>
                </a:stretch>
              </p:blipFill>
              <p:spPr>
                <a:xfrm>
                  <a:off x="10102838" y="4465583"/>
                  <a:ext cx="743760" cy="39672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53" name="Ink 52">
                  <a:extLst>
                    <a:ext uri="{FF2B5EF4-FFF2-40B4-BE49-F238E27FC236}">
                      <a16:creationId xmlns:a16="http://schemas.microsoft.com/office/drawing/2014/main" id="{EB199456-7A07-B6DB-C9D2-A8F3437FA407}"/>
                    </a:ext>
                  </a:extLst>
                </p14:cNvPr>
                <p14:cNvContentPartPr/>
                <p14:nvPr/>
              </p14:nvContentPartPr>
              <p14:xfrm>
                <a:off x="4985438" y="4627223"/>
                <a:ext cx="3957480" cy="313560"/>
              </p14:xfrm>
            </p:contentPart>
          </mc:Choice>
          <mc:Fallback>
            <p:pic>
              <p:nvPicPr>
                <p:cNvPr id="53" name="Ink 52">
                  <a:extLst>
                    <a:ext uri="{FF2B5EF4-FFF2-40B4-BE49-F238E27FC236}">
                      <a16:creationId xmlns:a16="http://schemas.microsoft.com/office/drawing/2014/main" id="{EB199456-7A07-B6DB-C9D2-A8F3437FA407}"/>
                    </a:ext>
                  </a:extLst>
                </p:cNvPr>
                <p:cNvPicPr/>
                <p:nvPr/>
              </p:nvPicPr>
              <p:blipFill>
                <a:blip r:embed="rId102"/>
                <a:stretch>
                  <a:fillRect/>
                </a:stretch>
              </p:blipFill>
              <p:spPr>
                <a:xfrm>
                  <a:off x="4976438" y="4618223"/>
                  <a:ext cx="397512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54" name="Ink 53">
                  <a:extLst>
                    <a:ext uri="{FF2B5EF4-FFF2-40B4-BE49-F238E27FC236}">
                      <a16:creationId xmlns:a16="http://schemas.microsoft.com/office/drawing/2014/main" id="{D15D6163-6964-A48E-C82C-19C85244DAB7}"/>
                    </a:ext>
                  </a:extLst>
                </p14:cNvPr>
                <p14:cNvContentPartPr/>
                <p14:nvPr/>
              </p14:nvContentPartPr>
              <p14:xfrm>
                <a:off x="8823038" y="4540463"/>
                <a:ext cx="228240" cy="248040"/>
              </p14:xfrm>
            </p:contentPart>
          </mc:Choice>
          <mc:Fallback>
            <p:pic>
              <p:nvPicPr>
                <p:cNvPr id="54" name="Ink 53">
                  <a:extLst>
                    <a:ext uri="{FF2B5EF4-FFF2-40B4-BE49-F238E27FC236}">
                      <a16:creationId xmlns:a16="http://schemas.microsoft.com/office/drawing/2014/main" id="{D15D6163-6964-A48E-C82C-19C85244DAB7}"/>
                    </a:ext>
                  </a:extLst>
                </p:cNvPr>
                <p:cNvPicPr/>
                <p:nvPr/>
              </p:nvPicPr>
              <p:blipFill>
                <a:blip r:embed="rId104"/>
                <a:stretch>
                  <a:fillRect/>
                </a:stretch>
              </p:blipFill>
              <p:spPr>
                <a:xfrm>
                  <a:off x="8814038" y="4531463"/>
                  <a:ext cx="24588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71" name="Ink 70">
                  <a:extLst>
                    <a:ext uri="{FF2B5EF4-FFF2-40B4-BE49-F238E27FC236}">
                      <a16:creationId xmlns:a16="http://schemas.microsoft.com/office/drawing/2014/main" id="{65587826-FB0C-72BD-C103-FB81C9A9EB78}"/>
                    </a:ext>
                  </a:extLst>
                </p14:cNvPr>
                <p14:cNvContentPartPr/>
                <p14:nvPr/>
              </p14:nvContentPartPr>
              <p14:xfrm>
                <a:off x="1088438" y="3447863"/>
                <a:ext cx="201960" cy="172440"/>
              </p14:xfrm>
            </p:contentPart>
          </mc:Choice>
          <mc:Fallback>
            <p:pic>
              <p:nvPicPr>
                <p:cNvPr id="71" name="Ink 70">
                  <a:extLst>
                    <a:ext uri="{FF2B5EF4-FFF2-40B4-BE49-F238E27FC236}">
                      <a16:creationId xmlns:a16="http://schemas.microsoft.com/office/drawing/2014/main" id="{65587826-FB0C-72BD-C103-FB81C9A9EB78}"/>
                    </a:ext>
                  </a:extLst>
                </p:cNvPr>
                <p:cNvPicPr/>
                <p:nvPr/>
              </p:nvPicPr>
              <p:blipFill>
                <a:blip r:embed="rId106"/>
                <a:stretch>
                  <a:fillRect/>
                </a:stretch>
              </p:blipFill>
              <p:spPr>
                <a:xfrm>
                  <a:off x="1079438" y="3439223"/>
                  <a:ext cx="21960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72" name="Ink 71">
                  <a:extLst>
                    <a:ext uri="{FF2B5EF4-FFF2-40B4-BE49-F238E27FC236}">
                      <a16:creationId xmlns:a16="http://schemas.microsoft.com/office/drawing/2014/main" id="{A81E0ED6-D6DA-CF78-21A6-D89C205C3351}"/>
                    </a:ext>
                  </a:extLst>
                </p14:cNvPr>
                <p14:cNvContentPartPr/>
                <p14:nvPr/>
              </p14:nvContentPartPr>
              <p14:xfrm>
                <a:off x="1326038" y="3324383"/>
                <a:ext cx="178200" cy="260640"/>
              </p14:xfrm>
            </p:contentPart>
          </mc:Choice>
          <mc:Fallback>
            <p:pic>
              <p:nvPicPr>
                <p:cNvPr id="72" name="Ink 71">
                  <a:extLst>
                    <a:ext uri="{FF2B5EF4-FFF2-40B4-BE49-F238E27FC236}">
                      <a16:creationId xmlns:a16="http://schemas.microsoft.com/office/drawing/2014/main" id="{A81E0ED6-D6DA-CF78-21A6-D89C205C3351}"/>
                    </a:ext>
                  </a:extLst>
                </p:cNvPr>
                <p:cNvPicPr/>
                <p:nvPr/>
              </p:nvPicPr>
              <p:blipFill>
                <a:blip r:embed="rId108"/>
                <a:stretch>
                  <a:fillRect/>
                </a:stretch>
              </p:blipFill>
              <p:spPr>
                <a:xfrm>
                  <a:off x="1317038" y="3315383"/>
                  <a:ext cx="19584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73" name="Ink 72">
                  <a:extLst>
                    <a:ext uri="{FF2B5EF4-FFF2-40B4-BE49-F238E27FC236}">
                      <a16:creationId xmlns:a16="http://schemas.microsoft.com/office/drawing/2014/main" id="{4D5A1915-3370-FDD6-EFB9-2E63BB00A546}"/>
                    </a:ext>
                  </a:extLst>
                </p14:cNvPr>
                <p14:cNvContentPartPr/>
                <p14:nvPr/>
              </p14:nvContentPartPr>
              <p14:xfrm>
                <a:off x="1576598" y="3387743"/>
                <a:ext cx="116280" cy="160920"/>
              </p14:xfrm>
            </p:contentPart>
          </mc:Choice>
          <mc:Fallback>
            <p:pic>
              <p:nvPicPr>
                <p:cNvPr id="73" name="Ink 72">
                  <a:extLst>
                    <a:ext uri="{FF2B5EF4-FFF2-40B4-BE49-F238E27FC236}">
                      <a16:creationId xmlns:a16="http://schemas.microsoft.com/office/drawing/2014/main" id="{4D5A1915-3370-FDD6-EFB9-2E63BB00A546}"/>
                    </a:ext>
                  </a:extLst>
                </p:cNvPr>
                <p:cNvPicPr/>
                <p:nvPr/>
              </p:nvPicPr>
              <p:blipFill>
                <a:blip r:embed="rId110"/>
                <a:stretch>
                  <a:fillRect/>
                </a:stretch>
              </p:blipFill>
              <p:spPr>
                <a:xfrm>
                  <a:off x="1567958" y="3379103"/>
                  <a:ext cx="13392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74" name="Ink 73">
                  <a:extLst>
                    <a:ext uri="{FF2B5EF4-FFF2-40B4-BE49-F238E27FC236}">
                      <a16:creationId xmlns:a16="http://schemas.microsoft.com/office/drawing/2014/main" id="{7C04F0B5-E6DD-7DE0-B663-982B857E6C26}"/>
                    </a:ext>
                  </a:extLst>
                </p14:cNvPr>
                <p14:cNvContentPartPr/>
                <p14:nvPr/>
              </p14:nvContentPartPr>
              <p14:xfrm>
                <a:off x="1997078" y="3291263"/>
                <a:ext cx="252000" cy="242640"/>
              </p14:xfrm>
            </p:contentPart>
          </mc:Choice>
          <mc:Fallback>
            <p:pic>
              <p:nvPicPr>
                <p:cNvPr id="74" name="Ink 73">
                  <a:extLst>
                    <a:ext uri="{FF2B5EF4-FFF2-40B4-BE49-F238E27FC236}">
                      <a16:creationId xmlns:a16="http://schemas.microsoft.com/office/drawing/2014/main" id="{7C04F0B5-E6DD-7DE0-B663-982B857E6C26}"/>
                    </a:ext>
                  </a:extLst>
                </p:cNvPr>
                <p:cNvPicPr/>
                <p:nvPr/>
              </p:nvPicPr>
              <p:blipFill>
                <a:blip r:embed="rId112"/>
                <a:stretch>
                  <a:fillRect/>
                </a:stretch>
              </p:blipFill>
              <p:spPr>
                <a:xfrm>
                  <a:off x="1988438" y="3282623"/>
                  <a:ext cx="26964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75" name="Ink 74">
                  <a:extLst>
                    <a:ext uri="{FF2B5EF4-FFF2-40B4-BE49-F238E27FC236}">
                      <a16:creationId xmlns:a16="http://schemas.microsoft.com/office/drawing/2014/main" id="{0FBE6878-DAF2-E478-EAB7-253C5872BBCF}"/>
                    </a:ext>
                  </a:extLst>
                </p14:cNvPr>
                <p14:cNvContentPartPr/>
                <p14:nvPr/>
              </p14:nvContentPartPr>
              <p14:xfrm>
                <a:off x="2335118" y="3378743"/>
                <a:ext cx="132120" cy="146880"/>
              </p14:xfrm>
            </p:contentPart>
          </mc:Choice>
          <mc:Fallback>
            <p:pic>
              <p:nvPicPr>
                <p:cNvPr id="75" name="Ink 74">
                  <a:extLst>
                    <a:ext uri="{FF2B5EF4-FFF2-40B4-BE49-F238E27FC236}">
                      <a16:creationId xmlns:a16="http://schemas.microsoft.com/office/drawing/2014/main" id="{0FBE6878-DAF2-E478-EAB7-253C5872BBCF}"/>
                    </a:ext>
                  </a:extLst>
                </p:cNvPr>
                <p:cNvPicPr/>
                <p:nvPr/>
              </p:nvPicPr>
              <p:blipFill>
                <a:blip r:embed="rId114"/>
                <a:stretch>
                  <a:fillRect/>
                </a:stretch>
              </p:blipFill>
              <p:spPr>
                <a:xfrm>
                  <a:off x="2326478" y="3370103"/>
                  <a:ext cx="14976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76" name="Ink 75">
                  <a:extLst>
                    <a:ext uri="{FF2B5EF4-FFF2-40B4-BE49-F238E27FC236}">
                      <a16:creationId xmlns:a16="http://schemas.microsoft.com/office/drawing/2014/main" id="{826AF16F-0A0A-ACE7-DD4F-982479DAF85C}"/>
                    </a:ext>
                  </a:extLst>
                </p14:cNvPr>
                <p14:cNvContentPartPr/>
                <p14:nvPr/>
              </p14:nvContentPartPr>
              <p14:xfrm>
                <a:off x="2492438" y="3374783"/>
                <a:ext cx="140400" cy="273240"/>
              </p14:xfrm>
            </p:contentPart>
          </mc:Choice>
          <mc:Fallback>
            <p:pic>
              <p:nvPicPr>
                <p:cNvPr id="76" name="Ink 75">
                  <a:extLst>
                    <a:ext uri="{FF2B5EF4-FFF2-40B4-BE49-F238E27FC236}">
                      <a16:creationId xmlns:a16="http://schemas.microsoft.com/office/drawing/2014/main" id="{826AF16F-0A0A-ACE7-DD4F-982479DAF85C}"/>
                    </a:ext>
                  </a:extLst>
                </p:cNvPr>
                <p:cNvPicPr/>
                <p:nvPr/>
              </p:nvPicPr>
              <p:blipFill>
                <a:blip r:embed="rId116"/>
                <a:stretch>
                  <a:fillRect/>
                </a:stretch>
              </p:blipFill>
              <p:spPr>
                <a:xfrm>
                  <a:off x="2483798" y="3365783"/>
                  <a:ext cx="15804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77" name="Ink 76">
                  <a:extLst>
                    <a:ext uri="{FF2B5EF4-FFF2-40B4-BE49-F238E27FC236}">
                      <a16:creationId xmlns:a16="http://schemas.microsoft.com/office/drawing/2014/main" id="{55877E66-5528-D064-4AD3-BC0069D82DE2}"/>
                    </a:ext>
                  </a:extLst>
                </p14:cNvPr>
                <p14:cNvContentPartPr/>
                <p14:nvPr/>
              </p14:nvContentPartPr>
              <p14:xfrm>
                <a:off x="2630318" y="3267863"/>
                <a:ext cx="75960" cy="203040"/>
              </p14:xfrm>
            </p:contentPart>
          </mc:Choice>
          <mc:Fallback>
            <p:pic>
              <p:nvPicPr>
                <p:cNvPr id="77" name="Ink 76">
                  <a:extLst>
                    <a:ext uri="{FF2B5EF4-FFF2-40B4-BE49-F238E27FC236}">
                      <a16:creationId xmlns:a16="http://schemas.microsoft.com/office/drawing/2014/main" id="{55877E66-5528-D064-4AD3-BC0069D82DE2}"/>
                    </a:ext>
                  </a:extLst>
                </p:cNvPr>
                <p:cNvPicPr/>
                <p:nvPr/>
              </p:nvPicPr>
              <p:blipFill>
                <a:blip r:embed="rId118"/>
                <a:stretch>
                  <a:fillRect/>
                </a:stretch>
              </p:blipFill>
              <p:spPr>
                <a:xfrm>
                  <a:off x="2621678" y="3258863"/>
                  <a:ext cx="9360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78" name="Ink 77">
                  <a:extLst>
                    <a:ext uri="{FF2B5EF4-FFF2-40B4-BE49-F238E27FC236}">
                      <a16:creationId xmlns:a16="http://schemas.microsoft.com/office/drawing/2014/main" id="{75292C5C-01A7-148A-4378-377577EA43A5}"/>
                    </a:ext>
                  </a:extLst>
                </p14:cNvPr>
                <p14:cNvContentPartPr/>
                <p14:nvPr/>
              </p14:nvContentPartPr>
              <p14:xfrm>
                <a:off x="2800238" y="3341663"/>
                <a:ext cx="465120" cy="417600"/>
              </p14:xfrm>
            </p:contentPart>
          </mc:Choice>
          <mc:Fallback>
            <p:pic>
              <p:nvPicPr>
                <p:cNvPr id="78" name="Ink 77">
                  <a:extLst>
                    <a:ext uri="{FF2B5EF4-FFF2-40B4-BE49-F238E27FC236}">
                      <a16:creationId xmlns:a16="http://schemas.microsoft.com/office/drawing/2014/main" id="{75292C5C-01A7-148A-4378-377577EA43A5}"/>
                    </a:ext>
                  </a:extLst>
                </p:cNvPr>
                <p:cNvPicPr/>
                <p:nvPr/>
              </p:nvPicPr>
              <p:blipFill>
                <a:blip r:embed="rId120"/>
                <a:stretch>
                  <a:fillRect/>
                </a:stretch>
              </p:blipFill>
              <p:spPr>
                <a:xfrm>
                  <a:off x="2791238" y="3332663"/>
                  <a:ext cx="482760" cy="43524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83" name="Ink 82">
                  <a:extLst>
                    <a:ext uri="{FF2B5EF4-FFF2-40B4-BE49-F238E27FC236}">
                      <a16:creationId xmlns:a16="http://schemas.microsoft.com/office/drawing/2014/main" id="{57B026EB-E683-ADCE-8DDA-79B63DEE871D}"/>
                    </a:ext>
                  </a:extLst>
                </p14:cNvPr>
                <p14:cNvContentPartPr/>
                <p14:nvPr/>
              </p14:nvContentPartPr>
              <p14:xfrm>
                <a:off x="10204358" y="3542903"/>
                <a:ext cx="222120" cy="340920"/>
              </p14:xfrm>
            </p:contentPart>
          </mc:Choice>
          <mc:Fallback>
            <p:pic>
              <p:nvPicPr>
                <p:cNvPr id="83" name="Ink 82">
                  <a:extLst>
                    <a:ext uri="{FF2B5EF4-FFF2-40B4-BE49-F238E27FC236}">
                      <a16:creationId xmlns:a16="http://schemas.microsoft.com/office/drawing/2014/main" id="{57B026EB-E683-ADCE-8DDA-79B63DEE871D}"/>
                    </a:ext>
                  </a:extLst>
                </p:cNvPr>
                <p:cNvPicPr/>
                <p:nvPr/>
              </p:nvPicPr>
              <p:blipFill>
                <a:blip r:embed="rId122"/>
                <a:stretch>
                  <a:fillRect/>
                </a:stretch>
              </p:blipFill>
              <p:spPr>
                <a:xfrm>
                  <a:off x="10195358" y="3534263"/>
                  <a:ext cx="23976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84" name="Ink 83">
                  <a:extLst>
                    <a:ext uri="{FF2B5EF4-FFF2-40B4-BE49-F238E27FC236}">
                      <a16:creationId xmlns:a16="http://schemas.microsoft.com/office/drawing/2014/main" id="{49EA20FC-0901-225A-CB78-BDC3132463FD}"/>
                    </a:ext>
                  </a:extLst>
                </p14:cNvPr>
                <p14:cNvContentPartPr/>
                <p14:nvPr/>
              </p14:nvContentPartPr>
              <p14:xfrm>
                <a:off x="10050638" y="3431663"/>
                <a:ext cx="627120" cy="617040"/>
              </p14:xfrm>
            </p:contentPart>
          </mc:Choice>
          <mc:Fallback>
            <p:pic>
              <p:nvPicPr>
                <p:cNvPr id="84" name="Ink 83">
                  <a:extLst>
                    <a:ext uri="{FF2B5EF4-FFF2-40B4-BE49-F238E27FC236}">
                      <a16:creationId xmlns:a16="http://schemas.microsoft.com/office/drawing/2014/main" id="{49EA20FC-0901-225A-CB78-BDC3132463FD}"/>
                    </a:ext>
                  </a:extLst>
                </p:cNvPr>
                <p:cNvPicPr/>
                <p:nvPr/>
              </p:nvPicPr>
              <p:blipFill>
                <a:blip r:embed="rId124"/>
                <a:stretch>
                  <a:fillRect/>
                </a:stretch>
              </p:blipFill>
              <p:spPr>
                <a:xfrm>
                  <a:off x="10041998" y="3422663"/>
                  <a:ext cx="644760" cy="63468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89" name="Ink 88">
                  <a:extLst>
                    <a:ext uri="{FF2B5EF4-FFF2-40B4-BE49-F238E27FC236}">
                      <a16:creationId xmlns:a16="http://schemas.microsoft.com/office/drawing/2014/main" id="{1E21A950-06CE-A016-5251-7B0E8DDB73B9}"/>
                    </a:ext>
                  </a:extLst>
                </p14:cNvPr>
                <p14:cNvContentPartPr/>
                <p14:nvPr/>
              </p14:nvContentPartPr>
              <p14:xfrm>
                <a:off x="4076798" y="3644063"/>
                <a:ext cx="2665800" cy="1002240"/>
              </p14:xfrm>
            </p:contentPart>
          </mc:Choice>
          <mc:Fallback>
            <p:pic>
              <p:nvPicPr>
                <p:cNvPr id="89" name="Ink 88">
                  <a:extLst>
                    <a:ext uri="{FF2B5EF4-FFF2-40B4-BE49-F238E27FC236}">
                      <a16:creationId xmlns:a16="http://schemas.microsoft.com/office/drawing/2014/main" id="{1E21A950-06CE-A016-5251-7B0E8DDB73B9}"/>
                    </a:ext>
                  </a:extLst>
                </p:cNvPr>
                <p:cNvPicPr/>
                <p:nvPr/>
              </p:nvPicPr>
              <p:blipFill>
                <a:blip r:embed="rId126"/>
                <a:stretch>
                  <a:fillRect/>
                </a:stretch>
              </p:blipFill>
              <p:spPr>
                <a:xfrm>
                  <a:off x="4067798" y="3635063"/>
                  <a:ext cx="2683440" cy="101988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90" name="Ink 89">
                  <a:extLst>
                    <a:ext uri="{FF2B5EF4-FFF2-40B4-BE49-F238E27FC236}">
                      <a16:creationId xmlns:a16="http://schemas.microsoft.com/office/drawing/2014/main" id="{9CCC3E9A-C5AA-773A-9656-65B2B5DA643B}"/>
                    </a:ext>
                  </a:extLst>
                </p14:cNvPr>
                <p14:cNvContentPartPr/>
                <p14:nvPr/>
              </p14:nvContentPartPr>
              <p14:xfrm>
                <a:off x="3951518" y="4247783"/>
                <a:ext cx="201960" cy="130320"/>
              </p14:xfrm>
            </p:contentPart>
          </mc:Choice>
          <mc:Fallback>
            <p:pic>
              <p:nvPicPr>
                <p:cNvPr id="90" name="Ink 89">
                  <a:extLst>
                    <a:ext uri="{FF2B5EF4-FFF2-40B4-BE49-F238E27FC236}">
                      <a16:creationId xmlns:a16="http://schemas.microsoft.com/office/drawing/2014/main" id="{9CCC3E9A-C5AA-773A-9656-65B2B5DA643B}"/>
                    </a:ext>
                  </a:extLst>
                </p:cNvPr>
                <p:cNvPicPr/>
                <p:nvPr/>
              </p:nvPicPr>
              <p:blipFill>
                <a:blip r:embed="rId128"/>
                <a:stretch>
                  <a:fillRect/>
                </a:stretch>
              </p:blipFill>
              <p:spPr>
                <a:xfrm>
                  <a:off x="3942878" y="4239143"/>
                  <a:ext cx="21960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91" name="Ink 90">
                  <a:extLst>
                    <a:ext uri="{FF2B5EF4-FFF2-40B4-BE49-F238E27FC236}">
                      <a16:creationId xmlns:a16="http://schemas.microsoft.com/office/drawing/2014/main" id="{AEBB3C26-F036-B607-3030-0BD3555445B9}"/>
                    </a:ext>
                  </a:extLst>
                </p14:cNvPr>
                <p14:cNvContentPartPr/>
                <p14:nvPr/>
              </p14:nvContentPartPr>
              <p14:xfrm>
                <a:off x="4109918" y="4243823"/>
                <a:ext cx="188280" cy="167040"/>
              </p14:xfrm>
            </p:contentPart>
          </mc:Choice>
          <mc:Fallback>
            <p:pic>
              <p:nvPicPr>
                <p:cNvPr id="91" name="Ink 90">
                  <a:extLst>
                    <a:ext uri="{FF2B5EF4-FFF2-40B4-BE49-F238E27FC236}">
                      <a16:creationId xmlns:a16="http://schemas.microsoft.com/office/drawing/2014/main" id="{AEBB3C26-F036-B607-3030-0BD3555445B9}"/>
                    </a:ext>
                  </a:extLst>
                </p:cNvPr>
                <p:cNvPicPr/>
                <p:nvPr/>
              </p:nvPicPr>
              <p:blipFill>
                <a:blip r:embed="rId130"/>
                <a:stretch>
                  <a:fillRect/>
                </a:stretch>
              </p:blipFill>
              <p:spPr>
                <a:xfrm>
                  <a:off x="4100918" y="4234823"/>
                  <a:ext cx="20592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93" name="Ink 92">
                  <a:extLst>
                    <a:ext uri="{FF2B5EF4-FFF2-40B4-BE49-F238E27FC236}">
                      <a16:creationId xmlns:a16="http://schemas.microsoft.com/office/drawing/2014/main" id="{F3E67083-0095-7C16-F1E0-76DE0C92F260}"/>
                    </a:ext>
                  </a:extLst>
                </p14:cNvPr>
                <p14:cNvContentPartPr/>
                <p14:nvPr/>
              </p14:nvContentPartPr>
              <p14:xfrm>
                <a:off x="1903478" y="4178303"/>
                <a:ext cx="64440" cy="96480"/>
              </p14:xfrm>
            </p:contentPart>
          </mc:Choice>
          <mc:Fallback>
            <p:pic>
              <p:nvPicPr>
                <p:cNvPr id="93" name="Ink 92">
                  <a:extLst>
                    <a:ext uri="{FF2B5EF4-FFF2-40B4-BE49-F238E27FC236}">
                      <a16:creationId xmlns:a16="http://schemas.microsoft.com/office/drawing/2014/main" id="{F3E67083-0095-7C16-F1E0-76DE0C92F260}"/>
                    </a:ext>
                  </a:extLst>
                </p:cNvPr>
                <p:cNvPicPr/>
                <p:nvPr/>
              </p:nvPicPr>
              <p:blipFill>
                <a:blip r:embed="rId132"/>
                <a:stretch>
                  <a:fillRect/>
                </a:stretch>
              </p:blipFill>
              <p:spPr>
                <a:xfrm>
                  <a:off x="1894478" y="4169663"/>
                  <a:ext cx="8208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94" name="Ink 93">
                  <a:extLst>
                    <a:ext uri="{FF2B5EF4-FFF2-40B4-BE49-F238E27FC236}">
                      <a16:creationId xmlns:a16="http://schemas.microsoft.com/office/drawing/2014/main" id="{26E89029-4B11-F967-D428-25EEEF314606}"/>
                    </a:ext>
                  </a:extLst>
                </p14:cNvPr>
                <p14:cNvContentPartPr/>
                <p14:nvPr/>
              </p14:nvContentPartPr>
              <p14:xfrm>
                <a:off x="2041718" y="4059143"/>
                <a:ext cx="178920" cy="224640"/>
              </p14:xfrm>
            </p:contentPart>
          </mc:Choice>
          <mc:Fallback>
            <p:pic>
              <p:nvPicPr>
                <p:cNvPr id="94" name="Ink 93">
                  <a:extLst>
                    <a:ext uri="{FF2B5EF4-FFF2-40B4-BE49-F238E27FC236}">
                      <a16:creationId xmlns:a16="http://schemas.microsoft.com/office/drawing/2014/main" id="{26E89029-4B11-F967-D428-25EEEF314606}"/>
                    </a:ext>
                  </a:extLst>
                </p:cNvPr>
                <p:cNvPicPr/>
                <p:nvPr/>
              </p:nvPicPr>
              <p:blipFill>
                <a:blip r:embed="rId134"/>
                <a:stretch>
                  <a:fillRect/>
                </a:stretch>
              </p:blipFill>
              <p:spPr>
                <a:xfrm>
                  <a:off x="2032718" y="4050503"/>
                  <a:ext cx="19656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95" name="Ink 94">
                  <a:extLst>
                    <a:ext uri="{FF2B5EF4-FFF2-40B4-BE49-F238E27FC236}">
                      <a16:creationId xmlns:a16="http://schemas.microsoft.com/office/drawing/2014/main" id="{3BEB6203-60A7-0168-0BB1-BC692D578576}"/>
                    </a:ext>
                  </a:extLst>
                </p14:cNvPr>
                <p14:cNvContentPartPr/>
                <p14:nvPr/>
              </p14:nvContentPartPr>
              <p14:xfrm>
                <a:off x="2267078" y="3948623"/>
                <a:ext cx="153360" cy="261360"/>
              </p14:xfrm>
            </p:contentPart>
          </mc:Choice>
          <mc:Fallback>
            <p:pic>
              <p:nvPicPr>
                <p:cNvPr id="95" name="Ink 94">
                  <a:extLst>
                    <a:ext uri="{FF2B5EF4-FFF2-40B4-BE49-F238E27FC236}">
                      <a16:creationId xmlns:a16="http://schemas.microsoft.com/office/drawing/2014/main" id="{3BEB6203-60A7-0168-0BB1-BC692D578576}"/>
                    </a:ext>
                  </a:extLst>
                </p:cNvPr>
                <p:cNvPicPr/>
                <p:nvPr/>
              </p:nvPicPr>
              <p:blipFill>
                <a:blip r:embed="rId136"/>
                <a:stretch>
                  <a:fillRect/>
                </a:stretch>
              </p:blipFill>
              <p:spPr>
                <a:xfrm>
                  <a:off x="2258438" y="3939623"/>
                  <a:ext cx="17100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96" name="Ink 95">
                  <a:extLst>
                    <a:ext uri="{FF2B5EF4-FFF2-40B4-BE49-F238E27FC236}">
                      <a16:creationId xmlns:a16="http://schemas.microsoft.com/office/drawing/2014/main" id="{214FA959-41A7-F733-205E-0DC3E3F71B2F}"/>
                    </a:ext>
                  </a:extLst>
                </p14:cNvPr>
                <p14:cNvContentPartPr/>
                <p14:nvPr/>
              </p14:nvContentPartPr>
              <p14:xfrm>
                <a:off x="2458598" y="4009103"/>
                <a:ext cx="137520" cy="173160"/>
              </p14:xfrm>
            </p:contentPart>
          </mc:Choice>
          <mc:Fallback>
            <p:pic>
              <p:nvPicPr>
                <p:cNvPr id="96" name="Ink 95">
                  <a:extLst>
                    <a:ext uri="{FF2B5EF4-FFF2-40B4-BE49-F238E27FC236}">
                      <a16:creationId xmlns:a16="http://schemas.microsoft.com/office/drawing/2014/main" id="{214FA959-41A7-F733-205E-0DC3E3F71B2F}"/>
                    </a:ext>
                  </a:extLst>
                </p:cNvPr>
                <p:cNvPicPr/>
                <p:nvPr/>
              </p:nvPicPr>
              <p:blipFill>
                <a:blip r:embed="rId138"/>
                <a:stretch>
                  <a:fillRect/>
                </a:stretch>
              </p:blipFill>
              <p:spPr>
                <a:xfrm>
                  <a:off x="2449598" y="4000103"/>
                  <a:ext cx="15516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97" name="Ink 96">
                  <a:extLst>
                    <a:ext uri="{FF2B5EF4-FFF2-40B4-BE49-F238E27FC236}">
                      <a16:creationId xmlns:a16="http://schemas.microsoft.com/office/drawing/2014/main" id="{E111B223-1305-47B7-2075-099D9FA6FAE8}"/>
                    </a:ext>
                  </a:extLst>
                </p14:cNvPr>
                <p14:cNvContentPartPr/>
                <p14:nvPr/>
              </p14:nvContentPartPr>
              <p14:xfrm>
                <a:off x="2604398" y="3955103"/>
                <a:ext cx="164160" cy="197640"/>
              </p14:xfrm>
            </p:contentPart>
          </mc:Choice>
          <mc:Fallback>
            <p:pic>
              <p:nvPicPr>
                <p:cNvPr id="97" name="Ink 96">
                  <a:extLst>
                    <a:ext uri="{FF2B5EF4-FFF2-40B4-BE49-F238E27FC236}">
                      <a16:creationId xmlns:a16="http://schemas.microsoft.com/office/drawing/2014/main" id="{E111B223-1305-47B7-2075-099D9FA6FAE8}"/>
                    </a:ext>
                  </a:extLst>
                </p:cNvPr>
                <p:cNvPicPr/>
                <p:nvPr/>
              </p:nvPicPr>
              <p:blipFill>
                <a:blip r:embed="rId140"/>
                <a:stretch>
                  <a:fillRect/>
                </a:stretch>
              </p:blipFill>
              <p:spPr>
                <a:xfrm>
                  <a:off x="2595398" y="3946463"/>
                  <a:ext cx="18180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98" name="Ink 97">
                  <a:extLst>
                    <a:ext uri="{FF2B5EF4-FFF2-40B4-BE49-F238E27FC236}">
                      <a16:creationId xmlns:a16="http://schemas.microsoft.com/office/drawing/2014/main" id="{6D224FD2-2FE6-16E1-5A32-DF9689F79A92}"/>
                    </a:ext>
                  </a:extLst>
                </p14:cNvPr>
                <p14:cNvContentPartPr/>
                <p14:nvPr/>
              </p14:nvContentPartPr>
              <p14:xfrm>
                <a:off x="2755958" y="3939623"/>
                <a:ext cx="152640" cy="174600"/>
              </p14:xfrm>
            </p:contentPart>
          </mc:Choice>
          <mc:Fallback>
            <p:pic>
              <p:nvPicPr>
                <p:cNvPr id="98" name="Ink 97">
                  <a:extLst>
                    <a:ext uri="{FF2B5EF4-FFF2-40B4-BE49-F238E27FC236}">
                      <a16:creationId xmlns:a16="http://schemas.microsoft.com/office/drawing/2014/main" id="{6D224FD2-2FE6-16E1-5A32-DF9689F79A92}"/>
                    </a:ext>
                  </a:extLst>
                </p:cNvPr>
                <p:cNvPicPr/>
                <p:nvPr/>
              </p:nvPicPr>
              <p:blipFill>
                <a:blip r:embed="rId142"/>
                <a:stretch>
                  <a:fillRect/>
                </a:stretch>
              </p:blipFill>
              <p:spPr>
                <a:xfrm>
                  <a:off x="2747318" y="3930983"/>
                  <a:ext cx="17028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99" name="Ink 98">
                  <a:extLst>
                    <a:ext uri="{FF2B5EF4-FFF2-40B4-BE49-F238E27FC236}">
                      <a16:creationId xmlns:a16="http://schemas.microsoft.com/office/drawing/2014/main" id="{EF1B20A8-F52F-6FCE-52FD-65A12DF51707}"/>
                    </a:ext>
                  </a:extLst>
                </p14:cNvPr>
                <p14:cNvContentPartPr/>
                <p14:nvPr/>
              </p14:nvContentPartPr>
              <p14:xfrm>
                <a:off x="2989238" y="3966623"/>
                <a:ext cx="152640" cy="75240"/>
              </p14:xfrm>
            </p:contentPart>
          </mc:Choice>
          <mc:Fallback>
            <p:pic>
              <p:nvPicPr>
                <p:cNvPr id="99" name="Ink 98">
                  <a:extLst>
                    <a:ext uri="{FF2B5EF4-FFF2-40B4-BE49-F238E27FC236}">
                      <a16:creationId xmlns:a16="http://schemas.microsoft.com/office/drawing/2014/main" id="{EF1B20A8-F52F-6FCE-52FD-65A12DF51707}"/>
                    </a:ext>
                  </a:extLst>
                </p:cNvPr>
                <p:cNvPicPr/>
                <p:nvPr/>
              </p:nvPicPr>
              <p:blipFill>
                <a:blip r:embed="rId144"/>
                <a:stretch>
                  <a:fillRect/>
                </a:stretch>
              </p:blipFill>
              <p:spPr>
                <a:xfrm>
                  <a:off x="2980598" y="3957623"/>
                  <a:ext cx="17028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00" name="Ink 99">
                  <a:extLst>
                    <a:ext uri="{FF2B5EF4-FFF2-40B4-BE49-F238E27FC236}">
                      <a16:creationId xmlns:a16="http://schemas.microsoft.com/office/drawing/2014/main" id="{1405D495-5661-E5A9-6DB1-A5DC3290B73F}"/>
                    </a:ext>
                  </a:extLst>
                </p14:cNvPr>
                <p14:cNvContentPartPr/>
                <p14:nvPr/>
              </p14:nvContentPartPr>
              <p14:xfrm>
                <a:off x="3258878" y="3837023"/>
                <a:ext cx="139320" cy="296640"/>
              </p14:xfrm>
            </p:contentPart>
          </mc:Choice>
          <mc:Fallback>
            <p:pic>
              <p:nvPicPr>
                <p:cNvPr id="100" name="Ink 99">
                  <a:extLst>
                    <a:ext uri="{FF2B5EF4-FFF2-40B4-BE49-F238E27FC236}">
                      <a16:creationId xmlns:a16="http://schemas.microsoft.com/office/drawing/2014/main" id="{1405D495-5661-E5A9-6DB1-A5DC3290B73F}"/>
                    </a:ext>
                  </a:extLst>
                </p:cNvPr>
                <p:cNvPicPr/>
                <p:nvPr/>
              </p:nvPicPr>
              <p:blipFill>
                <a:blip r:embed="rId146"/>
                <a:stretch>
                  <a:fillRect/>
                </a:stretch>
              </p:blipFill>
              <p:spPr>
                <a:xfrm>
                  <a:off x="3249878" y="3828383"/>
                  <a:ext cx="15696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01" name="Ink 100">
                  <a:extLst>
                    <a:ext uri="{FF2B5EF4-FFF2-40B4-BE49-F238E27FC236}">
                      <a16:creationId xmlns:a16="http://schemas.microsoft.com/office/drawing/2014/main" id="{187EED85-4098-2035-3598-D7D741BB62B3}"/>
                    </a:ext>
                  </a:extLst>
                </p14:cNvPr>
                <p14:cNvContentPartPr/>
                <p14:nvPr/>
              </p14:nvContentPartPr>
              <p14:xfrm>
                <a:off x="3406118" y="3777623"/>
                <a:ext cx="289800" cy="199440"/>
              </p14:xfrm>
            </p:contentPart>
          </mc:Choice>
          <mc:Fallback>
            <p:pic>
              <p:nvPicPr>
                <p:cNvPr id="101" name="Ink 100">
                  <a:extLst>
                    <a:ext uri="{FF2B5EF4-FFF2-40B4-BE49-F238E27FC236}">
                      <a16:creationId xmlns:a16="http://schemas.microsoft.com/office/drawing/2014/main" id="{187EED85-4098-2035-3598-D7D741BB62B3}"/>
                    </a:ext>
                  </a:extLst>
                </p:cNvPr>
                <p:cNvPicPr/>
                <p:nvPr/>
              </p:nvPicPr>
              <p:blipFill>
                <a:blip r:embed="rId148"/>
                <a:stretch>
                  <a:fillRect/>
                </a:stretch>
              </p:blipFill>
              <p:spPr>
                <a:xfrm>
                  <a:off x="3397478" y="3768623"/>
                  <a:ext cx="30744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02" name="Ink 101">
                  <a:extLst>
                    <a:ext uri="{FF2B5EF4-FFF2-40B4-BE49-F238E27FC236}">
                      <a16:creationId xmlns:a16="http://schemas.microsoft.com/office/drawing/2014/main" id="{94BC47BC-DF49-0D74-53F5-C7E975E297C3}"/>
                    </a:ext>
                  </a:extLst>
                </p14:cNvPr>
                <p14:cNvContentPartPr/>
                <p14:nvPr/>
              </p14:nvContentPartPr>
              <p14:xfrm>
                <a:off x="3608438" y="3622823"/>
                <a:ext cx="49320" cy="104040"/>
              </p14:xfrm>
            </p:contentPart>
          </mc:Choice>
          <mc:Fallback>
            <p:pic>
              <p:nvPicPr>
                <p:cNvPr id="102" name="Ink 101">
                  <a:extLst>
                    <a:ext uri="{FF2B5EF4-FFF2-40B4-BE49-F238E27FC236}">
                      <a16:creationId xmlns:a16="http://schemas.microsoft.com/office/drawing/2014/main" id="{94BC47BC-DF49-0D74-53F5-C7E975E297C3}"/>
                    </a:ext>
                  </a:extLst>
                </p:cNvPr>
                <p:cNvPicPr/>
                <p:nvPr/>
              </p:nvPicPr>
              <p:blipFill>
                <a:blip r:embed="rId150"/>
                <a:stretch>
                  <a:fillRect/>
                </a:stretch>
              </p:blipFill>
              <p:spPr>
                <a:xfrm>
                  <a:off x="3599438" y="3613823"/>
                  <a:ext cx="6696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03" name="Ink 102">
                  <a:extLst>
                    <a:ext uri="{FF2B5EF4-FFF2-40B4-BE49-F238E27FC236}">
                      <a16:creationId xmlns:a16="http://schemas.microsoft.com/office/drawing/2014/main" id="{6A873E47-154C-352D-1395-F33BC17621FA}"/>
                    </a:ext>
                  </a:extLst>
                </p14:cNvPr>
                <p14:cNvContentPartPr/>
                <p14:nvPr/>
              </p14:nvContentPartPr>
              <p14:xfrm>
                <a:off x="3726158" y="3752423"/>
                <a:ext cx="119160" cy="145800"/>
              </p14:xfrm>
            </p:contentPart>
          </mc:Choice>
          <mc:Fallback>
            <p:pic>
              <p:nvPicPr>
                <p:cNvPr id="103" name="Ink 102">
                  <a:extLst>
                    <a:ext uri="{FF2B5EF4-FFF2-40B4-BE49-F238E27FC236}">
                      <a16:creationId xmlns:a16="http://schemas.microsoft.com/office/drawing/2014/main" id="{6A873E47-154C-352D-1395-F33BC17621FA}"/>
                    </a:ext>
                  </a:extLst>
                </p:cNvPr>
                <p:cNvPicPr/>
                <p:nvPr/>
              </p:nvPicPr>
              <p:blipFill>
                <a:blip r:embed="rId152"/>
                <a:stretch>
                  <a:fillRect/>
                </a:stretch>
              </p:blipFill>
              <p:spPr>
                <a:xfrm>
                  <a:off x="3717518" y="3743783"/>
                  <a:ext cx="13680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04" name="Ink 103">
                  <a:extLst>
                    <a:ext uri="{FF2B5EF4-FFF2-40B4-BE49-F238E27FC236}">
                      <a16:creationId xmlns:a16="http://schemas.microsoft.com/office/drawing/2014/main" id="{658DC11C-587E-006F-552E-796AEED5644F}"/>
                    </a:ext>
                  </a:extLst>
                </p14:cNvPr>
                <p14:cNvContentPartPr/>
                <p14:nvPr/>
              </p14:nvContentPartPr>
              <p14:xfrm>
                <a:off x="3888158" y="3495383"/>
                <a:ext cx="225360" cy="356400"/>
              </p14:xfrm>
            </p:contentPart>
          </mc:Choice>
          <mc:Fallback>
            <p:pic>
              <p:nvPicPr>
                <p:cNvPr id="104" name="Ink 103">
                  <a:extLst>
                    <a:ext uri="{FF2B5EF4-FFF2-40B4-BE49-F238E27FC236}">
                      <a16:creationId xmlns:a16="http://schemas.microsoft.com/office/drawing/2014/main" id="{658DC11C-587E-006F-552E-796AEED5644F}"/>
                    </a:ext>
                  </a:extLst>
                </p:cNvPr>
                <p:cNvPicPr/>
                <p:nvPr/>
              </p:nvPicPr>
              <p:blipFill>
                <a:blip r:embed="rId154"/>
                <a:stretch>
                  <a:fillRect/>
                </a:stretch>
              </p:blipFill>
              <p:spPr>
                <a:xfrm>
                  <a:off x="3879518" y="3486383"/>
                  <a:ext cx="24300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05" name="Ink 104">
                  <a:extLst>
                    <a:ext uri="{FF2B5EF4-FFF2-40B4-BE49-F238E27FC236}">
                      <a16:creationId xmlns:a16="http://schemas.microsoft.com/office/drawing/2014/main" id="{0371EF58-D853-CB6B-6F44-FDA25A3B6BFA}"/>
                    </a:ext>
                  </a:extLst>
                </p14:cNvPr>
                <p14:cNvContentPartPr/>
                <p14:nvPr/>
              </p14:nvContentPartPr>
              <p14:xfrm>
                <a:off x="4082198" y="3590063"/>
                <a:ext cx="226080" cy="216720"/>
              </p14:xfrm>
            </p:contentPart>
          </mc:Choice>
          <mc:Fallback>
            <p:pic>
              <p:nvPicPr>
                <p:cNvPr id="105" name="Ink 104">
                  <a:extLst>
                    <a:ext uri="{FF2B5EF4-FFF2-40B4-BE49-F238E27FC236}">
                      <a16:creationId xmlns:a16="http://schemas.microsoft.com/office/drawing/2014/main" id="{0371EF58-D853-CB6B-6F44-FDA25A3B6BFA}"/>
                    </a:ext>
                  </a:extLst>
                </p:cNvPr>
                <p:cNvPicPr/>
                <p:nvPr/>
              </p:nvPicPr>
              <p:blipFill>
                <a:blip r:embed="rId156"/>
                <a:stretch>
                  <a:fillRect/>
                </a:stretch>
              </p:blipFill>
              <p:spPr>
                <a:xfrm>
                  <a:off x="4073558" y="3581423"/>
                  <a:ext cx="24372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06" name="Ink 105">
                  <a:extLst>
                    <a:ext uri="{FF2B5EF4-FFF2-40B4-BE49-F238E27FC236}">
                      <a16:creationId xmlns:a16="http://schemas.microsoft.com/office/drawing/2014/main" id="{6BA3A17C-1762-DF42-F634-ED1CB6FE1B31}"/>
                    </a:ext>
                  </a:extLst>
                </p14:cNvPr>
                <p14:cNvContentPartPr/>
                <p14:nvPr/>
              </p14:nvContentPartPr>
              <p14:xfrm>
                <a:off x="4396478" y="3650903"/>
                <a:ext cx="63360" cy="138600"/>
              </p14:xfrm>
            </p:contentPart>
          </mc:Choice>
          <mc:Fallback>
            <p:pic>
              <p:nvPicPr>
                <p:cNvPr id="106" name="Ink 105">
                  <a:extLst>
                    <a:ext uri="{FF2B5EF4-FFF2-40B4-BE49-F238E27FC236}">
                      <a16:creationId xmlns:a16="http://schemas.microsoft.com/office/drawing/2014/main" id="{6BA3A17C-1762-DF42-F634-ED1CB6FE1B31}"/>
                    </a:ext>
                  </a:extLst>
                </p:cNvPr>
                <p:cNvPicPr/>
                <p:nvPr/>
              </p:nvPicPr>
              <p:blipFill>
                <a:blip r:embed="rId158"/>
                <a:stretch>
                  <a:fillRect/>
                </a:stretch>
              </p:blipFill>
              <p:spPr>
                <a:xfrm>
                  <a:off x="4387478" y="3642263"/>
                  <a:ext cx="8100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07" name="Ink 106">
                  <a:extLst>
                    <a:ext uri="{FF2B5EF4-FFF2-40B4-BE49-F238E27FC236}">
                      <a16:creationId xmlns:a16="http://schemas.microsoft.com/office/drawing/2014/main" id="{E2C1D031-9244-86E4-19F7-409086B5FC40}"/>
                    </a:ext>
                  </a:extLst>
                </p14:cNvPr>
                <p14:cNvContentPartPr/>
                <p14:nvPr/>
              </p14:nvContentPartPr>
              <p14:xfrm>
                <a:off x="4505198" y="3550463"/>
                <a:ext cx="118440" cy="410040"/>
              </p14:xfrm>
            </p:contentPart>
          </mc:Choice>
          <mc:Fallback>
            <p:pic>
              <p:nvPicPr>
                <p:cNvPr id="107" name="Ink 106">
                  <a:extLst>
                    <a:ext uri="{FF2B5EF4-FFF2-40B4-BE49-F238E27FC236}">
                      <a16:creationId xmlns:a16="http://schemas.microsoft.com/office/drawing/2014/main" id="{E2C1D031-9244-86E4-19F7-409086B5FC40}"/>
                    </a:ext>
                  </a:extLst>
                </p:cNvPr>
                <p:cNvPicPr/>
                <p:nvPr/>
              </p:nvPicPr>
              <p:blipFill>
                <a:blip r:embed="rId160"/>
                <a:stretch>
                  <a:fillRect/>
                </a:stretch>
              </p:blipFill>
              <p:spPr>
                <a:xfrm>
                  <a:off x="4496558" y="3541823"/>
                  <a:ext cx="136080" cy="42768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08" name="Ink 107">
                  <a:extLst>
                    <a:ext uri="{FF2B5EF4-FFF2-40B4-BE49-F238E27FC236}">
                      <a16:creationId xmlns:a16="http://schemas.microsoft.com/office/drawing/2014/main" id="{34D52A81-3249-A9F9-B712-13C7D2F62305}"/>
                    </a:ext>
                  </a:extLst>
                </p14:cNvPr>
                <p14:cNvContentPartPr/>
                <p14:nvPr/>
              </p14:nvContentPartPr>
              <p14:xfrm>
                <a:off x="4473878" y="3430943"/>
                <a:ext cx="16920" cy="13680"/>
              </p14:xfrm>
            </p:contentPart>
          </mc:Choice>
          <mc:Fallback>
            <p:pic>
              <p:nvPicPr>
                <p:cNvPr id="108" name="Ink 107">
                  <a:extLst>
                    <a:ext uri="{FF2B5EF4-FFF2-40B4-BE49-F238E27FC236}">
                      <a16:creationId xmlns:a16="http://schemas.microsoft.com/office/drawing/2014/main" id="{34D52A81-3249-A9F9-B712-13C7D2F62305}"/>
                    </a:ext>
                  </a:extLst>
                </p:cNvPr>
                <p:cNvPicPr/>
                <p:nvPr/>
              </p:nvPicPr>
              <p:blipFill>
                <a:blip r:embed="rId162"/>
                <a:stretch>
                  <a:fillRect/>
                </a:stretch>
              </p:blipFill>
              <p:spPr>
                <a:xfrm>
                  <a:off x="4464878" y="3422303"/>
                  <a:ext cx="345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09" name="Ink 108">
                  <a:extLst>
                    <a:ext uri="{FF2B5EF4-FFF2-40B4-BE49-F238E27FC236}">
                      <a16:creationId xmlns:a16="http://schemas.microsoft.com/office/drawing/2014/main" id="{AE0DE1E4-D139-2CAC-C6F7-2F6479A969C5}"/>
                    </a:ext>
                  </a:extLst>
                </p14:cNvPr>
                <p14:cNvContentPartPr/>
                <p14:nvPr/>
              </p14:nvContentPartPr>
              <p14:xfrm>
                <a:off x="4567118" y="3475943"/>
                <a:ext cx="131040" cy="182160"/>
              </p14:xfrm>
            </p:contentPart>
          </mc:Choice>
          <mc:Fallback>
            <p:pic>
              <p:nvPicPr>
                <p:cNvPr id="109" name="Ink 108">
                  <a:extLst>
                    <a:ext uri="{FF2B5EF4-FFF2-40B4-BE49-F238E27FC236}">
                      <a16:creationId xmlns:a16="http://schemas.microsoft.com/office/drawing/2014/main" id="{AE0DE1E4-D139-2CAC-C6F7-2F6479A969C5}"/>
                    </a:ext>
                  </a:extLst>
                </p:cNvPr>
                <p:cNvPicPr/>
                <p:nvPr/>
              </p:nvPicPr>
              <p:blipFill>
                <a:blip r:embed="rId164"/>
                <a:stretch>
                  <a:fillRect/>
                </a:stretch>
              </p:blipFill>
              <p:spPr>
                <a:xfrm>
                  <a:off x="4558118" y="3466943"/>
                  <a:ext cx="14868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10" name="Ink 109">
                  <a:extLst>
                    <a:ext uri="{FF2B5EF4-FFF2-40B4-BE49-F238E27FC236}">
                      <a16:creationId xmlns:a16="http://schemas.microsoft.com/office/drawing/2014/main" id="{0E0BD94F-E801-72ED-C8FC-0FF9C01852AB}"/>
                    </a:ext>
                  </a:extLst>
                </p14:cNvPr>
                <p14:cNvContentPartPr/>
                <p14:nvPr/>
              </p14:nvContentPartPr>
              <p14:xfrm>
                <a:off x="4728398" y="3475223"/>
                <a:ext cx="95040" cy="155160"/>
              </p14:xfrm>
            </p:contentPart>
          </mc:Choice>
          <mc:Fallback>
            <p:pic>
              <p:nvPicPr>
                <p:cNvPr id="110" name="Ink 109">
                  <a:extLst>
                    <a:ext uri="{FF2B5EF4-FFF2-40B4-BE49-F238E27FC236}">
                      <a16:creationId xmlns:a16="http://schemas.microsoft.com/office/drawing/2014/main" id="{0E0BD94F-E801-72ED-C8FC-0FF9C01852AB}"/>
                    </a:ext>
                  </a:extLst>
                </p:cNvPr>
                <p:cNvPicPr/>
                <p:nvPr/>
              </p:nvPicPr>
              <p:blipFill>
                <a:blip r:embed="rId166"/>
                <a:stretch>
                  <a:fillRect/>
                </a:stretch>
              </p:blipFill>
              <p:spPr>
                <a:xfrm>
                  <a:off x="4719398" y="3466583"/>
                  <a:ext cx="11268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11" name="Ink 110">
                  <a:extLst>
                    <a:ext uri="{FF2B5EF4-FFF2-40B4-BE49-F238E27FC236}">
                      <a16:creationId xmlns:a16="http://schemas.microsoft.com/office/drawing/2014/main" id="{CEC846E6-E3D2-9E71-EA0F-1E7C1CA150E0}"/>
                    </a:ext>
                  </a:extLst>
                </p14:cNvPr>
                <p14:cNvContentPartPr/>
                <p14:nvPr/>
              </p14:nvContentPartPr>
              <p14:xfrm>
                <a:off x="4809758" y="3429143"/>
                <a:ext cx="227520" cy="215280"/>
              </p14:xfrm>
            </p:contentPart>
          </mc:Choice>
          <mc:Fallback>
            <p:pic>
              <p:nvPicPr>
                <p:cNvPr id="111" name="Ink 110">
                  <a:extLst>
                    <a:ext uri="{FF2B5EF4-FFF2-40B4-BE49-F238E27FC236}">
                      <a16:creationId xmlns:a16="http://schemas.microsoft.com/office/drawing/2014/main" id="{CEC846E6-E3D2-9E71-EA0F-1E7C1CA150E0}"/>
                    </a:ext>
                  </a:extLst>
                </p:cNvPr>
                <p:cNvPicPr/>
                <p:nvPr/>
              </p:nvPicPr>
              <p:blipFill>
                <a:blip r:embed="rId168"/>
                <a:stretch>
                  <a:fillRect/>
                </a:stretch>
              </p:blipFill>
              <p:spPr>
                <a:xfrm>
                  <a:off x="4801118" y="3420503"/>
                  <a:ext cx="24516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56" name="Ink 55">
                  <a:extLst>
                    <a:ext uri="{FF2B5EF4-FFF2-40B4-BE49-F238E27FC236}">
                      <a16:creationId xmlns:a16="http://schemas.microsoft.com/office/drawing/2014/main" id="{A1836D2F-1869-9822-A5A5-D72CD583279B}"/>
                    </a:ext>
                  </a:extLst>
                </p14:cNvPr>
                <p14:cNvContentPartPr/>
                <p14:nvPr/>
              </p14:nvContentPartPr>
              <p14:xfrm>
                <a:off x="6717038" y="4234103"/>
                <a:ext cx="1337040" cy="708480"/>
              </p14:xfrm>
            </p:contentPart>
          </mc:Choice>
          <mc:Fallback>
            <p:pic>
              <p:nvPicPr>
                <p:cNvPr id="56" name="Ink 55">
                  <a:extLst>
                    <a:ext uri="{FF2B5EF4-FFF2-40B4-BE49-F238E27FC236}">
                      <a16:creationId xmlns:a16="http://schemas.microsoft.com/office/drawing/2014/main" id="{A1836D2F-1869-9822-A5A5-D72CD583279B}"/>
                    </a:ext>
                  </a:extLst>
                </p:cNvPr>
                <p:cNvPicPr/>
                <p:nvPr/>
              </p:nvPicPr>
              <p:blipFill>
                <a:blip r:embed="rId170"/>
                <a:stretch>
                  <a:fillRect/>
                </a:stretch>
              </p:blipFill>
              <p:spPr>
                <a:xfrm>
                  <a:off x="6708398" y="4225103"/>
                  <a:ext cx="1354680" cy="72612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57" name="Ink 56">
                  <a:extLst>
                    <a:ext uri="{FF2B5EF4-FFF2-40B4-BE49-F238E27FC236}">
                      <a16:creationId xmlns:a16="http://schemas.microsoft.com/office/drawing/2014/main" id="{8A25DE0C-BC07-284F-07D7-C4AC6EFCE19D}"/>
                    </a:ext>
                  </a:extLst>
                </p14:cNvPr>
                <p14:cNvContentPartPr/>
                <p14:nvPr/>
              </p14:nvContentPartPr>
              <p14:xfrm>
                <a:off x="6982718" y="3457583"/>
                <a:ext cx="180720" cy="672840"/>
              </p14:xfrm>
            </p:contentPart>
          </mc:Choice>
          <mc:Fallback>
            <p:pic>
              <p:nvPicPr>
                <p:cNvPr id="57" name="Ink 56">
                  <a:extLst>
                    <a:ext uri="{FF2B5EF4-FFF2-40B4-BE49-F238E27FC236}">
                      <a16:creationId xmlns:a16="http://schemas.microsoft.com/office/drawing/2014/main" id="{8A25DE0C-BC07-284F-07D7-C4AC6EFCE19D}"/>
                    </a:ext>
                  </a:extLst>
                </p:cNvPr>
                <p:cNvPicPr/>
                <p:nvPr/>
              </p:nvPicPr>
              <p:blipFill>
                <a:blip r:embed="rId172"/>
                <a:stretch>
                  <a:fillRect/>
                </a:stretch>
              </p:blipFill>
              <p:spPr>
                <a:xfrm>
                  <a:off x="6974078" y="3448943"/>
                  <a:ext cx="198360" cy="69048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58" name="Ink 57">
                  <a:extLst>
                    <a:ext uri="{FF2B5EF4-FFF2-40B4-BE49-F238E27FC236}">
                      <a16:creationId xmlns:a16="http://schemas.microsoft.com/office/drawing/2014/main" id="{FA0D356B-CB9A-8000-A7C1-292E40ACF307}"/>
                    </a:ext>
                  </a:extLst>
                </p14:cNvPr>
                <p14:cNvContentPartPr/>
                <p14:nvPr/>
              </p14:nvContentPartPr>
              <p14:xfrm>
                <a:off x="7223558" y="3853223"/>
                <a:ext cx="119160" cy="175320"/>
              </p14:xfrm>
            </p:contentPart>
          </mc:Choice>
          <mc:Fallback>
            <p:pic>
              <p:nvPicPr>
                <p:cNvPr id="58" name="Ink 57">
                  <a:extLst>
                    <a:ext uri="{FF2B5EF4-FFF2-40B4-BE49-F238E27FC236}">
                      <a16:creationId xmlns:a16="http://schemas.microsoft.com/office/drawing/2014/main" id="{FA0D356B-CB9A-8000-A7C1-292E40ACF307}"/>
                    </a:ext>
                  </a:extLst>
                </p:cNvPr>
                <p:cNvPicPr/>
                <p:nvPr/>
              </p:nvPicPr>
              <p:blipFill>
                <a:blip r:embed="rId174"/>
                <a:stretch>
                  <a:fillRect/>
                </a:stretch>
              </p:blipFill>
              <p:spPr>
                <a:xfrm>
                  <a:off x="7214558" y="3844583"/>
                  <a:ext cx="13680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59" name="Ink 58">
                  <a:extLst>
                    <a:ext uri="{FF2B5EF4-FFF2-40B4-BE49-F238E27FC236}">
                      <a16:creationId xmlns:a16="http://schemas.microsoft.com/office/drawing/2014/main" id="{01E08885-E9ED-19A5-7E35-040494A0EE6D}"/>
                    </a:ext>
                  </a:extLst>
                </p14:cNvPr>
                <p14:cNvContentPartPr/>
                <p14:nvPr/>
              </p14:nvContentPartPr>
              <p14:xfrm>
                <a:off x="7195478" y="4404383"/>
                <a:ext cx="131760" cy="225720"/>
              </p14:xfrm>
            </p:contentPart>
          </mc:Choice>
          <mc:Fallback>
            <p:pic>
              <p:nvPicPr>
                <p:cNvPr id="59" name="Ink 58">
                  <a:extLst>
                    <a:ext uri="{FF2B5EF4-FFF2-40B4-BE49-F238E27FC236}">
                      <a16:creationId xmlns:a16="http://schemas.microsoft.com/office/drawing/2014/main" id="{01E08885-E9ED-19A5-7E35-040494A0EE6D}"/>
                    </a:ext>
                  </a:extLst>
                </p:cNvPr>
                <p:cNvPicPr/>
                <p:nvPr/>
              </p:nvPicPr>
              <p:blipFill>
                <a:blip r:embed="rId176"/>
                <a:stretch>
                  <a:fillRect/>
                </a:stretch>
              </p:blipFill>
              <p:spPr>
                <a:xfrm>
                  <a:off x="7186478" y="4395383"/>
                  <a:ext cx="14940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60" name="Ink 59">
                  <a:extLst>
                    <a:ext uri="{FF2B5EF4-FFF2-40B4-BE49-F238E27FC236}">
                      <a16:creationId xmlns:a16="http://schemas.microsoft.com/office/drawing/2014/main" id="{68141EA0-7EBA-FE3F-219E-724E426CFCEF}"/>
                    </a:ext>
                  </a:extLst>
                </p14:cNvPr>
                <p14:cNvContentPartPr/>
                <p14:nvPr/>
              </p14:nvContentPartPr>
              <p14:xfrm>
                <a:off x="7347038" y="4406543"/>
                <a:ext cx="217080" cy="204120"/>
              </p14:xfrm>
            </p:contentPart>
          </mc:Choice>
          <mc:Fallback>
            <p:pic>
              <p:nvPicPr>
                <p:cNvPr id="60" name="Ink 59">
                  <a:extLst>
                    <a:ext uri="{FF2B5EF4-FFF2-40B4-BE49-F238E27FC236}">
                      <a16:creationId xmlns:a16="http://schemas.microsoft.com/office/drawing/2014/main" id="{68141EA0-7EBA-FE3F-219E-724E426CFCEF}"/>
                    </a:ext>
                  </a:extLst>
                </p:cNvPr>
                <p:cNvPicPr/>
                <p:nvPr/>
              </p:nvPicPr>
              <p:blipFill>
                <a:blip r:embed="rId178"/>
                <a:stretch>
                  <a:fillRect/>
                </a:stretch>
              </p:blipFill>
              <p:spPr>
                <a:xfrm>
                  <a:off x="7338038" y="4397543"/>
                  <a:ext cx="23472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61" name="Ink 60">
                  <a:extLst>
                    <a:ext uri="{FF2B5EF4-FFF2-40B4-BE49-F238E27FC236}">
                      <a16:creationId xmlns:a16="http://schemas.microsoft.com/office/drawing/2014/main" id="{B84C5EA5-F56A-8131-5F31-686915291D33}"/>
                    </a:ext>
                  </a:extLst>
                </p14:cNvPr>
                <p14:cNvContentPartPr/>
                <p14:nvPr/>
              </p14:nvContentPartPr>
              <p14:xfrm>
                <a:off x="7569158" y="4396103"/>
                <a:ext cx="21600" cy="38160"/>
              </p14:xfrm>
            </p:contentPart>
          </mc:Choice>
          <mc:Fallback>
            <p:pic>
              <p:nvPicPr>
                <p:cNvPr id="61" name="Ink 60">
                  <a:extLst>
                    <a:ext uri="{FF2B5EF4-FFF2-40B4-BE49-F238E27FC236}">
                      <a16:creationId xmlns:a16="http://schemas.microsoft.com/office/drawing/2014/main" id="{B84C5EA5-F56A-8131-5F31-686915291D33}"/>
                    </a:ext>
                  </a:extLst>
                </p:cNvPr>
                <p:cNvPicPr/>
                <p:nvPr/>
              </p:nvPicPr>
              <p:blipFill>
                <a:blip r:embed="rId180"/>
                <a:stretch>
                  <a:fillRect/>
                </a:stretch>
              </p:blipFill>
              <p:spPr>
                <a:xfrm>
                  <a:off x="7560158" y="4387103"/>
                  <a:ext cx="3924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62" name="Ink 61">
                  <a:extLst>
                    <a:ext uri="{FF2B5EF4-FFF2-40B4-BE49-F238E27FC236}">
                      <a16:creationId xmlns:a16="http://schemas.microsoft.com/office/drawing/2014/main" id="{C6095C24-CD09-3682-5680-E04F7D16035D}"/>
                    </a:ext>
                  </a:extLst>
                </p14:cNvPr>
                <p14:cNvContentPartPr/>
                <p14:nvPr/>
              </p14:nvContentPartPr>
              <p14:xfrm>
                <a:off x="7307078" y="4651343"/>
                <a:ext cx="252720" cy="187560"/>
              </p14:xfrm>
            </p:contentPart>
          </mc:Choice>
          <mc:Fallback>
            <p:pic>
              <p:nvPicPr>
                <p:cNvPr id="62" name="Ink 61">
                  <a:extLst>
                    <a:ext uri="{FF2B5EF4-FFF2-40B4-BE49-F238E27FC236}">
                      <a16:creationId xmlns:a16="http://schemas.microsoft.com/office/drawing/2014/main" id="{C6095C24-CD09-3682-5680-E04F7D16035D}"/>
                    </a:ext>
                  </a:extLst>
                </p:cNvPr>
                <p:cNvPicPr/>
                <p:nvPr/>
              </p:nvPicPr>
              <p:blipFill>
                <a:blip r:embed="rId182"/>
                <a:stretch>
                  <a:fillRect/>
                </a:stretch>
              </p:blipFill>
              <p:spPr>
                <a:xfrm>
                  <a:off x="7298438" y="4642343"/>
                  <a:ext cx="27036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64" name="Ink 63">
                  <a:extLst>
                    <a:ext uri="{FF2B5EF4-FFF2-40B4-BE49-F238E27FC236}">
                      <a16:creationId xmlns:a16="http://schemas.microsoft.com/office/drawing/2014/main" id="{1B234886-03E1-708C-5F58-A4746CBF0127}"/>
                    </a:ext>
                  </a:extLst>
                </p14:cNvPr>
                <p14:cNvContentPartPr/>
                <p14:nvPr/>
              </p14:nvContentPartPr>
              <p14:xfrm>
                <a:off x="5885078" y="4164623"/>
                <a:ext cx="784800" cy="285840"/>
              </p14:xfrm>
            </p:contentPart>
          </mc:Choice>
          <mc:Fallback>
            <p:pic>
              <p:nvPicPr>
                <p:cNvPr id="64" name="Ink 63">
                  <a:extLst>
                    <a:ext uri="{FF2B5EF4-FFF2-40B4-BE49-F238E27FC236}">
                      <a16:creationId xmlns:a16="http://schemas.microsoft.com/office/drawing/2014/main" id="{1B234886-03E1-708C-5F58-A4746CBF0127}"/>
                    </a:ext>
                  </a:extLst>
                </p:cNvPr>
                <p:cNvPicPr/>
                <p:nvPr/>
              </p:nvPicPr>
              <p:blipFill>
                <a:blip r:embed="rId184"/>
                <a:stretch>
                  <a:fillRect/>
                </a:stretch>
              </p:blipFill>
              <p:spPr>
                <a:xfrm>
                  <a:off x="5876078" y="4155983"/>
                  <a:ext cx="80244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65" name="Ink 64">
                  <a:extLst>
                    <a:ext uri="{FF2B5EF4-FFF2-40B4-BE49-F238E27FC236}">
                      <a16:creationId xmlns:a16="http://schemas.microsoft.com/office/drawing/2014/main" id="{34AFD700-2D88-72E9-18EA-239427A483D0}"/>
                    </a:ext>
                  </a:extLst>
                </p14:cNvPr>
                <p14:cNvContentPartPr/>
                <p14:nvPr/>
              </p14:nvContentPartPr>
              <p14:xfrm>
                <a:off x="6539918" y="4266863"/>
                <a:ext cx="162360" cy="266760"/>
              </p14:xfrm>
            </p:contentPart>
          </mc:Choice>
          <mc:Fallback>
            <p:pic>
              <p:nvPicPr>
                <p:cNvPr id="65" name="Ink 64">
                  <a:extLst>
                    <a:ext uri="{FF2B5EF4-FFF2-40B4-BE49-F238E27FC236}">
                      <a16:creationId xmlns:a16="http://schemas.microsoft.com/office/drawing/2014/main" id="{34AFD700-2D88-72E9-18EA-239427A483D0}"/>
                    </a:ext>
                  </a:extLst>
                </p:cNvPr>
                <p:cNvPicPr/>
                <p:nvPr/>
              </p:nvPicPr>
              <p:blipFill>
                <a:blip r:embed="rId186"/>
                <a:stretch>
                  <a:fillRect/>
                </a:stretch>
              </p:blipFill>
              <p:spPr>
                <a:xfrm>
                  <a:off x="6530918" y="4258223"/>
                  <a:ext cx="18000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80" name="Ink 79">
                  <a:extLst>
                    <a:ext uri="{FF2B5EF4-FFF2-40B4-BE49-F238E27FC236}">
                      <a16:creationId xmlns:a16="http://schemas.microsoft.com/office/drawing/2014/main" id="{12C12698-D559-E79E-5455-EA084F76612B}"/>
                    </a:ext>
                  </a:extLst>
                </p14:cNvPr>
                <p14:cNvContentPartPr/>
                <p14:nvPr/>
              </p14:nvContentPartPr>
              <p14:xfrm>
                <a:off x="8004038" y="4127183"/>
                <a:ext cx="16920" cy="255600"/>
              </p14:xfrm>
            </p:contentPart>
          </mc:Choice>
          <mc:Fallback>
            <p:pic>
              <p:nvPicPr>
                <p:cNvPr id="80" name="Ink 79">
                  <a:extLst>
                    <a:ext uri="{FF2B5EF4-FFF2-40B4-BE49-F238E27FC236}">
                      <a16:creationId xmlns:a16="http://schemas.microsoft.com/office/drawing/2014/main" id="{12C12698-D559-E79E-5455-EA084F76612B}"/>
                    </a:ext>
                  </a:extLst>
                </p:cNvPr>
                <p:cNvPicPr/>
                <p:nvPr/>
              </p:nvPicPr>
              <p:blipFill>
                <a:blip r:embed="rId188"/>
                <a:stretch>
                  <a:fillRect/>
                </a:stretch>
              </p:blipFill>
              <p:spPr>
                <a:xfrm>
                  <a:off x="7995398" y="4118543"/>
                  <a:ext cx="3456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81" name="Ink 80">
                  <a:extLst>
                    <a:ext uri="{FF2B5EF4-FFF2-40B4-BE49-F238E27FC236}">
                      <a16:creationId xmlns:a16="http://schemas.microsoft.com/office/drawing/2014/main" id="{7D5F4A59-BA6C-0216-789D-DC1F40DFBA39}"/>
                    </a:ext>
                  </a:extLst>
                </p14:cNvPr>
                <p14:cNvContentPartPr/>
                <p14:nvPr/>
              </p14:nvContentPartPr>
              <p14:xfrm>
                <a:off x="7823318" y="4001543"/>
                <a:ext cx="406800" cy="527400"/>
              </p14:xfrm>
            </p:contentPart>
          </mc:Choice>
          <mc:Fallback>
            <p:pic>
              <p:nvPicPr>
                <p:cNvPr id="81" name="Ink 80">
                  <a:extLst>
                    <a:ext uri="{FF2B5EF4-FFF2-40B4-BE49-F238E27FC236}">
                      <a16:creationId xmlns:a16="http://schemas.microsoft.com/office/drawing/2014/main" id="{7D5F4A59-BA6C-0216-789D-DC1F40DFBA39}"/>
                    </a:ext>
                  </a:extLst>
                </p:cNvPr>
                <p:cNvPicPr/>
                <p:nvPr/>
              </p:nvPicPr>
              <p:blipFill>
                <a:blip r:embed="rId190"/>
                <a:stretch>
                  <a:fillRect/>
                </a:stretch>
              </p:blipFill>
              <p:spPr>
                <a:xfrm>
                  <a:off x="7814678" y="3992903"/>
                  <a:ext cx="424440" cy="54504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67" name="Ink 66">
                  <a:extLst>
                    <a:ext uri="{FF2B5EF4-FFF2-40B4-BE49-F238E27FC236}">
                      <a16:creationId xmlns:a16="http://schemas.microsoft.com/office/drawing/2014/main" id="{CA533F8B-F5BC-5743-5256-F1D11F364639}"/>
                    </a:ext>
                  </a:extLst>
                </p14:cNvPr>
                <p14:cNvContentPartPr/>
                <p14:nvPr/>
              </p14:nvContentPartPr>
              <p14:xfrm>
                <a:off x="5793278" y="3889943"/>
                <a:ext cx="154440" cy="194040"/>
              </p14:xfrm>
            </p:contentPart>
          </mc:Choice>
          <mc:Fallback>
            <p:pic>
              <p:nvPicPr>
                <p:cNvPr id="67" name="Ink 66">
                  <a:extLst>
                    <a:ext uri="{FF2B5EF4-FFF2-40B4-BE49-F238E27FC236}">
                      <a16:creationId xmlns:a16="http://schemas.microsoft.com/office/drawing/2014/main" id="{CA533F8B-F5BC-5743-5256-F1D11F364639}"/>
                    </a:ext>
                  </a:extLst>
                </p:cNvPr>
                <p:cNvPicPr/>
                <p:nvPr/>
              </p:nvPicPr>
              <p:blipFill>
                <a:blip r:embed="rId192"/>
                <a:stretch>
                  <a:fillRect/>
                </a:stretch>
              </p:blipFill>
              <p:spPr>
                <a:xfrm>
                  <a:off x="5784278" y="3881303"/>
                  <a:ext cx="17208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68" name="Ink 67">
                  <a:extLst>
                    <a:ext uri="{FF2B5EF4-FFF2-40B4-BE49-F238E27FC236}">
                      <a16:creationId xmlns:a16="http://schemas.microsoft.com/office/drawing/2014/main" id="{77E72E7E-7A49-F523-A91A-8FE6F7F40264}"/>
                    </a:ext>
                  </a:extLst>
                </p14:cNvPr>
                <p14:cNvContentPartPr/>
                <p14:nvPr/>
              </p14:nvContentPartPr>
              <p14:xfrm>
                <a:off x="5924678" y="3850343"/>
                <a:ext cx="114840" cy="193320"/>
              </p14:xfrm>
            </p:contentPart>
          </mc:Choice>
          <mc:Fallback>
            <p:pic>
              <p:nvPicPr>
                <p:cNvPr id="68" name="Ink 67">
                  <a:extLst>
                    <a:ext uri="{FF2B5EF4-FFF2-40B4-BE49-F238E27FC236}">
                      <a16:creationId xmlns:a16="http://schemas.microsoft.com/office/drawing/2014/main" id="{77E72E7E-7A49-F523-A91A-8FE6F7F40264}"/>
                    </a:ext>
                  </a:extLst>
                </p:cNvPr>
                <p:cNvPicPr/>
                <p:nvPr/>
              </p:nvPicPr>
              <p:blipFill>
                <a:blip r:embed="rId194"/>
                <a:stretch>
                  <a:fillRect/>
                </a:stretch>
              </p:blipFill>
              <p:spPr>
                <a:xfrm>
                  <a:off x="5916038" y="3841343"/>
                  <a:ext cx="13248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69" name="Ink 68">
                  <a:extLst>
                    <a:ext uri="{FF2B5EF4-FFF2-40B4-BE49-F238E27FC236}">
                      <a16:creationId xmlns:a16="http://schemas.microsoft.com/office/drawing/2014/main" id="{C219E52A-44BC-ED45-AF7E-9B172696585B}"/>
                    </a:ext>
                  </a:extLst>
                </p14:cNvPr>
                <p14:cNvContentPartPr/>
                <p14:nvPr/>
              </p14:nvContentPartPr>
              <p14:xfrm>
                <a:off x="6039878" y="3935303"/>
                <a:ext cx="153000" cy="129960"/>
              </p14:xfrm>
            </p:contentPart>
          </mc:Choice>
          <mc:Fallback>
            <p:pic>
              <p:nvPicPr>
                <p:cNvPr id="69" name="Ink 68">
                  <a:extLst>
                    <a:ext uri="{FF2B5EF4-FFF2-40B4-BE49-F238E27FC236}">
                      <a16:creationId xmlns:a16="http://schemas.microsoft.com/office/drawing/2014/main" id="{C219E52A-44BC-ED45-AF7E-9B172696585B}"/>
                    </a:ext>
                  </a:extLst>
                </p:cNvPr>
                <p:cNvPicPr/>
                <p:nvPr/>
              </p:nvPicPr>
              <p:blipFill>
                <a:blip r:embed="rId196"/>
                <a:stretch>
                  <a:fillRect/>
                </a:stretch>
              </p:blipFill>
              <p:spPr>
                <a:xfrm>
                  <a:off x="6031238" y="3926663"/>
                  <a:ext cx="17064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86" name="Ink 85">
                  <a:extLst>
                    <a:ext uri="{FF2B5EF4-FFF2-40B4-BE49-F238E27FC236}">
                      <a16:creationId xmlns:a16="http://schemas.microsoft.com/office/drawing/2014/main" id="{F232511F-0926-37D4-5888-D1E069241297}"/>
                    </a:ext>
                  </a:extLst>
                </p14:cNvPr>
                <p14:cNvContentPartPr/>
                <p14:nvPr/>
              </p14:nvContentPartPr>
              <p14:xfrm>
                <a:off x="5999558" y="3576383"/>
                <a:ext cx="211680" cy="198360"/>
              </p14:xfrm>
            </p:contentPart>
          </mc:Choice>
          <mc:Fallback>
            <p:pic>
              <p:nvPicPr>
                <p:cNvPr id="86" name="Ink 85">
                  <a:extLst>
                    <a:ext uri="{FF2B5EF4-FFF2-40B4-BE49-F238E27FC236}">
                      <a16:creationId xmlns:a16="http://schemas.microsoft.com/office/drawing/2014/main" id="{F232511F-0926-37D4-5888-D1E069241297}"/>
                    </a:ext>
                  </a:extLst>
                </p:cNvPr>
                <p:cNvPicPr/>
                <p:nvPr/>
              </p:nvPicPr>
              <p:blipFill>
                <a:blip r:embed="rId198"/>
                <a:stretch>
                  <a:fillRect/>
                </a:stretch>
              </p:blipFill>
              <p:spPr>
                <a:xfrm>
                  <a:off x="5990918" y="3567743"/>
                  <a:ext cx="2293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87" name="Ink 86">
                  <a:extLst>
                    <a:ext uri="{FF2B5EF4-FFF2-40B4-BE49-F238E27FC236}">
                      <a16:creationId xmlns:a16="http://schemas.microsoft.com/office/drawing/2014/main" id="{7794EFAB-4670-3F8B-528D-BB1AB8EF1058}"/>
                    </a:ext>
                  </a:extLst>
                </p14:cNvPr>
                <p14:cNvContentPartPr/>
                <p14:nvPr/>
              </p14:nvContentPartPr>
              <p14:xfrm>
                <a:off x="5949158" y="3448943"/>
                <a:ext cx="405720" cy="422640"/>
              </p14:xfrm>
            </p:contentPart>
          </mc:Choice>
          <mc:Fallback>
            <p:pic>
              <p:nvPicPr>
                <p:cNvPr id="87" name="Ink 86">
                  <a:extLst>
                    <a:ext uri="{FF2B5EF4-FFF2-40B4-BE49-F238E27FC236}">
                      <a16:creationId xmlns:a16="http://schemas.microsoft.com/office/drawing/2014/main" id="{7794EFAB-4670-3F8B-528D-BB1AB8EF1058}"/>
                    </a:ext>
                  </a:extLst>
                </p:cNvPr>
                <p:cNvPicPr/>
                <p:nvPr/>
              </p:nvPicPr>
              <p:blipFill>
                <a:blip r:embed="rId200"/>
                <a:stretch>
                  <a:fillRect/>
                </a:stretch>
              </p:blipFill>
              <p:spPr>
                <a:xfrm>
                  <a:off x="5940158" y="3439943"/>
                  <a:ext cx="423360" cy="44028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13" name="Ink 112">
                  <a:extLst>
                    <a:ext uri="{FF2B5EF4-FFF2-40B4-BE49-F238E27FC236}">
                      <a16:creationId xmlns:a16="http://schemas.microsoft.com/office/drawing/2014/main" id="{EF17A4AA-4EF9-6FA8-D331-716DF53C1829}"/>
                    </a:ext>
                  </a:extLst>
                </p14:cNvPr>
                <p14:cNvContentPartPr/>
                <p14:nvPr/>
              </p14:nvContentPartPr>
              <p14:xfrm>
                <a:off x="5579078" y="3617783"/>
                <a:ext cx="668880" cy="747720"/>
              </p14:xfrm>
            </p:contentPart>
          </mc:Choice>
          <mc:Fallback>
            <p:pic>
              <p:nvPicPr>
                <p:cNvPr id="113" name="Ink 112">
                  <a:extLst>
                    <a:ext uri="{FF2B5EF4-FFF2-40B4-BE49-F238E27FC236}">
                      <a16:creationId xmlns:a16="http://schemas.microsoft.com/office/drawing/2014/main" id="{EF17A4AA-4EF9-6FA8-D331-716DF53C1829}"/>
                    </a:ext>
                  </a:extLst>
                </p:cNvPr>
                <p:cNvPicPr/>
                <p:nvPr/>
              </p:nvPicPr>
              <p:blipFill>
                <a:blip r:embed="rId202"/>
                <a:stretch>
                  <a:fillRect/>
                </a:stretch>
              </p:blipFill>
              <p:spPr>
                <a:xfrm>
                  <a:off x="5570078" y="3608783"/>
                  <a:ext cx="686520" cy="76536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14" name="Ink 113">
                  <a:extLst>
                    <a:ext uri="{FF2B5EF4-FFF2-40B4-BE49-F238E27FC236}">
                      <a16:creationId xmlns:a16="http://schemas.microsoft.com/office/drawing/2014/main" id="{F7520C94-98DA-0979-3E8C-2FDE9018AA66}"/>
                    </a:ext>
                  </a:extLst>
                </p14:cNvPr>
                <p14:cNvContentPartPr/>
                <p14:nvPr/>
              </p14:nvContentPartPr>
              <p14:xfrm>
                <a:off x="7006478" y="4149143"/>
                <a:ext cx="856800" cy="869400"/>
              </p14:xfrm>
            </p:contentPart>
          </mc:Choice>
          <mc:Fallback>
            <p:pic>
              <p:nvPicPr>
                <p:cNvPr id="114" name="Ink 113">
                  <a:extLst>
                    <a:ext uri="{FF2B5EF4-FFF2-40B4-BE49-F238E27FC236}">
                      <a16:creationId xmlns:a16="http://schemas.microsoft.com/office/drawing/2014/main" id="{F7520C94-98DA-0979-3E8C-2FDE9018AA66}"/>
                    </a:ext>
                  </a:extLst>
                </p:cNvPr>
                <p:cNvPicPr/>
                <p:nvPr/>
              </p:nvPicPr>
              <p:blipFill>
                <a:blip r:embed="rId204"/>
                <a:stretch>
                  <a:fillRect/>
                </a:stretch>
              </p:blipFill>
              <p:spPr>
                <a:xfrm>
                  <a:off x="6997838" y="4140143"/>
                  <a:ext cx="874440" cy="88704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16" name="Ink 115">
                  <a:extLst>
                    <a:ext uri="{FF2B5EF4-FFF2-40B4-BE49-F238E27FC236}">
                      <a16:creationId xmlns:a16="http://schemas.microsoft.com/office/drawing/2014/main" id="{885FCFED-9727-02A3-0C3F-8D08370327EC}"/>
                    </a:ext>
                  </a:extLst>
                </p14:cNvPr>
                <p14:cNvContentPartPr/>
                <p14:nvPr/>
              </p14:nvContentPartPr>
              <p14:xfrm>
                <a:off x="4672598" y="3003263"/>
                <a:ext cx="150120" cy="378000"/>
              </p14:xfrm>
            </p:contentPart>
          </mc:Choice>
          <mc:Fallback>
            <p:pic>
              <p:nvPicPr>
                <p:cNvPr id="116" name="Ink 115">
                  <a:extLst>
                    <a:ext uri="{FF2B5EF4-FFF2-40B4-BE49-F238E27FC236}">
                      <a16:creationId xmlns:a16="http://schemas.microsoft.com/office/drawing/2014/main" id="{885FCFED-9727-02A3-0C3F-8D08370327EC}"/>
                    </a:ext>
                  </a:extLst>
                </p:cNvPr>
                <p:cNvPicPr/>
                <p:nvPr/>
              </p:nvPicPr>
              <p:blipFill>
                <a:blip r:embed="rId206"/>
                <a:stretch>
                  <a:fillRect/>
                </a:stretch>
              </p:blipFill>
              <p:spPr>
                <a:xfrm>
                  <a:off x="4663598" y="2994263"/>
                  <a:ext cx="16776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17" name="Ink 116">
                  <a:extLst>
                    <a:ext uri="{FF2B5EF4-FFF2-40B4-BE49-F238E27FC236}">
                      <a16:creationId xmlns:a16="http://schemas.microsoft.com/office/drawing/2014/main" id="{00CFE8A3-C568-3DCE-13A6-E83F067B0D23}"/>
                    </a:ext>
                  </a:extLst>
                </p14:cNvPr>
                <p14:cNvContentPartPr/>
                <p14:nvPr/>
              </p14:nvContentPartPr>
              <p14:xfrm>
                <a:off x="4647038" y="3283703"/>
                <a:ext cx="118800" cy="45720"/>
              </p14:xfrm>
            </p:contentPart>
          </mc:Choice>
          <mc:Fallback>
            <p:pic>
              <p:nvPicPr>
                <p:cNvPr id="117" name="Ink 116">
                  <a:extLst>
                    <a:ext uri="{FF2B5EF4-FFF2-40B4-BE49-F238E27FC236}">
                      <a16:creationId xmlns:a16="http://schemas.microsoft.com/office/drawing/2014/main" id="{00CFE8A3-C568-3DCE-13A6-E83F067B0D23}"/>
                    </a:ext>
                  </a:extLst>
                </p:cNvPr>
                <p:cNvPicPr/>
                <p:nvPr/>
              </p:nvPicPr>
              <p:blipFill>
                <a:blip r:embed="rId208"/>
                <a:stretch>
                  <a:fillRect/>
                </a:stretch>
              </p:blipFill>
              <p:spPr>
                <a:xfrm>
                  <a:off x="4638038" y="3275063"/>
                  <a:ext cx="13644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19" name="Ink 118">
                  <a:extLst>
                    <a:ext uri="{FF2B5EF4-FFF2-40B4-BE49-F238E27FC236}">
                      <a16:creationId xmlns:a16="http://schemas.microsoft.com/office/drawing/2014/main" id="{99F62D42-310F-C127-163E-FA3D2653B6B0}"/>
                    </a:ext>
                  </a:extLst>
                </p14:cNvPr>
                <p14:cNvContentPartPr/>
                <p14:nvPr/>
              </p14:nvContentPartPr>
              <p14:xfrm>
                <a:off x="1610078" y="3834143"/>
                <a:ext cx="335520" cy="797760"/>
              </p14:xfrm>
            </p:contentPart>
          </mc:Choice>
          <mc:Fallback>
            <p:pic>
              <p:nvPicPr>
                <p:cNvPr id="119" name="Ink 118">
                  <a:extLst>
                    <a:ext uri="{FF2B5EF4-FFF2-40B4-BE49-F238E27FC236}">
                      <a16:creationId xmlns:a16="http://schemas.microsoft.com/office/drawing/2014/main" id="{99F62D42-310F-C127-163E-FA3D2653B6B0}"/>
                    </a:ext>
                  </a:extLst>
                </p:cNvPr>
                <p:cNvPicPr/>
                <p:nvPr/>
              </p:nvPicPr>
              <p:blipFill>
                <a:blip r:embed="rId210"/>
                <a:stretch>
                  <a:fillRect/>
                </a:stretch>
              </p:blipFill>
              <p:spPr>
                <a:xfrm>
                  <a:off x="1601078" y="3825503"/>
                  <a:ext cx="353160" cy="81540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20" name="Ink 119">
                  <a:extLst>
                    <a:ext uri="{FF2B5EF4-FFF2-40B4-BE49-F238E27FC236}">
                      <a16:creationId xmlns:a16="http://schemas.microsoft.com/office/drawing/2014/main" id="{64D8CF83-67FD-536E-7D1E-772EA7A5FC40}"/>
                    </a:ext>
                  </a:extLst>
                </p14:cNvPr>
                <p14:cNvContentPartPr/>
                <p14:nvPr/>
              </p14:nvContentPartPr>
              <p14:xfrm>
                <a:off x="144518" y="4372703"/>
                <a:ext cx="219960" cy="344160"/>
              </p14:xfrm>
            </p:contentPart>
          </mc:Choice>
          <mc:Fallback>
            <p:pic>
              <p:nvPicPr>
                <p:cNvPr id="120" name="Ink 119">
                  <a:extLst>
                    <a:ext uri="{FF2B5EF4-FFF2-40B4-BE49-F238E27FC236}">
                      <a16:creationId xmlns:a16="http://schemas.microsoft.com/office/drawing/2014/main" id="{64D8CF83-67FD-536E-7D1E-772EA7A5FC40}"/>
                    </a:ext>
                  </a:extLst>
                </p:cNvPr>
                <p:cNvPicPr/>
                <p:nvPr/>
              </p:nvPicPr>
              <p:blipFill>
                <a:blip r:embed="rId212"/>
                <a:stretch>
                  <a:fillRect/>
                </a:stretch>
              </p:blipFill>
              <p:spPr>
                <a:xfrm>
                  <a:off x="135518" y="4364063"/>
                  <a:ext cx="23760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21" name="Ink 120">
                  <a:extLst>
                    <a:ext uri="{FF2B5EF4-FFF2-40B4-BE49-F238E27FC236}">
                      <a16:creationId xmlns:a16="http://schemas.microsoft.com/office/drawing/2014/main" id="{3D58A143-E12A-367D-9641-85E8EC23A419}"/>
                    </a:ext>
                  </a:extLst>
                </p14:cNvPr>
                <p14:cNvContentPartPr/>
                <p14:nvPr/>
              </p14:nvContentPartPr>
              <p14:xfrm>
                <a:off x="440798" y="4429583"/>
                <a:ext cx="331200" cy="207000"/>
              </p14:xfrm>
            </p:contentPart>
          </mc:Choice>
          <mc:Fallback>
            <p:pic>
              <p:nvPicPr>
                <p:cNvPr id="121" name="Ink 120">
                  <a:extLst>
                    <a:ext uri="{FF2B5EF4-FFF2-40B4-BE49-F238E27FC236}">
                      <a16:creationId xmlns:a16="http://schemas.microsoft.com/office/drawing/2014/main" id="{3D58A143-E12A-367D-9641-85E8EC23A419}"/>
                    </a:ext>
                  </a:extLst>
                </p:cNvPr>
                <p:cNvPicPr/>
                <p:nvPr/>
              </p:nvPicPr>
              <p:blipFill>
                <a:blip r:embed="rId214"/>
                <a:stretch>
                  <a:fillRect/>
                </a:stretch>
              </p:blipFill>
              <p:spPr>
                <a:xfrm>
                  <a:off x="431798" y="4420943"/>
                  <a:ext cx="34884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22" name="Ink 121">
                  <a:extLst>
                    <a:ext uri="{FF2B5EF4-FFF2-40B4-BE49-F238E27FC236}">
                      <a16:creationId xmlns:a16="http://schemas.microsoft.com/office/drawing/2014/main" id="{A3D81575-ECA3-591B-A139-B90EE0BF807F}"/>
                    </a:ext>
                  </a:extLst>
                </p14:cNvPr>
                <p14:cNvContentPartPr/>
                <p14:nvPr/>
              </p14:nvContentPartPr>
              <p14:xfrm>
                <a:off x="782798" y="4103063"/>
                <a:ext cx="228240" cy="550800"/>
              </p14:xfrm>
            </p:contentPart>
          </mc:Choice>
          <mc:Fallback>
            <p:pic>
              <p:nvPicPr>
                <p:cNvPr id="122" name="Ink 121">
                  <a:extLst>
                    <a:ext uri="{FF2B5EF4-FFF2-40B4-BE49-F238E27FC236}">
                      <a16:creationId xmlns:a16="http://schemas.microsoft.com/office/drawing/2014/main" id="{A3D81575-ECA3-591B-A139-B90EE0BF807F}"/>
                    </a:ext>
                  </a:extLst>
                </p:cNvPr>
                <p:cNvPicPr/>
                <p:nvPr/>
              </p:nvPicPr>
              <p:blipFill>
                <a:blip r:embed="rId216"/>
                <a:stretch>
                  <a:fillRect/>
                </a:stretch>
              </p:blipFill>
              <p:spPr>
                <a:xfrm>
                  <a:off x="773798" y="4094423"/>
                  <a:ext cx="245880" cy="56844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23" name="Ink 122">
                  <a:extLst>
                    <a:ext uri="{FF2B5EF4-FFF2-40B4-BE49-F238E27FC236}">
                      <a16:creationId xmlns:a16="http://schemas.microsoft.com/office/drawing/2014/main" id="{ECCA9BD3-381A-FD4E-E515-40C46AAAC965}"/>
                    </a:ext>
                  </a:extLst>
                </p14:cNvPr>
                <p14:cNvContentPartPr/>
                <p14:nvPr/>
              </p14:nvContentPartPr>
              <p14:xfrm>
                <a:off x="976838" y="4134023"/>
                <a:ext cx="25560" cy="43560"/>
              </p14:xfrm>
            </p:contentPart>
          </mc:Choice>
          <mc:Fallback>
            <p:pic>
              <p:nvPicPr>
                <p:cNvPr id="123" name="Ink 122">
                  <a:extLst>
                    <a:ext uri="{FF2B5EF4-FFF2-40B4-BE49-F238E27FC236}">
                      <a16:creationId xmlns:a16="http://schemas.microsoft.com/office/drawing/2014/main" id="{ECCA9BD3-381A-FD4E-E515-40C46AAAC965}"/>
                    </a:ext>
                  </a:extLst>
                </p:cNvPr>
                <p:cNvPicPr/>
                <p:nvPr/>
              </p:nvPicPr>
              <p:blipFill>
                <a:blip r:embed="rId218"/>
                <a:stretch>
                  <a:fillRect/>
                </a:stretch>
              </p:blipFill>
              <p:spPr>
                <a:xfrm>
                  <a:off x="968198" y="4125023"/>
                  <a:ext cx="4320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24" name="Ink 123">
                  <a:extLst>
                    <a:ext uri="{FF2B5EF4-FFF2-40B4-BE49-F238E27FC236}">
                      <a16:creationId xmlns:a16="http://schemas.microsoft.com/office/drawing/2014/main" id="{F69C54FD-72D0-208B-03DC-1032FB8A1AC4}"/>
                    </a:ext>
                  </a:extLst>
                </p14:cNvPr>
                <p14:cNvContentPartPr/>
                <p14:nvPr/>
              </p14:nvContentPartPr>
              <p14:xfrm>
                <a:off x="1115438" y="4203143"/>
                <a:ext cx="211320" cy="424080"/>
              </p14:xfrm>
            </p:contentPart>
          </mc:Choice>
          <mc:Fallback>
            <p:pic>
              <p:nvPicPr>
                <p:cNvPr id="124" name="Ink 123">
                  <a:extLst>
                    <a:ext uri="{FF2B5EF4-FFF2-40B4-BE49-F238E27FC236}">
                      <a16:creationId xmlns:a16="http://schemas.microsoft.com/office/drawing/2014/main" id="{F69C54FD-72D0-208B-03DC-1032FB8A1AC4}"/>
                    </a:ext>
                  </a:extLst>
                </p:cNvPr>
                <p:cNvPicPr/>
                <p:nvPr/>
              </p:nvPicPr>
              <p:blipFill>
                <a:blip r:embed="rId220"/>
                <a:stretch>
                  <a:fillRect/>
                </a:stretch>
              </p:blipFill>
              <p:spPr>
                <a:xfrm>
                  <a:off x="1106438" y="4194503"/>
                  <a:ext cx="228960" cy="44172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25" name="Ink 124">
                  <a:extLst>
                    <a:ext uri="{FF2B5EF4-FFF2-40B4-BE49-F238E27FC236}">
                      <a16:creationId xmlns:a16="http://schemas.microsoft.com/office/drawing/2014/main" id="{37B87816-E10E-550A-9D05-526A68F88C8D}"/>
                    </a:ext>
                  </a:extLst>
                </p14:cNvPr>
                <p14:cNvContentPartPr/>
                <p14:nvPr/>
              </p14:nvContentPartPr>
              <p14:xfrm>
                <a:off x="577598" y="4915583"/>
                <a:ext cx="192600" cy="310680"/>
              </p14:xfrm>
            </p:contentPart>
          </mc:Choice>
          <mc:Fallback>
            <p:pic>
              <p:nvPicPr>
                <p:cNvPr id="125" name="Ink 124">
                  <a:extLst>
                    <a:ext uri="{FF2B5EF4-FFF2-40B4-BE49-F238E27FC236}">
                      <a16:creationId xmlns:a16="http://schemas.microsoft.com/office/drawing/2014/main" id="{37B87816-E10E-550A-9D05-526A68F88C8D}"/>
                    </a:ext>
                  </a:extLst>
                </p:cNvPr>
                <p:cNvPicPr/>
                <p:nvPr/>
              </p:nvPicPr>
              <p:blipFill>
                <a:blip r:embed="rId222"/>
                <a:stretch>
                  <a:fillRect/>
                </a:stretch>
              </p:blipFill>
              <p:spPr>
                <a:xfrm>
                  <a:off x="568598" y="4906583"/>
                  <a:ext cx="21024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26" name="Ink 125">
                  <a:extLst>
                    <a:ext uri="{FF2B5EF4-FFF2-40B4-BE49-F238E27FC236}">
                      <a16:creationId xmlns:a16="http://schemas.microsoft.com/office/drawing/2014/main" id="{F51AFBA1-87AB-E373-CA8C-6B3DDEA0D02A}"/>
                    </a:ext>
                  </a:extLst>
                </p14:cNvPr>
                <p14:cNvContentPartPr/>
                <p14:nvPr/>
              </p14:nvContentPartPr>
              <p14:xfrm>
                <a:off x="826358" y="4902263"/>
                <a:ext cx="125280" cy="267480"/>
              </p14:xfrm>
            </p:contentPart>
          </mc:Choice>
          <mc:Fallback>
            <p:pic>
              <p:nvPicPr>
                <p:cNvPr id="126" name="Ink 125">
                  <a:extLst>
                    <a:ext uri="{FF2B5EF4-FFF2-40B4-BE49-F238E27FC236}">
                      <a16:creationId xmlns:a16="http://schemas.microsoft.com/office/drawing/2014/main" id="{F51AFBA1-87AB-E373-CA8C-6B3DDEA0D02A}"/>
                    </a:ext>
                  </a:extLst>
                </p:cNvPr>
                <p:cNvPicPr/>
                <p:nvPr/>
              </p:nvPicPr>
              <p:blipFill>
                <a:blip r:embed="rId224"/>
                <a:stretch>
                  <a:fillRect/>
                </a:stretch>
              </p:blipFill>
              <p:spPr>
                <a:xfrm>
                  <a:off x="817718" y="4893263"/>
                  <a:ext cx="14292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27" name="Ink 126">
                  <a:extLst>
                    <a:ext uri="{FF2B5EF4-FFF2-40B4-BE49-F238E27FC236}">
                      <a16:creationId xmlns:a16="http://schemas.microsoft.com/office/drawing/2014/main" id="{4395BDD7-212E-DAF2-7C0B-51F6DFC5A5EF}"/>
                    </a:ext>
                  </a:extLst>
                </p14:cNvPr>
                <p14:cNvContentPartPr/>
                <p14:nvPr/>
              </p14:nvContentPartPr>
              <p14:xfrm>
                <a:off x="1076918" y="4810823"/>
                <a:ext cx="132480" cy="230040"/>
              </p14:xfrm>
            </p:contentPart>
          </mc:Choice>
          <mc:Fallback>
            <p:pic>
              <p:nvPicPr>
                <p:cNvPr id="127" name="Ink 126">
                  <a:extLst>
                    <a:ext uri="{FF2B5EF4-FFF2-40B4-BE49-F238E27FC236}">
                      <a16:creationId xmlns:a16="http://schemas.microsoft.com/office/drawing/2014/main" id="{4395BDD7-212E-DAF2-7C0B-51F6DFC5A5EF}"/>
                    </a:ext>
                  </a:extLst>
                </p:cNvPr>
                <p:cNvPicPr/>
                <p:nvPr/>
              </p:nvPicPr>
              <p:blipFill>
                <a:blip r:embed="rId226"/>
                <a:stretch>
                  <a:fillRect/>
                </a:stretch>
              </p:blipFill>
              <p:spPr>
                <a:xfrm>
                  <a:off x="1068278" y="4801823"/>
                  <a:ext cx="15012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28" name="Ink 127">
                  <a:extLst>
                    <a:ext uri="{FF2B5EF4-FFF2-40B4-BE49-F238E27FC236}">
                      <a16:creationId xmlns:a16="http://schemas.microsoft.com/office/drawing/2014/main" id="{BD8EB805-591C-B570-2C6D-D6CDCDB4E8CB}"/>
                    </a:ext>
                  </a:extLst>
                </p14:cNvPr>
                <p14:cNvContentPartPr/>
                <p14:nvPr/>
              </p14:nvContentPartPr>
              <p14:xfrm>
                <a:off x="1327838" y="4847543"/>
                <a:ext cx="173880" cy="141840"/>
              </p14:xfrm>
            </p:contentPart>
          </mc:Choice>
          <mc:Fallback>
            <p:pic>
              <p:nvPicPr>
                <p:cNvPr id="128" name="Ink 127">
                  <a:extLst>
                    <a:ext uri="{FF2B5EF4-FFF2-40B4-BE49-F238E27FC236}">
                      <a16:creationId xmlns:a16="http://schemas.microsoft.com/office/drawing/2014/main" id="{BD8EB805-591C-B570-2C6D-D6CDCDB4E8CB}"/>
                    </a:ext>
                  </a:extLst>
                </p:cNvPr>
                <p:cNvPicPr/>
                <p:nvPr/>
              </p:nvPicPr>
              <p:blipFill>
                <a:blip r:embed="rId228"/>
                <a:stretch>
                  <a:fillRect/>
                </a:stretch>
              </p:blipFill>
              <p:spPr>
                <a:xfrm>
                  <a:off x="1318838" y="4838543"/>
                  <a:ext cx="19152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29" name="Ink 128">
                  <a:extLst>
                    <a:ext uri="{FF2B5EF4-FFF2-40B4-BE49-F238E27FC236}">
                      <a16:creationId xmlns:a16="http://schemas.microsoft.com/office/drawing/2014/main" id="{B7983AEC-9074-1578-DBA2-71524DCB82D0}"/>
                    </a:ext>
                  </a:extLst>
                </p14:cNvPr>
                <p14:cNvContentPartPr/>
                <p14:nvPr/>
              </p14:nvContentPartPr>
              <p14:xfrm>
                <a:off x="1483718" y="4709303"/>
                <a:ext cx="13320" cy="50400"/>
              </p14:xfrm>
            </p:contentPart>
          </mc:Choice>
          <mc:Fallback>
            <p:pic>
              <p:nvPicPr>
                <p:cNvPr id="129" name="Ink 128">
                  <a:extLst>
                    <a:ext uri="{FF2B5EF4-FFF2-40B4-BE49-F238E27FC236}">
                      <a16:creationId xmlns:a16="http://schemas.microsoft.com/office/drawing/2014/main" id="{B7983AEC-9074-1578-DBA2-71524DCB82D0}"/>
                    </a:ext>
                  </a:extLst>
                </p:cNvPr>
                <p:cNvPicPr/>
                <p:nvPr/>
              </p:nvPicPr>
              <p:blipFill>
                <a:blip r:embed="rId230"/>
                <a:stretch>
                  <a:fillRect/>
                </a:stretch>
              </p:blipFill>
              <p:spPr>
                <a:xfrm>
                  <a:off x="1474718" y="4700663"/>
                  <a:ext cx="3096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30" name="Ink 129">
                  <a:extLst>
                    <a:ext uri="{FF2B5EF4-FFF2-40B4-BE49-F238E27FC236}">
                      <a16:creationId xmlns:a16="http://schemas.microsoft.com/office/drawing/2014/main" id="{540DE07A-5635-AA3C-998A-E38D0DA441CA}"/>
                    </a:ext>
                  </a:extLst>
                </p14:cNvPr>
                <p14:cNvContentPartPr/>
                <p14:nvPr/>
              </p14:nvContentPartPr>
              <p14:xfrm>
                <a:off x="1601078" y="4629023"/>
                <a:ext cx="164160" cy="290880"/>
              </p14:xfrm>
            </p:contentPart>
          </mc:Choice>
          <mc:Fallback>
            <p:pic>
              <p:nvPicPr>
                <p:cNvPr id="130" name="Ink 129">
                  <a:extLst>
                    <a:ext uri="{FF2B5EF4-FFF2-40B4-BE49-F238E27FC236}">
                      <a16:creationId xmlns:a16="http://schemas.microsoft.com/office/drawing/2014/main" id="{540DE07A-5635-AA3C-998A-E38D0DA441CA}"/>
                    </a:ext>
                  </a:extLst>
                </p:cNvPr>
                <p:cNvPicPr/>
                <p:nvPr/>
              </p:nvPicPr>
              <p:blipFill>
                <a:blip r:embed="rId232"/>
                <a:stretch>
                  <a:fillRect/>
                </a:stretch>
              </p:blipFill>
              <p:spPr>
                <a:xfrm>
                  <a:off x="1592438" y="4620023"/>
                  <a:ext cx="18180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35" name="Ink 134">
                  <a:extLst>
                    <a:ext uri="{FF2B5EF4-FFF2-40B4-BE49-F238E27FC236}">
                      <a16:creationId xmlns:a16="http://schemas.microsoft.com/office/drawing/2014/main" id="{0A992B07-DCEB-0BE0-9B4B-C8396F6DD670}"/>
                    </a:ext>
                  </a:extLst>
                </p14:cNvPr>
                <p14:cNvContentPartPr/>
                <p14:nvPr/>
              </p14:nvContentPartPr>
              <p14:xfrm>
                <a:off x="4783838" y="5185943"/>
                <a:ext cx="465480" cy="202680"/>
              </p14:xfrm>
            </p:contentPart>
          </mc:Choice>
          <mc:Fallback>
            <p:pic>
              <p:nvPicPr>
                <p:cNvPr id="135" name="Ink 134">
                  <a:extLst>
                    <a:ext uri="{FF2B5EF4-FFF2-40B4-BE49-F238E27FC236}">
                      <a16:creationId xmlns:a16="http://schemas.microsoft.com/office/drawing/2014/main" id="{0A992B07-DCEB-0BE0-9B4B-C8396F6DD670}"/>
                    </a:ext>
                  </a:extLst>
                </p:cNvPr>
                <p:cNvPicPr/>
                <p:nvPr/>
              </p:nvPicPr>
              <p:blipFill>
                <a:blip r:embed="rId234"/>
                <a:stretch>
                  <a:fillRect/>
                </a:stretch>
              </p:blipFill>
              <p:spPr>
                <a:xfrm>
                  <a:off x="4774838" y="5176943"/>
                  <a:ext cx="48312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36" name="Ink 135">
                  <a:extLst>
                    <a:ext uri="{FF2B5EF4-FFF2-40B4-BE49-F238E27FC236}">
                      <a16:creationId xmlns:a16="http://schemas.microsoft.com/office/drawing/2014/main" id="{CE4D8695-48BC-2E93-D9D0-7594D651D214}"/>
                    </a:ext>
                  </a:extLst>
                </p14:cNvPr>
                <p14:cNvContentPartPr/>
                <p14:nvPr/>
              </p14:nvContentPartPr>
              <p14:xfrm>
                <a:off x="4739918" y="5243183"/>
                <a:ext cx="509760" cy="489600"/>
              </p14:xfrm>
            </p:contentPart>
          </mc:Choice>
          <mc:Fallback>
            <p:pic>
              <p:nvPicPr>
                <p:cNvPr id="136" name="Ink 135">
                  <a:extLst>
                    <a:ext uri="{FF2B5EF4-FFF2-40B4-BE49-F238E27FC236}">
                      <a16:creationId xmlns:a16="http://schemas.microsoft.com/office/drawing/2014/main" id="{CE4D8695-48BC-2E93-D9D0-7594D651D214}"/>
                    </a:ext>
                  </a:extLst>
                </p:cNvPr>
                <p:cNvPicPr/>
                <p:nvPr/>
              </p:nvPicPr>
              <p:blipFill>
                <a:blip r:embed="rId236"/>
                <a:stretch>
                  <a:fillRect/>
                </a:stretch>
              </p:blipFill>
              <p:spPr>
                <a:xfrm>
                  <a:off x="4730918" y="5234183"/>
                  <a:ext cx="527400" cy="50724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37" name="Ink 136">
                  <a:extLst>
                    <a:ext uri="{FF2B5EF4-FFF2-40B4-BE49-F238E27FC236}">
                      <a16:creationId xmlns:a16="http://schemas.microsoft.com/office/drawing/2014/main" id="{CD1B7287-1113-34D0-F2D3-F43E45022DB2}"/>
                    </a:ext>
                  </a:extLst>
                </p14:cNvPr>
                <p14:cNvContentPartPr/>
                <p14:nvPr/>
              </p14:nvContentPartPr>
              <p14:xfrm>
                <a:off x="4427078" y="5013863"/>
                <a:ext cx="459720" cy="412560"/>
              </p14:xfrm>
            </p:contentPart>
          </mc:Choice>
          <mc:Fallback>
            <p:pic>
              <p:nvPicPr>
                <p:cNvPr id="137" name="Ink 136">
                  <a:extLst>
                    <a:ext uri="{FF2B5EF4-FFF2-40B4-BE49-F238E27FC236}">
                      <a16:creationId xmlns:a16="http://schemas.microsoft.com/office/drawing/2014/main" id="{CD1B7287-1113-34D0-F2D3-F43E45022DB2}"/>
                    </a:ext>
                  </a:extLst>
                </p:cNvPr>
                <p:cNvPicPr/>
                <p:nvPr/>
              </p:nvPicPr>
              <p:blipFill>
                <a:blip r:embed="rId238"/>
                <a:stretch>
                  <a:fillRect/>
                </a:stretch>
              </p:blipFill>
              <p:spPr>
                <a:xfrm>
                  <a:off x="4418078" y="5004863"/>
                  <a:ext cx="477360" cy="43020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38" name="Ink 137">
                  <a:extLst>
                    <a:ext uri="{FF2B5EF4-FFF2-40B4-BE49-F238E27FC236}">
                      <a16:creationId xmlns:a16="http://schemas.microsoft.com/office/drawing/2014/main" id="{59A6F58A-2716-82B2-B7A0-6F2429A879B0}"/>
                    </a:ext>
                  </a:extLst>
                </p14:cNvPr>
                <p14:cNvContentPartPr/>
                <p14:nvPr/>
              </p14:nvContentPartPr>
              <p14:xfrm>
                <a:off x="4719038" y="5336783"/>
                <a:ext cx="200160" cy="163800"/>
              </p14:xfrm>
            </p:contentPart>
          </mc:Choice>
          <mc:Fallback>
            <p:pic>
              <p:nvPicPr>
                <p:cNvPr id="138" name="Ink 137">
                  <a:extLst>
                    <a:ext uri="{FF2B5EF4-FFF2-40B4-BE49-F238E27FC236}">
                      <a16:creationId xmlns:a16="http://schemas.microsoft.com/office/drawing/2014/main" id="{59A6F58A-2716-82B2-B7A0-6F2429A879B0}"/>
                    </a:ext>
                  </a:extLst>
                </p:cNvPr>
                <p:cNvPicPr/>
                <p:nvPr/>
              </p:nvPicPr>
              <p:blipFill>
                <a:blip r:embed="rId240"/>
                <a:stretch>
                  <a:fillRect/>
                </a:stretch>
              </p:blipFill>
              <p:spPr>
                <a:xfrm>
                  <a:off x="4710398" y="5327783"/>
                  <a:ext cx="21780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40" name="Ink 139">
                  <a:extLst>
                    <a:ext uri="{FF2B5EF4-FFF2-40B4-BE49-F238E27FC236}">
                      <a16:creationId xmlns:a16="http://schemas.microsoft.com/office/drawing/2014/main" id="{0478622C-C133-3B12-65A7-D6C2EF906864}"/>
                    </a:ext>
                  </a:extLst>
                </p14:cNvPr>
                <p14:cNvContentPartPr/>
                <p14:nvPr/>
              </p14:nvContentPartPr>
              <p14:xfrm>
                <a:off x="5833958" y="5248583"/>
                <a:ext cx="153720" cy="150840"/>
              </p14:xfrm>
            </p:contentPart>
          </mc:Choice>
          <mc:Fallback>
            <p:pic>
              <p:nvPicPr>
                <p:cNvPr id="140" name="Ink 139">
                  <a:extLst>
                    <a:ext uri="{FF2B5EF4-FFF2-40B4-BE49-F238E27FC236}">
                      <a16:creationId xmlns:a16="http://schemas.microsoft.com/office/drawing/2014/main" id="{0478622C-C133-3B12-65A7-D6C2EF906864}"/>
                    </a:ext>
                  </a:extLst>
                </p:cNvPr>
                <p:cNvPicPr/>
                <p:nvPr/>
              </p:nvPicPr>
              <p:blipFill>
                <a:blip r:embed="rId242"/>
                <a:stretch>
                  <a:fillRect/>
                </a:stretch>
              </p:blipFill>
              <p:spPr>
                <a:xfrm>
                  <a:off x="5825318" y="5239583"/>
                  <a:ext cx="17136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41" name="Ink 140">
                  <a:extLst>
                    <a:ext uri="{FF2B5EF4-FFF2-40B4-BE49-F238E27FC236}">
                      <a16:creationId xmlns:a16="http://schemas.microsoft.com/office/drawing/2014/main" id="{148E1111-E007-C25A-14CA-FE285CD3E242}"/>
                    </a:ext>
                  </a:extLst>
                </p14:cNvPr>
                <p14:cNvContentPartPr/>
                <p14:nvPr/>
              </p14:nvContentPartPr>
              <p14:xfrm>
                <a:off x="5998478" y="5177663"/>
                <a:ext cx="131400" cy="198360"/>
              </p14:xfrm>
            </p:contentPart>
          </mc:Choice>
          <mc:Fallback>
            <p:pic>
              <p:nvPicPr>
                <p:cNvPr id="141" name="Ink 140">
                  <a:extLst>
                    <a:ext uri="{FF2B5EF4-FFF2-40B4-BE49-F238E27FC236}">
                      <a16:creationId xmlns:a16="http://schemas.microsoft.com/office/drawing/2014/main" id="{148E1111-E007-C25A-14CA-FE285CD3E242}"/>
                    </a:ext>
                  </a:extLst>
                </p:cNvPr>
                <p:cNvPicPr/>
                <p:nvPr/>
              </p:nvPicPr>
              <p:blipFill>
                <a:blip r:embed="rId244"/>
                <a:stretch>
                  <a:fillRect/>
                </a:stretch>
              </p:blipFill>
              <p:spPr>
                <a:xfrm>
                  <a:off x="5989838" y="5168663"/>
                  <a:ext cx="1490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42" name="Ink 141">
                  <a:extLst>
                    <a:ext uri="{FF2B5EF4-FFF2-40B4-BE49-F238E27FC236}">
                      <a16:creationId xmlns:a16="http://schemas.microsoft.com/office/drawing/2014/main" id="{56BFA424-D6D2-8A03-CE5F-BCDB2EAE174A}"/>
                    </a:ext>
                  </a:extLst>
                </p14:cNvPr>
                <p14:cNvContentPartPr/>
                <p14:nvPr/>
              </p14:nvContentPartPr>
              <p14:xfrm>
                <a:off x="6147878" y="5235983"/>
                <a:ext cx="87480" cy="131400"/>
              </p14:xfrm>
            </p:contentPart>
          </mc:Choice>
          <mc:Fallback>
            <p:pic>
              <p:nvPicPr>
                <p:cNvPr id="142" name="Ink 141">
                  <a:extLst>
                    <a:ext uri="{FF2B5EF4-FFF2-40B4-BE49-F238E27FC236}">
                      <a16:creationId xmlns:a16="http://schemas.microsoft.com/office/drawing/2014/main" id="{56BFA424-D6D2-8A03-CE5F-BCDB2EAE174A}"/>
                    </a:ext>
                  </a:extLst>
                </p:cNvPr>
                <p:cNvPicPr/>
                <p:nvPr/>
              </p:nvPicPr>
              <p:blipFill>
                <a:blip r:embed="rId246"/>
                <a:stretch>
                  <a:fillRect/>
                </a:stretch>
              </p:blipFill>
              <p:spPr>
                <a:xfrm>
                  <a:off x="6139238" y="5226983"/>
                  <a:ext cx="10512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43" name="Ink 142">
                  <a:extLst>
                    <a:ext uri="{FF2B5EF4-FFF2-40B4-BE49-F238E27FC236}">
                      <a16:creationId xmlns:a16="http://schemas.microsoft.com/office/drawing/2014/main" id="{2035D860-2CBB-3499-8957-6D92A3C6165F}"/>
                    </a:ext>
                  </a:extLst>
                </p14:cNvPr>
                <p14:cNvContentPartPr/>
                <p14:nvPr/>
              </p14:nvContentPartPr>
              <p14:xfrm>
                <a:off x="6413198" y="5190623"/>
                <a:ext cx="137520" cy="105480"/>
              </p14:xfrm>
            </p:contentPart>
          </mc:Choice>
          <mc:Fallback>
            <p:pic>
              <p:nvPicPr>
                <p:cNvPr id="143" name="Ink 142">
                  <a:extLst>
                    <a:ext uri="{FF2B5EF4-FFF2-40B4-BE49-F238E27FC236}">
                      <a16:creationId xmlns:a16="http://schemas.microsoft.com/office/drawing/2014/main" id="{2035D860-2CBB-3499-8957-6D92A3C6165F}"/>
                    </a:ext>
                  </a:extLst>
                </p:cNvPr>
                <p:cNvPicPr/>
                <p:nvPr/>
              </p:nvPicPr>
              <p:blipFill>
                <a:blip r:embed="rId248"/>
                <a:stretch>
                  <a:fillRect/>
                </a:stretch>
              </p:blipFill>
              <p:spPr>
                <a:xfrm>
                  <a:off x="6404198" y="5181623"/>
                  <a:ext cx="15516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44" name="Ink 143">
                  <a:extLst>
                    <a:ext uri="{FF2B5EF4-FFF2-40B4-BE49-F238E27FC236}">
                      <a16:creationId xmlns:a16="http://schemas.microsoft.com/office/drawing/2014/main" id="{21DD31BE-603C-FDAE-8173-C7192DAC5C43}"/>
                    </a:ext>
                  </a:extLst>
                </p14:cNvPr>
                <p14:cNvContentPartPr/>
                <p14:nvPr/>
              </p14:nvContentPartPr>
              <p14:xfrm>
                <a:off x="6619838" y="5129423"/>
                <a:ext cx="164160" cy="145440"/>
              </p14:xfrm>
            </p:contentPart>
          </mc:Choice>
          <mc:Fallback>
            <p:pic>
              <p:nvPicPr>
                <p:cNvPr id="144" name="Ink 143">
                  <a:extLst>
                    <a:ext uri="{FF2B5EF4-FFF2-40B4-BE49-F238E27FC236}">
                      <a16:creationId xmlns:a16="http://schemas.microsoft.com/office/drawing/2014/main" id="{21DD31BE-603C-FDAE-8173-C7192DAC5C43}"/>
                    </a:ext>
                  </a:extLst>
                </p:cNvPr>
                <p:cNvPicPr/>
                <p:nvPr/>
              </p:nvPicPr>
              <p:blipFill>
                <a:blip r:embed="rId250"/>
                <a:stretch>
                  <a:fillRect/>
                </a:stretch>
              </p:blipFill>
              <p:spPr>
                <a:xfrm>
                  <a:off x="6611198" y="5120423"/>
                  <a:ext cx="18180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45" name="Ink 144">
                  <a:extLst>
                    <a:ext uri="{FF2B5EF4-FFF2-40B4-BE49-F238E27FC236}">
                      <a16:creationId xmlns:a16="http://schemas.microsoft.com/office/drawing/2014/main" id="{438E0AE0-F0C7-C689-700B-40F3EBC2A5A0}"/>
                    </a:ext>
                  </a:extLst>
                </p14:cNvPr>
                <p14:cNvContentPartPr/>
                <p14:nvPr/>
              </p14:nvContentPartPr>
              <p14:xfrm>
                <a:off x="6749078" y="5128343"/>
                <a:ext cx="264960" cy="123840"/>
              </p14:xfrm>
            </p:contentPart>
          </mc:Choice>
          <mc:Fallback>
            <p:pic>
              <p:nvPicPr>
                <p:cNvPr id="145" name="Ink 144">
                  <a:extLst>
                    <a:ext uri="{FF2B5EF4-FFF2-40B4-BE49-F238E27FC236}">
                      <a16:creationId xmlns:a16="http://schemas.microsoft.com/office/drawing/2014/main" id="{438E0AE0-F0C7-C689-700B-40F3EBC2A5A0}"/>
                    </a:ext>
                  </a:extLst>
                </p:cNvPr>
                <p:cNvPicPr/>
                <p:nvPr/>
              </p:nvPicPr>
              <p:blipFill>
                <a:blip r:embed="rId252"/>
                <a:stretch>
                  <a:fillRect/>
                </a:stretch>
              </p:blipFill>
              <p:spPr>
                <a:xfrm>
                  <a:off x="6740438" y="5119343"/>
                  <a:ext cx="2826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46" name="Ink 145">
                  <a:extLst>
                    <a:ext uri="{FF2B5EF4-FFF2-40B4-BE49-F238E27FC236}">
                      <a16:creationId xmlns:a16="http://schemas.microsoft.com/office/drawing/2014/main" id="{3CD507AD-EF77-9F39-DA18-60ABB8B4B276}"/>
                    </a:ext>
                  </a:extLst>
                </p14:cNvPr>
                <p14:cNvContentPartPr/>
                <p14:nvPr/>
              </p14:nvContentPartPr>
              <p14:xfrm>
                <a:off x="7155878" y="5171543"/>
                <a:ext cx="93240" cy="27000"/>
              </p14:xfrm>
            </p:contentPart>
          </mc:Choice>
          <mc:Fallback>
            <p:pic>
              <p:nvPicPr>
                <p:cNvPr id="146" name="Ink 145">
                  <a:extLst>
                    <a:ext uri="{FF2B5EF4-FFF2-40B4-BE49-F238E27FC236}">
                      <a16:creationId xmlns:a16="http://schemas.microsoft.com/office/drawing/2014/main" id="{3CD507AD-EF77-9F39-DA18-60ABB8B4B276}"/>
                    </a:ext>
                  </a:extLst>
                </p:cNvPr>
                <p:cNvPicPr/>
                <p:nvPr/>
              </p:nvPicPr>
              <p:blipFill>
                <a:blip r:embed="rId254"/>
                <a:stretch>
                  <a:fillRect/>
                </a:stretch>
              </p:blipFill>
              <p:spPr>
                <a:xfrm>
                  <a:off x="7147238" y="5162543"/>
                  <a:ext cx="11088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47" name="Ink 146">
                  <a:extLst>
                    <a:ext uri="{FF2B5EF4-FFF2-40B4-BE49-F238E27FC236}">
                      <a16:creationId xmlns:a16="http://schemas.microsoft.com/office/drawing/2014/main" id="{2DB81022-B20A-F411-514D-F8F9B209BC44}"/>
                    </a:ext>
                  </a:extLst>
                </p14:cNvPr>
                <p14:cNvContentPartPr/>
                <p14:nvPr/>
              </p14:nvContentPartPr>
              <p14:xfrm>
                <a:off x="7319678" y="5154263"/>
                <a:ext cx="35280" cy="5760"/>
              </p14:xfrm>
            </p:contentPart>
          </mc:Choice>
          <mc:Fallback>
            <p:pic>
              <p:nvPicPr>
                <p:cNvPr id="147" name="Ink 146">
                  <a:extLst>
                    <a:ext uri="{FF2B5EF4-FFF2-40B4-BE49-F238E27FC236}">
                      <a16:creationId xmlns:a16="http://schemas.microsoft.com/office/drawing/2014/main" id="{2DB81022-B20A-F411-514D-F8F9B209BC44}"/>
                    </a:ext>
                  </a:extLst>
                </p:cNvPr>
                <p:cNvPicPr/>
                <p:nvPr/>
              </p:nvPicPr>
              <p:blipFill>
                <a:blip r:embed="rId256"/>
                <a:stretch>
                  <a:fillRect/>
                </a:stretch>
              </p:blipFill>
              <p:spPr>
                <a:xfrm>
                  <a:off x="7311038" y="5145623"/>
                  <a:ext cx="5292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48" name="Ink 147">
                  <a:extLst>
                    <a:ext uri="{FF2B5EF4-FFF2-40B4-BE49-F238E27FC236}">
                      <a16:creationId xmlns:a16="http://schemas.microsoft.com/office/drawing/2014/main" id="{E90FD8FF-141D-8894-8A62-C64025D8AE63}"/>
                    </a:ext>
                  </a:extLst>
                </p14:cNvPr>
                <p14:cNvContentPartPr/>
                <p14:nvPr/>
              </p14:nvContentPartPr>
              <p14:xfrm>
                <a:off x="7474118" y="5134103"/>
                <a:ext cx="14760" cy="145800"/>
              </p14:xfrm>
            </p:contentPart>
          </mc:Choice>
          <mc:Fallback>
            <p:pic>
              <p:nvPicPr>
                <p:cNvPr id="148" name="Ink 147">
                  <a:extLst>
                    <a:ext uri="{FF2B5EF4-FFF2-40B4-BE49-F238E27FC236}">
                      <a16:creationId xmlns:a16="http://schemas.microsoft.com/office/drawing/2014/main" id="{E90FD8FF-141D-8894-8A62-C64025D8AE63}"/>
                    </a:ext>
                  </a:extLst>
                </p:cNvPr>
                <p:cNvPicPr/>
                <p:nvPr/>
              </p:nvPicPr>
              <p:blipFill>
                <a:blip r:embed="rId258"/>
                <a:stretch>
                  <a:fillRect/>
                </a:stretch>
              </p:blipFill>
              <p:spPr>
                <a:xfrm>
                  <a:off x="7465118" y="5125463"/>
                  <a:ext cx="3240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49" name="Ink 148">
                  <a:extLst>
                    <a:ext uri="{FF2B5EF4-FFF2-40B4-BE49-F238E27FC236}">
                      <a16:creationId xmlns:a16="http://schemas.microsoft.com/office/drawing/2014/main" id="{C85F9B73-6855-D409-8CE8-1223EE8D8D9A}"/>
                    </a:ext>
                  </a:extLst>
                </p14:cNvPr>
                <p14:cNvContentPartPr/>
                <p14:nvPr/>
              </p14:nvContentPartPr>
              <p14:xfrm>
                <a:off x="7471958" y="5108903"/>
                <a:ext cx="85680" cy="133560"/>
              </p14:xfrm>
            </p:contentPart>
          </mc:Choice>
          <mc:Fallback>
            <p:pic>
              <p:nvPicPr>
                <p:cNvPr id="149" name="Ink 148">
                  <a:extLst>
                    <a:ext uri="{FF2B5EF4-FFF2-40B4-BE49-F238E27FC236}">
                      <a16:creationId xmlns:a16="http://schemas.microsoft.com/office/drawing/2014/main" id="{C85F9B73-6855-D409-8CE8-1223EE8D8D9A}"/>
                    </a:ext>
                  </a:extLst>
                </p:cNvPr>
                <p:cNvPicPr/>
                <p:nvPr/>
              </p:nvPicPr>
              <p:blipFill>
                <a:blip r:embed="rId260"/>
                <a:stretch>
                  <a:fillRect/>
                </a:stretch>
              </p:blipFill>
              <p:spPr>
                <a:xfrm>
                  <a:off x="7462958" y="5099903"/>
                  <a:ext cx="10332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50" name="Ink 149">
                  <a:extLst>
                    <a:ext uri="{FF2B5EF4-FFF2-40B4-BE49-F238E27FC236}">
                      <a16:creationId xmlns:a16="http://schemas.microsoft.com/office/drawing/2014/main" id="{408C3578-5305-00D8-C87A-7EA0B9E1ED55}"/>
                    </a:ext>
                  </a:extLst>
                </p14:cNvPr>
                <p14:cNvContentPartPr/>
                <p14:nvPr/>
              </p14:nvContentPartPr>
              <p14:xfrm>
                <a:off x="7565558" y="5000183"/>
                <a:ext cx="500760" cy="331200"/>
              </p14:xfrm>
            </p:contentPart>
          </mc:Choice>
          <mc:Fallback>
            <p:pic>
              <p:nvPicPr>
                <p:cNvPr id="150" name="Ink 149">
                  <a:extLst>
                    <a:ext uri="{FF2B5EF4-FFF2-40B4-BE49-F238E27FC236}">
                      <a16:creationId xmlns:a16="http://schemas.microsoft.com/office/drawing/2014/main" id="{408C3578-5305-00D8-C87A-7EA0B9E1ED55}"/>
                    </a:ext>
                  </a:extLst>
                </p:cNvPr>
                <p:cNvPicPr/>
                <p:nvPr/>
              </p:nvPicPr>
              <p:blipFill>
                <a:blip r:embed="rId262"/>
                <a:stretch>
                  <a:fillRect/>
                </a:stretch>
              </p:blipFill>
              <p:spPr>
                <a:xfrm>
                  <a:off x="7556918" y="4991183"/>
                  <a:ext cx="51840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51" name="Ink 150">
                  <a:extLst>
                    <a:ext uri="{FF2B5EF4-FFF2-40B4-BE49-F238E27FC236}">
                      <a16:creationId xmlns:a16="http://schemas.microsoft.com/office/drawing/2014/main" id="{2A2A5A6B-BDCC-A6DA-C153-3F91D50517AE}"/>
                    </a:ext>
                  </a:extLst>
                </p14:cNvPr>
                <p14:cNvContentPartPr/>
                <p14:nvPr/>
              </p14:nvContentPartPr>
              <p14:xfrm>
                <a:off x="8086838" y="5043023"/>
                <a:ext cx="5400" cy="61200"/>
              </p14:xfrm>
            </p:contentPart>
          </mc:Choice>
          <mc:Fallback>
            <p:pic>
              <p:nvPicPr>
                <p:cNvPr id="151" name="Ink 150">
                  <a:extLst>
                    <a:ext uri="{FF2B5EF4-FFF2-40B4-BE49-F238E27FC236}">
                      <a16:creationId xmlns:a16="http://schemas.microsoft.com/office/drawing/2014/main" id="{2A2A5A6B-BDCC-A6DA-C153-3F91D50517AE}"/>
                    </a:ext>
                  </a:extLst>
                </p:cNvPr>
                <p:cNvPicPr/>
                <p:nvPr/>
              </p:nvPicPr>
              <p:blipFill>
                <a:blip r:embed="rId264"/>
                <a:stretch>
                  <a:fillRect/>
                </a:stretch>
              </p:blipFill>
              <p:spPr>
                <a:xfrm>
                  <a:off x="8077838" y="5034383"/>
                  <a:ext cx="2304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52" name="Ink 151">
                  <a:extLst>
                    <a:ext uri="{FF2B5EF4-FFF2-40B4-BE49-F238E27FC236}">
                      <a16:creationId xmlns:a16="http://schemas.microsoft.com/office/drawing/2014/main" id="{5135BD68-313B-0A6E-9A98-62F01579235B}"/>
                    </a:ext>
                  </a:extLst>
                </p14:cNvPr>
                <p14:cNvContentPartPr/>
                <p14:nvPr/>
              </p14:nvContentPartPr>
              <p14:xfrm>
                <a:off x="8104118" y="5071463"/>
                <a:ext cx="63000" cy="99720"/>
              </p14:xfrm>
            </p:contentPart>
          </mc:Choice>
          <mc:Fallback>
            <p:pic>
              <p:nvPicPr>
                <p:cNvPr id="152" name="Ink 151">
                  <a:extLst>
                    <a:ext uri="{FF2B5EF4-FFF2-40B4-BE49-F238E27FC236}">
                      <a16:creationId xmlns:a16="http://schemas.microsoft.com/office/drawing/2014/main" id="{5135BD68-313B-0A6E-9A98-62F01579235B}"/>
                    </a:ext>
                  </a:extLst>
                </p:cNvPr>
                <p:cNvPicPr/>
                <p:nvPr/>
              </p:nvPicPr>
              <p:blipFill>
                <a:blip r:embed="rId266"/>
                <a:stretch>
                  <a:fillRect/>
                </a:stretch>
              </p:blipFill>
              <p:spPr>
                <a:xfrm>
                  <a:off x="8095478" y="5062823"/>
                  <a:ext cx="8064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53" name="Ink 152">
                  <a:extLst>
                    <a:ext uri="{FF2B5EF4-FFF2-40B4-BE49-F238E27FC236}">
                      <a16:creationId xmlns:a16="http://schemas.microsoft.com/office/drawing/2014/main" id="{BE8256BA-FE22-45F8-DF49-B57397D9025E}"/>
                    </a:ext>
                  </a:extLst>
                </p14:cNvPr>
                <p14:cNvContentPartPr/>
                <p14:nvPr/>
              </p14:nvContentPartPr>
              <p14:xfrm>
                <a:off x="8210678" y="5063183"/>
                <a:ext cx="80280" cy="131760"/>
              </p14:xfrm>
            </p:contentPart>
          </mc:Choice>
          <mc:Fallback>
            <p:pic>
              <p:nvPicPr>
                <p:cNvPr id="153" name="Ink 152">
                  <a:extLst>
                    <a:ext uri="{FF2B5EF4-FFF2-40B4-BE49-F238E27FC236}">
                      <a16:creationId xmlns:a16="http://schemas.microsoft.com/office/drawing/2014/main" id="{BE8256BA-FE22-45F8-DF49-B57397D9025E}"/>
                    </a:ext>
                  </a:extLst>
                </p:cNvPr>
                <p:cNvPicPr/>
                <p:nvPr/>
              </p:nvPicPr>
              <p:blipFill>
                <a:blip r:embed="rId268"/>
                <a:stretch>
                  <a:fillRect/>
                </a:stretch>
              </p:blipFill>
              <p:spPr>
                <a:xfrm>
                  <a:off x="8202038" y="5054183"/>
                  <a:ext cx="9792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54" name="Ink 153">
                  <a:extLst>
                    <a:ext uri="{FF2B5EF4-FFF2-40B4-BE49-F238E27FC236}">
                      <a16:creationId xmlns:a16="http://schemas.microsoft.com/office/drawing/2014/main" id="{CA8BB75A-B912-BA36-424B-D05797E8D6EB}"/>
                    </a:ext>
                  </a:extLst>
                </p14:cNvPr>
                <p14:cNvContentPartPr/>
                <p14:nvPr/>
              </p14:nvContentPartPr>
              <p14:xfrm>
                <a:off x="8028878" y="5293943"/>
                <a:ext cx="304920" cy="359640"/>
              </p14:xfrm>
            </p:contentPart>
          </mc:Choice>
          <mc:Fallback>
            <p:pic>
              <p:nvPicPr>
                <p:cNvPr id="154" name="Ink 153">
                  <a:extLst>
                    <a:ext uri="{FF2B5EF4-FFF2-40B4-BE49-F238E27FC236}">
                      <a16:creationId xmlns:a16="http://schemas.microsoft.com/office/drawing/2014/main" id="{CA8BB75A-B912-BA36-424B-D05797E8D6EB}"/>
                    </a:ext>
                  </a:extLst>
                </p:cNvPr>
                <p:cNvPicPr/>
                <p:nvPr/>
              </p:nvPicPr>
              <p:blipFill>
                <a:blip r:embed="rId270"/>
                <a:stretch>
                  <a:fillRect/>
                </a:stretch>
              </p:blipFill>
              <p:spPr>
                <a:xfrm>
                  <a:off x="8020238" y="5285303"/>
                  <a:ext cx="32256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55" name="Ink 154">
                  <a:extLst>
                    <a:ext uri="{FF2B5EF4-FFF2-40B4-BE49-F238E27FC236}">
                      <a16:creationId xmlns:a16="http://schemas.microsoft.com/office/drawing/2014/main" id="{77434328-D36A-D486-61DD-3A462465C2E7}"/>
                    </a:ext>
                  </a:extLst>
                </p14:cNvPr>
                <p14:cNvContentPartPr/>
                <p14:nvPr/>
              </p14:nvContentPartPr>
              <p14:xfrm>
                <a:off x="8405798" y="5322383"/>
                <a:ext cx="144360" cy="169560"/>
              </p14:xfrm>
            </p:contentPart>
          </mc:Choice>
          <mc:Fallback>
            <p:pic>
              <p:nvPicPr>
                <p:cNvPr id="155" name="Ink 154">
                  <a:extLst>
                    <a:ext uri="{FF2B5EF4-FFF2-40B4-BE49-F238E27FC236}">
                      <a16:creationId xmlns:a16="http://schemas.microsoft.com/office/drawing/2014/main" id="{77434328-D36A-D486-61DD-3A462465C2E7}"/>
                    </a:ext>
                  </a:extLst>
                </p:cNvPr>
                <p:cNvPicPr/>
                <p:nvPr/>
              </p:nvPicPr>
              <p:blipFill>
                <a:blip r:embed="rId272"/>
                <a:stretch>
                  <a:fillRect/>
                </a:stretch>
              </p:blipFill>
              <p:spPr>
                <a:xfrm>
                  <a:off x="8397158" y="5313743"/>
                  <a:ext cx="16200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56" name="Ink 155">
                  <a:extLst>
                    <a:ext uri="{FF2B5EF4-FFF2-40B4-BE49-F238E27FC236}">
                      <a16:creationId xmlns:a16="http://schemas.microsoft.com/office/drawing/2014/main" id="{73D132D3-2516-ABB7-8455-45F212746F51}"/>
                    </a:ext>
                  </a:extLst>
                </p14:cNvPr>
                <p14:cNvContentPartPr/>
                <p14:nvPr/>
              </p14:nvContentPartPr>
              <p14:xfrm>
                <a:off x="8529998" y="5354423"/>
                <a:ext cx="239760" cy="74880"/>
              </p14:xfrm>
            </p:contentPart>
          </mc:Choice>
          <mc:Fallback>
            <p:pic>
              <p:nvPicPr>
                <p:cNvPr id="156" name="Ink 155">
                  <a:extLst>
                    <a:ext uri="{FF2B5EF4-FFF2-40B4-BE49-F238E27FC236}">
                      <a16:creationId xmlns:a16="http://schemas.microsoft.com/office/drawing/2014/main" id="{73D132D3-2516-ABB7-8455-45F212746F51}"/>
                    </a:ext>
                  </a:extLst>
                </p:cNvPr>
                <p:cNvPicPr/>
                <p:nvPr/>
              </p:nvPicPr>
              <p:blipFill>
                <a:blip r:embed="rId274"/>
                <a:stretch>
                  <a:fillRect/>
                </a:stretch>
              </p:blipFill>
              <p:spPr>
                <a:xfrm>
                  <a:off x="8520998" y="5345783"/>
                  <a:ext cx="25740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57" name="Ink 156">
                  <a:extLst>
                    <a:ext uri="{FF2B5EF4-FFF2-40B4-BE49-F238E27FC236}">
                      <a16:creationId xmlns:a16="http://schemas.microsoft.com/office/drawing/2014/main" id="{0B608166-28B3-A753-AD6C-85886291DB7E}"/>
                    </a:ext>
                  </a:extLst>
                </p14:cNvPr>
                <p14:cNvContentPartPr/>
                <p14:nvPr/>
              </p14:nvContentPartPr>
              <p14:xfrm>
                <a:off x="8718278" y="5275223"/>
                <a:ext cx="6120" cy="23400"/>
              </p14:xfrm>
            </p:contentPart>
          </mc:Choice>
          <mc:Fallback>
            <p:pic>
              <p:nvPicPr>
                <p:cNvPr id="157" name="Ink 156">
                  <a:extLst>
                    <a:ext uri="{FF2B5EF4-FFF2-40B4-BE49-F238E27FC236}">
                      <a16:creationId xmlns:a16="http://schemas.microsoft.com/office/drawing/2014/main" id="{0B608166-28B3-A753-AD6C-85886291DB7E}"/>
                    </a:ext>
                  </a:extLst>
                </p:cNvPr>
                <p:cNvPicPr/>
                <p:nvPr/>
              </p:nvPicPr>
              <p:blipFill>
                <a:blip r:embed="rId276"/>
                <a:stretch>
                  <a:fillRect/>
                </a:stretch>
              </p:blipFill>
              <p:spPr>
                <a:xfrm>
                  <a:off x="8709638" y="5266223"/>
                  <a:ext cx="2376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58" name="Ink 157">
                  <a:extLst>
                    <a:ext uri="{FF2B5EF4-FFF2-40B4-BE49-F238E27FC236}">
                      <a16:creationId xmlns:a16="http://schemas.microsoft.com/office/drawing/2014/main" id="{C6DAE67D-F931-F3D2-77E0-915B8BF3546F}"/>
                    </a:ext>
                  </a:extLst>
                </p14:cNvPr>
                <p14:cNvContentPartPr/>
                <p14:nvPr/>
              </p14:nvContentPartPr>
              <p14:xfrm>
                <a:off x="8810438" y="5232743"/>
                <a:ext cx="133920" cy="195840"/>
              </p14:xfrm>
            </p:contentPart>
          </mc:Choice>
          <mc:Fallback>
            <p:pic>
              <p:nvPicPr>
                <p:cNvPr id="158" name="Ink 157">
                  <a:extLst>
                    <a:ext uri="{FF2B5EF4-FFF2-40B4-BE49-F238E27FC236}">
                      <a16:creationId xmlns:a16="http://schemas.microsoft.com/office/drawing/2014/main" id="{C6DAE67D-F931-F3D2-77E0-915B8BF3546F}"/>
                    </a:ext>
                  </a:extLst>
                </p:cNvPr>
                <p:cNvPicPr/>
                <p:nvPr/>
              </p:nvPicPr>
              <p:blipFill>
                <a:blip r:embed="rId278"/>
                <a:stretch>
                  <a:fillRect/>
                </a:stretch>
              </p:blipFill>
              <p:spPr>
                <a:xfrm>
                  <a:off x="8801798" y="5224103"/>
                  <a:ext cx="15156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60" name="Ink 159">
                  <a:extLst>
                    <a:ext uri="{FF2B5EF4-FFF2-40B4-BE49-F238E27FC236}">
                      <a16:creationId xmlns:a16="http://schemas.microsoft.com/office/drawing/2014/main" id="{401C9BA5-9C35-9804-9525-93678518A2C9}"/>
                    </a:ext>
                  </a:extLst>
                </p14:cNvPr>
                <p14:cNvContentPartPr/>
                <p14:nvPr/>
              </p14:nvContentPartPr>
              <p14:xfrm>
                <a:off x="7377998" y="5363063"/>
                <a:ext cx="185400" cy="622440"/>
              </p14:xfrm>
            </p:contentPart>
          </mc:Choice>
          <mc:Fallback>
            <p:pic>
              <p:nvPicPr>
                <p:cNvPr id="160" name="Ink 159">
                  <a:extLst>
                    <a:ext uri="{FF2B5EF4-FFF2-40B4-BE49-F238E27FC236}">
                      <a16:creationId xmlns:a16="http://schemas.microsoft.com/office/drawing/2014/main" id="{401C9BA5-9C35-9804-9525-93678518A2C9}"/>
                    </a:ext>
                  </a:extLst>
                </p:cNvPr>
                <p:cNvPicPr/>
                <p:nvPr/>
              </p:nvPicPr>
              <p:blipFill>
                <a:blip r:embed="rId280"/>
                <a:stretch>
                  <a:fillRect/>
                </a:stretch>
              </p:blipFill>
              <p:spPr>
                <a:xfrm>
                  <a:off x="7369358" y="5354063"/>
                  <a:ext cx="203040" cy="64008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161" name="Ink 160">
                  <a:extLst>
                    <a:ext uri="{FF2B5EF4-FFF2-40B4-BE49-F238E27FC236}">
                      <a16:creationId xmlns:a16="http://schemas.microsoft.com/office/drawing/2014/main" id="{BE45FFCE-371A-1C7C-EFC7-032E83693B57}"/>
                    </a:ext>
                  </a:extLst>
                </p14:cNvPr>
                <p14:cNvContentPartPr/>
                <p14:nvPr/>
              </p14:nvContentPartPr>
              <p14:xfrm>
                <a:off x="7331918" y="5275223"/>
                <a:ext cx="356400" cy="321120"/>
              </p14:xfrm>
            </p:contentPart>
          </mc:Choice>
          <mc:Fallback>
            <p:pic>
              <p:nvPicPr>
                <p:cNvPr id="161" name="Ink 160">
                  <a:extLst>
                    <a:ext uri="{FF2B5EF4-FFF2-40B4-BE49-F238E27FC236}">
                      <a16:creationId xmlns:a16="http://schemas.microsoft.com/office/drawing/2014/main" id="{BE45FFCE-371A-1C7C-EFC7-032E83693B57}"/>
                    </a:ext>
                  </a:extLst>
                </p:cNvPr>
                <p:cNvPicPr/>
                <p:nvPr/>
              </p:nvPicPr>
              <p:blipFill>
                <a:blip r:embed="rId282"/>
                <a:stretch>
                  <a:fillRect/>
                </a:stretch>
              </p:blipFill>
              <p:spPr>
                <a:xfrm>
                  <a:off x="7323278" y="5266583"/>
                  <a:ext cx="37404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162" name="Ink 161">
                  <a:extLst>
                    <a:ext uri="{FF2B5EF4-FFF2-40B4-BE49-F238E27FC236}">
                      <a16:creationId xmlns:a16="http://schemas.microsoft.com/office/drawing/2014/main" id="{9ADBD461-7EDE-7072-8814-F83D1608022D}"/>
                    </a:ext>
                  </a:extLst>
                </p14:cNvPr>
                <p14:cNvContentPartPr/>
                <p14:nvPr/>
              </p14:nvContentPartPr>
              <p14:xfrm>
                <a:off x="6729998" y="4573223"/>
                <a:ext cx="2375640" cy="1549440"/>
              </p14:xfrm>
            </p:contentPart>
          </mc:Choice>
          <mc:Fallback>
            <p:pic>
              <p:nvPicPr>
                <p:cNvPr id="162" name="Ink 161">
                  <a:extLst>
                    <a:ext uri="{FF2B5EF4-FFF2-40B4-BE49-F238E27FC236}">
                      <a16:creationId xmlns:a16="http://schemas.microsoft.com/office/drawing/2014/main" id="{9ADBD461-7EDE-7072-8814-F83D1608022D}"/>
                    </a:ext>
                  </a:extLst>
                </p:cNvPr>
                <p:cNvPicPr/>
                <p:nvPr/>
              </p:nvPicPr>
              <p:blipFill>
                <a:blip r:embed="rId284"/>
                <a:stretch>
                  <a:fillRect/>
                </a:stretch>
              </p:blipFill>
              <p:spPr>
                <a:xfrm>
                  <a:off x="6721358" y="4564583"/>
                  <a:ext cx="2393280" cy="156708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166" name="Ink 165">
                  <a:extLst>
                    <a:ext uri="{FF2B5EF4-FFF2-40B4-BE49-F238E27FC236}">
                      <a16:creationId xmlns:a16="http://schemas.microsoft.com/office/drawing/2014/main" id="{359D6A3E-A826-D81E-4636-A71059BE2B35}"/>
                    </a:ext>
                  </a:extLst>
                </p14:cNvPr>
                <p14:cNvContentPartPr/>
                <p14:nvPr/>
              </p14:nvContentPartPr>
              <p14:xfrm>
                <a:off x="3906518" y="2480903"/>
                <a:ext cx="533160" cy="55080"/>
              </p14:xfrm>
            </p:contentPart>
          </mc:Choice>
          <mc:Fallback>
            <p:pic>
              <p:nvPicPr>
                <p:cNvPr id="166" name="Ink 165">
                  <a:extLst>
                    <a:ext uri="{FF2B5EF4-FFF2-40B4-BE49-F238E27FC236}">
                      <a16:creationId xmlns:a16="http://schemas.microsoft.com/office/drawing/2014/main" id="{359D6A3E-A826-D81E-4636-A71059BE2B35}"/>
                    </a:ext>
                  </a:extLst>
                </p:cNvPr>
                <p:cNvPicPr/>
                <p:nvPr/>
              </p:nvPicPr>
              <p:blipFill>
                <a:blip r:embed="rId286"/>
                <a:stretch>
                  <a:fillRect/>
                </a:stretch>
              </p:blipFill>
              <p:spPr>
                <a:xfrm>
                  <a:off x="3897878" y="2472263"/>
                  <a:ext cx="55080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167" name="Ink 166">
                  <a:extLst>
                    <a:ext uri="{FF2B5EF4-FFF2-40B4-BE49-F238E27FC236}">
                      <a16:creationId xmlns:a16="http://schemas.microsoft.com/office/drawing/2014/main" id="{BEBA220E-38EF-3913-FFFB-88FFFD5A502F}"/>
                    </a:ext>
                  </a:extLst>
                </p14:cNvPr>
                <p14:cNvContentPartPr/>
                <p14:nvPr/>
              </p14:nvContentPartPr>
              <p14:xfrm>
                <a:off x="4057358" y="2580263"/>
                <a:ext cx="38520" cy="231120"/>
              </p14:xfrm>
            </p:contentPart>
          </mc:Choice>
          <mc:Fallback>
            <p:pic>
              <p:nvPicPr>
                <p:cNvPr id="167" name="Ink 166">
                  <a:extLst>
                    <a:ext uri="{FF2B5EF4-FFF2-40B4-BE49-F238E27FC236}">
                      <a16:creationId xmlns:a16="http://schemas.microsoft.com/office/drawing/2014/main" id="{BEBA220E-38EF-3913-FFFB-88FFFD5A502F}"/>
                    </a:ext>
                  </a:extLst>
                </p:cNvPr>
                <p:cNvPicPr/>
                <p:nvPr/>
              </p:nvPicPr>
              <p:blipFill>
                <a:blip r:embed="rId288"/>
                <a:stretch>
                  <a:fillRect/>
                </a:stretch>
              </p:blipFill>
              <p:spPr>
                <a:xfrm>
                  <a:off x="4048718" y="2571263"/>
                  <a:ext cx="5616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168" name="Ink 167">
                  <a:extLst>
                    <a:ext uri="{FF2B5EF4-FFF2-40B4-BE49-F238E27FC236}">
                      <a16:creationId xmlns:a16="http://schemas.microsoft.com/office/drawing/2014/main" id="{CF4AFA8F-5434-4FAC-E206-2908132DE15E}"/>
                    </a:ext>
                  </a:extLst>
                </p14:cNvPr>
                <p14:cNvContentPartPr/>
                <p14:nvPr/>
              </p14:nvContentPartPr>
              <p14:xfrm>
                <a:off x="3965558" y="2560463"/>
                <a:ext cx="207000" cy="128520"/>
              </p14:xfrm>
            </p:contentPart>
          </mc:Choice>
          <mc:Fallback>
            <p:pic>
              <p:nvPicPr>
                <p:cNvPr id="168" name="Ink 167">
                  <a:extLst>
                    <a:ext uri="{FF2B5EF4-FFF2-40B4-BE49-F238E27FC236}">
                      <a16:creationId xmlns:a16="http://schemas.microsoft.com/office/drawing/2014/main" id="{CF4AFA8F-5434-4FAC-E206-2908132DE15E}"/>
                    </a:ext>
                  </a:extLst>
                </p:cNvPr>
                <p:cNvPicPr/>
                <p:nvPr/>
              </p:nvPicPr>
              <p:blipFill>
                <a:blip r:embed="rId290"/>
                <a:stretch>
                  <a:fillRect/>
                </a:stretch>
              </p:blipFill>
              <p:spPr>
                <a:xfrm>
                  <a:off x="3956918" y="2551463"/>
                  <a:ext cx="22464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171" name="Ink 170">
                  <a:extLst>
                    <a:ext uri="{FF2B5EF4-FFF2-40B4-BE49-F238E27FC236}">
                      <a16:creationId xmlns:a16="http://schemas.microsoft.com/office/drawing/2014/main" id="{036F2E2A-F80C-DDA5-C6DD-7DA1AE44C7C6}"/>
                    </a:ext>
                  </a:extLst>
                </p14:cNvPr>
                <p14:cNvContentPartPr/>
                <p14:nvPr/>
              </p14:nvContentPartPr>
              <p14:xfrm>
                <a:off x="8308598" y="2680703"/>
                <a:ext cx="155160" cy="169200"/>
              </p14:xfrm>
            </p:contentPart>
          </mc:Choice>
          <mc:Fallback>
            <p:pic>
              <p:nvPicPr>
                <p:cNvPr id="171" name="Ink 170">
                  <a:extLst>
                    <a:ext uri="{FF2B5EF4-FFF2-40B4-BE49-F238E27FC236}">
                      <a16:creationId xmlns:a16="http://schemas.microsoft.com/office/drawing/2014/main" id="{036F2E2A-F80C-DDA5-C6DD-7DA1AE44C7C6}"/>
                    </a:ext>
                  </a:extLst>
                </p:cNvPr>
                <p:cNvPicPr/>
                <p:nvPr/>
              </p:nvPicPr>
              <p:blipFill>
                <a:blip r:embed="rId292"/>
                <a:stretch>
                  <a:fillRect/>
                </a:stretch>
              </p:blipFill>
              <p:spPr>
                <a:xfrm>
                  <a:off x="8299598" y="2671703"/>
                  <a:ext cx="17280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172" name="Ink 171">
                  <a:extLst>
                    <a:ext uri="{FF2B5EF4-FFF2-40B4-BE49-F238E27FC236}">
                      <a16:creationId xmlns:a16="http://schemas.microsoft.com/office/drawing/2014/main" id="{9F40C3E1-8988-86E1-1DE6-2402C17E92BA}"/>
                    </a:ext>
                  </a:extLst>
                </p14:cNvPr>
                <p14:cNvContentPartPr/>
                <p14:nvPr/>
              </p14:nvContentPartPr>
              <p14:xfrm>
                <a:off x="8504438" y="2601863"/>
                <a:ext cx="135000" cy="197640"/>
              </p14:xfrm>
            </p:contentPart>
          </mc:Choice>
          <mc:Fallback>
            <p:pic>
              <p:nvPicPr>
                <p:cNvPr id="172" name="Ink 171">
                  <a:extLst>
                    <a:ext uri="{FF2B5EF4-FFF2-40B4-BE49-F238E27FC236}">
                      <a16:creationId xmlns:a16="http://schemas.microsoft.com/office/drawing/2014/main" id="{9F40C3E1-8988-86E1-1DE6-2402C17E92BA}"/>
                    </a:ext>
                  </a:extLst>
                </p:cNvPr>
                <p:cNvPicPr/>
                <p:nvPr/>
              </p:nvPicPr>
              <p:blipFill>
                <a:blip r:embed="rId294"/>
                <a:stretch>
                  <a:fillRect/>
                </a:stretch>
              </p:blipFill>
              <p:spPr>
                <a:xfrm>
                  <a:off x="8495438" y="2592863"/>
                  <a:ext cx="15264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173" name="Ink 172">
                  <a:extLst>
                    <a:ext uri="{FF2B5EF4-FFF2-40B4-BE49-F238E27FC236}">
                      <a16:creationId xmlns:a16="http://schemas.microsoft.com/office/drawing/2014/main" id="{CB4E26EF-BC06-3967-25E4-9E3BA7742515}"/>
                    </a:ext>
                  </a:extLst>
                </p14:cNvPr>
                <p14:cNvContentPartPr/>
                <p14:nvPr/>
              </p14:nvContentPartPr>
              <p14:xfrm>
                <a:off x="8681558" y="2655503"/>
                <a:ext cx="140760" cy="158040"/>
              </p14:xfrm>
            </p:contentPart>
          </mc:Choice>
          <mc:Fallback>
            <p:pic>
              <p:nvPicPr>
                <p:cNvPr id="173" name="Ink 172">
                  <a:extLst>
                    <a:ext uri="{FF2B5EF4-FFF2-40B4-BE49-F238E27FC236}">
                      <a16:creationId xmlns:a16="http://schemas.microsoft.com/office/drawing/2014/main" id="{CB4E26EF-BC06-3967-25E4-9E3BA7742515}"/>
                    </a:ext>
                  </a:extLst>
                </p:cNvPr>
                <p:cNvPicPr/>
                <p:nvPr/>
              </p:nvPicPr>
              <p:blipFill>
                <a:blip r:embed="rId296"/>
                <a:stretch>
                  <a:fillRect/>
                </a:stretch>
              </p:blipFill>
              <p:spPr>
                <a:xfrm>
                  <a:off x="8672918" y="2646863"/>
                  <a:ext cx="15840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174" name="Ink 173">
                  <a:extLst>
                    <a:ext uri="{FF2B5EF4-FFF2-40B4-BE49-F238E27FC236}">
                      <a16:creationId xmlns:a16="http://schemas.microsoft.com/office/drawing/2014/main" id="{EFCF9548-829F-A120-421D-86A0ADCEEB3C}"/>
                    </a:ext>
                  </a:extLst>
                </p14:cNvPr>
                <p14:cNvContentPartPr/>
                <p14:nvPr/>
              </p14:nvContentPartPr>
              <p14:xfrm>
                <a:off x="9123998" y="2651543"/>
                <a:ext cx="158040" cy="132480"/>
              </p14:xfrm>
            </p:contentPart>
          </mc:Choice>
          <mc:Fallback>
            <p:pic>
              <p:nvPicPr>
                <p:cNvPr id="174" name="Ink 173">
                  <a:extLst>
                    <a:ext uri="{FF2B5EF4-FFF2-40B4-BE49-F238E27FC236}">
                      <a16:creationId xmlns:a16="http://schemas.microsoft.com/office/drawing/2014/main" id="{EFCF9548-829F-A120-421D-86A0ADCEEB3C}"/>
                    </a:ext>
                  </a:extLst>
                </p:cNvPr>
                <p:cNvPicPr/>
                <p:nvPr/>
              </p:nvPicPr>
              <p:blipFill>
                <a:blip r:embed="rId298"/>
                <a:stretch>
                  <a:fillRect/>
                </a:stretch>
              </p:blipFill>
              <p:spPr>
                <a:xfrm>
                  <a:off x="9114998" y="2642543"/>
                  <a:ext cx="17568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175" name="Ink 174">
                  <a:extLst>
                    <a:ext uri="{FF2B5EF4-FFF2-40B4-BE49-F238E27FC236}">
                      <a16:creationId xmlns:a16="http://schemas.microsoft.com/office/drawing/2014/main" id="{694E3A16-E509-CA5F-1F41-81B2ACF563EB}"/>
                    </a:ext>
                  </a:extLst>
                </p14:cNvPr>
                <p14:cNvContentPartPr/>
                <p14:nvPr/>
              </p14:nvContentPartPr>
              <p14:xfrm>
                <a:off x="9352598" y="2534183"/>
                <a:ext cx="163080" cy="208440"/>
              </p14:xfrm>
            </p:contentPart>
          </mc:Choice>
          <mc:Fallback>
            <p:pic>
              <p:nvPicPr>
                <p:cNvPr id="175" name="Ink 174">
                  <a:extLst>
                    <a:ext uri="{FF2B5EF4-FFF2-40B4-BE49-F238E27FC236}">
                      <a16:creationId xmlns:a16="http://schemas.microsoft.com/office/drawing/2014/main" id="{694E3A16-E509-CA5F-1F41-81B2ACF563EB}"/>
                    </a:ext>
                  </a:extLst>
                </p:cNvPr>
                <p:cNvPicPr/>
                <p:nvPr/>
              </p:nvPicPr>
              <p:blipFill>
                <a:blip r:embed="rId300"/>
                <a:stretch>
                  <a:fillRect/>
                </a:stretch>
              </p:blipFill>
              <p:spPr>
                <a:xfrm>
                  <a:off x="9343958" y="2525183"/>
                  <a:ext cx="18072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176" name="Ink 175">
                  <a:extLst>
                    <a:ext uri="{FF2B5EF4-FFF2-40B4-BE49-F238E27FC236}">
                      <a16:creationId xmlns:a16="http://schemas.microsoft.com/office/drawing/2014/main" id="{2BF41F6C-8E61-F654-6518-00FC252C91A7}"/>
                    </a:ext>
                  </a:extLst>
                </p14:cNvPr>
                <p14:cNvContentPartPr/>
                <p14:nvPr/>
              </p14:nvContentPartPr>
              <p14:xfrm>
                <a:off x="9558878" y="2541383"/>
                <a:ext cx="170280" cy="221760"/>
              </p14:xfrm>
            </p:contentPart>
          </mc:Choice>
          <mc:Fallback>
            <p:pic>
              <p:nvPicPr>
                <p:cNvPr id="176" name="Ink 175">
                  <a:extLst>
                    <a:ext uri="{FF2B5EF4-FFF2-40B4-BE49-F238E27FC236}">
                      <a16:creationId xmlns:a16="http://schemas.microsoft.com/office/drawing/2014/main" id="{2BF41F6C-8E61-F654-6518-00FC252C91A7}"/>
                    </a:ext>
                  </a:extLst>
                </p:cNvPr>
                <p:cNvPicPr/>
                <p:nvPr/>
              </p:nvPicPr>
              <p:blipFill>
                <a:blip r:embed="rId302"/>
                <a:stretch>
                  <a:fillRect/>
                </a:stretch>
              </p:blipFill>
              <p:spPr>
                <a:xfrm>
                  <a:off x="9549878" y="2532743"/>
                  <a:ext cx="18792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177" name="Ink 176">
                  <a:extLst>
                    <a:ext uri="{FF2B5EF4-FFF2-40B4-BE49-F238E27FC236}">
                      <a16:creationId xmlns:a16="http://schemas.microsoft.com/office/drawing/2014/main" id="{EBDC6895-00D9-C1EE-C227-D65ED5ABD363}"/>
                    </a:ext>
                  </a:extLst>
                </p14:cNvPr>
                <p14:cNvContentPartPr/>
                <p14:nvPr/>
              </p14:nvContentPartPr>
              <p14:xfrm>
                <a:off x="9917078" y="2623823"/>
                <a:ext cx="100080" cy="136440"/>
              </p14:xfrm>
            </p:contentPart>
          </mc:Choice>
          <mc:Fallback>
            <p:pic>
              <p:nvPicPr>
                <p:cNvPr id="177" name="Ink 176">
                  <a:extLst>
                    <a:ext uri="{FF2B5EF4-FFF2-40B4-BE49-F238E27FC236}">
                      <a16:creationId xmlns:a16="http://schemas.microsoft.com/office/drawing/2014/main" id="{EBDC6895-00D9-C1EE-C227-D65ED5ABD363}"/>
                    </a:ext>
                  </a:extLst>
                </p:cNvPr>
                <p:cNvPicPr/>
                <p:nvPr/>
              </p:nvPicPr>
              <p:blipFill>
                <a:blip r:embed="rId304"/>
                <a:stretch>
                  <a:fillRect/>
                </a:stretch>
              </p:blipFill>
              <p:spPr>
                <a:xfrm>
                  <a:off x="9908078" y="2614823"/>
                  <a:ext cx="11772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178" name="Ink 177">
                  <a:extLst>
                    <a:ext uri="{FF2B5EF4-FFF2-40B4-BE49-F238E27FC236}">
                      <a16:creationId xmlns:a16="http://schemas.microsoft.com/office/drawing/2014/main" id="{819B6E77-93FB-B7E2-D1E4-460C61BFC7BF}"/>
                    </a:ext>
                  </a:extLst>
                </p14:cNvPr>
                <p14:cNvContentPartPr/>
                <p14:nvPr/>
              </p14:nvContentPartPr>
              <p14:xfrm>
                <a:off x="9897998" y="2647583"/>
                <a:ext cx="85320" cy="111960"/>
              </p14:xfrm>
            </p:contentPart>
          </mc:Choice>
          <mc:Fallback>
            <p:pic>
              <p:nvPicPr>
                <p:cNvPr id="178" name="Ink 177">
                  <a:extLst>
                    <a:ext uri="{FF2B5EF4-FFF2-40B4-BE49-F238E27FC236}">
                      <a16:creationId xmlns:a16="http://schemas.microsoft.com/office/drawing/2014/main" id="{819B6E77-93FB-B7E2-D1E4-460C61BFC7BF}"/>
                    </a:ext>
                  </a:extLst>
                </p:cNvPr>
                <p:cNvPicPr/>
                <p:nvPr/>
              </p:nvPicPr>
              <p:blipFill>
                <a:blip r:embed="rId306"/>
                <a:stretch>
                  <a:fillRect/>
                </a:stretch>
              </p:blipFill>
              <p:spPr>
                <a:xfrm>
                  <a:off x="9888998" y="2638943"/>
                  <a:ext cx="10296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179" name="Ink 178">
                  <a:extLst>
                    <a:ext uri="{FF2B5EF4-FFF2-40B4-BE49-F238E27FC236}">
                      <a16:creationId xmlns:a16="http://schemas.microsoft.com/office/drawing/2014/main" id="{2622C26A-91A7-6A2F-D8BD-D3FEAED1A70B}"/>
                    </a:ext>
                  </a:extLst>
                </p14:cNvPr>
                <p14:cNvContentPartPr/>
                <p14:nvPr/>
              </p14:nvContentPartPr>
              <p14:xfrm>
                <a:off x="10076918" y="2605463"/>
                <a:ext cx="100080" cy="160920"/>
              </p14:xfrm>
            </p:contentPart>
          </mc:Choice>
          <mc:Fallback>
            <p:pic>
              <p:nvPicPr>
                <p:cNvPr id="179" name="Ink 178">
                  <a:extLst>
                    <a:ext uri="{FF2B5EF4-FFF2-40B4-BE49-F238E27FC236}">
                      <a16:creationId xmlns:a16="http://schemas.microsoft.com/office/drawing/2014/main" id="{2622C26A-91A7-6A2F-D8BD-D3FEAED1A70B}"/>
                    </a:ext>
                  </a:extLst>
                </p:cNvPr>
                <p:cNvPicPr/>
                <p:nvPr/>
              </p:nvPicPr>
              <p:blipFill>
                <a:blip r:embed="rId308"/>
                <a:stretch>
                  <a:fillRect/>
                </a:stretch>
              </p:blipFill>
              <p:spPr>
                <a:xfrm>
                  <a:off x="10068278" y="2596823"/>
                  <a:ext cx="11772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180" name="Ink 179">
                  <a:extLst>
                    <a:ext uri="{FF2B5EF4-FFF2-40B4-BE49-F238E27FC236}">
                      <a16:creationId xmlns:a16="http://schemas.microsoft.com/office/drawing/2014/main" id="{5B28FF39-2E22-FE68-A42D-37A7EBF8E4ED}"/>
                    </a:ext>
                  </a:extLst>
                </p14:cNvPr>
                <p14:cNvContentPartPr/>
                <p14:nvPr/>
              </p14:nvContentPartPr>
              <p14:xfrm>
                <a:off x="10271318" y="2592503"/>
                <a:ext cx="113760" cy="138240"/>
              </p14:xfrm>
            </p:contentPart>
          </mc:Choice>
          <mc:Fallback>
            <p:pic>
              <p:nvPicPr>
                <p:cNvPr id="180" name="Ink 179">
                  <a:extLst>
                    <a:ext uri="{FF2B5EF4-FFF2-40B4-BE49-F238E27FC236}">
                      <a16:creationId xmlns:a16="http://schemas.microsoft.com/office/drawing/2014/main" id="{5B28FF39-2E22-FE68-A42D-37A7EBF8E4ED}"/>
                    </a:ext>
                  </a:extLst>
                </p:cNvPr>
                <p:cNvPicPr/>
                <p:nvPr/>
              </p:nvPicPr>
              <p:blipFill>
                <a:blip r:embed="rId310"/>
                <a:stretch>
                  <a:fillRect/>
                </a:stretch>
              </p:blipFill>
              <p:spPr>
                <a:xfrm>
                  <a:off x="10262318" y="2583863"/>
                  <a:ext cx="13140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181" name="Ink 180">
                  <a:extLst>
                    <a:ext uri="{FF2B5EF4-FFF2-40B4-BE49-F238E27FC236}">
                      <a16:creationId xmlns:a16="http://schemas.microsoft.com/office/drawing/2014/main" id="{E7044225-50C7-74F2-67ED-5794759838E4}"/>
                    </a:ext>
                  </a:extLst>
                </p14:cNvPr>
                <p14:cNvContentPartPr/>
                <p14:nvPr/>
              </p14:nvContentPartPr>
              <p14:xfrm>
                <a:off x="10440518" y="2592143"/>
                <a:ext cx="106560" cy="120600"/>
              </p14:xfrm>
            </p:contentPart>
          </mc:Choice>
          <mc:Fallback>
            <p:pic>
              <p:nvPicPr>
                <p:cNvPr id="181" name="Ink 180">
                  <a:extLst>
                    <a:ext uri="{FF2B5EF4-FFF2-40B4-BE49-F238E27FC236}">
                      <a16:creationId xmlns:a16="http://schemas.microsoft.com/office/drawing/2014/main" id="{E7044225-50C7-74F2-67ED-5794759838E4}"/>
                    </a:ext>
                  </a:extLst>
                </p:cNvPr>
                <p:cNvPicPr/>
                <p:nvPr/>
              </p:nvPicPr>
              <p:blipFill>
                <a:blip r:embed="rId312"/>
                <a:stretch>
                  <a:fillRect/>
                </a:stretch>
              </p:blipFill>
              <p:spPr>
                <a:xfrm>
                  <a:off x="10431878" y="2583143"/>
                  <a:ext cx="12420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182" name="Ink 181">
                  <a:extLst>
                    <a:ext uri="{FF2B5EF4-FFF2-40B4-BE49-F238E27FC236}">
                      <a16:creationId xmlns:a16="http://schemas.microsoft.com/office/drawing/2014/main" id="{3BB6A98E-CD8F-977B-8083-8E136A0059D6}"/>
                    </a:ext>
                  </a:extLst>
                </p14:cNvPr>
                <p14:cNvContentPartPr/>
                <p14:nvPr/>
              </p14:nvContentPartPr>
              <p14:xfrm>
                <a:off x="10571558" y="2586743"/>
                <a:ext cx="134640" cy="130680"/>
              </p14:xfrm>
            </p:contentPart>
          </mc:Choice>
          <mc:Fallback>
            <p:pic>
              <p:nvPicPr>
                <p:cNvPr id="182" name="Ink 181">
                  <a:extLst>
                    <a:ext uri="{FF2B5EF4-FFF2-40B4-BE49-F238E27FC236}">
                      <a16:creationId xmlns:a16="http://schemas.microsoft.com/office/drawing/2014/main" id="{3BB6A98E-CD8F-977B-8083-8E136A0059D6}"/>
                    </a:ext>
                  </a:extLst>
                </p:cNvPr>
                <p:cNvPicPr/>
                <p:nvPr/>
              </p:nvPicPr>
              <p:blipFill>
                <a:blip r:embed="rId314"/>
                <a:stretch>
                  <a:fillRect/>
                </a:stretch>
              </p:blipFill>
              <p:spPr>
                <a:xfrm>
                  <a:off x="10562558" y="2578103"/>
                  <a:ext cx="15228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185" name="Ink 184">
                  <a:extLst>
                    <a:ext uri="{FF2B5EF4-FFF2-40B4-BE49-F238E27FC236}">
                      <a16:creationId xmlns:a16="http://schemas.microsoft.com/office/drawing/2014/main" id="{DCF4DE30-4C1C-BAEB-082A-D48491345B17}"/>
                    </a:ext>
                  </a:extLst>
                </p14:cNvPr>
                <p14:cNvContentPartPr/>
                <p14:nvPr/>
              </p14:nvContentPartPr>
              <p14:xfrm>
                <a:off x="8319038" y="3059423"/>
                <a:ext cx="182520" cy="161640"/>
              </p14:xfrm>
            </p:contentPart>
          </mc:Choice>
          <mc:Fallback>
            <p:pic>
              <p:nvPicPr>
                <p:cNvPr id="185" name="Ink 184">
                  <a:extLst>
                    <a:ext uri="{FF2B5EF4-FFF2-40B4-BE49-F238E27FC236}">
                      <a16:creationId xmlns:a16="http://schemas.microsoft.com/office/drawing/2014/main" id="{DCF4DE30-4C1C-BAEB-082A-D48491345B17}"/>
                    </a:ext>
                  </a:extLst>
                </p:cNvPr>
                <p:cNvPicPr/>
                <p:nvPr/>
              </p:nvPicPr>
              <p:blipFill>
                <a:blip r:embed="rId316"/>
                <a:stretch>
                  <a:fillRect/>
                </a:stretch>
              </p:blipFill>
              <p:spPr>
                <a:xfrm>
                  <a:off x="8310398" y="3050783"/>
                  <a:ext cx="20016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186" name="Ink 185">
                  <a:extLst>
                    <a:ext uri="{FF2B5EF4-FFF2-40B4-BE49-F238E27FC236}">
                      <a16:creationId xmlns:a16="http://schemas.microsoft.com/office/drawing/2014/main" id="{E6CF17F8-F5DA-C4DC-C322-28A6ED63C2BC}"/>
                    </a:ext>
                  </a:extLst>
                </p14:cNvPr>
                <p14:cNvContentPartPr/>
                <p14:nvPr/>
              </p14:nvContentPartPr>
              <p14:xfrm>
                <a:off x="8567438" y="3049703"/>
                <a:ext cx="80640" cy="251280"/>
              </p14:xfrm>
            </p:contentPart>
          </mc:Choice>
          <mc:Fallback>
            <p:pic>
              <p:nvPicPr>
                <p:cNvPr id="186" name="Ink 185">
                  <a:extLst>
                    <a:ext uri="{FF2B5EF4-FFF2-40B4-BE49-F238E27FC236}">
                      <a16:creationId xmlns:a16="http://schemas.microsoft.com/office/drawing/2014/main" id="{E6CF17F8-F5DA-C4DC-C322-28A6ED63C2BC}"/>
                    </a:ext>
                  </a:extLst>
                </p:cNvPr>
                <p:cNvPicPr/>
                <p:nvPr/>
              </p:nvPicPr>
              <p:blipFill>
                <a:blip r:embed="rId318"/>
                <a:stretch>
                  <a:fillRect/>
                </a:stretch>
              </p:blipFill>
              <p:spPr>
                <a:xfrm>
                  <a:off x="8558798" y="3040703"/>
                  <a:ext cx="9828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187" name="Ink 186">
                  <a:extLst>
                    <a:ext uri="{FF2B5EF4-FFF2-40B4-BE49-F238E27FC236}">
                      <a16:creationId xmlns:a16="http://schemas.microsoft.com/office/drawing/2014/main" id="{A8D87025-E18D-DEB1-4F31-77ACDD40736C}"/>
                    </a:ext>
                  </a:extLst>
                </p14:cNvPr>
                <p14:cNvContentPartPr/>
                <p14:nvPr/>
              </p14:nvContentPartPr>
              <p14:xfrm>
                <a:off x="8679398" y="3032423"/>
                <a:ext cx="261360" cy="153000"/>
              </p14:xfrm>
            </p:contentPart>
          </mc:Choice>
          <mc:Fallback>
            <p:pic>
              <p:nvPicPr>
                <p:cNvPr id="187" name="Ink 186">
                  <a:extLst>
                    <a:ext uri="{FF2B5EF4-FFF2-40B4-BE49-F238E27FC236}">
                      <a16:creationId xmlns:a16="http://schemas.microsoft.com/office/drawing/2014/main" id="{A8D87025-E18D-DEB1-4F31-77ACDD40736C}"/>
                    </a:ext>
                  </a:extLst>
                </p:cNvPr>
                <p:cNvPicPr/>
                <p:nvPr/>
              </p:nvPicPr>
              <p:blipFill>
                <a:blip r:embed="rId320"/>
                <a:stretch>
                  <a:fillRect/>
                </a:stretch>
              </p:blipFill>
              <p:spPr>
                <a:xfrm>
                  <a:off x="8670398" y="3023783"/>
                  <a:ext cx="27900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188" name="Ink 187">
                  <a:extLst>
                    <a:ext uri="{FF2B5EF4-FFF2-40B4-BE49-F238E27FC236}">
                      <a16:creationId xmlns:a16="http://schemas.microsoft.com/office/drawing/2014/main" id="{C5EB14DC-30A0-93ED-80AA-0BE73B173991}"/>
                    </a:ext>
                  </a:extLst>
                </p14:cNvPr>
                <p14:cNvContentPartPr/>
                <p14:nvPr/>
              </p14:nvContentPartPr>
              <p14:xfrm>
                <a:off x="9114278" y="3030983"/>
                <a:ext cx="34920" cy="115920"/>
              </p14:xfrm>
            </p:contentPart>
          </mc:Choice>
          <mc:Fallback>
            <p:pic>
              <p:nvPicPr>
                <p:cNvPr id="188" name="Ink 187">
                  <a:extLst>
                    <a:ext uri="{FF2B5EF4-FFF2-40B4-BE49-F238E27FC236}">
                      <a16:creationId xmlns:a16="http://schemas.microsoft.com/office/drawing/2014/main" id="{C5EB14DC-30A0-93ED-80AA-0BE73B173991}"/>
                    </a:ext>
                  </a:extLst>
                </p:cNvPr>
                <p:cNvPicPr/>
                <p:nvPr/>
              </p:nvPicPr>
              <p:blipFill>
                <a:blip r:embed="rId322"/>
                <a:stretch>
                  <a:fillRect/>
                </a:stretch>
              </p:blipFill>
              <p:spPr>
                <a:xfrm>
                  <a:off x="9105278" y="3022343"/>
                  <a:ext cx="5256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189" name="Ink 188">
                  <a:extLst>
                    <a:ext uri="{FF2B5EF4-FFF2-40B4-BE49-F238E27FC236}">
                      <a16:creationId xmlns:a16="http://schemas.microsoft.com/office/drawing/2014/main" id="{B275C187-561A-E497-9571-6A9F2C265BDB}"/>
                    </a:ext>
                  </a:extLst>
                </p14:cNvPr>
                <p14:cNvContentPartPr/>
                <p14:nvPr/>
              </p14:nvContentPartPr>
              <p14:xfrm>
                <a:off x="9097358" y="2893463"/>
                <a:ext cx="2880" cy="1440"/>
              </p14:xfrm>
            </p:contentPart>
          </mc:Choice>
          <mc:Fallback>
            <p:pic>
              <p:nvPicPr>
                <p:cNvPr id="189" name="Ink 188">
                  <a:extLst>
                    <a:ext uri="{FF2B5EF4-FFF2-40B4-BE49-F238E27FC236}">
                      <a16:creationId xmlns:a16="http://schemas.microsoft.com/office/drawing/2014/main" id="{B275C187-561A-E497-9571-6A9F2C265BDB}"/>
                    </a:ext>
                  </a:extLst>
                </p:cNvPr>
                <p:cNvPicPr/>
                <p:nvPr/>
              </p:nvPicPr>
              <p:blipFill>
                <a:blip r:embed="rId324"/>
                <a:stretch>
                  <a:fillRect/>
                </a:stretch>
              </p:blipFill>
              <p:spPr>
                <a:xfrm>
                  <a:off x="9088718" y="2884463"/>
                  <a:ext cx="2052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190" name="Ink 189">
                  <a:extLst>
                    <a:ext uri="{FF2B5EF4-FFF2-40B4-BE49-F238E27FC236}">
                      <a16:creationId xmlns:a16="http://schemas.microsoft.com/office/drawing/2014/main" id="{7897D952-57E9-B08E-E99A-D9903755E764}"/>
                    </a:ext>
                  </a:extLst>
                </p14:cNvPr>
                <p14:cNvContentPartPr/>
                <p14:nvPr/>
              </p14:nvContentPartPr>
              <p14:xfrm>
                <a:off x="9193838" y="3062303"/>
                <a:ext cx="128880" cy="83520"/>
              </p14:xfrm>
            </p:contentPart>
          </mc:Choice>
          <mc:Fallback>
            <p:pic>
              <p:nvPicPr>
                <p:cNvPr id="190" name="Ink 189">
                  <a:extLst>
                    <a:ext uri="{FF2B5EF4-FFF2-40B4-BE49-F238E27FC236}">
                      <a16:creationId xmlns:a16="http://schemas.microsoft.com/office/drawing/2014/main" id="{7897D952-57E9-B08E-E99A-D9903755E764}"/>
                    </a:ext>
                  </a:extLst>
                </p:cNvPr>
                <p:cNvPicPr/>
                <p:nvPr/>
              </p:nvPicPr>
              <p:blipFill>
                <a:blip r:embed="rId326"/>
                <a:stretch>
                  <a:fillRect/>
                </a:stretch>
              </p:blipFill>
              <p:spPr>
                <a:xfrm>
                  <a:off x="9185198" y="3053663"/>
                  <a:ext cx="14652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191" name="Ink 190">
                  <a:extLst>
                    <a:ext uri="{FF2B5EF4-FFF2-40B4-BE49-F238E27FC236}">
                      <a16:creationId xmlns:a16="http://schemas.microsoft.com/office/drawing/2014/main" id="{DB49008E-C051-CE69-15E2-D40424E1F8E0}"/>
                    </a:ext>
                  </a:extLst>
                </p14:cNvPr>
                <p14:cNvContentPartPr/>
                <p14:nvPr/>
              </p14:nvContentPartPr>
              <p14:xfrm>
                <a:off x="9359078" y="3019823"/>
                <a:ext cx="113400" cy="136800"/>
              </p14:xfrm>
            </p:contentPart>
          </mc:Choice>
          <mc:Fallback>
            <p:pic>
              <p:nvPicPr>
                <p:cNvPr id="191" name="Ink 190">
                  <a:extLst>
                    <a:ext uri="{FF2B5EF4-FFF2-40B4-BE49-F238E27FC236}">
                      <a16:creationId xmlns:a16="http://schemas.microsoft.com/office/drawing/2014/main" id="{DB49008E-C051-CE69-15E2-D40424E1F8E0}"/>
                    </a:ext>
                  </a:extLst>
                </p:cNvPr>
                <p:cNvPicPr/>
                <p:nvPr/>
              </p:nvPicPr>
              <p:blipFill>
                <a:blip r:embed="rId328"/>
                <a:stretch>
                  <a:fillRect/>
                </a:stretch>
              </p:blipFill>
              <p:spPr>
                <a:xfrm>
                  <a:off x="9350078" y="3011183"/>
                  <a:ext cx="13104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329">
              <p14:nvContentPartPr>
                <p14:cNvPr id="192" name="Ink 191">
                  <a:extLst>
                    <a:ext uri="{FF2B5EF4-FFF2-40B4-BE49-F238E27FC236}">
                      <a16:creationId xmlns:a16="http://schemas.microsoft.com/office/drawing/2014/main" id="{7B84CAE5-14A8-CEFC-2A24-0942140FB472}"/>
                    </a:ext>
                  </a:extLst>
                </p14:cNvPr>
                <p14:cNvContentPartPr/>
                <p14:nvPr/>
              </p14:nvContentPartPr>
              <p14:xfrm>
                <a:off x="9463118" y="2928023"/>
                <a:ext cx="88920" cy="228240"/>
              </p14:xfrm>
            </p:contentPart>
          </mc:Choice>
          <mc:Fallback>
            <p:pic>
              <p:nvPicPr>
                <p:cNvPr id="192" name="Ink 191">
                  <a:extLst>
                    <a:ext uri="{FF2B5EF4-FFF2-40B4-BE49-F238E27FC236}">
                      <a16:creationId xmlns:a16="http://schemas.microsoft.com/office/drawing/2014/main" id="{7B84CAE5-14A8-CEFC-2A24-0942140FB472}"/>
                    </a:ext>
                  </a:extLst>
                </p:cNvPr>
                <p:cNvPicPr/>
                <p:nvPr/>
              </p:nvPicPr>
              <p:blipFill>
                <a:blip r:embed="rId330"/>
                <a:stretch>
                  <a:fillRect/>
                </a:stretch>
              </p:blipFill>
              <p:spPr>
                <a:xfrm>
                  <a:off x="9454118" y="2919383"/>
                  <a:ext cx="10656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193" name="Ink 192">
                  <a:extLst>
                    <a:ext uri="{FF2B5EF4-FFF2-40B4-BE49-F238E27FC236}">
                      <a16:creationId xmlns:a16="http://schemas.microsoft.com/office/drawing/2014/main" id="{CEE274E3-753A-A983-2646-260365869381}"/>
                    </a:ext>
                  </a:extLst>
                </p14:cNvPr>
                <p14:cNvContentPartPr/>
                <p14:nvPr/>
              </p14:nvContentPartPr>
              <p14:xfrm>
                <a:off x="9513158" y="2889503"/>
                <a:ext cx="492840" cy="248760"/>
              </p14:xfrm>
            </p:contentPart>
          </mc:Choice>
          <mc:Fallback>
            <p:pic>
              <p:nvPicPr>
                <p:cNvPr id="193" name="Ink 192">
                  <a:extLst>
                    <a:ext uri="{FF2B5EF4-FFF2-40B4-BE49-F238E27FC236}">
                      <a16:creationId xmlns:a16="http://schemas.microsoft.com/office/drawing/2014/main" id="{CEE274E3-753A-A983-2646-260365869381}"/>
                    </a:ext>
                  </a:extLst>
                </p:cNvPr>
                <p:cNvPicPr/>
                <p:nvPr/>
              </p:nvPicPr>
              <p:blipFill>
                <a:blip r:embed="rId332"/>
                <a:stretch>
                  <a:fillRect/>
                </a:stretch>
              </p:blipFill>
              <p:spPr>
                <a:xfrm>
                  <a:off x="9504158" y="2880863"/>
                  <a:ext cx="51048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333">
              <p14:nvContentPartPr>
                <p14:cNvPr id="194" name="Ink 193">
                  <a:extLst>
                    <a:ext uri="{FF2B5EF4-FFF2-40B4-BE49-F238E27FC236}">
                      <a16:creationId xmlns:a16="http://schemas.microsoft.com/office/drawing/2014/main" id="{0C8975BE-25EB-E1ED-064A-AFB9EBD0F48A}"/>
                    </a:ext>
                  </a:extLst>
                </p14:cNvPr>
                <p14:cNvContentPartPr/>
                <p14:nvPr/>
              </p14:nvContentPartPr>
              <p14:xfrm>
                <a:off x="8002238" y="2523383"/>
                <a:ext cx="287280" cy="885600"/>
              </p14:xfrm>
            </p:contentPart>
          </mc:Choice>
          <mc:Fallback>
            <p:pic>
              <p:nvPicPr>
                <p:cNvPr id="194" name="Ink 193">
                  <a:extLst>
                    <a:ext uri="{FF2B5EF4-FFF2-40B4-BE49-F238E27FC236}">
                      <a16:creationId xmlns:a16="http://schemas.microsoft.com/office/drawing/2014/main" id="{0C8975BE-25EB-E1ED-064A-AFB9EBD0F48A}"/>
                    </a:ext>
                  </a:extLst>
                </p:cNvPr>
                <p:cNvPicPr/>
                <p:nvPr/>
              </p:nvPicPr>
              <p:blipFill>
                <a:blip r:embed="rId334"/>
                <a:stretch>
                  <a:fillRect/>
                </a:stretch>
              </p:blipFill>
              <p:spPr>
                <a:xfrm>
                  <a:off x="7993238" y="2514383"/>
                  <a:ext cx="304920" cy="90324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195" name="Ink 194">
                  <a:extLst>
                    <a:ext uri="{FF2B5EF4-FFF2-40B4-BE49-F238E27FC236}">
                      <a16:creationId xmlns:a16="http://schemas.microsoft.com/office/drawing/2014/main" id="{976D143A-0985-BEF1-00B8-D1A03483D6A7}"/>
                    </a:ext>
                  </a:extLst>
                </p14:cNvPr>
                <p14:cNvContentPartPr/>
                <p14:nvPr/>
              </p14:nvContentPartPr>
              <p14:xfrm>
                <a:off x="7574198" y="2991743"/>
                <a:ext cx="354600" cy="46080"/>
              </p14:xfrm>
            </p:contentPart>
          </mc:Choice>
          <mc:Fallback>
            <p:pic>
              <p:nvPicPr>
                <p:cNvPr id="195" name="Ink 194">
                  <a:extLst>
                    <a:ext uri="{FF2B5EF4-FFF2-40B4-BE49-F238E27FC236}">
                      <a16:creationId xmlns:a16="http://schemas.microsoft.com/office/drawing/2014/main" id="{976D143A-0985-BEF1-00B8-D1A03483D6A7}"/>
                    </a:ext>
                  </a:extLst>
                </p:cNvPr>
                <p:cNvPicPr/>
                <p:nvPr/>
              </p:nvPicPr>
              <p:blipFill>
                <a:blip r:embed="rId336"/>
                <a:stretch>
                  <a:fillRect/>
                </a:stretch>
              </p:blipFill>
              <p:spPr>
                <a:xfrm>
                  <a:off x="7565558" y="2983103"/>
                  <a:ext cx="37224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337">
              <p14:nvContentPartPr>
                <p14:cNvPr id="196" name="Ink 195">
                  <a:extLst>
                    <a:ext uri="{FF2B5EF4-FFF2-40B4-BE49-F238E27FC236}">
                      <a16:creationId xmlns:a16="http://schemas.microsoft.com/office/drawing/2014/main" id="{B0806143-9B75-EF77-86E9-C6831C5AA5CD}"/>
                    </a:ext>
                  </a:extLst>
                </p14:cNvPr>
                <p14:cNvContentPartPr/>
                <p14:nvPr/>
              </p14:nvContentPartPr>
              <p14:xfrm>
                <a:off x="7746278" y="2886623"/>
                <a:ext cx="241560" cy="302760"/>
              </p14:xfrm>
            </p:contentPart>
          </mc:Choice>
          <mc:Fallback>
            <p:pic>
              <p:nvPicPr>
                <p:cNvPr id="196" name="Ink 195">
                  <a:extLst>
                    <a:ext uri="{FF2B5EF4-FFF2-40B4-BE49-F238E27FC236}">
                      <a16:creationId xmlns:a16="http://schemas.microsoft.com/office/drawing/2014/main" id="{B0806143-9B75-EF77-86E9-C6831C5AA5CD}"/>
                    </a:ext>
                  </a:extLst>
                </p:cNvPr>
                <p:cNvPicPr/>
                <p:nvPr/>
              </p:nvPicPr>
              <p:blipFill>
                <a:blip r:embed="rId338"/>
                <a:stretch>
                  <a:fillRect/>
                </a:stretch>
              </p:blipFill>
              <p:spPr>
                <a:xfrm>
                  <a:off x="7737278" y="2877983"/>
                  <a:ext cx="25920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198" name="Ink 197">
                  <a:extLst>
                    <a:ext uri="{FF2B5EF4-FFF2-40B4-BE49-F238E27FC236}">
                      <a16:creationId xmlns:a16="http://schemas.microsoft.com/office/drawing/2014/main" id="{3050888E-9D15-8C64-54A1-4FF94E26AE16}"/>
                    </a:ext>
                  </a:extLst>
                </p14:cNvPr>
                <p14:cNvContentPartPr/>
                <p14:nvPr/>
              </p14:nvContentPartPr>
              <p14:xfrm>
                <a:off x="8279438" y="3591503"/>
                <a:ext cx="153360" cy="96840"/>
              </p14:xfrm>
            </p:contentPart>
          </mc:Choice>
          <mc:Fallback>
            <p:pic>
              <p:nvPicPr>
                <p:cNvPr id="198" name="Ink 197">
                  <a:extLst>
                    <a:ext uri="{FF2B5EF4-FFF2-40B4-BE49-F238E27FC236}">
                      <a16:creationId xmlns:a16="http://schemas.microsoft.com/office/drawing/2014/main" id="{3050888E-9D15-8C64-54A1-4FF94E26AE16}"/>
                    </a:ext>
                  </a:extLst>
                </p:cNvPr>
                <p:cNvPicPr/>
                <p:nvPr/>
              </p:nvPicPr>
              <p:blipFill>
                <a:blip r:embed="rId340"/>
                <a:stretch>
                  <a:fillRect/>
                </a:stretch>
              </p:blipFill>
              <p:spPr>
                <a:xfrm>
                  <a:off x="8270798" y="3582863"/>
                  <a:ext cx="17100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199" name="Ink 198">
                  <a:extLst>
                    <a:ext uri="{FF2B5EF4-FFF2-40B4-BE49-F238E27FC236}">
                      <a16:creationId xmlns:a16="http://schemas.microsoft.com/office/drawing/2014/main" id="{DE205559-C705-6AD5-61C4-0CBED372A5F3}"/>
                    </a:ext>
                  </a:extLst>
                </p14:cNvPr>
                <p14:cNvContentPartPr/>
                <p14:nvPr/>
              </p14:nvContentPartPr>
              <p14:xfrm>
                <a:off x="8300678" y="3554423"/>
                <a:ext cx="104040" cy="176040"/>
              </p14:xfrm>
            </p:contentPart>
          </mc:Choice>
          <mc:Fallback>
            <p:pic>
              <p:nvPicPr>
                <p:cNvPr id="199" name="Ink 198">
                  <a:extLst>
                    <a:ext uri="{FF2B5EF4-FFF2-40B4-BE49-F238E27FC236}">
                      <a16:creationId xmlns:a16="http://schemas.microsoft.com/office/drawing/2014/main" id="{DE205559-C705-6AD5-61C4-0CBED372A5F3}"/>
                    </a:ext>
                  </a:extLst>
                </p:cNvPr>
                <p:cNvPicPr/>
                <p:nvPr/>
              </p:nvPicPr>
              <p:blipFill>
                <a:blip r:embed="rId342"/>
                <a:stretch>
                  <a:fillRect/>
                </a:stretch>
              </p:blipFill>
              <p:spPr>
                <a:xfrm>
                  <a:off x="8292038" y="3545783"/>
                  <a:ext cx="12168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200" name="Ink 199">
                  <a:extLst>
                    <a:ext uri="{FF2B5EF4-FFF2-40B4-BE49-F238E27FC236}">
                      <a16:creationId xmlns:a16="http://schemas.microsoft.com/office/drawing/2014/main" id="{ADB2076E-12B4-8333-424F-244C23A56B6C}"/>
                    </a:ext>
                  </a:extLst>
                </p14:cNvPr>
                <p14:cNvContentPartPr/>
                <p14:nvPr/>
              </p14:nvContentPartPr>
              <p14:xfrm>
                <a:off x="8486078" y="3517703"/>
                <a:ext cx="98280" cy="172080"/>
              </p14:xfrm>
            </p:contentPart>
          </mc:Choice>
          <mc:Fallback>
            <p:pic>
              <p:nvPicPr>
                <p:cNvPr id="200" name="Ink 199">
                  <a:extLst>
                    <a:ext uri="{FF2B5EF4-FFF2-40B4-BE49-F238E27FC236}">
                      <a16:creationId xmlns:a16="http://schemas.microsoft.com/office/drawing/2014/main" id="{ADB2076E-12B4-8333-424F-244C23A56B6C}"/>
                    </a:ext>
                  </a:extLst>
                </p:cNvPr>
                <p:cNvPicPr/>
                <p:nvPr/>
              </p:nvPicPr>
              <p:blipFill>
                <a:blip r:embed="rId344"/>
                <a:stretch>
                  <a:fillRect/>
                </a:stretch>
              </p:blipFill>
              <p:spPr>
                <a:xfrm>
                  <a:off x="8477438" y="3509063"/>
                  <a:ext cx="11592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345">
              <p14:nvContentPartPr>
                <p14:cNvPr id="201" name="Ink 200">
                  <a:extLst>
                    <a:ext uri="{FF2B5EF4-FFF2-40B4-BE49-F238E27FC236}">
                      <a16:creationId xmlns:a16="http://schemas.microsoft.com/office/drawing/2014/main" id="{E1935640-C0BF-752E-FDBC-9D50BEB4CE1E}"/>
                    </a:ext>
                  </a:extLst>
                </p14:cNvPr>
                <p14:cNvContentPartPr/>
                <p14:nvPr/>
              </p14:nvContentPartPr>
              <p14:xfrm>
                <a:off x="8672558" y="3555143"/>
                <a:ext cx="138960" cy="27360"/>
              </p14:xfrm>
            </p:contentPart>
          </mc:Choice>
          <mc:Fallback>
            <p:pic>
              <p:nvPicPr>
                <p:cNvPr id="201" name="Ink 200">
                  <a:extLst>
                    <a:ext uri="{FF2B5EF4-FFF2-40B4-BE49-F238E27FC236}">
                      <a16:creationId xmlns:a16="http://schemas.microsoft.com/office/drawing/2014/main" id="{E1935640-C0BF-752E-FDBC-9D50BEB4CE1E}"/>
                    </a:ext>
                  </a:extLst>
                </p:cNvPr>
                <p:cNvPicPr/>
                <p:nvPr/>
              </p:nvPicPr>
              <p:blipFill>
                <a:blip r:embed="rId346"/>
                <a:stretch>
                  <a:fillRect/>
                </a:stretch>
              </p:blipFill>
              <p:spPr>
                <a:xfrm>
                  <a:off x="8663918" y="3546143"/>
                  <a:ext cx="15660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202" name="Ink 201">
                  <a:extLst>
                    <a:ext uri="{FF2B5EF4-FFF2-40B4-BE49-F238E27FC236}">
                      <a16:creationId xmlns:a16="http://schemas.microsoft.com/office/drawing/2014/main" id="{7281E7DB-3872-9D2B-FE13-D7BC46B80616}"/>
                    </a:ext>
                  </a:extLst>
                </p14:cNvPr>
                <p14:cNvContentPartPr/>
                <p14:nvPr/>
              </p14:nvContentPartPr>
              <p14:xfrm>
                <a:off x="8850398" y="3463343"/>
                <a:ext cx="127080" cy="189000"/>
              </p14:xfrm>
            </p:contentPart>
          </mc:Choice>
          <mc:Fallback>
            <p:pic>
              <p:nvPicPr>
                <p:cNvPr id="202" name="Ink 201">
                  <a:extLst>
                    <a:ext uri="{FF2B5EF4-FFF2-40B4-BE49-F238E27FC236}">
                      <a16:creationId xmlns:a16="http://schemas.microsoft.com/office/drawing/2014/main" id="{7281E7DB-3872-9D2B-FE13-D7BC46B80616}"/>
                    </a:ext>
                  </a:extLst>
                </p:cNvPr>
                <p:cNvPicPr/>
                <p:nvPr/>
              </p:nvPicPr>
              <p:blipFill>
                <a:blip r:embed="rId348"/>
                <a:stretch>
                  <a:fillRect/>
                </a:stretch>
              </p:blipFill>
              <p:spPr>
                <a:xfrm>
                  <a:off x="8841758" y="3454703"/>
                  <a:ext cx="14472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203" name="Ink 202">
                  <a:extLst>
                    <a:ext uri="{FF2B5EF4-FFF2-40B4-BE49-F238E27FC236}">
                      <a16:creationId xmlns:a16="http://schemas.microsoft.com/office/drawing/2014/main" id="{706828C8-29F6-900C-1656-46E76B22C1F6}"/>
                    </a:ext>
                  </a:extLst>
                </p14:cNvPr>
                <p14:cNvContentPartPr/>
                <p14:nvPr/>
              </p14:nvContentPartPr>
              <p14:xfrm>
                <a:off x="9040838" y="3466583"/>
                <a:ext cx="114480" cy="147960"/>
              </p14:xfrm>
            </p:contentPart>
          </mc:Choice>
          <mc:Fallback>
            <p:pic>
              <p:nvPicPr>
                <p:cNvPr id="203" name="Ink 202">
                  <a:extLst>
                    <a:ext uri="{FF2B5EF4-FFF2-40B4-BE49-F238E27FC236}">
                      <a16:creationId xmlns:a16="http://schemas.microsoft.com/office/drawing/2014/main" id="{706828C8-29F6-900C-1656-46E76B22C1F6}"/>
                    </a:ext>
                  </a:extLst>
                </p:cNvPr>
                <p:cNvPicPr/>
                <p:nvPr/>
              </p:nvPicPr>
              <p:blipFill>
                <a:blip r:embed="rId350"/>
                <a:stretch>
                  <a:fillRect/>
                </a:stretch>
              </p:blipFill>
              <p:spPr>
                <a:xfrm>
                  <a:off x="9032198" y="3457943"/>
                  <a:ext cx="13212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204" name="Ink 203">
                  <a:extLst>
                    <a:ext uri="{FF2B5EF4-FFF2-40B4-BE49-F238E27FC236}">
                      <a16:creationId xmlns:a16="http://schemas.microsoft.com/office/drawing/2014/main" id="{1810EACE-C257-2CAB-6F93-62D2F158C785}"/>
                    </a:ext>
                  </a:extLst>
                </p14:cNvPr>
                <p14:cNvContentPartPr/>
                <p14:nvPr/>
              </p14:nvContentPartPr>
              <p14:xfrm>
                <a:off x="9233078" y="3487103"/>
                <a:ext cx="115200" cy="45000"/>
              </p14:xfrm>
            </p:contentPart>
          </mc:Choice>
          <mc:Fallback>
            <p:pic>
              <p:nvPicPr>
                <p:cNvPr id="204" name="Ink 203">
                  <a:extLst>
                    <a:ext uri="{FF2B5EF4-FFF2-40B4-BE49-F238E27FC236}">
                      <a16:creationId xmlns:a16="http://schemas.microsoft.com/office/drawing/2014/main" id="{1810EACE-C257-2CAB-6F93-62D2F158C785}"/>
                    </a:ext>
                  </a:extLst>
                </p:cNvPr>
                <p:cNvPicPr/>
                <p:nvPr/>
              </p:nvPicPr>
              <p:blipFill>
                <a:blip r:embed="rId352"/>
                <a:stretch>
                  <a:fillRect/>
                </a:stretch>
              </p:blipFill>
              <p:spPr>
                <a:xfrm>
                  <a:off x="9224438" y="3478463"/>
                  <a:ext cx="13284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353">
              <p14:nvContentPartPr>
                <p14:cNvPr id="205" name="Ink 204">
                  <a:extLst>
                    <a:ext uri="{FF2B5EF4-FFF2-40B4-BE49-F238E27FC236}">
                      <a16:creationId xmlns:a16="http://schemas.microsoft.com/office/drawing/2014/main" id="{32214F5F-51B1-3ACF-7131-C93BC1B10522}"/>
                    </a:ext>
                  </a:extLst>
                </p14:cNvPr>
                <p14:cNvContentPartPr/>
                <p14:nvPr/>
              </p14:nvContentPartPr>
              <p14:xfrm>
                <a:off x="8961998" y="3815783"/>
                <a:ext cx="58320" cy="177840"/>
              </p14:xfrm>
            </p:contentPart>
          </mc:Choice>
          <mc:Fallback>
            <p:pic>
              <p:nvPicPr>
                <p:cNvPr id="205" name="Ink 204">
                  <a:extLst>
                    <a:ext uri="{FF2B5EF4-FFF2-40B4-BE49-F238E27FC236}">
                      <a16:creationId xmlns:a16="http://schemas.microsoft.com/office/drawing/2014/main" id="{32214F5F-51B1-3ACF-7131-C93BC1B10522}"/>
                    </a:ext>
                  </a:extLst>
                </p:cNvPr>
                <p:cNvPicPr/>
                <p:nvPr/>
              </p:nvPicPr>
              <p:blipFill>
                <a:blip r:embed="rId354"/>
                <a:stretch>
                  <a:fillRect/>
                </a:stretch>
              </p:blipFill>
              <p:spPr>
                <a:xfrm>
                  <a:off x="8953358" y="3806783"/>
                  <a:ext cx="7596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206" name="Ink 205">
                  <a:extLst>
                    <a:ext uri="{FF2B5EF4-FFF2-40B4-BE49-F238E27FC236}">
                      <a16:creationId xmlns:a16="http://schemas.microsoft.com/office/drawing/2014/main" id="{A21B2C37-7CAF-E227-D9A9-DE80FD6E722C}"/>
                    </a:ext>
                  </a:extLst>
                </p14:cNvPr>
                <p14:cNvContentPartPr/>
                <p14:nvPr/>
              </p14:nvContentPartPr>
              <p14:xfrm>
                <a:off x="8812238" y="3770063"/>
                <a:ext cx="236880" cy="107280"/>
              </p14:xfrm>
            </p:contentPart>
          </mc:Choice>
          <mc:Fallback>
            <p:pic>
              <p:nvPicPr>
                <p:cNvPr id="206" name="Ink 205">
                  <a:extLst>
                    <a:ext uri="{FF2B5EF4-FFF2-40B4-BE49-F238E27FC236}">
                      <a16:creationId xmlns:a16="http://schemas.microsoft.com/office/drawing/2014/main" id="{A21B2C37-7CAF-E227-D9A9-DE80FD6E722C}"/>
                    </a:ext>
                  </a:extLst>
                </p:cNvPr>
                <p:cNvPicPr/>
                <p:nvPr/>
              </p:nvPicPr>
              <p:blipFill>
                <a:blip r:embed="rId356"/>
                <a:stretch>
                  <a:fillRect/>
                </a:stretch>
              </p:blipFill>
              <p:spPr>
                <a:xfrm>
                  <a:off x="8803598" y="3761063"/>
                  <a:ext cx="25452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357">
              <p14:nvContentPartPr>
                <p14:cNvPr id="208" name="Ink 207">
                  <a:extLst>
                    <a:ext uri="{FF2B5EF4-FFF2-40B4-BE49-F238E27FC236}">
                      <a16:creationId xmlns:a16="http://schemas.microsoft.com/office/drawing/2014/main" id="{01E60311-6A4D-DBED-9EA0-BAA1C10DE55E}"/>
                    </a:ext>
                  </a:extLst>
                </p14:cNvPr>
                <p14:cNvContentPartPr/>
                <p14:nvPr/>
              </p14:nvContentPartPr>
              <p14:xfrm>
                <a:off x="8010518" y="2552903"/>
                <a:ext cx="419760" cy="1387440"/>
              </p14:xfrm>
            </p:contentPart>
          </mc:Choice>
          <mc:Fallback>
            <p:pic>
              <p:nvPicPr>
                <p:cNvPr id="208" name="Ink 207">
                  <a:extLst>
                    <a:ext uri="{FF2B5EF4-FFF2-40B4-BE49-F238E27FC236}">
                      <a16:creationId xmlns:a16="http://schemas.microsoft.com/office/drawing/2014/main" id="{01E60311-6A4D-DBED-9EA0-BAA1C10DE55E}"/>
                    </a:ext>
                  </a:extLst>
                </p:cNvPr>
                <p:cNvPicPr/>
                <p:nvPr/>
              </p:nvPicPr>
              <p:blipFill>
                <a:blip r:embed="rId358"/>
                <a:stretch>
                  <a:fillRect/>
                </a:stretch>
              </p:blipFill>
              <p:spPr>
                <a:xfrm>
                  <a:off x="8001878" y="2544263"/>
                  <a:ext cx="437400" cy="1405080"/>
                </a:xfrm>
                <a:prstGeom prst="rect">
                  <a:avLst/>
                </a:prstGeom>
              </p:spPr>
            </p:pic>
          </mc:Fallback>
        </mc:AlternateContent>
        <mc:AlternateContent xmlns:mc="http://schemas.openxmlformats.org/markup-compatibility/2006">
          <mc:Choice xmlns:p14="http://schemas.microsoft.com/office/powerpoint/2010/main" Requires="p14">
            <p:contentPart p14:bwMode="auto" r:id="rId359">
              <p14:nvContentPartPr>
                <p14:cNvPr id="209" name="Ink 208">
                  <a:extLst>
                    <a:ext uri="{FF2B5EF4-FFF2-40B4-BE49-F238E27FC236}">
                      <a16:creationId xmlns:a16="http://schemas.microsoft.com/office/drawing/2014/main" id="{6118E8A8-F649-71D6-B17A-61474547B08C}"/>
                    </a:ext>
                  </a:extLst>
                </p14:cNvPr>
                <p14:cNvContentPartPr/>
                <p14:nvPr/>
              </p14:nvContentPartPr>
              <p14:xfrm>
                <a:off x="9866318" y="2369663"/>
                <a:ext cx="1086120" cy="1447560"/>
              </p14:xfrm>
            </p:contentPart>
          </mc:Choice>
          <mc:Fallback>
            <p:pic>
              <p:nvPicPr>
                <p:cNvPr id="209" name="Ink 208">
                  <a:extLst>
                    <a:ext uri="{FF2B5EF4-FFF2-40B4-BE49-F238E27FC236}">
                      <a16:creationId xmlns:a16="http://schemas.microsoft.com/office/drawing/2014/main" id="{6118E8A8-F649-71D6-B17A-61474547B08C}"/>
                    </a:ext>
                  </a:extLst>
                </p:cNvPr>
                <p:cNvPicPr/>
                <p:nvPr/>
              </p:nvPicPr>
              <p:blipFill>
                <a:blip r:embed="rId360"/>
                <a:stretch>
                  <a:fillRect/>
                </a:stretch>
              </p:blipFill>
              <p:spPr>
                <a:xfrm>
                  <a:off x="9857318" y="2360663"/>
                  <a:ext cx="1103760" cy="1465200"/>
                </a:xfrm>
                <a:prstGeom prst="rect">
                  <a:avLst/>
                </a:prstGeom>
              </p:spPr>
            </p:pic>
          </mc:Fallback>
        </mc:AlternateContent>
        <mc:AlternateContent xmlns:mc="http://schemas.openxmlformats.org/markup-compatibility/2006">
          <mc:Choice xmlns:p14="http://schemas.microsoft.com/office/powerpoint/2010/main" Requires="p14">
            <p:contentPart p14:bwMode="auto" r:id="rId361">
              <p14:nvContentPartPr>
                <p14:cNvPr id="211" name="Ink 210">
                  <a:extLst>
                    <a:ext uri="{FF2B5EF4-FFF2-40B4-BE49-F238E27FC236}">
                      <a16:creationId xmlns:a16="http://schemas.microsoft.com/office/drawing/2014/main" id="{EDE0BB41-8A7F-DCED-CF75-A0E27C3FE592}"/>
                    </a:ext>
                  </a:extLst>
                </p14:cNvPr>
                <p14:cNvContentPartPr/>
                <p14:nvPr/>
              </p14:nvContentPartPr>
              <p14:xfrm>
                <a:off x="7266038" y="3187583"/>
                <a:ext cx="801000" cy="111240"/>
              </p14:xfrm>
            </p:contentPart>
          </mc:Choice>
          <mc:Fallback>
            <p:pic>
              <p:nvPicPr>
                <p:cNvPr id="211" name="Ink 210">
                  <a:extLst>
                    <a:ext uri="{FF2B5EF4-FFF2-40B4-BE49-F238E27FC236}">
                      <a16:creationId xmlns:a16="http://schemas.microsoft.com/office/drawing/2014/main" id="{EDE0BB41-8A7F-DCED-CF75-A0E27C3FE592}"/>
                    </a:ext>
                  </a:extLst>
                </p:cNvPr>
                <p:cNvPicPr/>
                <p:nvPr/>
              </p:nvPicPr>
              <p:blipFill>
                <a:blip r:embed="rId362"/>
                <a:stretch>
                  <a:fillRect/>
                </a:stretch>
              </p:blipFill>
              <p:spPr>
                <a:xfrm>
                  <a:off x="7257038" y="3178583"/>
                  <a:ext cx="81864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363">
              <p14:nvContentPartPr>
                <p14:cNvPr id="212" name="Ink 211">
                  <a:extLst>
                    <a:ext uri="{FF2B5EF4-FFF2-40B4-BE49-F238E27FC236}">
                      <a16:creationId xmlns:a16="http://schemas.microsoft.com/office/drawing/2014/main" id="{A5A88E34-E7E8-5F3B-51F7-0C15D3FF569F}"/>
                    </a:ext>
                  </a:extLst>
                </p14:cNvPr>
                <p14:cNvContentPartPr/>
                <p14:nvPr/>
              </p14:nvContentPartPr>
              <p14:xfrm>
                <a:off x="7703438" y="3052223"/>
                <a:ext cx="424080" cy="425520"/>
              </p14:xfrm>
            </p:contentPart>
          </mc:Choice>
          <mc:Fallback>
            <p:pic>
              <p:nvPicPr>
                <p:cNvPr id="212" name="Ink 211">
                  <a:extLst>
                    <a:ext uri="{FF2B5EF4-FFF2-40B4-BE49-F238E27FC236}">
                      <a16:creationId xmlns:a16="http://schemas.microsoft.com/office/drawing/2014/main" id="{A5A88E34-E7E8-5F3B-51F7-0C15D3FF569F}"/>
                    </a:ext>
                  </a:extLst>
                </p:cNvPr>
                <p:cNvPicPr/>
                <p:nvPr/>
              </p:nvPicPr>
              <p:blipFill>
                <a:blip r:embed="rId364"/>
                <a:stretch>
                  <a:fillRect/>
                </a:stretch>
              </p:blipFill>
              <p:spPr>
                <a:xfrm>
                  <a:off x="7694438" y="3043583"/>
                  <a:ext cx="441720" cy="443160"/>
                </a:xfrm>
                <a:prstGeom prst="rect">
                  <a:avLst/>
                </a:prstGeom>
              </p:spPr>
            </p:pic>
          </mc:Fallback>
        </mc:AlternateContent>
        <mc:AlternateContent xmlns:mc="http://schemas.openxmlformats.org/markup-compatibility/2006">
          <mc:Choice xmlns:p14="http://schemas.microsoft.com/office/powerpoint/2010/main" Requires="p14">
            <p:contentPart p14:bwMode="auto" r:id="rId365">
              <p14:nvContentPartPr>
                <p14:cNvPr id="214" name="Ink 213">
                  <a:extLst>
                    <a:ext uri="{FF2B5EF4-FFF2-40B4-BE49-F238E27FC236}">
                      <a16:creationId xmlns:a16="http://schemas.microsoft.com/office/drawing/2014/main" id="{A601F124-5426-E78E-69FC-6D42C51B28B8}"/>
                    </a:ext>
                  </a:extLst>
                </p14:cNvPr>
                <p14:cNvContentPartPr/>
                <p14:nvPr/>
              </p14:nvContentPartPr>
              <p14:xfrm>
                <a:off x="5455598" y="3118463"/>
                <a:ext cx="2637000" cy="551880"/>
              </p14:xfrm>
            </p:contentPart>
          </mc:Choice>
          <mc:Fallback>
            <p:pic>
              <p:nvPicPr>
                <p:cNvPr id="214" name="Ink 213">
                  <a:extLst>
                    <a:ext uri="{FF2B5EF4-FFF2-40B4-BE49-F238E27FC236}">
                      <a16:creationId xmlns:a16="http://schemas.microsoft.com/office/drawing/2014/main" id="{A601F124-5426-E78E-69FC-6D42C51B28B8}"/>
                    </a:ext>
                  </a:extLst>
                </p:cNvPr>
                <p:cNvPicPr/>
                <p:nvPr/>
              </p:nvPicPr>
              <p:blipFill>
                <a:blip r:embed="rId366"/>
                <a:stretch>
                  <a:fillRect/>
                </a:stretch>
              </p:blipFill>
              <p:spPr>
                <a:xfrm>
                  <a:off x="5446598" y="3109463"/>
                  <a:ext cx="2654640" cy="569520"/>
                </a:xfrm>
                <a:prstGeom prst="rect">
                  <a:avLst/>
                </a:prstGeom>
              </p:spPr>
            </p:pic>
          </mc:Fallback>
        </mc:AlternateContent>
        <mc:AlternateContent xmlns:mc="http://schemas.openxmlformats.org/markup-compatibility/2006">
          <mc:Choice xmlns:p14="http://schemas.microsoft.com/office/powerpoint/2010/main" Requires="p14">
            <p:contentPart p14:bwMode="auto" r:id="rId367">
              <p14:nvContentPartPr>
                <p14:cNvPr id="215" name="Ink 214">
                  <a:extLst>
                    <a:ext uri="{FF2B5EF4-FFF2-40B4-BE49-F238E27FC236}">
                      <a16:creationId xmlns:a16="http://schemas.microsoft.com/office/drawing/2014/main" id="{FDD4DC52-9495-D020-157E-8C42C1B766E1}"/>
                    </a:ext>
                  </a:extLst>
                </p14:cNvPr>
                <p14:cNvContentPartPr/>
                <p14:nvPr/>
              </p14:nvContentPartPr>
              <p14:xfrm>
                <a:off x="5451278" y="3194783"/>
                <a:ext cx="153360" cy="191160"/>
              </p14:xfrm>
            </p:contentPart>
          </mc:Choice>
          <mc:Fallback>
            <p:pic>
              <p:nvPicPr>
                <p:cNvPr id="215" name="Ink 214">
                  <a:extLst>
                    <a:ext uri="{FF2B5EF4-FFF2-40B4-BE49-F238E27FC236}">
                      <a16:creationId xmlns:a16="http://schemas.microsoft.com/office/drawing/2014/main" id="{FDD4DC52-9495-D020-157E-8C42C1B766E1}"/>
                    </a:ext>
                  </a:extLst>
                </p:cNvPr>
                <p:cNvPicPr/>
                <p:nvPr/>
              </p:nvPicPr>
              <p:blipFill>
                <a:blip r:embed="rId368"/>
                <a:stretch>
                  <a:fillRect/>
                </a:stretch>
              </p:blipFill>
              <p:spPr>
                <a:xfrm>
                  <a:off x="5442278" y="3186143"/>
                  <a:ext cx="17100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369">
              <p14:nvContentPartPr>
                <p14:cNvPr id="217" name="Ink 216">
                  <a:extLst>
                    <a:ext uri="{FF2B5EF4-FFF2-40B4-BE49-F238E27FC236}">
                      <a16:creationId xmlns:a16="http://schemas.microsoft.com/office/drawing/2014/main" id="{6B996385-CF79-7154-5DB0-892B8777653E}"/>
                    </a:ext>
                  </a:extLst>
                </p14:cNvPr>
                <p14:cNvContentPartPr/>
                <p14:nvPr/>
              </p14:nvContentPartPr>
              <p14:xfrm>
                <a:off x="5121878" y="3222143"/>
                <a:ext cx="392040" cy="364680"/>
              </p14:xfrm>
            </p:contentPart>
          </mc:Choice>
          <mc:Fallback>
            <p:pic>
              <p:nvPicPr>
                <p:cNvPr id="217" name="Ink 216">
                  <a:extLst>
                    <a:ext uri="{FF2B5EF4-FFF2-40B4-BE49-F238E27FC236}">
                      <a16:creationId xmlns:a16="http://schemas.microsoft.com/office/drawing/2014/main" id="{6B996385-CF79-7154-5DB0-892B8777653E}"/>
                    </a:ext>
                  </a:extLst>
                </p:cNvPr>
                <p:cNvPicPr/>
                <p:nvPr/>
              </p:nvPicPr>
              <p:blipFill>
                <a:blip r:embed="rId370"/>
                <a:stretch>
                  <a:fillRect/>
                </a:stretch>
              </p:blipFill>
              <p:spPr>
                <a:xfrm>
                  <a:off x="5112878" y="3213143"/>
                  <a:ext cx="409680" cy="382320"/>
                </a:xfrm>
                <a:prstGeom prst="rect">
                  <a:avLst/>
                </a:prstGeom>
              </p:spPr>
            </p:pic>
          </mc:Fallback>
        </mc:AlternateContent>
        <mc:AlternateContent xmlns:mc="http://schemas.openxmlformats.org/markup-compatibility/2006">
          <mc:Choice xmlns:p14="http://schemas.microsoft.com/office/powerpoint/2010/main" Requires="p14">
            <p:contentPart p14:bwMode="auto" r:id="rId371">
              <p14:nvContentPartPr>
                <p14:cNvPr id="219" name="Ink 218">
                  <a:extLst>
                    <a:ext uri="{FF2B5EF4-FFF2-40B4-BE49-F238E27FC236}">
                      <a16:creationId xmlns:a16="http://schemas.microsoft.com/office/drawing/2014/main" id="{23B16B62-BB0C-6821-9F0D-8F79B53DDBBD}"/>
                    </a:ext>
                  </a:extLst>
                </p14:cNvPr>
                <p14:cNvContentPartPr/>
                <p14:nvPr/>
              </p14:nvContentPartPr>
              <p14:xfrm>
                <a:off x="5255078" y="2487743"/>
                <a:ext cx="2569320" cy="794520"/>
              </p14:xfrm>
            </p:contentPart>
          </mc:Choice>
          <mc:Fallback>
            <p:pic>
              <p:nvPicPr>
                <p:cNvPr id="219" name="Ink 218">
                  <a:extLst>
                    <a:ext uri="{FF2B5EF4-FFF2-40B4-BE49-F238E27FC236}">
                      <a16:creationId xmlns:a16="http://schemas.microsoft.com/office/drawing/2014/main" id="{23B16B62-BB0C-6821-9F0D-8F79B53DDBBD}"/>
                    </a:ext>
                  </a:extLst>
                </p:cNvPr>
                <p:cNvPicPr/>
                <p:nvPr/>
              </p:nvPicPr>
              <p:blipFill>
                <a:blip r:embed="rId372"/>
                <a:stretch>
                  <a:fillRect/>
                </a:stretch>
              </p:blipFill>
              <p:spPr>
                <a:xfrm>
                  <a:off x="5246438" y="2478743"/>
                  <a:ext cx="2586960" cy="812160"/>
                </a:xfrm>
                <a:prstGeom prst="rect">
                  <a:avLst/>
                </a:prstGeom>
              </p:spPr>
            </p:pic>
          </mc:Fallback>
        </mc:AlternateContent>
        <mc:AlternateContent xmlns:mc="http://schemas.openxmlformats.org/markup-compatibility/2006">
          <mc:Choice xmlns:p14="http://schemas.microsoft.com/office/powerpoint/2010/main" Requires="p14">
            <p:contentPart p14:bwMode="auto" r:id="rId373">
              <p14:nvContentPartPr>
                <p14:cNvPr id="220" name="Ink 219">
                  <a:extLst>
                    <a:ext uri="{FF2B5EF4-FFF2-40B4-BE49-F238E27FC236}">
                      <a16:creationId xmlns:a16="http://schemas.microsoft.com/office/drawing/2014/main" id="{D7EBF544-B27A-A8A7-2125-9255F8A1686F}"/>
                    </a:ext>
                  </a:extLst>
                </p14:cNvPr>
                <p14:cNvContentPartPr/>
                <p14:nvPr/>
              </p14:nvContentPartPr>
              <p14:xfrm>
                <a:off x="7547558" y="2370383"/>
                <a:ext cx="336240" cy="404280"/>
              </p14:xfrm>
            </p:contentPart>
          </mc:Choice>
          <mc:Fallback>
            <p:pic>
              <p:nvPicPr>
                <p:cNvPr id="220" name="Ink 219">
                  <a:extLst>
                    <a:ext uri="{FF2B5EF4-FFF2-40B4-BE49-F238E27FC236}">
                      <a16:creationId xmlns:a16="http://schemas.microsoft.com/office/drawing/2014/main" id="{D7EBF544-B27A-A8A7-2125-9255F8A1686F}"/>
                    </a:ext>
                  </a:extLst>
                </p:cNvPr>
                <p:cNvPicPr/>
                <p:nvPr/>
              </p:nvPicPr>
              <p:blipFill>
                <a:blip r:embed="rId374"/>
                <a:stretch>
                  <a:fillRect/>
                </a:stretch>
              </p:blipFill>
              <p:spPr>
                <a:xfrm>
                  <a:off x="7538918" y="2361383"/>
                  <a:ext cx="353880"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375">
              <p14:nvContentPartPr>
                <p14:cNvPr id="222" name="Ink 221">
                  <a:extLst>
                    <a:ext uri="{FF2B5EF4-FFF2-40B4-BE49-F238E27FC236}">
                      <a16:creationId xmlns:a16="http://schemas.microsoft.com/office/drawing/2014/main" id="{6FCC6C64-DC2C-41DF-2921-F39B2AF65ADE}"/>
                    </a:ext>
                  </a:extLst>
                </p14:cNvPr>
                <p14:cNvContentPartPr/>
                <p14:nvPr/>
              </p14:nvContentPartPr>
              <p14:xfrm>
                <a:off x="8636558" y="1971143"/>
                <a:ext cx="70200" cy="539640"/>
              </p14:xfrm>
            </p:contentPart>
          </mc:Choice>
          <mc:Fallback>
            <p:pic>
              <p:nvPicPr>
                <p:cNvPr id="222" name="Ink 221">
                  <a:extLst>
                    <a:ext uri="{FF2B5EF4-FFF2-40B4-BE49-F238E27FC236}">
                      <a16:creationId xmlns:a16="http://schemas.microsoft.com/office/drawing/2014/main" id="{6FCC6C64-DC2C-41DF-2921-F39B2AF65ADE}"/>
                    </a:ext>
                  </a:extLst>
                </p:cNvPr>
                <p:cNvPicPr/>
                <p:nvPr/>
              </p:nvPicPr>
              <p:blipFill>
                <a:blip r:embed="rId376"/>
                <a:stretch>
                  <a:fillRect/>
                </a:stretch>
              </p:blipFill>
              <p:spPr>
                <a:xfrm>
                  <a:off x="8627558" y="1962143"/>
                  <a:ext cx="87840" cy="557280"/>
                </a:xfrm>
                <a:prstGeom prst="rect">
                  <a:avLst/>
                </a:prstGeom>
              </p:spPr>
            </p:pic>
          </mc:Fallback>
        </mc:AlternateContent>
        <mc:AlternateContent xmlns:mc="http://schemas.openxmlformats.org/markup-compatibility/2006">
          <mc:Choice xmlns:p14="http://schemas.microsoft.com/office/powerpoint/2010/main" Requires="p14">
            <p:contentPart p14:bwMode="auto" r:id="rId377">
              <p14:nvContentPartPr>
                <p14:cNvPr id="223" name="Ink 222">
                  <a:extLst>
                    <a:ext uri="{FF2B5EF4-FFF2-40B4-BE49-F238E27FC236}">
                      <a16:creationId xmlns:a16="http://schemas.microsoft.com/office/drawing/2014/main" id="{6A3C18DD-519D-9C6A-6E22-DC12427D67DC}"/>
                    </a:ext>
                  </a:extLst>
                </p14:cNvPr>
                <p14:cNvContentPartPr/>
                <p14:nvPr/>
              </p14:nvContentPartPr>
              <p14:xfrm>
                <a:off x="8595878" y="2367143"/>
                <a:ext cx="244440" cy="157680"/>
              </p14:xfrm>
            </p:contentPart>
          </mc:Choice>
          <mc:Fallback>
            <p:pic>
              <p:nvPicPr>
                <p:cNvPr id="223" name="Ink 222">
                  <a:extLst>
                    <a:ext uri="{FF2B5EF4-FFF2-40B4-BE49-F238E27FC236}">
                      <a16:creationId xmlns:a16="http://schemas.microsoft.com/office/drawing/2014/main" id="{6A3C18DD-519D-9C6A-6E22-DC12427D67DC}"/>
                    </a:ext>
                  </a:extLst>
                </p:cNvPr>
                <p:cNvPicPr/>
                <p:nvPr/>
              </p:nvPicPr>
              <p:blipFill>
                <a:blip r:embed="rId378"/>
                <a:stretch>
                  <a:fillRect/>
                </a:stretch>
              </p:blipFill>
              <p:spPr>
                <a:xfrm>
                  <a:off x="8586878" y="2358143"/>
                  <a:ext cx="26208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379">
              <p14:nvContentPartPr>
                <p14:cNvPr id="225" name="Ink 224">
                  <a:extLst>
                    <a:ext uri="{FF2B5EF4-FFF2-40B4-BE49-F238E27FC236}">
                      <a16:creationId xmlns:a16="http://schemas.microsoft.com/office/drawing/2014/main" id="{66AF52EF-7CB2-0921-BDCA-07F8660E5685}"/>
                    </a:ext>
                  </a:extLst>
                </p14:cNvPr>
                <p14:cNvContentPartPr/>
                <p14:nvPr/>
              </p14:nvContentPartPr>
              <p14:xfrm>
                <a:off x="8821958" y="2796623"/>
                <a:ext cx="289080" cy="71640"/>
              </p14:xfrm>
            </p:contentPart>
          </mc:Choice>
          <mc:Fallback>
            <p:pic>
              <p:nvPicPr>
                <p:cNvPr id="225" name="Ink 224">
                  <a:extLst>
                    <a:ext uri="{FF2B5EF4-FFF2-40B4-BE49-F238E27FC236}">
                      <a16:creationId xmlns:a16="http://schemas.microsoft.com/office/drawing/2014/main" id="{66AF52EF-7CB2-0921-BDCA-07F8660E5685}"/>
                    </a:ext>
                  </a:extLst>
                </p:cNvPr>
                <p:cNvPicPr/>
                <p:nvPr/>
              </p:nvPicPr>
              <p:blipFill>
                <a:blip r:embed="rId380"/>
                <a:stretch>
                  <a:fillRect/>
                </a:stretch>
              </p:blipFill>
              <p:spPr>
                <a:xfrm>
                  <a:off x="8812958" y="2787983"/>
                  <a:ext cx="30672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381">
              <p14:nvContentPartPr>
                <p14:cNvPr id="227" name="Ink 226">
                  <a:extLst>
                    <a:ext uri="{FF2B5EF4-FFF2-40B4-BE49-F238E27FC236}">
                      <a16:creationId xmlns:a16="http://schemas.microsoft.com/office/drawing/2014/main" id="{8CF0D0AD-8B1B-7BCF-77F3-5A96AFB99D86}"/>
                    </a:ext>
                  </a:extLst>
                </p14:cNvPr>
                <p14:cNvContentPartPr/>
                <p14:nvPr/>
              </p14:nvContentPartPr>
              <p14:xfrm>
                <a:off x="8567798" y="4131863"/>
                <a:ext cx="189360" cy="427680"/>
              </p14:xfrm>
            </p:contentPart>
          </mc:Choice>
          <mc:Fallback>
            <p:pic>
              <p:nvPicPr>
                <p:cNvPr id="227" name="Ink 226">
                  <a:extLst>
                    <a:ext uri="{FF2B5EF4-FFF2-40B4-BE49-F238E27FC236}">
                      <a16:creationId xmlns:a16="http://schemas.microsoft.com/office/drawing/2014/main" id="{8CF0D0AD-8B1B-7BCF-77F3-5A96AFB99D86}"/>
                    </a:ext>
                  </a:extLst>
                </p:cNvPr>
                <p:cNvPicPr/>
                <p:nvPr/>
              </p:nvPicPr>
              <p:blipFill>
                <a:blip r:embed="rId382"/>
                <a:stretch>
                  <a:fillRect/>
                </a:stretch>
              </p:blipFill>
              <p:spPr>
                <a:xfrm>
                  <a:off x="8558798" y="4123223"/>
                  <a:ext cx="207000" cy="445320"/>
                </a:xfrm>
                <a:prstGeom prst="rect">
                  <a:avLst/>
                </a:prstGeom>
              </p:spPr>
            </p:pic>
          </mc:Fallback>
        </mc:AlternateContent>
        <mc:AlternateContent xmlns:mc="http://schemas.openxmlformats.org/markup-compatibility/2006">
          <mc:Choice xmlns:p14="http://schemas.microsoft.com/office/powerpoint/2010/main" Requires="p14">
            <p:contentPart p14:bwMode="auto" r:id="rId383">
              <p14:nvContentPartPr>
                <p14:cNvPr id="228" name="Ink 227">
                  <a:extLst>
                    <a:ext uri="{FF2B5EF4-FFF2-40B4-BE49-F238E27FC236}">
                      <a16:creationId xmlns:a16="http://schemas.microsoft.com/office/drawing/2014/main" id="{303ADB28-3F18-445E-56A8-E8847797D0E0}"/>
                    </a:ext>
                  </a:extLst>
                </p14:cNvPr>
                <p14:cNvContentPartPr/>
                <p14:nvPr/>
              </p14:nvContentPartPr>
              <p14:xfrm>
                <a:off x="8811878" y="4303943"/>
                <a:ext cx="24840" cy="75600"/>
              </p14:xfrm>
            </p:contentPart>
          </mc:Choice>
          <mc:Fallback>
            <p:pic>
              <p:nvPicPr>
                <p:cNvPr id="228" name="Ink 227">
                  <a:extLst>
                    <a:ext uri="{FF2B5EF4-FFF2-40B4-BE49-F238E27FC236}">
                      <a16:creationId xmlns:a16="http://schemas.microsoft.com/office/drawing/2014/main" id="{303ADB28-3F18-445E-56A8-E8847797D0E0}"/>
                    </a:ext>
                  </a:extLst>
                </p:cNvPr>
                <p:cNvPicPr/>
                <p:nvPr/>
              </p:nvPicPr>
              <p:blipFill>
                <a:blip r:embed="rId384"/>
                <a:stretch>
                  <a:fillRect/>
                </a:stretch>
              </p:blipFill>
              <p:spPr>
                <a:xfrm>
                  <a:off x="8803238" y="4294943"/>
                  <a:ext cx="4248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385">
              <p14:nvContentPartPr>
                <p14:cNvPr id="229" name="Ink 228">
                  <a:extLst>
                    <a:ext uri="{FF2B5EF4-FFF2-40B4-BE49-F238E27FC236}">
                      <a16:creationId xmlns:a16="http://schemas.microsoft.com/office/drawing/2014/main" id="{7D9236EE-9AAB-5B50-F2D0-4E7345881FA4}"/>
                    </a:ext>
                  </a:extLst>
                </p14:cNvPr>
                <p14:cNvContentPartPr/>
                <p14:nvPr/>
              </p14:nvContentPartPr>
              <p14:xfrm>
                <a:off x="8855438" y="4140863"/>
                <a:ext cx="19440" cy="58680"/>
              </p14:xfrm>
            </p:contentPart>
          </mc:Choice>
          <mc:Fallback>
            <p:pic>
              <p:nvPicPr>
                <p:cNvPr id="229" name="Ink 228">
                  <a:extLst>
                    <a:ext uri="{FF2B5EF4-FFF2-40B4-BE49-F238E27FC236}">
                      <a16:creationId xmlns:a16="http://schemas.microsoft.com/office/drawing/2014/main" id="{7D9236EE-9AAB-5B50-F2D0-4E7345881FA4}"/>
                    </a:ext>
                  </a:extLst>
                </p:cNvPr>
                <p:cNvPicPr/>
                <p:nvPr/>
              </p:nvPicPr>
              <p:blipFill>
                <a:blip r:embed="rId386"/>
                <a:stretch>
                  <a:fillRect/>
                </a:stretch>
              </p:blipFill>
              <p:spPr>
                <a:xfrm>
                  <a:off x="8846798" y="4131863"/>
                  <a:ext cx="3708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387">
              <p14:nvContentPartPr>
                <p14:cNvPr id="230" name="Ink 229">
                  <a:extLst>
                    <a:ext uri="{FF2B5EF4-FFF2-40B4-BE49-F238E27FC236}">
                      <a16:creationId xmlns:a16="http://schemas.microsoft.com/office/drawing/2014/main" id="{373EE176-8D0D-90C7-7050-9BA5D2EE3BE0}"/>
                    </a:ext>
                  </a:extLst>
                </p14:cNvPr>
                <p14:cNvContentPartPr/>
                <p14:nvPr/>
              </p14:nvContentPartPr>
              <p14:xfrm>
                <a:off x="8955878" y="4133663"/>
                <a:ext cx="76680" cy="210960"/>
              </p14:xfrm>
            </p:contentPart>
          </mc:Choice>
          <mc:Fallback>
            <p:pic>
              <p:nvPicPr>
                <p:cNvPr id="230" name="Ink 229">
                  <a:extLst>
                    <a:ext uri="{FF2B5EF4-FFF2-40B4-BE49-F238E27FC236}">
                      <a16:creationId xmlns:a16="http://schemas.microsoft.com/office/drawing/2014/main" id="{373EE176-8D0D-90C7-7050-9BA5D2EE3BE0}"/>
                    </a:ext>
                  </a:extLst>
                </p:cNvPr>
                <p:cNvPicPr/>
                <p:nvPr/>
              </p:nvPicPr>
              <p:blipFill>
                <a:blip r:embed="rId388"/>
                <a:stretch>
                  <a:fillRect/>
                </a:stretch>
              </p:blipFill>
              <p:spPr>
                <a:xfrm>
                  <a:off x="8947238" y="4124663"/>
                  <a:ext cx="9432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389">
              <p14:nvContentPartPr>
                <p14:cNvPr id="231" name="Ink 230">
                  <a:extLst>
                    <a:ext uri="{FF2B5EF4-FFF2-40B4-BE49-F238E27FC236}">
                      <a16:creationId xmlns:a16="http://schemas.microsoft.com/office/drawing/2014/main" id="{EB14D87A-68F1-8276-6180-4AD09A972EEE}"/>
                    </a:ext>
                  </a:extLst>
                </p14:cNvPr>
                <p14:cNvContentPartPr/>
                <p14:nvPr/>
              </p14:nvContentPartPr>
              <p14:xfrm>
                <a:off x="8981078" y="4327343"/>
                <a:ext cx="211320" cy="9360"/>
              </p14:xfrm>
            </p:contentPart>
          </mc:Choice>
          <mc:Fallback>
            <p:pic>
              <p:nvPicPr>
                <p:cNvPr id="231" name="Ink 230">
                  <a:extLst>
                    <a:ext uri="{FF2B5EF4-FFF2-40B4-BE49-F238E27FC236}">
                      <a16:creationId xmlns:a16="http://schemas.microsoft.com/office/drawing/2014/main" id="{EB14D87A-68F1-8276-6180-4AD09A972EEE}"/>
                    </a:ext>
                  </a:extLst>
                </p:cNvPr>
                <p:cNvPicPr/>
                <p:nvPr/>
              </p:nvPicPr>
              <p:blipFill>
                <a:blip r:embed="rId390"/>
                <a:stretch>
                  <a:fillRect/>
                </a:stretch>
              </p:blipFill>
              <p:spPr>
                <a:xfrm>
                  <a:off x="8972078" y="4318703"/>
                  <a:ext cx="228960" cy="27000"/>
                </a:xfrm>
                <a:prstGeom prst="rect">
                  <a:avLst/>
                </a:prstGeom>
              </p:spPr>
            </p:pic>
          </mc:Fallback>
        </mc:AlternateContent>
      </p:grpSp>
    </p:spTree>
    <p:extLst>
      <p:ext uri="{BB962C8B-B14F-4D97-AF65-F5344CB8AC3E}">
        <p14:creationId xmlns:p14="http://schemas.microsoft.com/office/powerpoint/2010/main" val="1853822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Authentication v/s Authorization</a:t>
            </a:r>
            <a:endParaRPr lang="en-IN" dirty="0"/>
          </a:p>
        </p:txBody>
      </p:sp>
      <p:sp>
        <p:nvSpPr>
          <p:cNvPr id="12" name="TextBox 11">
            <a:extLst>
              <a:ext uri="{FF2B5EF4-FFF2-40B4-BE49-F238E27FC236}">
                <a16:creationId xmlns:a16="http://schemas.microsoft.com/office/drawing/2014/main" id="{6F10F899-F228-C7A0-F638-DA5009D28E9C}"/>
              </a:ext>
            </a:extLst>
          </p:cNvPr>
          <p:cNvSpPr txBox="1"/>
          <p:nvPr/>
        </p:nvSpPr>
        <p:spPr>
          <a:xfrm>
            <a:off x="183628" y="785615"/>
            <a:ext cx="11806237" cy="4215441"/>
          </a:xfrm>
          <a:prstGeom prst="rect">
            <a:avLst/>
          </a:prstGeom>
          <a:noFill/>
        </p:spPr>
        <p:txBody>
          <a:bodyPr wrap="square" rtlCol="0">
            <a:spAutoFit/>
          </a:bodyPr>
          <a:lstStyle/>
          <a:p>
            <a:pPr>
              <a:defRPr/>
            </a:pPr>
            <a:r>
              <a:rPr lang="en-US" sz="1400" b="1" kern="0" dirty="0">
                <a:solidFill>
                  <a:prstClr val="white"/>
                </a:solidFill>
                <a:latin typeface="Segoe UI"/>
              </a:rPr>
              <a:t>Authentication</a:t>
            </a:r>
            <a:r>
              <a:rPr lang="en-US" sz="1400" kern="0" dirty="0">
                <a:solidFill>
                  <a:prstClr val="white"/>
                </a:solidFill>
                <a:latin typeface="Segoe UI"/>
              </a:rPr>
              <a:t> – It ensures that is our user a valid user? Has he/she entered valid credentials to login to our app. It is enforced by a login screen. This login screen can also come from IDP like SSO, LDAP, Social integration.</a:t>
            </a:r>
          </a:p>
          <a:p>
            <a:pPr>
              <a:defRPr/>
            </a:pPr>
            <a:endParaRPr lang="en-US" sz="1400" kern="0" dirty="0">
              <a:solidFill>
                <a:prstClr val="white"/>
              </a:solidFill>
              <a:latin typeface="Segoe UI"/>
            </a:endParaRPr>
          </a:p>
          <a:p>
            <a:pPr>
              <a:defRPr/>
            </a:pPr>
            <a:r>
              <a:rPr lang="en-US" sz="1400" b="1" kern="0" dirty="0">
                <a:solidFill>
                  <a:prstClr val="white"/>
                </a:solidFill>
                <a:latin typeface="Segoe UI"/>
              </a:rPr>
              <a:t>Authorization</a:t>
            </a:r>
            <a:r>
              <a:rPr lang="en-US" sz="1400" kern="0" dirty="0">
                <a:solidFill>
                  <a:prstClr val="white"/>
                </a:solidFill>
                <a:latin typeface="Segoe UI"/>
              </a:rPr>
              <a:t> – Once user is authentication, then the authorization comes into play. It ensures, is our user allowed to do certain activities inside app. What is the level of access. E.g. create, update, delete, approve, view.</a:t>
            </a:r>
          </a:p>
          <a:p>
            <a:pPr>
              <a:defRPr/>
            </a:pPr>
            <a:endParaRPr lang="en-US" sz="1600" kern="0" dirty="0">
              <a:solidFill>
                <a:prstClr val="white"/>
              </a:solidFill>
              <a:latin typeface="Segoe UI"/>
            </a:endParaRPr>
          </a:p>
          <a:p>
            <a:pPr>
              <a:defRPr/>
            </a:pPr>
            <a:r>
              <a:rPr lang="en-US" sz="1400" kern="0" dirty="0">
                <a:solidFill>
                  <a:prstClr val="white"/>
                </a:solidFill>
                <a:latin typeface="Segoe UI"/>
              </a:rPr>
              <a:t>SAP BTP </a:t>
            </a:r>
            <a:r>
              <a:rPr lang="en-US" sz="1400" kern="0" dirty="0" err="1">
                <a:solidFill>
                  <a:prstClr val="white"/>
                </a:solidFill>
                <a:latin typeface="Segoe UI"/>
              </a:rPr>
              <a:t>cf</a:t>
            </a:r>
            <a:r>
              <a:rPr lang="en-US" sz="1400" kern="0" dirty="0">
                <a:solidFill>
                  <a:prstClr val="white"/>
                </a:solidFill>
                <a:latin typeface="Segoe UI"/>
              </a:rPr>
              <a:t> environment has a special component called XSUAA – </a:t>
            </a:r>
          </a:p>
          <a:p>
            <a:pPr>
              <a:defRPr/>
            </a:pPr>
            <a:r>
              <a:rPr lang="en-US" sz="1400" kern="0" dirty="0">
                <a:solidFill>
                  <a:prstClr val="white"/>
                </a:solidFill>
                <a:latin typeface="Segoe UI"/>
              </a:rPr>
              <a:t>XS – </a:t>
            </a:r>
            <a:r>
              <a:rPr lang="en-US" sz="1400" kern="0" dirty="0" err="1">
                <a:solidFill>
                  <a:prstClr val="white"/>
                </a:solidFill>
                <a:latin typeface="Segoe UI"/>
              </a:rPr>
              <a:t>eXtended</a:t>
            </a:r>
            <a:r>
              <a:rPr lang="en-US" sz="1400" kern="0" dirty="0">
                <a:solidFill>
                  <a:prstClr val="white"/>
                </a:solidFill>
                <a:latin typeface="Segoe UI"/>
              </a:rPr>
              <a:t> Services</a:t>
            </a:r>
          </a:p>
          <a:p>
            <a:pPr>
              <a:defRPr/>
            </a:pPr>
            <a:r>
              <a:rPr lang="en-US" sz="1400" kern="0" dirty="0">
                <a:solidFill>
                  <a:prstClr val="white"/>
                </a:solidFill>
                <a:latin typeface="Segoe UI"/>
              </a:rPr>
              <a:t>UAA – User Account and Authorization</a:t>
            </a:r>
          </a:p>
          <a:p>
            <a:pPr marL="342797" indent="-342797">
              <a:buFont typeface="Arial" panose="020B0604020202020204" pitchFamily="34" charset="0"/>
              <a:buChar char="•"/>
              <a:defRPr/>
            </a:pPr>
            <a:r>
              <a:rPr lang="en-IN" sz="1400" kern="0" dirty="0">
                <a:solidFill>
                  <a:prstClr val="white"/>
                </a:solidFill>
                <a:latin typeface="Segoe UI"/>
              </a:rPr>
              <a:t>This is an in-built component inside of CF</a:t>
            </a:r>
          </a:p>
          <a:p>
            <a:pPr marL="342797" indent="-342797">
              <a:buFont typeface="Arial" panose="020B0604020202020204" pitchFamily="34" charset="0"/>
              <a:buChar char="•"/>
              <a:defRPr/>
            </a:pPr>
            <a:r>
              <a:rPr lang="en-IN" sz="1400" kern="0" dirty="0">
                <a:solidFill>
                  <a:prstClr val="white"/>
                </a:solidFill>
                <a:latin typeface="Segoe UI"/>
              </a:rPr>
              <a:t>It is responsible to control the user account and authorization</a:t>
            </a:r>
          </a:p>
          <a:p>
            <a:pPr marL="342797" indent="-342797">
              <a:buFont typeface="Arial" panose="020B0604020202020204" pitchFamily="34" charset="0"/>
              <a:buChar char="•"/>
              <a:defRPr/>
            </a:pPr>
            <a:r>
              <a:rPr lang="en-IN" sz="1400" kern="0" dirty="0">
                <a:solidFill>
                  <a:prstClr val="white"/>
                </a:solidFill>
                <a:latin typeface="Segoe UI"/>
              </a:rPr>
              <a:t>It manages our application security</a:t>
            </a:r>
          </a:p>
          <a:p>
            <a:pPr marL="342797" indent="-342797">
              <a:buFont typeface="Arial" panose="020B0604020202020204" pitchFamily="34" charset="0"/>
              <a:buChar char="•"/>
              <a:defRPr/>
            </a:pPr>
            <a:r>
              <a:rPr lang="en-IN" sz="1400" kern="0" dirty="0">
                <a:solidFill>
                  <a:prstClr val="white"/>
                </a:solidFill>
                <a:latin typeface="Segoe UI"/>
              </a:rPr>
              <a:t>In CF we use modular approach to address security</a:t>
            </a:r>
          </a:p>
          <a:p>
            <a:pPr marL="342797" indent="-342797">
              <a:buFont typeface="Arial" panose="020B0604020202020204" pitchFamily="34" charset="0"/>
              <a:buChar char="•"/>
              <a:defRPr/>
            </a:pPr>
            <a:r>
              <a:rPr lang="en-IN" sz="1400" kern="0" dirty="0">
                <a:solidFill>
                  <a:prstClr val="white"/>
                </a:solidFill>
                <a:latin typeface="Segoe UI"/>
              </a:rPr>
              <a:t>As a developer we need to decide what roles and level of security we need in our app. Example, we need to secure </a:t>
            </a:r>
            <a:r>
              <a:rPr lang="en-IN" sz="1400" kern="0" dirty="0" err="1">
                <a:solidFill>
                  <a:prstClr val="white"/>
                </a:solidFill>
                <a:latin typeface="Segoe UI"/>
              </a:rPr>
              <a:t>odata</a:t>
            </a:r>
            <a:r>
              <a:rPr lang="en-IN" sz="1400" kern="0" dirty="0">
                <a:solidFill>
                  <a:prstClr val="white"/>
                </a:solidFill>
                <a:latin typeface="Segoe UI"/>
              </a:rPr>
              <a:t> resource /</a:t>
            </a:r>
            <a:r>
              <a:rPr lang="en-IN" sz="1400" kern="0" dirty="0" err="1">
                <a:solidFill>
                  <a:prstClr val="white"/>
                </a:solidFill>
                <a:latin typeface="Segoe UI"/>
              </a:rPr>
              <a:t>Anubhav.svc</a:t>
            </a:r>
            <a:endParaRPr lang="en-IN" sz="1400" kern="0" dirty="0">
              <a:solidFill>
                <a:prstClr val="white"/>
              </a:solidFill>
              <a:latin typeface="Segoe UI"/>
            </a:endParaRPr>
          </a:p>
          <a:p>
            <a:pPr marL="342797" indent="-342797">
              <a:buFont typeface="Arial" panose="020B0604020202020204" pitchFamily="34" charset="0"/>
              <a:buChar char="•"/>
              <a:defRPr/>
            </a:pPr>
            <a:r>
              <a:rPr lang="en-IN" sz="1400" kern="0" dirty="0">
                <a:solidFill>
                  <a:prstClr val="white"/>
                </a:solidFill>
                <a:latin typeface="Segoe UI"/>
              </a:rPr>
              <a:t>Usually we define Viewer, Editor</a:t>
            </a:r>
          </a:p>
          <a:p>
            <a:pPr marL="342797" indent="-342797">
              <a:buFont typeface="Arial" panose="020B0604020202020204" pitchFamily="34" charset="0"/>
              <a:buChar char="•"/>
              <a:defRPr/>
            </a:pPr>
            <a:r>
              <a:rPr lang="en-IN" sz="1400" kern="0" dirty="0">
                <a:solidFill>
                  <a:prstClr val="white"/>
                </a:solidFill>
                <a:latin typeface="Segoe UI"/>
              </a:rPr>
              <a:t>We need to define our scope and role templates inside a special file called </a:t>
            </a:r>
            <a:r>
              <a:rPr lang="en-IN" sz="1400" b="1" kern="0" dirty="0" err="1">
                <a:solidFill>
                  <a:prstClr val="white"/>
                </a:solidFill>
                <a:latin typeface="Segoe UI"/>
              </a:rPr>
              <a:t>xs-security.json</a:t>
            </a:r>
            <a:r>
              <a:rPr lang="en-IN" sz="1400" b="1" kern="0" dirty="0">
                <a:solidFill>
                  <a:prstClr val="white"/>
                </a:solidFill>
                <a:latin typeface="Segoe UI"/>
              </a:rPr>
              <a:t> </a:t>
            </a:r>
            <a:r>
              <a:rPr lang="en-IN" sz="1400" kern="0" dirty="0">
                <a:solidFill>
                  <a:prstClr val="white"/>
                </a:solidFill>
                <a:latin typeface="Segoe UI"/>
              </a:rPr>
              <a:t>file</a:t>
            </a:r>
          </a:p>
          <a:p>
            <a:pPr marL="342797" indent="-342797">
              <a:buFont typeface="Arial" panose="020B0604020202020204" pitchFamily="34" charset="0"/>
              <a:buChar char="•"/>
              <a:defRPr/>
            </a:pPr>
            <a:r>
              <a:rPr lang="en-IN" sz="1400" kern="0" dirty="0">
                <a:solidFill>
                  <a:prstClr val="white"/>
                </a:solidFill>
                <a:latin typeface="Segoe UI"/>
              </a:rPr>
              <a:t>XSUAA Communicates to the </a:t>
            </a:r>
            <a:r>
              <a:rPr lang="en-IN" sz="1400" b="1" kern="0" dirty="0">
                <a:solidFill>
                  <a:prstClr val="white"/>
                </a:solidFill>
                <a:latin typeface="Segoe UI"/>
              </a:rPr>
              <a:t>IDP – Identity Provider</a:t>
            </a:r>
          </a:p>
          <a:p>
            <a:pPr marL="342797" indent="-342797">
              <a:buFont typeface="Arial" panose="020B0604020202020204" pitchFamily="34" charset="0"/>
              <a:buChar char="•"/>
              <a:defRPr/>
            </a:pPr>
            <a:r>
              <a:rPr lang="en-IN" sz="1400" kern="0" dirty="0">
                <a:solidFill>
                  <a:prstClr val="white"/>
                </a:solidFill>
                <a:latin typeface="Segoe UI"/>
              </a:rPr>
              <a:t>Issues </a:t>
            </a:r>
            <a:r>
              <a:rPr lang="en-IN" sz="1400" b="1" kern="0" dirty="0">
                <a:solidFill>
                  <a:prstClr val="white"/>
                </a:solidFill>
                <a:latin typeface="Segoe UI"/>
              </a:rPr>
              <a:t>JWT (JSON web Token) </a:t>
            </a:r>
            <a:r>
              <a:rPr lang="en-IN" sz="1400" kern="0" dirty="0">
                <a:solidFill>
                  <a:prstClr val="white"/>
                </a:solidFill>
                <a:latin typeface="Segoe UI"/>
              </a:rPr>
              <a:t>to cloud foundry router which let user access the app based on permission.</a:t>
            </a:r>
          </a:p>
        </p:txBody>
      </p:sp>
      <p:sp>
        <p:nvSpPr>
          <p:cNvPr id="13" name="Rectangle 12">
            <a:extLst>
              <a:ext uri="{FF2B5EF4-FFF2-40B4-BE49-F238E27FC236}">
                <a16:creationId xmlns:a16="http://schemas.microsoft.com/office/drawing/2014/main" id="{3643048D-A7CA-D41E-C7AC-CCAB701256CA}"/>
              </a:ext>
            </a:extLst>
          </p:cNvPr>
          <p:cNvSpPr/>
          <p:nvPr/>
        </p:nvSpPr>
        <p:spPr>
          <a:xfrm>
            <a:off x="162341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Scope</a:t>
            </a:r>
          </a:p>
          <a:p>
            <a:pPr algn="ctr">
              <a:defRPr/>
            </a:pPr>
            <a:r>
              <a:rPr lang="en-US" sz="2399" kern="0" dirty="0">
                <a:solidFill>
                  <a:prstClr val="white"/>
                </a:solidFill>
                <a:latin typeface="Segoe UI"/>
              </a:rPr>
              <a:t>(Role)</a:t>
            </a:r>
          </a:p>
        </p:txBody>
      </p:sp>
      <p:sp>
        <p:nvSpPr>
          <p:cNvPr id="14" name="Rectangle 13">
            <a:extLst>
              <a:ext uri="{FF2B5EF4-FFF2-40B4-BE49-F238E27FC236}">
                <a16:creationId xmlns:a16="http://schemas.microsoft.com/office/drawing/2014/main" id="{CAF1E737-A025-646B-E1D2-2FDCC17E4BD0}"/>
              </a:ext>
            </a:extLst>
          </p:cNvPr>
          <p:cNvSpPr/>
          <p:nvPr/>
        </p:nvSpPr>
        <p:spPr>
          <a:xfrm>
            <a:off x="543884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Template</a:t>
            </a:r>
          </a:p>
        </p:txBody>
      </p:sp>
      <p:cxnSp>
        <p:nvCxnSpPr>
          <p:cNvPr id="15" name="Straight Connector 14">
            <a:extLst>
              <a:ext uri="{FF2B5EF4-FFF2-40B4-BE49-F238E27FC236}">
                <a16:creationId xmlns:a16="http://schemas.microsoft.com/office/drawing/2014/main" id="{40BB33BA-B03F-9320-17D7-F05B3766B37A}"/>
              </a:ext>
            </a:extLst>
          </p:cNvPr>
          <p:cNvCxnSpPr>
            <a:stCxn id="13" idx="3"/>
            <a:endCxn id="14" idx="1"/>
          </p:cNvCxnSpPr>
          <p:nvPr/>
        </p:nvCxnSpPr>
        <p:spPr>
          <a:xfrm>
            <a:off x="3351155" y="5874152"/>
            <a:ext cx="2087688" cy="0"/>
          </a:xfrm>
          <a:prstGeom prst="line">
            <a:avLst/>
          </a:prstGeom>
          <a:noFill/>
          <a:ln w="9525" cap="flat" cmpd="sng" algn="ctr">
            <a:solidFill>
              <a:srgbClr val="202B50">
                <a:shade val="95000"/>
                <a:satMod val="105000"/>
              </a:srgbClr>
            </a:solidFill>
            <a:prstDash val="solid"/>
          </a:ln>
          <a:effectLst/>
        </p:spPr>
      </p:cxnSp>
      <p:sp>
        <p:nvSpPr>
          <p:cNvPr id="16" name="TextBox 15">
            <a:extLst>
              <a:ext uri="{FF2B5EF4-FFF2-40B4-BE49-F238E27FC236}">
                <a16:creationId xmlns:a16="http://schemas.microsoft.com/office/drawing/2014/main" id="{7B3AAFBE-55E6-7165-C524-D53C89F1869D}"/>
              </a:ext>
            </a:extLst>
          </p:cNvPr>
          <p:cNvSpPr txBox="1"/>
          <p:nvPr/>
        </p:nvSpPr>
        <p:spPr>
          <a:xfrm>
            <a:off x="3351155" y="5426323"/>
            <a:ext cx="2375645"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17" name="Rectangle 16">
            <a:extLst>
              <a:ext uri="{FF2B5EF4-FFF2-40B4-BE49-F238E27FC236}">
                <a16:creationId xmlns:a16="http://schemas.microsoft.com/office/drawing/2014/main" id="{11A855E9-5463-D35A-F9B3-9506DDDF0ED5}"/>
              </a:ext>
            </a:extLst>
          </p:cNvPr>
          <p:cNvSpPr/>
          <p:nvPr/>
        </p:nvSpPr>
        <p:spPr>
          <a:xfrm>
            <a:off x="8390402"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Collection</a:t>
            </a:r>
          </a:p>
        </p:txBody>
      </p:sp>
      <p:cxnSp>
        <p:nvCxnSpPr>
          <p:cNvPr id="18" name="Straight Connector 17">
            <a:extLst>
              <a:ext uri="{FF2B5EF4-FFF2-40B4-BE49-F238E27FC236}">
                <a16:creationId xmlns:a16="http://schemas.microsoft.com/office/drawing/2014/main" id="{AD307554-17F7-7992-5053-6F85F367361B}"/>
              </a:ext>
            </a:extLst>
          </p:cNvPr>
          <p:cNvCxnSpPr>
            <a:stCxn id="14" idx="3"/>
            <a:endCxn id="17" idx="1"/>
          </p:cNvCxnSpPr>
          <p:nvPr/>
        </p:nvCxnSpPr>
        <p:spPr>
          <a:xfrm>
            <a:off x="7166585" y="5874152"/>
            <a:ext cx="1223817" cy="0"/>
          </a:xfrm>
          <a:prstGeom prst="line">
            <a:avLst/>
          </a:prstGeom>
          <a:noFill/>
          <a:ln w="9525" cap="flat" cmpd="sng" algn="ctr">
            <a:solidFill>
              <a:srgbClr val="202B50">
                <a:shade val="95000"/>
                <a:satMod val="105000"/>
              </a:srgbClr>
            </a:solidFill>
            <a:prstDash val="solid"/>
          </a:ln>
          <a:effectLst/>
        </p:spPr>
      </p:cxnSp>
      <p:sp>
        <p:nvSpPr>
          <p:cNvPr id="19" name="TextBox 18">
            <a:extLst>
              <a:ext uri="{FF2B5EF4-FFF2-40B4-BE49-F238E27FC236}">
                <a16:creationId xmlns:a16="http://schemas.microsoft.com/office/drawing/2014/main" id="{67E8CB7F-3920-0EEF-4648-0869E7E16F62}"/>
              </a:ext>
            </a:extLst>
          </p:cNvPr>
          <p:cNvSpPr txBox="1"/>
          <p:nvPr/>
        </p:nvSpPr>
        <p:spPr>
          <a:xfrm>
            <a:off x="7166585" y="5426323"/>
            <a:ext cx="1295806"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20" name="Smiley Face 19">
            <a:extLst>
              <a:ext uri="{FF2B5EF4-FFF2-40B4-BE49-F238E27FC236}">
                <a16:creationId xmlns:a16="http://schemas.microsoft.com/office/drawing/2014/main" id="{DC9EB602-77FC-D2F5-43BC-C520B7ED05D9}"/>
              </a:ext>
            </a:extLst>
          </p:cNvPr>
          <p:cNvSpPr/>
          <p:nvPr/>
        </p:nvSpPr>
        <p:spPr>
          <a:xfrm>
            <a:off x="11054004" y="5334014"/>
            <a:ext cx="719892" cy="646163"/>
          </a:xfrm>
          <a:prstGeom prst="smileyFace">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ysClr val="windowText" lastClr="000000">
                <a:lumMod val="95000"/>
                <a:lumOff val="5000"/>
              </a:sysClr>
            </a:solidFill>
            <a:prstDash val="solid"/>
          </a:ln>
          <a:effectLst>
            <a:outerShdw blurRad="40000" dist="20000" dir="5400000" rotWithShape="0">
              <a:srgbClr val="000000">
                <a:alpha val="38000"/>
              </a:srgbClr>
            </a:outerShdw>
          </a:effectLst>
        </p:spPr>
        <p:txBody>
          <a:bodyPr rtlCol="0" anchor="ctr"/>
          <a:lstStyle/>
          <a:p>
            <a:pPr algn="ctr">
              <a:defRPr/>
            </a:pPr>
            <a:endParaRPr lang="en-US" sz="2399" b="1" kern="0" dirty="0">
              <a:solidFill>
                <a:prstClr val="white"/>
              </a:solidFill>
              <a:latin typeface="Segoe UI"/>
            </a:endParaRPr>
          </a:p>
        </p:txBody>
      </p:sp>
      <p:cxnSp>
        <p:nvCxnSpPr>
          <p:cNvPr id="21" name="Connector: Elbow 20">
            <a:extLst>
              <a:ext uri="{FF2B5EF4-FFF2-40B4-BE49-F238E27FC236}">
                <a16:creationId xmlns:a16="http://schemas.microsoft.com/office/drawing/2014/main" id="{39FB7B0B-43C4-53CC-F7CB-9A6A0904A3A3}"/>
              </a:ext>
            </a:extLst>
          </p:cNvPr>
          <p:cNvCxnSpPr>
            <a:stCxn id="17" idx="3"/>
            <a:endCxn id="20" idx="4"/>
          </p:cNvCxnSpPr>
          <p:nvPr/>
        </p:nvCxnSpPr>
        <p:spPr>
          <a:xfrm>
            <a:off x="10118144" y="5874154"/>
            <a:ext cx="1295806" cy="106023"/>
          </a:xfrm>
          <a:prstGeom prst="bentConnector4">
            <a:avLst>
              <a:gd name="adj1" fmla="val 36111"/>
              <a:gd name="adj2" fmla="val 315557"/>
            </a:avLst>
          </a:prstGeom>
          <a:noFill/>
          <a:ln w="9525" cap="flat" cmpd="sng" algn="ctr">
            <a:solidFill>
              <a:srgbClr val="202B50">
                <a:shade val="95000"/>
                <a:satMod val="105000"/>
              </a:srgbClr>
            </a:solidFill>
            <a:prstDash val="solid"/>
            <a:tailEnd type="triangle"/>
          </a:ln>
          <a:effectLst/>
        </p:spPr>
      </p:cxnSp>
    </p:spTree>
    <p:extLst>
      <p:ext uri="{BB962C8B-B14F-4D97-AF65-F5344CB8AC3E}">
        <p14:creationId xmlns:p14="http://schemas.microsoft.com/office/powerpoint/2010/main" val="274207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IDP – Identity Provider</a:t>
            </a:r>
            <a:endParaRPr lang="en-IN" dirty="0"/>
          </a:p>
        </p:txBody>
      </p:sp>
      <p:sp>
        <p:nvSpPr>
          <p:cNvPr id="10" name="Slide Number Placeholder 3">
            <a:extLst>
              <a:ext uri="{FF2B5EF4-FFF2-40B4-BE49-F238E27FC236}">
                <a16:creationId xmlns:a16="http://schemas.microsoft.com/office/drawing/2014/main" id="{2F3035AE-3E52-4994-6211-AE55192D28F5}"/>
              </a:ext>
            </a:extLst>
          </p:cNvPr>
          <p:cNvSpPr>
            <a:spLocks noGrp="1"/>
          </p:cNvSpPr>
          <p:nvPr>
            <p:ph type="sldNum" sz="quarter" idx="12"/>
          </p:nvPr>
        </p:nvSpPr>
        <p:spPr>
          <a:xfrm flipH="1">
            <a:off x="11637584" y="6596527"/>
            <a:ext cx="218945" cy="143978"/>
          </a:xfrm>
          <a:ln>
            <a:solidFill>
              <a:schemeClr val="bg1"/>
            </a:solidFill>
          </a:ln>
        </p:spPr>
        <p:txBody>
          <a:bodyPr/>
          <a:lstStyle/>
          <a:p>
            <a:pPr defTabSz="1218621"/>
            <a:fld id="{96E69268-9C8B-4EBF-A9EE-DC5DC2D48DC3}" type="slidenum">
              <a:rPr lang="en-US">
                <a:solidFill>
                  <a:prstClr val="white"/>
                </a:solidFill>
                <a:latin typeface="Segoe UI"/>
              </a:rPr>
              <a:pPr defTabSz="1218621"/>
              <a:t>6</a:t>
            </a:fld>
            <a:endParaRPr lang="en-US" dirty="0">
              <a:solidFill>
                <a:prstClr val="white"/>
              </a:solidFill>
              <a:latin typeface="Segoe UI Black" panose="020B0A02040204020203" pitchFamily="34" charset="0"/>
              <a:ea typeface="Segoe UI Black" panose="020B0A02040204020203" pitchFamily="34" charset="0"/>
            </a:endParaRPr>
          </a:p>
        </p:txBody>
      </p:sp>
      <p:sp>
        <p:nvSpPr>
          <p:cNvPr id="11" name="TextBox 10">
            <a:extLst>
              <a:ext uri="{FF2B5EF4-FFF2-40B4-BE49-F238E27FC236}">
                <a16:creationId xmlns:a16="http://schemas.microsoft.com/office/drawing/2014/main" id="{2362F458-B5B7-154C-F189-BA5A239E04AA}"/>
              </a:ext>
            </a:extLst>
          </p:cNvPr>
          <p:cNvSpPr txBox="1"/>
          <p:nvPr/>
        </p:nvSpPr>
        <p:spPr>
          <a:xfrm>
            <a:off x="191294" y="745067"/>
            <a:ext cx="11806237" cy="830781"/>
          </a:xfrm>
          <a:prstGeom prst="rect">
            <a:avLst/>
          </a:prstGeom>
          <a:noFill/>
          <a:ln>
            <a:noFill/>
          </a:ln>
        </p:spPr>
        <p:txBody>
          <a:bodyPr wrap="square" rtlCol="0">
            <a:spAutoFit/>
          </a:bodyPr>
          <a:lstStyle/>
          <a:p>
            <a:pPr defTabSz="1218621"/>
            <a:r>
              <a:rPr lang="en-US" sz="1600" dirty="0">
                <a:solidFill>
                  <a:prstClr val="white"/>
                </a:solidFill>
                <a:latin typeface="Segoe UI"/>
              </a:rPr>
              <a:t>An identity provider is a software or group of software which stores all the user credentials and their scopes (roles) in itself. This will centralize the user management in company and simplify the login process to different apps. This way user do not need to remember multiple passwords to multiple apps.</a:t>
            </a:r>
            <a:endParaRPr lang="en-IN" sz="1600" dirty="0">
              <a:solidFill>
                <a:prstClr val="white"/>
              </a:solidFill>
              <a:latin typeface="Segoe UI"/>
            </a:endParaRPr>
          </a:p>
        </p:txBody>
      </p:sp>
      <p:sp>
        <p:nvSpPr>
          <p:cNvPr id="12" name="Rectangle 11">
            <a:extLst>
              <a:ext uri="{FF2B5EF4-FFF2-40B4-BE49-F238E27FC236}">
                <a16:creationId xmlns:a16="http://schemas.microsoft.com/office/drawing/2014/main" id="{1713AAA2-6DEA-AA00-A36C-E150CA26CDC0}"/>
              </a:ext>
            </a:extLst>
          </p:cNvPr>
          <p:cNvSpPr/>
          <p:nvPr/>
        </p:nvSpPr>
        <p:spPr>
          <a:xfrm>
            <a:off x="3502799" y="1773200"/>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Portal</a:t>
            </a:r>
          </a:p>
        </p:txBody>
      </p:sp>
      <p:sp>
        <p:nvSpPr>
          <p:cNvPr id="13" name="Rectangle 12">
            <a:extLst>
              <a:ext uri="{FF2B5EF4-FFF2-40B4-BE49-F238E27FC236}">
                <a16:creationId xmlns:a16="http://schemas.microsoft.com/office/drawing/2014/main" id="{9E1B9187-7A51-944A-FE75-AE7CA8C09B1E}"/>
              </a:ext>
            </a:extLst>
          </p:cNvPr>
          <p:cNvSpPr/>
          <p:nvPr/>
        </p:nvSpPr>
        <p:spPr>
          <a:xfrm>
            <a:off x="3502799" y="2459418"/>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Launchpad</a:t>
            </a:r>
          </a:p>
        </p:txBody>
      </p:sp>
      <p:sp>
        <p:nvSpPr>
          <p:cNvPr id="14" name="Rectangle 13">
            <a:extLst>
              <a:ext uri="{FF2B5EF4-FFF2-40B4-BE49-F238E27FC236}">
                <a16:creationId xmlns:a16="http://schemas.microsoft.com/office/drawing/2014/main" id="{9FCB960D-CAA4-5664-1FA8-E37E384BDDA6}"/>
              </a:ext>
            </a:extLst>
          </p:cNvPr>
          <p:cNvSpPr/>
          <p:nvPr/>
        </p:nvSpPr>
        <p:spPr>
          <a:xfrm>
            <a:off x="3502799" y="3155302"/>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Dedicated SRM</a:t>
            </a:r>
          </a:p>
        </p:txBody>
      </p:sp>
      <p:sp>
        <p:nvSpPr>
          <p:cNvPr id="15" name="Rectangle 14">
            <a:extLst>
              <a:ext uri="{FF2B5EF4-FFF2-40B4-BE49-F238E27FC236}">
                <a16:creationId xmlns:a16="http://schemas.microsoft.com/office/drawing/2014/main" id="{9913C176-6984-A538-324D-90535DAEDDF5}"/>
              </a:ext>
            </a:extLst>
          </p:cNvPr>
          <p:cNvSpPr/>
          <p:nvPr/>
        </p:nvSpPr>
        <p:spPr>
          <a:xfrm>
            <a:off x="3502799" y="3838466"/>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SAP Server</a:t>
            </a:r>
          </a:p>
        </p:txBody>
      </p:sp>
      <p:sp>
        <p:nvSpPr>
          <p:cNvPr id="16" name="Rectangle 15">
            <a:extLst>
              <a:ext uri="{FF2B5EF4-FFF2-40B4-BE49-F238E27FC236}">
                <a16:creationId xmlns:a16="http://schemas.microsoft.com/office/drawing/2014/main" id="{589C4928-B238-BC26-0800-90E199EC2DA8}"/>
              </a:ext>
            </a:extLst>
          </p:cNvPr>
          <p:cNvSpPr/>
          <p:nvPr/>
        </p:nvSpPr>
        <p:spPr>
          <a:xfrm>
            <a:off x="3505536" y="4501267"/>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Outlook</a:t>
            </a:r>
          </a:p>
        </p:txBody>
      </p:sp>
      <p:pic>
        <p:nvPicPr>
          <p:cNvPr id="17" name="Picture 16" descr="Icon&#10;&#10;Description automatically generated">
            <a:extLst>
              <a:ext uri="{FF2B5EF4-FFF2-40B4-BE49-F238E27FC236}">
                <a16:creationId xmlns:a16="http://schemas.microsoft.com/office/drawing/2014/main" id="{39D951F8-AAB4-A0F2-64B5-B0695D8D1380}"/>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407263" y="1853558"/>
            <a:ext cx="982807" cy="991115"/>
          </a:xfrm>
          <a:prstGeom prst="rect">
            <a:avLst/>
          </a:prstGeom>
          <a:ln>
            <a:solidFill>
              <a:schemeClr val="bg1"/>
            </a:solidFill>
          </a:ln>
        </p:spPr>
      </p:pic>
      <p:sp>
        <p:nvSpPr>
          <p:cNvPr id="18" name="Rectangle 17">
            <a:extLst>
              <a:ext uri="{FF2B5EF4-FFF2-40B4-BE49-F238E27FC236}">
                <a16:creationId xmlns:a16="http://schemas.microsoft.com/office/drawing/2014/main" id="{36D70D1E-84DF-C8FB-E0C6-192510CBE30B}"/>
              </a:ext>
            </a:extLst>
          </p:cNvPr>
          <p:cNvSpPr/>
          <p:nvPr/>
        </p:nvSpPr>
        <p:spPr>
          <a:xfrm>
            <a:off x="389118" y="3807751"/>
            <a:ext cx="98280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SSO</a:t>
            </a:r>
          </a:p>
        </p:txBody>
      </p:sp>
      <p:sp>
        <p:nvSpPr>
          <p:cNvPr id="19" name="TextBox 18">
            <a:extLst>
              <a:ext uri="{FF2B5EF4-FFF2-40B4-BE49-F238E27FC236}">
                <a16:creationId xmlns:a16="http://schemas.microsoft.com/office/drawing/2014/main" id="{8E35FBE6-EE4A-7358-7C15-CA18584BCB9F}"/>
              </a:ext>
            </a:extLst>
          </p:cNvPr>
          <p:cNvSpPr txBox="1"/>
          <p:nvPr/>
        </p:nvSpPr>
        <p:spPr>
          <a:xfrm>
            <a:off x="107446" y="4582175"/>
            <a:ext cx="3239516" cy="1076937"/>
          </a:xfrm>
          <a:prstGeom prst="rect">
            <a:avLst/>
          </a:prstGeom>
          <a:noFill/>
          <a:ln>
            <a:noFill/>
          </a:ln>
        </p:spPr>
        <p:txBody>
          <a:bodyPr wrap="square" rtlCol="0">
            <a:spAutoFit/>
          </a:bodyPr>
          <a:lstStyle/>
          <a:p>
            <a:pPr marL="342797" indent="-342797" defTabSz="1218621">
              <a:buFont typeface="Arial" panose="020B0604020202020204" pitchFamily="34" charset="0"/>
              <a:buChar char="•"/>
            </a:pPr>
            <a:r>
              <a:rPr lang="en-US" sz="1600" dirty="0">
                <a:solidFill>
                  <a:prstClr val="white"/>
                </a:solidFill>
                <a:latin typeface="Segoe UI"/>
              </a:rPr>
              <a:t>User/email/password</a:t>
            </a:r>
          </a:p>
          <a:p>
            <a:pPr marL="342797" indent="-342797" defTabSz="1218621">
              <a:buFont typeface="Arial" panose="020B0604020202020204" pitchFamily="34" charset="0"/>
              <a:buChar char="•"/>
            </a:pPr>
            <a:r>
              <a:rPr lang="en-US" sz="1600" dirty="0">
                <a:solidFill>
                  <a:prstClr val="white"/>
                </a:solidFill>
                <a:latin typeface="Segoe UI"/>
              </a:rPr>
              <a:t>Single source of truth</a:t>
            </a:r>
          </a:p>
          <a:p>
            <a:pPr marL="342797" indent="-342797" defTabSz="1218621">
              <a:buFont typeface="Arial" panose="020B0604020202020204" pitchFamily="34" charset="0"/>
              <a:buChar char="•"/>
            </a:pPr>
            <a:r>
              <a:rPr lang="en-US" sz="1600" dirty="0">
                <a:solidFill>
                  <a:prstClr val="white"/>
                </a:solidFill>
                <a:latin typeface="Segoe UI"/>
              </a:rPr>
              <a:t>Trust relation</a:t>
            </a:r>
          </a:p>
          <a:p>
            <a:pPr marL="342797" indent="-342797" defTabSz="1218621">
              <a:buFont typeface="Arial" panose="020B0604020202020204" pitchFamily="34" charset="0"/>
              <a:buChar char="•"/>
            </a:pPr>
            <a:r>
              <a:rPr lang="en-US" sz="1600" dirty="0">
                <a:solidFill>
                  <a:prstClr val="white"/>
                </a:solidFill>
                <a:latin typeface="Segoe UI"/>
              </a:rPr>
              <a:t>Scope- clerk, manager, </a:t>
            </a:r>
            <a:r>
              <a:rPr lang="en-US" sz="1600" dirty="0" err="1">
                <a:solidFill>
                  <a:prstClr val="white"/>
                </a:solidFill>
                <a:latin typeface="Segoe UI"/>
              </a:rPr>
              <a:t>ceo</a:t>
            </a:r>
            <a:endParaRPr lang="en-US" sz="1600" dirty="0">
              <a:solidFill>
                <a:prstClr val="white"/>
              </a:solidFill>
              <a:latin typeface="Segoe UI"/>
            </a:endParaRPr>
          </a:p>
        </p:txBody>
      </p:sp>
      <p:cxnSp>
        <p:nvCxnSpPr>
          <p:cNvPr id="20" name="Connector: Elbow 19">
            <a:extLst>
              <a:ext uri="{FF2B5EF4-FFF2-40B4-BE49-F238E27FC236}">
                <a16:creationId xmlns:a16="http://schemas.microsoft.com/office/drawing/2014/main" id="{A06E4B9A-E55F-7DAF-07FF-C736E0A752F5}"/>
              </a:ext>
            </a:extLst>
          </p:cNvPr>
          <p:cNvCxnSpPr>
            <a:stCxn id="18" idx="3"/>
            <a:endCxn id="12" idx="1"/>
          </p:cNvCxnSpPr>
          <p:nvPr/>
        </p:nvCxnSpPr>
        <p:spPr>
          <a:xfrm flipV="1">
            <a:off x="1371925" y="2061157"/>
            <a:ext cx="2130876" cy="2013332"/>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6443317-E2EA-2C86-ECE8-16E203402076}"/>
              </a:ext>
            </a:extLst>
          </p:cNvPr>
          <p:cNvCxnSpPr>
            <a:stCxn id="18" idx="3"/>
            <a:endCxn id="13" idx="1"/>
          </p:cNvCxnSpPr>
          <p:nvPr/>
        </p:nvCxnSpPr>
        <p:spPr>
          <a:xfrm flipV="1">
            <a:off x="1371925" y="2747375"/>
            <a:ext cx="2130876" cy="132711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8849323-73AD-A813-42B8-53A87C2E44C2}"/>
              </a:ext>
            </a:extLst>
          </p:cNvPr>
          <p:cNvCxnSpPr>
            <a:stCxn id="18" idx="3"/>
            <a:endCxn id="16" idx="1"/>
          </p:cNvCxnSpPr>
          <p:nvPr/>
        </p:nvCxnSpPr>
        <p:spPr>
          <a:xfrm>
            <a:off x="1371923" y="4074490"/>
            <a:ext cx="2133612" cy="714735"/>
          </a:xfrm>
          <a:prstGeom prst="bentConnector3">
            <a:avLst>
              <a:gd name="adj1" fmla="val 68889"/>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4AB3834-6AC9-C350-02E7-3D7213F7E79A}"/>
              </a:ext>
            </a:extLst>
          </p:cNvPr>
          <p:cNvCxnSpPr>
            <a:stCxn id="18" idx="3"/>
            <a:endCxn id="14" idx="1"/>
          </p:cNvCxnSpPr>
          <p:nvPr/>
        </p:nvCxnSpPr>
        <p:spPr>
          <a:xfrm flipV="1">
            <a:off x="1371925" y="3443259"/>
            <a:ext cx="2130876" cy="631230"/>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9DA4809-328C-6EED-69FE-2327C386C972}"/>
              </a:ext>
            </a:extLst>
          </p:cNvPr>
          <p:cNvCxnSpPr>
            <a:stCxn id="18" idx="3"/>
            <a:endCxn id="15" idx="1"/>
          </p:cNvCxnSpPr>
          <p:nvPr/>
        </p:nvCxnSpPr>
        <p:spPr>
          <a:xfrm>
            <a:off x="1371925" y="4074489"/>
            <a:ext cx="2130876" cy="5193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3669FCA9-87D0-AC5F-55AA-0597B8F77F08}"/>
              </a:ext>
            </a:extLst>
          </p:cNvPr>
          <p:cNvSpPr/>
          <p:nvPr/>
        </p:nvSpPr>
        <p:spPr>
          <a:xfrm>
            <a:off x="1371925" y="1989763"/>
            <a:ext cx="2130876" cy="45707"/>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sp>
        <p:nvSpPr>
          <p:cNvPr id="26" name="Arrow: Down 25">
            <a:extLst>
              <a:ext uri="{FF2B5EF4-FFF2-40B4-BE49-F238E27FC236}">
                <a16:creationId xmlns:a16="http://schemas.microsoft.com/office/drawing/2014/main" id="{A8345884-5E1C-A794-D6F2-A15B553F7C24}"/>
              </a:ext>
            </a:extLst>
          </p:cNvPr>
          <p:cNvSpPr/>
          <p:nvPr/>
        </p:nvSpPr>
        <p:spPr>
          <a:xfrm rot="2714639">
            <a:off x="2318350" y="1942625"/>
            <a:ext cx="143978" cy="2185413"/>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pic>
        <p:nvPicPr>
          <p:cNvPr id="27" name="Picture 26" descr="Icon&#10;&#10;Description automatically generated">
            <a:extLst>
              <a:ext uri="{FF2B5EF4-FFF2-40B4-BE49-F238E27FC236}">
                <a16:creationId xmlns:a16="http://schemas.microsoft.com/office/drawing/2014/main" id="{08CC5429-0F02-836F-E9B5-6972D479274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59077" y="3706055"/>
            <a:ext cx="666351" cy="666351"/>
          </a:xfrm>
          <a:prstGeom prst="rect">
            <a:avLst/>
          </a:prstGeom>
          <a:ln>
            <a:solidFill>
              <a:schemeClr val="bg1"/>
            </a:solidFill>
          </a:ln>
        </p:spPr>
      </p:pic>
      <p:sp>
        <p:nvSpPr>
          <p:cNvPr id="28" name="Rectangle 27">
            <a:extLst>
              <a:ext uri="{FF2B5EF4-FFF2-40B4-BE49-F238E27FC236}">
                <a16:creationId xmlns:a16="http://schemas.microsoft.com/office/drawing/2014/main" id="{968180D4-9E3E-DBC4-F148-C59BD00E9B2C}"/>
              </a:ext>
            </a:extLst>
          </p:cNvPr>
          <p:cNvSpPr/>
          <p:nvPr/>
        </p:nvSpPr>
        <p:spPr>
          <a:xfrm>
            <a:off x="3505536" y="5184432"/>
            <a:ext cx="1871720" cy="37484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Our cloud app</a:t>
            </a:r>
          </a:p>
        </p:txBody>
      </p:sp>
      <p:sp>
        <p:nvSpPr>
          <p:cNvPr id="29" name="Rectangle 28">
            <a:extLst>
              <a:ext uri="{FF2B5EF4-FFF2-40B4-BE49-F238E27FC236}">
                <a16:creationId xmlns:a16="http://schemas.microsoft.com/office/drawing/2014/main" id="{10601AA0-415A-129A-44AA-F47497DD9974}"/>
              </a:ext>
            </a:extLst>
          </p:cNvPr>
          <p:cNvSpPr/>
          <p:nvPr/>
        </p:nvSpPr>
        <p:spPr>
          <a:xfrm>
            <a:off x="3502799" y="6099898"/>
            <a:ext cx="1871720" cy="777349"/>
          </a:xfrm>
          <a:prstGeom prst="rect">
            <a:avLst/>
          </a:prstGeom>
          <a:solidFill>
            <a:schemeClr val="accent2">
              <a:lumMod val="50000"/>
            </a:schemeClr>
          </a:solidFill>
          <a:ln>
            <a:solidFill>
              <a:schemeClr val="bg1"/>
            </a:solidFill>
          </a:ln>
        </p:spPr>
        <p:style>
          <a:lnRef idx="0">
            <a:schemeClr val="accent2"/>
          </a:lnRef>
          <a:fillRef idx="3">
            <a:schemeClr val="accent2"/>
          </a:fillRef>
          <a:effectRef idx="3">
            <a:schemeClr val="accent2"/>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30" name="Connector: Elbow 29">
            <a:extLst>
              <a:ext uri="{FF2B5EF4-FFF2-40B4-BE49-F238E27FC236}">
                <a16:creationId xmlns:a16="http://schemas.microsoft.com/office/drawing/2014/main" id="{6B494515-9A9A-1712-7726-F5038BA946F9}"/>
              </a:ext>
            </a:extLst>
          </p:cNvPr>
          <p:cNvCxnSpPr>
            <a:cxnSpLocks/>
            <a:stCxn id="33" idx="2"/>
            <a:endCxn id="29" idx="3"/>
          </p:cNvCxnSpPr>
          <p:nvPr/>
        </p:nvCxnSpPr>
        <p:spPr>
          <a:xfrm rot="5400000">
            <a:off x="5906799" y="3961307"/>
            <a:ext cx="1994984" cy="3059543"/>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9AE44EF-AE51-A6DC-5A0F-D8B3211751E9}"/>
              </a:ext>
            </a:extLst>
          </p:cNvPr>
          <p:cNvSpPr/>
          <p:nvPr/>
        </p:nvSpPr>
        <p:spPr>
          <a:xfrm>
            <a:off x="5302530" y="5371853"/>
            <a:ext cx="1151828" cy="28925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xsuaa</a:t>
            </a:r>
            <a:endParaRPr lang="en-US" sz="2399" dirty="0">
              <a:solidFill>
                <a:prstClr val="white"/>
              </a:solidFill>
              <a:latin typeface="Segoe UI"/>
            </a:endParaRPr>
          </a:p>
        </p:txBody>
      </p:sp>
      <p:cxnSp>
        <p:nvCxnSpPr>
          <p:cNvPr id="32" name="Straight Arrow Connector 31">
            <a:extLst>
              <a:ext uri="{FF2B5EF4-FFF2-40B4-BE49-F238E27FC236}">
                <a16:creationId xmlns:a16="http://schemas.microsoft.com/office/drawing/2014/main" id="{056403A1-F029-1521-C4A5-66552EAC5E74}"/>
              </a:ext>
            </a:extLst>
          </p:cNvPr>
          <p:cNvCxnSpPr>
            <a:endCxn id="29" idx="0"/>
          </p:cNvCxnSpPr>
          <p:nvPr/>
        </p:nvCxnSpPr>
        <p:spPr>
          <a:xfrm flipH="1">
            <a:off x="4438659" y="5559276"/>
            <a:ext cx="1511774" cy="54062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2764941-BC4D-1F67-1326-598557175FB7}"/>
              </a:ext>
            </a:extLst>
          </p:cNvPr>
          <p:cNvSpPr/>
          <p:nvPr/>
        </p:nvSpPr>
        <p:spPr>
          <a:xfrm>
            <a:off x="731822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GSuite</a:t>
            </a:r>
            <a:endParaRPr lang="en-US" sz="2399" dirty="0">
              <a:solidFill>
                <a:prstClr val="white"/>
              </a:solidFill>
              <a:latin typeface="Segoe UI"/>
            </a:endParaRPr>
          </a:p>
        </p:txBody>
      </p:sp>
      <p:sp>
        <p:nvSpPr>
          <p:cNvPr id="34" name="Rectangle 33">
            <a:extLst>
              <a:ext uri="{FF2B5EF4-FFF2-40B4-BE49-F238E27FC236}">
                <a16:creationId xmlns:a16="http://schemas.microsoft.com/office/drawing/2014/main" id="{2324E37F-AA76-6411-2D82-89A33007BA18}"/>
              </a:ext>
            </a:extLst>
          </p:cNvPr>
          <p:cNvSpPr/>
          <p:nvPr/>
        </p:nvSpPr>
        <p:spPr>
          <a:xfrm>
            <a:off x="972070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LDAP</a:t>
            </a:r>
          </a:p>
        </p:txBody>
      </p:sp>
      <p:pic>
        <p:nvPicPr>
          <p:cNvPr id="35" name="Picture 34">
            <a:extLst>
              <a:ext uri="{FF2B5EF4-FFF2-40B4-BE49-F238E27FC236}">
                <a16:creationId xmlns:a16="http://schemas.microsoft.com/office/drawing/2014/main" id="{7AB56319-F7EE-8C5A-E21A-23E397AD6269}"/>
              </a:ext>
            </a:extLst>
          </p:cNvPr>
          <p:cNvPicPr>
            <a:picLocks noChangeAspect="1"/>
          </p:cNvPicPr>
          <p:nvPr/>
        </p:nvPicPr>
        <p:blipFill>
          <a:blip r:embed="rId6"/>
          <a:stretch>
            <a:fillRect/>
          </a:stretch>
        </p:blipFill>
        <p:spPr>
          <a:xfrm>
            <a:off x="6568249" y="1771665"/>
            <a:ext cx="2981648" cy="2013332"/>
          </a:xfrm>
          <a:prstGeom prst="rect">
            <a:avLst/>
          </a:prstGeom>
          <a:ln>
            <a:solidFill>
              <a:schemeClr val="bg1"/>
            </a:solidFill>
          </a:ln>
        </p:spPr>
      </p:pic>
      <p:grpSp>
        <p:nvGrpSpPr>
          <p:cNvPr id="46" name="Group 45">
            <a:extLst>
              <a:ext uri="{FF2B5EF4-FFF2-40B4-BE49-F238E27FC236}">
                <a16:creationId xmlns:a16="http://schemas.microsoft.com/office/drawing/2014/main" id="{2916582D-EA78-4808-96A1-B4410468E779}"/>
              </a:ext>
            </a:extLst>
          </p:cNvPr>
          <p:cNvGrpSpPr/>
          <p:nvPr/>
        </p:nvGrpSpPr>
        <p:grpSpPr>
          <a:xfrm>
            <a:off x="1264838" y="2215943"/>
            <a:ext cx="6633720" cy="4660560"/>
            <a:chOff x="1264838" y="2215943"/>
            <a:chExt cx="6633720" cy="4660560"/>
          </a:xfrm>
        </p:grpSpPr>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965D3E84-E027-9FEA-C2BC-E1F83335A605}"/>
                    </a:ext>
                  </a:extLst>
                </p14:cNvPr>
                <p14:cNvContentPartPr/>
                <p14:nvPr/>
              </p14:nvContentPartPr>
              <p14:xfrm>
                <a:off x="4847558" y="5423543"/>
                <a:ext cx="324360" cy="531000"/>
              </p14:xfrm>
            </p:contentPart>
          </mc:Choice>
          <mc:Fallback>
            <p:pic>
              <p:nvPicPr>
                <p:cNvPr id="3" name="Ink 2">
                  <a:extLst>
                    <a:ext uri="{FF2B5EF4-FFF2-40B4-BE49-F238E27FC236}">
                      <a16:creationId xmlns:a16="http://schemas.microsoft.com/office/drawing/2014/main" id="{965D3E84-E027-9FEA-C2BC-E1F83335A605}"/>
                    </a:ext>
                  </a:extLst>
                </p:cNvPr>
                <p:cNvPicPr/>
                <p:nvPr/>
              </p:nvPicPr>
              <p:blipFill>
                <a:blip r:embed="rId8"/>
                <a:stretch>
                  <a:fillRect/>
                </a:stretch>
              </p:blipFill>
              <p:spPr>
                <a:xfrm>
                  <a:off x="4838558" y="5414903"/>
                  <a:ext cx="342000" cy="548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 name="Ink 3">
                  <a:extLst>
                    <a:ext uri="{FF2B5EF4-FFF2-40B4-BE49-F238E27FC236}">
                      <a16:creationId xmlns:a16="http://schemas.microsoft.com/office/drawing/2014/main" id="{9AA5990C-A3EC-7D93-2CD5-84116435661A}"/>
                    </a:ext>
                  </a:extLst>
                </p14:cNvPr>
                <p14:cNvContentPartPr/>
                <p14:nvPr/>
              </p14:nvContentPartPr>
              <p14:xfrm>
                <a:off x="5028638" y="5855543"/>
                <a:ext cx="236160" cy="133920"/>
              </p14:xfrm>
            </p:contentPart>
          </mc:Choice>
          <mc:Fallback>
            <p:pic>
              <p:nvPicPr>
                <p:cNvPr id="4" name="Ink 3">
                  <a:extLst>
                    <a:ext uri="{FF2B5EF4-FFF2-40B4-BE49-F238E27FC236}">
                      <a16:creationId xmlns:a16="http://schemas.microsoft.com/office/drawing/2014/main" id="{9AA5990C-A3EC-7D93-2CD5-84116435661A}"/>
                    </a:ext>
                  </a:extLst>
                </p:cNvPr>
                <p:cNvPicPr/>
                <p:nvPr/>
              </p:nvPicPr>
              <p:blipFill>
                <a:blip r:embed="rId10"/>
                <a:stretch>
                  <a:fillRect/>
                </a:stretch>
              </p:blipFill>
              <p:spPr>
                <a:xfrm>
                  <a:off x="5019638" y="5846903"/>
                  <a:ext cx="25380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 name="Ink 4">
                  <a:extLst>
                    <a:ext uri="{FF2B5EF4-FFF2-40B4-BE49-F238E27FC236}">
                      <a16:creationId xmlns:a16="http://schemas.microsoft.com/office/drawing/2014/main" id="{6A92B217-AE3E-CC4C-C462-C6D964ABC239}"/>
                    </a:ext>
                  </a:extLst>
                </p14:cNvPr>
                <p14:cNvContentPartPr/>
                <p14:nvPr/>
              </p14:nvContentPartPr>
              <p14:xfrm>
                <a:off x="5223038" y="4191983"/>
                <a:ext cx="2271240" cy="2229120"/>
              </p14:xfrm>
            </p:contentPart>
          </mc:Choice>
          <mc:Fallback>
            <p:pic>
              <p:nvPicPr>
                <p:cNvPr id="5" name="Ink 4">
                  <a:extLst>
                    <a:ext uri="{FF2B5EF4-FFF2-40B4-BE49-F238E27FC236}">
                      <a16:creationId xmlns:a16="http://schemas.microsoft.com/office/drawing/2014/main" id="{6A92B217-AE3E-CC4C-C462-C6D964ABC239}"/>
                    </a:ext>
                  </a:extLst>
                </p:cNvPr>
                <p:cNvPicPr/>
                <p:nvPr/>
              </p:nvPicPr>
              <p:blipFill>
                <a:blip r:embed="rId12"/>
                <a:stretch>
                  <a:fillRect/>
                </a:stretch>
              </p:blipFill>
              <p:spPr>
                <a:xfrm>
                  <a:off x="5214398" y="4182983"/>
                  <a:ext cx="2288880" cy="22467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6" name="Ink 5">
                  <a:extLst>
                    <a:ext uri="{FF2B5EF4-FFF2-40B4-BE49-F238E27FC236}">
                      <a16:creationId xmlns:a16="http://schemas.microsoft.com/office/drawing/2014/main" id="{63B8CAD3-5794-19C6-55F4-C6CEF5C4A4E9}"/>
                    </a:ext>
                  </a:extLst>
                </p14:cNvPr>
                <p14:cNvContentPartPr/>
                <p14:nvPr/>
              </p14:nvContentPartPr>
              <p14:xfrm>
                <a:off x="7341278" y="4202063"/>
                <a:ext cx="149400" cy="232560"/>
              </p14:xfrm>
            </p:contentPart>
          </mc:Choice>
          <mc:Fallback>
            <p:pic>
              <p:nvPicPr>
                <p:cNvPr id="6" name="Ink 5">
                  <a:extLst>
                    <a:ext uri="{FF2B5EF4-FFF2-40B4-BE49-F238E27FC236}">
                      <a16:creationId xmlns:a16="http://schemas.microsoft.com/office/drawing/2014/main" id="{63B8CAD3-5794-19C6-55F4-C6CEF5C4A4E9}"/>
                    </a:ext>
                  </a:extLst>
                </p:cNvPr>
                <p:cNvPicPr/>
                <p:nvPr/>
              </p:nvPicPr>
              <p:blipFill>
                <a:blip r:embed="rId14"/>
                <a:stretch>
                  <a:fillRect/>
                </a:stretch>
              </p:blipFill>
              <p:spPr>
                <a:xfrm>
                  <a:off x="7332638" y="4193423"/>
                  <a:ext cx="16704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7" name="Ink 6">
                  <a:extLst>
                    <a:ext uri="{FF2B5EF4-FFF2-40B4-BE49-F238E27FC236}">
                      <a16:creationId xmlns:a16="http://schemas.microsoft.com/office/drawing/2014/main" id="{C4EEA1E0-696D-93DD-AF92-8588E6C5B735}"/>
                    </a:ext>
                  </a:extLst>
                </p14:cNvPr>
                <p14:cNvContentPartPr/>
                <p14:nvPr/>
              </p14:nvContentPartPr>
              <p14:xfrm>
                <a:off x="7452518" y="4208543"/>
                <a:ext cx="123840" cy="155520"/>
              </p14:xfrm>
            </p:contentPart>
          </mc:Choice>
          <mc:Fallback>
            <p:pic>
              <p:nvPicPr>
                <p:cNvPr id="7" name="Ink 6">
                  <a:extLst>
                    <a:ext uri="{FF2B5EF4-FFF2-40B4-BE49-F238E27FC236}">
                      <a16:creationId xmlns:a16="http://schemas.microsoft.com/office/drawing/2014/main" id="{C4EEA1E0-696D-93DD-AF92-8588E6C5B735}"/>
                    </a:ext>
                  </a:extLst>
                </p:cNvPr>
                <p:cNvPicPr/>
                <p:nvPr/>
              </p:nvPicPr>
              <p:blipFill>
                <a:blip r:embed="rId16"/>
                <a:stretch>
                  <a:fillRect/>
                </a:stretch>
              </p:blipFill>
              <p:spPr>
                <a:xfrm>
                  <a:off x="7443878" y="4199543"/>
                  <a:ext cx="14148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9" name="Ink 8">
                  <a:extLst>
                    <a:ext uri="{FF2B5EF4-FFF2-40B4-BE49-F238E27FC236}">
                      <a16:creationId xmlns:a16="http://schemas.microsoft.com/office/drawing/2014/main" id="{6E1E5C32-E48A-9AED-FEAD-C92AC76FDDAF}"/>
                    </a:ext>
                  </a:extLst>
                </p14:cNvPr>
                <p14:cNvContentPartPr/>
                <p14:nvPr/>
              </p14:nvContentPartPr>
              <p14:xfrm>
                <a:off x="1542398" y="2215943"/>
                <a:ext cx="5597640" cy="1416600"/>
              </p14:xfrm>
            </p:contentPart>
          </mc:Choice>
          <mc:Fallback>
            <p:pic>
              <p:nvPicPr>
                <p:cNvPr id="9" name="Ink 8">
                  <a:extLst>
                    <a:ext uri="{FF2B5EF4-FFF2-40B4-BE49-F238E27FC236}">
                      <a16:creationId xmlns:a16="http://schemas.microsoft.com/office/drawing/2014/main" id="{6E1E5C32-E48A-9AED-FEAD-C92AC76FDDAF}"/>
                    </a:ext>
                  </a:extLst>
                </p:cNvPr>
                <p:cNvPicPr/>
                <p:nvPr/>
              </p:nvPicPr>
              <p:blipFill>
                <a:blip r:embed="rId18"/>
                <a:stretch>
                  <a:fillRect/>
                </a:stretch>
              </p:blipFill>
              <p:spPr>
                <a:xfrm>
                  <a:off x="1533398" y="2207303"/>
                  <a:ext cx="5615280" cy="14342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6" name="Ink 35">
                  <a:extLst>
                    <a:ext uri="{FF2B5EF4-FFF2-40B4-BE49-F238E27FC236}">
                      <a16:creationId xmlns:a16="http://schemas.microsoft.com/office/drawing/2014/main" id="{7F11C98D-B99D-6906-C993-3B095E398D3B}"/>
                    </a:ext>
                  </a:extLst>
                </p14:cNvPr>
                <p14:cNvContentPartPr/>
                <p14:nvPr/>
              </p14:nvContentPartPr>
              <p14:xfrm>
                <a:off x="1458878" y="2298383"/>
                <a:ext cx="360720" cy="424080"/>
              </p14:xfrm>
            </p:contentPart>
          </mc:Choice>
          <mc:Fallback>
            <p:pic>
              <p:nvPicPr>
                <p:cNvPr id="36" name="Ink 35">
                  <a:extLst>
                    <a:ext uri="{FF2B5EF4-FFF2-40B4-BE49-F238E27FC236}">
                      <a16:creationId xmlns:a16="http://schemas.microsoft.com/office/drawing/2014/main" id="{7F11C98D-B99D-6906-C993-3B095E398D3B}"/>
                    </a:ext>
                  </a:extLst>
                </p:cNvPr>
                <p:cNvPicPr/>
                <p:nvPr/>
              </p:nvPicPr>
              <p:blipFill>
                <a:blip r:embed="rId20"/>
                <a:stretch>
                  <a:fillRect/>
                </a:stretch>
              </p:blipFill>
              <p:spPr>
                <a:xfrm>
                  <a:off x="1450238" y="2289383"/>
                  <a:ext cx="378360" cy="4417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8" name="Ink 37">
                  <a:extLst>
                    <a:ext uri="{FF2B5EF4-FFF2-40B4-BE49-F238E27FC236}">
                      <a16:creationId xmlns:a16="http://schemas.microsoft.com/office/drawing/2014/main" id="{7F340272-24AD-8DAE-159D-EFABFF43EAD7}"/>
                    </a:ext>
                  </a:extLst>
                </p14:cNvPr>
                <p14:cNvContentPartPr/>
                <p14:nvPr/>
              </p14:nvContentPartPr>
              <p14:xfrm>
                <a:off x="1264838" y="2834063"/>
                <a:ext cx="5821920" cy="1046160"/>
              </p14:xfrm>
            </p:contentPart>
          </mc:Choice>
          <mc:Fallback>
            <p:pic>
              <p:nvPicPr>
                <p:cNvPr id="38" name="Ink 37">
                  <a:extLst>
                    <a:ext uri="{FF2B5EF4-FFF2-40B4-BE49-F238E27FC236}">
                      <a16:creationId xmlns:a16="http://schemas.microsoft.com/office/drawing/2014/main" id="{7F340272-24AD-8DAE-159D-EFABFF43EAD7}"/>
                    </a:ext>
                  </a:extLst>
                </p:cNvPr>
                <p:cNvPicPr/>
                <p:nvPr/>
              </p:nvPicPr>
              <p:blipFill>
                <a:blip r:embed="rId22"/>
                <a:stretch>
                  <a:fillRect/>
                </a:stretch>
              </p:blipFill>
              <p:spPr>
                <a:xfrm>
                  <a:off x="1255838" y="2825063"/>
                  <a:ext cx="5839560" cy="10638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9" name="Ink 38">
                  <a:extLst>
                    <a:ext uri="{FF2B5EF4-FFF2-40B4-BE49-F238E27FC236}">
                      <a16:creationId xmlns:a16="http://schemas.microsoft.com/office/drawing/2014/main" id="{9A9B7F55-1C50-2C86-7452-2A2584FC3BFE}"/>
                    </a:ext>
                  </a:extLst>
                </p14:cNvPr>
                <p14:cNvContentPartPr/>
                <p14:nvPr/>
              </p14:nvContentPartPr>
              <p14:xfrm>
                <a:off x="6820358" y="3619943"/>
                <a:ext cx="445320" cy="456120"/>
              </p14:xfrm>
            </p:contentPart>
          </mc:Choice>
          <mc:Fallback>
            <p:pic>
              <p:nvPicPr>
                <p:cNvPr id="39" name="Ink 38">
                  <a:extLst>
                    <a:ext uri="{FF2B5EF4-FFF2-40B4-BE49-F238E27FC236}">
                      <a16:creationId xmlns:a16="http://schemas.microsoft.com/office/drawing/2014/main" id="{9A9B7F55-1C50-2C86-7452-2A2584FC3BFE}"/>
                    </a:ext>
                  </a:extLst>
                </p:cNvPr>
                <p:cNvPicPr/>
                <p:nvPr/>
              </p:nvPicPr>
              <p:blipFill>
                <a:blip r:embed="rId24"/>
                <a:stretch>
                  <a:fillRect/>
                </a:stretch>
              </p:blipFill>
              <p:spPr>
                <a:xfrm>
                  <a:off x="6811358" y="3610943"/>
                  <a:ext cx="462960" cy="4737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40" name="Ink 39">
                  <a:extLst>
                    <a:ext uri="{FF2B5EF4-FFF2-40B4-BE49-F238E27FC236}">
                      <a16:creationId xmlns:a16="http://schemas.microsoft.com/office/drawing/2014/main" id="{4E585A6B-9AB9-83A5-BE29-61DF5609BCC7}"/>
                    </a:ext>
                  </a:extLst>
                </p14:cNvPr>
                <p14:cNvContentPartPr/>
                <p14:nvPr/>
              </p14:nvContentPartPr>
              <p14:xfrm>
                <a:off x="5612198" y="4233743"/>
                <a:ext cx="2286360" cy="2586240"/>
              </p14:xfrm>
            </p:contentPart>
          </mc:Choice>
          <mc:Fallback>
            <p:pic>
              <p:nvPicPr>
                <p:cNvPr id="40" name="Ink 39">
                  <a:extLst>
                    <a:ext uri="{FF2B5EF4-FFF2-40B4-BE49-F238E27FC236}">
                      <a16:creationId xmlns:a16="http://schemas.microsoft.com/office/drawing/2014/main" id="{4E585A6B-9AB9-83A5-BE29-61DF5609BCC7}"/>
                    </a:ext>
                  </a:extLst>
                </p:cNvPr>
                <p:cNvPicPr/>
                <p:nvPr/>
              </p:nvPicPr>
              <p:blipFill>
                <a:blip r:embed="rId26"/>
                <a:stretch>
                  <a:fillRect/>
                </a:stretch>
              </p:blipFill>
              <p:spPr>
                <a:xfrm>
                  <a:off x="5603198" y="4224743"/>
                  <a:ext cx="2304000" cy="26038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41" name="Ink 40">
                  <a:extLst>
                    <a:ext uri="{FF2B5EF4-FFF2-40B4-BE49-F238E27FC236}">
                      <a16:creationId xmlns:a16="http://schemas.microsoft.com/office/drawing/2014/main" id="{8733F542-2E5B-3E50-63D5-8A55A12027C4}"/>
                    </a:ext>
                  </a:extLst>
                </p14:cNvPr>
                <p14:cNvContentPartPr/>
                <p14:nvPr/>
              </p14:nvContentPartPr>
              <p14:xfrm>
                <a:off x="5621918" y="6645023"/>
                <a:ext cx="142560" cy="231480"/>
              </p14:xfrm>
            </p:contentPart>
          </mc:Choice>
          <mc:Fallback>
            <p:pic>
              <p:nvPicPr>
                <p:cNvPr id="41" name="Ink 40">
                  <a:extLst>
                    <a:ext uri="{FF2B5EF4-FFF2-40B4-BE49-F238E27FC236}">
                      <a16:creationId xmlns:a16="http://schemas.microsoft.com/office/drawing/2014/main" id="{8733F542-2E5B-3E50-63D5-8A55A12027C4}"/>
                    </a:ext>
                  </a:extLst>
                </p:cNvPr>
                <p:cNvPicPr/>
                <p:nvPr/>
              </p:nvPicPr>
              <p:blipFill>
                <a:blip r:embed="rId28"/>
                <a:stretch>
                  <a:fillRect/>
                </a:stretch>
              </p:blipFill>
              <p:spPr>
                <a:xfrm>
                  <a:off x="5612918" y="6636023"/>
                  <a:ext cx="16020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42" name="Ink 41">
                  <a:extLst>
                    <a:ext uri="{FF2B5EF4-FFF2-40B4-BE49-F238E27FC236}">
                      <a16:creationId xmlns:a16="http://schemas.microsoft.com/office/drawing/2014/main" id="{00D5A267-CE96-4D6C-021B-5196ACE3B653}"/>
                    </a:ext>
                  </a:extLst>
                </p14:cNvPr>
                <p14:cNvContentPartPr/>
                <p14:nvPr/>
              </p14:nvContentPartPr>
              <p14:xfrm>
                <a:off x="4087598" y="5509223"/>
                <a:ext cx="190440" cy="697680"/>
              </p14:xfrm>
            </p:contentPart>
          </mc:Choice>
          <mc:Fallback>
            <p:pic>
              <p:nvPicPr>
                <p:cNvPr id="42" name="Ink 41">
                  <a:extLst>
                    <a:ext uri="{FF2B5EF4-FFF2-40B4-BE49-F238E27FC236}">
                      <a16:creationId xmlns:a16="http://schemas.microsoft.com/office/drawing/2014/main" id="{00D5A267-CE96-4D6C-021B-5196ACE3B653}"/>
                    </a:ext>
                  </a:extLst>
                </p:cNvPr>
                <p:cNvPicPr/>
                <p:nvPr/>
              </p:nvPicPr>
              <p:blipFill>
                <a:blip r:embed="rId30"/>
                <a:stretch>
                  <a:fillRect/>
                </a:stretch>
              </p:blipFill>
              <p:spPr>
                <a:xfrm>
                  <a:off x="4078598" y="5500223"/>
                  <a:ext cx="208080" cy="7153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43" name="Ink 42">
                  <a:extLst>
                    <a:ext uri="{FF2B5EF4-FFF2-40B4-BE49-F238E27FC236}">
                      <a16:creationId xmlns:a16="http://schemas.microsoft.com/office/drawing/2014/main" id="{4B58E784-BFA3-4DB9-1466-ECAF056C7E2B}"/>
                    </a:ext>
                  </a:extLst>
                </p14:cNvPr>
                <p14:cNvContentPartPr/>
                <p14:nvPr/>
              </p14:nvContentPartPr>
              <p14:xfrm>
                <a:off x="3983198" y="5397263"/>
                <a:ext cx="361080" cy="238320"/>
              </p14:xfrm>
            </p:contentPart>
          </mc:Choice>
          <mc:Fallback>
            <p:pic>
              <p:nvPicPr>
                <p:cNvPr id="43" name="Ink 42">
                  <a:extLst>
                    <a:ext uri="{FF2B5EF4-FFF2-40B4-BE49-F238E27FC236}">
                      <a16:creationId xmlns:a16="http://schemas.microsoft.com/office/drawing/2014/main" id="{4B58E784-BFA3-4DB9-1466-ECAF056C7E2B}"/>
                    </a:ext>
                  </a:extLst>
                </p:cNvPr>
                <p:cNvPicPr/>
                <p:nvPr/>
              </p:nvPicPr>
              <p:blipFill>
                <a:blip r:embed="rId32"/>
                <a:stretch>
                  <a:fillRect/>
                </a:stretch>
              </p:blipFill>
              <p:spPr>
                <a:xfrm>
                  <a:off x="3974558" y="5388263"/>
                  <a:ext cx="37872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44" name="Ink 43">
                  <a:extLst>
                    <a:ext uri="{FF2B5EF4-FFF2-40B4-BE49-F238E27FC236}">
                      <a16:creationId xmlns:a16="http://schemas.microsoft.com/office/drawing/2014/main" id="{7D1DFE08-C550-3B07-226C-3E655C04EDD7}"/>
                    </a:ext>
                  </a:extLst>
                </p14:cNvPr>
                <p14:cNvContentPartPr/>
                <p14:nvPr/>
              </p14:nvContentPartPr>
              <p14:xfrm>
                <a:off x="3087518" y="5399783"/>
                <a:ext cx="698040" cy="11520"/>
              </p14:xfrm>
            </p:contentPart>
          </mc:Choice>
          <mc:Fallback>
            <p:pic>
              <p:nvPicPr>
                <p:cNvPr id="44" name="Ink 43">
                  <a:extLst>
                    <a:ext uri="{FF2B5EF4-FFF2-40B4-BE49-F238E27FC236}">
                      <a16:creationId xmlns:a16="http://schemas.microsoft.com/office/drawing/2014/main" id="{7D1DFE08-C550-3B07-226C-3E655C04EDD7}"/>
                    </a:ext>
                  </a:extLst>
                </p:cNvPr>
                <p:cNvPicPr/>
                <p:nvPr/>
              </p:nvPicPr>
              <p:blipFill>
                <a:blip r:embed="rId34"/>
                <a:stretch>
                  <a:fillRect/>
                </a:stretch>
              </p:blipFill>
              <p:spPr>
                <a:xfrm>
                  <a:off x="3078518" y="5391143"/>
                  <a:ext cx="71568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45" name="Ink 44">
                  <a:extLst>
                    <a:ext uri="{FF2B5EF4-FFF2-40B4-BE49-F238E27FC236}">
                      <a16:creationId xmlns:a16="http://schemas.microsoft.com/office/drawing/2014/main" id="{A270D29E-54C3-B45F-DF38-564062BE4778}"/>
                    </a:ext>
                  </a:extLst>
                </p14:cNvPr>
                <p14:cNvContentPartPr/>
                <p14:nvPr/>
              </p14:nvContentPartPr>
              <p14:xfrm>
                <a:off x="3550838" y="5273423"/>
                <a:ext cx="397440" cy="295560"/>
              </p14:xfrm>
            </p:contentPart>
          </mc:Choice>
          <mc:Fallback>
            <p:pic>
              <p:nvPicPr>
                <p:cNvPr id="45" name="Ink 44">
                  <a:extLst>
                    <a:ext uri="{FF2B5EF4-FFF2-40B4-BE49-F238E27FC236}">
                      <a16:creationId xmlns:a16="http://schemas.microsoft.com/office/drawing/2014/main" id="{A270D29E-54C3-B45F-DF38-564062BE4778}"/>
                    </a:ext>
                  </a:extLst>
                </p:cNvPr>
                <p:cNvPicPr/>
                <p:nvPr/>
              </p:nvPicPr>
              <p:blipFill>
                <a:blip r:embed="rId36"/>
                <a:stretch>
                  <a:fillRect/>
                </a:stretch>
              </p:blipFill>
              <p:spPr>
                <a:xfrm>
                  <a:off x="3541838" y="5264423"/>
                  <a:ext cx="415080" cy="313200"/>
                </a:xfrm>
                <a:prstGeom prst="rect">
                  <a:avLst/>
                </a:prstGeom>
              </p:spPr>
            </p:pic>
          </mc:Fallback>
        </mc:AlternateContent>
      </p:grpSp>
    </p:spTree>
    <p:extLst>
      <p:ext uri="{BB962C8B-B14F-4D97-AF65-F5344CB8AC3E}">
        <p14:creationId xmlns:p14="http://schemas.microsoft.com/office/powerpoint/2010/main" val="286468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How it works behind scenes</a:t>
            </a:r>
            <a:endParaRPr lang="en-IN" dirty="0"/>
          </a:p>
        </p:txBody>
      </p:sp>
      <p:pic>
        <p:nvPicPr>
          <p:cNvPr id="4" name="Picture 3" descr="Icon&#10;&#10;Description automatically generated">
            <a:extLst>
              <a:ext uri="{FF2B5EF4-FFF2-40B4-BE49-F238E27FC236}">
                <a16:creationId xmlns:a16="http://schemas.microsoft.com/office/drawing/2014/main" id="{814846B4-B965-238F-DDE0-4674D196BA3B}"/>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306857" y="773693"/>
            <a:ext cx="982807" cy="991115"/>
          </a:xfrm>
          <a:prstGeom prst="rect">
            <a:avLst/>
          </a:prstGeom>
          <a:ln>
            <a:solidFill>
              <a:schemeClr val="bg1"/>
            </a:solidFill>
          </a:ln>
        </p:spPr>
      </p:pic>
      <p:sp>
        <p:nvSpPr>
          <p:cNvPr id="5" name="Rectangle 4">
            <a:extLst>
              <a:ext uri="{FF2B5EF4-FFF2-40B4-BE49-F238E27FC236}">
                <a16:creationId xmlns:a16="http://schemas.microsoft.com/office/drawing/2014/main" id="{AB771F5C-5323-B558-B82A-B5BD808B9CD2}"/>
              </a:ext>
            </a:extLst>
          </p:cNvPr>
          <p:cNvSpPr/>
          <p:nvPr/>
        </p:nvSpPr>
        <p:spPr>
          <a:xfrm>
            <a:off x="4536797" y="1917179"/>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App</a:t>
            </a:r>
          </a:p>
        </p:txBody>
      </p:sp>
      <p:cxnSp>
        <p:nvCxnSpPr>
          <p:cNvPr id="6" name="Straight Arrow Connector 5">
            <a:extLst>
              <a:ext uri="{FF2B5EF4-FFF2-40B4-BE49-F238E27FC236}">
                <a16:creationId xmlns:a16="http://schemas.microsoft.com/office/drawing/2014/main" id="{FC337487-243A-994B-4FAA-77EE83073B1D}"/>
              </a:ext>
            </a:extLst>
          </p:cNvPr>
          <p:cNvCxnSpPr>
            <a:cxnSpLocks/>
            <a:endCxn id="5" idx="1"/>
          </p:cNvCxnSpPr>
          <p:nvPr/>
        </p:nvCxnSpPr>
        <p:spPr>
          <a:xfrm>
            <a:off x="1415112" y="2349114"/>
            <a:ext cx="312168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1E2EEC2-0FD1-4EF2-2CEF-862F70DDF4F5}"/>
              </a:ext>
            </a:extLst>
          </p:cNvPr>
          <p:cNvSpPr/>
          <p:nvPr/>
        </p:nvSpPr>
        <p:spPr>
          <a:xfrm>
            <a:off x="6385145" y="2720139"/>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2399" dirty="0" err="1">
                <a:solidFill>
                  <a:prstClr val="white"/>
                </a:solidFill>
                <a:latin typeface="Segoe UI"/>
              </a:rPr>
              <a:t>ourxsuaa</a:t>
            </a:r>
            <a:endParaRPr lang="en-US" sz="2399" dirty="0">
              <a:solidFill>
                <a:prstClr val="white"/>
              </a:solidFill>
              <a:latin typeface="Segoe UI"/>
            </a:endParaRPr>
          </a:p>
        </p:txBody>
      </p:sp>
      <p:sp>
        <p:nvSpPr>
          <p:cNvPr id="8" name="Rectangle 7">
            <a:extLst>
              <a:ext uri="{FF2B5EF4-FFF2-40B4-BE49-F238E27FC236}">
                <a16:creationId xmlns:a16="http://schemas.microsoft.com/office/drawing/2014/main" id="{79496F2E-B052-6CF3-F4F6-A3F880430DE7}"/>
              </a:ext>
            </a:extLst>
          </p:cNvPr>
          <p:cNvSpPr/>
          <p:nvPr/>
        </p:nvSpPr>
        <p:spPr>
          <a:xfrm>
            <a:off x="4766365" y="1643930"/>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1100" dirty="0">
                <a:solidFill>
                  <a:prstClr val="white"/>
                </a:solidFill>
                <a:latin typeface="Segoe UI"/>
              </a:rPr>
              <a:t>code</a:t>
            </a:r>
          </a:p>
        </p:txBody>
      </p:sp>
      <p:cxnSp>
        <p:nvCxnSpPr>
          <p:cNvPr id="9" name="Straight Arrow Connector 8">
            <a:extLst>
              <a:ext uri="{FF2B5EF4-FFF2-40B4-BE49-F238E27FC236}">
                <a16:creationId xmlns:a16="http://schemas.microsoft.com/office/drawing/2014/main" id="{C1E86AEA-54EF-33A3-5854-9BC5C342905A}"/>
              </a:ext>
            </a:extLst>
          </p:cNvPr>
          <p:cNvCxnSpPr>
            <a:cxnSpLocks/>
          </p:cNvCxnSpPr>
          <p:nvPr/>
        </p:nvCxnSpPr>
        <p:spPr>
          <a:xfrm flipH="1">
            <a:off x="1289663" y="2603549"/>
            <a:ext cx="324713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DD80DE9-A6FA-9AF2-B628-38DF7869A775}"/>
              </a:ext>
            </a:extLst>
          </p:cNvPr>
          <p:cNvSpPr/>
          <p:nvPr/>
        </p:nvSpPr>
        <p:spPr>
          <a:xfrm>
            <a:off x="191294" y="2061206"/>
            <a:ext cx="1151828"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Browser</a:t>
            </a:r>
          </a:p>
          <a:p>
            <a:pPr algn="ctr" defTabSz="1218621"/>
            <a:r>
              <a:rPr lang="en-US" sz="1800" dirty="0">
                <a:solidFill>
                  <a:prstClr val="white"/>
                </a:solidFill>
                <a:latin typeface="Segoe UI"/>
              </a:rPr>
              <a:t>postman</a:t>
            </a:r>
          </a:p>
        </p:txBody>
      </p:sp>
      <p:cxnSp>
        <p:nvCxnSpPr>
          <p:cNvPr id="11" name="Straight Arrow Connector 10">
            <a:extLst>
              <a:ext uri="{FF2B5EF4-FFF2-40B4-BE49-F238E27FC236}">
                <a16:creationId xmlns:a16="http://schemas.microsoft.com/office/drawing/2014/main" id="{571200EF-86F1-DED3-88FA-2AE359C65A33}"/>
              </a:ext>
            </a:extLst>
          </p:cNvPr>
          <p:cNvCxnSpPr>
            <a:cxnSpLocks/>
            <a:stCxn id="10" idx="2"/>
          </p:cNvCxnSpPr>
          <p:nvPr/>
        </p:nvCxnSpPr>
        <p:spPr>
          <a:xfrm>
            <a:off x="767209" y="2781052"/>
            <a:ext cx="3769589" cy="14647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44D77AC-6B43-B0F9-C898-A96C51C6F15E}"/>
              </a:ext>
            </a:extLst>
          </p:cNvPr>
          <p:cNvSpPr/>
          <p:nvPr/>
        </p:nvSpPr>
        <p:spPr>
          <a:xfrm>
            <a:off x="4536797" y="4051173"/>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13" name="Straight Arrow Connector 12">
            <a:extLst>
              <a:ext uri="{FF2B5EF4-FFF2-40B4-BE49-F238E27FC236}">
                <a16:creationId xmlns:a16="http://schemas.microsoft.com/office/drawing/2014/main" id="{40E1B0E9-F615-7826-1EFF-CC76DA4E6B5A}"/>
              </a:ext>
            </a:extLst>
          </p:cNvPr>
          <p:cNvCxnSpPr>
            <a:cxnSpLocks/>
            <a:stCxn id="12" idx="1"/>
          </p:cNvCxnSpPr>
          <p:nvPr/>
        </p:nvCxnSpPr>
        <p:spPr>
          <a:xfrm flipH="1" flipV="1">
            <a:off x="479252" y="2853088"/>
            <a:ext cx="4057546" cy="16300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A744B89-AE01-1AFE-2D0C-7B80EAD834E7}"/>
              </a:ext>
            </a:extLst>
          </p:cNvPr>
          <p:cNvCxnSpPr/>
          <p:nvPr/>
        </p:nvCxnSpPr>
        <p:spPr>
          <a:xfrm>
            <a:off x="191294"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7D5A2F-2282-43D3-91D7-A4E86F116D4C}"/>
              </a:ext>
            </a:extLst>
          </p:cNvPr>
          <p:cNvSpPr/>
          <p:nvPr/>
        </p:nvSpPr>
        <p:spPr>
          <a:xfrm>
            <a:off x="119304" y="5444701"/>
            <a:ext cx="1655753"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IdP</a:t>
            </a:r>
          </a:p>
        </p:txBody>
      </p:sp>
      <p:pic>
        <p:nvPicPr>
          <p:cNvPr id="16" name="Picture 15">
            <a:extLst>
              <a:ext uri="{FF2B5EF4-FFF2-40B4-BE49-F238E27FC236}">
                <a16:creationId xmlns:a16="http://schemas.microsoft.com/office/drawing/2014/main" id="{E6BA8F46-8075-2E91-8004-686B5EF95376}"/>
              </a:ext>
            </a:extLst>
          </p:cNvPr>
          <p:cNvPicPr>
            <a:picLocks noChangeAspect="1"/>
          </p:cNvPicPr>
          <p:nvPr/>
        </p:nvPicPr>
        <p:blipFill>
          <a:blip r:embed="rId4"/>
          <a:stretch>
            <a:fillRect/>
          </a:stretch>
        </p:blipFill>
        <p:spPr>
          <a:xfrm>
            <a:off x="5950433" y="5114448"/>
            <a:ext cx="2015699" cy="1361082"/>
          </a:xfrm>
          <a:prstGeom prst="rect">
            <a:avLst/>
          </a:prstGeom>
          <a:ln>
            <a:solidFill>
              <a:schemeClr val="bg1"/>
            </a:solidFill>
          </a:ln>
        </p:spPr>
      </p:pic>
      <p:pic>
        <p:nvPicPr>
          <p:cNvPr id="17" name="Picture 16">
            <a:extLst>
              <a:ext uri="{FF2B5EF4-FFF2-40B4-BE49-F238E27FC236}">
                <a16:creationId xmlns:a16="http://schemas.microsoft.com/office/drawing/2014/main" id="{F06141F9-53BD-36FF-9942-866DDB500278}"/>
              </a:ext>
            </a:extLst>
          </p:cNvPr>
          <p:cNvPicPr>
            <a:picLocks noChangeAspect="1"/>
          </p:cNvPicPr>
          <p:nvPr/>
        </p:nvPicPr>
        <p:blipFill>
          <a:blip r:embed="rId5"/>
          <a:stretch>
            <a:fillRect/>
          </a:stretch>
        </p:blipFill>
        <p:spPr>
          <a:xfrm>
            <a:off x="8057337" y="5075713"/>
            <a:ext cx="2428420" cy="1390183"/>
          </a:xfrm>
          <a:prstGeom prst="rect">
            <a:avLst/>
          </a:prstGeom>
          <a:ln>
            <a:solidFill>
              <a:schemeClr val="bg1"/>
            </a:solidFill>
          </a:ln>
        </p:spPr>
      </p:pic>
      <p:cxnSp>
        <p:nvCxnSpPr>
          <p:cNvPr id="18" name="Straight Arrow Connector 17">
            <a:extLst>
              <a:ext uri="{FF2B5EF4-FFF2-40B4-BE49-F238E27FC236}">
                <a16:creationId xmlns:a16="http://schemas.microsoft.com/office/drawing/2014/main" id="{B3A99372-D1C6-AE14-51F0-4C81FB668B99}"/>
              </a:ext>
            </a:extLst>
          </p:cNvPr>
          <p:cNvCxnSpPr/>
          <p:nvPr/>
        </p:nvCxnSpPr>
        <p:spPr>
          <a:xfrm flipV="1">
            <a:off x="479251"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9FBE10-64FE-EB83-3880-2BD272348A3D}"/>
              </a:ext>
            </a:extLst>
          </p:cNvPr>
          <p:cNvSpPr txBox="1"/>
          <p:nvPr/>
        </p:nvSpPr>
        <p:spPr>
          <a:xfrm>
            <a:off x="623229" y="4652819"/>
            <a:ext cx="1799731" cy="471262"/>
          </a:xfrm>
          <a:prstGeom prst="rect">
            <a:avLst/>
          </a:prstGeom>
          <a:noFill/>
          <a:ln>
            <a:noFill/>
          </a:ln>
        </p:spPr>
        <p:txBody>
          <a:bodyPr wrap="square" rtlCol="0">
            <a:spAutoFit/>
          </a:bodyPr>
          <a:lstStyle/>
          <a:p>
            <a:pPr defTabSz="1218621"/>
            <a:r>
              <a:rPr lang="en-US" sz="2399" b="1" dirty="0">
                <a:solidFill>
                  <a:prstClr val="white"/>
                </a:solidFill>
                <a:latin typeface="Segoe UI"/>
              </a:rPr>
              <a:t>SAML</a:t>
            </a:r>
          </a:p>
        </p:txBody>
      </p:sp>
      <p:cxnSp>
        <p:nvCxnSpPr>
          <p:cNvPr id="20" name="Straight Arrow Connector 19">
            <a:extLst>
              <a:ext uri="{FF2B5EF4-FFF2-40B4-BE49-F238E27FC236}">
                <a16:creationId xmlns:a16="http://schemas.microsoft.com/office/drawing/2014/main" id="{D9AF08C7-9B1E-5055-6265-B06EBF10AFCB}"/>
              </a:ext>
            </a:extLst>
          </p:cNvPr>
          <p:cNvCxnSpPr/>
          <p:nvPr/>
        </p:nvCxnSpPr>
        <p:spPr>
          <a:xfrm flipH="1">
            <a:off x="1775058" y="4854133"/>
            <a:ext cx="2761740" cy="590566"/>
          </a:xfrm>
          <a:prstGeom prst="straightConnector1">
            <a:avLst/>
          </a:prstGeom>
          <a:ln>
            <a:solidFill>
              <a:schemeClr val="bg1"/>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68CCD73E-4261-3A94-70B7-1A81CE4325B8}"/>
              </a:ext>
            </a:extLst>
          </p:cNvPr>
          <p:cNvSpPr txBox="1"/>
          <p:nvPr/>
        </p:nvSpPr>
        <p:spPr>
          <a:xfrm>
            <a:off x="2422960" y="4915045"/>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0" name="TextBox 39">
            <a:extLst>
              <a:ext uri="{FF2B5EF4-FFF2-40B4-BE49-F238E27FC236}">
                <a16:creationId xmlns:a16="http://schemas.microsoft.com/office/drawing/2014/main" id="{61E0A965-EFB8-7809-B73B-AB5E04FB25C2}"/>
              </a:ext>
            </a:extLst>
          </p:cNvPr>
          <p:cNvSpPr txBox="1"/>
          <p:nvPr/>
        </p:nvSpPr>
        <p:spPr>
          <a:xfrm>
            <a:off x="6614252" y="4145382"/>
            <a:ext cx="1243510" cy="461545"/>
          </a:xfrm>
          <a:prstGeom prst="rect">
            <a:avLst/>
          </a:prstGeom>
          <a:noFill/>
          <a:ln>
            <a:noFill/>
          </a:ln>
        </p:spPr>
        <p:txBody>
          <a:bodyPr wrap="square" rtlCol="0">
            <a:spAutoFit/>
          </a:bodyPr>
          <a:lstStyle/>
          <a:p>
            <a:pPr defTabSz="1218621"/>
            <a:r>
              <a:rPr lang="en-US" sz="2399" b="1" dirty="0">
                <a:solidFill>
                  <a:prstClr val="white"/>
                </a:solidFill>
                <a:latin typeface="Segoe UI"/>
              </a:rPr>
              <a:t>Scope</a:t>
            </a:r>
          </a:p>
        </p:txBody>
      </p:sp>
      <p:sp>
        <p:nvSpPr>
          <p:cNvPr id="41" name="TextBox 40">
            <a:extLst>
              <a:ext uri="{FF2B5EF4-FFF2-40B4-BE49-F238E27FC236}">
                <a16:creationId xmlns:a16="http://schemas.microsoft.com/office/drawing/2014/main" id="{E0CF7A11-09D3-9A03-994C-9B5415A0635B}"/>
              </a:ext>
            </a:extLst>
          </p:cNvPr>
          <p:cNvSpPr txBox="1"/>
          <p:nvPr/>
        </p:nvSpPr>
        <p:spPr>
          <a:xfrm>
            <a:off x="1598314" y="3429001"/>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sp>
        <p:nvSpPr>
          <p:cNvPr id="42" name="TextBox 41">
            <a:extLst>
              <a:ext uri="{FF2B5EF4-FFF2-40B4-BE49-F238E27FC236}">
                <a16:creationId xmlns:a16="http://schemas.microsoft.com/office/drawing/2014/main" id="{15874FC5-7E19-DFA2-286C-82B3AB00B89A}"/>
              </a:ext>
            </a:extLst>
          </p:cNvPr>
          <p:cNvSpPr txBox="1"/>
          <p:nvPr/>
        </p:nvSpPr>
        <p:spPr>
          <a:xfrm>
            <a:off x="2356928" y="1870833"/>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cxnSp>
        <p:nvCxnSpPr>
          <p:cNvPr id="43" name="Connector: Elbow 42">
            <a:extLst>
              <a:ext uri="{FF2B5EF4-FFF2-40B4-BE49-F238E27FC236}">
                <a16:creationId xmlns:a16="http://schemas.microsoft.com/office/drawing/2014/main" id="{1D0116CF-EE39-A7C8-9798-757DF33C7C88}"/>
              </a:ext>
            </a:extLst>
          </p:cNvPr>
          <p:cNvCxnSpPr>
            <a:cxnSpLocks/>
            <a:stCxn id="7" idx="2"/>
            <a:endCxn id="12" idx="0"/>
          </p:cNvCxnSpPr>
          <p:nvPr/>
        </p:nvCxnSpPr>
        <p:spPr>
          <a:xfrm rot="5400000">
            <a:off x="5893292" y="2803430"/>
            <a:ext cx="899099" cy="1596386"/>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76D3AC8-122B-01F5-F952-46EB61FF54A8}"/>
              </a:ext>
            </a:extLst>
          </p:cNvPr>
          <p:cNvSpPr txBox="1"/>
          <p:nvPr/>
        </p:nvSpPr>
        <p:spPr>
          <a:xfrm>
            <a:off x="6342839" y="3246283"/>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5" name="TextBox 44">
            <a:extLst>
              <a:ext uri="{FF2B5EF4-FFF2-40B4-BE49-F238E27FC236}">
                <a16:creationId xmlns:a16="http://schemas.microsoft.com/office/drawing/2014/main" id="{B0AEC2F2-77E4-4A70-FC14-BFC5C17C8189}"/>
              </a:ext>
            </a:extLst>
          </p:cNvPr>
          <p:cNvSpPr txBox="1"/>
          <p:nvPr/>
        </p:nvSpPr>
        <p:spPr>
          <a:xfrm>
            <a:off x="6614251" y="969725"/>
            <a:ext cx="5383280" cy="1568739"/>
          </a:xfrm>
          <a:prstGeom prst="rect">
            <a:avLst/>
          </a:prstGeom>
          <a:noFill/>
          <a:ln>
            <a:solidFill>
              <a:schemeClr val="bg1"/>
            </a:solidFill>
          </a:ln>
        </p:spPr>
        <p:txBody>
          <a:bodyPr wrap="square" rtlCol="0">
            <a:spAutoFit/>
          </a:bodyPr>
          <a:lstStyle/>
          <a:p>
            <a:pPr defTabSz="1218621"/>
            <a:r>
              <a:rPr lang="en-US" sz="2399" dirty="0" err="1">
                <a:solidFill>
                  <a:prstClr val="white"/>
                </a:solidFill>
                <a:latin typeface="Segoe UI"/>
              </a:rPr>
              <a:t>xs-security.json</a:t>
            </a:r>
            <a:r>
              <a:rPr lang="en-US" sz="2399" dirty="0">
                <a:solidFill>
                  <a:prstClr val="white"/>
                </a:solidFill>
                <a:latin typeface="Segoe UI"/>
              </a:rPr>
              <a:t> contains information which we need to register to define what are all permissions required in our app</a:t>
            </a:r>
          </a:p>
        </p:txBody>
      </p:sp>
      <p:pic>
        <p:nvPicPr>
          <p:cNvPr id="46" name="Picture 45" descr="Icon&#10;&#10;Description automatically generated">
            <a:extLst>
              <a:ext uri="{FF2B5EF4-FFF2-40B4-BE49-F238E27FC236}">
                <a16:creationId xmlns:a16="http://schemas.microsoft.com/office/drawing/2014/main" id="{C5D15A3F-1701-C50C-9063-827697F8AEE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386852" y="5607186"/>
            <a:ext cx="666351" cy="666351"/>
          </a:xfrm>
          <a:prstGeom prst="rect">
            <a:avLst/>
          </a:prstGeom>
          <a:ln>
            <a:solidFill>
              <a:schemeClr val="bg1"/>
            </a:solidFill>
          </a:ln>
        </p:spPr>
      </p:pic>
      <mc:AlternateContent xmlns:mc="http://schemas.openxmlformats.org/markup-compatibility/2006">
        <mc:Choice xmlns:p14="http://schemas.microsoft.com/office/powerpoint/2010/main" Requires="p14">
          <p:contentPart p14:bwMode="auto" r:id="rId8">
            <p14:nvContentPartPr>
              <p14:cNvPr id="26" name="Ink 25">
                <a:extLst>
                  <a:ext uri="{FF2B5EF4-FFF2-40B4-BE49-F238E27FC236}">
                    <a16:creationId xmlns:a16="http://schemas.microsoft.com/office/drawing/2014/main" id="{F8267A81-A0D4-F30D-7883-216D2AD05B67}"/>
                  </a:ext>
                </a:extLst>
              </p14:cNvPr>
              <p14:cNvContentPartPr/>
              <p14:nvPr/>
            </p14:nvContentPartPr>
            <p14:xfrm>
              <a:off x="6531998" y="3270383"/>
              <a:ext cx="140040" cy="5400"/>
            </p14:xfrm>
          </p:contentPart>
        </mc:Choice>
        <mc:Fallback>
          <p:pic>
            <p:nvPicPr>
              <p:cNvPr id="26" name="Ink 25">
                <a:extLst>
                  <a:ext uri="{FF2B5EF4-FFF2-40B4-BE49-F238E27FC236}">
                    <a16:creationId xmlns:a16="http://schemas.microsoft.com/office/drawing/2014/main" id="{F8267A81-A0D4-F30D-7883-216D2AD05B67}"/>
                  </a:ext>
                </a:extLst>
              </p:cNvPr>
              <p:cNvPicPr/>
              <p:nvPr/>
            </p:nvPicPr>
            <p:blipFill>
              <a:blip r:embed="rId9"/>
              <a:stretch>
                <a:fillRect/>
              </a:stretch>
            </p:blipFill>
            <p:spPr>
              <a:xfrm>
                <a:off x="6522998" y="3261743"/>
                <a:ext cx="15768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1" name="Ink 50">
                <a:extLst>
                  <a:ext uri="{FF2B5EF4-FFF2-40B4-BE49-F238E27FC236}">
                    <a16:creationId xmlns:a16="http://schemas.microsoft.com/office/drawing/2014/main" id="{B31CA2A9-C11B-6A32-E909-5214140B89E2}"/>
                  </a:ext>
                </a:extLst>
              </p14:cNvPr>
              <p14:cNvContentPartPr/>
              <p14:nvPr/>
            </p14:nvContentPartPr>
            <p14:xfrm>
              <a:off x="6638558" y="3144023"/>
              <a:ext cx="1000080" cy="32400"/>
            </p14:xfrm>
          </p:contentPart>
        </mc:Choice>
        <mc:Fallback>
          <p:pic>
            <p:nvPicPr>
              <p:cNvPr id="51" name="Ink 50">
                <a:extLst>
                  <a:ext uri="{FF2B5EF4-FFF2-40B4-BE49-F238E27FC236}">
                    <a16:creationId xmlns:a16="http://schemas.microsoft.com/office/drawing/2014/main" id="{B31CA2A9-C11B-6A32-E909-5214140B89E2}"/>
                  </a:ext>
                </a:extLst>
              </p:cNvPr>
              <p:cNvPicPr/>
              <p:nvPr/>
            </p:nvPicPr>
            <p:blipFill>
              <a:blip r:embed="rId11"/>
              <a:stretch>
                <a:fillRect/>
              </a:stretch>
            </p:blipFill>
            <p:spPr>
              <a:xfrm>
                <a:off x="6629558" y="3135023"/>
                <a:ext cx="101772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3" name="Ink 52">
                <a:extLst>
                  <a:ext uri="{FF2B5EF4-FFF2-40B4-BE49-F238E27FC236}">
                    <a16:creationId xmlns:a16="http://schemas.microsoft.com/office/drawing/2014/main" id="{D3E1363D-57D4-9ECD-744F-B21107133DA8}"/>
                  </a:ext>
                </a:extLst>
              </p14:cNvPr>
              <p14:cNvContentPartPr/>
              <p14:nvPr/>
            </p14:nvContentPartPr>
            <p14:xfrm>
              <a:off x="7922318" y="3187583"/>
              <a:ext cx="360" cy="360"/>
            </p14:xfrm>
          </p:contentPart>
        </mc:Choice>
        <mc:Fallback>
          <p:pic>
            <p:nvPicPr>
              <p:cNvPr id="53" name="Ink 52">
                <a:extLst>
                  <a:ext uri="{FF2B5EF4-FFF2-40B4-BE49-F238E27FC236}">
                    <a16:creationId xmlns:a16="http://schemas.microsoft.com/office/drawing/2014/main" id="{D3E1363D-57D4-9ECD-744F-B21107133DA8}"/>
                  </a:ext>
                </a:extLst>
              </p:cNvPr>
              <p:cNvPicPr/>
              <p:nvPr/>
            </p:nvPicPr>
            <p:blipFill>
              <a:blip r:embed="rId13"/>
              <a:stretch>
                <a:fillRect/>
              </a:stretch>
            </p:blipFill>
            <p:spPr>
              <a:xfrm>
                <a:off x="7913678" y="317894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1" name="Ink 60">
                <a:extLst>
                  <a:ext uri="{FF2B5EF4-FFF2-40B4-BE49-F238E27FC236}">
                    <a16:creationId xmlns:a16="http://schemas.microsoft.com/office/drawing/2014/main" id="{E1765ECC-D7D8-243F-A301-4D09EA3326FA}"/>
                  </a:ext>
                </a:extLst>
              </p14:cNvPr>
              <p14:cNvContentPartPr/>
              <p14:nvPr/>
            </p14:nvContentPartPr>
            <p14:xfrm>
              <a:off x="826718" y="5977943"/>
              <a:ext cx="427680" cy="15840"/>
            </p14:xfrm>
          </p:contentPart>
        </mc:Choice>
        <mc:Fallback>
          <p:pic>
            <p:nvPicPr>
              <p:cNvPr id="61" name="Ink 60">
                <a:extLst>
                  <a:ext uri="{FF2B5EF4-FFF2-40B4-BE49-F238E27FC236}">
                    <a16:creationId xmlns:a16="http://schemas.microsoft.com/office/drawing/2014/main" id="{E1765ECC-D7D8-243F-A301-4D09EA3326FA}"/>
                  </a:ext>
                </a:extLst>
              </p:cNvPr>
              <p:cNvPicPr/>
              <p:nvPr/>
            </p:nvPicPr>
            <p:blipFill>
              <a:blip r:embed="rId15"/>
              <a:stretch>
                <a:fillRect/>
              </a:stretch>
            </p:blipFill>
            <p:spPr>
              <a:xfrm>
                <a:off x="817718" y="5968943"/>
                <a:ext cx="445320" cy="33480"/>
              </a:xfrm>
              <a:prstGeom prst="rect">
                <a:avLst/>
              </a:prstGeom>
            </p:spPr>
          </p:pic>
        </mc:Fallback>
      </mc:AlternateContent>
    </p:spTree>
    <p:extLst>
      <p:ext uri="{BB962C8B-B14F-4D97-AF65-F5344CB8AC3E}">
        <p14:creationId xmlns:p14="http://schemas.microsoft.com/office/powerpoint/2010/main" val="113437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FD9C-B40D-D916-CCC1-A7D6E7467AF2}"/>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0A134548-2843-FAB7-F55A-CE4CA5AE84A4}"/>
                  </a:ext>
                </a:extLst>
              </p14:cNvPr>
              <p14:cNvContentPartPr/>
              <p14:nvPr/>
            </p14:nvContentPartPr>
            <p14:xfrm>
              <a:off x="2154398" y="1032983"/>
              <a:ext cx="360" cy="360"/>
            </p14:xfrm>
          </p:contentPart>
        </mc:Choice>
        <mc:Fallback>
          <p:pic>
            <p:nvPicPr>
              <p:cNvPr id="3" name="Ink 2">
                <a:extLst>
                  <a:ext uri="{FF2B5EF4-FFF2-40B4-BE49-F238E27FC236}">
                    <a16:creationId xmlns:a16="http://schemas.microsoft.com/office/drawing/2014/main" id="{0A134548-2843-FAB7-F55A-CE4CA5AE84A4}"/>
                  </a:ext>
                </a:extLst>
              </p:cNvPr>
              <p:cNvPicPr/>
              <p:nvPr/>
            </p:nvPicPr>
            <p:blipFill>
              <a:blip r:embed="rId3"/>
              <a:stretch>
                <a:fillRect/>
              </a:stretch>
            </p:blipFill>
            <p:spPr>
              <a:xfrm>
                <a:off x="2145398" y="1024343"/>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9" name="Ink 98">
                <a:extLst>
                  <a:ext uri="{FF2B5EF4-FFF2-40B4-BE49-F238E27FC236}">
                    <a16:creationId xmlns:a16="http://schemas.microsoft.com/office/drawing/2014/main" id="{9B9B9A07-BB8D-9248-E952-0CF88F7EE115}"/>
                  </a:ext>
                </a:extLst>
              </p14:cNvPr>
              <p14:cNvContentPartPr/>
              <p14:nvPr/>
            </p14:nvContentPartPr>
            <p14:xfrm>
              <a:off x="3650198" y="2404583"/>
              <a:ext cx="84960" cy="46080"/>
            </p14:xfrm>
          </p:contentPart>
        </mc:Choice>
        <mc:Fallback>
          <p:pic>
            <p:nvPicPr>
              <p:cNvPr id="99" name="Ink 98">
                <a:extLst>
                  <a:ext uri="{FF2B5EF4-FFF2-40B4-BE49-F238E27FC236}">
                    <a16:creationId xmlns:a16="http://schemas.microsoft.com/office/drawing/2014/main" id="{9B9B9A07-BB8D-9248-E952-0CF88F7EE115}"/>
                  </a:ext>
                </a:extLst>
              </p:cNvPr>
              <p:cNvPicPr/>
              <p:nvPr/>
            </p:nvPicPr>
            <p:blipFill>
              <a:blip r:embed="rId5"/>
              <a:stretch>
                <a:fillRect/>
              </a:stretch>
            </p:blipFill>
            <p:spPr>
              <a:xfrm>
                <a:off x="3641198" y="2395583"/>
                <a:ext cx="102600" cy="63720"/>
              </a:xfrm>
              <a:prstGeom prst="rect">
                <a:avLst/>
              </a:prstGeom>
            </p:spPr>
          </p:pic>
        </mc:Fallback>
      </mc:AlternateContent>
      <p:grpSp>
        <p:nvGrpSpPr>
          <p:cNvPr id="300" name="Group 299">
            <a:extLst>
              <a:ext uri="{FF2B5EF4-FFF2-40B4-BE49-F238E27FC236}">
                <a16:creationId xmlns:a16="http://schemas.microsoft.com/office/drawing/2014/main" id="{41A4CE97-7B7A-ADAB-DC76-A6FD1AD16794}"/>
              </a:ext>
            </a:extLst>
          </p:cNvPr>
          <p:cNvGrpSpPr/>
          <p:nvPr/>
        </p:nvGrpSpPr>
        <p:grpSpPr>
          <a:xfrm>
            <a:off x="18518" y="1046303"/>
            <a:ext cx="12123000" cy="5544000"/>
            <a:chOff x="18518" y="1046303"/>
            <a:chExt cx="12123000" cy="5544000"/>
          </a:xfrm>
        </p:grpSpPr>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7B7149FE-F2FB-459A-B419-8F09A15BC4B0}"/>
                    </a:ext>
                  </a:extLst>
                </p14:cNvPr>
                <p14:cNvContentPartPr/>
                <p14:nvPr/>
              </p14:nvContentPartPr>
              <p14:xfrm>
                <a:off x="7308878" y="3604103"/>
                <a:ext cx="4085280" cy="2774160"/>
              </p14:xfrm>
            </p:contentPart>
          </mc:Choice>
          <mc:Fallback>
            <p:pic>
              <p:nvPicPr>
                <p:cNvPr id="4" name="Ink 3">
                  <a:extLst>
                    <a:ext uri="{FF2B5EF4-FFF2-40B4-BE49-F238E27FC236}">
                      <a16:creationId xmlns:a16="http://schemas.microsoft.com/office/drawing/2014/main" id="{7B7149FE-F2FB-459A-B419-8F09A15BC4B0}"/>
                    </a:ext>
                  </a:extLst>
                </p:cNvPr>
                <p:cNvPicPr/>
                <p:nvPr/>
              </p:nvPicPr>
              <p:blipFill>
                <a:blip r:embed="rId7"/>
                <a:stretch>
                  <a:fillRect/>
                </a:stretch>
              </p:blipFill>
              <p:spPr>
                <a:xfrm>
                  <a:off x="7299878" y="3595103"/>
                  <a:ext cx="4102920" cy="2791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D63615B7-5B5E-E2D2-D9B0-49415932D253}"/>
                    </a:ext>
                  </a:extLst>
                </p14:cNvPr>
                <p14:cNvContentPartPr/>
                <p14:nvPr/>
              </p14:nvContentPartPr>
              <p14:xfrm>
                <a:off x="8509838" y="5500223"/>
                <a:ext cx="309240" cy="344880"/>
              </p14:xfrm>
            </p:contentPart>
          </mc:Choice>
          <mc:Fallback>
            <p:pic>
              <p:nvPicPr>
                <p:cNvPr id="5" name="Ink 4">
                  <a:extLst>
                    <a:ext uri="{FF2B5EF4-FFF2-40B4-BE49-F238E27FC236}">
                      <a16:creationId xmlns:a16="http://schemas.microsoft.com/office/drawing/2014/main" id="{D63615B7-5B5E-E2D2-D9B0-49415932D253}"/>
                    </a:ext>
                  </a:extLst>
                </p:cNvPr>
                <p:cNvPicPr/>
                <p:nvPr/>
              </p:nvPicPr>
              <p:blipFill>
                <a:blip r:embed="rId9"/>
                <a:stretch>
                  <a:fillRect/>
                </a:stretch>
              </p:blipFill>
              <p:spPr>
                <a:xfrm>
                  <a:off x="8500838" y="5491223"/>
                  <a:ext cx="32688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201107BE-9A18-549E-C3D2-514F962CA926}"/>
                    </a:ext>
                  </a:extLst>
                </p14:cNvPr>
                <p14:cNvContentPartPr/>
                <p14:nvPr/>
              </p14:nvContentPartPr>
              <p14:xfrm>
                <a:off x="8856878" y="5517503"/>
                <a:ext cx="178920" cy="230400"/>
              </p14:xfrm>
            </p:contentPart>
          </mc:Choice>
          <mc:Fallback>
            <p:pic>
              <p:nvPicPr>
                <p:cNvPr id="6" name="Ink 5">
                  <a:extLst>
                    <a:ext uri="{FF2B5EF4-FFF2-40B4-BE49-F238E27FC236}">
                      <a16:creationId xmlns:a16="http://schemas.microsoft.com/office/drawing/2014/main" id="{201107BE-9A18-549E-C3D2-514F962CA926}"/>
                    </a:ext>
                  </a:extLst>
                </p:cNvPr>
                <p:cNvPicPr/>
                <p:nvPr/>
              </p:nvPicPr>
              <p:blipFill>
                <a:blip r:embed="rId11"/>
                <a:stretch>
                  <a:fillRect/>
                </a:stretch>
              </p:blipFill>
              <p:spPr>
                <a:xfrm>
                  <a:off x="8848238" y="5508863"/>
                  <a:ext cx="19656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1C2B925E-E03A-D589-F73A-A1637C6DED37}"/>
                    </a:ext>
                  </a:extLst>
                </p14:cNvPr>
                <p14:cNvContentPartPr/>
                <p14:nvPr/>
              </p14:nvContentPartPr>
              <p14:xfrm>
                <a:off x="9118238" y="5421743"/>
                <a:ext cx="227520" cy="365040"/>
              </p14:xfrm>
            </p:contentPart>
          </mc:Choice>
          <mc:Fallback>
            <p:pic>
              <p:nvPicPr>
                <p:cNvPr id="7" name="Ink 6">
                  <a:extLst>
                    <a:ext uri="{FF2B5EF4-FFF2-40B4-BE49-F238E27FC236}">
                      <a16:creationId xmlns:a16="http://schemas.microsoft.com/office/drawing/2014/main" id="{1C2B925E-E03A-D589-F73A-A1637C6DED37}"/>
                    </a:ext>
                  </a:extLst>
                </p:cNvPr>
                <p:cNvPicPr/>
                <p:nvPr/>
              </p:nvPicPr>
              <p:blipFill>
                <a:blip r:embed="rId13"/>
                <a:stretch>
                  <a:fillRect/>
                </a:stretch>
              </p:blipFill>
              <p:spPr>
                <a:xfrm>
                  <a:off x="9109598" y="5412743"/>
                  <a:ext cx="245160" cy="382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8DC9DE2C-0709-BC5B-C58A-96EE776691E3}"/>
                    </a:ext>
                  </a:extLst>
                </p14:cNvPr>
                <p14:cNvContentPartPr/>
                <p14:nvPr/>
              </p14:nvContentPartPr>
              <p14:xfrm>
                <a:off x="10527278" y="5430023"/>
                <a:ext cx="76320" cy="250920"/>
              </p14:xfrm>
            </p:contentPart>
          </mc:Choice>
          <mc:Fallback>
            <p:pic>
              <p:nvPicPr>
                <p:cNvPr id="9" name="Ink 8">
                  <a:extLst>
                    <a:ext uri="{FF2B5EF4-FFF2-40B4-BE49-F238E27FC236}">
                      <a16:creationId xmlns:a16="http://schemas.microsoft.com/office/drawing/2014/main" id="{8DC9DE2C-0709-BC5B-C58A-96EE776691E3}"/>
                    </a:ext>
                  </a:extLst>
                </p:cNvPr>
                <p:cNvPicPr/>
                <p:nvPr/>
              </p:nvPicPr>
              <p:blipFill>
                <a:blip r:embed="rId15"/>
                <a:stretch>
                  <a:fillRect/>
                </a:stretch>
              </p:blipFill>
              <p:spPr>
                <a:xfrm>
                  <a:off x="10518278" y="5421023"/>
                  <a:ext cx="9396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F4E470DE-B669-FF73-DACA-EC0CAA9D2D43}"/>
                    </a:ext>
                  </a:extLst>
                </p14:cNvPr>
                <p14:cNvContentPartPr/>
                <p14:nvPr/>
              </p14:nvContentPartPr>
              <p14:xfrm>
                <a:off x="10521518" y="5177663"/>
                <a:ext cx="200160" cy="264960"/>
              </p14:xfrm>
            </p:contentPart>
          </mc:Choice>
          <mc:Fallback>
            <p:pic>
              <p:nvPicPr>
                <p:cNvPr id="10" name="Ink 9">
                  <a:extLst>
                    <a:ext uri="{FF2B5EF4-FFF2-40B4-BE49-F238E27FC236}">
                      <a16:creationId xmlns:a16="http://schemas.microsoft.com/office/drawing/2014/main" id="{F4E470DE-B669-FF73-DACA-EC0CAA9D2D43}"/>
                    </a:ext>
                  </a:extLst>
                </p:cNvPr>
                <p:cNvPicPr/>
                <p:nvPr/>
              </p:nvPicPr>
              <p:blipFill>
                <a:blip r:embed="rId17"/>
                <a:stretch>
                  <a:fillRect/>
                </a:stretch>
              </p:blipFill>
              <p:spPr>
                <a:xfrm>
                  <a:off x="10512878" y="5168663"/>
                  <a:ext cx="21780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1748DF81-84F1-ADF5-DA4E-7C83D1CC2A4D}"/>
                    </a:ext>
                  </a:extLst>
                </p14:cNvPr>
                <p14:cNvContentPartPr/>
                <p14:nvPr/>
              </p14:nvContentPartPr>
              <p14:xfrm>
                <a:off x="10663718" y="5462423"/>
                <a:ext cx="145080" cy="201960"/>
              </p14:xfrm>
            </p:contentPart>
          </mc:Choice>
          <mc:Fallback>
            <p:pic>
              <p:nvPicPr>
                <p:cNvPr id="11" name="Ink 10">
                  <a:extLst>
                    <a:ext uri="{FF2B5EF4-FFF2-40B4-BE49-F238E27FC236}">
                      <a16:creationId xmlns:a16="http://schemas.microsoft.com/office/drawing/2014/main" id="{1748DF81-84F1-ADF5-DA4E-7C83D1CC2A4D}"/>
                    </a:ext>
                  </a:extLst>
                </p:cNvPr>
                <p:cNvPicPr/>
                <p:nvPr/>
              </p:nvPicPr>
              <p:blipFill>
                <a:blip r:embed="rId19"/>
                <a:stretch>
                  <a:fillRect/>
                </a:stretch>
              </p:blipFill>
              <p:spPr>
                <a:xfrm>
                  <a:off x="10655078" y="5453783"/>
                  <a:ext cx="16272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48E3E3AD-2543-1EEF-A9E5-336DC9CA3A72}"/>
                    </a:ext>
                  </a:extLst>
                </p14:cNvPr>
                <p14:cNvContentPartPr/>
                <p14:nvPr/>
              </p14:nvContentPartPr>
              <p14:xfrm>
                <a:off x="10866398" y="5462063"/>
                <a:ext cx="113760" cy="203400"/>
              </p14:xfrm>
            </p:contentPart>
          </mc:Choice>
          <mc:Fallback>
            <p:pic>
              <p:nvPicPr>
                <p:cNvPr id="12" name="Ink 11">
                  <a:extLst>
                    <a:ext uri="{FF2B5EF4-FFF2-40B4-BE49-F238E27FC236}">
                      <a16:creationId xmlns:a16="http://schemas.microsoft.com/office/drawing/2014/main" id="{48E3E3AD-2543-1EEF-A9E5-336DC9CA3A72}"/>
                    </a:ext>
                  </a:extLst>
                </p:cNvPr>
                <p:cNvPicPr/>
                <p:nvPr/>
              </p:nvPicPr>
              <p:blipFill>
                <a:blip r:embed="rId21"/>
                <a:stretch>
                  <a:fillRect/>
                </a:stretch>
              </p:blipFill>
              <p:spPr>
                <a:xfrm>
                  <a:off x="10857398" y="5453423"/>
                  <a:ext cx="13140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C3F297C1-6BA3-3038-0338-72CD8AAA2FFC}"/>
                    </a:ext>
                  </a:extLst>
                </p14:cNvPr>
                <p14:cNvContentPartPr/>
                <p14:nvPr/>
              </p14:nvContentPartPr>
              <p14:xfrm>
                <a:off x="11075918" y="5328503"/>
                <a:ext cx="167400" cy="384480"/>
              </p14:xfrm>
            </p:contentPart>
          </mc:Choice>
          <mc:Fallback>
            <p:pic>
              <p:nvPicPr>
                <p:cNvPr id="13" name="Ink 12">
                  <a:extLst>
                    <a:ext uri="{FF2B5EF4-FFF2-40B4-BE49-F238E27FC236}">
                      <a16:creationId xmlns:a16="http://schemas.microsoft.com/office/drawing/2014/main" id="{C3F297C1-6BA3-3038-0338-72CD8AAA2FFC}"/>
                    </a:ext>
                  </a:extLst>
                </p:cNvPr>
                <p:cNvPicPr/>
                <p:nvPr/>
              </p:nvPicPr>
              <p:blipFill>
                <a:blip r:embed="rId23"/>
                <a:stretch>
                  <a:fillRect/>
                </a:stretch>
              </p:blipFill>
              <p:spPr>
                <a:xfrm>
                  <a:off x="11066918" y="5319503"/>
                  <a:ext cx="185040" cy="4021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6" name="Ink 45">
                  <a:extLst>
                    <a:ext uri="{FF2B5EF4-FFF2-40B4-BE49-F238E27FC236}">
                      <a16:creationId xmlns:a16="http://schemas.microsoft.com/office/drawing/2014/main" id="{4AE4237D-1449-9F33-DEE6-C8D28D1CF516}"/>
                    </a:ext>
                  </a:extLst>
                </p14:cNvPr>
                <p14:cNvContentPartPr/>
                <p14:nvPr/>
              </p14:nvContentPartPr>
              <p14:xfrm>
                <a:off x="5751518" y="4465223"/>
                <a:ext cx="132480" cy="1667520"/>
              </p14:xfrm>
            </p:contentPart>
          </mc:Choice>
          <mc:Fallback>
            <p:pic>
              <p:nvPicPr>
                <p:cNvPr id="46" name="Ink 45">
                  <a:extLst>
                    <a:ext uri="{FF2B5EF4-FFF2-40B4-BE49-F238E27FC236}">
                      <a16:creationId xmlns:a16="http://schemas.microsoft.com/office/drawing/2014/main" id="{4AE4237D-1449-9F33-DEE6-C8D28D1CF516}"/>
                    </a:ext>
                  </a:extLst>
                </p:cNvPr>
                <p:cNvPicPr/>
                <p:nvPr/>
              </p:nvPicPr>
              <p:blipFill>
                <a:blip r:embed="rId25"/>
                <a:stretch>
                  <a:fillRect/>
                </a:stretch>
              </p:blipFill>
              <p:spPr>
                <a:xfrm>
                  <a:off x="5742878" y="4456583"/>
                  <a:ext cx="150120" cy="1685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01" name="Ink 100">
                  <a:extLst>
                    <a:ext uri="{FF2B5EF4-FFF2-40B4-BE49-F238E27FC236}">
                      <a16:creationId xmlns:a16="http://schemas.microsoft.com/office/drawing/2014/main" id="{16D78050-1A7C-66C4-C512-BF828E5617A7}"/>
                    </a:ext>
                  </a:extLst>
                </p14:cNvPr>
                <p14:cNvContentPartPr/>
                <p14:nvPr/>
              </p14:nvContentPartPr>
              <p14:xfrm>
                <a:off x="414158" y="5461703"/>
                <a:ext cx="376560" cy="382320"/>
              </p14:xfrm>
            </p:contentPart>
          </mc:Choice>
          <mc:Fallback>
            <p:pic>
              <p:nvPicPr>
                <p:cNvPr id="101" name="Ink 100">
                  <a:extLst>
                    <a:ext uri="{FF2B5EF4-FFF2-40B4-BE49-F238E27FC236}">
                      <a16:creationId xmlns:a16="http://schemas.microsoft.com/office/drawing/2014/main" id="{16D78050-1A7C-66C4-C512-BF828E5617A7}"/>
                    </a:ext>
                  </a:extLst>
                </p:cNvPr>
                <p:cNvPicPr/>
                <p:nvPr/>
              </p:nvPicPr>
              <p:blipFill>
                <a:blip r:embed="rId27"/>
                <a:stretch>
                  <a:fillRect/>
                </a:stretch>
              </p:blipFill>
              <p:spPr>
                <a:xfrm>
                  <a:off x="405158" y="5452703"/>
                  <a:ext cx="394200" cy="399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02" name="Ink 101">
                  <a:extLst>
                    <a:ext uri="{FF2B5EF4-FFF2-40B4-BE49-F238E27FC236}">
                      <a16:creationId xmlns:a16="http://schemas.microsoft.com/office/drawing/2014/main" id="{00B5E8FE-A41D-3EE6-85C3-90F2DBD17012}"/>
                    </a:ext>
                  </a:extLst>
                </p14:cNvPr>
                <p14:cNvContentPartPr/>
                <p14:nvPr/>
              </p14:nvContentPartPr>
              <p14:xfrm>
                <a:off x="429638" y="5818103"/>
                <a:ext cx="248040" cy="264960"/>
              </p14:xfrm>
            </p:contentPart>
          </mc:Choice>
          <mc:Fallback>
            <p:pic>
              <p:nvPicPr>
                <p:cNvPr id="102" name="Ink 101">
                  <a:extLst>
                    <a:ext uri="{FF2B5EF4-FFF2-40B4-BE49-F238E27FC236}">
                      <a16:creationId xmlns:a16="http://schemas.microsoft.com/office/drawing/2014/main" id="{00B5E8FE-A41D-3EE6-85C3-90F2DBD17012}"/>
                    </a:ext>
                  </a:extLst>
                </p:cNvPr>
                <p:cNvPicPr/>
                <p:nvPr/>
              </p:nvPicPr>
              <p:blipFill>
                <a:blip r:embed="rId29"/>
                <a:stretch>
                  <a:fillRect/>
                </a:stretch>
              </p:blipFill>
              <p:spPr>
                <a:xfrm>
                  <a:off x="420998" y="5809103"/>
                  <a:ext cx="26568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03" name="Ink 102">
                  <a:extLst>
                    <a:ext uri="{FF2B5EF4-FFF2-40B4-BE49-F238E27FC236}">
                      <a16:creationId xmlns:a16="http://schemas.microsoft.com/office/drawing/2014/main" id="{B7C5E45D-A684-A80B-2C09-93989739AA87}"/>
                    </a:ext>
                  </a:extLst>
                </p14:cNvPr>
                <p14:cNvContentPartPr/>
                <p14:nvPr/>
              </p14:nvContentPartPr>
              <p14:xfrm>
                <a:off x="901958" y="5449463"/>
                <a:ext cx="327960" cy="309600"/>
              </p14:xfrm>
            </p:contentPart>
          </mc:Choice>
          <mc:Fallback>
            <p:pic>
              <p:nvPicPr>
                <p:cNvPr id="103" name="Ink 102">
                  <a:extLst>
                    <a:ext uri="{FF2B5EF4-FFF2-40B4-BE49-F238E27FC236}">
                      <a16:creationId xmlns:a16="http://schemas.microsoft.com/office/drawing/2014/main" id="{B7C5E45D-A684-A80B-2C09-93989739AA87}"/>
                    </a:ext>
                  </a:extLst>
                </p:cNvPr>
                <p:cNvPicPr/>
                <p:nvPr/>
              </p:nvPicPr>
              <p:blipFill>
                <a:blip r:embed="rId31"/>
                <a:stretch>
                  <a:fillRect/>
                </a:stretch>
              </p:blipFill>
              <p:spPr>
                <a:xfrm>
                  <a:off x="892958" y="5440463"/>
                  <a:ext cx="34560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04" name="Ink 103">
                  <a:extLst>
                    <a:ext uri="{FF2B5EF4-FFF2-40B4-BE49-F238E27FC236}">
                      <a16:creationId xmlns:a16="http://schemas.microsoft.com/office/drawing/2014/main" id="{36675E91-A080-2558-C79C-D02D335953B8}"/>
                    </a:ext>
                  </a:extLst>
                </p14:cNvPr>
                <p14:cNvContentPartPr/>
                <p14:nvPr/>
              </p14:nvContentPartPr>
              <p14:xfrm>
                <a:off x="897278" y="5774543"/>
                <a:ext cx="264240" cy="295200"/>
              </p14:xfrm>
            </p:contentPart>
          </mc:Choice>
          <mc:Fallback>
            <p:pic>
              <p:nvPicPr>
                <p:cNvPr id="104" name="Ink 103">
                  <a:extLst>
                    <a:ext uri="{FF2B5EF4-FFF2-40B4-BE49-F238E27FC236}">
                      <a16:creationId xmlns:a16="http://schemas.microsoft.com/office/drawing/2014/main" id="{36675E91-A080-2558-C79C-D02D335953B8}"/>
                    </a:ext>
                  </a:extLst>
                </p:cNvPr>
                <p:cNvPicPr/>
                <p:nvPr/>
              </p:nvPicPr>
              <p:blipFill>
                <a:blip r:embed="rId33"/>
                <a:stretch>
                  <a:fillRect/>
                </a:stretch>
              </p:blipFill>
              <p:spPr>
                <a:xfrm>
                  <a:off x="888278" y="5765543"/>
                  <a:ext cx="28188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05" name="Ink 104">
                  <a:extLst>
                    <a:ext uri="{FF2B5EF4-FFF2-40B4-BE49-F238E27FC236}">
                      <a16:creationId xmlns:a16="http://schemas.microsoft.com/office/drawing/2014/main" id="{89A7AC17-8D5D-6871-E226-356964F8AD55}"/>
                    </a:ext>
                  </a:extLst>
                </p14:cNvPr>
                <p14:cNvContentPartPr/>
                <p14:nvPr/>
              </p14:nvContentPartPr>
              <p14:xfrm>
                <a:off x="1396598" y="5450183"/>
                <a:ext cx="295200" cy="313560"/>
              </p14:xfrm>
            </p:contentPart>
          </mc:Choice>
          <mc:Fallback>
            <p:pic>
              <p:nvPicPr>
                <p:cNvPr id="105" name="Ink 104">
                  <a:extLst>
                    <a:ext uri="{FF2B5EF4-FFF2-40B4-BE49-F238E27FC236}">
                      <a16:creationId xmlns:a16="http://schemas.microsoft.com/office/drawing/2014/main" id="{89A7AC17-8D5D-6871-E226-356964F8AD55}"/>
                    </a:ext>
                  </a:extLst>
                </p:cNvPr>
                <p:cNvPicPr/>
                <p:nvPr/>
              </p:nvPicPr>
              <p:blipFill>
                <a:blip r:embed="rId35"/>
                <a:stretch>
                  <a:fillRect/>
                </a:stretch>
              </p:blipFill>
              <p:spPr>
                <a:xfrm>
                  <a:off x="1387958" y="5441543"/>
                  <a:ext cx="31284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06" name="Ink 105">
                  <a:extLst>
                    <a:ext uri="{FF2B5EF4-FFF2-40B4-BE49-F238E27FC236}">
                      <a16:creationId xmlns:a16="http://schemas.microsoft.com/office/drawing/2014/main" id="{C332B8F6-D7E7-8F69-7389-9CBBCF21ED5C}"/>
                    </a:ext>
                  </a:extLst>
                </p14:cNvPr>
                <p14:cNvContentPartPr/>
                <p14:nvPr/>
              </p14:nvContentPartPr>
              <p14:xfrm>
                <a:off x="1434398" y="5730263"/>
                <a:ext cx="231120" cy="286920"/>
              </p14:xfrm>
            </p:contentPart>
          </mc:Choice>
          <mc:Fallback>
            <p:pic>
              <p:nvPicPr>
                <p:cNvPr id="106" name="Ink 105">
                  <a:extLst>
                    <a:ext uri="{FF2B5EF4-FFF2-40B4-BE49-F238E27FC236}">
                      <a16:creationId xmlns:a16="http://schemas.microsoft.com/office/drawing/2014/main" id="{C332B8F6-D7E7-8F69-7389-9CBBCF21ED5C}"/>
                    </a:ext>
                  </a:extLst>
                </p:cNvPr>
                <p:cNvPicPr/>
                <p:nvPr/>
              </p:nvPicPr>
              <p:blipFill>
                <a:blip r:embed="rId37"/>
                <a:stretch>
                  <a:fillRect/>
                </a:stretch>
              </p:blipFill>
              <p:spPr>
                <a:xfrm>
                  <a:off x="1425398" y="5721623"/>
                  <a:ext cx="24876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07" name="Ink 106">
                  <a:extLst>
                    <a:ext uri="{FF2B5EF4-FFF2-40B4-BE49-F238E27FC236}">
                      <a16:creationId xmlns:a16="http://schemas.microsoft.com/office/drawing/2014/main" id="{28742D9E-8701-8010-191F-1FF5744526DA}"/>
                    </a:ext>
                  </a:extLst>
                </p14:cNvPr>
                <p14:cNvContentPartPr/>
                <p14:nvPr/>
              </p14:nvContentPartPr>
              <p14:xfrm>
                <a:off x="1862798" y="5393303"/>
                <a:ext cx="305280" cy="320760"/>
              </p14:xfrm>
            </p:contentPart>
          </mc:Choice>
          <mc:Fallback>
            <p:pic>
              <p:nvPicPr>
                <p:cNvPr id="107" name="Ink 106">
                  <a:extLst>
                    <a:ext uri="{FF2B5EF4-FFF2-40B4-BE49-F238E27FC236}">
                      <a16:creationId xmlns:a16="http://schemas.microsoft.com/office/drawing/2014/main" id="{28742D9E-8701-8010-191F-1FF5744526DA}"/>
                    </a:ext>
                  </a:extLst>
                </p:cNvPr>
                <p:cNvPicPr/>
                <p:nvPr/>
              </p:nvPicPr>
              <p:blipFill>
                <a:blip r:embed="rId39"/>
                <a:stretch>
                  <a:fillRect/>
                </a:stretch>
              </p:blipFill>
              <p:spPr>
                <a:xfrm>
                  <a:off x="1853798" y="5384663"/>
                  <a:ext cx="32292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08" name="Ink 107">
                  <a:extLst>
                    <a:ext uri="{FF2B5EF4-FFF2-40B4-BE49-F238E27FC236}">
                      <a16:creationId xmlns:a16="http://schemas.microsoft.com/office/drawing/2014/main" id="{A8509D7C-69B1-0607-A16A-99C1F649B1AF}"/>
                    </a:ext>
                  </a:extLst>
                </p14:cNvPr>
                <p14:cNvContentPartPr/>
                <p14:nvPr/>
              </p14:nvContentPartPr>
              <p14:xfrm>
                <a:off x="1900598" y="5693183"/>
                <a:ext cx="248040" cy="331200"/>
              </p14:xfrm>
            </p:contentPart>
          </mc:Choice>
          <mc:Fallback>
            <p:pic>
              <p:nvPicPr>
                <p:cNvPr id="108" name="Ink 107">
                  <a:extLst>
                    <a:ext uri="{FF2B5EF4-FFF2-40B4-BE49-F238E27FC236}">
                      <a16:creationId xmlns:a16="http://schemas.microsoft.com/office/drawing/2014/main" id="{A8509D7C-69B1-0607-A16A-99C1F649B1AF}"/>
                    </a:ext>
                  </a:extLst>
                </p:cNvPr>
                <p:cNvPicPr/>
                <p:nvPr/>
              </p:nvPicPr>
              <p:blipFill>
                <a:blip r:embed="rId41"/>
                <a:stretch>
                  <a:fillRect/>
                </a:stretch>
              </p:blipFill>
              <p:spPr>
                <a:xfrm>
                  <a:off x="1891958" y="5684183"/>
                  <a:ext cx="26568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09" name="Ink 108">
                  <a:extLst>
                    <a:ext uri="{FF2B5EF4-FFF2-40B4-BE49-F238E27FC236}">
                      <a16:creationId xmlns:a16="http://schemas.microsoft.com/office/drawing/2014/main" id="{3491E379-E4C8-F119-A7A2-12E989B84173}"/>
                    </a:ext>
                  </a:extLst>
                </p14:cNvPr>
                <p14:cNvContentPartPr/>
                <p14:nvPr/>
              </p14:nvContentPartPr>
              <p14:xfrm>
                <a:off x="2424038" y="5400143"/>
                <a:ext cx="264600" cy="298080"/>
              </p14:xfrm>
            </p:contentPart>
          </mc:Choice>
          <mc:Fallback>
            <p:pic>
              <p:nvPicPr>
                <p:cNvPr id="109" name="Ink 108">
                  <a:extLst>
                    <a:ext uri="{FF2B5EF4-FFF2-40B4-BE49-F238E27FC236}">
                      <a16:creationId xmlns:a16="http://schemas.microsoft.com/office/drawing/2014/main" id="{3491E379-E4C8-F119-A7A2-12E989B84173}"/>
                    </a:ext>
                  </a:extLst>
                </p:cNvPr>
                <p:cNvPicPr/>
                <p:nvPr/>
              </p:nvPicPr>
              <p:blipFill>
                <a:blip r:embed="rId43"/>
                <a:stretch>
                  <a:fillRect/>
                </a:stretch>
              </p:blipFill>
              <p:spPr>
                <a:xfrm>
                  <a:off x="2415398" y="5391143"/>
                  <a:ext cx="28224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10" name="Ink 109">
                  <a:extLst>
                    <a:ext uri="{FF2B5EF4-FFF2-40B4-BE49-F238E27FC236}">
                      <a16:creationId xmlns:a16="http://schemas.microsoft.com/office/drawing/2014/main" id="{AB4260BE-2B60-D849-6B4C-165755A20B79}"/>
                    </a:ext>
                  </a:extLst>
                </p14:cNvPr>
                <p14:cNvContentPartPr/>
                <p14:nvPr/>
              </p14:nvContentPartPr>
              <p14:xfrm>
                <a:off x="2412518" y="5730263"/>
                <a:ext cx="267480" cy="318240"/>
              </p14:xfrm>
            </p:contentPart>
          </mc:Choice>
          <mc:Fallback>
            <p:pic>
              <p:nvPicPr>
                <p:cNvPr id="110" name="Ink 109">
                  <a:extLst>
                    <a:ext uri="{FF2B5EF4-FFF2-40B4-BE49-F238E27FC236}">
                      <a16:creationId xmlns:a16="http://schemas.microsoft.com/office/drawing/2014/main" id="{AB4260BE-2B60-D849-6B4C-165755A20B79}"/>
                    </a:ext>
                  </a:extLst>
                </p:cNvPr>
                <p:cNvPicPr/>
                <p:nvPr/>
              </p:nvPicPr>
              <p:blipFill>
                <a:blip r:embed="rId45"/>
                <a:stretch>
                  <a:fillRect/>
                </a:stretch>
              </p:blipFill>
              <p:spPr>
                <a:xfrm>
                  <a:off x="2403518" y="5721623"/>
                  <a:ext cx="28512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11" name="Ink 110">
                  <a:extLst>
                    <a:ext uri="{FF2B5EF4-FFF2-40B4-BE49-F238E27FC236}">
                      <a16:creationId xmlns:a16="http://schemas.microsoft.com/office/drawing/2014/main" id="{6B5922D3-CE48-172F-2365-A4C5F7C149A0}"/>
                    </a:ext>
                  </a:extLst>
                </p14:cNvPr>
                <p14:cNvContentPartPr/>
                <p14:nvPr/>
              </p14:nvContentPartPr>
              <p14:xfrm>
                <a:off x="2911118" y="5449103"/>
                <a:ext cx="252720" cy="283320"/>
              </p14:xfrm>
            </p:contentPart>
          </mc:Choice>
          <mc:Fallback>
            <p:pic>
              <p:nvPicPr>
                <p:cNvPr id="111" name="Ink 110">
                  <a:extLst>
                    <a:ext uri="{FF2B5EF4-FFF2-40B4-BE49-F238E27FC236}">
                      <a16:creationId xmlns:a16="http://schemas.microsoft.com/office/drawing/2014/main" id="{6B5922D3-CE48-172F-2365-A4C5F7C149A0}"/>
                    </a:ext>
                  </a:extLst>
                </p:cNvPr>
                <p:cNvPicPr/>
                <p:nvPr/>
              </p:nvPicPr>
              <p:blipFill>
                <a:blip r:embed="rId47"/>
                <a:stretch>
                  <a:fillRect/>
                </a:stretch>
              </p:blipFill>
              <p:spPr>
                <a:xfrm>
                  <a:off x="2902478" y="5440103"/>
                  <a:ext cx="27036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12" name="Ink 111">
                  <a:extLst>
                    <a:ext uri="{FF2B5EF4-FFF2-40B4-BE49-F238E27FC236}">
                      <a16:creationId xmlns:a16="http://schemas.microsoft.com/office/drawing/2014/main" id="{C3F35CA0-29DB-2B8A-0614-C0F15969AA02}"/>
                    </a:ext>
                  </a:extLst>
                </p14:cNvPr>
                <p14:cNvContentPartPr/>
                <p14:nvPr/>
              </p14:nvContentPartPr>
              <p14:xfrm>
                <a:off x="2956118" y="5738543"/>
                <a:ext cx="213120" cy="298440"/>
              </p14:xfrm>
            </p:contentPart>
          </mc:Choice>
          <mc:Fallback>
            <p:pic>
              <p:nvPicPr>
                <p:cNvPr id="112" name="Ink 111">
                  <a:extLst>
                    <a:ext uri="{FF2B5EF4-FFF2-40B4-BE49-F238E27FC236}">
                      <a16:creationId xmlns:a16="http://schemas.microsoft.com/office/drawing/2014/main" id="{C3F35CA0-29DB-2B8A-0614-C0F15969AA02}"/>
                    </a:ext>
                  </a:extLst>
                </p:cNvPr>
                <p:cNvPicPr/>
                <p:nvPr/>
              </p:nvPicPr>
              <p:blipFill>
                <a:blip r:embed="rId49"/>
                <a:stretch>
                  <a:fillRect/>
                </a:stretch>
              </p:blipFill>
              <p:spPr>
                <a:xfrm>
                  <a:off x="2947118" y="5729903"/>
                  <a:ext cx="23076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28" name="Ink 127">
                  <a:extLst>
                    <a:ext uri="{FF2B5EF4-FFF2-40B4-BE49-F238E27FC236}">
                      <a16:creationId xmlns:a16="http://schemas.microsoft.com/office/drawing/2014/main" id="{A74D68AF-3A36-2DBD-9FED-282B7B3E8D4C}"/>
                    </a:ext>
                  </a:extLst>
                </p14:cNvPr>
                <p14:cNvContentPartPr/>
                <p14:nvPr/>
              </p14:nvContentPartPr>
              <p14:xfrm>
                <a:off x="338198" y="5920343"/>
                <a:ext cx="3567600" cy="399960"/>
              </p14:xfrm>
            </p:contentPart>
          </mc:Choice>
          <mc:Fallback>
            <p:pic>
              <p:nvPicPr>
                <p:cNvPr id="128" name="Ink 127">
                  <a:extLst>
                    <a:ext uri="{FF2B5EF4-FFF2-40B4-BE49-F238E27FC236}">
                      <a16:creationId xmlns:a16="http://schemas.microsoft.com/office/drawing/2014/main" id="{A74D68AF-3A36-2DBD-9FED-282B7B3E8D4C}"/>
                    </a:ext>
                  </a:extLst>
                </p:cNvPr>
                <p:cNvPicPr/>
                <p:nvPr/>
              </p:nvPicPr>
              <p:blipFill>
                <a:blip r:embed="rId51"/>
                <a:stretch>
                  <a:fillRect/>
                </a:stretch>
              </p:blipFill>
              <p:spPr>
                <a:xfrm>
                  <a:off x="329198" y="5911703"/>
                  <a:ext cx="3585240" cy="4176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29" name="Ink 128">
                  <a:extLst>
                    <a:ext uri="{FF2B5EF4-FFF2-40B4-BE49-F238E27FC236}">
                      <a16:creationId xmlns:a16="http://schemas.microsoft.com/office/drawing/2014/main" id="{5112B455-1649-3D8C-AED6-019988702EF8}"/>
                    </a:ext>
                  </a:extLst>
                </p14:cNvPr>
                <p14:cNvContentPartPr/>
                <p14:nvPr/>
              </p14:nvContentPartPr>
              <p14:xfrm>
                <a:off x="2291918" y="5970023"/>
                <a:ext cx="4410720" cy="620280"/>
              </p14:xfrm>
            </p:contentPart>
          </mc:Choice>
          <mc:Fallback>
            <p:pic>
              <p:nvPicPr>
                <p:cNvPr id="129" name="Ink 128">
                  <a:extLst>
                    <a:ext uri="{FF2B5EF4-FFF2-40B4-BE49-F238E27FC236}">
                      <a16:creationId xmlns:a16="http://schemas.microsoft.com/office/drawing/2014/main" id="{5112B455-1649-3D8C-AED6-019988702EF8}"/>
                    </a:ext>
                  </a:extLst>
                </p:cNvPr>
                <p:cNvPicPr/>
                <p:nvPr/>
              </p:nvPicPr>
              <p:blipFill>
                <a:blip r:embed="rId53"/>
                <a:stretch>
                  <a:fillRect/>
                </a:stretch>
              </p:blipFill>
              <p:spPr>
                <a:xfrm>
                  <a:off x="2283278" y="5961383"/>
                  <a:ext cx="4428360" cy="637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30" name="Ink 129">
                  <a:extLst>
                    <a:ext uri="{FF2B5EF4-FFF2-40B4-BE49-F238E27FC236}">
                      <a16:creationId xmlns:a16="http://schemas.microsoft.com/office/drawing/2014/main" id="{1EA6C1DB-00A8-D85B-C45B-4BFAC057BD9F}"/>
                    </a:ext>
                  </a:extLst>
                </p14:cNvPr>
                <p14:cNvContentPartPr/>
                <p14:nvPr/>
              </p14:nvContentPartPr>
              <p14:xfrm>
                <a:off x="6520478" y="5861303"/>
                <a:ext cx="459360" cy="237960"/>
              </p14:xfrm>
            </p:contentPart>
          </mc:Choice>
          <mc:Fallback>
            <p:pic>
              <p:nvPicPr>
                <p:cNvPr id="130" name="Ink 129">
                  <a:extLst>
                    <a:ext uri="{FF2B5EF4-FFF2-40B4-BE49-F238E27FC236}">
                      <a16:creationId xmlns:a16="http://schemas.microsoft.com/office/drawing/2014/main" id="{1EA6C1DB-00A8-D85B-C45B-4BFAC057BD9F}"/>
                    </a:ext>
                  </a:extLst>
                </p:cNvPr>
                <p:cNvPicPr/>
                <p:nvPr/>
              </p:nvPicPr>
              <p:blipFill>
                <a:blip r:embed="rId55"/>
                <a:stretch>
                  <a:fillRect/>
                </a:stretch>
              </p:blipFill>
              <p:spPr>
                <a:xfrm>
                  <a:off x="6511838" y="5852303"/>
                  <a:ext cx="47700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5" name="Ink 44">
                  <a:extLst>
                    <a:ext uri="{FF2B5EF4-FFF2-40B4-BE49-F238E27FC236}">
                      <a16:creationId xmlns:a16="http://schemas.microsoft.com/office/drawing/2014/main" id="{AEF945BF-F944-ACAA-F496-4B22D5EA1DE9}"/>
                    </a:ext>
                  </a:extLst>
                </p14:cNvPr>
                <p14:cNvContentPartPr/>
                <p14:nvPr/>
              </p14:nvContentPartPr>
              <p14:xfrm>
                <a:off x="5792918" y="3632183"/>
                <a:ext cx="12240" cy="269640"/>
              </p14:xfrm>
            </p:contentPart>
          </mc:Choice>
          <mc:Fallback>
            <p:pic>
              <p:nvPicPr>
                <p:cNvPr id="45" name="Ink 44">
                  <a:extLst>
                    <a:ext uri="{FF2B5EF4-FFF2-40B4-BE49-F238E27FC236}">
                      <a16:creationId xmlns:a16="http://schemas.microsoft.com/office/drawing/2014/main" id="{AEF945BF-F944-ACAA-F496-4B22D5EA1DE9}"/>
                    </a:ext>
                  </a:extLst>
                </p:cNvPr>
                <p:cNvPicPr/>
                <p:nvPr/>
              </p:nvPicPr>
              <p:blipFill>
                <a:blip r:embed="rId57"/>
                <a:stretch>
                  <a:fillRect/>
                </a:stretch>
              </p:blipFill>
              <p:spPr>
                <a:xfrm>
                  <a:off x="5784278" y="3623543"/>
                  <a:ext cx="29880" cy="2872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5" name="Ink 14">
                  <a:extLst>
                    <a:ext uri="{FF2B5EF4-FFF2-40B4-BE49-F238E27FC236}">
                      <a16:creationId xmlns:a16="http://schemas.microsoft.com/office/drawing/2014/main" id="{FA72CCE3-B4FC-4FD6-96FC-FCC00450FAFC}"/>
                    </a:ext>
                  </a:extLst>
                </p14:cNvPr>
                <p14:cNvContentPartPr/>
                <p14:nvPr/>
              </p14:nvContentPartPr>
              <p14:xfrm>
                <a:off x="9121478" y="1956383"/>
                <a:ext cx="3960" cy="4320"/>
              </p14:xfrm>
            </p:contentPart>
          </mc:Choice>
          <mc:Fallback>
            <p:pic>
              <p:nvPicPr>
                <p:cNvPr id="15" name="Ink 14">
                  <a:extLst>
                    <a:ext uri="{FF2B5EF4-FFF2-40B4-BE49-F238E27FC236}">
                      <a16:creationId xmlns:a16="http://schemas.microsoft.com/office/drawing/2014/main" id="{FA72CCE3-B4FC-4FD6-96FC-FCC00450FAFC}"/>
                    </a:ext>
                  </a:extLst>
                </p:cNvPr>
                <p:cNvPicPr/>
                <p:nvPr/>
              </p:nvPicPr>
              <p:blipFill>
                <a:blip r:embed="rId3"/>
                <a:stretch>
                  <a:fillRect/>
                </a:stretch>
              </p:blipFill>
              <p:spPr>
                <a:xfrm>
                  <a:off x="9112838" y="1947383"/>
                  <a:ext cx="2160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16" name="Ink 15">
                  <a:extLst>
                    <a:ext uri="{FF2B5EF4-FFF2-40B4-BE49-F238E27FC236}">
                      <a16:creationId xmlns:a16="http://schemas.microsoft.com/office/drawing/2014/main" id="{6E026A88-4761-5338-97E0-6CA1722E3683}"/>
                    </a:ext>
                  </a:extLst>
                </p14:cNvPr>
                <p14:cNvContentPartPr/>
                <p14:nvPr/>
              </p14:nvContentPartPr>
              <p14:xfrm>
                <a:off x="8945798" y="1929383"/>
                <a:ext cx="2376360" cy="380880"/>
              </p14:xfrm>
            </p:contentPart>
          </mc:Choice>
          <mc:Fallback>
            <p:pic>
              <p:nvPicPr>
                <p:cNvPr id="16" name="Ink 15">
                  <a:extLst>
                    <a:ext uri="{FF2B5EF4-FFF2-40B4-BE49-F238E27FC236}">
                      <a16:creationId xmlns:a16="http://schemas.microsoft.com/office/drawing/2014/main" id="{6E026A88-4761-5338-97E0-6CA1722E3683}"/>
                    </a:ext>
                  </a:extLst>
                </p:cNvPr>
                <p:cNvPicPr/>
                <p:nvPr/>
              </p:nvPicPr>
              <p:blipFill>
                <a:blip r:embed="rId60"/>
                <a:stretch>
                  <a:fillRect/>
                </a:stretch>
              </p:blipFill>
              <p:spPr>
                <a:xfrm>
                  <a:off x="8936798" y="1920743"/>
                  <a:ext cx="2394000" cy="3985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17" name="Ink 16">
                  <a:extLst>
                    <a:ext uri="{FF2B5EF4-FFF2-40B4-BE49-F238E27FC236}">
                      <a16:creationId xmlns:a16="http://schemas.microsoft.com/office/drawing/2014/main" id="{4B4DFCAF-7C7D-FE85-EDB3-E9DC0749692D}"/>
                    </a:ext>
                  </a:extLst>
                </p14:cNvPr>
                <p14:cNvContentPartPr/>
                <p14:nvPr/>
              </p14:nvContentPartPr>
              <p14:xfrm>
                <a:off x="8767598" y="2154383"/>
                <a:ext cx="2416320" cy="739080"/>
              </p14:xfrm>
            </p:contentPart>
          </mc:Choice>
          <mc:Fallback>
            <p:pic>
              <p:nvPicPr>
                <p:cNvPr id="17" name="Ink 16">
                  <a:extLst>
                    <a:ext uri="{FF2B5EF4-FFF2-40B4-BE49-F238E27FC236}">
                      <a16:creationId xmlns:a16="http://schemas.microsoft.com/office/drawing/2014/main" id="{4B4DFCAF-7C7D-FE85-EDB3-E9DC0749692D}"/>
                    </a:ext>
                  </a:extLst>
                </p:cNvPr>
                <p:cNvPicPr/>
                <p:nvPr/>
              </p:nvPicPr>
              <p:blipFill>
                <a:blip r:embed="rId62"/>
                <a:stretch>
                  <a:fillRect/>
                </a:stretch>
              </p:blipFill>
              <p:spPr>
                <a:xfrm>
                  <a:off x="8758958" y="2145743"/>
                  <a:ext cx="2433960" cy="7567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8" name="Ink 17">
                  <a:extLst>
                    <a:ext uri="{FF2B5EF4-FFF2-40B4-BE49-F238E27FC236}">
                      <a16:creationId xmlns:a16="http://schemas.microsoft.com/office/drawing/2014/main" id="{A46A42CD-C1B4-1119-D30C-BF003D8F3247}"/>
                    </a:ext>
                  </a:extLst>
                </p14:cNvPr>
                <p14:cNvContentPartPr/>
                <p14:nvPr/>
              </p14:nvContentPartPr>
              <p14:xfrm>
                <a:off x="11054318" y="2037743"/>
                <a:ext cx="3960" cy="10440"/>
              </p14:xfrm>
            </p:contentPart>
          </mc:Choice>
          <mc:Fallback>
            <p:pic>
              <p:nvPicPr>
                <p:cNvPr id="18" name="Ink 17">
                  <a:extLst>
                    <a:ext uri="{FF2B5EF4-FFF2-40B4-BE49-F238E27FC236}">
                      <a16:creationId xmlns:a16="http://schemas.microsoft.com/office/drawing/2014/main" id="{A46A42CD-C1B4-1119-D30C-BF003D8F3247}"/>
                    </a:ext>
                  </a:extLst>
                </p:cNvPr>
                <p:cNvPicPr/>
                <p:nvPr/>
              </p:nvPicPr>
              <p:blipFill>
                <a:blip r:embed="rId64"/>
                <a:stretch>
                  <a:fillRect/>
                </a:stretch>
              </p:blipFill>
              <p:spPr>
                <a:xfrm>
                  <a:off x="11045318" y="2028743"/>
                  <a:ext cx="216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19" name="Ink 18">
                  <a:extLst>
                    <a:ext uri="{FF2B5EF4-FFF2-40B4-BE49-F238E27FC236}">
                      <a16:creationId xmlns:a16="http://schemas.microsoft.com/office/drawing/2014/main" id="{E4A15BFE-C572-AEE9-AA9C-082AF78F80B9}"/>
                    </a:ext>
                  </a:extLst>
                </p14:cNvPr>
                <p14:cNvContentPartPr/>
                <p14:nvPr/>
              </p14:nvContentPartPr>
              <p14:xfrm>
                <a:off x="11016158" y="2053943"/>
                <a:ext cx="50760" cy="723240"/>
              </p14:xfrm>
            </p:contentPart>
          </mc:Choice>
          <mc:Fallback>
            <p:pic>
              <p:nvPicPr>
                <p:cNvPr id="19" name="Ink 18">
                  <a:extLst>
                    <a:ext uri="{FF2B5EF4-FFF2-40B4-BE49-F238E27FC236}">
                      <a16:creationId xmlns:a16="http://schemas.microsoft.com/office/drawing/2014/main" id="{E4A15BFE-C572-AEE9-AA9C-082AF78F80B9}"/>
                    </a:ext>
                  </a:extLst>
                </p:cNvPr>
                <p:cNvPicPr/>
                <p:nvPr/>
              </p:nvPicPr>
              <p:blipFill>
                <a:blip r:embed="rId66"/>
                <a:stretch>
                  <a:fillRect/>
                </a:stretch>
              </p:blipFill>
              <p:spPr>
                <a:xfrm>
                  <a:off x="11007158" y="2045303"/>
                  <a:ext cx="68400" cy="7408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20" name="Ink 19">
                  <a:extLst>
                    <a:ext uri="{FF2B5EF4-FFF2-40B4-BE49-F238E27FC236}">
                      <a16:creationId xmlns:a16="http://schemas.microsoft.com/office/drawing/2014/main" id="{CEE2EC81-7E72-9BCB-1416-B400D6B86213}"/>
                    </a:ext>
                  </a:extLst>
                </p14:cNvPr>
                <p14:cNvContentPartPr/>
                <p14:nvPr/>
              </p14:nvContentPartPr>
              <p14:xfrm>
                <a:off x="9284558" y="2393423"/>
                <a:ext cx="16200" cy="270360"/>
              </p14:xfrm>
            </p:contentPart>
          </mc:Choice>
          <mc:Fallback>
            <p:pic>
              <p:nvPicPr>
                <p:cNvPr id="20" name="Ink 19">
                  <a:extLst>
                    <a:ext uri="{FF2B5EF4-FFF2-40B4-BE49-F238E27FC236}">
                      <a16:creationId xmlns:a16="http://schemas.microsoft.com/office/drawing/2014/main" id="{CEE2EC81-7E72-9BCB-1416-B400D6B86213}"/>
                    </a:ext>
                  </a:extLst>
                </p:cNvPr>
                <p:cNvPicPr/>
                <p:nvPr/>
              </p:nvPicPr>
              <p:blipFill>
                <a:blip r:embed="rId68"/>
                <a:stretch>
                  <a:fillRect/>
                </a:stretch>
              </p:blipFill>
              <p:spPr>
                <a:xfrm>
                  <a:off x="9275558" y="2384423"/>
                  <a:ext cx="3384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21" name="Ink 20">
                  <a:extLst>
                    <a:ext uri="{FF2B5EF4-FFF2-40B4-BE49-F238E27FC236}">
                      <a16:creationId xmlns:a16="http://schemas.microsoft.com/office/drawing/2014/main" id="{7AA41109-FC64-0A40-9F41-4DDC9506CCB4}"/>
                    </a:ext>
                  </a:extLst>
                </p14:cNvPr>
                <p14:cNvContentPartPr/>
                <p14:nvPr/>
              </p14:nvContentPartPr>
              <p14:xfrm>
                <a:off x="9275198" y="2458223"/>
                <a:ext cx="152280" cy="249840"/>
              </p14:xfrm>
            </p:contentPart>
          </mc:Choice>
          <mc:Fallback>
            <p:pic>
              <p:nvPicPr>
                <p:cNvPr id="21" name="Ink 20">
                  <a:extLst>
                    <a:ext uri="{FF2B5EF4-FFF2-40B4-BE49-F238E27FC236}">
                      <a16:creationId xmlns:a16="http://schemas.microsoft.com/office/drawing/2014/main" id="{7AA41109-FC64-0A40-9F41-4DDC9506CCB4}"/>
                    </a:ext>
                  </a:extLst>
                </p:cNvPr>
                <p:cNvPicPr/>
                <p:nvPr/>
              </p:nvPicPr>
              <p:blipFill>
                <a:blip r:embed="rId70"/>
                <a:stretch>
                  <a:fillRect/>
                </a:stretch>
              </p:blipFill>
              <p:spPr>
                <a:xfrm>
                  <a:off x="9266558" y="2449223"/>
                  <a:ext cx="16992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22" name="Ink 21">
                  <a:extLst>
                    <a:ext uri="{FF2B5EF4-FFF2-40B4-BE49-F238E27FC236}">
                      <a16:creationId xmlns:a16="http://schemas.microsoft.com/office/drawing/2014/main" id="{CF993955-A45E-8E46-EA38-1D90D5DABDB5}"/>
                    </a:ext>
                  </a:extLst>
                </p14:cNvPr>
                <p14:cNvContentPartPr/>
                <p14:nvPr/>
              </p14:nvContentPartPr>
              <p14:xfrm>
                <a:off x="9489398" y="2441663"/>
                <a:ext cx="126000" cy="245160"/>
              </p14:xfrm>
            </p:contentPart>
          </mc:Choice>
          <mc:Fallback>
            <p:pic>
              <p:nvPicPr>
                <p:cNvPr id="22" name="Ink 21">
                  <a:extLst>
                    <a:ext uri="{FF2B5EF4-FFF2-40B4-BE49-F238E27FC236}">
                      <a16:creationId xmlns:a16="http://schemas.microsoft.com/office/drawing/2014/main" id="{CF993955-A45E-8E46-EA38-1D90D5DABDB5}"/>
                    </a:ext>
                  </a:extLst>
                </p:cNvPr>
                <p:cNvPicPr/>
                <p:nvPr/>
              </p:nvPicPr>
              <p:blipFill>
                <a:blip r:embed="rId72"/>
                <a:stretch>
                  <a:fillRect/>
                </a:stretch>
              </p:blipFill>
              <p:spPr>
                <a:xfrm>
                  <a:off x="9480398" y="2432663"/>
                  <a:ext cx="14364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23" name="Ink 22">
                  <a:extLst>
                    <a:ext uri="{FF2B5EF4-FFF2-40B4-BE49-F238E27FC236}">
                      <a16:creationId xmlns:a16="http://schemas.microsoft.com/office/drawing/2014/main" id="{2A7BBEC0-DF69-76A4-6485-617554C05ADB}"/>
                    </a:ext>
                  </a:extLst>
                </p14:cNvPr>
                <p14:cNvContentPartPr/>
                <p14:nvPr/>
              </p14:nvContentPartPr>
              <p14:xfrm>
                <a:off x="9500558" y="2577743"/>
                <a:ext cx="210600" cy="21600"/>
              </p14:xfrm>
            </p:contentPart>
          </mc:Choice>
          <mc:Fallback>
            <p:pic>
              <p:nvPicPr>
                <p:cNvPr id="23" name="Ink 22">
                  <a:extLst>
                    <a:ext uri="{FF2B5EF4-FFF2-40B4-BE49-F238E27FC236}">
                      <a16:creationId xmlns:a16="http://schemas.microsoft.com/office/drawing/2014/main" id="{2A7BBEC0-DF69-76A4-6485-617554C05ADB}"/>
                    </a:ext>
                  </a:extLst>
                </p:cNvPr>
                <p:cNvPicPr/>
                <p:nvPr/>
              </p:nvPicPr>
              <p:blipFill>
                <a:blip r:embed="rId74"/>
                <a:stretch>
                  <a:fillRect/>
                </a:stretch>
              </p:blipFill>
              <p:spPr>
                <a:xfrm>
                  <a:off x="9491918" y="2568743"/>
                  <a:ext cx="22824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24" name="Ink 23">
                  <a:extLst>
                    <a:ext uri="{FF2B5EF4-FFF2-40B4-BE49-F238E27FC236}">
                      <a16:creationId xmlns:a16="http://schemas.microsoft.com/office/drawing/2014/main" id="{81EE284C-28ED-9D31-1C2A-E7CC941A9103}"/>
                    </a:ext>
                  </a:extLst>
                </p14:cNvPr>
                <p14:cNvContentPartPr/>
                <p14:nvPr/>
              </p14:nvContentPartPr>
              <p14:xfrm>
                <a:off x="9677318" y="2478383"/>
                <a:ext cx="43200" cy="197640"/>
              </p14:xfrm>
            </p:contentPart>
          </mc:Choice>
          <mc:Fallback>
            <p:pic>
              <p:nvPicPr>
                <p:cNvPr id="24" name="Ink 23">
                  <a:extLst>
                    <a:ext uri="{FF2B5EF4-FFF2-40B4-BE49-F238E27FC236}">
                      <a16:creationId xmlns:a16="http://schemas.microsoft.com/office/drawing/2014/main" id="{81EE284C-28ED-9D31-1C2A-E7CC941A9103}"/>
                    </a:ext>
                  </a:extLst>
                </p:cNvPr>
                <p:cNvPicPr/>
                <p:nvPr/>
              </p:nvPicPr>
              <p:blipFill>
                <a:blip r:embed="rId76"/>
                <a:stretch>
                  <a:fillRect/>
                </a:stretch>
              </p:blipFill>
              <p:spPr>
                <a:xfrm>
                  <a:off x="9668318" y="2469743"/>
                  <a:ext cx="6084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25" name="Ink 24">
                  <a:extLst>
                    <a:ext uri="{FF2B5EF4-FFF2-40B4-BE49-F238E27FC236}">
                      <a16:creationId xmlns:a16="http://schemas.microsoft.com/office/drawing/2014/main" id="{13CA0072-337B-9B93-EFF0-D8905589C989}"/>
                    </a:ext>
                  </a:extLst>
                </p14:cNvPr>
                <p14:cNvContentPartPr/>
                <p14:nvPr/>
              </p14:nvContentPartPr>
              <p14:xfrm>
                <a:off x="9738518" y="2439143"/>
                <a:ext cx="88920" cy="221400"/>
              </p14:xfrm>
            </p:contentPart>
          </mc:Choice>
          <mc:Fallback>
            <p:pic>
              <p:nvPicPr>
                <p:cNvPr id="25" name="Ink 24">
                  <a:extLst>
                    <a:ext uri="{FF2B5EF4-FFF2-40B4-BE49-F238E27FC236}">
                      <a16:creationId xmlns:a16="http://schemas.microsoft.com/office/drawing/2014/main" id="{13CA0072-337B-9B93-EFF0-D8905589C989}"/>
                    </a:ext>
                  </a:extLst>
                </p:cNvPr>
                <p:cNvPicPr/>
                <p:nvPr/>
              </p:nvPicPr>
              <p:blipFill>
                <a:blip r:embed="rId78"/>
                <a:stretch>
                  <a:fillRect/>
                </a:stretch>
              </p:blipFill>
              <p:spPr>
                <a:xfrm>
                  <a:off x="9729878" y="2430143"/>
                  <a:ext cx="10656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26" name="Ink 25">
                  <a:extLst>
                    <a:ext uri="{FF2B5EF4-FFF2-40B4-BE49-F238E27FC236}">
                      <a16:creationId xmlns:a16="http://schemas.microsoft.com/office/drawing/2014/main" id="{5463BC51-C324-E1CB-CB36-32AF34C59032}"/>
                    </a:ext>
                  </a:extLst>
                </p14:cNvPr>
                <p14:cNvContentPartPr/>
                <p14:nvPr/>
              </p14:nvContentPartPr>
              <p14:xfrm>
                <a:off x="9877118" y="2471183"/>
                <a:ext cx="94320" cy="193320"/>
              </p14:xfrm>
            </p:contentPart>
          </mc:Choice>
          <mc:Fallback>
            <p:pic>
              <p:nvPicPr>
                <p:cNvPr id="26" name="Ink 25">
                  <a:extLst>
                    <a:ext uri="{FF2B5EF4-FFF2-40B4-BE49-F238E27FC236}">
                      <a16:creationId xmlns:a16="http://schemas.microsoft.com/office/drawing/2014/main" id="{5463BC51-C324-E1CB-CB36-32AF34C59032}"/>
                    </a:ext>
                  </a:extLst>
                </p:cNvPr>
                <p:cNvPicPr/>
                <p:nvPr/>
              </p:nvPicPr>
              <p:blipFill>
                <a:blip r:embed="rId80"/>
                <a:stretch>
                  <a:fillRect/>
                </a:stretch>
              </p:blipFill>
              <p:spPr>
                <a:xfrm>
                  <a:off x="9868118" y="2462543"/>
                  <a:ext cx="11196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27" name="Ink 26">
                  <a:extLst>
                    <a:ext uri="{FF2B5EF4-FFF2-40B4-BE49-F238E27FC236}">
                      <a16:creationId xmlns:a16="http://schemas.microsoft.com/office/drawing/2014/main" id="{F47EA40A-0C90-304A-BA48-B02B58228EED}"/>
                    </a:ext>
                  </a:extLst>
                </p14:cNvPr>
                <p14:cNvContentPartPr/>
                <p14:nvPr/>
              </p14:nvContentPartPr>
              <p14:xfrm>
                <a:off x="9895118" y="2536703"/>
                <a:ext cx="105840" cy="24840"/>
              </p14:xfrm>
            </p:contentPart>
          </mc:Choice>
          <mc:Fallback>
            <p:pic>
              <p:nvPicPr>
                <p:cNvPr id="27" name="Ink 26">
                  <a:extLst>
                    <a:ext uri="{FF2B5EF4-FFF2-40B4-BE49-F238E27FC236}">
                      <a16:creationId xmlns:a16="http://schemas.microsoft.com/office/drawing/2014/main" id="{F47EA40A-0C90-304A-BA48-B02B58228EED}"/>
                    </a:ext>
                  </a:extLst>
                </p:cNvPr>
                <p:cNvPicPr/>
                <p:nvPr/>
              </p:nvPicPr>
              <p:blipFill>
                <a:blip r:embed="rId82"/>
                <a:stretch>
                  <a:fillRect/>
                </a:stretch>
              </p:blipFill>
              <p:spPr>
                <a:xfrm>
                  <a:off x="9886478" y="2528063"/>
                  <a:ext cx="12348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28" name="Ink 27">
                  <a:extLst>
                    <a:ext uri="{FF2B5EF4-FFF2-40B4-BE49-F238E27FC236}">
                      <a16:creationId xmlns:a16="http://schemas.microsoft.com/office/drawing/2014/main" id="{2BC40F19-2107-EF5A-E6D8-029FD291DD72}"/>
                    </a:ext>
                  </a:extLst>
                </p14:cNvPr>
                <p14:cNvContentPartPr/>
                <p14:nvPr/>
              </p14:nvContentPartPr>
              <p14:xfrm>
                <a:off x="10178798" y="2430143"/>
                <a:ext cx="131400" cy="276120"/>
              </p14:xfrm>
            </p:contentPart>
          </mc:Choice>
          <mc:Fallback>
            <p:pic>
              <p:nvPicPr>
                <p:cNvPr id="28" name="Ink 27">
                  <a:extLst>
                    <a:ext uri="{FF2B5EF4-FFF2-40B4-BE49-F238E27FC236}">
                      <a16:creationId xmlns:a16="http://schemas.microsoft.com/office/drawing/2014/main" id="{2BC40F19-2107-EF5A-E6D8-029FD291DD72}"/>
                    </a:ext>
                  </a:extLst>
                </p:cNvPr>
                <p:cNvPicPr/>
                <p:nvPr/>
              </p:nvPicPr>
              <p:blipFill>
                <a:blip r:embed="rId84"/>
                <a:stretch>
                  <a:fillRect/>
                </a:stretch>
              </p:blipFill>
              <p:spPr>
                <a:xfrm>
                  <a:off x="10169798" y="2421143"/>
                  <a:ext cx="14904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29" name="Ink 28">
                  <a:extLst>
                    <a:ext uri="{FF2B5EF4-FFF2-40B4-BE49-F238E27FC236}">
                      <a16:creationId xmlns:a16="http://schemas.microsoft.com/office/drawing/2014/main" id="{DF944917-8A6A-5E49-6039-25AD5A65212A}"/>
                    </a:ext>
                  </a:extLst>
                </p14:cNvPr>
                <p14:cNvContentPartPr/>
                <p14:nvPr/>
              </p14:nvContentPartPr>
              <p14:xfrm>
                <a:off x="10409198" y="2417903"/>
                <a:ext cx="50040" cy="271800"/>
              </p14:xfrm>
            </p:contentPart>
          </mc:Choice>
          <mc:Fallback>
            <p:pic>
              <p:nvPicPr>
                <p:cNvPr id="29" name="Ink 28">
                  <a:extLst>
                    <a:ext uri="{FF2B5EF4-FFF2-40B4-BE49-F238E27FC236}">
                      <a16:creationId xmlns:a16="http://schemas.microsoft.com/office/drawing/2014/main" id="{DF944917-8A6A-5E49-6039-25AD5A65212A}"/>
                    </a:ext>
                  </a:extLst>
                </p:cNvPr>
                <p:cNvPicPr/>
                <p:nvPr/>
              </p:nvPicPr>
              <p:blipFill>
                <a:blip r:embed="rId86"/>
                <a:stretch>
                  <a:fillRect/>
                </a:stretch>
              </p:blipFill>
              <p:spPr>
                <a:xfrm>
                  <a:off x="10400558" y="2409263"/>
                  <a:ext cx="6768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30" name="Ink 29">
                  <a:extLst>
                    <a:ext uri="{FF2B5EF4-FFF2-40B4-BE49-F238E27FC236}">
                      <a16:creationId xmlns:a16="http://schemas.microsoft.com/office/drawing/2014/main" id="{F63624D9-D07D-4A58-E449-48A8F23C6D24}"/>
                    </a:ext>
                  </a:extLst>
                </p14:cNvPr>
                <p14:cNvContentPartPr/>
                <p14:nvPr/>
              </p14:nvContentPartPr>
              <p14:xfrm>
                <a:off x="10508918" y="2537063"/>
                <a:ext cx="200520" cy="149760"/>
              </p14:xfrm>
            </p:contentPart>
          </mc:Choice>
          <mc:Fallback>
            <p:pic>
              <p:nvPicPr>
                <p:cNvPr id="30" name="Ink 29">
                  <a:extLst>
                    <a:ext uri="{FF2B5EF4-FFF2-40B4-BE49-F238E27FC236}">
                      <a16:creationId xmlns:a16="http://schemas.microsoft.com/office/drawing/2014/main" id="{F63624D9-D07D-4A58-E449-48A8F23C6D24}"/>
                    </a:ext>
                  </a:extLst>
                </p:cNvPr>
                <p:cNvPicPr/>
                <p:nvPr/>
              </p:nvPicPr>
              <p:blipFill>
                <a:blip r:embed="rId88"/>
                <a:stretch>
                  <a:fillRect/>
                </a:stretch>
              </p:blipFill>
              <p:spPr>
                <a:xfrm>
                  <a:off x="10499918" y="2528423"/>
                  <a:ext cx="21816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31" name="Ink 30">
                  <a:extLst>
                    <a:ext uri="{FF2B5EF4-FFF2-40B4-BE49-F238E27FC236}">
                      <a16:creationId xmlns:a16="http://schemas.microsoft.com/office/drawing/2014/main" id="{41D34DB4-2480-0A70-87F9-FEF19540470D}"/>
                    </a:ext>
                  </a:extLst>
                </p14:cNvPr>
                <p14:cNvContentPartPr/>
                <p14:nvPr/>
              </p14:nvContentPartPr>
              <p14:xfrm>
                <a:off x="10778198" y="2442023"/>
                <a:ext cx="102600" cy="253080"/>
              </p14:xfrm>
            </p:contentPart>
          </mc:Choice>
          <mc:Fallback>
            <p:pic>
              <p:nvPicPr>
                <p:cNvPr id="31" name="Ink 30">
                  <a:extLst>
                    <a:ext uri="{FF2B5EF4-FFF2-40B4-BE49-F238E27FC236}">
                      <a16:creationId xmlns:a16="http://schemas.microsoft.com/office/drawing/2014/main" id="{41D34DB4-2480-0A70-87F9-FEF19540470D}"/>
                    </a:ext>
                  </a:extLst>
                </p:cNvPr>
                <p:cNvPicPr/>
                <p:nvPr/>
              </p:nvPicPr>
              <p:blipFill>
                <a:blip r:embed="rId90"/>
                <a:stretch>
                  <a:fillRect/>
                </a:stretch>
              </p:blipFill>
              <p:spPr>
                <a:xfrm>
                  <a:off x="10769558" y="2433383"/>
                  <a:ext cx="12024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33" name="Ink 32">
                  <a:extLst>
                    <a:ext uri="{FF2B5EF4-FFF2-40B4-BE49-F238E27FC236}">
                      <a16:creationId xmlns:a16="http://schemas.microsoft.com/office/drawing/2014/main" id="{4D756F86-8820-BE3E-8D45-7D5AEE53B40F}"/>
                    </a:ext>
                  </a:extLst>
                </p14:cNvPr>
                <p14:cNvContentPartPr/>
                <p14:nvPr/>
              </p14:nvContentPartPr>
              <p14:xfrm>
                <a:off x="9887918" y="1578383"/>
                <a:ext cx="248400" cy="155160"/>
              </p14:xfrm>
            </p:contentPart>
          </mc:Choice>
          <mc:Fallback>
            <p:pic>
              <p:nvPicPr>
                <p:cNvPr id="33" name="Ink 32">
                  <a:extLst>
                    <a:ext uri="{FF2B5EF4-FFF2-40B4-BE49-F238E27FC236}">
                      <a16:creationId xmlns:a16="http://schemas.microsoft.com/office/drawing/2014/main" id="{4D756F86-8820-BE3E-8D45-7D5AEE53B40F}"/>
                    </a:ext>
                  </a:extLst>
                </p:cNvPr>
                <p:cNvPicPr/>
                <p:nvPr/>
              </p:nvPicPr>
              <p:blipFill>
                <a:blip r:embed="rId92"/>
                <a:stretch>
                  <a:fillRect/>
                </a:stretch>
              </p:blipFill>
              <p:spPr>
                <a:xfrm>
                  <a:off x="9879278" y="1569743"/>
                  <a:ext cx="26604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34" name="Ink 33">
                  <a:extLst>
                    <a:ext uri="{FF2B5EF4-FFF2-40B4-BE49-F238E27FC236}">
                      <a16:creationId xmlns:a16="http://schemas.microsoft.com/office/drawing/2014/main" id="{08C46BF7-A15A-2660-A4C9-B144AFF4914F}"/>
                    </a:ext>
                  </a:extLst>
                </p14:cNvPr>
                <p14:cNvContentPartPr/>
                <p14:nvPr/>
              </p14:nvContentPartPr>
              <p14:xfrm>
                <a:off x="9861638" y="1684583"/>
                <a:ext cx="225360" cy="286560"/>
              </p14:xfrm>
            </p:contentPart>
          </mc:Choice>
          <mc:Fallback>
            <p:pic>
              <p:nvPicPr>
                <p:cNvPr id="34" name="Ink 33">
                  <a:extLst>
                    <a:ext uri="{FF2B5EF4-FFF2-40B4-BE49-F238E27FC236}">
                      <a16:creationId xmlns:a16="http://schemas.microsoft.com/office/drawing/2014/main" id="{08C46BF7-A15A-2660-A4C9-B144AFF4914F}"/>
                    </a:ext>
                  </a:extLst>
                </p:cNvPr>
                <p:cNvPicPr/>
                <p:nvPr/>
              </p:nvPicPr>
              <p:blipFill>
                <a:blip r:embed="rId94"/>
                <a:stretch>
                  <a:fillRect/>
                </a:stretch>
              </p:blipFill>
              <p:spPr>
                <a:xfrm>
                  <a:off x="9852638" y="1675943"/>
                  <a:ext cx="24300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35" name="Ink 34">
                  <a:extLst>
                    <a:ext uri="{FF2B5EF4-FFF2-40B4-BE49-F238E27FC236}">
                      <a16:creationId xmlns:a16="http://schemas.microsoft.com/office/drawing/2014/main" id="{8651406D-F564-9827-0809-A4D018415D7D}"/>
                    </a:ext>
                  </a:extLst>
                </p14:cNvPr>
                <p14:cNvContentPartPr/>
                <p14:nvPr/>
              </p14:nvContentPartPr>
              <p14:xfrm>
                <a:off x="10095278" y="1734263"/>
                <a:ext cx="45000" cy="276840"/>
              </p14:xfrm>
            </p:contentPart>
          </mc:Choice>
          <mc:Fallback>
            <p:pic>
              <p:nvPicPr>
                <p:cNvPr id="35" name="Ink 34">
                  <a:extLst>
                    <a:ext uri="{FF2B5EF4-FFF2-40B4-BE49-F238E27FC236}">
                      <a16:creationId xmlns:a16="http://schemas.microsoft.com/office/drawing/2014/main" id="{8651406D-F564-9827-0809-A4D018415D7D}"/>
                    </a:ext>
                  </a:extLst>
                </p:cNvPr>
                <p:cNvPicPr/>
                <p:nvPr/>
              </p:nvPicPr>
              <p:blipFill>
                <a:blip r:embed="rId96"/>
                <a:stretch>
                  <a:fillRect/>
                </a:stretch>
              </p:blipFill>
              <p:spPr>
                <a:xfrm>
                  <a:off x="10086638" y="1725263"/>
                  <a:ext cx="6264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36" name="Ink 35">
                  <a:extLst>
                    <a:ext uri="{FF2B5EF4-FFF2-40B4-BE49-F238E27FC236}">
                      <a16:creationId xmlns:a16="http://schemas.microsoft.com/office/drawing/2014/main" id="{2B15488A-8214-0A88-8B45-1B8562A6E3E1}"/>
                    </a:ext>
                  </a:extLst>
                </p14:cNvPr>
                <p14:cNvContentPartPr/>
                <p14:nvPr/>
              </p14:nvContentPartPr>
              <p14:xfrm>
                <a:off x="10284998" y="1692503"/>
                <a:ext cx="220320" cy="178920"/>
              </p14:xfrm>
            </p:contentPart>
          </mc:Choice>
          <mc:Fallback>
            <p:pic>
              <p:nvPicPr>
                <p:cNvPr id="36" name="Ink 35">
                  <a:extLst>
                    <a:ext uri="{FF2B5EF4-FFF2-40B4-BE49-F238E27FC236}">
                      <a16:creationId xmlns:a16="http://schemas.microsoft.com/office/drawing/2014/main" id="{2B15488A-8214-0A88-8B45-1B8562A6E3E1}"/>
                    </a:ext>
                  </a:extLst>
                </p:cNvPr>
                <p:cNvPicPr/>
                <p:nvPr/>
              </p:nvPicPr>
              <p:blipFill>
                <a:blip r:embed="rId98"/>
                <a:stretch>
                  <a:fillRect/>
                </a:stretch>
              </p:blipFill>
              <p:spPr>
                <a:xfrm>
                  <a:off x="10276358" y="1683503"/>
                  <a:ext cx="23796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37" name="Ink 36">
                  <a:extLst>
                    <a:ext uri="{FF2B5EF4-FFF2-40B4-BE49-F238E27FC236}">
                      <a16:creationId xmlns:a16="http://schemas.microsoft.com/office/drawing/2014/main" id="{673535A9-37FF-E5DE-2E71-777AE8509B41}"/>
                    </a:ext>
                  </a:extLst>
                </p14:cNvPr>
                <p14:cNvContentPartPr/>
                <p14:nvPr/>
              </p14:nvContentPartPr>
              <p14:xfrm>
                <a:off x="10577678" y="1728503"/>
                <a:ext cx="19440" cy="79920"/>
              </p14:xfrm>
            </p:contentPart>
          </mc:Choice>
          <mc:Fallback>
            <p:pic>
              <p:nvPicPr>
                <p:cNvPr id="37" name="Ink 36">
                  <a:extLst>
                    <a:ext uri="{FF2B5EF4-FFF2-40B4-BE49-F238E27FC236}">
                      <a16:creationId xmlns:a16="http://schemas.microsoft.com/office/drawing/2014/main" id="{673535A9-37FF-E5DE-2E71-777AE8509B41}"/>
                    </a:ext>
                  </a:extLst>
                </p:cNvPr>
                <p:cNvPicPr/>
                <p:nvPr/>
              </p:nvPicPr>
              <p:blipFill>
                <a:blip r:embed="rId100"/>
                <a:stretch>
                  <a:fillRect/>
                </a:stretch>
              </p:blipFill>
              <p:spPr>
                <a:xfrm>
                  <a:off x="10569038" y="1719503"/>
                  <a:ext cx="3708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38" name="Ink 37">
                  <a:extLst>
                    <a:ext uri="{FF2B5EF4-FFF2-40B4-BE49-F238E27FC236}">
                      <a16:creationId xmlns:a16="http://schemas.microsoft.com/office/drawing/2014/main" id="{2E521E8E-3CF0-A4E4-E8AE-AD8414E716B7}"/>
                    </a:ext>
                  </a:extLst>
                </p14:cNvPr>
                <p14:cNvContentPartPr/>
                <p14:nvPr/>
              </p14:nvContentPartPr>
              <p14:xfrm>
                <a:off x="10602158" y="1597103"/>
                <a:ext cx="1440" cy="360"/>
              </p14:xfrm>
            </p:contentPart>
          </mc:Choice>
          <mc:Fallback>
            <p:pic>
              <p:nvPicPr>
                <p:cNvPr id="38" name="Ink 37">
                  <a:extLst>
                    <a:ext uri="{FF2B5EF4-FFF2-40B4-BE49-F238E27FC236}">
                      <a16:creationId xmlns:a16="http://schemas.microsoft.com/office/drawing/2014/main" id="{2E521E8E-3CF0-A4E4-E8AE-AD8414E716B7}"/>
                    </a:ext>
                  </a:extLst>
                </p:cNvPr>
                <p:cNvPicPr/>
                <p:nvPr/>
              </p:nvPicPr>
              <p:blipFill>
                <a:blip r:embed="rId3"/>
                <a:stretch>
                  <a:fillRect/>
                </a:stretch>
              </p:blipFill>
              <p:spPr>
                <a:xfrm>
                  <a:off x="10593158" y="1588103"/>
                  <a:ext cx="19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39" name="Ink 38">
                  <a:extLst>
                    <a:ext uri="{FF2B5EF4-FFF2-40B4-BE49-F238E27FC236}">
                      <a16:creationId xmlns:a16="http://schemas.microsoft.com/office/drawing/2014/main" id="{698D8A41-2937-FE4D-D5BC-AE8EACF6C3E1}"/>
                    </a:ext>
                  </a:extLst>
                </p14:cNvPr>
                <p14:cNvContentPartPr/>
                <p14:nvPr/>
              </p14:nvContentPartPr>
              <p14:xfrm>
                <a:off x="10640318" y="1645703"/>
                <a:ext cx="7200" cy="214560"/>
              </p14:xfrm>
            </p:contentPart>
          </mc:Choice>
          <mc:Fallback>
            <p:pic>
              <p:nvPicPr>
                <p:cNvPr id="39" name="Ink 38">
                  <a:extLst>
                    <a:ext uri="{FF2B5EF4-FFF2-40B4-BE49-F238E27FC236}">
                      <a16:creationId xmlns:a16="http://schemas.microsoft.com/office/drawing/2014/main" id="{698D8A41-2937-FE4D-D5BC-AE8EACF6C3E1}"/>
                    </a:ext>
                  </a:extLst>
                </p:cNvPr>
                <p:cNvPicPr/>
                <p:nvPr/>
              </p:nvPicPr>
              <p:blipFill>
                <a:blip r:embed="rId103"/>
                <a:stretch>
                  <a:fillRect/>
                </a:stretch>
              </p:blipFill>
              <p:spPr>
                <a:xfrm>
                  <a:off x="10631318" y="1636703"/>
                  <a:ext cx="2484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40" name="Ink 39">
                  <a:extLst>
                    <a:ext uri="{FF2B5EF4-FFF2-40B4-BE49-F238E27FC236}">
                      <a16:creationId xmlns:a16="http://schemas.microsoft.com/office/drawing/2014/main" id="{36E04D02-097B-D108-1358-BD5DA458E1EE}"/>
                    </a:ext>
                  </a:extLst>
                </p14:cNvPr>
                <p14:cNvContentPartPr/>
                <p14:nvPr/>
              </p14:nvContentPartPr>
              <p14:xfrm>
                <a:off x="10678478" y="1733903"/>
                <a:ext cx="34200" cy="124920"/>
              </p14:xfrm>
            </p:contentPart>
          </mc:Choice>
          <mc:Fallback>
            <p:pic>
              <p:nvPicPr>
                <p:cNvPr id="40" name="Ink 39">
                  <a:extLst>
                    <a:ext uri="{FF2B5EF4-FFF2-40B4-BE49-F238E27FC236}">
                      <a16:creationId xmlns:a16="http://schemas.microsoft.com/office/drawing/2014/main" id="{36E04D02-097B-D108-1358-BD5DA458E1EE}"/>
                    </a:ext>
                  </a:extLst>
                </p:cNvPr>
                <p:cNvPicPr/>
                <p:nvPr/>
              </p:nvPicPr>
              <p:blipFill>
                <a:blip r:embed="rId105"/>
                <a:stretch>
                  <a:fillRect/>
                </a:stretch>
              </p:blipFill>
              <p:spPr>
                <a:xfrm>
                  <a:off x="10669478" y="1724903"/>
                  <a:ext cx="5184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41" name="Ink 40">
                  <a:extLst>
                    <a:ext uri="{FF2B5EF4-FFF2-40B4-BE49-F238E27FC236}">
                      <a16:creationId xmlns:a16="http://schemas.microsoft.com/office/drawing/2014/main" id="{62D565A4-FD8C-48F9-3817-26A5C0D36625}"/>
                    </a:ext>
                  </a:extLst>
                </p14:cNvPr>
                <p14:cNvContentPartPr/>
                <p14:nvPr/>
              </p14:nvContentPartPr>
              <p14:xfrm>
                <a:off x="10755518" y="1650023"/>
                <a:ext cx="668880" cy="416160"/>
              </p14:xfrm>
            </p:contentPart>
          </mc:Choice>
          <mc:Fallback>
            <p:pic>
              <p:nvPicPr>
                <p:cNvPr id="41" name="Ink 40">
                  <a:extLst>
                    <a:ext uri="{FF2B5EF4-FFF2-40B4-BE49-F238E27FC236}">
                      <a16:creationId xmlns:a16="http://schemas.microsoft.com/office/drawing/2014/main" id="{62D565A4-FD8C-48F9-3817-26A5C0D36625}"/>
                    </a:ext>
                  </a:extLst>
                </p:cNvPr>
                <p:cNvPicPr/>
                <p:nvPr/>
              </p:nvPicPr>
              <p:blipFill>
                <a:blip r:embed="rId107"/>
                <a:stretch>
                  <a:fillRect/>
                </a:stretch>
              </p:blipFill>
              <p:spPr>
                <a:xfrm>
                  <a:off x="10746518" y="1641383"/>
                  <a:ext cx="686520" cy="4338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43" name="Ink 42">
                  <a:extLst>
                    <a:ext uri="{FF2B5EF4-FFF2-40B4-BE49-F238E27FC236}">
                      <a16:creationId xmlns:a16="http://schemas.microsoft.com/office/drawing/2014/main" id="{0ADF645B-19F8-94D3-F878-4FC5AB72435E}"/>
                    </a:ext>
                  </a:extLst>
                </p14:cNvPr>
                <p14:cNvContentPartPr/>
                <p14:nvPr/>
              </p14:nvContentPartPr>
              <p14:xfrm>
                <a:off x="5900918" y="1234583"/>
                <a:ext cx="24120" cy="246960"/>
              </p14:xfrm>
            </p:contentPart>
          </mc:Choice>
          <mc:Fallback>
            <p:pic>
              <p:nvPicPr>
                <p:cNvPr id="43" name="Ink 42">
                  <a:extLst>
                    <a:ext uri="{FF2B5EF4-FFF2-40B4-BE49-F238E27FC236}">
                      <a16:creationId xmlns:a16="http://schemas.microsoft.com/office/drawing/2014/main" id="{0ADF645B-19F8-94D3-F878-4FC5AB72435E}"/>
                    </a:ext>
                  </a:extLst>
                </p:cNvPr>
                <p:cNvPicPr/>
                <p:nvPr/>
              </p:nvPicPr>
              <p:blipFill>
                <a:blip r:embed="rId109"/>
                <a:stretch>
                  <a:fillRect/>
                </a:stretch>
              </p:blipFill>
              <p:spPr>
                <a:xfrm>
                  <a:off x="5891918" y="1225943"/>
                  <a:ext cx="4176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44" name="Ink 43">
                  <a:extLst>
                    <a:ext uri="{FF2B5EF4-FFF2-40B4-BE49-F238E27FC236}">
                      <a16:creationId xmlns:a16="http://schemas.microsoft.com/office/drawing/2014/main" id="{94BC90F4-F183-81C9-4A74-BD7B01F3B107}"/>
                    </a:ext>
                  </a:extLst>
                </p14:cNvPr>
                <p14:cNvContentPartPr/>
                <p14:nvPr/>
              </p14:nvContentPartPr>
              <p14:xfrm>
                <a:off x="5938358" y="2511143"/>
                <a:ext cx="5040" cy="233280"/>
              </p14:xfrm>
            </p:contentPart>
          </mc:Choice>
          <mc:Fallback>
            <p:pic>
              <p:nvPicPr>
                <p:cNvPr id="44" name="Ink 43">
                  <a:extLst>
                    <a:ext uri="{FF2B5EF4-FFF2-40B4-BE49-F238E27FC236}">
                      <a16:creationId xmlns:a16="http://schemas.microsoft.com/office/drawing/2014/main" id="{94BC90F4-F183-81C9-4A74-BD7B01F3B107}"/>
                    </a:ext>
                  </a:extLst>
                </p:cNvPr>
                <p:cNvPicPr/>
                <p:nvPr/>
              </p:nvPicPr>
              <p:blipFill>
                <a:blip r:embed="rId111"/>
                <a:stretch>
                  <a:fillRect/>
                </a:stretch>
              </p:blipFill>
              <p:spPr>
                <a:xfrm>
                  <a:off x="5929718" y="2502503"/>
                  <a:ext cx="2268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47" name="Ink 46">
                  <a:extLst>
                    <a:ext uri="{FF2B5EF4-FFF2-40B4-BE49-F238E27FC236}">
                      <a16:creationId xmlns:a16="http://schemas.microsoft.com/office/drawing/2014/main" id="{944C1BF6-518B-857C-120E-DFA3E187C2DF}"/>
                    </a:ext>
                  </a:extLst>
                </p14:cNvPr>
                <p14:cNvContentPartPr/>
                <p14:nvPr/>
              </p14:nvContentPartPr>
              <p14:xfrm>
                <a:off x="946238" y="1046303"/>
                <a:ext cx="510120" cy="552600"/>
              </p14:xfrm>
            </p:contentPart>
          </mc:Choice>
          <mc:Fallback>
            <p:pic>
              <p:nvPicPr>
                <p:cNvPr id="47" name="Ink 46">
                  <a:extLst>
                    <a:ext uri="{FF2B5EF4-FFF2-40B4-BE49-F238E27FC236}">
                      <a16:creationId xmlns:a16="http://schemas.microsoft.com/office/drawing/2014/main" id="{944C1BF6-518B-857C-120E-DFA3E187C2DF}"/>
                    </a:ext>
                  </a:extLst>
                </p:cNvPr>
                <p:cNvPicPr/>
                <p:nvPr/>
              </p:nvPicPr>
              <p:blipFill>
                <a:blip r:embed="rId113"/>
                <a:stretch>
                  <a:fillRect/>
                </a:stretch>
              </p:blipFill>
              <p:spPr>
                <a:xfrm>
                  <a:off x="937598" y="1037303"/>
                  <a:ext cx="527760" cy="5702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48" name="Ink 47">
                  <a:extLst>
                    <a:ext uri="{FF2B5EF4-FFF2-40B4-BE49-F238E27FC236}">
                      <a16:creationId xmlns:a16="http://schemas.microsoft.com/office/drawing/2014/main" id="{DBF9115E-74F5-5234-35DF-910F6C854804}"/>
                    </a:ext>
                  </a:extLst>
                </p14:cNvPr>
                <p14:cNvContentPartPr/>
                <p14:nvPr/>
              </p14:nvContentPartPr>
              <p14:xfrm>
                <a:off x="1001678" y="1621223"/>
                <a:ext cx="371520" cy="320400"/>
              </p14:xfrm>
            </p:contentPart>
          </mc:Choice>
          <mc:Fallback>
            <p:pic>
              <p:nvPicPr>
                <p:cNvPr id="48" name="Ink 47">
                  <a:extLst>
                    <a:ext uri="{FF2B5EF4-FFF2-40B4-BE49-F238E27FC236}">
                      <a16:creationId xmlns:a16="http://schemas.microsoft.com/office/drawing/2014/main" id="{DBF9115E-74F5-5234-35DF-910F6C854804}"/>
                    </a:ext>
                  </a:extLst>
                </p:cNvPr>
                <p:cNvPicPr/>
                <p:nvPr/>
              </p:nvPicPr>
              <p:blipFill>
                <a:blip r:embed="rId115"/>
                <a:stretch>
                  <a:fillRect/>
                </a:stretch>
              </p:blipFill>
              <p:spPr>
                <a:xfrm>
                  <a:off x="993038" y="1612223"/>
                  <a:ext cx="38916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49" name="Ink 48">
                  <a:extLst>
                    <a:ext uri="{FF2B5EF4-FFF2-40B4-BE49-F238E27FC236}">
                      <a16:creationId xmlns:a16="http://schemas.microsoft.com/office/drawing/2014/main" id="{B4AB0DCB-F07A-5445-ABB0-0B8F2B354580}"/>
                    </a:ext>
                  </a:extLst>
                </p14:cNvPr>
                <p14:cNvContentPartPr/>
                <p14:nvPr/>
              </p14:nvContentPartPr>
              <p14:xfrm>
                <a:off x="1119398" y="1396583"/>
                <a:ext cx="146520" cy="93240"/>
              </p14:xfrm>
            </p:contentPart>
          </mc:Choice>
          <mc:Fallback>
            <p:pic>
              <p:nvPicPr>
                <p:cNvPr id="49" name="Ink 48">
                  <a:extLst>
                    <a:ext uri="{FF2B5EF4-FFF2-40B4-BE49-F238E27FC236}">
                      <a16:creationId xmlns:a16="http://schemas.microsoft.com/office/drawing/2014/main" id="{B4AB0DCB-F07A-5445-ABB0-0B8F2B354580}"/>
                    </a:ext>
                  </a:extLst>
                </p:cNvPr>
                <p:cNvPicPr/>
                <p:nvPr/>
              </p:nvPicPr>
              <p:blipFill>
                <a:blip r:embed="rId117"/>
                <a:stretch>
                  <a:fillRect/>
                </a:stretch>
              </p:blipFill>
              <p:spPr>
                <a:xfrm>
                  <a:off x="1110398" y="1387583"/>
                  <a:ext cx="16416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50" name="Ink 49">
                  <a:extLst>
                    <a:ext uri="{FF2B5EF4-FFF2-40B4-BE49-F238E27FC236}">
                      <a16:creationId xmlns:a16="http://schemas.microsoft.com/office/drawing/2014/main" id="{20FD5DC1-4381-1ACB-207C-6D72A2A30D68}"/>
                    </a:ext>
                  </a:extLst>
                </p14:cNvPr>
                <p14:cNvContentPartPr/>
                <p14:nvPr/>
              </p14:nvContentPartPr>
              <p14:xfrm>
                <a:off x="1094558" y="1231703"/>
                <a:ext cx="20520" cy="8280"/>
              </p14:xfrm>
            </p:contentPart>
          </mc:Choice>
          <mc:Fallback>
            <p:pic>
              <p:nvPicPr>
                <p:cNvPr id="50" name="Ink 49">
                  <a:extLst>
                    <a:ext uri="{FF2B5EF4-FFF2-40B4-BE49-F238E27FC236}">
                      <a16:creationId xmlns:a16="http://schemas.microsoft.com/office/drawing/2014/main" id="{20FD5DC1-4381-1ACB-207C-6D72A2A30D68}"/>
                    </a:ext>
                  </a:extLst>
                </p:cNvPr>
                <p:cNvPicPr/>
                <p:nvPr/>
              </p:nvPicPr>
              <p:blipFill>
                <a:blip r:embed="rId119"/>
                <a:stretch>
                  <a:fillRect/>
                </a:stretch>
              </p:blipFill>
              <p:spPr>
                <a:xfrm>
                  <a:off x="1085558" y="1223063"/>
                  <a:ext cx="3816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51" name="Ink 50">
                  <a:extLst>
                    <a:ext uri="{FF2B5EF4-FFF2-40B4-BE49-F238E27FC236}">
                      <a16:creationId xmlns:a16="http://schemas.microsoft.com/office/drawing/2014/main" id="{DE837936-4D89-D3F4-09F8-D1179CB1BDEE}"/>
                    </a:ext>
                  </a:extLst>
                </p14:cNvPr>
                <p14:cNvContentPartPr/>
                <p14:nvPr/>
              </p14:nvContentPartPr>
              <p14:xfrm>
                <a:off x="1264838" y="1295063"/>
                <a:ext cx="6840" cy="1440"/>
              </p14:xfrm>
            </p:contentPart>
          </mc:Choice>
          <mc:Fallback>
            <p:pic>
              <p:nvPicPr>
                <p:cNvPr id="51" name="Ink 50">
                  <a:extLst>
                    <a:ext uri="{FF2B5EF4-FFF2-40B4-BE49-F238E27FC236}">
                      <a16:creationId xmlns:a16="http://schemas.microsoft.com/office/drawing/2014/main" id="{DE837936-4D89-D3F4-09F8-D1179CB1BDEE}"/>
                    </a:ext>
                  </a:extLst>
                </p:cNvPr>
                <p:cNvPicPr/>
                <p:nvPr/>
              </p:nvPicPr>
              <p:blipFill>
                <a:blip r:embed="rId121"/>
                <a:stretch>
                  <a:fillRect/>
                </a:stretch>
              </p:blipFill>
              <p:spPr>
                <a:xfrm>
                  <a:off x="1255838" y="1286423"/>
                  <a:ext cx="244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53" name="Ink 52">
                  <a:extLst>
                    <a:ext uri="{FF2B5EF4-FFF2-40B4-BE49-F238E27FC236}">
                      <a16:creationId xmlns:a16="http://schemas.microsoft.com/office/drawing/2014/main" id="{4FE4EC56-D149-76C7-3C32-7E302CB03F09}"/>
                    </a:ext>
                  </a:extLst>
                </p14:cNvPr>
                <p14:cNvContentPartPr/>
                <p14:nvPr/>
              </p14:nvContentPartPr>
              <p14:xfrm>
                <a:off x="1561118" y="1560023"/>
                <a:ext cx="621360" cy="609480"/>
              </p14:xfrm>
            </p:contentPart>
          </mc:Choice>
          <mc:Fallback>
            <p:pic>
              <p:nvPicPr>
                <p:cNvPr id="53" name="Ink 52">
                  <a:extLst>
                    <a:ext uri="{FF2B5EF4-FFF2-40B4-BE49-F238E27FC236}">
                      <a16:creationId xmlns:a16="http://schemas.microsoft.com/office/drawing/2014/main" id="{4FE4EC56-D149-76C7-3C32-7E302CB03F09}"/>
                    </a:ext>
                  </a:extLst>
                </p:cNvPr>
                <p:cNvPicPr/>
                <p:nvPr/>
              </p:nvPicPr>
              <p:blipFill>
                <a:blip r:embed="rId123"/>
                <a:stretch>
                  <a:fillRect/>
                </a:stretch>
              </p:blipFill>
              <p:spPr>
                <a:xfrm>
                  <a:off x="1552118" y="1551383"/>
                  <a:ext cx="639000" cy="6271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54" name="Ink 53">
                  <a:extLst>
                    <a:ext uri="{FF2B5EF4-FFF2-40B4-BE49-F238E27FC236}">
                      <a16:creationId xmlns:a16="http://schemas.microsoft.com/office/drawing/2014/main" id="{83A79CDB-B570-97E7-FBE9-8F9FB48D406E}"/>
                    </a:ext>
                  </a:extLst>
                </p14:cNvPr>
                <p14:cNvContentPartPr/>
                <p14:nvPr/>
              </p14:nvContentPartPr>
              <p14:xfrm>
                <a:off x="2085278" y="2082023"/>
                <a:ext cx="236880" cy="77040"/>
              </p14:xfrm>
            </p:contentPart>
          </mc:Choice>
          <mc:Fallback>
            <p:pic>
              <p:nvPicPr>
                <p:cNvPr id="54" name="Ink 53">
                  <a:extLst>
                    <a:ext uri="{FF2B5EF4-FFF2-40B4-BE49-F238E27FC236}">
                      <a16:creationId xmlns:a16="http://schemas.microsoft.com/office/drawing/2014/main" id="{83A79CDB-B570-97E7-FBE9-8F9FB48D406E}"/>
                    </a:ext>
                  </a:extLst>
                </p:cNvPr>
                <p:cNvPicPr/>
                <p:nvPr/>
              </p:nvPicPr>
              <p:blipFill>
                <a:blip r:embed="rId125"/>
                <a:stretch>
                  <a:fillRect/>
                </a:stretch>
              </p:blipFill>
              <p:spPr>
                <a:xfrm>
                  <a:off x="2076638" y="2073023"/>
                  <a:ext cx="25452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55" name="Ink 54">
                  <a:extLst>
                    <a:ext uri="{FF2B5EF4-FFF2-40B4-BE49-F238E27FC236}">
                      <a16:creationId xmlns:a16="http://schemas.microsoft.com/office/drawing/2014/main" id="{8DBA253C-E4FC-51AB-CEBF-AFF98409457A}"/>
                    </a:ext>
                  </a:extLst>
                </p14:cNvPr>
                <p14:cNvContentPartPr/>
                <p14:nvPr/>
              </p14:nvContentPartPr>
              <p14:xfrm>
                <a:off x="532958" y="2485943"/>
                <a:ext cx="4331880" cy="990000"/>
              </p14:xfrm>
            </p:contentPart>
          </mc:Choice>
          <mc:Fallback>
            <p:pic>
              <p:nvPicPr>
                <p:cNvPr id="55" name="Ink 54">
                  <a:extLst>
                    <a:ext uri="{FF2B5EF4-FFF2-40B4-BE49-F238E27FC236}">
                      <a16:creationId xmlns:a16="http://schemas.microsoft.com/office/drawing/2014/main" id="{8DBA253C-E4FC-51AB-CEBF-AFF98409457A}"/>
                    </a:ext>
                  </a:extLst>
                </p:cNvPr>
                <p:cNvPicPr/>
                <p:nvPr/>
              </p:nvPicPr>
              <p:blipFill>
                <a:blip r:embed="rId127"/>
                <a:stretch>
                  <a:fillRect/>
                </a:stretch>
              </p:blipFill>
              <p:spPr>
                <a:xfrm>
                  <a:off x="523958" y="2477303"/>
                  <a:ext cx="4349520" cy="10076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56" name="Ink 55">
                  <a:extLst>
                    <a:ext uri="{FF2B5EF4-FFF2-40B4-BE49-F238E27FC236}">
                      <a16:creationId xmlns:a16="http://schemas.microsoft.com/office/drawing/2014/main" id="{70019320-7F16-B84E-602F-756CEDA80837}"/>
                    </a:ext>
                  </a:extLst>
                </p14:cNvPr>
                <p14:cNvContentPartPr/>
                <p14:nvPr/>
              </p14:nvContentPartPr>
              <p14:xfrm>
                <a:off x="18518" y="2219183"/>
                <a:ext cx="4813560" cy="1198080"/>
              </p14:xfrm>
            </p:contentPart>
          </mc:Choice>
          <mc:Fallback>
            <p:pic>
              <p:nvPicPr>
                <p:cNvPr id="56" name="Ink 55">
                  <a:extLst>
                    <a:ext uri="{FF2B5EF4-FFF2-40B4-BE49-F238E27FC236}">
                      <a16:creationId xmlns:a16="http://schemas.microsoft.com/office/drawing/2014/main" id="{70019320-7F16-B84E-602F-756CEDA80837}"/>
                    </a:ext>
                  </a:extLst>
                </p:cNvPr>
                <p:cNvPicPr/>
                <p:nvPr/>
              </p:nvPicPr>
              <p:blipFill>
                <a:blip r:embed="rId129"/>
                <a:stretch>
                  <a:fillRect/>
                </a:stretch>
              </p:blipFill>
              <p:spPr>
                <a:xfrm>
                  <a:off x="9518" y="2210543"/>
                  <a:ext cx="4831200" cy="12157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58" name="Ink 57">
                  <a:extLst>
                    <a:ext uri="{FF2B5EF4-FFF2-40B4-BE49-F238E27FC236}">
                      <a16:creationId xmlns:a16="http://schemas.microsoft.com/office/drawing/2014/main" id="{88868C3E-0A03-4CC4-E983-CAE9D04B8A65}"/>
                    </a:ext>
                  </a:extLst>
                </p14:cNvPr>
                <p14:cNvContentPartPr/>
                <p14:nvPr/>
              </p14:nvContentPartPr>
              <p14:xfrm>
                <a:off x="2073038" y="3150143"/>
                <a:ext cx="25200" cy="138600"/>
              </p14:xfrm>
            </p:contentPart>
          </mc:Choice>
          <mc:Fallback>
            <p:pic>
              <p:nvPicPr>
                <p:cNvPr id="58" name="Ink 57">
                  <a:extLst>
                    <a:ext uri="{FF2B5EF4-FFF2-40B4-BE49-F238E27FC236}">
                      <a16:creationId xmlns:a16="http://schemas.microsoft.com/office/drawing/2014/main" id="{88868C3E-0A03-4CC4-E983-CAE9D04B8A65}"/>
                    </a:ext>
                  </a:extLst>
                </p:cNvPr>
                <p:cNvPicPr/>
                <p:nvPr/>
              </p:nvPicPr>
              <p:blipFill>
                <a:blip r:embed="rId131"/>
                <a:stretch>
                  <a:fillRect/>
                </a:stretch>
              </p:blipFill>
              <p:spPr>
                <a:xfrm>
                  <a:off x="2064038" y="3141143"/>
                  <a:ext cx="4284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59" name="Ink 58">
                  <a:extLst>
                    <a:ext uri="{FF2B5EF4-FFF2-40B4-BE49-F238E27FC236}">
                      <a16:creationId xmlns:a16="http://schemas.microsoft.com/office/drawing/2014/main" id="{DAA51BEA-DFF1-5757-E14B-306533CFE6E4}"/>
                    </a:ext>
                  </a:extLst>
                </p14:cNvPr>
                <p14:cNvContentPartPr/>
                <p14:nvPr/>
              </p14:nvContentPartPr>
              <p14:xfrm>
                <a:off x="2084918" y="3109463"/>
                <a:ext cx="237960" cy="191160"/>
              </p14:xfrm>
            </p:contentPart>
          </mc:Choice>
          <mc:Fallback>
            <p:pic>
              <p:nvPicPr>
                <p:cNvPr id="59" name="Ink 58">
                  <a:extLst>
                    <a:ext uri="{FF2B5EF4-FFF2-40B4-BE49-F238E27FC236}">
                      <a16:creationId xmlns:a16="http://schemas.microsoft.com/office/drawing/2014/main" id="{DAA51BEA-DFF1-5757-E14B-306533CFE6E4}"/>
                    </a:ext>
                  </a:extLst>
                </p:cNvPr>
                <p:cNvPicPr/>
                <p:nvPr/>
              </p:nvPicPr>
              <p:blipFill>
                <a:blip r:embed="rId133"/>
                <a:stretch>
                  <a:fillRect/>
                </a:stretch>
              </p:blipFill>
              <p:spPr>
                <a:xfrm>
                  <a:off x="2075918" y="3100463"/>
                  <a:ext cx="25560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60" name="Ink 59">
                  <a:extLst>
                    <a:ext uri="{FF2B5EF4-FFF2-40B4-BE49-F238E27FC236}">
                      <a16:creationId xmlns:a16="http://schemas.microsoft.com/office/drawing/2014/main" id="{DE5BB177-2CE4-DB98-158E-69197F8A7CE9}"/>
                    </a:ext>
                  </a:extLst>
                </p14:cNvPr>
                <p14:cNvContentPartPr/>
                <p14:nvPr/>
              </p14:nvContentPartPr>
              <p14:xfrm>
                <a:off x="2436278" y="3151223"/>
                <a:ext cx="147600" cy="183600"/>
              </p14:xfrm>
            </p:contentPart>
          </mc:Choice>
          <mc:Fallback>
            <p:pic>
              <p:nvPicPr>
                <p:cNvPr id="60" name="Ink 59">
                  <a:extLst>
                    <a:ext uri="{FF2B5EF4-FFF2-40B4-BE49-F238E27FC236}">
                      <a16:creationId xmlns:a16="http://schemas.microsoft.com/office/drawing/2014/main" id="{DE5BB177-2CE4-DB98-158E-69197F8A7CE9}"/>
                    </a:ext>
                  </a:extLst>
                </p:cNvPr>
                <p:cNvPicPr/>
                <p:nvPr/>
              </p:nvPicPr>
              <p:blipFill>
                <a:blip r:embed="rId135"/>
                <a:stretch>
                  <a:fillRect/>
                </a:stretch>
              </p:blipFill>
              <p:spPr>
                <a:xfrm>
                  <a:off x="2427278" y="3142223"/>
                  <a:ext cx="16524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61" name="Ink 60">
                  <a:extLst>
                    <a:ext uri="{FF2B5EF4-FFF2-40B4-BE49-F238E27FC236}">
                      <a16:creationId xmlns:a16="http://schemas.microsoft.com/office/drawing/2014/main" id="{3F15123B-03A0-0E0E-D8C5-3090B9DB7E1C}"/>
                    </a:ext>
                  </a:extLst>
                </p14:cNvPr>
                <p14:cNvContentPartPr/>
                <p14:nvPr/>
              </p14:nvContentPartPr>
              <p14:xfrm>
                <a:off x="2486318" y="3237263"/>
                <a:ext cx="147960" cy="51120"/>
              </p14:xfrm>
            </p:contentPart>
          </mc:Choice>
          <mc:Fallback>
            <p:pic>
              <p:nvPicPr>
                <p:cNvPr id="61" name="Ink 60">
                  <a:extLst>
                    <a:ext uri="{FF2B5EF4-FFF2-40B4-BE49-F238E27FC236}">
                      <a16:creationId xmlns:a16="http://schemas.microsoft.com/office/drawing/2014/main" id="{3F15123B-03A0-0E0E-D8C5-3090B9DB7E1C}"/>
                    </a:ext>
                  </a:extLst>
                </p:cNvPr>
                <p:cNvPicPr/>
                <p:nvPr/>
              </p:nvPicPr>
              <p:blipFill>
                <a:blip r:embed="rId137"/>
                <a:stretch>
                  <a:fillRect/>
                </a:stretch>
              </p:blipFill>
              <p:spPr>
                <a:xfrm>
                  <a:off x="2477318" y="3228263"/>
                  <a:ext cx="16560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62" name="Ink 61">
                  <a:extLst>
                    <a:ext uri="{FF2B5EF4-FFF2-40B4-BE49-F238E27FC236}">
                      <a16:creationId xmlns:a16="http://schemas.microsoft.com/office/drawing/2014/main" id="{219C386F-69AF-EDF8-38BB-46014B4748CC}"/>
                    </a:ext>
                  </a:extLst>
                </p14:cNvPr>
                <p14:cNvContentPartPr/>
                <p14:nvPr/>
              </p14:nvContentPartPr>
              <p14:xfrm>
                <a:off x="2615918" y="3120623"/>
                <a:ext cx="210240" cy="198360"/>
              </p14:xfrm>
            </p:contentPart>
          </mc:Choice>
          <mc:Fallback>
            <p:pic>
              <p:nvPicPr>
                <p:cNvPr id="62" name="Ink 61">
                  <a:extLst>
                    <a:ext uri="{FF2B5EF4-FFF2-40B4-BE49-F238E27FC236}">
                      <a16:creationId xmlns:a16="http://schemas.microsoft.com/office/drawing/2014/main" id="{219C386F-69AF-EDF8-38BB-46014B4748CC}"/>
                    </a:ext>
                  </a:extLst>
                </p:cNvPr>
                <p:cNvPicPr/>
                <p:nvPr/>
              </p:nvPicPr>
              <p:blipFill>
                <a:blip r:embed="rId139"/>
                <a:stretch>
                  <a:fillRect/>
                </a:stretch>
              </p:blipFill>
              <p:spPr>
                <a:xfrm>
                  <a:off x="2607278" y="3111983"/>
                  <a:ext cx="2278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63" name="Ink 62">
                  <a:extLst>
                    <a:ext uri="{FF2B5EF4-FFF2-40B4-BE49-F238E27FC236}">
                      <a16:creationId xmlns:a16="http://schemas.microsoft.com/office/drawing/2014/main" id="{BF6179B4-43B3-7B61-48C7-3D8D6005ECB3}"/>
                    </a:ext>
                  </a:extLst>
                </p14:cNvPr>
                <p14:cNvContentPartPr/>
                <p14:nvPr/>
              </p14:nvContentPartPr>
              <p14:xfrm>
                <a:off x="1011398" y="2326103"/>
                <a:ext cx="4119480" cy="619200"/>
              </p14:xfrm>
            </p:contentPart>
          </mc:Choice>
          <mc:Fallback>
            <p:pic>
              <p:nvPicPr>
                <p:cNvPr id="63" name="Ink 62">
                  <a:extLst>
                    <a:ext uri="{FF2B5EF4-FFF2-40B4-BE49-F238E27FC236}">
                      <a16:creationId xmlns:a16="http://schemas.microsoft.com/office/drawing/2014/main" id="{BF6179B4-43B3-7B61-48C7-3D8D6005ECB3}"/>
                    </a:ext>
                  </a:extLst>
                </p:cNvPr>
                <p:cNvPicPr/>
                <p:nvPr/>
              </p:nvPicPr>
              <p:blipFill>
                <a:blip r:embed="rId141"/>
                <a:stretch>
                  <a:fillRect/>
                </a:stretch>
              </p:blipFill>
              <p:spPr>
                <a:xfrm>
                  <a:off x="1002398" y="2317463"/>
                  <a:ext cx="4137120" cy="6368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65" name="Ink 64">
                  <a:extLst>
                    <a:ext uri="{FF2B5EF4-FFF2-40B4-BE49-F238E27FC236}">
                      <a16:creationId xmlns:a16="http://schemas.microsoft.com/office/drawing/2014/main" id="{9788AEEF-532C-1663-DC1C-1709420A6C8D}"/>
                    </a:ext>
                  </a:extLst>
                </p14:cNvPr>
                <p14:cNvContentPartPr/>
                <p14:nvPr/>
              </p14:nvContentPartPr>
              <p14:xfrm>
                <a:off x="1716638" y="2638943"/>
                <a:ext cx="344520" cy="182160"/>
              </p14:xfrm>
            </p:contentPart>
          </mc:Choice>
          <mc:Fallback>
            <p:pic>
              <p:nvPicPr>
                <p:cNvPr id="65" name="Ink 64">
                  <a:extLst>
                    <a:ext uri="{FF2B5EF4-FFF2-40B4-BE49-F238E27FC236}">
                      <a16:creationId xmlns:a16="http://schemas.microsoft.com/office/drawing/2014/main" id="{9788AEEF-532C-1663-DC1C-1709420A6C8D}"/>
                    </a:ext>
                  </a:extLst>
                </p:cNvPr>
                <p:cNvPicPr/>
                <p:nvPr/>
              </p:nvPicPr>
              <p:blipFill>
                <a:blip r:embed="rId143"/>
                <a:stretch>
                  <a:fillRect/>
                </a:stretch>
              </p:blipFill>
              <p:spPr>
                <a:xfrm>
                  <a:off x="1707998" y="2629943"/>
                  <a:ext cx="36216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66" name="Ink 65">
                  <a:extLst>
                    <a:ext uri="{FF2B5EF4-FFF2-40B4-BE49-F238E27FC236}">
                      <a16:creationId xmlns:a16="http://schemas.microsoft.com/office/drawing/2014/main" id="{DABB2941-2D9C-575A-4E52-6B1806AABF85}"/>
                    </a:ext>
                  </a:extLst>
                </p14:cNvPr>
                <p14:cNvContentPartPr/>
                <p14:nvPr/>
              </p14:nvContentPartPr>
              <p14:xfrm>
                <a:off x="2136038" y="2661983"/>
                <a:ext cx="129240" cy="296640"/>
              </p14:xfrm>
            </p:contentPart>
          </mc:Choice>
          <mc:Fallback>
            <p:pic>
              <p:nvPicPr>
                <p:cNvPr id="66" name="Ink 65">
                  <a:extLst>
                    <a:ext uri="{FF2B5EF4-FFF2-40B4-BE49-F238E27FC236}">
                      <a16:creationId xmlns:a16="http://schemas.microsoft.com/office/drawing/2014/main" id="{DABB2941-2D9C-575A-4E52-6B1806AABF85}"/>
                    </a:ext>
                  </a:extLst>
                </p:cNvPr>
                <p:cNvPicPr/>
                <p:nvPr/>
              </p:nvPicPr>
              <p:blipFill>
                <a:blip r:embed="rId145"/>
                <a:stretch>
                  <a:fillRect/>
                </a:stretch>
              </p:blipFill>
              <p:spPr>
                <a:xfrm>
                  <a:off x="2127398" y="2653343"/>
                  <a:ext cx="14688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67" name="Ink 66">
                  <a:extLst>
                    <a:ext uri="{FF2B5EF4-FFF2-40B4-BE49-F238E27FC236}">
                      <a16:creationId xmlns:a16="http://schemas.microsoft.com/office/drawing/2014/main" id="{24F7B26F-4117-FAF3-F0BD-34EF7A449F15}"/>
                    </a:ext>
                  </a:extLst>
                </p14:cNvPr>
                <p14:cNvContentPartPr/>
                <p14:nvPr/>
              </p14:nvContentPartPr>
              <p14:xfrm>
                <a:off x="2380118" y="2612303"/>
                <a:ext cx="125640" cy="183960"/>
              </p14:xfrm>
            </p:contentPart>
          </mc:Choice>
          <mc:Fallback>
            <p:pic>
              <p:nvPicPr>
                <p:cNvPr id="67" name="Ink 66">
                  <a:extLst>
                    <a:ext uri="{FF2B5EF4-FFF2-40B4-BE49-F238E27FC236}">
                      <a16:creationId xmlns:a16="http://schemas.microsoft.com/office/drawing/2014/main" id="{24F7B26F-4117-FAF3-F0BD-34EF7A449F15}"/>
                    </a:ext>
                  </a:extLst>
                </p:cNvPr>
                <p:cNvPicPr/>
                <p:nvPr/>
              </p:nvPicPr>
              <p:blipFill>
                <a:blip r:embed="rId147"/>
                <a:stretch>
                  <a:fillRect/>
                </a:stretch>
              </p:blipFill>
              <p:spPr>
                <a:xfrm>
                  <a:off x="2371118" y="2603303"/>
                  <a:ext cx="14328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68" name="Ink 67">
                  <a:extLst>
                    <a:ext uri="{FF2B5EF4-FFF2-40B4-BE49-F238E27FC236}">
                      <a16:creationId xmlns:a16="http://schemas.microsoft.com/office/drawing/2014/main" id="{FFE01FAA-D91C-7636-9587-D12706F2647F}"/>
                    </a:ext>
                  </a:extLst>
                </p14:cNvPr>
                <p14:cNvContentPartPr/>
                <p14:nvPr/>
              </p14:nvContentPartPr>
              <p14:xfrm>
                <a:off x="2597918" y="2600063"/>
                <a:ext cx="312840" cy="232560"/>
              </p14:xfrm>
            </p:contentPart>
          </mc:Choice>
          <mc:Fallback>
            <p:pic>
              <p:nvPicPr>
                <p:cNvPr id="68" name="Ink 67">
                  <a:extLst>
                    <a:ext uri="{FF2B5EF4-FFF2-40B4-BE49-F238E27FC236}">
                      <a16:creationId xmlns:a16="http://schemas.microsoft.com/office/drawing/2014/main" id="{FFE01FAA-D91C-7636-9587-D12706F2647F}"/>
                    </a:ext>
                  </a:extLst>
                </p:cNvPr>
                <p:cNvPicPr/>
                <p:nvPr/>
              </p:nvPicPr>
              <p:blipFill>
                <a:blip r:embed="rId149"/>
                <a:stretch>
                  <a:fillRect/>
                </a:stretch>
              </p:blipFill>
              <p:spPr>
                <a:xfrm>
                  <a:off x="2589278" y="2591423"/>
                  <a:ext cx="33048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69" name="Ink 68">
                  <a:extLst>
                    <a:ext uri="{FF2B5EF4-FFF2-40B4-BE49-F238E27FC236}">
                      <a16:creationId xmlns:a16="http://schemas.microsoft.com/office/drawing/2014/main" id="{81F2FADB-A7C3-2EE2-F516-27774AC5F12A}"/>
                    </a:ext>
                  </a:extLst>
                </p14:cNvPr>
                <p14:cNvContentPartPr/>
                <p14:nvPr/>
              </p14:nvContentPartPr>
              <p14:xfrm>
                <a:off x="2999678" y="2513663"/>
                <a:ext cx="383040" cy="210240"/>
              </p14:xfrm>
            </p:contentPart>
          </mc:Choice>
          <mc:Fallback>
            <p:pic>
              <p:nvPicPr>
                <p:cNvPr id="69" name="Ink 68">
                  <a:extLst>
                    <a:ext uri="{FF2B5EF4-FFF2-40B4-BE49-F238E27FC236}">
                      <a16:creationId xmlns:a16="http://schemas.microsoft.com/office/drawing/2014/main" id="{81F2FADB-A7C3-2EE2-F516-27774AC5F12A}"/>
                    </a:ext>
                  </a:extLst>
                </p:cNvPr>
                <p:cNvPicPr/>
                <p:nvPr/>
              </p:nvPicPr>
              <p:blipFill>
                <a:blip r:embed="rId151"/>
                <a:stretch>
                  <a:fillRect/>
                </a:stretch>
              </p:blipFill>
              <p:spPr>
                <a:xfrm>
                  <a:off x="2991038" y="2505023"/>
                  <a:ext cx="40068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70" name="Ink 69">
                  <a:extLst>
                    <a:ext uri="{FF2B5EF4-FFF2-40B4-BE49-F238E27FC236}">
                      <a16:creationId xmlns:a16="http://schemas.microsoft.com/office/drawing/2014/main" id="{C9950AD8-A67F-22C8-EFB3-CE1B1A27F16E}"/>
                    </a:ext>
                  </a:extLst>
                </p14:cNvPr>
                <p14:cNvContentPartPr/>
                <p14:nvPr/>
              </p14:nvContentPartPr>
              <p14:xfrm>
                <a:off x="3456878" y="2511143"/>
                <a:ext cx="129960" cy="217080"/>
              </p14:xfrm>
            </p:contentPart>
          </mc:Choice>
          <mc:Fallback>
            <p:pic>
              <p:nvPicPr>
                <p:cNvPr id="70" name="Ink 69">
                  <a:extLst>
                    <a:ext uri="{FF2B5EF4-FFF2-40B4-BE49-F238E27FC236}">
                      <a16:creationId xmlns:a16="http://schemas.microsoft.com/office/drawing/2014/main" id="{C9950AD8-A67F-22C8-EFB3-CE1B1A27F16E}"/>
                    </a:ext>
                  </a:extLst>
                </p:cNvPr>
                <p:cNvPicPr/>
                <p:nvPr/>
              </p:nvPicPr>
              <p:blipFill>
                <a:blip r:embed="rId153"/>
                <a:stretch>
                  <a:fillRect/>
                </a:stretch>
              </p:blipFill>
              <p:spPr>
                <a:xfrm>
                  <a:off x="3448238" y="2502503"/>
                  <a:ext cx="14760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72" name="Ink 71">
                  <a:extLst>
                    <a:ext uri="{FF2B5EF4-FFF2-40B4-BE49-F238E27FC236}">
                      <a16:creationId xmlns:a16="http://schemas.microsoft.com/office/drawing/2014/main" id="{0C779AF8-4916-5AF3-C701-5825FC094E08}"/>
                    </a:ext>
                  </a:extLst>
                </p14:cNvPr>
                <p14:cNvContentPartPr/>
                <p14:nvPr/>
              </p14:nvContentPartPr>
              <p14:xfrm>
                <a:off x="3609518" y="1883303"/>
                <a:ext cx="79920" cy="528120"/>
              </p14:xfrm>
            </p:contentPart>
          </mc:Choice>
          <mc:Fallback>
            <p:pic>
              <p:nvPicPr>
                <p:cNvPr id="72" name="Ink 71">
                  <a:extLst>
                    <a:ext uri="{FF2B5EF4-FFF2-40B4-BE49-F238E27FC236}">
                      <a16:creationId xmlns:a16="http://schemas.microsoft.com/office/drawing/2014/main" id="{0C779AF8-4916-5AF3-C701-5825FC094E08}"/>
                    </a:ext>
                  </a:extLst>
                </p:cNvPr>
                <p:cNvPicPr/>
                <p:nvPr/>
              </p:nvPicPr>
              <p:blipFill>
                <a:blip r:embed="rId155"/>
                <a:stretch>
                  <a:fillRect/>
                </a:stretch>
              </p:blipFill>
              <p:spPr>
                <a:xfrm>
                  <a:off x="3600518" y="1874303"/>
                  <a:ext cx="97560" cy="5457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73" name="Ink 72">
                  <a:extLst>
                    <a:ext uri="{FF2B5EF4-FFF2-40B4-BE49-F238E27FC236}">
                      <a16:creationId xmlns:a16="http://schemas.microsoft.com/office/drawing/2014/main" id="{A2B1F405-510B-02C8-8F71-18A9D02C5FBF}"/>
                    </a:ext>
                  </a:extLst>
                </p14:cNvPr>
                <p14:cNvContentPartPr/>
                <p14:nvPr/>
              </p14:nvContentPartPr>
              <p14:xfrm>
                <a:off x="3262838" y="1491983"/>
                <a:ext cx="159120" cy="194040"/>
              </p14:xfrm>
            </p:contentPart>
          </mc:Choice>
          <mc:Fallback>
            <p:pic>
              <p:nvPicPr>
                <p:cNvPr id="73" name="Ink 72">
                  <a:extLst>
                    <a:ext uri="{FF2B5EF4-FFF2-40B4-BE49-F238E27FC236}">
                      <a16:creationId xmlns:a16="http://schemas.microsoft.com/office/drawing/2014/main" id="{A2B1F405-510B-02C8-8F71-18A9D02C5FBF}"/>
                    </a:ext>
                  </a:extLst>
                </p:cNvPr>
                <p:cNvPicPr/>
                <p:nvPr/>
              </p:nvPicPr>
              <p:blipFill>
                <a:blip r:embed="rId157"/>
                <a:stretch>
                  <a:fillRect/>
                </a:stretch>
              </p:blipFill>
              <p:spPr>
                <a:xfrm>
                  <a:off x="3254198" y="1483343"/>
                  <a:ext cx="17676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74" name="Ink 73">
                  <a:extLst>
                    <a:ext uri="{FF2B5EF4-FFF2-40B4-BE49-F238E27FC236}">
                      <a16:creationId xmlns:a16="http://schemas.microsoft.com/office/drawing/2014/main" id="{F198774E-B1FC-53C4-F01E-F028FEF16638}"/>
                    </a:ext>
                  </a:extLst>
                </p14:cNvPr>
                <p14:cNvContentPartPr/>
                <p14:nvPr/>
              </p14:nvContentPartPr>
              <p14:xfrm>
                <a:off x="3478478" y="1399463"/>
                <a:ext cx="150840" cy="236520"/>
              </p14:xfrm>
            </p:contentPart>
          </mc:Choice>
          <mc:Fallback>
            <p:pic>
              <p:nvPicPr>
                <p:cNvPr id="74" name="Ink 73">
                  <a:extLst>
                    <a:ext uri="{FF2B5EF4-FFF2-40B4-BE49-F238E27FC236}">
                      <a16:creationId xmlns:a16="http://schemas.microsoft.com/office/drawing/2014/main" id="{F198774E-B1FC-53C4-F01E-F028FEF16638}"/>
                    </a:ext>
                  </a:extLst>
                </p:cNvPr>
                <p:cNvPicPr/>
                <p:nvPr/>
              </p:nvPicPr>
              <p:blipFill>
                <a:blip r:embed="rId159"/>
                <a:stretch>
                  <a:fillRect/>
                </a:stretch>
              </p:blipFill>
              <p:spPr>
                <a:xfrm>
                  <a:off x="3469478" y="1390463"/>
                  <a:ext cx="16848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75" name="Ink 74">
                  <a:extLst>
                    <a:ext uri="{FF2B5EF4-FFF2-40B4-BE49-F238E27FC236}">
                      <a16:creationId xmlns:a16="http://schemas.microsoft.com/office/drawing/2014/main" id="{F78FEF7D-77CF-3822-7DB2-CBF7D520542C}"/>
                    </a:ext>
                  </a:extLst>
                </p14:cNvPr>
                <p14:cNvContentPartPr/>
                <p14:nvPr/>
              </p14:nvContentPartPr>
              <p14:xfrm>
                <a:off x="3705998" y="1463903"/>
                <a:ext cx="93960" cy="152640"/>
              </p14:xfrm>
            </p:contentPart>
          </mc:Choice>
          <mc:Fallback>
            <p:pic>
              <p:nvPicPr>
                <p:cNvPr id="75" name="Ink 74">
                  <a:extLst>
                    <a:ext uri="{FF2B5EF4-FFF2-40B4-BE49-F238E27FC236}">
                      <a16:creationId xmlns:a16="http://schemas.microsoft.com/office/drawing/2014/main" id="{F78FEF7D-77CF-3822-7DB2-CBF7D520542C}"/>
                    </a:ext>
                  </a:extLst>
                </p:cNvPr>
                <p:cNvPicPr/>
                <p:nvPr/>
              </p:nvPicPr>
              <p:blipFill>
                <a:blip r:embed="rId161"/>
                <a:stretch>
                  <a:fillRect/>
                </a:stretch>
              </p:blipFill>
              <p:spPr>
                <a:xfrm>
                  <a:off x="3697358" y="1455263"/>
                  <a:ext cx="11160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76" name="Ink 75">
                  <a:extLst>
                    <a:ext uri="{FF2B5EF4-FFF2-40B4-BE49-F238E27FC236}">
                      <a16:creationId xmlns:a16="http://schemas.microsoft.com/office/drawing/2014/main" id="{95300CE4-AF4F-A886-A9B1-5401C6FCB9D6}"/>
                    </a:ext>
                  </a:extLst>
                </p14:cNvPr>
                <p14:cNvContentPartPr/>
                <p14:nvPr/>
              </p14:nvContentPartPr>
              <p14:xfrm>
                <a:off x="3953678" y="1333223"/>
                <a:ext cx="207720" cy="280800"/>
              </p14:xfrm>
            </p:contentPart>
          </mc:Choice>
          <mc:Fallback>
            <p:pic>
              <p:nvPicPr>
                <p:cNvPr id="76" name="Ink 75">
                  <a:extLst>
                    <a:ext uri="{FF2B5EF4-FFF2-40B4-BE49-F238E27FC236}">
                      <a16:creationId xmlns:a16="http://schemas.microsoft.com/office/drawing/2014/main" id="{95300CE4-AF4F-A886-A9B1-5401C6FCB9D6}"/>
                    </a:ext>
                  </a:extLst>
                </p:cNvPr>
                <p:cNvPicPr/>
                <p:nvPr/>
              </p:nvPicPr>
              <p:blipFill>
                <a:blip r:embed="rId163"/>
                <a:stretch>
                  <a:fillRect/>
                </a:stretch>
              </p:blipFill>
              <p:spPr>
                <a:xfrm>
                  <a:off x="3944678" y="1324583"/>
                  <a:ext cx="22536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77" name="Ink 76">
                  <a:extLst>
                    <a:ext uri="{FF2B5EF4-FFF2-40B4-BE49-F238E27FC236}">
                      <a16:creationId xmlns:a16="http://schemas.microsoft.com/office/drawing/2014/main" id="{D1E54063-77C8-6965-28D7-1DAD1465A474}"/>
                    </a:ext>
                  </a:extLst>
                </p14:cNvPr>
                <p14:cNvContentPartPr/>
                <p14:nvPr/>
              </p14:nvContentPartPr>
              <p14:xfrm>
                <a:off x="4243478" y="1438343"/>
                <a:ext cx="116640" cy="171360"/>
              </p14:xfrm>
            </p:contentPart>
          </mc:Choice>
          <mc:Fallback>
            <p:pic>
              <p:nvPicPr>
                <p:cNvPr id="77" name="Ink 76">
                  <a:extLst>
                    <a:ext uri="{FF2B5EF4-FFF2-40B4-BE49-F238E27FC236}">
                      <a16:creationId xmlns:a16="http://schemas.microsoft.com/office/drawing/2014/main" id="{D1E54063-77C8-6965-28D7-1DAD1465A474}"/>
                    </a:ext>
                  </a:extLst>
                </p:cNvPr>
                <p:cNvPicPr/>
                <p:nvPr/>
              </p:nvPicPr>
              <p:blipFill>
                <a:blip r:embed="rId165"/>
                <a:stretch>
                  <a:fillRect/>
                </a:stretch>
              </p:blipFill>
              <p:spPr>
                <a:xfrm>
                  <a:off x="4234478" y="1429343"/>
                  <a:ext cx="13428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78" name="Ink 77">
                  <a:extLst>
                    <a:ext uri="{FF2B5EF4-FFF2-40B4-BE49-F238E27FC236}">
                      <a16:creationId xmlns:a16="http://schemas.microsoft.com/office/drawing/2014/main" id="{436E51CB-15D5-3A83-41AE-C938D811ECA8}"/>
                    </a:ext>
                  </a:extLst>
                </p14:cNvPr>
                <p14:cNvContentPartPr/>
                <p14:nvPr/>
              </p14:nvContentPartPr>
              <p14:xfrm>
                <a:off x="4434278" y="1433663"/>
                <a:ext cx="125280" cy="244440"/>
              </p14:xfrm>
            </p:contentPart>
          </mc:Choice>
          <mc:Fallback>
            <p:pic>
              <p:nvPicPr>
                <p:cNvPr id="78" name="Ink 77">
                  <a:extLst>
                    <a:ext uri="{FF2B5EF4-FFF2-40B4-BE49-F238E27FC236}">
                      <a16:creationId xmlns:a16="http://schemas.microsoft.com/office/drawing/2014/main" id="{436E51CB-15D5-3A83-41AE-C938D811ECA8}"/>
                    </a:ext>
                  </a:extLst>
                </p:cNvPr>
                <p:cNvPicPr/>
                <p:nvPr/>
              </p:nvPicPr>
              <p:blipFill>
                <a:blip r:embed="rId167"/>
                <a:stretch>
                  <a:fillRect/>
                </a:stretch>
              </p:blipFill>
              <p:spPr>
                <a:xfrm>
                  <a:off x="4425278" y="1425023"/>
                  <a:ext cx="14292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79" name="Ink 78">
                  <a:extLst>
                    <a:ext uri="{FF2B5EF4-FFF2-40B4-BE49-F238E27FC236}">
                      <a16:creationId xmlns:a16="http://schemas.microsoft.com/office/drawing/2014/main" id="{4D93B8BE-2ECA-CEA2-1A9A-DCCD251D9ADF}"/>
                    </a:ext>
                  </a:extLst>
                </p14:cNvPr>
                <p14:cNvContentPartPr/>
                <p14:nvPr/>
              </p14:nvContentPartPr>
              <p14:xfrm>
                <a:off x="4590518" y="1331063"/>
                <a:ext cx="40680" cy="188640"/>
              </p14:xfrm>
            </p:contentPart>
          </mc:Choice>
          <mc:Fallback>
            <p:pic>
              <p:nvPicPr>
                <p:cNvPr id="79" name="Ink 78">
                  <a:extLst>
                    <a:ext uri="{FF2B5EF4-FFF2-40B4-BE49-F238E27FC236}">
                      <a16:creationId xmlns:a16="http://schemas.microsoft.com/office/drawing/2014/main" id="{4D93B8BE-2ECA-CEA2-1A9A-DCCD251D9ADF}"/>
                    </a:ext>
                  </a:extLst>
                </p:cNvPr>
                <p:cNvPicPr/>
                <p:nvPr/>
              </p:nvPicPr>
              <p:blipFill>
                <a:blip r:embed="rId169"/>
                <a:stretch>
                  <a:fillRect/>
                </a:stretch>
              </p:blipFill>
              <p:spPr>
                <a:xfrm>
                  <a:off x="4581518" y="1322063"/>
                  <a:ext cx="5832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80" name="Ink 79">
                  <a:extLst>
                    <a:ext uri="{FF2B5EF4-FFF2-40B4-BE49-F238E27FC236}">
                      <a16:creationId xmlns:a16="http://schemas.microsoft.com/office/drawing/2014/main" id="{663B40F9-551E-6941-3886-CEE93683DBA8}"/>
                    </a:ext>
                  </a:extLst>
                </p14:cNvPr>
                <p14:cNvContentPartPr/>
                <p14:nvPr/>
              </p14:nvContentPartPr>
              <p14:xfrm>
                <a:off x="4693838" y="1388303"/>
                <a:ext cx="303480" cy="281520"/>
              </p14:xfrm>
            </p:contentPart>
          </mc:Choice>
          <mc:Fallback>
            <p:pic>
              <p:nvPicPr>
                <p:cNvPr id="80" name="Ink 79">
                  <a:extLst>
                    <a:ext uri="{FF2B5EF4-FFF2-40B4-BE49-F238E27FC236}">
                      <a16:creationId xmlns:a16="http://schemas.microsoft.com/office/drawing/2014/main" id="{663B40F9-551E-6941-3886-CEE93683DBA8}"/>
                    </a:ext>
                  </a:extLst>
                </p:cNvPr>
                <p:cNvPicPr/>
                <p:nvPr/>
              </p:nvPicPr>
              <p:blipFill>
                <a:blip r:embed="rId171"/>
                <a:stretch>
                  <a:fillRect/>
                </a:stretch>
              </p:blipFill>
              <p:spPr>
                <a:xfrm>
                  <a:off x="4684838" y="1379303"/>
                  <a:ext cx="32112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81" name="Ink 80">
                  <a:extLst>
                    <a:ext uri="{FF2B5EF4-FFF2-40B4-BE49-F238E27FC236}">
                      <a16:creationId xmlns:a16="http://schemas.microsoft.com/office/drawing/2014/main" id="{1A6E9231-5790-B04F-BC0F-D4B0FE206A8D}"/>
                    </a:ext>
                  </a:extLst>
                </p14:cNvPr>
                <p14:cNvContentPartPr/>
                <p14:nvPr/>
              </p14:nvContentPartPr>
              <p14:xfrm>
                <a:off x="5158238" y="1387223"/>
                <a:ext cx="90360" cy="12600"/>
              </p14:xfrm>
            </p:contentPart>
          </mc:Choice>
          <mc:Fallback>
            <p:pic>
              <p:nvPicPr>
                <p:cNvPr id="81" name="Ink 80">
                  <a:extLst>
                    <a:ext uri="{FF2B5EF4-FFF2-40B4-BE49-F238E27FC236}">
                      <a16:creationId xmlns:a16="http://schemas.microsoft.com/office/drawing/2014/main" id="{1A6E9231-5790-B04F-BC0F-D4B0FE206A8D}"/>
                    </a:ext>
                  </a:extLst>
                </p:cNvPr>
                <p:cNvPicPr/>
                <p:nvPr/>
              </p:nvPicPr>
              <p:blipFill>
                <a:blip r:embed="rId173"/>
                <a:stretch>
                  <a:fillRect/>
                </a:stretch>
              </p:blipFill>
              <p:spPr>
                <a:xfrm>
                  <a:off x="5149238" y="1378223"/>
                  <a:ext cx="1080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82" name="Ink 81">
                  <a:extLst>
                    <a:ext uri="{FF2B5EF4-FFF2-40B4-BE49-F238E27FC236}">
                      <a16:creationId xmlns:a16="http://schemas.microsoft.com/office/drawing/2014/main" id="{47A1E560-F30E-C5BB-6CDC-674ADA7B9C82}"/>
                    </a:ext>
                  </a:extLst>
                </p14:cNvPr>
                <p14:cNvContentPartPr/>
                <p14:nvPr/>
              </p14:nvContentPartPr>
              <p14:xfrm>
                <a:off x="5394038" y="1367783"/>
                <a:ext cx="71640" cy="10080"/>
              </p14:xfrm>
            </p:contentPart>
          </mc:Choice>
          <mc:Fallback>
            <p:pic>
              <p:nvPicPr>
                <p:cNvPr id="82" name="Ink 81">
                  <a:extLst>
                    <a:ext uri="{FF2B5EF4-FFF2-40B4-BE49-F238E27FC236}">
                      <a16:creationId xmlns:a16="http://schemas.microsoft.com/office/drawing/2014/main" id="{47A1E560-F30E-C5BB-6CDC-674ADA7B9C82}"/>
                    </a:ext>
                  </a:extLst>
                </p:cNvPr>
                <p:cNvPicPr/>
                <p:nvPr/>
              </p:nvPicPr>
              <p:blipFill>
                <a:blip r:embed="rId175"/>
                <a:stretch>
                  <a:fillRect/>
                </a:stretch>
              </p:blipFill>
              <p:spPr>
                <a:xfrm>
                  <a:off x="5385038" y="1358783"/>
                  <a:ext cx="8928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83" name="Ink 82">
                  <a:extLst>
                    <a:ext uri="{FF2B5EF4-FFF2-40B4-BE49-F238E27FC236}">
                      <a16:creationId xmlns:a16="http://schemas.microsoft.com/office/drawing/2014/main" id="{8DFF27AC-9071-8EED-FE62-1F4961C38CAA}"/>
                    </a:ext>
                  </a:extLst>
                </p14:cNvPr>
                <p14:cNvContentPartPr/>
                <p14:nvPr/>
              </p14:nvContentPartPr>
              <p14:xfrm>
                <a:off x="5574038" y="1219463"/>
                <a:ext cx="32400" cy="199440"/>
              </p14:xfrm>
            </p:contentPart>
          </mc:Choice>
          <mc:Fallback>
            <p:pic>
              <p:nvPicPr>
                <p:cNvPr id="83" name="Ink 82">
                  <a:extLst>
                    <a:ext uri="{FF2B5EF4-FFF2-40B4-BE49-F238E27FC236}">
                      <a16:creationId xmlns:a16="http://schemas.microsoft.com/office/drawing/2014/main" id="{8DFF27AC-9071-8EED-FE62-1F4961C38CAA}"/>
                    </a:ext>
                  </a:extLst>
                </p:cNvPr>
                <p:cNvPicPr/>
                <p:nvPr/>
              </p:nvPicPr>
              <p:blipFill>
                <a:blip r:embed="rId177"/>
                <a:stretch>
                  <a:fillRect/>
                </a:stretch>
              </p:blipFill>
              <p:spPr>
                <a:xfrm>
                  <a:off x="5565038" y="1210823"/>
                  <a:ext cx="5004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84" name="Ink 83">
                  <a:extLst>
                    <a:ext uri="{FF2B5EF4-FFF2-40B4-BE49-F238E27FC236}">
                      <a16:creationId xmlns:a16="http://schemas.microsoft.com/office/drawing/2014/main" id="{B8FD2EC3-7BBF-345B-5117-211BE2F99762}"/>
                    </a:ext>
                  </a:extLst>
                </p14:cNvPr>
                <p14:cNvContentPartPr/>
                <p14:nvPr/>
              </p14:nvContentPartPr>
              <p14:xfrm>
                <a:off x="5545598" y="1320263"/>
                <a:ext cx="228960" cy="138240"/>
              </p14:xfrm>
            </p:contentPart>
          </mc:Choice>
          <mc:Fallback>
            <p:pic>
              <p:nvPicPr>
                <p:cNvPr id="84" name="Ink 83">
                  <a:extLst>
                    <a:ext uri="{FF2B5EF4-FFF2-40B4-BE49-F238E27FC236}">
                      <a16:creationId xmlns:a16="http://schemas.microsoft.com/office/drawing/2014/main" id="{B8FD2EC3-7BBF-345B-5117-211BE2F99762}"/>
                    </a:ext>
                  </a:extLst>
                </p:cNvPr>
                <p:cNvPicPr/>
                <p:nvPr/>
              </p:nvPicPr>
              <p:blipFill>
                <a:blip r:embed="rId179"/>
                <a:stretch>
                  <a:fillRect/>
                </a:stretch>
              </p:blipFill>
              <p:spPr>
                <a:xfrm>
                  <a:off x="5536958" y="1311263"/>
                  <a:ext cx="24660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85" name="Ink 84">
                  <a:extLst>
                    <a:ext uri="{FF2B5EF4-FFF2-40B4-BE49-F238E27FC236}">
                      <a16:creationId xmlns:a16="http://schemas.microsoft.com/office/drawing/2014/main" id="{3A05F787-192D-9B57-D8F2-7389DFAC763F}"/>
                    </a:ext>
                  </a:extLst>
                </p14:cNvPr>
                <p14:cNvContentPartPr/>
                <p14:nvPr/>
              </p14:nvContentPartPr>
              <p14:xfrm>
                <a:off x="5855918" y="1172303"/>
                <a:ext cx="128520" cy="243360"/>
              </p14:xfrm>
            </p:contentPart>
          </mc:Choice>
          <mc:Fallback>
            <p:pic>
              <p:nvPicPr>
                <p:cNvPr id="85" name="Ink 84">
                  <a:extLst>
                    <a:ext uri="{FF2B5EF4-FFF2-40B4-BE49-F238E27FC236}">
                      <a16:creationId xmlns:a16="http://schemas.microsoft.com/office/drawing/2014/main" id="{3A05F787-192D-9B57-D8F2-7389DFAC763F}"/>
                    </a:ext>
                  </a:extLst>
                </p:cNvPr>
                <p:cNvPicPr/>
                <p:nvPr/>
              </p:nvPicPr>
              <p:blipFill>
                <a:blip r:embed="rId181"/>
                <a:stretch>
                  <a:fillRect/>
                </a:stretch>
              </p:blipFill>
              <p:spPr>
                <a:xfrm>
                  <a:off x="5846918" y="1163663"/>
                  <a:ext cx="14616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86" name="Ink 85">
                  <a:extLst>
                    <a:ext uri="{FF2B5EF4-FFF2-40B4-BE49-F238E27FC236}">
                      <a16:creationId xmlns:a16="http://schemas.microsoft.com/office/drawing/2014/main" id="{EA4C63BB-9926-1E2A-4521-39B8FC1FFCC9}"/>
                    </a:ext>
                  </a:extLst>
                </p14:cNvPr>
                <p14:cNvContentPartPr/>
                <p14:nvPr/>
              </p14:nvContentPartPr>
              <p14:xfrm>
                <a:off x="6044918" y="1228823"/>
                <a:ext cx="116640" cy="148320"/>
              </p14:xfrm>
            </p:contentPart>
          </mc:Choice>
          <mc:Fallback>
            <p:pic>
              <p:nvPicPr>
                <p:cNvPr id="86" name="Ink 85">
                  <a:extLst>
                    <a:ext uri="{FF2B5EF4-FFF2-40B4-BE49-F238E27FC236}">
                      <a16:creationId xmlns:a16="http://schemas.microsoft.com/office/drawing/2014/main" id="{EA4C63BB-9926-1E2A-4521-39B8FC1FFCC9}"/>
                    </a:ext>
                  </a:extLst>
                </p:cNvPr>
                <p:cNvPicPr/>
                <p:nvPr/>
              </p:nvPicPr>
              <p:blipFill>
                <a:blip r:embed="rId183"/>
                <a:stretch>
                  <a:fillRect/>
                </a:stretch>
              </p:blipFill>
              <p:spPr>
                <a:xfrm>
                  <a:off x="6035918" y="1219823"/>
                  <a:ext cx="13428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87" name="Ink 86">
                  <a:extLst>
                    <a:ext uri="{FF2B5EF4-FFF2-40B4-BE49-F238E27FC236}">
                      <a16:creationId xmlns:a16="http://schemas.microsoft.com/office/drawing/2014/main" id="{20AB279D-D1A7-C897-C2FF-1AD1B63BCBB4}"/>
                    </a:ext>
                  </a:extLst>
                </p14:cNvPr>
                <p14:cNvContentPartPr/>
                <p14:nvPr/>
              </p14:nvContentPartPr>
              <p14:xfrm>
                <a:off x="6232478" y="1225943"/>
                <a:ext cx="83880" cy="99360"/>
              </p14:xfrm>
            </p:contentPart>
          </mc:Choice>
          <mc:Fallback>
            <p:pic>
              <p:nvPicPr>
                <p:cNvPr id="87" name="Ink 86">
                  <a:extLst>
                    <a:ext uri="{FF2B5EF4-FFF2-40B4-BE49-F238E27FC236}">
                      <a16:creationId xmlns:a16="http://schemas.microsoft.com/office/drawing/2014/main" id="{20AB279D-D1A7-C897-C2FF-1AD1B63BCBB4}"/>
                    </a:ext>
                  </a:extLst>
                </p:cNvPr>
                <p:cNvPicPr/>
                <p:nvPr/>
              </p:nvPicPr>
              <p:blipFill>
                <a:blip r:embed="rId185"/>
                <a:stretch>
                  <a:fillRect/>
                </a:stretch>
              </p:blipFill>
              <p:spPr>
                <a:xfrm>
                  <a:off x="6223478" y="1216943"/>
                  <a:ext cx="10152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88" name="Ink 87">
                  <a:extLst>
                    <a:ext uri="{FF2B5EF4-FFF2-40B4-BE49-F238E27FC236}">
                      <a16:creationId xmlns:a16="http://schemas.microsoft.com/office/drawing/2014/main" id="{AAA49799-5FD8-139D-D2AD-E0BFD5205C47}"/>
                    </a:ext>
                  </a:extLst>
                </p14:cNvPr>
                <p14:cNvContentPartPr/>
                <p14:nvPr/>
              </p14:nvContentPartPr>
              <p14:xfrm>
                <a:off x="6339038" y="1196783"/>
                <a:ext cx="158760" cy="166320"/>
              </p14:xfrm>
            </p:contentPart>
          </mc:Choice>
          <mc:Fallback>
            <p:pic>
              <p:nvPicPr>
                <p:cNvPr id="88" name="Ink 87">
                  <a:extLst>
                    <a:ext uri="{FF2B5EF4-FFF2-40B4-BE49-F238E27FC236}">
                      <a16:creationId xmlns:a16="http://schemas.microsoft.com/office/drawing/2014/main" id="{AAA49799-5FD8-139D-D2AD-E0BFD5205C47}"/>
                    </a:ext>
                  </a:extLst>
                </p:cNvPr>
                <p:cNvPicPr/>
                <p:nvPr/>
              </p:nvPicPr>
              <p:blipFill>
                <a:blip r:embed="rId187"/>
                <a:stretch>
                  <a:fillRect/>
                </a:stretch>
              </p:blipFill>
              <p:spPr>
                <a:xfrm>
                  <a:off x="6330038" y="1187783"/>
                  <a:ext cx="17640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89" name="Ink 88">
                  <a:extLst>
                    <a:ext uri="{FF2B5EF4-FFF2-40B4-BE49-F238E27FC236}">
                      <a16:creationId xmlns:a16="http://schemas.microsoft.com/office/drawing/2014/main" id="{7719F859-E425-FBCE-5021-A75F86CD3439}"/>
                    </a:ext>
                  </a:extLst>
                </p14:cNvPr>
                <p14:cNvContentPartPr/>
                <p14:nvPr/>
              </p14:nvContentPartPr>
              <p14:xfrm>
                <a:off x="6618398" y="1170863"/>
                <a:ext cx="26640" cy="12960"/>
              </p14:xfrm>
            </p:contentPart>
          </mc:Choice>
          <mc:Fallback>
            <p:pic>
              <p:nvPicPr>
                <p:cNvPr id="89" name="Ink 88">
                  <a:extLst>
                    <a:ext uri="{FF2B5EF4-FFF2-40B4-BE49-F238E27FC236}">
                      <a16:creationId xmlns:a16="http://schemas.microsoft.com/office/drawing/2014/main" id="{7719F859-E425-FBCE-5021-A75F86CD3439}"/>
                    </a:ext>
                  </a:extLst>
                </p:cNvPr>
                <p:cNvPicPr/>
                <p:nvPr/>
              </p:nvPicPr>
              <p:blipFill>
                <a:blip r:embed="rId189"/>
                <a:stretch>
                  <a:fillRect/>
                </a:stretch>
              </p:blipFill>
              <p:spPr>
                <a:xfrm>
                  <a:off x="6609758" y="1162223"/>
                  <a:ext cx="4428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90" name="Ink 89">
                  <a:extLst>
                    <a:ext uri="{FF2B5EF4-FFF2-40B4-BE49-F238E27FC236}">
                      <a16:creationId xmlns:a16="http://schemas.microsoft.com/office/drawing/2014/main" id="{2582EC81-84E8-1EC2-9EDE-41A45BD8B778}"/>
                    </a:ext>
                  </a:extLst>
                </p14:cNvPr>
                <p14:cNvContentPartPr/>
                <p14:nvPr/>
              </p14:nvContentPartPr>
              <p14:xfrm>
                <a:off x="6625958" y="1302623"/>
                <a:ext cx="2880" cy="5040"/>
              </p14:xfrm>
            </p:contentPart>
          </mc:Choice>
          <mc:Fallback>
            <p:pic>
              <p:nvPicPr>
                <p:cNvPr id="90" name="Ink 89">
                  <a:extLst>
                    <a:ext uri="{FF2B5EF4-FFF2-40B4-BE49-F238E27FC236}">
                      <a16:creationId xmlns:a16="http://schemas.microsoft.com/office/drawing/2014/main" id="{2582EC81-84E8-1EC2-9EDE-41A45BD8B778}"/>
                    </a:ext>
                  </a:extLst>
                </p:cNvPr>
                <p:cNvPicPr/>
                <p:nvPr/>
              </p:nvPicPr>
              <p:blipFill>
                <a:blip r:embed="rId3"/>
                <a:stretch>
                  <a:fillRect/>
                </a:stretch>
              </p:blipFill>
              <p:spPr>
                <a:xfrm>
                  <a:off x="6617318" y="1293623"/>
                  <a:ext cx="205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91" name="Ink 90">
                  <a:extLst>
                    <a:ext uri="{FF2B5EF4-FFF2-40B4-BE49-F238E27FC236}">
                      <a16:creationId xmlns:a16="http://schemas.microsoft.com/office/drawing/2014/main" id="{7BA06EBA-197D-5732-690E-E734FC248B05}"/>
                    </a:ext>
                  </a:extLst>
                </p14:cNvPr>
                <p14:cNvContentPartPr/>
                <p14:nvPr/>
              </p14:nvContentPartPr>
              <p14:xfrm>
                <a:off x="6763838" y="1207943"/>
                <a:ext cx="268920" cy="120240"/>
              </p14:xfrm>
            </p:contentPart>
          </mc:Choice>
          <mc:Fallback>
            <p:pic>
              <p:nvPicPr>
                <p:cNvPr id="91" name="Ink 90">
                  <a:extLst>
                    <a:ext uri="{FF2B5EF4-FFF2-40B4-BE49-F238E27FC236}">
                      <a16:creationId xmlns:a16="http://schemas.microsoft.com/office/drawing/2014/main" id="{7BA06EBA-197D-5732-690E-E734FC248B05}"/>
                    </a:ext>
                  </a:extLst>
                </p:cNvPr>
                <p:cNvPicPr/>
                <p:nvPr/>
              </p:nvPicPr>
              <p:blipFill>
                <a:blip r:embed="rId192"/>
                <a:stretch>
                  <a:fillRect/>
                </a:stretch>
              </p:blipFill>
              <p:spPr>
                <a:xfrm>
                  <a:off x="6754838" y="1198943"/>
                  <a:ext cx="28656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92" name="Ink 91">
                  <a:extLst>
                    <a:ext uri="{FF2B5EF4-FFF2-40B4-BE49-F238E27FC236}">
                      <a16:creationId xmlns:a16="http://schemas.microsoft.com/office/drawing/2014/main" id="{35310A82-456D-0F66-99F4-F6D6BE8A63D1}"/>
                    </a:ext>
                  </a:extLst>
                </p14:cNvPr>
                <p14:cNvContentPartPr/>
                <p14:nvPr/>
              </p14:nvContentPartPr>
              <p14:xfrm>
                <a:off x="7077758" y="1143503"/>
                <a:ext cx="223920" cy="162000"/>
              </p14:xfrm>
            </p:contentPart>
          </mc:Choice>
          <mc:Fallback>
            <p:pic>
              <p:nvPicPr>
                <p:cNvPr id="92" name="Ink 91">
                  <a:extLst>
                    <a:ext uri="{FF2B5EF4-FFF2-40B4-BE49-F238E27FC236}">
                      <a16:creationId xmlns:a16="http://schemas.microsoft.com/office/drawing/2014/main" id="{35310A82-456D-0F66-99F4-F6D6BE8A63D1}"/>
                    </a:ext>
                  </a:extLst>
                </p:cNvPr>
                <p:cNvPicPr/>
                <p:nvPr/>
              </p:nvPicPr>
              <p:blipFill>
                <a:blip r:embed="rId194"/>
                <a:stretch>
                  <a:fillRect/>
                </a:stretch>
              </p:blipFill>
              <p:spPr>
                <a:xfrm>
                  <a:off x="7069118" y="1134503"/>
                  <a:ext cx="24156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96" name="Ink 95">
                  <a:extLst>
                    <a:ext uri="{FF2B5EF4-FFF2-40B4-BE49-F238E27FC236}">
                      <a16:creationId xmlns:a16="http://schemas.microsoft.com/office/drawing/2014/main" id="{5ADC5DBE-B630-9E1F-6429-A8994142ABAF}"/>
                    </a:ext>
                  </a:extLst>
                </p14:cNvPr>
                <p14:cNvContentPartPr/>
                <p14:nvPr/>
              </p14:nvContentPartPr>
              <p14:xfrm>
                <a:off x="3675758" y="1445903"/>
                <a:ext cx="6151680" cy="427320"/>
              </p14:xfrm>
            </p:contentPart>
          </mc:Choice>
          <mc:Fallback>
            <p:pic>
              <p:nvPicPr>
                <p:cNvPr id="96" name="Ink 95">
                  <a:extLst>
                    <a:ext uri="{FF2B5EF4-FFF2-40B4-BE49-F238E27FC236}">
                      <a16:creationId xmlns:a16="http://schemas.microsoft.com/office/drawing/2014/main" id="{5ADC5DBE-B630-9E1F-6429-A8994142ABAF}"/>
                    </a:ext>
                  </a:extLst>
                </p:cNvPr>
                <p:cNvPicPr/>
                <p:nvPr/>
              </p:nvPicPr>
              <p:blipFill>
                <a:blip r:embed="rId196"/>
                <a:stretch>
                  <a:fillRect/>
                </a:stretch>
              </p:blipFill>
              <p:spPr>
                <a:xfrm>
                  <a:off x="3667118" y="1436903"/>
                  <a:ext cx="6169320" cy="44496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97" name="Ink 96">
                  <a:extLst>
                    <a:ext uri="{FF2B5EF4-FFF2-40B4-BE49-F238E27FC236}">
                      <a16:creationId xmlns:a16="http://schemas.microsoft.com/office/drawing/2014/main" id="{C3A408E9-EB40-B47A-F771-364CDA407602}"/>
                    </a:ext>
                  </a:extLst>
                </p14:cNvPr>
                <p14:cNvContentPartPr/>
                <p14:nvPr/>
              </p14:nvContentPartPr>
              <p14:xfrm>
                <a:off x="9749318" y="1596383"/>
                <a:ext cx="87840" cy="154800"/>
              </p14:xfrm>
            </p:contentPart>
          </mc:Choice>
          <mc:Fallback>
            <p:pic>
              <p:nvPicPr>
                <p:cNvPr id="97" name="Ink 96">
                  <a:extLst>
                    <a:ext uri="{FF2B5EF4-FFF2-40B4-BE49-F238E27FC236}">
                      <a16:creationId xmlns:a16="http://schemas.microsoft.com/office/drawing/2014/main" id="{C3A408E9-EB40-B47A-F771-364CDA407602}"/>
                    </a:ext>
                  </a:extLst>
                </p:cNvPr>
                <p:cNvPicPr/>
                <p:nvPr/>
              </p:nvPicPr>
              <p:blipFill>
                <a:blip r:embed="rId198"/>
                <a:stretch>
                  <a:fillRect/>
                </a:stretch>
              </p:blipFill>
              <p:spPr>
                <a:xfrm>
                  <a:off x="9740678" y="1587383"/>
                  <a:ext cx="10548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14" name="Ink 113">
                  <a:extLst>
                    <a:ext uri="{FF2B5EF4-FFF2-40B4-BE49-F238E27FC236}">
                      <a16:creationId xmlns:a16="http://schemas.microsoft.com/office/drawing/2014/main" id="{72E675DD-B3E7-D891-69E5-0312975FD94A}"/>
                    </a:ext>
                  </a:extLst>
                </p14:cNvPr>
                <p14:cNvContentPartPr/>
                <p14:nvPr/>
              </p14:nvContentPartPr>
              <p14:xfrm>
                <a:off x="3914798" y="2546423"/>
                <a:ext cx="189000" cy="140400"/>
              </p14:xfrm>
            </p:contentPart>
          </mc:Choice>
          <mc:Fallback>
            <p:pic>
              <p:nvPicPr>
                <p:cNvPr id="114" name="Ink 113">
                  <a:extLst>
                    <a:ext uri="{FF2B5EF4-FFF2-40B4-BE49-F238E27FC236}">
                      <a16:creationId xmlns:a16="http://schemas.microsoft.com/office/drawing/2014/main" id="{72E675DD-B3E7-D891-69E5-0312975FD94A}"/>
                    </a:ext>
                  </a:extLst>
                </p:cNvPr>
                <p:cNvPicPr/>
                <p:nvPr/>
              </p:nvPicPr>
              <p:blipFill>
                <a:blip r:embed="rId200"/>
                <a:stretch>
                  <a:fillRect/>
                </a:stretch>
              </p:blipFill>
              <p:spPr>
                <a:xfrm>
                  <a:off x="3905798" y="2537423"/>
                  <a:ext cx="20664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15" name="Ink 114">
                  <a:extLst>
                    <a:ext uri="{FF2B5EF4-FFF2-40B4-BE49-F238E27FC236}">
                      <a16:creationId xmlns:a16="http://schemas.microsoft.com/office/drawing/2014/main" id="{A809EE24-F491-EBC7-19EE-D8A6884CA846}"/>
                    </a:ext>
                  </a:extLst>
                </p14:cNvPr>
                <p14:cNvContentPartPr/>
                <p14:nvPr/>
              </p14:nvContentPartPr>
              <p14:xfrm>
                <a:off x="3813278" y="2439143"/>
                <a:ext cx="399960" cy="428040"/>
              </p14:xfrm>
            </p:contentPart>
          </mc:Choice>
          <mc:Fallback>
            <p:pic>
              <p:nvPicPr>
                <p:cNvPr id="115" name="Ink 114">
                  <a:extLst>
                    <a:ext uri="{FF2B5EF4-FFF2-40B4-BE49-F238E27FC236}">
                      <a16:creationId xmlns:a16="http://schemas.microsoft.com/office/drawing/2014/main" id="{A809EE24-F491-EBC7-19EE-D8A6884CA846}"/>
                    </a:ext>
                  </a:extLst>
                </p:cNvPr>
                <p:cNvPicPr/>
                <p:nvPr/>
              </p:nvPicPr>
              <p:blipFill>
                <a:blip r:embed="rId202"/>
                <a:stretch>
                  <a:fillRect/>
                </a:stretch>
              </p:blipFill>
              <p:spPr>
                <a:xfrm>
                  <a:off x="3804278" y="2430503"/>
                  <a:ext cx="417600" cy="44568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17" name="Ink 116">
                  <a:extLst>
                    <a:ext uri="{FF2B5EF4-FFF2-40B4-BE49-F238E27FC236}">
                      <a16:creationId xmlns:a16="http://schemas.microsoft.com/office/drawing/2014/main" id="{54FFF574-F876-6330-0368-F8F22BA87276}"/>
                    </a:ext>
                  </a:extLst>
                </p14:cNvPr>
                <p14:cNvContentPartPr/>
                <p14:nvPr/>
              </p14:nvContentPartPr>
              <p14:xfrm>
                <a:off x="944798" y="3619223"/>
                <a:ext cx="181440" cy="175320"/>
              </p14:xfrm>
            </p:contentPart>
          </mc:Choice>
          <mc:Fallback>
            <p:pic>
              <p:nvPicPr>
                <p:cNvPr id="117" name="Ink 116">
                  <a:extLst>
                    <a:ext uri="{FF2B5EF4-FFF2-40B4-BE49-F238E27FC236}">
                      <a16:creationId xmlns:a16="http://schemas.microsoft.com/office/drawing/2014/main" id="{54FFF574-F876-6330-0368-F8F22BA87276}"/>
                    </a:ext>
                  </a:extLst>
                </p:cNvPr>
                <p:cNvPicPr/>
                <p:nvPr/>
              </p:nvPicPr>
              <p:blipFill>
                <a:blip r:embed="rId204"/>
                <a:stretch>
                  <a:fillRect/>
                </a:stretch>
              </p:blipFill>
              <p:spPr>
                <a:xfrm>
                  <a:off x="935798" y="3610583"/>
                  <a:ext cx="19908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18" name="Ink 117">
                  <a:extLst>
                    <a:ext uri="{FF2B5EF4-FFF2-40B4-BE49-F238E27FC236}">
                      <a16:creationId xmlns:a16="http://schemas.microsoft.com/office/drawing/2014/main" id="{AC4D8F1E-7C66-1FD7-D151-E3221F38CD99}"/>
                    </a:ext>
                  </a:extLst>
                </p14:cNvPr>
                <p14:cNvContentPartPr/>
                <p14:nvPr/>
              </p14:nvContentPartPr>
              <p14:xfrm>
                <a:off x="1183478" y="3619583"/>
                <a:ext cx="68760" cy="237240"/>
              </p14:xfrm>
            </p:contentPart>
          </mc:Choice>
          <mc:Fallback>
            <p:pic>
              <p:nvPicPr>
                <p:cNvPr id="118" name="Ink 117">
                  <a:extLst>
                    <a:ext uri="{FF2B5EF4-FFF2-40B4-BE49-F238E27FC236}">
                      <a16:creationId xmlns:a16="http://schemas.microsoft.com/office/drawing/2014/main" id="{AC4D8F1E-7C66-1FD7-D151-E3221F38CD99}"/>
                    </a:ext>
                  </a:extLst>
                </p:cNvPr>
                <p:cNvPicPr/>
                <p:nvPr/>
              </p:nvPicPr>
              <p:blipFill>
                <a:blip r:embed="rId206"/>
                <a:stretch>
                  <a:fillRect/>
                </a:stretch>
              </p:blipFill>
              <p:spPr>
                <a:xfrm>
                  <a:off x="1174838" y="3610583"/>
                  <a:ext cx="8640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19" name="Ink 118">
                  <a:extLst>
                    <a:ext uri="{FF2B5EF4-FFF2-40B4-BE49-F238E27FC236}">
                      <a16:creationId xmlns:a16="http://schemas.microsoft.com/office/drawing/2014/main" id="{3861E4EE-E829-0880-6AF3-DA1FE16CAED9}"/>
                    </a:ext>
                  </a:extLst>
                </p14:cNvPr>
                <p14:cNvContentPartPr/>
                <p14:nvPr/>
              </p14:nvContentPartPr>
              <p14:xfrm>
                <a:off x="1295438" y="3600863"/>
                <a:ext cx="57960" cy="218160"/>
              </p14:xfrm>
            </p:contentPart>
          </mc:Choice>
          <mc:Fallback>
            <p:pic>
              <p:nvPicPr>
                <p:cNvPr id="119" name="Ink 118">
                  <a:extLst>
                    <a:ext uri="{FF2B5EF4-FFF2-40B4-BE49-F238E27FC236}">
                      <a16:creationId xmlns:a16="http://schemas.microsoft.com/office/drawing/2014/main" id="{3861E4EE-E829-0880-6AF3-DA1FE16CAED9}"/>
                    </a:ext>
                  </a:extLst>
                </p:cNvPr>
                <p:cNvPicPr/>
                <p:nvPr/>
              </p:nvPicPr>
              <p:blipFill>
                <a:blip r:embed="rId208"/>
                <a:stretch>
                  <a:fillRect/>
                </a:stretch>
              </p:blipFill>
              <p:spPr>
                <a:xfrm>
                  <a:off x="1286798" y="3591863"/>
                  <a:ext cx="7560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21" name="Ink 120">
                  <a:extLst>
                    <a:ext uri="{FF2B5EF4-FFF2-40B4-BE49-F238E27FC236}">
                      <a16:creationId xmlns:a16="http://schemas.microsoft.com/office/drawing/2014/main" id="{BF45B720-1EAD-22F2-E4E0-A4136746C3B1}"/>
                    </a:ext>
                  </a:extLst>
                </p14:cNvPr>
                <p14:cNvContentPartPr/>
                <p14:nvPr/>
              </p14:nvContentPartPr>
              <p14:xfrm>
                <a:off x="2398118" y="3518423"/>
                <a:ext cx="158400" cy="177120"/>
              </p14:xfrm>
            </p:contentPart>
          </mc:Choice>
          <mc:Fallback>
            <p:pic>
              <p:nvPicPr>
                <p:cNvPr id="121" name="Ink 120">
                  <a:extLst>
                    <a:ext uri="{FF2B5EF4-FFF2-40B4-BE49-F238E27FC236}">
                      <a16:creationId xmlns:a16="http://schemas.microsoft.com/office/drawing/2014/main" id="{BF45B720-1EAD-22F2-E4E0-A4136746C3B1}"/>
                    </a:ext>
                  </a:extLst>
                </p:cNvPr>
                <p:cNvPicPr/>
                <p:nvPr/>
              </p:nvPicPr>
              <p:blipFill>
                <a:blip r:embed="rId210"/>
                <a:stretch>
                  <a:fillRect/>
                </a:stretch>
              </p:blipFill>
              <p:spPr>
                <a:xfrm>
                  <a:off x="2389478" y="3509783"/>
                  <a:ext cx="17604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22" name="Ink 121">
                  <a:extLst>
                    <a:ext uri="{FF2B5EF4-FFF2-40B4-BE49-F238E27FC236}">
                      <a16:creationId xmlns:a16="http://schemas.microsoft.com/office/drawing/2014/main" id="{0053BC7B-C178-F894-4C85-F9E62C514EFA}"/>
                    </a:ext>
                  </a:extLst>
                </p14:cNvPr>
                <p14:cNvContentPartPr/>
                <p14:nvPr/>
              </p14:nvContentPartPr>
              <p14:xfrm>
                <a:off x="2611598" y="3525623"/>
                <a:ext cx="68400" cy="132480"/>
              </p14:xfrm>
            </p:contentPart>
          </mc:Choice>
          <mc:Fallback>
            <p:pic>
              <p:nvPicPr>
                <p:cNvPr id="122" name="Ink 121">
                  <a:extLst>
                    <a:ext uri="{FF2B5EF4-FFF2-40B4-BE49-F238E27FC236}">
                      <a16:creationId xmlns:a16="http://schemas.microsoft.com/office/drawing/2014/main" id="{0053BC7B-C178-F894-4C85-F9E62C514EFA}"/>
                    </a:ext>
                  </a:extLst>
                </p:cNvPr>
                <p:cNvPicPr/>
                <p:nvPr/>
              </p:nvPicPr>
              <p:blipFill>
                <a:blip r:embed="rId212"/>
                <a:stretch>
                  <a:fillRect/>
                </a:stretch>
              </p:blipFill>
              <p:spPr>
                <a:xfrm>
                  <a:off x="2602598" y="3516623"/>
                  <a:ext cx="8604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23" name="Ink 122">
                  <a:extLst>
                    <a:ext uri="{FF2B5EF4-FFF2-40B4-BE49-F238E27FC236}">
                      <a16:creationId xmlns:a16="http://schemas.microsoft.com/office/drawing/2014/main" id="{58C3C972-6423-74F3-0D88-EB3458975578}"/>
                    </a:ext>
                  </a:extLst>
                </p14:cNvPr>
                <p14:cNvContentPartPr/>
                <p14:nvPr/>
              </p14:nvContentPartPr>
              <p14:xfrm>
                <a:off x="2724278" y="3526703"/>
                <a:ext cx="97560" cy="146880"/>
              </p14:xfrm>
            </p:contentPart>
          </mc:Choice>
          <mc:Fallback>
            <p:pic>
              <p:nvPicPr>
                <p:cNvPr id="123" name="Ink 122">
                  <a:extLst>
                    <a:ext uri="{FF2B5EF4-FFF2-40B4-BE49-F238E27FC236}">
                      <a16:creationId xmlns:a16="http://schemas.microsoft.com/office/drawing/2014/main" id="{58C3C972-6423-74F3-0D88-EB3458975578}"/>
                    </a:ext>
                  </a:extLst>
                </p:cNvPr>
                <p:cNvPicPr/>
                <p:nvPr/>
              </p:nvPicPr>
              <p:blipFill>
                <a:blip r:embed="rId214"/>
                <a:stretch>
                  <a:fillRect/>
                </a:stretch>
              </p:blipFill>
              <p:spPr>
                <a:xfrm>
                  <a:off x="2715278" y="3518063"/>
                  <a:ext cx="11520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25" name="Ink 124">
                  <a:extLst>
                    <a:ext uri="{FF2B5EF4-FFF2-40B4-BE49-F238E27FC236}">
                      <a16:creationId xmlns:a16="http://schemas.microsoft.com/office/drawing/2014/main" id="{D7BAD55E-81F8-3A51-BAC1-0EA544D44FCD}"/>
                    </a:ext>
                  </a:extLst>
                </p14:cNvPr>
                <p14:cNvContentPartPr/>
                <p14:nvPr/>
              </p14:nvContentPartPr>
              <p14:xfrm>
                <a:off x="3806078" y="3472343"/>
                <a:ext cx="142560" cy="193320"/>
              </p14:xfrm>
            </p:contentPart>
          </mc:Choice>
          <mc:Fallback>
            <p:pic>
              <p:nvPicPr>
                <p:cNvPr id="125" name="Ink 124">
                  <a:extLst>
                    <a:ext uri="{FF2B5EF4-FFF2-40B4-BE49-F238E27FC236}">
                      <a16:creationId xmlns:a16="http://schemas.microsoft.com/office/drawing/2014/main" id="{D7BAD55E-81F8-3A51-BAC1-0EA544D44FCD}"/>
                    </a:ext>
                  </a:extLst>
                </p:cNvPr>
                <p:cNvPicPr/>
                <p:nvPr/>
              </p:nvPicPr>
              <p:blipFill>
                <a:blip r:embed="rId216"/>
                <a:stretch>
                  <a:fillRect/>
                </a:stretch>
              </p:blipFill>
              <p:spPr>
                <a:xfrm>
                  <a:off x="3797438" y="3463343"/>
                  <a:ext cx="16020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26" name="Ink 125">
                  <a:extLst>
                    <a:ext uri="{FF2B5EF4-FFF2-40B4-BE49-F238E27FC236}">
                      <a16:creationId xmlns:a16="http://schemas.microsoft.com/office/drawing/2014/main" id="{FB4C5DE7-7F04-6AFF-00BA-15338857D007}"/>
                    </a:ext>
                  </a:extLst>
                </p14:cNvPr>
                <p14:cNvContentPartPr/>
                <p14:nvPr/>
              </p14:nvContentPartPr>
              <p14:xfrm>
                <a:off x="3995798" y="3472343"/>
                <a:ext cx="107280" cy="185760"/>
              </p14:xfrm>
            </p:contentPart>
          </mc:Choice>
          <mc:Fallback>
            <p:pic>
              <p:nvPicPr>
                <p:cNvPr id="126" name="Ink 125">
                  <a:extLst>
                    <a:ext uri="{FF2B5EF4-FFF2-40B4-BE49-F238E27FC236}">
                      <a16:creationId xmlns:a16="http://schemas.microsoft.com/office/drawing/2014/main" id="{FB4C5DE7-7F04-6AFF-00BA-15338857D007}"/>
                    </a:ext>
                  </a:extLst>
                </p:cNvPr>
                <p:cNvPicPr/>
                <p:nvPr/>
              </p:nvPicPr>
              <p:blipFill>
                <a:blip r:embed="rId218"/>
                <a:stretch>
                  <a:fillRect/>
                </a:stretch>
              </p:blipFill>
              <p:spPr>
                <a:xfrm>
                  <a:off x="3986798" y="3463703"/>
                  <a:ext cx="12492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32" name="Ink 131">
                  <a:extLst>
                    <a:ext uri="{FF2B5EF4-FFF2-40B4-BE49-F238E27FC236}">
                      <a16:creationId xmlns:a16="http://schemas.microsoft.com/office/drawing/2014/main" id="{BF3C3A7B-F545-C3F4-9C99-8656D958F7C0}"/>
                    </a:ext>
                  </a:extLst>
                </p14:cNvPr>
                <p14:cNvContentPartPr/>
                <p14:nvPr/>
              </p14:nvContentPartPr>
              <p14:xfrm>
                <a:off x="322358" y="3487823"/>
                <a:ext cx="375480" cy="310320"/>
              </p14:xfrm>
            </p:contentPart>
          </mc:Choice>
          <mc:Fallback>
            <p:pic>
              <p:nvPicPr>
                <p:cNvPr id="132" name="Ink 131">
                  <a:extLst>
                    <a:ext uri="{FF2B5EF4-FFF2-40B4-BE49-F238E27FC236}">
                      <a16:creationId xmlns:a16="http://schemas.microsoft.com/office/drawing/2014/main" id="{BF3C3A7B-F545-C3F4-9C99-8656D958F7C0}"/>
                    </a:ext>
                  </a:extLst>
                </p:cNvPr>
                <p:cNvPicPr/>
                <p:nvPr/>
              </p:nvPicPr>
              <p:blipFill>
                <a:blip r:embed="rId220"/>
                <a:stretch>
                  <a:fillRect/>
                </a:stretch>
              </p:blipFill>
              <p:spPr>
                <a:xfrm>
                  <a:off x="313718" y="3479183"/>
                  <a:ext cx="39312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33" name="Ink 132">
                  <a:extLst>
                    <a:ext uri="{FF2B5EF4-FFF2-40B4-BE49-F238E27FC236}">
                      <a16:creationId xmlns:a16="http://schemas.microsoft.com/office/drawing/2014/main" id="{B9CE71D2-0C43-1B08-29A5-85BF9850C3F4}"/>
                    </a:ext>
                  </a:extLst>
                </p14:cNvPr>
                <p14:cNvContentPartPr/>
                <p14:nvPr/>
              </p14:nvContentPartPr>
              <p14:xfrm>
                <a:off x="626918" y="3652703"/>
                <a:ext cx="68760" cy="186840"/>
              </p14:xfrm>
            </p:contentPart>
          </mc:Choice>
          <mc:Fallback>
            <p:pic>
              <p:nvPicPr>
                <p:cNvPr id="133" name="Ink 132">
                  <a:extLst>
                    <a:ext uri="{FF2B5EF4-FFF2-40B4-BE49-F238E27FC236}">
                      <a16:creationId xmlns:a16="http://schemas.microsoft.com/office/drawing/2014/main" id="{B9CE71D2-0C43-1B08-29A5-85BF9850C3F4}"/>
                    </a:ext>
                  </a:extLst>
                </p:cNvPr>
                <p:cNvPicPr/>
                <p:nvPr/>
              </p:nvPicPr>
              <p:blipFill>
                <a:blip r:embed="rId222"/>
                <a:stretch>
                  <a:fillRect/>
                </a:stretch>
              </p:blipFill>
              <p:spPr>
                <a:xfrm>
                  <a:off x="617918" y="3644063"/>
                  <a:ext cx="8640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35" name="Ink 134">
                  <a:extLst>
                    <a:ext uri="{FF2B5EF4-FFF2-40B4-BE49-F238E27FC236}">
                      <a16:creationId xmlns:a16="http://schemas.microsoft.com/office/drawing/2014/main" id="{343804B4-6CA6-C239-F6CF-6DDF86A2D09F}"/>
                    </a:ext>
                  </a:extLst>
                </p14:cNvPr>
                <p14:cNvContentPartPr/>
                <p14:nvPr/>
              </p14:nvContentPartPr>
              <p14:xfrm>
                <a:off x="3655958" y="3320063"/>
                <a:ext cx="655920" cy="475200"/>
              </p14:xfrm>
            </p:contentPart>
          </mc:Choice>
          <mc:Fallback>
            <p:pic>
              <p:nvPicPr>
                <p:cNvPr id="135" name="Ink 134">
                  <a:extLst>
                    <a:ext uri="{FF2B5EF4-FFF2-40B4-BE49-F238E27FC236}">
                      <a16:creationId xmlns:a16="http://schemas.microsoft.com/office/drawing/2014/main" id="{343804B4-6CA6-C239-F6CF-6DDF86A2D09F}"/>
                    </a:ext>
                  </a:extLst>
                </p:cNvPr>
                <p:cNvPicPr/>
                <p:nvPr/>
              </p:nvPicPr>
              <p:blipFill>
                <a:blip r:embed="rId224"/>
                <a:stretch>
                  <a:fillRect/>
                </a:stretch>
              </p:blipFill>
              <p:spPr>
                <a:xfrm>
                  <a:off x="3646958" y="3311063"/>
                  <a:ext cx="673560" cy="49284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37" name="Ink 136">
                  <a:extLst>
                    <a:ext uri="{FF2B5EF4-FFF2-40B4-BE49-F238E27FC236}">
                      <a16:creationId xmlns:a16="http://schemas.microsoft.com/office/drawing/2014/main" id="{95DED164-D6A1-4A1B-CA5C-F957718C61CF}"/>
                    </a:ext>
                  </a:extLst>
                </p14:cNvPr>
                <p14:cNvContentPartPr/>
                <p14:nvPr/>
              </p14:nvContentPartPr>
              <p14:xfrm>
                <a:off x="3995438" y="3801743"/>
                <a:ext cx="6480" cy="294480"/>
              </p14:xfrm>
            </p:contentPart>
          </mc:Choice>
          <mc:Fallback>
            <p:pic>
              <p:nvPicPr>
                <p:cNvPr id="137" name="Ink 136">
                  <a:extLst>
                    <a:ext uri="{FF2B5EF4-FFF2-40B4-BE49-F238E27FC236}">
                      <a16:creationId xmlns:a16="http://schemas.microsoft.com/office/drawing/2014/main" id="{95DED164-D6A1-4A1B-CA5C-F957718C61CF}"/>
                    </a:ext>
                  </a:extLst>
                </p:cNvPr>
                <p:cNvPicPr/>
                <p:nvPr/>
              </p:nvPicPr>
              <p:blipFill>
                <a:blip r:embed="rId226"/>
                <a:stretch>
                  <a:fillRect/>
                </a:stretch>
              </p:blipFill>
              <p:spPr>
                <a:xfrm>
                  <a:off x="3986798" y="3792743"/>
                  <a:ext cx="2412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39" name="Ink 138">
                  <a:extLst>
                    <a:ext uri="{FF2B5EF4-FFF2-40B4-BE49-F238E27FC236}">
                      <a16:creationId xmlns:a16="http://schemas.microsoft.com/office/drawing/2014/main" id="{B8609786-ACCE-C209-38C6-BA9AA095AF7A}"/>
                    </a:ext>
                  </a:extLst>
                </p14:cNvPr>
                <p14:cNvContentPartPr/>
                <p14:nvPr/>
              </p14:nvContentPartPr>
              <p14:xfrm>
                <a:off x="3937478" y="4169663"/>
                <a:ext cx="196560" cy="271440"/>
              </p14:xfrm>
            </p:contentPart>
          </mc:Choice>
          <mc:Fallback>
            <p:pic>
              <p:nvPicPr>
                <p:cNvPr id="139" name="Ink 138">
                  <a:extLst>
                    <a:ext uri="{FF2B5EF4-FFF2-40B4-BE49-F238E27FC236}">
                      <a16:creationId xmlns:a16="http://schemas.microsoft.com/office/drawing/2014/main" id="{B8609786-ACCE-C209-38C6-BA9AA095AF7A}"/>
                    </a:ext>
                  </a:extLst>
                </p:cNvPr>
                <p:cNvPicPr/>
                <p:nvPr/>
              </p:nvPicPr>
              <p:blipFill>
                <a:blip r:embed="rId228"/>
                <a:stretch>
                  <a:fillRect/>
                </a:stretch>
              </p:blipFill>
              <p:spPr>
                <a:xfrm>
                  <a:off x="3928478" y="4160663"/>
                  <a:ext cx="21420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40" name="Ink 139">
                  <a:extLst>
                    <a:ext uri="{FF2B5EF4-FFF2-40B4-BE49-F238E27FC236}">
                      <a16:creationId xmlns:a16="http://schemas.microsoft.com/office/drawing/2014/main" id="{E51ADAD8-7643-B0AB-4071-E78FF2CD2C09}"/>
                    </a:ext>
                  </a:extLst>
                </p14:cNvPr>
                <p14:cNvContentPartPr/>
                <p14:nvPr/>
              </p14:nvContentPartPr>
              <p14:xfrm>
                <a:off x="4227278" y="4233743"/>
                <a:ext cx="132480" cy="233280"/>
              </p14:xfrm>
            </p:contentPart>
          </mc:Choice>
          <mc:Fallback>
            <p:pic>
              <p:nvPicPr>
                <p:cNvPr id="140" name="Ink 139">
                  <a:extLst>
                    <a:ext uri="{FF2B5EF4-FFF2-40B4-BE49-F238E27FC236}">
                      <a16:creationId xmlns:a16="http://schemas.microsoft.com/office/drawing/2014/main" id="{E51ADAD8-7643-B0AB-4071-E78FF2CD2C09}"/>
                    </a:ext>
                  </a:extLst>
                </p:cNvPr>
                <p:cNvPicPr/>
                <p:nvPr/>
              </p:nvPicPr>
              <p:blipFill>
                <a:blip r:embed="rId230"/>
                <a:stretch>
                  <a:fillRect/>
                </a:stretch>
              </p:blipFill>
              <p:spPr>
                <a:xfrm>
                  <a:off x="4218278" y="4224743"/>
                  <a:ext cx="15012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41" name="Ink 140">
                  <a:extLst>
                    <a:ext uri="{FF2B5EF4-FFF2-40B4-BE49-F238E27FC236}">
                      <a16:creationId xmlns:a16="http://schemas.microsoft.com/office/drawing/2014/main" id="{B3AA5320-C25C-BB74-5915-14F9EC531DE1}"/>
                    </a:ext>
                  </a:extLst>
                </p14:cNvPr>
                <p14:cNvContentPartPr/>
                <p14:nvPr/>
              </p14:nvContentPartPr>
              <p14:xfrm>
                <a:off x="4477838" y="4324823"/>
                <a:ext cx="143280" cy="22320"/>
              </p14:xfrm>
            </p:contentPart>
          </mc:Choice>
          <mc:Fallback>
            <p:pic>
              <p:nvPicPr>
                <p:cNvPr id="141" name="Ink 140">
                  <a:extLst>
                    <a:ext uri="{FF2B5EF4-FFF2-40B4-BE49-F238E27FC236}">
                      <a16:creationId xmlns:a16="http://schemas.microsoft.com/office/drawing/2014/main" id="{B3AA5320-C25C-BB74-5915-14F9EC531DE1}"/>
                    </a:ext>
                  </a:extLst>
                </p:cNvPr>
                <p:cNvPicPr/>
                <p:nvPr/>
              </p:nvPicPr>
              <p:blipFill>
                <a:blip r:embed="rId232"/>
                <a:stretch>
                  <a:fillRect/>
                </a:stretch>
              </p:blipFill>
              <p:spPr>
                <a:xfrm>
                  <a:off x="4469198" y="4315823"/>
                  <a:ext cx="16092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42" name="Ink 141">
                  <a:extLst>
                    <a:ext uri="{FF2B5EF4-FFF2-40B4-BE49-F238E27FC236}">
                      <a16:creationId xmlns:a16="http://schemas.microsoft.com/office/drawing/2014/main" id="{6B4D1120-7F73-37A2-3075-1283831CF9E0}"/>
                    </a:ext>
                  </a:extLst>
                </p14:cNvPr>
                <p14:cNvContentPartPr/>
                <p14:nvPr/>
              </p14:nvContentPartPr>
              <p14:xfrm>
                <a:off x="4725878" y="4290623"/>
                <a:ext cx="53280" cy="68400"/>
              </p14:xfrm>
            </p:contentPart>
          </mc:Choice>
          <mc:Fallback>
            <p:pic>
              <p:nvPicPr>
                <p:cNvPr id="142" name="Ink 141">
                  <a:extLst>
                    <a:ext uri="{FF2B5EF4-FFF2-40B4-BE49-F238E27FC236}">
                      <a16:creationId xmlns:a16="http://schemas.microsoft.com/office/drawing/2014/main" id="{6B4D1120-7F73-37A2-3075-1283831CF9E0}"/>
                    </a:ext>
                  </a:extLst>
                </p:cNvPr>
                <p:cNvPicPr/>
                <p:nvPr/>
              </p:nvPicPr>
              <p:blipFill>
                <a:blip r:embed="rId234"/>
                <a:stretch>
                  <a:fillRect/>
                </a:stretch>
              </p:blipFill>
              <p:spPr>
                <a:xfrm>
                  <a:off x="4716878" y="4281983"/>
                  <a:ext cx="7092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43" name="Ink 142">
                  <a:extLst>
                    <a:ext uri="{FF2B5EF4-FFF2-40B4-BE49-F238E27FC236}">
                      <a16:creationId xmlns:a16="http://schemas.microsoft.com/office/drawing/2014/main" id="{9118DD61-F6C3-BF4A-147B-6DC9FD4FA8CF}"/>
                    </a:ext>
                  </a:extLst>
                </p14:cNvPr>
                <p14:cNvContentPartPr/>
                <p14:nvPr/>
              </p14:nvContentPartPr>
              <p14:xfrm>
                <a:off x="4803638" y="4396463"/>
                <a:ext cx="9720" cy="22320"/>
              </p14:xfrm>
            </p:contentPart>
          </mc:Choice>
          <mc:Fallback>
            <p:pic>
              <p:nvPicPr>
                <p:cNvPr id="143" name="Ink 142">
                  <a:extLst>
                    <a:ext uri="{FF2B5EF4-FFF2-40B4-BE49-F238E27FC236}">
                      <a16:creationId xmlns:a16="http://schemas.microsoft.com/office/drawing/2014/main" id="{9118DD61-F6C3-BF4A-147B-6DC9FD4FA8CF}"/>
                    </a:ext>
                  </a:extLst>
                </p:cNvPr>
                <p:cNvPicPr/>
                <p:nvPr/>
              </p:nvPicPr>
              <p:blipFill>
                <a:blip r:embed="rId236"/>
                <a:stretch>
                  <a:fillRect/>
                </a:stretch>
              </p:blipFill>
              <p:spPr>
                <a:xfrm>
                  <a:off x="4794638" y="4387463"/>
                  <a:ext cx="2736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44" name="Ink 143">
                  <a:extLst>
                    <a:ext uri="{FF2B5EF4-FFF2-40B4-BE49-F238E27FC236}">
                      <a16:creationId xmlns:a16="http://schemas.microsoft.com/office/drawing/2014/main" id="{FDDE5289-801B-513C-4544-7A7A686543C2}"/>
                    </a:ext>
                  </a:extLst>
                </p14:cNvPr>
                <p14:cNvContentPartPr/>
                <p14:nvPr/>
              </p14:nvContentPartPr>
              <p14:xfrm>
                <a:off x="4707158" y="4158863"/>
                <a:ext cx="126720" cy="295200"/>
              </p14:xfrm>
            </p:contentPart>
          </mc:Choice>
          <mc:Fallback>
            <p:pic>
              <p:nvPicPr>
                <p:cNvPr id="144" name="Ink 143">
                  <a:extLst>
                    <a:ext uri="{FF2B5EF4-FFF2-40B4-BE49-F238E27FC236}">
                      <a16:creationId xmlns:a16="http://schemas.microsoft.com/office/drawing/2014/main" id="{FDDE5289-801B-513C-4544-7A7A686543C2}"/>
                    </a:ext>
                  </a:extLst>
                </p:cNvPr>
                <p:cNvPicPr/>
                <p:nvPr/>
              </p:nvPicPr>
              <p:blipFill>
                <a:blip r:embed="rId238"/>
                <a:stretch>
                  <a:fillRect/>
                </a:stretch>
              </p:blipFill>
              <p:spPr>
                <a:xfrm>
                  <a:off x="4698518" y="4150223"/>
                  <a:ext cx="14436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45" name="Ink 144">
                  <a:extLst>
                    <a:ext uri="{FF2B5EF4-FFF2-40B4-BE49-F238E27FC236}">
                      <a16:creationId xmlns:a16="http://schemas.microsoft.com/office/drawing/2014/main" id="{FAFE4416-E754-3DCD-0AA0-2F150C28D88F}"/>
                    </a:ext>
                  </a:extLst>
                </p14:cNvPr>
                <p14:cNvContentPartPr/>
                <p14:nvPr/>
              </p14:nvContentPartPr>
              <p14:xfrm>
                <a:off x="4889678" y="4283063"/>
                <a:ext cx="103680" cy="181800"/>
              </p14:xfrm>
            </p:contentPart>
          </mc:Choice>
          <mc:Fallback>
            <p:pic>
              <p:nvPicPr>
                <p:cNvPr id="145" name="Ink 144">
                  <a:extLst>
                    <a:ext uri="{FF2B5EF4-FFF2-40B4-BE49-F238E27FC236}">
                      <a16:creationId xmlns:a16="http://schemas.microsoft.com/office/drawing/2014/main" id="{FAFE4416-E754-3DCD-0AA0-2F150C28D88F}"/>
                    </a:ext>
                  </a:extLst>
                </p:cNvPr>
                <p:cNvPicPr/>
                <p:nvPr/>
              </p:nvPicPr>
              <p:blipFill>
                <a:blip r:embed="rId240"/>
                <a:stretch>
                  <a:fillRect/>
                </a:stretch>
              </p:blipFill>
              <p:spPr>
                <a:xfrm>
                  <a:off x="4880678" y="4274423"/>
                  <a:ext cx="12132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46" name="Ink 145">
                  <a:extLst>
                    <a:ext uri="{FF2B5EF4-FFF2-40B4-BE49-F238E27FC236}">
                      <a16:creationId xmlns:a16="http://schemas.microsoft.com/office/drawing/2014/main" id="{5170C37A-C5AD-5BBB-6F2E-C316448CA7C9}"/>
                    </a:ext>
                  </a:extLst>
                </p14:cNvPr>
                <p14:cNvContentPartPr/>
                <p14:nvPr/>
              </p14:nvContentPartPr>
              <p14:xfrm>
                <a:off x="5028638" y="4269023"/>
                <a:ext cx="94680" cy="277200"/>
              </p14:xfrm>
            </p:contentPart>
          </mc:Choice>
          <mc:Fallback>
            <p:pic>
              <p:nvPicPr>
                <p:cNvPr id="146" name="Ink 145">
                  <a:extLst>
                    <a:ext uri="{FF2B5EF4-FFF2-40B4-BE49-F238E27FC236}">
                      <a16:creationId xmlns:a16="http://schemas.microsoft.com/office/drawing/2014/main" id="{5170C37A-C5AD-5BBB-6F2E-C316448CA7C9}"/>
                    </a:ext>
                  </a:extLst>
                </p:cNvPr>
                <p:cNvPicPr/>
                <p:nvPr/>
              </p:nvPicPr>
              <p:blipFill>
                <a:blip r:embed="rId242"/>
                <a:stretch>
                  <a:fillRect/>
                </a:stretch>
              </p:blipFill>
              <p:spPr>
                <a:xfrm>
                  <a:off x="5019638" y="4260383"/>
                  <a:ext cx="11232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47" name="Ink 146">
                  <a:extLst>
                    <a:ext uri="{FF2B5EF4-FFF2-40B4-BE49-F238E27FC236}">
                      <a16:creationId xmlns:a16="http://schemas.microsoft.com/office/drawing/2014/main" id="{49A9FF5B-507F-2399-0238-176526E8EEE9}"/>
                    </a:ext>
                  </a:extLst>
                </p14:cNvPr>
                <p14:cNvContentPartPr/>
                <p14:nvPr/>
              </p14:nvContentPartPr>
              <p14:xfrm>
                <a:off x="5192078" y="4167143"/>
                <a:ext cx="38520" cy="218880"/>
              </p14:xfrm>
            </p:contentPart>
          </mc:Choice>
          <mc:Fallback>
            <p:pic>
              <p:nvPicPr>
                <p:cNvPr id="147" name="Ink 146">
                  <a:extLst>
                    <a:ext uri="{FF2B5EF4-FFF2-40B4-BE49-F238E27FC236}">
                      <a16:creationId xmlns:a16="http://schemas.microsoft.com/office/drawing/2014/main" id="{49A9FF5B-507F-2399-0238-176526E8EEE9}"/>
                    </a:ext>
                  </a:extLst>
                </p:cNvPr>
                <p:cNvPicPr/>
                <p:nvPr/>
              </p:nvPicPr>
              <p:blipFill>
                <a:blip r:embed="rId244"/>
                <a:stretch>
                  <a:fillRect/>
                </a:stretch>
              </p:blipFill>
              <p:spPr>
                <a:xfrm>
                  <a:off x="5183078" y="4158143"/>
                  <a:ext cx="5616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48" name="Ink 147">
                  <a:extLst>
                    <a:ext uri="{FF2B5EF4-FFF2-40B4-BE49-F238E27FC236}">
                      <a16:creationId xmlns:a16="http://schemas.microsoft.com/office/drawing/2014/main" id="{3B359580-9E36-308B-29D1-9379DEEB1CAA}"/>
                    </a:ext>
                  </a:extLst>
                </p14:cNvPr>
                <p14:cNvContentPartPr/>
                <p14:nvPr/>
              </p14:nvContentPartPr>
              <p14:xfrm>
                <a:off x="5302958" y="4243823"/>
                <a:ext cx="176040" cy="349200"/>
              </p14:xfrm>
            </p:contentPart>
          </mc:Choice>
          <mc:Fallback>
            <p:pic>
              <p:nvPicPr>
                <p:cNvPr id="148" name="Ink 147">
                  <a:extLst>
                    <a:ext uri="{FF2B5EF4-FFF2-40B4-BE49-F238E27FC236}">
                      <a16:creationId xmlns:a16="http://schemas.microsoft.com/office/drawing/2014/main" id="{3B359580-9E36-308B-29D1-9379DEEB1CAA}"/>
                    </a:ext>
                  </a:extLst>
                </p:cNvPr>
                <p:cNvPicPr/>
                <p:nvPr/>
              </p:nvPicPr>
              <p:blipFill>
                <a:blip r:embed="rId246"/>
                <a:stretch>
                  <a:fillRect/>
                </a:stretch>
              </p:blipFill>
              <p:spPr>
                <a:xfrm>
                  <a:off x="5294318" y="4235183"/>
                  <a:ext cx="19368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49" name="Ink 148">
                  <a:extLst>
                    <a:ext uri="{FF2B5EF4-FFF2-40B4-BE49-F238E27FC236}">
                      <a16:creationId xmlns:a16="http://schemas.microsoft.com/office/drawing/2014/main" id="{C70D1AEB-880E-717F-F6EF-B76B50611626}"/>
                    </a:ext>
                  </a:extLst>
                </p14:cNvPr>
                <p14:cNvContentPartPr/>
                <p14:nvPr/>
              </p14:nvContentPartPr>
              <p14:xfrm>
                <a:off x="5525078" y="4290983"/>
                <a:ext cx="64080" cy="118080"/>
              </p14:xfrm>
            </p:contentPart>
          </mc:Choice>
          <mc:Fallback>
            <p:pic>
              <p:nvPicPr>
                <p:cNvPr id="149" name="Ink 148">
                  <a:extLst>
                    <a:ext uri="{FF2B5EF4-FFF2-40B4-BE49-F238E27FC236}">
                      <a16:creationId xmlns:a16="http://schemas.microsoft.com/office/drawing/2014/main" id="{C70D1AEB-880E-717F-F6EF-B76B50611626}"/>
                    </a:ext>
                  </a:extLst>
                </p:cNvPr>
                <p:cNvPicPr/>
                <p:nvPr/>
              </p:nvPicPr>
              <p:blipFill>
                <a:blip r:embed="rId248"/>
                <a:stretch>
                  <a:fillRect/>
                </a:stretch>
              </p:blipFill>
              <p:spPr>
                <a:xfrm>
                  <a:off x="5516438" y="4281983"/>
                  <a:ext cx="8172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50" name="Ink 149">
                  <a:extLst>
                    <a:ext uri="{FF2B5EF4-FFF2-40B4-BE49-F238E27FC236}">
                      <a16:creationId xmlns:a16="http://schemas.microsoft.com/office/drawing/2014/main" id="{B8374057-2D0E-8473-D23E-026C3856D4BE}"/>
                    </a:ext>
                  </a:extLst>
                </p14:cNvPr>
                <p14:cNvContentPartPr/>
                <p14:nvPr/>
              </p14:nvContentPartPr>
              <p14:xfrm>
                <a:off x="5630198" y="4258583"/>
                <a:ext cx="68760" cy="156600"/>
              </p14:xfrm>
            </p:contentPart>
          </mc:Choice>
          <mc:Fallback>
            <p:pic>
              <p:nvPicPr>
                <p:cNvPr id="150" name="Ink 149">
                  <a:extLst>
                    <a:ext uri="{FF2B5EF4-FFF2-40B4-BE49-F238E27FC236}">
                      <a16:creationId xmlns:a16="http://schemas.microsoft.com/office/drawing/2014/main" id="{B8374057-2D0E-8473-D23E-026C3856D4BE}"/>
                    </a:ext>
                  </a:extLst>
                </p:cNvPr>
                <p:cNvPicPr/>
                <p:nvPr/>
              </p:nvPicPr>
              <p:blipFill>
                <a:blip r:embed="rId250"/>
                <a:stretch>
                  <a:fillRect/>
                </a:stretch>
              </p:blipFill>
              <p:spPr>
                <a:xfrm>
                  <a:off x="5621558" y="4249583"/>
                  <a:ext cx="8640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51" name="Ink 150">
                  <a:extLst>
                    <a:ext uri="{FF2B5EF4-FFF2-40B4-BE49-F238E27FC236}">
                      <a16:creationId xmlns:a16="http://schemas.microsoft.com/office/drawing/2014/main" id="{DF7D4B0B-FB13-7487-5C6D-5743142189B0}"/>
                    </a:ext>
                  </a:extLst>
                </p14:cNvPr>
                <p14:cNvContentPartPr/>
                <p14:nvPr/>
              </p14:nvContentPartPr>
              <p14:xfrm>
                <a:off x="5745398" y="4137623"/>
                <a:ext cx="83520" cy="410040"/>
              </p14:xfrm>
            </p:contentPart>
          </mc:Choice>
          <mc:Fallback>
            <p:pic>
              <p:nvPicPr>
                <p:cNvPr id="151" name="Ink 150">
                  <a:extLst>
                    <a:ext uri="{FF2B5EF4-FFF2-40B4-BE49-F238E27FC236}">
                      <a16:creationId xmlns:a16="http://schemas.microsoft.com/office/drawing/2014/main" id="{DF7D4B0B-FB13-7487-5C6D-5743142189B0}"/>
                    </a:ext>
                  </a:extLst>
                </p:cNvPr>
                <p:cNvPicPr/>
                <p:nvPr/>
              </p:nvPicPr>
              <p:blipFill>
                <a:blip r:embed="rId252"/>
                <a:stretch>
                  <a:fillRect/>
                </a:stretch>
              </p:blipFill>
              <p:spPr>
                <a:xfrm>
                  <a:off x="5736758" y="4128623"/>
                  <a:ext cx="101160" cy="42768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52" name="Ink 151">
                  <a:extLst>
                    <a:ext uri="{FF2B5EF4-FFF2-40B4-BE49-F238E27FC236}">
                      <a16:creationId xmlns:a16="http://schemas.microsoft.com/office/drawing/2014/main" id="{FD098460-03A0-97FC-DD19-ECB15AD6E974}"/>
                    </a:ext>
                  </a:extLst>
                </p14:cNvPr>
                <p14:cNvContentPartPr/>
                <p14:nvPr/>
              </p14:nvContentPartPr>
              <p14:xfrm>
                <a:off x="3840278" y="4149143"/>
                <a:ext cx="163080" cy="456120"/>
              </p14:xfrm>
            </p:contentPart>
          </mc:Choice>
          <mc:Fallback>
            <p:pic>
              <p:nvPicPr>
                <p:cNvPr id="152" name="Ink 151">
                  <a:extLst>
                    <a:ext uri="{FF2B5EF4-FFF2-40B4-BE49-F238E27FC236}">
                      <a16:creationId xmlns:a16="http://schemas.microsoft.com/office/drawing/2014/main" id="{FD098460-03A0-97FC-DD19-ECB15AD6E974}"/>
                    </a:ext>
                  </a:extLst>
                </p:cNvPr>
                <p:cNvPicPr/>
                <p:nvPr/>
              </p:nvPicPr>
              <p:blipFill>
                <a:blip r:embed="rId254"/>
                <a:stretch>
                  <a:fillRect/>
                </a:stretch>
              </p:blipFill>
              <p:spPr>
                <a:xfrm>
                  <a:off x="3831638" y="4140503"/>
                  <a:ext cx="180720" cy="47376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54" name="Ink 153">
                  <a:extLst>
                    <a:ext uri="{FF2B5EF4-FFF2-40B4-BE49-F238E27FC236}">
                      <a16:creationId xmlns:a16="http://schemas.microsoft.com/office/drawing/2014/main" id="{993E5BAD-BD73-10E2-499E-25AA7C9E527D}"/>
                    </a:ext>
                  </a:extLst>
                </p14:cNvPr>
                <p14:cNvContentPartPr/>
                <p14:nvPr/>
              </p14:nvContentPartPr>
              <p14:xfrm>
                <a:off x="4258598" y="4614263"/>
                <a:ext cx="3809880" cy="244440"/>
              </p14:xfrm>
            </p:contentPart>
          </mc:Choice>
          <mc:Fallback>
            <p:pic>
              <p:nvPicPr>
                <p:cNvPr id="154" name="Ink 153">
                  <a:extLst>
                    <a:ext uri="{FF2B5EF4-FFF2-40B4-BE49-F238E27FC236}">
                      <a16:creationId xmlns:a16="http://schemas.microsoft.com/office/drawing/2014/main" id="{993E5BAD-BD73-10E2-499E-25AA7C9E527D}"/>
                    </a:ext>
                  </a:extLst>
                </p:cNvPr>
                <p:cNvPicPr/>
                <p:nvPr/>
              </p:nvPicPr>
              <p:blipFill>
                <a:blip r:embed="rId256"/>
                <a:stretch>
                  <a:fillRect/>
                </a:stretch>
              </p:blipFill>
              <p:spPr>
                <a:xfrm>
                  <a:off x="4249958" y="4605263"/>
                  <a:ext cx="382752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55" name="Ink 154">
                  <a:extLst>
                    <a:ext uri="{FF2B5EF4-FFF2-40B4-BE49-F238E27FC236}">
                      <a16:creationId xmlns:a16="http://schemas.microsoft.com/office/drawing/2014/main" id="{2E9DCD75-4065-4873-34B9-CA8A26E91911}"/>
                    </a:ext>
                  </a:extLst>
                </p14:cNvPr>
                <p14:cNvContentPartPr/>
                <p14:nvPr/>
              </p14:nvContentPartPr>
              <p14:xfrm>
                <a:off x="7997558" y="4583663"/>
                <a:ext cx="128880" cy="214200"/>
              </p14:xfrm>
            </p:contentPart>
          </mc:Choice>
          <mc:Fallback>
            <p:pic>
              <p:nvPicPr>
                <p:cNvPr id="155" name="Ink 154">
                  <a:extLst>
                    <a:ext uri="{FF2B5EF4-FFF2-40B4-BE49-F238E27FC236}">
                      <a16:creationId xmlns:a16="http://schemas.microsoft.com/office/drawing/2014/main" id="{2E9DCD75-4065-4873-34B9-CA8A26E91911}"/>
                    </a:ext>
                  </a:extLst>
                </p:cNvPr>
                <p:cNvPicPr/>
                <p:nvPr/>
              </p:nvPicPr>
              <p:blipFill>
                <a:blip r:embed="rId258"/>
                <a:stretch>
                  <a:fillRect/>
                </a:stretch>
              </p:blipFill>
              <p:spPr>
                <a:xfrm>
                  <a:off x="7988918" y="4575023"/>
                  <a:ext cx="14652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56" name="Ink 155">
                  <a:extLst>
                    <a:ext uri="{FF2B5EF4-FFF2-40B4-BE49-F238E27FC236}">
                      <a16:creationId xmlns:a16="http://schemas.microsoft.com/office/drawing/2014/main" id="{9DD23EF1-8D4F-0DB1-BF88-424CD45EB265}"/>
                    </a:ext>
                  </a:extLst>
                </p14:cNvPr>
                <p14:cNvContentPartPr/>
                <p14:nvPr/>
              </p14:nvContentPartPr>
              <p14:xfrm>
                <a:off x="8267918" y="4465223"/>
                <a:ext cx="423720" cy="438120"/>
              </p14:xfrm>
            </p:contentPart>
          </mc:Choice>
          <mc:Fallback>
            <p:pic>
              <p:nvPicPr>
                <p:cNvPr id="156" name="Ink 155">
                  <a:extLst>
                    <a:ext uri="{FF2B5EF4-FFF2-40B4-BE49-F238E27FC236}">
                      <a16:creationId xmlns:a16="http://schemas.microsoft.com/office/drawing/2014/main" id="{9DD23EF1-8D4F-0DB1-BF88-424CD45EB265}"/>
                    </a:ext>
                  </a:extLst>
                </p:cNvPr>
                <p:cNvPicPr/>
                <p:nvPr/>
              </p:nvPicPr>
              <p:blipFill>
                <a:blip r:embed="rId260"/>
                <a:stretch>
                  <a:fillRect/>
                </a:stretch>
              </p:blipFill>
              <p:spPr>
                <a:xfrm>
                  <a:off x="8259278" y="4456583"/>
                  <a:ext cx="441360" cy="45576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57" name="Ink 156">
                  <a:extLst>
                    <a:ext uri="{FF2B5EF4-FFF2-40B4-BE49-F238E27FC236}">
                      <a16:creationId xmlns:a16="http://schemas.microsoft.com/office/drawing/2014/main" id="{5F707F9F-8ED5-9634-62BE-88CC3D51E1A7}"/>
                    </a:ext>
                  </a:extLst>
                </p14:cNvPr>
                <p14:cNvContentPartPr/>
                <p14:nvPr/>
              </p14:nvContentPartPr>
              <p14:xfrm>
                <a:off x="8393918" y="4610663"/>
                <a:ext cx="152640" cy="130320"/>
              </p14:xfrm>
            </p:contentPart>
          </mc:Choice>
          <mc:Fallback>
            <p:pic>
              <p:nvPicPr>
                <p:cNvPr id="157" name="Ink 156">
                  <a:extLst>
                    <a:ext uri="{FF2B5EF4-FFF2-40B4-BE49-F238E27FC236}">
                      <a16:creationId xmlns:a16="http://schemas.microsoft.com/office/drawing/2014/main" id="{5F707F9F-8ED5-9634-62BE-88CC3D51E1A7}"/>
                    </a:ext>
                  </a:extLst>
                </p:cNvPr>
                <p:cNvPicPr/>
                <p:nvPr/>
              </p:nvPicPr>
              <p:blipFill>
                <a:blip r:embed="rId262"/>
                <a:stretch>
                  <a:fillRect/>
                </a:stretch>
              </p:blipFill>
              <p:spPr>
                <a:xfrm>
                  <a:off x="8385278" y="4602023"/>
                  <a:ext cx="17028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59" name="Ink 158">
                  <a:extLst>
                    <a:ext uri="{FF2B5EF4-FFF2-40B4-BE49-F238E27FC236}">
                      <a16:creationId xmlns:a16="http://schemas.microsoft.com/office/drawing/2014/main" id="{42916C8A-6403-7D9B-BF92-F170389FCC68}"/>
                    </a:ext>
                  </a:extLst>
                </p14:cNvPr>
                <p14:cNvContentPartPr/>
                <p14:nvPr/>
              </p14:nvContentPartPr>
              <p14:xfrm>
                <a:off x="8786318" y="4584743"/>
                <a:ext cx="104400" cy="163080"/>
              </p14:xfrm>
            </p:contentPart>
          </mc:Choice>
          <mc:Fallback>
            <p:pic>
              <p:nvPicPr>
                <p:cNvPr id="159" name="Ink 158">
                  <a:extLst>
                    <a:ext uri="{FF2B5EF4-FFF2-40B4-BE49-F238E27FC236}">
                      <a16:creationId xmlns:a16="http://schemas.microsoft.com/office/drawing/2014/main" id="{42916C8A-6403-7D9B-BF92-F170389FCC68}"/>
                    </a:ext>
                  </a:extLst>
                </p:cNvPr>
                <p:cNvPicPr/>
                <p:nvPr/>
              </p:nvPicPr>
              <p:blipFill>
                <a:blip r:embed="rId264"/>
                <a:stretch>
                  <a:fillRect/>
                </a:stretch>
              </p:blipFill>
              <p:spPr>
                <a:xfrm>
                  <a:off x="8777678" y="4576103"/>
                  <a:ext cx="12204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60" name="Ink 159">
                  <a:extLst>
                    <a:ext uri="{FF2B5EF4-FFF2-40B4-BE49-F238E27FC236}">
                      <a16:creationId xmlns:a16="http://schemas.microsoft.com/office/drawing/2014/main" id="{9687507B-7F8A-8469-A24F-12CF470DF1EC}"/>
                    </a:ext>
                  </a:extLst>
                </p14:cNvPr>
                <p14:cNvContentPartPr/>
                <p14:nvPr/>
              </p14:nvContentPartPr>
              <p14:xfrm>
                <a:off x="8652038" y="4503743"/>
                <a:ext cx="364680" cy="394200"/>
              </p14:xfrm>
            </p:contentPart>
          </mc:Choice>
          <mc:Fallback>
            <p:pic>
              <p:nvPicPr>
                <p:cNvPr id="160" name="Ink 159">
                  <a:extLst>
                    <a:ext uri="{FF2B5EF4-FFF2-40B4-BE49-F238E27FC236}">
                      <a16:creationId xmlns:a16="http://schemas.microsoft.com/office/drawing/2014/main" id="{9687507B-7F8A-8469-A24F-12CF470DF1EC}"/>
                    </a:ext>
                  </a:extLst>
                </p:cNvPr>
                <p:cNvPicPr/>
                <p:nvPr/>
              </p:nvPicPr>
              <p:blipFill>
                <a:blip r:embed="rId266"/>
                <a:stretch>
                  <a:fillRect/>
                </a:stretch>
              </p:blipFill>
              <p:spPr>
                <a:xfrm>
                  <a:off x="8643398" y="4494743"/>
                  <a:ext cx="382320" cy="41184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62" name="Ink 161">
                  <a:extLst>
                    <a:ext uri="{FF2B5EF4-FFF2-40B4-BE49-F238E27FC236}">
                      <a16:creationId xmlns:a16="http://schemas.microsoft.com/office/drawing/2014/main" id="{D64EB31E-1FC6-1A64-BA31-4E922A591515}"/>
                    </a:ext>
                  </a:extLst>
                </p14:cNvPr>
                <p14:cNvContentPartPr/>
                <p14:nvPr/>
              </p14:nvContentPartPr>
              <p14:xfrm>
                <a:off x="8973518" y="4546223"/>
                <a:ext cx="415800" cy="362160"/>
              </p14:xfrm>
            </p:contentPart>
          </mc:Choice>
          <mc:Fallback>
            <p:pic>
              <p:nvPicPr>
                <p:cNvPr id="162" name="Ink 161">
                  <a:extLst>
                    <a:ext uri="{FF2B5EF4-FFF2-40B4-BE49-F238E27FC236}">
                      <a16:creationId xmlns:a16="http://schemas.microsoft.com/office/drawing/2014/main" id="{D64EB31E-1FC6-1A64-BA31-4E922A591515}"/>
                    </a:ext>
                  </a:extLst>
                </p:cNvPr>
                <p:cNvPicPr/>
                <p:nvPr/>
              </p:nvPicPr>
              <p:blipFill>
                <a:blip r:embed="rId268"/>
                <a:stretch>
                  <a:fillRect/>
                </a:stretch>
              </p:blipFill>
              <p:spPr>
                <a:xfrm>
                  <a:off x="8964518" y="4537583"/>
                  <a:ext cx="433440" cy="37980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63" name="Ink 162">
                  <a:extLst>
                    <a:ext uri="{FF2B5EF4-FFF2-40B4-BE49-F238E27FC236}">
                      <a16:creationId xmlns:a16="http://schemas.microsoft.com/office/drawing/2014/main" id="{86C21011-5B02-24CF-6716-501F5D957B95}"/>
                    </a:ext>
                  </a:extLst>
                </p14:cNvPr>
                <p14:cNvContentPartPr/>
                <p14:nvPr/>
              </p14:nvContentPartPr>
              <p14:xfrm>
                <a:off x="9084398" y="4651343"/>
                <a:ext cx="94320" cy="122040"/>
              </p14:xfrm>
            </p:contentPart>
          </mc:Choice>
          <mc:Fallback>
            <p:pic>
              <p:nvPicPr>
                <p:cNvPr id="163" name="Ink 162">
                  <a:extLst>
                    <a:ext uri="{FF2B5EF4-FFF2-40B4-BE49-F238E27FC236}">
                      <a16:creationId xmlns:a16="http://schemas.microsoft.com/office/drawing/2014/main" id="{86C21011-5B02-24CF-6716-501F5D957B95}"/>
                    </a:ext>
                  </a:extLst>
                </p:cNvPr>
                <p:cNvPicPr/>
                <p:nvPr/>
              </p:nvPicPr>
              <p:blipFill>
                <a:blip r:embed="rId270"/>
                <a:stretch>
                  <a:fillRect/>
                </a:stretch>
              </p:blipFill>
              <p:spPr>
                <a:xfrm>
                  <a:off x="9075758" y="4642703"/>
                  <a:ext cx="11196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64" name="Ink 163">
                  <a:extLst>
                    <a:ext uri="{FF2B5EF4-FFF2-40B4-BE49-F238E27FC236}">
                      <a16:creationId xmlns:a16="http://schemas.microsoft.com/office/drawing/2014/main" id="{E851250B-7671-5021-22CE-95F5B2CC6A68}"/>
                    </a:ext>
                  </a:extLst>
                </p14:cNvPr>
                <p14:cNvContentPartPr/>
                <p14:nvPr/>
              </p14:nvContentPartPr>
              <p14:xfrm>
                <a:off x="9231638" y="4654223"/>
                <a:ext cx="18000" cy="105480"/>
              </p14:xfrm>
            </p:contentPart>
          </mc:Choice>
          <mc:Fallback>
            <p:pic>
              <p:nvPicPr>
                <p:cNvPr id="164" name="Ink 163">
                  <a:extLst>
                    <a:ext uri="{FF2B5EF4-FFF2-40B4-BE49-F238E27FC236}">
                      <a16:creationId xmlns:a16="http://schemas.microsoft.com/office/drawing/2014/main" id="{E851250B-7671-5021-22CE-95F5B2CC6A68}"/>
                    </a:ext>
                  </a:extLst>
                </p:cNvPr>
                <p:cNvPicPr/>
                <p:nvPr/>
              </p:nvPicPr>
              <p:blipFill>
                <a:blip r:embed="rId272"/>
                <a:stretch>
                  <a:fillRect/>
                </a:stretch>
              </p:blipFill>
              <p:spPr>
                <a:xfrm>
                  <a:off x="9222638" y="4645223"/>
                  <a:ext cx="3564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65" name="Ink 164">
                  <a:extLst>
                    <a:ext uri="{FF2B5EF4-FFF2-40B4-BE49-F238E27FC236}">
                      <a16:creationId xmlns:a16="http://schemas.microsoft.com/office/drawing/2014/main" id="{E3E1754F-F7BD-AD71-5B8B-31D685C8EB5B}"/>
                    </a:ext>
                  </a:extLst>
                </p14:cNvPr>
                <p14:cNvContentPartPr/>
                <p14:nvPr/>
              </p14:nvContentPartPr>
              <p14:xfrm>
                <a:off x="9237758" y="4689863"/>
                <a:ext cx="70200" cy="19800"/>
              </p14:xfrm>
            </p:contentPart>
          </mc:Choice>
          <mc:Fallback>
            <p:pic>
              <p:nvPicPr>
                <p:cNvPr id="165" name="Ink 164">
                  <a:extLst>
                    <a:ext uri="{FF2B5EF4-FFF2-40B4-BE49-F238E27FC236}">
                      <a16:creationId xmlns:a16="http://schemas.microsoft.com/office/drawing/2014/main" id="{E3E1754F-F7BD-AD71-5B8B-31D685C8EB5B}"/>
                    </a:ext>
                  </a:extLst>
                </p:cNvPr>
                <p:cNvPicPr/>
                <p:nvPr/>
              </p:nvPicPr>
              <p:blipFill>
                <a:blip r:embed="rId274"/>
                <a:stretch>
                  <a:fillRect/>
                </a:stretch>
              </p:blipFill>
              <p:spPr>
                <a:xfrm>
                  <a:off x="9228758" y="4681223"/>
                  <a:ext cx="8784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67" name="Ink 166">
                  <a:extLst>
                    <a:ext uri="{FF2B5EF4-FFF2-40B4-BE49-F238E27FC236}">
                      <a16:creationId xmlns:a16="http://schemas.microsoft.com/office/drawing/2014/main" id="{49E65049-791F-28BB-1F3E-298701BB8867}"/>
                    </a:ext>
                  </a:extLst>
                </p14:cNvPr>
                <p14:cNvContentPartPr/>
                <p14:nvPr/>
              </p14:nvContentPartPr>
              <p14:xfrm>
                <a:off x="8769038" y="2948183"/>
                <a:ext cx="720720" cy="1593000"/>
              </p14:xfrm>
            </p:contentPart>
          </mc:Choice>
          <mc:Fallback>
            <p:pic>
              <p:nvPicPr>
                <p:cNvPr id="167" name="Ink 166">
                  <a:extLst>
                    <a:ext uri="{FF2B5EF4-FFF2-40B4-BE49-F238E27FC236}">
                      <a16:creationId xmlns:a16="http://schemas.microsoft.com/office/drawing/2014/main" id="{49E65049-791F-28BB-1F3E-298701BB8867}"/>
                    </a:ext>
                  </a:extLst>
                </p:cNvPr>
                <p:cNvPicPr/>
                <p:nvPr/>
              </p:nvPicPr>
              <p:blipFill>
                <a:blip r:embed="rId276"/>
                <a:stretch>
                  <a:fillRect/>
                </a:stretch>
              </p:blipFill>
              <p:spPr>
                <a:xfrm>
                  <a:off x="8760038" y="2939183"/>
                  <a:ext cx="738360" cy="161064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68" name="Ink 167">
                  <a:extLst>
                    <a:ext uri="{FF2B5EF4-FFF2-40B4-BE49-F238E27FC236}">
                      <a16:creationId xmlns:a16="http://schemas.microsoft.com/office/drawing/2014/main" id="{AE2BBCCE-F85E-3386-7C6C-C48F537390CF}"/>
                    </a:ext>
                  </a:extLst>
                </p14:cNvPr>
                <p14:cNvContentPartPr/>
                <p14:nvPr/>
              </p14:nvContentPartPr>
              <p14:xfrm>
                <a:off x="9308678" y="2944583"/>
                <a:ext cx="193320" cy="179280"/>
              </p14:xfrm>
            </p:contentPart>
          </mc:Choice>
          <mc:Fallback>
            <p:pic>
              <p:nvPicPr>
                <p:cNvPr id="168" name="Ink 167">
                  <a:extLst>
                    <a:ext uri="{FF2B5EF4-FFF2-40B4-BE49-F238E27FC236}">
                      <a16:creationId xmlns:a16="http://schemas.microsoft.com/office/drawing/2014/main" id="{AE2BBCCE-F85E-3386-7C6C-C48F537390CF}"/>
                    </a:ext>
                  </a:extLst>
                </p:cNvPr>
                <p:cNvPicPr/>
                <p:nvPr/>
              </p:nvPicPr>
              <p:blipFill>
                <a:blip r:embed="rId278"/>
                <a:stretch>
                  <a:fillRect/>
                </a:stretch>
              </p:blipFill>
              <p:spPr>
                <a:xfrm>
                  <a:off x="9299678" y="2935943"/>
                  <a:ext cx="21096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69" name="Ink 168">
                  <a:extLst>
                    <a:ext uri="{FF2B5EF4-FFF2-40B4-BE49-F238E27FC236}">
                      <a16:creationId xmlns:a16="http://schemas.microsoft.com/office/drawing/2014/main" id="{8A33FEBE-4542-E1F5-925A-9C08227981B3}"/>
                    </a:ext>
                  </a:extLst>
                </p14:cNvPr>
                <p14:cNvContentPartPr/>
                <p14:nvPr/>
              </p14:nvContentPartPr>
              <p14:xfrm>
                <a:off x="9388238" y="2709863"/>
                <a:ext cx="299160" cy="139680"/>
              </p14:xfrm>
            </p:contentPart>
          </mc:Choice>
          <mc:Fallback>
            <p:pic>
              <p:nvPicPr>
                <p:cNvPr id="169" name="Ink 168">
                  <a:extLst>
                    <a:ext uri="{FF2B5EF4-FFF2-40B4-BE49-F238E27FC236}">
                      <a16:creationId xmlns:a16="http://schemas.microsoft.com/office/drawing/2014/main" id="{8A33FEBE-4542-E1F5-925A-9C08227981B3}"/>
                    </a:ext>
                  </a:extLst>
                </p:cNvPr>
                <p:cNvPicPr/>
                <p:nvPr/>
              </p:nvPicPr>
              <p:blipFill>
                <a:blip r:embed="rId280"/>
                <a:stretch>
                  <a:fillRect/>
                </a:stretch>
              </p:blipFill>
              <p:spPr>
                <a:xfrm>
                  <a:off x="9379238" y="2701223"/>
                  <a:ext cx="31680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170" name="Ink 169">
                  <a:extLst>
                    <a:ext uri="{FF2B5EF4-FFF2-40B4-BE49-F238E27FC236}">
                      <a16:creationId xmlns:a16="http://schemas.microsoft.com/office/drawing/2014/main" id="{9E56D537-C0D4-71D6-AC1A-EC36F540D5C5}"/>
                    </a:ext>
                  </a:extLst>
                </p14:cNvPr>
                <p14:cNvContentPartPr/>
                <p14:nvPr/>
              </p14:nvContentPartPr>
              <p14:xfrm>
                <a:off x="9411638" y="2824343"/>
                <a:ext cx="350280" cy="219960"/>
              </p14:xfrm>
            </p:contentPart>
          </mc:Choice>
          <mc:Fallback>
            <p:pic>
              <p:nvPicPr>
                <p:cNvPr id="170" name="Ink 169">
                  <a:extLst>
                    <a:ext uri="{FF2B5EF4-FFF2-40B4-BE49-F238E27FC236}">
                      <a16:creationId xmlns:a16="http://schemas.microsoft.com/office/drawing/2014/main" id="{9E56D537-C0D4-71D6-AC1A-EC36F540D5C5}"/>
                    </a:ext>
                  </a:extLst>
                </p:cNvPr>
                <p:cNvPicPr/>
                <p:nvPr/>
              </p:nvPicPr>
              <p:blipFill>
                <a:blip r:embed="rId282"/>
                <a:stretch>
                  <a:fillRect/>
                </a:stretch>
              </p:blipFill>
              <p:spPr>
                <a:xfrm>
                  <a:off x="9402998" y="2815703"/>
                  <a:ext cx="36792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171" name="Ink 170">
                  <a:extLst>
                    <a:ext uri="{FF2B5EF4-FFF2-40B4-BE49-F238E27FC236}">
                      <a16:creationId xmlns:a16="http://schemas.microsoft.com/office/drawing/2014/main" id="{31FF941B-054E-595D-73B3-94C8E6FE321C}"/>
                    </a:ext>
                  </a:extLst>
                </p14:cNvPr>
                <p14:cNvContentPartPr/>
                <p14:nvPr/>
              </p14:nvContentPartPr>
              <p14:xfrm>
                <a:off x="9698558" y="2784023"/>
                <a:ext cx="15840" cy="216360"/>
              </p14:xfrm>
            </p:contentPart>
          </mc:Choice>
          <mc:Fallback>
            <p:pic>
              <p:nvPicPr>
                <p:cNvPr id="171" name="Ink 170">
                  <a:extLst>
                    <a:ext uri="{FF2B5EF4-FFF2-40B4-BE49-F238E27FC236}">
                      <a16:creationId xmlns:a16="http://schemas.microsoft.com/office/drawing/2014/main" id="{31FF941B-054E-595D-73B3-94C8E6FE321C}"/>
                    </a:ext>
                  </a:extLst>
                </p:cNvPr>
                <p:cNvPicPr/>
                <p:nvPr/>
              </p:nvPicPr>
              <p:blipFill>
                <a:blip r:embed="rId284"/>
                <a:stretch>
                  <a:fillRect/>
                </a:stretch>
              </p:blipFill>
              <p:spPr>
                <a:xfrm>
                  <a:off x="9689558" y="2775383"/>
                  <a:ext cx="3348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173" name="Ink 172">
                  <a:extLst>
                    <a:ext uri="{FF2B5EF4-FFF2-40B4-BE49-F238E27FC236}">
                      <a16:creationId xmlns:a16="http://schemas.microsoft.com/office/drawing/2014/main" id="{4E0292EB-72E4-7DC3-C839-1A627D083B39}"/>
                    </a:ext>
                  </a:extLst>
                </p14:cNvPr>
                <p14:cNvContentPartPr/>
                <p14:nvPr/>
              </p14:nvContentPartPr>
              <p14:xfrm>
                <a:off x="2536358" y="3838823"/>
                <a:ext cx="7200" cy="312840"/>
              </p14:xfrm>
            </p:contentPart>
          </mc:Choice>
          <mc:Fallback>
            <p:pic>
              <p:nvPicPr>
                <p:cNvPr id="173" name="Ink 172">
                  <a:extLst>
                    <a:ext uri="{FF2B5EF4-FFF2-40B4-BE49-F238E27FC236}">
                      <a16:creationId xmlns:a16="http://schemas.microsoft.com/office/drawing/2014/main" id="{4E0292EB-72E4-7DC3-C839-1A627D083B39}"/>
                    </a:ext>
                  </a:extLst>
                </p:cNvPr>
                <p:cNvPicPr/>
                <p:nvPr/>
              </p:nvPicPr>
              <p:blipFill>
                <a:blip r:embed="rId286"/>
                <a:stretch>
                  <a:fillRect/>
                </a:stretch>
              </p:blipFill>
              <p:spPr>
                <a:xfrm>
                  <a:off x="2527358" y="3830183"/>
                  <a:ext cx="2484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174" name="Ink 173">
                  <a:extLst>
                    <a:ext uri="{FF2B5EF4-FFF2-40B4-BE49-F238E27FC236}">
                      <a16:creationId xmlns:a16="http://schemas.microsoft.com/office/drawing/2014/main" id="{8AD863DD-0868-9513-8959-CFD69A025059}"/>
                    </a:ext>
                  </a:extLst>
                </p14:cNvPr>
                <p14:cNvContentPartPr/>
                <p14:nvPr/>
              </p14:nvContentPartPr>
              <p14:xfrm>
                <a:off x="2412158" y="4059863"/>
                <a:ext cx="216360" cy="104040"/>
              </p14:xfrm>
            </p:contentPart>
          </mc:Choice>
          <mc:Fallback>
            <p:pic>
              <p:nvPicPr>
                <p:cNvPr id="174" name="Ink 173">
                  <a:extLst>
                    <a:ext uri="{FF2B5EF4-FFF2-40B4-BE49-F238E27FC236}">
                      <a16:creationId xmlns:a16="http://schemas.microsoft.com/office/drawing/2014/main" id="{8AD863DD-0868-9513-8959-CFD69A025059}"/>
                    </a:ext>
                  </a:extLst>
                </p:cNvPr>
                <p:cNvPicPr/>
                <p:nvPr/>
              </p:nvPicPr>
              <p:blipFill>
                <a:blip r:embed="rId288"/>
                <a:stretch>
                  <a:fillRect/>
                </a:stretch>
              </p:blipFill>
              <p:spPr>
                <a:xfrm>
                  <a:off x="2403518" y="4051223"/>
                  <a:ext cx="23400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176" name="Ink 175">
                  <a:extLst>
                    <a:ext uri="{FF2B5EF4-FFF2-40B4-BE49-F238E27FC236}">
                      <a16:creationId xmlns:a16="http://schemas.microsoft.com/office/drawing/2014/main" id="{8260830E-9589-CE7E-7A98-3B817E836A78}"/>
                    </a:ext>
                  </a:extLst>
                </p14:cNvPr>
                <p14:cNvContentPartPr/>
                <p14:nvPr/>
              </p14:nvContentPartPr>
              <p14:xfrm>
                <a:off x="2123798" y="4344263"/>
                <a:ext cx="228960" cy="170640"/>
              </p14:xfrm>
            </p:contentPart>
          </mc:Choice>
          <mc:Fallback>
            <p:pic>
              <p:nvPicPr>
                <p:cNvPr id="176" name="Ink 175">
                  <a:extLst>
                    <a:ext uri="{FF2B5EF4-FFF2-40B4-BE49-F238E27FC236}">
                      <a16:creationId xmlns:a16="http://schemas.microsoft.com/office/drawing/2014/main" id="{8260830E-9589-CE7E-7A98-3B817E836A78}"/>
                    </a:ext>
                  </a:extLst>
                </p:cNvPr>
                <p:cNvPicPr/>
                <p:nvPr/>
              </p:nvPicPr>
              <p:blipFill>
                <a:blip r:embed="rId290"/>
                <a:stretch>
                  <a:fillRect/>
                </a:stretch>
              </p:blipFill>
              <p:spPr>
                <a:xfrm>
                  <a:off x="2115158" y="4335623"/>
                  <a:ext cx="24660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177" name="Ink 176">
                  <a:extLst>
                    <a:ext uri="{FF2B5EF4-FFF2-40B4-BE49-F238E27FC236}">
                      <a16:creationId xmlns:a16="http://schemas.microsoft.com/office/drawing/2014/main" id="{71F58515-7101-F085-3829-C2C50CFDC8F2}"/>
                    </a:ext>
                  </a:extLst>
                </p14:cNvPr>
                <p14:cNvContentPartPr/>
                <p14:nvPr/>
              </p14:nvContentPartPr>
              <p14:xfrm>
                <a:off x="2417198" y="4364783"/>
                <a:ext cx="88920" cy="165240"/>
              </p14:xfrm>
            </p:contentPart>
          </mc:Choice>
          <mc:Fallback>
            <p:pic>
              <p:nvPicPr>
                <p:cNvPr id="177" name="Ink 176">
                  <a:extLst>
                    <a:ext uri="{FF2B5EF4-FFF2-40B4-BE49-F238E27FC236}">
                      <a16:creationId xmlns:a16="http://schemas.microsoft.com/office/drawing/2014/main" id="{71F58515-7101-F085-3829-C2C50CFDC8F2}"/>
                    </a:ext>
                  </a:extLst>
                </p:cNvPr>
                <p:cNvPicPr/>
                <p:nvPr/>
              </p:nvPicPr>
              <p:blipFill>
                <a:blip r:embed="rId292"/>
                <a:stretch>
                  <a:fillRect/>
                </a:stretch>
              </p:blipFill>
              <p:spPr>
                <a:xfrm>
                  <a:off x="2408198" y="4356143"/>
                  <a:ext cx="10656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178" name="Ink 177">
                  <a:extLst>
                    <a:ext uri="{FF2B5EF4-FFF2-40B4-BE49-F238E27FC236}">
                      <a16:creationId xmlns:a16="http://schemas.microsoft.com/office/drawing/2014/main" id="{9763DB25-FD75-3D96-FA5C-E89C52F142D9}"/>
                    </a:ext>
                  </a:extLst>
                </p14:cNvPr>
                <p14:cNvContentPartPr/>
                <p14:nvPr/>
              </p14:nvContentPartPr>
              <p14:xfrm>
                <a:off x="2592158" y="4265423"/>
                <a:ext cx="69840" cy="231840"/>
              </p14:xfrm>
            </p:contentPart>
          </mc:Choice>
          <mc:Fallback>
            <p:pic>
              <p:nvPicPr>
                <p:cNvPr id="178" name="Ink 177">
                  <a:extLst>
                    <a:ext uri="{FF2B5EF4-FFF2-40B4-BE49-F238E27FC236}">
                      <a16:creationId xmlns:a16="http://schemas.microsoft.com/office/drawing/2014/main" id="{9763DB25-FD75-3D96-FA5C-E89C52F142D9}"/>
                    </a:ext>
                  </a:extLst>
                </p:cNvPr>
                <p:cNvPicPr/>
                <p:nvPr/>
              </p:nvPicPr>
              <p:blipFill>
                <a:blip r:embed="rId294"/>
                <a:stretch>
                  <a:fillRect/>
                </a:stretch>
              </p:blipFill>
              <p:spPr>
                <a:xfrm>
                  <a:off x="2583518" y="4256423"/>
                  <a:ext cx="8748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179" name="Ink 178">
                  <a:extLst>
                    <a:ext uri="{FF2B5EF4-FFF2-40B4-BE49-F238E27FC236}">
                      <a16:creationId xmlns:a16="http://schemas.microsoft.com/office/drawing/2014/main" id="{180A9AA6-9098-E886-4CB8-9DD25ACC8BD4}"/>
                    </a:ext>
                  </a:extLst>
                </p14:cNvPr>
                <p14:cNvContentPartPr/>
                <p14:nvPr/>
              </p14:nvContentPartPr>
              <p14:xfrm>
                <a:off x="2692958" y="4357223"/>
                <a:ext cx="93240" cy="185760"/>
              </p14:xfrm>
            </p:contentPart>
          </mc:Choice>
          <mc:Fallback>
            <p:pic>
              <p:nvPicPr>
                <p:cNvPr id="179" name="Ink 178">
                  <a:extLst>
                    <a:ext uri="{FF2B5EF4-FFF2-40B4-BE49-F238E27FC236}">
                      <a16:creationId xmlns:a16="http://schemas.microsoft.com/office/drawing/2014/main" id="{180A9AA6-9098-E886-4CB8-9DD25ACC8BD4}"/>
                    </a:ext>
                  </a:extLst>
                </p:cNvPr>
                <p:cNvPicPr/>
                <p:nvPr/>
              </p:nvPicPr>
              <p:blipFill>
                <a:blip r:embed="rId296"/>
                <a:stretch>
                  <a:fillRect/>
                </a:stretch>
              </p:blipFill>
              <p:spPr>
                <a:xfrm>
                  <a:off x="2683958" y="4348583"/>
                  <a:ext cx="11088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180" name="Ink 179">
                  <a:extLst>
                    <a:ext uri="{FF2B5EF4-FFF2-40B4-BE49-F238E27FC236}">
                      <a16:creationId xmlns:a16="http://schemas.microsoft.com/office/drawing/2014/main" id="{A9DE361F-2CB2-8A2C-2878-02CC90D8F4C8}"/>
                    </a:ext>
                  </a:extLst>
                </p14:cNvPr>
                <p14:cNvContentPartPr/>
                <p14:nvPr/>
              </p14:nvContentPartPr>
              <p14:xfrm>
                <a:off x="2877638" y="4362983"/>
                <a:ext cx="46800" cy="203040"/>
              </p14:xfrm>
            </p:contentPart>
          </mc:Choice>
          <mc:Fallback>
            <p:pic>
              <p:nvPicPr>
                <p:cNvPr id="180" name="Ink 179">
                  <a:extLst>
                    <a:ext uri="{FF2B5EF4-FFF2-40B4-BE49-F238E27FC236}">
                      <a16:creationId xmlns:a16="http://schemas.microsoft.com/office/drawing/2014/main" id="{A9DE361F-2CB2-8A2C-2878-02CC90D8F4C8}"/>
                    </a:ext>
                  </a:extLst>
                </p:cNvPr>
                <p:cNvPicPr/>
                <p:nvPr/>
              </p:nvPicPr>
              <p:blipFill>
                <a:blip r:embed="rId298"/>
                <a:stretch>
                  <a:fillRect/>
                </a:stretch>
              </p:blipFill>
              <p:spPr>
                <a:xfrm>
                  <a:off x="2868638" y="4354343"/>
                  <a:ext cx="6444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181" name="Ink 180">
                  <a:extLst>
                    <a:ext uri="{FF2B5EF4-FFF2-40B4-BE49-F238E27FC236}">
                      <a16:creationId xmlns:a16="http://schemas.microsoft.com/office/drawing/2014/main" id="{2CDB05C6-67B8-0529-34A2-0DBC6286A8E8}"/>
                    </a:ext>
                  </a:extLst>
                </p14:cNvPr>
                <p14:cNvContentPartPr/>
                <p14:nvPr/>
              </p14:nvContentPartPr>
              <p14:xfrm>
                <a:off x="2861798" y="4218263"/>
                <a:ext cx="13680" cy="29520"/>
              </p14:xfrm>
            </p:contentPart>
          </mc:Choice>
          <mc:Fallback>
            <p:pic>
              <p:nvPicPr>
                <p:cNvPr id="181" name="Ink 180">
                  <a:extLst>
                    <a:ext uri="{FF2B5EF4-FFF2-40B4-BE49-F238E27FC236}">
                      <a16:creationId xmlns:a16="http://schemas.microsoft.com/office/drawing/2014/main" id="{2CDB05C6-67B8-0529-34A2-0DBC6286A8E8}"/>
                    </a:ext>
                  </a:extLst>
                </p:cNvPr>
                <p:cNvPicPr/>
                <p:nvPr/>
              </p:nvPicPr>
              <p:blipFill>
                <a:blip r:embed="rId300"/>
                <a:stretch>
                  <a:fillRect/>
                </a:stretch>
              </p:blipFill>
              <p:spPr>
                <a:xfrm>
                  <a:off x="2853158" y="4209623"/>
                  <a:ext cx="3132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182" name="Ink 181">
                  <a:extLst>
                    <a:ext uri="{FF2B5EF4-FFF2-40B4-BE49-F238E27FC236}">
                      <a16:creationId xmlns:a16="http://schemas.microsoft.com/office/drawing/2014/main" id="{7EAE5A26-3838-A850-76C6-748B2CFA203A}"/>
                    </a:ext>
                  </a:extLst>
                </p14:cNvPr>
                <p14:cNvContentPartPr/>
                <p14:nvPr/>
              </p14:nvContentPartPr>
              <p14:xfrm>
                <a:off x="2994998" y="4289183"/>
                <a:ext cx="99360" cy="173880"/>
              </p14:xfrm>
            </p:contentPart>
          </mc:Choice>
          <mc:Fallback>
            <p:pic>
              <p:nvPicPr>
                <p:cNvPr id="182" name="Ink 181">
                  <a:extLst>
                    <a:ext uri="{FF2B5EF4-FFF2-40B4-BE49-F238E27FC236}">
                      <a16:creationId xmlns:a16="http://schemas.microsoft.com/office/drawing/2014/main" id="{7EAE5A26-3838-A850-76C6-748B2CFA203A}"/>
                    </a:ext>
                  </a:extLst>
                </p:cNvPr>
                <p:cNvPicPr/>
                <p:nvPr/>
              </p:nvPicPr>
              <p:blipFill>
                <a:blip r:embed="rId302"/>
                <a:stretch>
                  <a:fillRect/>
                </a:stretch>
              </p:blipFill>
              <p:spPr>
                <a:xfrm>
                  <a:off x="2985998" y="4280183"/>
                  <a:ext cx="11700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184" name="Ink 183">
                  <a:extLst>
                    <a:ext uri="{FF2B5EF4-FFF2-40B4-BE49-F238E27FC236}">
                      <a16:creationId xmlns:a16="http://schemas.microsoft.com/office/drawing/2014/main" id="{48A26AE7-529C-ECFE-70A0-12CD659BC79C}"/>
                    </a:ext>
                  </a:extLst>
                </p14:cNvPr>
                <p14:cNvContentPartPr/>
                <p14:nvPr/>
              </p14:nvContentPartPr>
              <p14:xfrm>
                <a:off x="1874318" y="4020263"/>
                <a:ext cx="1593000" cy="781560"/>
              </p14:xfrm>
            </p:contentPart>
          </mc:Choice>
          <mc:Fallback>
            <p:pic>
              <p:nvPicPr>
                <p:cNvPr id="184" name="Ink 183">
                  <a:extLst>
                    <a:ext uri="{FF2B5EF4-FFF2-40B4-BE49-F238E27FC236}">
                      <a16:creationId xmlns:a16="http://schemas.microsoft.com/office/drawing/2014/main" id="{48A26AE7-529C-ECFE-70A0-12CD659BC79C}"/>
                    </a:ext>
                  </a:extLst>
                </p:cNvPr>
                <p:cNvPicPr/>
                <p:nvPr/>
              </p:nvPicPr>
              <p:blipFill>
                <a:blip r:embed="rId304"/>
                <a:stretch>
                  <a:fillRect/>
                </a:stretch>
              </p:blipFill>
              <p:spPr>
                <a:xfrm>
                  <a:off x="1865318" y="4011623"/>
                  <a:ext cx="1610640" cy="79920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186" name="Ink 185">
                  <a:extLst>
                    <a:ext uri="{FF2B5EF4-FFF2-40B4-BE49-F238E27FC236}">
                      <a16:creationId xmlns:a16="http://schemas.microsoft.com/office/drawing/2014/main" id="{F45EBB42-3933-F244-9BFC-CEA6FC4CD60C}"/>
                    </a:ext>
                  </a:extLst>
                </p14:cNvPr>
                <p14:cNvContentPartPr/>
                <p14:nvPr/>
              </p14:nvContentPartPr>
              <p14:xfrm>
                <a:off x="2937758" y="4684463"/>
                <a:ext cx="5635440" cy="537120"/>
              </p14:xfrm>
            </p:contentPart>
          </mc:Choice>
          <mc:Fallback>
            <p:pic>
              <p:nvPicPr>
                <p:cNvPr id="186" name="Ink 185">
                  <a:extLst>
                    <a:ext uri="{FF2B5EF4-FFF2-40B4-BE49-F238E27FC236}">
                      <a16:creationId xmlns:a16="http://schemas.microsoft.com/office/drawing/2014/main" id="{F45EBB42-3933-F244-9BFC-CEA6FC4CD60C}"/>
                    </a:ext>
                  </a:extLst>
                </p:cNvPr>
                <p:cNvPicPr/>
                <p:nvPr/>
              </p:nvPicPr>
              <p:blipFill>
                <a:blip r:embed="rId306"/>
                <a:stretch>
                  <a:fillRect/>
                </a:stretch>
              </p:blipFill>
              <p:spPr>
                <a:xfrm>
                  <a:off x="2928758" y="4675463"/>
                  <a:ext cx="5653080" cy="55476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187" name="Ink 186">
                  <a:extLst>
                    <a:ext uri="{FF2B5EF4-FFF2-40B4-BE49-F238E27FC236}">
                      <a16:creationId xmlns:a16="http://schemas.microsoft.com/office/drawing/2014/main" id="{4A59D87B-1018-8E0E-1D54-C91E3FF6604C}"/>
                    </a:ext>
                  </a:extLst>
                </p14:cNvPr>
                <p14:cNvContentPartPr/>
                <p14:nvPr/>
              </p14:nvContentPartPr>
              <p14:xfrm>
                <a:off x="8475638" y="5077943"/>
                <a:ext cx="132840" cy="124920"/>
              </p14:xfrm>
            </p:contentPart>
          </mc:Choice>
          <mc:Fallback>
            <p:pic>
              <p:nvPicPr>
                <p:cNvPr id="187" name="Ink 186">
                  <a:extLst>
                    <a:ext uri="{FF2B5EF4-FFF2-40B4-BE49-F238E27FC236}">
                      <a16:creationId xmlns:a16="http://schemas.microsoft.com/office/drawing/2014/main" id="{4A59D87B-1018-8E0E-1D54-C91E3FF6604C}"/>
                    </a:ext>
                  </a:extLst>
                </p:cNvPr>
                <p:cNvPicPr/>
                <p:nvPr/>
              </p:nvPicPr>
              <p:blipFill>
                <a:blip r:embed="rId308"/>
                <a:stretch>
                  <a:fillRect/>
                </a:stretch>
              </p:blipFill>
              <p:spPr>
                <a:xfrm>
                  <a:off x="8466998" y="5068943"/>
                  <a:ext cx="15048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188" name="Ink 187">
                  <a:extLst>
                    <a:ext uri="{FF2B5EF4-FFF2-40B4-BE49-F238E27FC236}">
                      <a16:creationId xmlns:a16="http://schemas.microsoft.com/office/drawing/2014/main" id="{0CC27C12-1BEC-1588-ADA0-A2CFE214085E}"/>
                    </a:ext>
                  </a:extLst>
                </p14:cNvPr>
                <p14:cNvContentPartPr/>
                <p14:nvPr/>
              </p14:nvContentPartPr>
              <p14:xfrm>
                <a:off x="8749958" y="5007383"/>
                <a:ext cx="325440" cy="208440"/>
              </p14:xfrm>
            </p:contentPart>
          </mc:Choice>
          <mc:Fallback>
            <p:pic>
              <p:nvPicPr>
                <p:cNvPr id="188" name="Ink 187">
                  <a:extLst>
                    <a:ext uri="{FF2B5EF4-FFF2-40B4-BE49-F238E27FC236}">
                      <a16:creationId xmlns:a16="http://schemas.microsoft.com/office/drawing/2014/main" id="{0CC27C12-1BEC-1588-ADA0-A2CFE214085E}"/>
                    </a:ext>
                  </a:extLst>
                </p:cNvPr>
                <p:cNvPicPr/>
                <p:nvPr/>
              </p:nvPicPr>
              <p:blipFill>
                <a:blip r:embed="rId310"/>
                <a:stretch>
                  <a:fillRect/>
                </a:stretch>
              </p:blipFill>
              <p:spPr>
                <a:xfrm>
                  <a:off x="8741318" y="4998383"/>
                  <a:ext cx="34308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189" name="Ink 188">
                  <a:extLst>
                    <a:ext uri="{FF2B5EF4-FFF2-40B4-BE49-F238E27FC236}">
                      <a16:creationId xmlns:a16="http://schemas.microsoft.com/office/drawing/2014/main" id="{2D6E40DD-FC23-0AAF-3C46-C58F79870C03}"/>
                    </a:ext>
                  </a:extLst>
                </p14:cNvPr>
                <p14:cNvContentPartPr/>
                <p14:nvPr/>
              </p14:nvContentPartPr>
              <p14:xfrm>
                <a:off x="8805398" y="5034743"/>
                <a:ext cx="1041120" cy="361080"/>
              </p14:xfrm>
            </p:contentPart>
          </mc:Choice>
          <mc:Fallback>
            <p:pic>
              <p:nvPicPr>
                <p:cNvPr id="189" name="Ink 188">
                  <a:extLst>
                    <a:ext uri="{FF2B5EF4-FFF2-40B4-BE49-F238E27FC236}">
                      <a16:creationId xmlns:a16="http://schemas.microsoft.com/office/drawing/2014/main" id="{2D6E40DD-FC23-0AAF-3C46-C58F79870C03}"/>
                    </a:ext>
                  </a:extLst>
                </p:cNvPr>
                <p:cNvPicPr/>
                <p:nvPr/>
              </p:nvPicPr>
              <p:blipFill>
                <a:blip r:embed="rId312"/>
                <a:stretch>
                  <a:fillRect/>
                </a:stretch>
              </p:blipFill>
              <p:spPr>
                <a:xfrm>
                  <a:off x="8796758" y="5025743"/>
                  <a:ext cx="1058760" cy="37872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190" name="Ink 189">
                  <a:extLst>
                    <a:ext uri="{FF2B5EF4-FFF2-40B4-BE49-F238E27FC236}">
                      <a16:creationId xmlns:a16="http://schemas.microsoft.com/office/drawing/2014/main" id="{B4EEE5EF-31E3-82B2-F994-38F8AE0D12FB}"/>
                    </a:ext>
                  </a:extLst>
                </p14:cNvPr>
                <p14:cNvContentPartPr/>
                <p14:nvPr/>
              </p14:nvContentPartPr>
              <p14:xfrm>
                <a:off x="9060638" y="5166863"/>
                <a:ext cx="150480" cy="76320"/>
              </p14:xfrm>
            </p:contentPart>
          </mc:Choice>
          <mc:Fallback>
            <p:pic>
              <p:nvPicPr>
                <p:cNvPr id="190" name="Ink 189">
                  <a:extLst>
                    <a:ext uri="{FF2B5EF4-FFF2-40B4-BE49-F238E27FC236}">
                      <a16:creationId xmlns:a16="http://schemas.microsoft.com/office/drawing/2014/main" id="{B4EEE5EF-31E3-82B2-F994-38F8AE0D12FB}"/>
                    </a:ext>
                  </a:extLst>
                </p:cNvPr>
                <p:cNvPicPr/>
                <p:nvPr/>
              </p:nvPicPr>
              <p:blipFill>
                <a:blip r:embed="rId314"/>
                <a:stretch>
                  <a:fillRect/>
                </a:stretch>
              </p:blipFill>
              <p:spPr>
                <a:xfrm>
                  <a:off x="9051998" y="5158223"/>
                  <a:ext cx="16812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191" name="Ink 190">
                  <a:extLst>
                    <a:ext uri="{FF2B5EF4-FFF2-40B4-BE49-F238E27FC236}">
                      <a16:creationId xmlns:a16="http://schemas.microsoft.com/office/drawing/2014/main" id="{DAE252E1-4C99-EB0F-497A-EDCDE1BA90AE}"/>
                    </a:ext>
                  </a:extLst>
                </p14:cNvPr>
                <p14:cNvContentPartPr/>
                <p14:nvPr/>
              </p14:nvContentPartPr>
              <p14:xfrm>
                <a:off x="9187718" y="5144183"/>
                <a:ext cx="254520" cy="112320"/>
              </p14:xfrm>
            </p:contentPart>
          </mc:Choice>
          <mc:Fallback>
            <p:pic>
              <p:nvPicPr>
                <p:cNvPr id="191" name="Ink 190">
                  <a:extLst>
                    <a:ext uri="{FF2B5EF4-FFF2-40B4-BE49-F238E27FC236}">
                      <a16:creationId xmlns:a16="http://schemas.microsoft.com/office/drawing/2014/main" id="{DAE252E1-4C99-EB0F-497A-EDCDE1BA90AE}"/>
                    </a:ext>
                  </a:extLst>
                </p:cNvPr>
                <p:cNvPicPr/>
                <p:nvPr/>
              </p:nvPicPr>
              <p:blipFill>
                <a:blip r:embed="rId316"/>
                <a:stretch>
                  <a:fillRect/>
                </a:stretch>
              </p:blipFill>
              <p:spPr>
                <a:xfrm>
                  <a:off x="9178718" y="5135183"/>
                  <a:ext cx="27216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193" name="Ink 192">
                  <a:extLst>
                    <a:ext uri="{FF2B5EF4-FFF2-40B4-BE49-F238E27FC236}">
                      <a16:creationId xmlns:a16="http://schemas.microsoft.com/office/drawing/2014/main" id="{8697F11B-CAC2-CBAB-1427-4803DE0278D9}"/>
                    </a:ext>
                  </a:extLst>
                </p14:cNvPr>
                <p14:cNvContentPartPr/>
                <p14:nvPr/>
              </p14:nvContentPartPr>
              <p14:xfrm>
                <a:off x="9086558" y="4030703"/>
                <a:ext cx="248040" cy="203760"/>
              </p14:xfrm>
            </p:contentPart>
          </mc:Choice>
          <mc:Fallback>
            <p:pic>
              <p:nvPicPr>
                <p:cNvPr id="193" name="Ink 192">
                  <a:extLst>
                    <a:ext uri="{FF2B5EF4-FFF2-40B4-BE49-F238E27FC236}">
                      <a16:creationId xmlns:a16="http://schemas.microsoft.com/office/drawing/2014/main" id="{8697F11B-CAC2-CBAB-1427-4803DE0278D9}"/>
                    </a:ext>
                  </a:extLst>
                </p:cNvPr>
                <p:cNvPicPr/>
                <p:nvPr/>
              </p:nvPicPr>
              <p:blipFill>
                <a:blip r:embed="rId318"/>
                <a:stretch>
                  <a:fillRect/>
                </a:stretch>
              </p:blipFill>
              <p:spPr>
                <a:xfrm>
                  <a:off x="9077558" y="4022063"/>
                  <a:ext cx="26568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194" name="Ink 193">
                  <a:extLst>
                    <a:ext uri="{FF2B5EF4-FFF2-40B4-BE49-F238E27FC236}">
                      <a16:creationId xmlns:a16="http://schemas.microsoft.com/office/drawing/2014/main" id="{3090DB18-B802-FF23-5435-EA7FEA631B20}"/>
                    </a:ext>
                  </a:extLst>
                </p14:cNvPr>
                <p14:cNvContentPartPr/>
                <p14:nvPr/>
              </p14:nvContentPartPr>
              <p14:xfrm>
                <a:off x="9112478" y="4057343"/>
                <a:ext cx="596160" cy="345240"/>
              </p14:xfrm>
            </p:contentPart>
          </mc:Choice>
          <mc:Fallback>
            <p:pic>
              <p:nvPicPr>
                <p:cNvPr id="194" name="Ink 193">
                  <a:extLst>
                    <a:ext uri="{FF2B5EF4-FFF2-40B4-BE49-F238E27FC236}">
                      <a16:creationId xmlns:a16="http://schemas.microsoft.com/office/drawing/2014/main" id="{3090DB18-B802-FF23-5435-EA7FEA631B20}"/>
                    </a:ext>
                  </a:extLst>
                </p:cNvPr>
                <p:cNvPicPr/>
                <p:nvPr/>
              </p:nvPicPr>
              <p:blipFill>
                <a:blip r:embed="rId320"/>
                <a:stretch>
                  <a:fillRect/>
                </a:stretch>
              </p:blipFill>
              <p:spPr>
                <a:xfrm>
                  <a:off x="9103838" y="4048343"/>
                  <a:ext cx="61380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196" name="Ink 195">
                  <a:extLst>
                    <a:ext uri="{FF2B5EF4-FFF2-40B4-BE49-F238E27FC236}">
                      <a16:creationId xmlns:a16="http://schemas.microsoft.com/office/drawing/2014/main" id="{E4CF3361-5344-D525-8A60-FD003DC1BBCE}"/>
                    </a:ext>
                  </a:extLst>
                </p14:cNvPr>
                <p14:cNvContentPartPr/>
                <p14:nvPr/>
              </p14:nvContentPartPr>
              <p14:xfrm>
                <a:off x="8924558" y="4366583"/>
                <a:ext cx="396360" cy="205200"/>
              </p14:xfrm>
            </p:contentPart>
          </mc:Choice>
          <mc:Fallback>
            <p:pic>
              <p:nvPicPr>
                <p:cNvPr id="196" name="Ink 195">
                  <a:extLst>
                    <a:ext uri="{FF2B5EF4-FFF2-40B4-BE49-F238E27FC236}">
                      <a16:creationId xmlns:a16="http://schemas.microsoft.com/office/drawing/2014/main" id="{E4CF3361-5344-D525-8A60-FD003DC1BBCE}"/>
                    </a:ext>
                  </a:extLst>
                </p:cNvPr>
                <p:cNvPicPr/>
                <p:nvPr/>
              </p:nvPicPr>
              <p:blipFill>
                <a:blip r:embed="rId322"/>
                <a:stretch>
                  <a:fillRect/>
                </a:stretch>
              </p:blipFill>
              <p:spPr>
                <a:xfrm>
                  <a:off x="8915558" y="4357943"/>
                  <a:ext cx="41400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197" name="Ink 196">
                  <a:extLst>
                    <a:ext uri="{FF2B5EF4-FFF2-40B4-BE49-F238E27FC236}">
                      <a16:creationId xmlns:a16="http://schemas.microsoft.com/office/drawing/2014/main" id="{6D6937E5-1257-6F9E-AECA-9E575B959580}"/>
                    </a:ext>
                  </a:extLst>
                </p14:cNvPr>
                <p14:cNvContentPartPr/>
                <p14:nvPr/>
              </p14:nvContentPartPr>
              <p14:xfrm>
                <a:off x="9431798" y="3056903"/>
                <a:ext cx="112680" cy="995400"/>
              </p14:xfrm>
            </p:contentPart>
          </mc:Choice>
          <mc:Fallback>
            <p:pic>
              <p:nvPicPr>
                <p:cNvPr id="197" name="Ink 196">
                  <a:extLst>
                    <a:ext uri="{FF2B5EF4-FFF2-40B4-BE49-F238E27FC236}">
                      <a16:creationId xmlns:a16="http://schemas.microsoft.com/office/drawing/2014/main" id="{6D6937E5-1257-6F9E-AECA-9E575B959580}"/>
                    </a:ext>
                  </a:extLst>
                </p:cNvPr>
                <p:cNvPicPr/>
                <p:nvPr/>
              </p:nvPicPr>
              <p:blipFill>
                <a:blip r:embed="rId324"/>
                <a:stretch>
                  <a:fillRect/>
                </a:stretch>
              </p:blipFill>
              <p:spPr>
                <a:xfrm>
                  <a:off x="9423158" y="3048263"/>
                  <a:ext cx="130320" cy="101304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198" name="Ink 197">
                  <a:extLst>
                    <a:ext uri="{FF2B5EF4-FFF2-40B4-BE49-F238E27FC236}">
                      <a16:creationId xmlns:a16="http://schemas.microsoft.com/office/drawing/2014/main" id="{B4DDBFFD-04D2-01F7-2C2C-C6FD4B655043}"/>
                    </a:ext>
                  </a:extLst>
                </p14:cNvPr>
                <p14:cNvContentPartPr/>
                <p14:nvPr/>
              </p14:nvContentPartPr>
              <p14:xfrm>
                <a:off x="9415598" y="3168863"/>
                <a:ext cx="28800" cy="50760"/>
              </p14:xfrm>
            </p:contentPart>
          </mc:Choice>
          <mc:Fallback>
            <p:pic>
              <p:nvPicPr>
                <p:cNvPr id="198" name="Ink 197">
                  <a:extLst>
                    <a:ext uri="{FF2B5EF4-FFF2-40B4-BE49-F238E27FC236}">
                      <a16:creationId xmlns:a16="http://schemas.microsoft.com/office/drawing/2014/main" id="{B4DDBFFD-04D2-01F7-2C2C-C6FD4B655043}"/>
                    </a:ext>
                  </a:extLst>
                </p:cNvPr>
                <p:cNvPicPr/>
                <p:nvPr/>
              </p:nvPicPr>
              <p:blipFill>
                <a:blip r:embed="rId326"/>
                <a:stretch>
                  <a:fillRect/>
                </a:stretch>
              </p:blipFill>
              <p:spPr>
                <a:xfrm>
                  <a:off x="9406958" y="3160223"/>
                  <a:ext cx="4644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199" name="Ink 198">
                  <a:extLst>
                    <a:ext uri="{FF2B5EF4-FFF2-40B4-BE49-F238E27FC236}">
                      <a16:creationId xmlns:a16="http://schemas.microsoft.com/office/drawing/2014/main" id="{F8E0D515-0E73-5152-B052-6FE14159CAF1}"/>
                    </a:ext>
                  </a:extLst>
                </p14:cNvPr>
                <p14:cNvContentPartPr/>
                <p14:nvPr/>
              </p14:nvContentPartPr>
              <p14:xfrm>
                <a:off x="9531878" y="3059783"/>
                <a:ext cx="97200" cy="71640"/>
              </p14:xfrm>
            </p:contentPart>
          </mc:Choice>
          <mc:Fallback>
            <p:pic>
              <p:nvPicPr>
                <p:cNvPr id="199" name="Ink 198">
                  <a:extLst>
                    <a:ext uri="{FF2B5EF4-FFF2-40B4-BE49-F238E27FC236}">
                      <a16:creationId xmlns:a16="http://schemas.microsoft.com/office/drawing/2014/main" id="{F8E0D515-0E73-5152-B052-6FE14159CAF1}"/>
                    </a:ext>
                  </a:extLst>
                </p:cNvPr>
                <p:cNvPicPr/>
                <p:nvPr/>
              </p:nvPicPr>
              <p:blipFill>
                <a:blip r:embed="rId328"/>
                <a:stretch>
                  <a:fillRect/>
                </a:stretch>
              </p:blipFill>
              <p:spPr>
                <a:xfrm>
                  <a:off x="9523238" y="3050783"/>
                  <a:ext cx="11484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329">
              <p14:nvContentPartPr>
                <p14:cNvPr id="201" name="Ink 200">
                  <a:extLst>
                    <a:ext uri="{FF2B5EF4-FFF2-40B4-BE49-F238E27FC236}">
                      <a16:creationId xmlns:a16="http://schemas.microsoft.com/office/drawing/2014/main" id="{206274C8-9C13-B0D0-74CF-89F0FB5BAA3E}"/>
                    </a:ext>
                  </a:extLst>
                </p14:cNvPr>
                <p14:cNvContentPartPr/>
                <p14:nvPr/>
              </p14:nvContentPartPr>
              <p14:xfrm>
                <a:off x="9651398" y="4381703"/>
                <a:ext cx="357120" cy="670320"/>
              </p14:xfrm>
            </p:contentPart>
          </mc:Choice>
          <mc:Fallback>
            <p:pic>
              <p:nvPicPr>
                <p:cNvPr id="201" name="Ink 200">
                  <a:extLst>
                    <a:ext uri="{FF2B5EF4-FFF2-40B4-BE49-F238E27FC236}">
                      <a16:creationId xmlns:a16="http://schemas.microsoft.com/office/drawing/2014/main" id="{206274C8-9C13-B0D0-74CF-89F0FB5BAA3E}"/>
                    </a:ext>
                  </a:extLst>
                </p:cNvPr>
                <p:cNvPicPr/>
                <p:nvPr/>
              </p:nvPicPr>
              <p:blipFill>
                <a:blip r:embed="rId330"/>
                <a:stretch>
                  <a:fillRect/>
                </a:stretch>
              </p:blipFill>
              <p:spPr>
                <a:xfrm>
                  <a:off x="9642398" y="4372703"/>
                  <a:ext cx="374760" cy="68796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202" name="Ink 201">
                  <a:extLst>
                    <a:ext uri="{FF2B5EF4-FFF2-40B4-BE49-F238E27FC236}">
                      <a16:creationId xmlns:a16="http://schemas.microsoft.com/office/drawing/2014/main" id="{2798E831-A78B-7033-D0D8-E4662B7330B5}"/>
                    </a:ext>
                  </a:extLst>
                </p14:cNvPr>
                <p14:cNvContentPartPr/>
                <p14:nvPr/>
              </p14:nvContentPartPr>
              <p14:xfrm>
                <a:off x="9693518" y="4315103"/>
                <a:ext cx="177120" cy="178920"/>
              </p14:xfrm>
            </p:contentPart>
          </mc:Choice>
          <mc:Fallback>
            <p:pic>
              <p:nvPicPr>
                <p:cNvPr id="202" name="Ink 201">
                  <a:extLst>
                    <a:ext uri="{FF2B5EF4-FFF2-40B4-BE49-F238E27FC236}">
                      <a16:creationId xmlns:a16="http://schemas.microsoft.com/office/drawing/2014/main" id="{2798E831-A78B-7033-D0D8-E4662B7330B5}"/>
                    </a:ext>
                  </a:extLst>
                </p:cNvPr>
                <p:cNvPicPr/>
                <p:nvPr/>
              </p:nvPicPr>
              <p:blipFill>
                <a:blip r:embed="rId332"/>
                <a:stretch>
                  <a:fillRect/>
                </a:stretch>
              </p:blipFill>
              <p:spPr>
                <a:xfrm>
                  <a:off x="9684878" y="4306103"/>
                  <a:ext cx="19476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333">
              <p14:nvContentPartPr>
                <p14:cNvPr id="204" name="Ink 203">
                  <a:extLst>
                    <a:ext uri="{FF2B5EF4-FFF2-40B4-BE49-F238E27FC236}">
                      <a16:creationId xmlns:a16="http://schemas.microsoft.com/office/drawing/2014/main" id="{77A29E99-5FEF-69D6-EF51-096FD62CE54F}"/>
                    </a:ext>
                  </a:extLst>
                </p14:cNvPr>
                <p14:cNvContentPartPr/>
                <p14:nvPr/>
              </p14:nvContentPartPr>
              <p14:xfrm>
                <a:off x="10133438" y="4479263"/>
                <a:ext cx="135720" cy="236160"/>
              </p14:xfrm>
            </p:contentPart>
          </mc:Choice>
          <mc:Fallback>
            <p:pic>
              <p:nvPicPr>
                <p:cNvPr id="204" name="Ink 203">
                  <a:extLst>
                    <a:ext uri="{FF2B5EF4-FFF2-40B4-BE49-F238E27FC236}">
                      <a16:creationId xmlns:a16="http://schemas.microsoft.com/office/drawing/2014/main" id="{77A29E99-5FEF-69D6-EF51-096FD62CE54F}"/>
                    </a:ext>
                  </a:extLst>
                </p:cNvPr>
                <p:cNvPicPr/>
                <p:nvPr/>
              </p:nvPicPr>
              <p:blipFill>
                <a:blip r:embed="rId334"/>
                <a:stretch>
                  <a:fillRect/>
                </a:stretch>
              </p:blipFill>
              <p:spPr>
                <a:xfrm>
                  <a:off x="10124438" y="4470623"/>
                  <a:ext cx="15336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205" name="Ink 204">
                  <a:extLst>
                    <a:ext uri="{FF2B5EF4-FFF2-40B4-BE49-F238E27FC236}">
                      <a16:creationId xmlns:a16="http://schemas.microsoft.com/office/drawing/2014/main" id="{525D0BCC-74AB-3934-4F99-46F6EBB1D4C2}"/>
                    </a:ext>
                  </a:extLst>
                </p14:cNvPr>
                <p14:cNvContentPartPr/>
                <p14:nvPr/>
              </p14:nvContentPartPr>
              <p14:xfrm>
                <a:off x="10129118" y="4532903"/>
                <a:ext cx="28800" cy="228240"/>
              </p14:xfrm>
            </p:contentPart>
          </mc:Choice>
          <mc:Fallback>
            <p:pic>
              <p:nvPicPr>
                <p:cNvPr id="205" name="Ink 204">
                  <a:extLst>
                    <a:ext uri="{FF2B5EF4-FFF2-40B4-BE49-F238E27FC236}">
                      <a16:creationId xmlns:a16="http://schemas.microsoft.com/office/drawing/2014/main" id="{525D0BCC-74AB-3934-4F99-46F6EBB1D4C2}"/>
                    </a:ext>
                  </a:extLst>
                </p:cNvPr>
                <p:cNvPicPr/>
                <p:nvPr/>
              </p:nvPicPr>
              <p:blipFill>
                <a:blip r:embed="rId336"/>
                <a:stretch>
                  <a:fillRect/>
                </a:stretch>
              </p:blipFill>
              <p:spPr>
                <a:xfrm>
                  <a:off x="10120118" y="4524263"/>
                  <a:ext cx="4644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337">
              <p14:nvContentPartPr>
                <p14:cNvPr id="206" name="Ink 205">
                  <a:extLst>
                    <a:ext uri="{FF2B5EF4-FFF2-40B4-BE49-F238E27FC236}">
                      <a16:creationId xmlns:a16="http://schemas.microsoft.com/office/drawing/2014/main" id="{ADBC01F6-E19B-AB30-3DA3-6FBEF46B793B}"/>
                    </a:ext>
                  </a:extLst>
                </p14:cNvPr>
                <p14:cNvContentPartPr/>
                <p14:nvPr/>
              </p14:nvContentPartPr>
              <p14:xfrm>
                <a:off x="10297958" y="4610303"/>
                <a:ext cx="78480" cy="108360"/>
              </p14:xfrm>
            </p:contentPart>
          </mc:Choice>
          <mc:Fallback>
            <p:pic>
              <p:nvPicPr>
                <p:cNvPr id="206" name="Ink 205">
                  <a:extLst>
                    <a:ext uri="{FF2B5EF4-FFF2-40B4-BE49-F238E27FC236}">
                      <a16:creationId xmlns:a16="http://schemas.microsoft.com/office/drawing/2014/main" id="{ADBC01F6-E19B-AB30-3DA3-6FBEF46B793B}"/>
                    </a:ext>
                  </a:extLst>
                </p:cNvPr>
                <p:cNvPicPr/>
                <p:nvPr/>
              </p:nvPicPr>
              <p:blipFill>
                <a:blip r:embed="rId338"/>
                <a:stretch>
                  <a:fillRect/>
                </a:stretch>
              </p:blipFill>
              <p:spPr>
                <a:xfrm>
                  <a:off x="10288958" y="4601303"/>
                  <a:ext cx="9612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207" name="Ink 206">
                  <a:extLst>
                    <a:ext uri="{FF2B5EF4-FFF2-40B4-BE49-F238E27FC236}">
                      <a16:creationId xmlns:a16="http://schemas.microsoft.com/office/drawing/2014/main" id="{EAC64D7A-6216-32C3-32FB-000D55D13F33}"/>
                    </a:ext>
                  </a:extLst>
                </p14:cNvPr>
                <p14:cNvContentPartPr/>
                <p14:nvPr/>
              </p14:nvContentPartPr>
              <p14:xfrm>
                <a:off x="10392278" y="4596983"/>
                <a:ext cx="129600" cy="120240"/>
              </p14:xfrm>
            </p:contentPart>
          </mc:Choice>
          <mc:Fallback>
            <p:pic>
              <p:nvPicPr>
                <p:cNvPr id="207" name="Ink 206">
                  <a:extLst>
                    <a:ext uri="{FF2B5EF4-FFF2-40B4-BE49-F238E27FC236}">
                      <a16:creationId xmlns:a16="http://schemas.microsoft.com/office/drawing/2014/main" id="{EAC64D7A-6216-32C3-32FB-000D55D13F33}"/>
                    </a:ext>
                  </a:extLst>
                </p:cNvPr>
                <p:cNvPicPr/>
                <p:nvPr/>
              </p:nvPicPr>
              <p:blipFill>
                <a:blip r:embed="rId340"/>
                <a:stretch>
                  <a:fillRect/>
                </a:stretch>
              </p:blipFill>
              <p:spPr>
                <a:xfrm>
                  <a:off x="10383278" y="4588343"/>
                  <a:ext cx="14724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208" name="Ink 207">
                  <a:extLst>
                    <a:ext uri="{FF2B5EF4-FFF2-40B4-BE49-F238E27FC236}">
                      <a16:creationId xmlns:a16="http://schemas.microsoft.com/office/drawing/2014/main" id="{9628395B-7B71-BA20-F964-A5F20DAAB642}"/>
                    </a:ext>
                  </a:extLst>
                </p14:cNvPr>
                <p14:cNvContentPartPr/>
                <p14:nvPr/>
              </p14:nvContentPartPr>
              <p14:xfrm>
                <a:off x="10546358" y="4608143"/>
                <a:ext cx="62640" cy="83880"/>
              </p14:xfrm>
            </p:contentPart>
          </mc:Choice>
          <mc:Fallback>
            <p:pic>
              <p:nvPicPr>
                <p:cNvPr id="208" name="Ink 207">
                  <a:extLst>
                    <a:ext uri="{FF2B5EF4-FFF2-40B4-BE49-F238E27FC236}">
                      <a16:creationId xmlns:a16="http://schemas.microsoft.com/office/drawing/2014/main" id="{9628395B-7B71-BA20-F964-A5F20DAAB642}"/>
                    </a:ext>
                  </a:extLst>
                </p:cNvPr>
                <p:cNvPicPr/>
                <p:nvPr/>
              </p:nvPicPr>
              <p:blipFill>
                <a:blip r:embed="rId342"/>
                <a:stretch>
                  <a:fillRect/>
                </a:stretch>
              </p:blipFill>
              <p:spPr>
                <a:xfrm>
                  <a:off x="10537358" y="4599503"/>
                  <a:ext cx="8028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209" name="Ink 208">
                  <a:extLst>
                    <a:ext uri="{FF2B5EF4-FFF2-40B4-BE49-F238E27FC236}">
                      <a16:creationId xmlns:a16="http://schemas.microsoft.com/office/drawing/2014/main" id="{4B7E3BF6-B79D-7E64-8D41-939105ECB2C1}"/>
                    </a:ext>
                  </a:extLst>
                </p14:cNvPr>
                <p14:cNvContentPartPr/>
                <p14:nvPr/>
              </p14:nvContentPartPr>
              <p14:xfrm>
                <a:off x="10646798" y="4603103"/>
                <a:ext cx="39240" cy="91800"/>
              </p14:xfrm>
            </p:contentPart>
          </mc:Choice>
          <mc:Fallback>
            <p:pic>
              <p:nvPicPr>
                <p:cNvPr id="209" name="Ink 208">
                  <a:extLst>
                    <a:ext uri="{FF2B5EF4-FFF2-40B4-BE49-F238E27FC236}">
                      <a16:creationId xmlns:a16="http://schemas.microsoft.com/office/drawing/2014/main" id="{4B7E3BF6-B79D-7E64-8D41-939105ECB2C1}"/>
                    </a:ext>
                  </a:extLst>
                </p:cNvPr>
                <p:cNvPicPr/>
                <p:nvPr/>
              </p:nvPicPr>
              <p:blipFill>
                <a:blip r:embed="rId344"/>
                <a:stretch>
                  <a:fillRect/>
                </a:stretch>
              </p:blipFill>
              <p:spPr>
                <a:xfrm>
                  <a:off x="10638158" y="4594103"/>
                  <a:ext cx="5688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345">
              <p14:nvContentPartPr>
                <p14:cNvPr id="210" name="Ink 209">
                  <a:extLst>
                    <a:ext uri="{FF2B5EF4-FFF2-40B4-BE49-F238E27FC236}">
                      <a16:creationId xmlns:a16="http://schemas.microsoft.com/office/drawing/2014/main" id="{623150C4-C5C1-B13A-BB3F-4B67CA01F397}"/>
                    </a:ext>
                  </a:extLst>
                </p14:cNvPr>
                <p14:cNvContentPartPr/>
                <p14:nvPr/>
              </p14:nvContentPartPr>
              <p14:xfrm>
                <a:off x="10734638" y="4605983"/>
                <a:ext cx="33480" cy="61560"/>
              </p14:xfrm>
            </p:contentPart>
          </mc:Choice>
          <mc:Fallback>
            <p:pic>
              <p:nvPicPr>
                <p:cNvPr id="210" name="Ink 209">
                  <a:extLst>
                    <a:ext uri="{FF2B5EF4-FFF2-40B4-BE49-F238E27FC236}">
                      <a16:creationId xmlns:a16="http://schemas.microsoft.com/office/drawing/2014/main" id="{623150C4-C5C1-B13A-BB3F-4B67CA01F397}"/>
                    </a:ext>
                  </a:extLst>
                </p:cNvPr>
                <p:cNvPicPr/>
                <p:nvPr/>
              </p:nvPicPr>
              <p:blipFill>
                <a:blip r:embed="rId346"/>
                <a:stretch>
                  <a:fillRect/>
                </a:stretch>
              </p:blipFill>
              <p:spPr>
                <a:xfrm>
                  <a:off x="10725638" y="4597343"/>
                  <a:ext cx="5112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211" name="Ink 210">
                  <a:extLst>
                    <a:ext uri="{FF2B5EF4-FFF2-40B4-BE49-F238E27FC236}">
                      <a16:creationId xmlns:a16="http://schemas.microsoft.com/office/drawing/2014/main" id="{E811A283-F2AD-428E-DFA1-F44DB52F080F}"/>
                    </a:ext>
                  </a:extLst>
                </p14:cNvPr>
                <p14:cNvContentPartPr/>
                <p14:nvPr/>
              </p14:nvContentPartPr>
              <p14:xfrm>
                <a:off x="10811678" y="4622903"/>
                <a:ext cx="23400" cy="69120"/>
              </p14:xfrm>
            </p:contentPart>
          </mc:Choice>
          <mc:Fallback>
            <p:pic>
              <p:nvPicPr>
                <p:cNvPr id="211" name="Ink 210">
                  <a:extLst>
                    <a:ext uri="{FF2B5EF4-FFF2-40B4-BE49-F238E27FC236}">
                      <a16:creationId xmlns:a16="http://schemas.microsoft.com/office/drawing/2014/main" id="{E811A283-F2AD-428E-DFA1-F44DB52F080F}"/>
                    </a:ext>
                  </a:extLst>
                </p:cNvPr>
                <p:cNvPicPr/>
                <p:nvPr/>
              </p:nvPicPr>
              <p:blipFill>
                <a:blip r:embed="rId348"/>
                <a:stretch>
                  <a:fillRect/>
                </a:stretch>
              </p:blipFill>
              <p:spPr>
                <a:xfrm>
                  <a:off x="10802678" y="4614263"/>
                  <a:ext cx="4104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212" name="Ink 211">
                  <a:extLst>
                    <a:ext uri="{FF2B5EF4-FFF2-40B4-BE49-F238E27FC236}">
                      <a16:creationId xmlns:a16="http://schemas.microsoft.com/office/drawing/2014/main" id="{F6BEDA92-CFA0-5392-B0F5-CA9E62D32B3E}"/>
                    </a:ext>
                  </a:extLst>
                </p14:cNvPr>
                <p14:cNvContentPartPr/>
                <p14:nvPr/>
              </p14:nvContentPartPr>
              <p14:xfrm>
                <a:off x="10868198" y="4602383"/>
                <a:ext cx="77400" cy="101520"/>
              </p14:xfrm>
            </p:contentPart>
          </mc:Choice>
          <mc:Fallback>
            <p:pic>
              <p:nvPicPr>
                <p:cNvPr id="212" name="Ink 211">
                  <a:extLst>
                    <a:ext uri="{FF2B5EF4-FFF2-40B4-BE49-F238E27FC236}">
                      <a16:creationId xmlns:a16="http://schemas.microsoft.com/office/drawing/2014/main" id="{F6BEDA92-CFA0-5392-B0F5-CA9E62D32B3E}"/>
                    </a:ext>
                  </a:extLst>
                </p:cNvPr>
                <p:cNvPicPr/>
                <p:nvPr/>
              </p:nvPicPr>
              <p:blipFill>
                <a:blip r:embed="rId350"/>
                <a:stretch>
                  <a:fillRect/>
                </a:stretch>
              </p:blipFill>
              <p:spPr>
                <a:xfrm>
                  <a:off x="10859198" y="4593383"/>
                  <a:ext cx="9504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214" name="Ink 213">
                  <a:extLst>
                    <a:ext uri="{FF2B5EF4-FFF2-40B4-BE49-F238E27FC236}">
                      <a16:creationId xmlns:a16="http://schemas.microsoft.com/office/drawing/2014/main" id="{EDBEE116-A463-2667-FAB8-AAEB0FE670EA}"/>
                    </a:ext>
                  </a:extLst>
                </p14:cNvPr>
                <p14:cNvContentPartPr/>
                <p14:nvPr/>
              </p14:nvContentPartPr>
              <p14:xfrm>
                <a:off x="10015358" y="4080023"/>
                <a:ext cx="255600" cy="224640"/>
              </p14:xfrm>
            </p:contentPart>
          </mc:Choice>
          <mc:Fallback>
            <p:pic>
              <p:nvPicPr>
                <p:cNvPr id="214" name="Ink 213">
                  <a:extLst>
                    <a:ext uri="{FF2B5EF4-FFF2-40B4-BE49-F238E27FC236}">
                      <a16:creationId xmlns:a16="http://schemas.microsoft.com/office/drawing/2014/main" id="{EDBEE116-A463-2667-FAB8-AAEB0FE670EA}"/>
                    </a:ext>
                  </a:extLst>
                </p:cNvPr>
                <p:cNvPicPr/>
                <p:nvPr/>
              </p:nvPicPr>
              <p:blipFill>
                <a:blip r:embed="rId352"/>
                <a:stretch>
                  <a:fillRect/>
                </a:stretch>
              </p:blipFill>
              <p:spPr>
                <a:xfrm>
                  <a:off x="10006358" y="4071383"/>
                  <a:ext cx="27324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353">
              <p14:nvContentPartPr>
                <p14:cNvPr id="215" name="Ink 214">
                  <a:extLst>
                    <a:ext uri="{FF2B5EF4-FFF2-40B4-BE49-F238E27FC236}">
                      <a16:creationId xmlns:a16="http://schemas.microsoft.com/office/drawing/2014/main" id="{083A13E4-24F4-2C3C-9278-DB309937796A}"/>
                    </a:ext>
                  </a:extLst>
                </p14:cNvPr>
                <p14:cNvContentPartPr/>
                <p14:nvPr/>
              </p14:nvContentPartPr>
              <p14:xfrm>
                <a:off x="10014638" y="4277303"/>
                <a:ext cx="184320" cy="179640"/>
              </p14:xfrm>
            </p:contentPart>
          </mc:Choice>
          <mc:Fallback>
            <p:pic>
              <p:nvPicPr>
                <p:cNvPr id="215" name="Ink 214">
                  <a:extLst>
                    <a:ext uri="{FF2B5EF4-FFF2-40B4-BE49-F238E27FC236}">
                      <a16:creationId xmlns:a16="http://schemas.microsoft.com/office/drawing/2014/main" id="{083A13E4-24F4-2C3C-9278-DB309937796A}"/>
                    </a:ext>
                  </a:extLst>
                </p:cNvPr>
                <p:cNvPicPr/>
                <p:nvPr/>
              </p:nvPicPr>
              <p:blipFill>
                <a:blip r:embed="rId354"/>
                <a:stretch>
                  <a:fillRect/>
                </a:stretch>
              </p:blipFill>
              <p:spPr>
                <a:xfrm>
                  <a:off x="10005638" y="4268663"/>
                  <a:ext cx="20196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216" name="Ink 215">
                  <a:extLst>
                    <a:ext uri="{FF2B5EF4-FFF2-40B4-BE49-F238E27FC236}">
                      <a16:creationId xmlns:a16="http://schemas.microsoft.com/office/drawing/2014/main" id="{EBC733C2-EF78-EC50-006F-AB27EBA2977F}"/>
                    </a:ext>
                  </a:extLst>
                </p14:cNvPr>
                <p14:cNvContentPartPr/>
                <p14:nvPr/>
              </p14:nvContentPartPr>
              <p14:xfrm>
                <a:off x="10196078" y="4406183"/>
                <a:ext cx="402120" cy="40320"/>
              </p14:xfrm>
            </p:contentPart>
          </mc:Choice>
          <mc:Fallback>
            <p:pic>
              <p:nvPicPr>
                <p:cNvPr id="216" name="Ink 215">
                  <a:extLst>
                    <a:ext uri="{FF2B5EF4-FFF2-40B4-BE49-F238E27FC236}">
                      <a16:creationId xmlns:a16="http://schemas.microsoft.com/office/drawing/2014/main" id="{EBC733C2-EF78-EC50-006F-AB27EBA2977F}"/>
                    </a:ext>
                  </a:extLst>
                </p:cNvPr>
                <p:cNvPicPr/>
                <p:nvPr/>
              </p:nvPicPr>
              <p:blipFill>
                <a:blip r:embed="rId356"/>
                <a:stretch>
                  <a:fillRect/>
                </a:stretch>
              </p:blipFill>
              <p:spPr>
                <a:xfrm>
                  <a:off x="10187078" y="4397543"/>
                  <a:ext cx="41976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357">
              <p14:nvContentPartPr>
                <p14:cNvPr id="217" name="Ink 216">
                  <a:extLst>
                    <a:ext uri="{FF2B5EF4-FFF2-40B4-BE49-F238E27FC236}">
                      <a16:creationId xmlns:a16="http://schemas.microsoft.com/office/drawing/2014/main" id="{F063670C-1CC0-376B-BBAB-0218D9F9D0C3}"/>
                    </a:ext>
                  </a:extLst>
                </p14:cNvPr>
                <p14:cNvContentPartPr/>
                <p14:nvPr/>
              </p14:nvContentPartPr>
              <p14:xfrm>
                <a:off x="10590278" y="4202423"/>
                <a:ext cx="152640" cy="200520"/>
              </p14:xfrm>
            </p:contentPart>
          </mc:Choice>
          <mc:Fallback>
            <p:pic>
              <p:nvPicPr>
                <p:cNvPr id="217" name="Ink 216">
                  <a:extLst>
                    <a:ext uri="{FF2B5EF4-FFF2-40B4-BE49-F238E27FC236}">
                      <a16:creationId xmlns:a16="http://schemas.microsoft.com/office/drawing/2014/main" id="{F063670C-1CC0-376B-BBAB-0218D9F9D0C3}"/>
                    </a:ext>
                  </a:extLst>
                </p:cNvPr>
                <p:cNvPicPr/>
                <p:nvPr/>
              </p:nvPicPr>
              <p:blipFill>
                <a:blip r:embed="rId358"/>
                <a:stretch>
                  <a:fillRect/>
                </a:stretch>
              </p:blipFill>
              <p:spPr>
                <a:xfrm>
                  <a:off x="10581638" y="4193783"/>
                  <a:ext cx="1702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359">
              <p14:nvContentPartPr>
                <p14:cNvPr id="218" name="Ink 217">
                  <a:extLst>
                    <a:ext uri="{FF2B5EF4-FFF2-40B4-BE49-F238E27FC236}">
                      <a16:creationId xmlns:a16="http://schemas.microsoft.com/office/drawing/2014/main" id="{AF957FCE-6E88-E2BC-80E0-4725A2F26473}"/>
                    </a:ext>
                  </a:extLst>
                </p14:cNvPr>
                <p14:cNvContentPartPr/>
                <p14:nvPr/>
              </p14:nvContentPartPr>
              <p14:xfrm>
                <a:off x="10524398" y="4084343"/>
                <a:ext cx="217080" cy="111960"/>
              </p14:xfrm>
            </p:contentPart>
          </mc:Choice>
          <mc:Fallback>
            <p:pic>
              <p:nvPicPr>
                <p:cNvPr id="218" name="Ink 217">
                  <a:extLst>
                    <a:ext uri="{FF2B5EF4-FFF2-40B4-BE49-F238E27FC236}">
                      <a16:creationId xmlns:a16="http://schemas.microsoft.com/office/drawing/2014/main" id="{AF957FCE-6E88-E2BC-80E0-4725A2F26473}"/>
                    </a:ext>
                  </a:extLst>
                </p:cNvPr>
                <p:cNvPicPr/>
                <p:nvPr/>
              </p:nvPicPr>
              <p:blipFill>
                <a:blip r:embed="rId360"/>
                <a:stretch>
                  <a:fillRect/>
                </a:stretch>
              </p:blipFill>
              <p:spPr>
                <a:xfrm>
                  <a:off x="10515398" y="4075703"/>
                  <a:ext cx="23472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361">
              <p14:nvContentPartPr>
                <p14:cNvPr id="219" name="Ink 218">
                  <a:extLst>
                    <a:ext uri="{FF2B5EF4-FFF2-40B4-BE49-F238E27FC236}">
                      <a16:creationId xmlns:a16="http://schemas.microsoft.com/office/drawing/2014/main" id="{D83CF025-32F4-5AA1-204A-943F1AABF80A}"/>
                    </a:ext>
                  </a:extLst>
                </p14:cNvPr>
                <p14:cNvContentPartPr/>
                <p14:nvPr/>
              </p14:nvContentPartPr>
              <p14:xfrm>
                <a:off x="10216238" y="4083263"/>
                <a:ext cx="318240" cy="42480"/>
              </p14:xfrm>
            </p:contentPart>
          </mc:Choice>
          <mc:Fallback>
            <p:pic>
              <p:nvPicPr>
                <p:cNvPr id="219" name="Ink 218">
                  <a:extLst>
                    <a:ext uri="{FF2B5EF4-FFF2-40B4-BE49-F238E27FC236}">
                      <a16:creationId xmlns:a16="http://schemas.microsoft.com/office/drawing/2014/main" id="{D83CF025-32F4-5AA1-204A-943F1AABF80A}"/>
                    </a:ext>
                  </a:extLst>
                </p:cNvPr>
                <p:cNvPicPr/>
                <p:nvPr/>
              </p:nvPicPr>
              <p:blipFill>
                <a:blip r:embed="rId362"/>
                <a:stretch>
                  <a:fillRect/>
                </a:stretch>
              </p:blipFill>
              <p:spPr>
                <a:xfrm>
                  <a:off x="10207598" y="4074263"/>
                  <a:ext cx="33588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363">
              <p14:nvContentPartPr>
                <p14:cNvPr id="221" name="Ink 220">
                  <a:extLst>
                    <a:ext uri="{FF2B5EF4-FFF2-40B4-BE49-F238E27FC236}">
                      <a16:creationId xmlns:a16="http://schemas.microsoft.com/office/drawing/2014/main" id="{81F9EC19-A31F-A097-56FE-BD3F4D8158EA}"/>
                    </a:ext>
                  </a:extLst>
                </p14:cNvPr>
                <p14:cNvContentPartPr/>
                <p14:nvPr/>
              </p14:nvContentPartPr>
              <p14:xfrm>
                <a:off x="10175918" y="4224383"/>
                <a:ext cx="85320" cy="115560"/>
              </p14:xfrm>
            </p:contentPart>
          </mc:Choice>
          <mc:Fallback>
            <p:pic>
              <p:nvPicPr>
                <p:cNvPr id="221" name="Ink 220">
                  <a:extLst>
                    <a:ext uri="{FF2B5EF4-FFF2-40B4-BE49-F238E27FC236}">
                      <a16:creationId xmlns:a16="http://schemas.microsoft.com/office/drawing/2014/main" id="{81F9EC19-A31F-A097-56FE-BD3F4D8158EA}"/>
                    </a:ext>
                  </a:extLst>
                </p:cNvPr>
                <p:cNvPicPr/>
                <p:nvPr/>
              </p:nvPicPr>
              <p:blipFill>
                <a:blip r:embed="rId364"/>
                <a:stretch>
                  <a:fillRect/>
                </a:stretch>
              </p:blipFill>
              <p:spPr>
                <a:xfrm>
                  <a:off x="10166918" y="4215743"/>
                  <a:ext cx="10296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365">
              <p14:nvContentPartPr>
                <p14:cNvPr id="222" name="Ink 221">
                  <a:extLst>
                    <a:ext uri="{FF2B5EF4-FFF2-40B4-BE49-F238E27FC236}">
                      <a16:creationId xmlns:a16="http://schemas.microsoft.com/office/drawing/2014/main" id="{DD8143A0-C0A6-1C75-115F-8986A38A2E55}"/>
                    </a:ext>
                  </a:extLst>
                </p14:cNvPr>
                <p14:cNvContentPartPr/>
                <p14:nvPr/>
              </p14:nvContentPartPr>
              <p14:xfrm>
                <a:off x="10172318" y="4208543"/>
                <a:ext cx="118440" cy="124920"/>
              </p14:xfrm>
            </p:contentPart>
          </mc:Choice>
          <mc:Fallback>
            <p:pic>
              <p:nvPicPr>
                <p:cNvPr id="222" name="Ink 221">
                  <a:extLst>
                    <a:ext uri="{FF2B5EF4-FFF2-40B4-BE49-F238E27FC236}">
                      <a16:creationId xmlns:a16="http://schemas.microsoft.com/office/drawing/2014/main" id="{DD8143A0-C0A6-1C75-115F-8986A38A2E55}"/>
                    </a:ext>
                  </a:extLst>
                </p:cNvPr>
                <p:cNvPicPr/>
                <p:nvPr/>
              </p:nvPicPr>
              <p:blipFill>
                <a:blip r:embed="rId366"/>
                <a:stretch>
                  <a:fillRect/>
                </a:stretch>
              </p:blipFill>
              <p:spPr>
                <a:xfrm>
                  <a:off x="10163318" y="4199543"/>
                  <a:ext cx="13608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367">
              <p14:nvContentPartPr>
                <p14:cNvPr id="223" name="Ink 222">
                  <a:extLst>
                    <a:ext uri="{FF2B5EF4-FFF2-40B4-BE49-F238E27FC236}">
                      <a16:creationId xmlns:a16="http://schemas.microsoft.com/office/drawing/2014/main" id="{F9D05A4A-8653-4BC0-4A04-EB693F7744AC}"/>
                    </a:ext>
                  </a:extLst>
                </p14:cNvPr>
                <p14:cNvContentPartPr/>
                <p14:nvPr/>
              </p14:nvContentPartPr>
              <p14:xfrm>
                <a:off x="10292198" y="4198463"/>
                <a:ext cx="66960" cy="136080"/>
              </p14:xfrm>
            </p:contentPart>
          </mc:Choice>
          <mc:Fallback>
            <p:pic>
              <p:nvPicPr>
                <p:cNvPr id="223" name="Ink 222">
                  <a:extLst>
                    <a:ext uri="{FF2B5EF4-FFF2-40B4-BE49-F238E27FC236}">
                      <a16:creationId xmlns:a16="http://schemas.microsoft.com/office/drawing/2014/main" id="{F9D05A4A-8653-4BC0-4A04-EB693F7744AC}"/>
                    </a:ext>
                  </a:extLst>
                </p:cNvPr>
                <p:cNvPicPr/>
                <p:nvPr/>
              </p:nvPicPr>
              <p:blipFill>
                <a:blip r:embed="rId368"/>
                <a:stretch>
                  <a:fillRect/>
                </a:stretch>
              </p:blipFill>
              <p:spPr>
                <a:xfrm>
                  <a:off x="10283558" y="4189823"/>
                  <a:ext cx="8460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369">
              <p14:nvContentPartPr>
                <p14:cNvPr id="224" name="Ink 223">
                  <a:extLst>
                    <a:ext uri="{FF2B5EF4-FFF2-40B4-BE49-F238E27FC236}">
                      <a16:creationId xmlns:a16="http://schemas.microsoft.com/office/drawing/2014/main" id="{BAE3781B-5CCC-3D52-B31D-033A260A1C3B}"/>
                    </a:ext>
                  </a:extLst>
                </p14:cNvPr>
                <p14:cNvContentPartPr/>
                <p14:nvPr/>
              </p14:nvContentPartPr>
              <p14:xfrm>
                <a:off x="10377158" y="4207463"/>
                <a:ext cx="50400" cy="104760"/>
              </p14:xfrm>
            </p:contentPart>
          </mc:Choice>
          <mc:Fallback>
            <p:pic>
              <p:nvPicPr>
                <p:cNvPr id="224" name="Ink 223">
                  <a:extLst>
                    <a:ext uri="{FF2B5EF4-FFF2-40B4-BE49-F238E27FC236}">
                      <a16:creationId xmlns:a16="http://schemas.microsoft.com/office/drawing/2014/main" id="{BAE3781B-5CCC-3D52-B31D-033A260A1C3B}"/>
                    </a:ext>
                  </a:extLst>
                </p:cNvPr>
                <p:cNvPicPr/>
                <p:nvPr/>
              </p:nvPicPr>
              <p:blipFill>
                <a:blip r:embed="rId370"/>
                <a:stretch>
                  <a:fillRect/>
                </a:stretch>
              </p:blipFill>
              <p:spPr>
                <a:xfrm>
                  <a:off x="10368518" y="4198463"/>
                  <a:ext cx="6804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371">
              <p14:nvContentPartPr>
                <p14:cNvPr id="225" name="Ink 224">
                  <a:extLst>
                    <a:ext uri="{FF2B5EF4-FFF2-40B4-BE49-F238E27FC236}">
                      <a16:creationId xmlns:a16="http://schemas.microsoft.com/office/drawing/2014/main" id="{8A12BFC0-9258-ECFC-F3DA-F2D580BC5D8A}"/>
                    </a:ext>
                  </a:extLst>
                </p14:cNvPr>
                <p14:cNvContentPartPr/>
                <p14:nvPr/>
              </p14:nvContentPartPr>
              <p14:xfrm>
                <a:off x="10481198" y="4207463"/>
                <a:ext cx="65880" cy="81000"/>
              </p14:xfrm>
            </p:contentPart>
          </mc:Choice>
          <mc:Fallback>
            <p:pic>
              <p:nvPicPr>
                <p:cNvPr id="225" name="Ink 224">
                  <a:extLst>
                    <a:ext uri="{FF2B5EF4-FFF2-40B4-BE49-F238E27FC236}">
                      <a16:creationId xmlns:a16="http://schemas.microsoft.com/office/drawing/2014/main" id="{8A12BFC0-9258-ECFC-F3DA-F2D580BC5D8A}"/>
                    </a:ext>
                  </a:extLst>
                </p:cNvPr>
                <p:cNvPicPr/>
                <p:nvPr/>
              </p:nvPicPr>
              <p:blipFill>
                <a:blip r:embed="rId372"/>
                <a:stretch>
                  <a:fillRect/>
                </a:stretch>
              </p:blipFill>
              <p:spPr>
                <a:xfrm>
                  <a:off x="10472558" y="4198463"/>
                  <a:ext cx="8352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373">
              <p14:nvContentPartPr>
                <p14:cNvPr id="226" name="Ink 225">
                  <a:extLst>
                    <a:ext uri="{FF2B5EF4-FFF2-40B4-BE49-F238E27FC236}">
                      <a16:creationId xmlns:a16="http://schemas.microsoft.com/office/drawing/2014/main" id="{AAE2470A-9F7D-4A8E-9EE6-271F599DA10C}"/>
                    </a:ext>
                  </a:extLst>
                </p14:cNvPr>
                <p14:cNvContentPartPr/>
                <p14:nvPr/>
              </p14:nvContentPartPr>
              <p14:xfrm>
                <a:off x="10596038" y="4220783"/>
                <a:ext cx="49680" cy="66240"/>
              </p14:xfrm>
            </p:contentPart>
          </mc:Choice>
          <mc:Fallback>
            <p:pic>
              <p:nvPicPr>
                <p:cNvPr id="226" name="Ink 225">
                  <a:extLst>
                    <a:ext uri="{FF2B5EF4-FFF2-40B4-BE49-F238E27FC236}">
                      <a16:creationId xmlns:a16="http://schemas.microsoft.com/office/drawing/2014/main" id="{AAE2470A-9F7D-4A8E-9EE6-271F599DA10C}"/>
                    </a:ext>
                  </a:extLst>
                </p:cNvPr>
                <p:cNvPicPr/>
                <p:nvPr/>
              </p:nvPicPr>
              <p:blipFill>
                <a:blip r:embed="rId374"/>
                <a:stretch>
                  <a:fillRect/>
                </a:stretch>
              </p:blipFill>
              <p:spPr>
                <a:xfrm>
                  <a:off x="10587398" y="4212143"/>
                  <a:ext cx="6732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375">
              <p14:nvContentPartPr>
                <p14:cNvPr id="227" name="Ink 226">
                  <a:extLst>
                    <a:ext uri="{FF2B5EF4-FFF2-40B4-BE49-F238E27FC236}">
                      <a16:creationId xmlns:a16="http://schemas.microsoft.com/office/drawing/2014/main" id="{7A85B7A7-B989-6347-4B56-B800CC6A1041}"/>
                    </a:ext>
                  </a:extLst>
                </p14:cNvPr>
                <p14:cNvContentPartPr/>
                <p14:nvPr/>
              </p14:nvContentPartPr>
              <p14:xfrm>
                <a:off x="10496678" y="3562343"/>
                <a:ext cx="697680" cy="615240"/>
              </p14:xfrm>
            </p:contentPart>
          </mc:Choice>
          <mc:Fallback>
            <p:pic>
              <p:nvPicPr>
                <p:cNvPr id="227" name="Ink 226">
                  <a:extLst>
                    <a:ext uri="{FF2B5EF4-FFF2-40B4-BE49-F238E27FC236}">
                      <a16:creationId xmlns:a16="http://schemas.microsoft.com/office/drawing/2014/main" id="{7A85B7A7-B989-6347-4B56-B800CC6A1041}"/>
                    </a:ext>
                  </a:extLst>
                </p:cNvPr>
                <p:cNvPicPr/>
                <p:nvPr/>
              </p:nvPicPr>
              <p:blipFill>
                <a:blip r:embed="rId376"/>
                <a:stretch>
                  <a:fillRect/>
                </a:stretch>
              </p:blipFill>
              <p:spPr>
                <a:xfrm>
                  <a:off x="10488038" y="3553703"/>
                  <a:ext cx="715320" cy="632880"/>
                </a:xfrm>
                <a:prstGeom prst="rect">
                  <a:avLst/>
                </a:prstGeom>
              </p:spPr>
            </p:pic>
          </mc:Fallback>
        </mc:AlternateContent>
        <mc:AlternateContent xmlns:mc="http://schemas.openxmlformats.org/markup-compatibility/2006">
          <mc:Choice xmlns:p14="http://schemas.microsoft.com/office/powerpoint/2010/main" Requires="p14">
            <p:contentPart p14:bwMode="auto" r:id="rId377">
              <p14:nvContentPartPr>
                <p14:cNvPr id="228" name="Ink 227">
                  <a:extLst>
                    <a:ext uri="{FF2B5EF4-FFF2-40B4-BE49-F238E27FC236}">
                      <a16:creationId xmlns:a16="http://schemas.microsoft.com/office/drawing/2014/main" id="{40C65CF1-5CD1-17BF-16DF-6678DB7D2609}"/>
                    </a:ext>
                  </a:extLst>
                </p14:cNvPr>
                <p14:cNvContentPartPr/>
                <p14:nvPr/>
              </p14:nvContentPartPr>
              <p14:xfrm>
                <a:off x="11097878" y="3500783"/>
                <a:ext cx="205920" cy="208440"/>
              </p14:xfrm>
            </p:contentPart>
          </mc:Choice>
          <mc:Fallback>
            <p:pic>
              <p:nvPicPr>
                <p:cNvPr id="228" name="Ink 227">
                  <a:extLst>
                    <a:ext uri="{FF2B5EF4-FFF2-40B4-BE49-F238E27FC236}">
                      <a16:creationId xmlns:a16="http://schemas.microsoft.com/office/drawing/2014/main" id="{40C65CF1-5CD1-17BF-16DF-6678DB7D2609}"/>
                    </a:ext>
                  </a:extLst>
                </p:cNvPr>
                <p:cNvPicPr/>
                <p:nvPr/>
              </p:nvPicPr>
              <p:blipFill>
                <a:blip r:embed="rId378"/>
                <a:stretch>
                  <a:fillRect/>
                </a:stretch>
              </p:blipFill>
              <p:spPr>
                <a:xfrm>
                  <a:off x="11088878" y="3491783"/>
                  <a:ext cx="22356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379">
              <p14:nvContentPartPr>
                <p14:cNvPr id="230" name="Ink 229">
                  <a:extLst>
                    <a:ext uri="{FF2B5EF4-FFF2-40B4-BE49-F238E27FC236}">
                      <a16:creationId xmlns:a16="http://schemas.microsoft.com/office/drawing/2014/main" id="{03EB68BB-EDE6-DE6A-E946-3DE7A9C89BF9}"/>
                    </a:ext>
                  </a:extLst>
                </p14:cNvPr>
                <p14:cNvContentPartPr/>
                <p14:nvPr/>
              </p14:nvContentPartPr>
              <p14:xfrm>
                <a:off x="11353838" y="3144023"/>
                <a:ext cx="644400" cy="541800"/>
              </p14:xfrm>
            </p:contentPart>
          </mc:Choice>
          <mc:Fallback>
            <p:pic>
              <p:nvPicPr>
                <p:cNvPr id="230" name="Ink 229">
                  <a:extLst>
                    <a:ext uri="{FF2B5EF4-FFF2-40B4-BE49-F238E27FC236}">
                      <a16:creationId xmlns:a16="http://schemas.microsoft.com/office/drawing/2014/main" id="{03EB68BB-EDE6-DE6A-E946-3DE7A9C89BF9}"/>
                    </a:ext>
                  </a:extLst>
                </p:cNvPr>
                <p:cNvPicPr/>
                <p:nvPr/>
              </p:nvPicPr>
              <p:blipFill>
                <a:blip r:embed="rId380"/>
                <a:stretch>
                  <a:fillRect/>
                </a:stretch>
              </p:blipFill>
              <p:spPr>
                <a:xfrm>
                  <a:off x="11344838" y="3135023"/>
                  <a:ext cx="662040" cy="559440"/>
                </a:xfrm>
                <a:prstGeom prst="rect">
                  <a:avLst/>
                </a:prstGeom>
              </p:spPr>
            </p:pic>
          </mc:Fallback>
        </mc:AlternateContent>
        <mc:AlternateContent xmlns:mc="http://schemas.openxmlformats.org/markup-compatibility/2006">
          <mc:Choice xmlns:p14="http://schemas.microsoft.com/office/powerpoint/2010/main" Requires="p14">
            <p:contentPart p14:bwMode="auto" r:id="rId381">
              <p14:nvContentPartPr>
                <p14:cNvPr id="231" name="Ink 230">
                  <a:extLst>
                    <a:ext uri="{FF2B5EF4-FFF2-40B4-BE49-F238E27FC236}">
                      <a16:creationId xmlns:a16="http://schemas.microsoft.com/office/drawing/2014/main" id="{803D3FCB-9D62-5569-1610-FF714E5A6FCD}"/>
                    </a:ext>
                  </a:extLst>
                </p14:cNvPr>
                <p14:cNvContentPartPr/>
                <p14:nvPr/>
              </p14:nvContentPartPr>
              <p14:xfrm>
                <a:off x="11308838" y="3162383"/>
                <a:ext cx="832680" cy="527040"/>
              </p14:xfrm>
            </p:contentPart>
          </mc:Choice>
          <mc:Fallback>
            <p:pic>
              <p:nvPicPr>
                <p:cNvPr id="231" name="Ink 230">
                  <a:extLst>
                    <a:ext uri="{FF2B5EF4-FFF2-40B4-BE49-F238E27FC236}">
                      <a16:creationId xmlns:a16="http://schemas.microsoft.com/office/drawing/2014/main" id="{803D3FCB-9D62-5569-1610-FF714E5A6FCD}"/>
                    </a:ext>
                  </a:extLst>
                </p:cNvPr>
                <p:cNvPicPr/>
                <p:nvPr/>
              </p:nvPicPr>
              <p:blipFill>
                <a:blip r:embed="rId382"/>
                <a:stretch>
                  <a:fillRect/>
                </a:stretch>
              </p:blipFill>
              <p:spPr>
                <a:xfrm>
                  <a:off x="11299838" y="3153743"/>
                  <a:ext cx="850320" cy="544680"/>
                </a:xfrm>
                <a:prstGeom prst="rect">
                  <a:avLst/>
                </a:prstGeom>
              </p:spPr>
            </p:pic>
          </mc:Fallback>
        </mc:AlternateContent>
        <mc:AlternateContent xmlns:mc="http://schemas.openxmlformats.org/markup-compatibility/2006">
          <mc:Choice xmlns:p14="http://schemas.microsoft.com/office/powerpoint/2010/main" Requires="p14">
            <p:contentPart p14:bwMode="auto" r:id="rId383">
              <p14:nvContentPartPr>
                <p14:cNvPr id="232" name="Ink 231">
                  <a:extLst>
                    <a:ext uri="{FF2B5EF4-FFF2-40B4-BE49-F238E27FC236}">
                      <a16:creationId xmlns:a16="http://schemas.microsoft.com/office/drawing/2014/main" id="{36C29389-B1F8-9F14-A1A1-05CE8DAE143E}"/>
                    </a:ext>
                  </a:extLst>
                </p14:cNvPr>
                <p14:cNvContentPartPr/>
                <p14:nvPr/>
              </p14:nvContentPartPr>
              <p14:xfrm>
                <a:off x="11505038" y="3308543"/>
                <a:ext cx="122400" cy="172080"/>
              </p14:xfrm>
            </p:contentPart>
          </mc:Choice>
          <mc:Fallback>
            <p:pic>
              <p:nvPicPr>
                <p:cNvPr id="232" name="Ink 231">
                  <a:extLst>
                    <a:ext uri="{FF2B5EF4-FFF2-40B4-BE49-F238E27FC236}">
                      <a16:creationId xmlns:a16="http://schemas.microsoft.com/office/drawing/2014/main" id="{36C29389-B1F8-9F14-A1A1-05CE8DAE143E}"/>
                    </a:ext>
                  </a:extLst>
                </p:cNvPr>
                <p:cNvPicPr/>
                <p:nvPr/>
              </p:nvPicPr>
              <p:blipFill>
                <a:blip r:embed="rId384"/>
                <a:stretch>
                  <a:fillRect/>
                </a:stretch>
              </p:blipFill>
              <p:spPr>
                <a:xfrm>
                  <a:off x="11496398" y="3299903"/>
                  <a:ext cx="14004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385">
              <p14:nvContentPartPr>
                <p14:cNvPr id="233" name="Ink 232">
                  <a:extLst>
                    <a:ext uri="{FF2B5EF4-FFF2-40B4-BE49-F238E27FC236}">
                      <a16:creationId xmlns:a16="http://schemas.microsoft.com/office/drawing/2014/main" id="{05B3DAB1-8897-7D6F-B32C-D6C943BE7F81}"/>
                    </a:ext>
                  </a:extLst>
                </p14:cNvPr>
                <p14:cNvContentPartPr/>
                <p14:nvPr/>
              </p14:nvContentPartPr>
              <p14:xfrm>
                <a:off x="11454638" y="3322583"/>
                <a:ext cx="169560" cy="195120"/>
              </p14:xfrm>
            </p:contentPart>
          </mc:Choice>
          <mc:Fallback>
            <p:pic>
              <p:nvPicPr>
                <p:cNvPr id="233" name="Ink 232">
                  <a:extLst>
                    <a:ext uri="{FF2B5EF4-FFF2-40B4-BE49-F238E27FC236}">
                      <a16:creationId xmlns:a16="http://schemas.microsoft.com/office/drawing/2014/main" id="{05B3DAB1-8897-7D6F-B32C-D6C943BE7F81}"/>
                    </a:ext>
                  </a:extLst>
                </p:cNvPr>
                <p:cNvPicPr/>
                <p:nvPr/>
              </p:nvPicPr>
              <p:blipFill>
                <a:blip r:embed="rId386"/>
                <a:stretch>
                  <a:fillRect/>
                </a:stretch>
              </p:blipFill>
              <p:spPr>
                <a:xfrm>
                  <a:off x="11445998" y="3313943"/>
                  <a:ext cx="18720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387">
              <p14:nvContentPartPr>
                <p14:cNvPr id="234" name="Ink 233">
                  <a:extLst>
                    <a:ext uri="{FF2B5EF4-FFF2-40B4-BE49-F238E27FC236}">
                      <a16:creationId xmlns:a16="http://schemas.microsoft.com/office/drawing/2014/main" id="{E9310AC3-3844-0820-5DB4-0518F3D97F72}"/>
                    </a:ext>
                  </a:extLst>
                </p14:cNvPr>
                <p14:cNvContentPartPr/>
                <p14:nvPr/>
              </p14:nvContentPartPr>
              <p14:xfrm>
                <a:off x="11646878" y="3277223"/>
                <a:ext cx="105120" cy="218880"/>
              </p14:xfrm>
            </p:contentPart>
          </mc:Choice>
          <mc:Fallback>
            <p:pic>
              <p:nvPicPr>
                <p:cNvPr id="234" name="Ink 233">
                  <a:extLst>
                    <a:ext uri="{FF2B5EF4-FFF2-40B4-BE49-F238E27FC236}">
                      <a16:creationId xmlns:a16="http://schemas.microsoft.com/office/drawing/2014/main" id="{E9310AC3-3844-0820-5DB4-0518F3D97F72}"/>
                    </a:ext>
                  </a:extLst>
                </p:cNvPr>
                <p:cNvPicPr/>
                <p:nvPr/>
              </p:nvPicPr>
              <p:blipFill>
                <a:blip r:embed="rId388"/>
                <a:stretch>
                  <a:fillRect/>
                </a:stretch>
              </p:blipFill>
              <p:spPr>
                <a:xfrm>
                  <a:off x="11637878" y="3268223"/>
                  <a:ext cx="12276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389">
              <p14:nvContentPartPr>
                <p14:cNvPr id="235" name="Ink 234">
                  <a:extLst>
                    <a:ext uri="{FF2B5EF4-FFF2-40B4-BE49-F238E27FC236}">
                      <a16:creationId xmlns:a16="http://schemas.microsoft.com/office/drawing/2014/main" id="{6AE50B3B-2850-334E-EB59-9A46DE7B45A6}"/>
                    </a:ext>
                  </a:extLst>
                </p14:cNvPr>
                <p14:cNvContentPartPr/>
                <p14:nvPr/>
              </p14:nvContentPartPr>
              <p14:xfrm>
                <a:off x="11760638" y="3300623"/>
                <a:ext cx="131760" cy="169200"/>
              </p14:xfrm>
            </p:contentPart>
          </mc:Choice>
          <mc:Fallback>
            <p:pic>
              <p:nvPicPr>
                <p:cNvPr id="235" name="Ink 234">
                  <a:extLst>
                    <a:ext uri="{FF2B5EF4-FFF2-40B4-BE49-F238E27FC236}">
                      <a16:creationId xmlns:a16="http://schemas.microsoft.com/office/drawing/2014/main" id="{6AE50B3B-2850-334E-EB59-9A46DE7B45A6}"/>
                    </a:ext>
                  </a:extLst>
                </p:cNvPr>
                <p:cNvPicPr/>
                <p:nvPr/>
              </p:nvPicPr>
              <p:blipFill>
                <a:blip r:embed="rId390"/>
                <a:stretch>
                  <a:fillRect/>
                </a:stretch>
              </p:blipFill>
              <p:spPr>
                <a:xfrm>
                  <a:off x="11751998" y="3291623"/>
                  <a:ext cx="14940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391">
              <p14:nvContentPartPr>
                <p14:cNvPr id="236" name="Ink 235">
                  <a:extLst>
                    <a:ext uri="{FF2B5EF4-FFF2-40B4-BE49-F238E27FC236}">
                      <a16:creationId xmlns:a16="http://schemas.microsoft.com/office/drawing/2014/main" id="{BC15B0F3-52A8-5659-FB2B-FDE35255AD81}"/>
                    </a:ext>
                  </a:extLst>
                </p14:cNvPr>
                <p14:cNvContentPartPr/>
                <p14:nvPr/>
              </p14:nvContentPartPr>
              <p14:xfrm>
                <a:off x="11893118" y="3357863"/>
                <a:ext cx="32040" cy="129600"/>
              </p14:xfrm>
            </p:contentPart>
          </mc:Choice>
          <mc:Fallback>
            <p:pic>
              <p:nvPicPr>
                <p:cNvPr id="236" name="Ink 235">
                  <a:extLst>
                    <a:ext uri="{FF2B5EF4-FFF2-40B4-BE49-F238E27FC236}">
                      <a16:creationId xmlns:a16="http://schemas.microsoft.com/office/drawing/2014/main" id="{BC15B0F3-52A8-5659-FB2B-FDE35255AD81}"/>
                    </a:ext>
                  </a:extLst>
                </p:cNvPr>
                <p:cNvPicPr/>
                <p:nvPr/>
              </p:nvPicPr>
              <p:blipFill>
                <a:blip r:embed="rId392"/>
                <a:stretch>
                  <a:fillRect/>
                </a:stretch>
              </p:blipFill>
              <p:spPr>
                <a:xfrm>
                  <a:off x="11884118" y="3348863"/>
                  <a:ext cx="4968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393">
              <p14:nvContentPartPr>
                <p14:cNvPr id="237" name="Ink 236">
                  <a:extLst>
                    <a:ext uri="{FF2B5EF4-FFF2-40B4-BE49-F238E27FC236}">
                      <a16:creationId xmlns:a16="http://schemas.microsoft.com/office/drawing/2014/main" id="{B07BEC9E-AE1A-AF07-B622-FB24EA967BB1}"/>
                    </a:ext>
                  </a:extLst>
                </p14:cNvPr>
                <p14:cNvContentPartPr/>
                <p14:nvPr/>
              </p14:nvContentPartPr>
              <p14:xfrm>
                <a:off x="11930918" y="3337703"/>
                <a:ext cx="9360" cy="19440"/>
              </p14:xfrm>
            </p:contentPart>
          </mc:Choice>
          <mc:Fallback>
            <p:pic>
              <p:nvPicPr>
                <p:cNvPr id="237" name="Ink 236">
                  <a:extLst>
                    <a:ext uri="{FF2B5EF4-FFF2-40B4-BE49-F238E27FC236}">
                      <a16:creationId xmlns:a16="http://schemas.microsoft.com/office/drawing/2014/main" id="{B07BEC9E-AE1A-AF07-B622-FB24EA967BB1}"/>
                    </a:ext>
                  </a:extLst>
                </p:cNvPr>
                <p:cNvPicPr/>
                <p:nvPr/>
              </p:nvPicPr>
              <p:blipFill>
                <a:blip r:embed="rId394"/>
                <a:stretch>
                  <a:fillRect/>
                </a:stretch>
              </p:blipFill>
              <p:spPr>
                <a:xfrm>
                  <a:off x="11921918" y="3329063"/>
                  <a:ext cx="2700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395">
              <p14:nvContentPartPr>
                <p14:cNvPr id="238" name="Ink 237">
                  <a:extLst>
                    <a:ext uri="{FF2B5EF4-FFF2-40B4-BE49-F238E27FC236}">
                      <a16:creationId xmlns:a16="http://schemas.microsoft.com/office/drawing/2014/main" id="{3EFE74E3-8E8E-9094-7DFB-FD0017B93DFB}"/>
                    </a:ext>
                  </a:extLst>
                </p14:cNvPr>
                <p14:cNvContentPartPr/>
                <p14:nvPr/>
              </p14:nvContentPartPr>
              <p14:xfrm>
                <a:off x="11962238" y="3306743"/>
                <a:ext cx="360" cy="154800"/>
              </p14:xfrm>
            </p:contentPart>
          </mc:Choice>
          <mc:Fallback>
            <p:pic>
              <p:nvPicPr>
                <p:cNvPr id="238" name="Ink 237">
                  <a:extLst>
                    <a:ext uri="{FF2B5EF4-FFF2-40B4-BE49-F238E27FC236}">
                      <a16:creationId xmlns:a16="http://schemas.microsoft.com/office/drawing/2014/main" id="{3EFE74E3-8E8E-9094-7DFB-FD0017B93DFB}"/>
                    </a:ext>
                  </a:extLst>
                </p:cNvPr>
                <p:cNvPicPr/>
                <p:nvPr/>
              </p:nvPicPr>
              <p:blipFill>
                <a:blip r:embed="rId396"/>
                <a:stretch>
                  <a:fillRect/>
                </a:stretch>
              </p:blipFill>
              <p:spPr>
                <a:xfrm>
                  <a:off x="11953238" y="3297743"/>
                  <a:ext cx="1800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397">
              <p14:nvContentPartPr>
                <p14:cNvPr id="239" name="Ink 238">
                  <a:extLst>
                    <a:ext uri="{FF2B5EF4-FFF2-40B4-BE49-F238E27FC236}">
                      <a16:creationId xmlns:a16="http://schemas.microsoft.com/office/drawing/2014/main" id="{A1BE4599-3311-8404-C35D-B423610A69F3}"/>
                    </a:ext>
                  </a:extLst>
                </p14:cNvPr>
                <p14:cNvContentPartPr/>
                <p14:nvPr/>
              </p14:nvContentPartPr>
              <p14:xfrm>
                <a:off x="11880878" y="3399623"/>
                <a:ext cx="112680" cy="26280"/>
              </p14:xfrm>
            </p:contentPart>
          </mc:Choice>
          <mc:Fallback>
            <p:pic>
              <p:nvPicPr>
                <p:cNvPr id="239" name="Ink 238">
                  <a:extLst>
                    <a:ext uri="{FF2B5EF4-FFF2-40B4-BE49-F238E27FC236}">
                      <a16:creationId xmlns:a16="http://schemas.microsoft.com/office/drawing/2014/main" id="{A1BE4599-3311-8404-C35D-B423610A69F3}"/>
                    </a:ext>
                  </a:extLst>
                </p:cNvPr>
                <p:cNvPicPr/>
                <p:nvPr/>
              </p:nvPicPr>
              <p:blipFill>
                <a:blip r:embed="rId398"/>
                <a:stretch>
                  <a:fillRect/>
                </a:stretch>
              </p:blipFill>
              <p:spPr>
                <a:xfrm>
                  <a:off x="11871878" y="3390983"/>
                  <a:ext cx="13032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399">
              <p14:nvContentPartPr>
                <p14:cNvPr id="241" name="Ink 240">
                  <a:extLst>
                    <a:ext uri="{FF2B5EF4-FFF2-40B4-BE49-F238E27FC236}">
                      <a16:creationId xmlns:a16="http://schemas.microsoft.com/office/drawing/2014/main" id="{5245218B-1678-2F4B-935E-31127CA37A44}"/>
                    </a:ext>
                  </a:extLst>
                </p14:cNvPr>
                <p14:cNvContentPartPr/>
                <p14:nvPr/>
              </p14:nvContentPartPr>
              <p14:xfrm>
                <a:off x="9657158" y="4457303"/>
                <a:ext cx="624240" cy="728640"/>
              </p14:xfrm>
            </p:contentPart>
          </mc:Choice>
          <mc:Fallback>
            <p:pic>
              <p:nvPicPr>
                <p:cNvPr id="241" name="Ink 240">
                  <a:extLst>
                    <a:ext uri="{FF2B5EF4-FFF2-40B4-BE49-F238E27FC236}">
                      <a16:creationId xmlns:a16="http://schemas.microsoft.com/office/drawing/2014/main" id="{5245218B-1678-2F4B-935E-31127CA37A44}"/>
                    </a:ext>
                  </a:extLst>
                </p:cNvPr>
                <p:cNvPicPr/>
                <p:nvPr/>
              </p:nvPicPr>
              <p:blipFill>
                <a:blip r:embed="rId400"/>
                <a:stretch>
                  <a:fillRect/>
                </a:stretch>
              </p:blipFill>
              <p:spPr>
                <a:xfrm>
                  <a:off x="9648518" y="4448663"/>
                  <a:ext cx="641880" cy="746280"/>
                </a:xfrm>
                <a:prstGeom prst="rect">
                  <a:avLst/>
                </a:prstGeom>
              </p:spPr>
            </p:pic>
          </mc:Fallback>
        </mc:AlternateContent>
        <mc:AlternateContent xmlns:mc="http://schemas.openxmlformats.org/markup-compatibility/2006">
          <mc:Choice xmlns:p14="http://schemas.microsoft.com/office/powerpoint/2010/main" Requires="p14">
            <p:contentPart p14:bwMode="auto" r:id="rId401">
              <p14:nvContentPartPr>
                <p14:cNvPr id="242" name="Ink 241">
                  <a:extLst>
                    <a:ext uri="{FF2B5EF4-FFF2-40B4-BE49-F238E27FC236}">
                      <a16:creationId xmlns:a16="http://schemas.microsoft.com/office/drawing/2014/main" id="{EBE8EF92-6178-FA42-CE01-618134C49EAD}"/>
                    </a:ext>
                  </a:extLst>
                </p14:cNvPr>
                <p14:cNvContentPartPr/>
                <p14:nvPr/>
              </p14:nvContentPartPr>
              <p14:xfrm>
                <a:off x="10147118" y="4429583"/>
                <a:ext cx="134280" cy="119880"/>
              </p14:xfrm>
            </p:contentPart>
          </mc:Choice>
          <mc:Fallback>
            <p:pic>
              <p:nvPicPr>
                <p:cNvPr id="242" name="Ink 241">
                  <a:extLst>
                    <a:ext uri="{FF2B5EF4-FFF2-40B4-BE49-F238E27FC236}">
                      <a16:creationId xmlns:a16="http://schemas.microsoft.com/office/drawing/2014/main" id="{EBE8EF92-6178-FA42-CE01-618134C49EAD}"/>
                    </a:ext>
                  </a:extLst>
                </p:cNvPr>
                <p:cNvPicPr/>
                <p:nvPr/>
              </p:nvPicPr>
              <p:blipFill>
                <a:blip r:embed="rId402"/>
                <a:stretch>
                  <a:fillRect/>
                </a:stretch>
              </p:blipFill>
              <p:spPr>
                <a:xfrm>
                  <a:off x="10138478" y="4420583"/>
                  <a:ext cx="15192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403">
              <p14:nvContentPartPr>
                <p14:cNvPr id="243" name="Ink 242">
                  <a:extLst>
                    <a:ext uri="{FF2B5EF4-FFF2-40B4-BE49-F238E27FC236}">
                      <a16:creationId xmlns:a16="http://schemas.microsoft.com/office/drawing/2014/main" id="{C42FAAFB-861F-204E-A30A-86537E764990}"/>
                    </a:ext>
                  </a:extLst>
                </p14:cNvPr>
                <p14:cNvContentPartPr/>
                <p14:nvPr/>
              </p14:nvContentPartPr>
              <p14:xfrm>
                <a:off x="10252598" y="4427423"/>
                <a:ext cx="104400" cy="96480"/>
              </p14:xfrm>
            </p:contentPart>
          </mc:Choice>
          <mc:Fallback>
            <p:pic>
              <p:nvPicPr>
                <p:cNvPr id="243" name="Ink 242">
                  <a:extLst>
                    <a:ext uri="{FF2B5EF4-FFF2-40B4-BE49-F238E27FC236}">
                      <a16:creationId xmlns:a16="http://schemas.microsoft.com/office/drawing/2014/main" id="{C42FAAFB-861F-204E-A30A-86537E764990}"/>
                    </a:ext>
                  </a:extLst>
                </p:cNvPr>
                <p:cNvPicPr/>
                <p:nvPr/>
              </p:nvPicPr>
              <p:blipFill>
                <a:blip r:embed="rId404"/>
                <a:stretch>
                  <a:fillRect/>
                </a:stretch>
              </p:blipFill>
              <p:spPr>
                <a:xfrm>
                  <a:off x="10243598" y="4418783"/>
                  <a:ext cx="12204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405">
              <p14:nvContentPartPr>
                <p14:cNvPr id="245" name="Ink 244">
                  <a:extLst>
                    <a:ext uri="{FF2B5EF4-FFF2-40B4-BE49-F238E27FC236}">
                      <a16:creationId xmlns:a16="http://schemas.microsoft.com/office/drawing/2014/main" id="{37187DA1-1AA6-A66D-EB9A-E9567B915FB2}"/>
                    </a:ext>
                  </a:extLst>
                </p14:cNvPr>
                <p14:cNvContentPartPr/>
                <p14:nvPr/>
              </p14:nvContentPartPr>
              <p14:xfrm>
                <a:off x="732038" y="3380903"/>
                <a:ext cx="902520" cy="652320"/>
              </p14:xfrm>
            </p:contentPart>
          </mc:Choice>
          <mc:Fallback>
            <p:pic>
              <p:nvPicPr>
                <p:cNvPr id="245" name="Ink 244">
                  <a:extLst>
                    <a:ext uri="{FF2B5EF4-FFF2-40B4-BE49-F238E27FC236}">
                      <a16:creationId xmlns:a16="http://schemas.microsoft.com/office/drawing/2014/main" id="{37187DA1-1AA6-A66D-EB9A-E9567B915FB2}"/>
                    </a:ext>
                  </a:extLst>
                </p:cNvPr>
                <p:cNvPicPr/>
                <p:nvPr/>
              </p:nvPicPr>
              <p:blipFill>
                <a:blip r:embed="rId406"/>
                <a:stretch>
                  <a:fillRect/>
                </a:stretch>
              </p:blipFill>
              <p:spPr>
                <a:xfrm>
                  <a:off x="723398" y="3371903"/>
                  <a:ext cx="920160" cy="669960"/>
                </a:xfrm>
                <a:prstGeom prst="rect">
                  <a:avLst/>
                </a:prstGeom>
              </p:spPr>
            </p:pic>
          </mc:Fallback>
        </mc:AlternateContent>
        <mc:AlternateContent xmlns:mc="http://schemas.openxmlformats.org/markup-compatibility/2006">
          <mc:Choice xmlns:p14="http://schemas.microsoft.com/office/powerpoint/2010/main" Requires="p14">
            <p:contentPart p14:bwMode="auto" r:id="rId407">
              <p14:nvContentPartPr>
                <p14:cNvPr id="246" name="Ink 245">
                  <a:extLst>
                    <a:ext uri="{FF2B5EF4-FFF2-40B4-BE49-F238E27FC236}">
                      <a16:creationId xmlns:a16="http://schemas.microsoft.com/office/drawing/2014/main" id="{E7941D4A-3F6A-54B9-7AE4-C3DED92260E0}"/>
                    </a:ext>
                  </a:extLst>
                </p14:cNvPr>
                <p14:cNvContentPartPr/>
                <p14:nvPr/>
              </p14:nvContentPartPr>
              <p14:xfrm>
                <a:off x="1102118" y="4083263"/>
                <a:ext cx="8482680" cy="1834200"/>
              </p14:xfrm>
            </p:contentPart>
          </mc:Choice>
          <mc:Fallback>
            <p:pic>
              <p:nvPicPr>
                <p:cNvPr id="246" name="Ink 245">
                  <a:extLst>
                    <a:ext uri="{FF2B5EF4-FFF2-40B4-BE49-F238E27FC236}">
                      <a16:creationId xmlns:a16="http://schemas.microsoft.com/office/drawing/2014/main" id="{E7941D4A-3F6A-54B9-7AE4-C3DED92260E0}"/>
                    </a:ext>
                  </a:extLst>
                </p:cNvPr>
                <p:cNvPicPr/>
                <p:nvPr/>
              </p:nvPicPr>
              <p:blipFill>
                <a:blip r:embed="rId408"/>
                <a:stretch>
                  <a:fillRect/>
                </a:stretch>
              </p:blipFill>
              <p:spPr>
                <a:xfrm>
                  <a:off x="1093478" y="4074263"/>
                  <a:ext cx="8500320" cy="1851840"/>
                </a:xfrm>
                <a:prstGeom prst="rect">
                  <a:avLst/>
                </a:prstGeom>
              </p:spPr>
            </p:pic>
          </mc:Fallback>
        </mc:AlternateContent>
        <mc:AlternateContent xmlns:mc="http://schemas.openxmlformats.org/markup-compatibility/2006">
          <mc:Choice xmlns:p14="http://schemas.microsoft.com/office/powerpoint/2010/main" Requires="p14">
            <p:contentPart p14:bwMode="auto" r:id="rId409">
              <p14:nvContentPartPr>
                <p14:cNvPr id="247" name="Ink 246">
                  <a:extLst>
                    <a:ext uri="{FF2B5EF4-FFF2-40B4-BE49-F238E27FC236}">
                      <a16:creationId xmlns:a16="http://schemas.microsoft.com/office/drawing/2014/main" id="{04CC93E8-51CF-5C23-5BEB-287F418BFF27}"/>
                    </a:ext>
                  </a:extLst>
                </p14:cNvPr>
                <p14:cNvContentPartPr/>
                <p14:nvPr/>
              </p14:nvContentPartPr>
              <p14:xfrm>
                <a:off x="9541958" y="5642783"/>
                <a:ext cx="723240" cy="382680"/>
              </p14:xfrm>
            </p:contentPart>
          </mc:Choice>
          <mc:Fallback>
            <p:pic>
              <p:nvPicPr>
                <p:cNvPr id="247" name="Ink 246">
                  <a:extLst>
                    <a:ext uri="{FF2B5EF4-FFF2-40B4-BE49-F238E27FC236}">
                      <a16:creationId xmlns:a16="http://schemas.microsoft.com/office/drawing/2014/main" id="{04CC93E8-51CF-5C23-5BEB-287F418BFF27}"/>
                    </a:ext>
                  </a:extLst>
                </p:cNvPr>
                <p:cNvPicPr/>
                <p:nvPr/>
              </p:nvPicPr>
              <p:blipFill>
                <a:blip r:embed="rId410"/>
                <a:stretch>
                  <a:fillRect/>
                </a:stretch>
              </p:blipFill>
              <p:spPr>
                <a:xfrm>
                  <a:off x="9533318" y="5633783"/>
                  <a:ext cx="740880" cy="400320"/>
                </a:xfrm>
                <a:prstGeom prst="rect">
                  <a:avLst/>
                </a:prstGeom>
              </p:spPr>
            </p:pic>
          </mc:Fallback>
        </mc:AlternateContent>
        <mc:AlternateContent xmlns:mc="http://schemas.openxmlformats.org/markup-compatibility/2006">
          <mc:Choice xmlns:p14="http://schemas.microsoft.com/office/powerpoint/2010/main" Requires="p14">
            <p:contentPart p14:bwMode="auto" r:id="rId411">
              <p14:nvContentPartPr>
                <p14:cNvPr id="248" name="Ink 247">
                  <a:extLst>
                    <a:ext uri="{FF2B5EF4-FFF2-40B4-BE49-F238E27FC236}">
                      <a16:creationId xmlns:a16="http://schemas.microsoft.com/office/drawing/2014/main" id="{1D9ABCFA-7AB5-C909-2A54-46A3FAC941AC}"/>
                    </a:ext>
                  </a:extLst>
                </p14:cNvPr>
                <p14:cNvContentPartPr/>
                <p14:nvPr/>
              </p14:nvContentPartPr>
              <p14:xfrm>
                <a:off x="9697118" y="5768423"/>
                <a:ext cx="95040" cy="82080"/>
              </p14:xfrm>
            </p:contentPart>
          </mc:Choice>
          <mc:Fallback>
            <p:pic>
              <p:nvPicPr>
                <p:cNvPr id="248" name="Ink 247">
                  <a:extLst>
                    <a:ext uri="{FF2B5EF4-FFF2-40B4-BE49-F238E27FC236}">
                      <a16:creationId xmlns:a16="http://schemas.microsoft.com/office/drawing/2014/main" id="{1D9ABCFA-7AB5-C909-2A54-46A3FAC941AC}"/>
                    </a:ext>
                  </a:extLst>
                </p:cNvPr>
                <p:cNvPicPr/>
                <p:nvPr/>
              </p:nvPicPr>
              <p:blipFill>
                <a:blip r:embed="rId412"/>
                <a:stretch>
                  <a:fillRect/>
                </a:stretch>
              </p:blipFill>
              <p:spPr>
                <a:xfrm>
                  <a:off x="9688478" y="5759423"/>
                  <a:ext cx="11268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413">
              <p14:nvContentPartPr>
                <p14:cNvPr id="249" name="Ink 248">
                  <a:extLst>
                    <a:ext uri="{FF2B5EF4-FFF2-40B4-BE49-F238E27FC236}">
                      <a16:creationId xmlns:a16="http://schemas.microsoft.com/office/drawing/2014/main" id="{D26C61BE-427A-0E7A-1CE5-1E52F1C97770}"/>
                    </a:ext>
                  </a:extLst>
                </p14:cNvPr>
                <p14:cNvContentPartPr/>
                <p14:nvPr/>
              </p14:nvContentPartPr>
              <p14:xfrm>
                <a:off x="9857678" y="5761943"/>
                <a:ext cx="51840" cy="117360"/>
              </p14:xfrm>
            </p:contentPart>
          </mc:Choice>
          <mc:Fallback>
            <p:pic>
              <p:nvPicPr>
                <p:cNvPr id="249" name="Ink 248">
                  <a:extLst>
                    <a:ext uri="{FF2B5EF4-FFF2-40B4-BE49-F238E27FC236}">
                      <a16:creationId xmlns:a16="http://schemas.microsoft.com/office/drawing/2014/main" id="{D26C61BE-427A-0E7A-1CE5-1E52F1C97770}"/>
                    </a:ext>
                  </a:extLst>
                </p:cNvPr>
                <p:cNvPicPr/>
                <p:nvPr/>
              </p:nvPicPr>
              <p:blipFill>
                <a:blip r:embed="rId414"/>
                <a:stretch>
                  <a:fillRect/>
                </a:stretch>
              </p:blipFill>
              <p:spPr>
                <a:xfrm>
                  <a:off x="9848678" y="5752943"/>
                  <a:ext cx="6948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415">
              <p14:nvContentPartPr>
                <p14:cNvPr id="250" name="Ink 249">
                  <a:extLst>
                    <a:ext uri="{FF2B5EF4-FFF2-40B4-BE49-F238E27FC236}">
                      <a16:creationId xmlns:a16="http://schemas.microsoft.com/office/drawing/2014/main" id="{3BE7861F-9165-31B9-55FF-AA8FD7A6BEDE}"/>
                    </a:ext>
                  </a:extLst>
                </p14:cNvPr>
                <p14:cNvContentPartPr/>
                <p14:nvPr/>
              </p14:nvContentPartPr>
              <p14:xfrm>
                <a:off x="9945518" y="5755103"/>
                <a:ext cx="68040" cy="146160"/>
              </p14:xfrm>
            </p:contentPart>
          </mc:Choice>
          <mc:Fallback>
            <p:pic>
              <p:nvPicPr>
                <p:cNvPr id="250" name="Ink 249">
                  <a:extLst>
                    <a:ext uri="{FF2B5EF4-FFF2-40B4-BE49-F238E27FC236}">
                      <a16:creationId xmlns:a16="http://schemas.microsoft.com/office/drawing/2014/main" id="{3BE7861F-9165-31B9-55FF-AA8FD7A6BEDE}"/>
                    </a:ext>
                  </a:extLst>
                </p:cNvPr>
                <p:cNvPicPr/>
                <p:nvPr/>
              </p:nvPicPr>
              <p:blipFill>
                <a:blip r:embed="rId416"/>
                <a:stretch>
                  <a:fillRect/>
                </a:stretch>
              </p:blipFill>
              <p:spPr>
                <a:xfrm>
                  <a:off x="9936878" y="5746103"/>
                  <a:ext cx="8568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417">
              <p14:nvContentPartPr>
                <p14:cNvPr id="252" name="Ink 251">
                  <a:extLst>
                    <a:ext uri="{FF2B5EF4-FFF2-40B4-BE49-F238E27FC236}">
                      <a16:creationId xmlns:a16="http://schemas.microsoft.com/office/drawing/2014/main" id="{876B625F-A34A-FA55-9381-45163CB5958C}"/>
                    </a:ext>
                  </a:extLst>
                </p14:cNvPr>
                <p14:cNvContentPartPr/>
                <p14:nvPr/>
              </p14:nvContentPartPr>
              <p14:xfrm>
                <a:off x="9958118" y="4392863"/>
                <a:ext cx="501480" cy="1194120"/>
              </p14:xfrm>
            </p:contentPart>
          </mc:Choice>
          <mc:Fallback>
            <p:pic>
              <p:nvPicPr>
                <p:cNvPr id="252" name="Ink 251">
                  <a:extLst>
                    <a:ext uri="{FF2B5EF4-FFF2-40B4-BE49-F238E27FC236}">
                      <a16:creationId xmlns:a16="http://schemas.microsoft.com/office/drawing/2014/main" id="{876B625F-A34A-FA55-9381-45163CB5958C}"/>
                    </a:ext>
                  </a:extLst>
                </p:cNvPr>
                <p:cNvPicPr/>
                <p:nvPr/>
              </p:nvPicPr>
              <p:blipFill>
                <a:blip r:embed="rId418"/>
                <a:stretch>
                  <a:fillRect/>
                </a:stretch>
              </p:blipFill>
              <p:spPr>
                <a:xfrm>
                  <a:off x="9949118" y="4384223"/>
                  <a:ext cx="519120" cy="1211760"/>
                </a:xfrm>
                <a:prstGeom prst="rect">
                  <a:avLst/>
                </a:prstGeom>
              </p:spPr>
            </p:pic>
          </mc:Fallback>
        </mc:AlternateContent>
        <mc:AlternateContent xmlns:mc="http://schemas.openxmlformats.org/markup-compatibility/2006">
          <mc:Choice xmlns:p14="http://schemas.microsoft.com/office/powerpoint/2010/main" Requires="p14">
            <p:contentPart p14:bwMode="auto" r:id="rId419">
              <p14:nvContentPartPr>
                <p14:cNvPr id="253" name="Ink 252">
                  <a:extLst>
                    <a:ext uri="{FF2B5EF4-FFF2-40B4-BE49-F238E27FC236}">
                      <a16:creationId xmlns:a16="http://schemas.microsoft.com/office/drawing/2014/main" id="{4CCE6B71-EC6E-4587-F5CB-832A9D2B107D}"/>
                    </a:ext>
                  </a:extLst>
                </p14:cNvPr>
                <p14:cNvContentPartPr/>
                <p14:nvPr/>
              </p14:nvContentPartPr>
              <p14:xfrm>
                <a:off x="10404158" y="4415183"/>
                <a:ext cx="11520" cy="15480"/>
              </p14:xfrm>
            </p:contentPart>
          </mc:Choice>
          <mc:Fallback>
            <p:pic>
              <p:nvPicPr>
                <p:cNvPr id="253" name="Ink 252">
                  <a:extLst>
                    <a:ext uri="{FF2B5EF4-FFF2-40B4-BE49-F238E27FC236}">
                      <a16:creationId xmlns:a16="http://schemas.microsoft.com/office/drawing/2014/main" id="{4CCE6B71-EC6E-4587-F5CB-832A9D2B107D}"/>
                    </a:ext>
                  </a:extLst>
                </p:cNvPr>
                <p:cNvPicPr/>
                <p:nvPr/>
              </p:nvPicPr>
              <p:blipFill>
                <a:blip r:embed="rId420"/>
                <a:stretch>
                  <a:fillRect/>
                </a:stretch>
              </p:blipFill>
              <p:spPr>
                <a:xfrm>
                  <a:off x="10395158" y="4406183"/>
                  <a:ext cx="2916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421">
              <p14:nvContentPartPr>
                <p14:cNvPr id="254" name="Ink 253">
                  <a:extLst>
                    <a:ext uri="{FF2B5EF4-FFF2-40B4-BE49-F238E27FC236}">
                      <a16:creationId xmlns:a16="http://schemas.microsoft.com/office/drawing/2014/main" id="{34F66791-EB23-492A-D82E-455C4643E2EA}"/>
                    </a:ext>
                  </a:extLst>
                </p14:cNvPr>
                <p14:cNvContentPartPr/>
                <p14:nvPr/>
              </p14:nvContentPartPr>
              <p14:xfrm>
                <a:off x="10361678" y="4483943"/>
                <a:ext cx="10080" cy="13680"/>
              </p14:xfrm>
            </p:contentPart>
          </mc:Choice>
          <mc:Fallback>
            <p:pic>
              <p:nvPicPr>
                <p:cNvPr id="254" name="Ink 253">
                  <a:extLst>
                    <a:ext uri="{FF2B5EF4-FFF2-40B4-BE49-F238E27FC236}">
                      <a16:creationId xmlns:a16="http://schemas.microsoft.com/office/drawing/2014/main" id="{34F66791-EB23-492A-D82E-455C4643E2EA}"/>
                    </a:ext>
                  </a:extLst>
                </p:cNvPr>
                <p:cNvPicPr/>
                <p:nvPr/>
              </p:nvPicPr>
              <p:blipFill>
                <a:blip r:embed="rId422"/>
                <a:stretch>
                  <a:fillRect/>
                </a:stretch>
              </p:blipFill>
              <p:spPr>
                <a:xfrm>
                  <a:off x="10352678" y="4475303"/>
                  <a:ext cx="2772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423">
              <p14:nvContentPartPr>
                <p14:cNvPr id="255" name="Ink 254">
                  <a:extLst>
                    <a:ext uri="{FF2B5EF4-FFF2-40B4-BE49-F238E27FC236}">
                      <a16:creationId xmlns:a16="http://schemas.microsoft.com/office/drawing/2014/main" id="{5D5B146E-78A1-ADD1-A77D-80D1EC02969E}"/>
                    </a:ext>
                  </a:extLst>
                </p14:cNvPr>
                <p14:cNvContentPartPr/>
                <p14:nvPr/>
              </p14:nvContentPartPr>
              <p14:xfrm>
                <a:off x="10352678" y="4387463"/>
                <a:ext cx="184320" cy="119880"/>
              </p14:xfrm>
            </p:contentPart>
          </mc:Choice>
          <mc:Fallback>
            <p:pic>
              <p:nvPicPr>
                <p:cNvPr id="255" name="Ink 254">
                  <a:extLst>
                    <a:ext uri="{FF2B5EF4-FFF2-40B4-BE49-F238E27FC236}">
                      <a16:creationId xmlns:a16="http://schemas.microsoft.com/office/drawing/2014/main" id="{5D5B146E-78A1-ADD1-A77D-80D1EC02969E}"/>
                    </a:ext>
                  </a:extLst>
                </p:cNvPr>
                <p:cNvPicPr/>
                <p:nvPr/>
              </p:nvPicPr>
              <p:blipFill>
                <a:blip r:embed="rId424"/>
                <a:stretch>
                  <a:fillRect/>
                </a:stretch>
              </p:blipFill>
              <p:spPr>
                <a:xfrm>
                  <a:off x="10343678" y="4378463"/>
                  <a:ext cx="20196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425">
              <p14:nvContentPartPr>
                <p14:cNvPr id="256" name="Ink 255">
                  <a:extLst>
                    <a:ext uri="{FF2B5EF4-FFF2-40B4-BE49-F238E27FC236}">
                      <a16:creationId xmlns:a16="http://schemas.microsoft.com/office/drawing/2014/main" id="{44CA933B-34D2-7710-344B-29129656C1DF}"/>
                    </a:ext>
                  </a:extLst>
                </p14:cNvPr>
                <p14:cNvContentPartPr/>
                <p14:nvPr/>
              </p14:nvContentPartPr>
              <p14:xfrm>
                <a:off x="10659398" y="3712823"/>
                <a:ext cx="811080" cy="446040"/>
              </p14:xfrm>
            </p:contentPart>
          </mc:Choice>
          <mc:Fallback>
            <p:pic>
              <p:nvPicPr>
                <p:cNvPr id="256" name="Ink 255">
                  <a:extLst>
                    <a:ext uri="{FF2B5EF4-FFF2-40B4-BE49-F238E27FC236}">
                      <a16:creationId xmlns:a16="http://schemas.microsoft.com/office/drawing/2014/main" id="{44CA933B-34D2-7710-344B-29129656C1DF}"/>
                    </a:ext>
                  </a:extLst>
                </p:cNvPr>
                <p:cNvPicPr/>
                <p:nvPr/>
              </p:nvPicPr>
              <p:blipFill>
                <a:blip r:embed="rId426"/>
                <a:stretch>
                  <a:fillRect/>
                </a:stretch>
              </p:blipFill>
              <p:spPr>
                <a:xfrm>
                  <a:off x="10650398" y="3703823"/>
                  <a:ext cx="828720" cy="463680"/>
                </a:xfrm>
                <a:prstGeom prst="rect">
                  <a:avLst/>
                </a:prstGeom>
              </p:spPr>
            </p:pic>
          </mc:Fallback>
        </mc:AlternateContent>
        <mc:AlternateContent xmlns:mc="http://schemas.openxmlformats.org/markup-compatibility/2006">
          <mc:Choice xmlns:p14="http://schemas.microsoft.com/office/powerpoint/2010/main" Requires="p14">
            <p:contentPart p14:bwMode="auto" r:id="rId427">
              <p14:nvContentPartPr>
                <p14:cNvPr id="257" name="Ink 256">
                  <a:extLst>
                    <a:ext uri="{FF2B5EF4-FFF2-40B4-BE49-F238E27FC236}">
                      <a16:creationId xmlns:a16="http://schemas.microsoft.com/office/drawing/2014/main" id="{17AC4FF7-066A-3851-2DD7-622B08A3DA35}"/>
                    </a:ext>
                  </a:extLst>
                </p14:cNvPr>
                <p14:cNvContentPartPr/>
                <p14:nvPr/>
              </p14:nvContentPartPr>
              <p14:xfrm>
                <a:off x="11342318" y="3700943"/>
                <a:ext cx="218520" cy="222480"/>
              </p14:xfrm>
            </p:contentPart>
          </mc:Choice>
          <mc:Fallback>
            <p:pic>
              <p:nvPicPr>
                <p:cNvPr id="257" name="Ink 256">
                  <a:extLst>
                    <a:ext uri="{FF2B5EF4-FFF2-40B4-BE49-F238E27FC236}">
                      <a16:creationId xmlns:a16="http://schemas.microsoft.com/office/drawing/2014/main" id="{17AC4FF7-066A-3851-2DD7-622B08A3DA35}"/>
                    </a:ext>
                  </a:extLst>
                </p:cNvPr>
                <p:cNvPicPr/>
                <p:nvPr/>
              </p:nvPicPr>
              <p:blipFill>
                <a:blip r:embed="rId428"/>
                <a:stretch>
                  <a:fillRect/>
                </a:stretch>
              </p:blipFill>
              <p:spPr>
                <a:xfrm>
                  <a:off x="11333318" y="3692303"/>
                  <a:ext cx="23616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429">
              <p14:nvContentPartPr>
                <p14:cNvPr id="259" name="Ink 258">
                  <a:extLst>
                    <a:ext uri="{FF2B5EF4-FFF2-40B4-BE49-F238E27FC236}">
                      <a16:creationId xmlns:a16="http://schemas.microsoft.com/office/drawing/2014/main" id="{01E860F4-D9AA-CF4F-7D1C-CE7205422E62}"/>
                    </a:ext>
                  </a:extLst>
                </p14:cNvPr>
                <p14:cNvContentPartPr/>
                <p14:nvPr/>
              </p14:nvContentPartPr>
              <p14:xfrm>
                <a:off x="9719798" y="5325263"/>
                <a:ext cx="167760" cy="395640"/>
              </p14:xfrm>
            </p:contentPart>
          </mc:Choice>
          <mc:Fallback>
            <p:pic>
              <p:nvPicPr>
                <p:cNvPr id="259" name="Ink 258">
                  <a:extLst>
                    <a:ext uri="{FF2B5EF4-FFF2-40B4-BE49-F238E27FC236}">
                      <a16:creationId xmlns:a16="http://schemas.microsoft.com/office/drawing/2014/main" id="{01E860F4-D9AA-CF4F-7D1C-CE7205422E62}"/>
                    </a:ext>
                  </a:extLst>
                </p:cNvPr>
                <p:cNvPicPr/>
                <p:nvPr/>
              </p:nvPicPr>
              <p:blipFill>
                <a:blip r:embed="rId430"/>
                <a:stretch>
                  <a:fillRect/>
                </a:stretch>
              </p:blipFill>
              <p:spPr>
                <a:xfrm>
                  <a:off x="9710798" y="5316263"/>
                  <a:ext cx="185400" cy="413280"/>
                </a:xfrm>
                <a:prstGeom prst="rect">
                  <a:avLst/>
                </a:prstGeom>
              </p:spPr>
            </p:pic>
          </mc:Fallback>
        </mc:AlternateContent>
        <mc:AlternateContent xmlns:mc="http://schemas.openxmlformats.org/markup-compatibility/2006">
          <mc:Choice xmlns:p14="http://schemas.microsoft.com/office/powerpoint/2010/main" Requires="p14">
            <p:contentPart p14:bwMode="auto" r:id="rId431">
              <p14:nvContentPartPr>
                <p14:cNvPr id="260" name="Ink 259">
                  <a:extLst>
                    <a:ext uri="{FF2B5EF4-FFF2-40B4-BE49-F238E27FC236}">
                      <a16:creationId xmlns:a16="http://schemas.microsoft.com/office/drawing/2014/main" id="{51A01C60-6447-B15B-FBD8-B4AA13880CB9}"/>
                    </a:ext>
                  </a:extLst>
                </p14:cNvPr>
                <p14:cNvContentPartPr/>
                <p14:nvPr/>
              </p14:nvContentPartPr>
              <p14:xfrm>
                <a:off x="9675518" y="5308703"/>
                <a:ext cx="195120" cy="158400"/>
              </p14:xfrm>
            </p:contentPart>
          </mc:Choice>
          <mc:Fallback>
            <p:pic>
              <p:nvPicPr>
                <p:cNvPr id="260" name="Ink 259">
                  <a:extLst>
                    <a:ext uri="{FF2B5EF4-FFF2-40B4-BE49-F238E27FC236}">
                      <a16:creationId xmlns:a16="http://schemas.microsoft.com/office/drawing/2014/main" id="{51A01C60-6447-B15B-FBD8-B4AA13880CB9}"/>
                    </a:ext>
                  </a:extLst>
                </p:cNvPr>
                <p:cNvPicPr/>
                <p:nvPr/>
              </p:nvPicPr>
              <p:blipFill>
                <a:blip r:embed="rId432"/>
                <a:stretch>
                  <a:fillRect/>
                </a:stretch>
              </p:blipFill>
              <p:spPr>
                <a:xfrm>
                  <a:off x="9666518" y="5299703"/>
                  <a:ext cx="21276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433">
              <p14:nvContentPartPr>
                <p14:cNvPr id="262" name="Ink 261">
                  <a:extLst>
                    <a:ext uri="{FF2B5EF4-FFF2-40B4-BE49-F238E27FC236}">
                      <a16:creationId xmlns:a16="http://schemas.microsoft.com/office/drawing/2014/main" id="{A83E9373-C4ED-A8C9-EB0E-C34F2A42C6A9}"/>
                    </a:ext>
                  </a:extLst>
                </p14:cNvPr>
                <p14:cNvContentPartPr/>
                <p14:nvPr/>
              </p14:nvContentPartPr>
              <p14:xfrm>
                <a:off x="9280958" y="4145903"/>
                <a:ext cx="83520" cy="144720"/>
              </p14:xfrm>
            </p:contentPart>
          </mc:Choice>
          <mc:Fallback>
            <p:pic>
              <p:nvPicPr>
                <p:cNvPr id="262" name="Ink 261">
                  <a:extLst>
                    <a:ext uri="{FF2B5EF4-FFF2-40B4-BE49-F238E27FC236}">
                      <a16:creationId xmlns:a16="http://schemas.microsoft.com/office/drawing/2014/main" id="{A83E9373-C4ED-A8C9-EB0E-C34F2A42C6A9}"/>
                    </a:ext>
                  </a:extLst>
                </p:cNvPr>
                <p:cNvPicPr/>
                <p:nvPr/>
              </p:nvPicPr>
              <p:blipFill>
                <a:blip r:embed="rId434"/>
                <a:stretch>
                  <a:fillRect/>
                </a:stretch>
              </p:blipFill>
              <p:spPr>
                <a:xfrm>
                  <a:off x="9271958" y="4137263"/>
                  <a:ext cx="10116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435">
              <p14:nvContentPartPr>
                <p14:cNvPr id="263" name="Ink 262">
                  <a:extLst>
                    <a:ext uri="{FF2B5EF4-FFF2-40B4-BE49-F238E27FC236}">
                      <a16:creationId xmlns:a16="http://schemas.microsoft.com/office/drawing/2014/main" id="{A6B5B4A5-3B79-C200-8ACB-F73C514592A1}"/>
                    </a:ext>
                  </a:extLst>
                </p14:cNvPr>
                <p14:cNvContentPartPr/>
                <p14:nvPr/>
              </p14:nvContentPartPr>
              <p14:xfrm>
                <a:off x="9407318" y="4143023"/>
                <a:ext cx="92880" cy="172800"/>
              </p14:xfrm>
            </p:contentPart>
          </mc:Choice>
          <mc:Fallback>
            <p:pic>
              <p:nvPicPr>
                <p:cNvPr id="263" name="Ink 262">
                  <a:extLst>
                    <a:ext uri="{FF2B5EF4-FFF2-40B4-BE49-F238E27FC236}">
                      <a16:creationId xmlns:a16="http://schemas.microsoft.com/office/drawing/2014/main" id="{A6B5B4A5-3B79-C200-8ACB-F73C514592A1}"/>
                    </a:ext>
                  </a:extLst>
                </p:cNvPr>
                <p:cNvPicPr/>
                <p:nvPr/>
              </p:nvPicPr>
              <p:blipFill>
                <a:blip r:embed="rId436"/>
                <a:stretch>
                  <a:fillRect/>
                </a:stretch>
              </p:blipFill>
              <p:spPr>
                <a:xfrm>
                  <a:off x="9398678" y="4134383"/>
                  <a:ext cx="11052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437">
              <p14:nvContentPartPr>
                <p14:cNvPr id="264" name="Ink 263">
                  <a:extLst>
                    <a:ext uri="{FF2B5EF4-FFF2-40B4-BE49-F238E27FC236}">
                      <a16:creationId xmlns:a16="http://schemas.microsoft.com/office/drawing/2014/main" id="{B261433C-1AB7-8B3B-C1C8-E1A761DFE411}"/>
                    </a:ext>
                  </a:extLst>
                </p14:cNvPr>
                <p14:cNvContentPartPr/>
                <p14:nvPr/>
              </p14:nvContentPartPr>
              <p14:xfrm>
                <a:off x="9531158" y="4227263"/>
                <a:ext cx="26280" cy="107280"/>
              </p14:xfrm>
            </p:contentPart>
          </mc:Choice>
          <mc:Fallback>
            <p:pic>
              <p:nvPicPr>
                <p:cNvPr id="264" name="Ink 263">
                  <a:extLst>
                    <a:ext uri="{FF2B5EF4-FFF2-40B4-BE49-F238E27FC236}">
                      <a16:creationId xmlns:a16="http://schemas.microsoft.com/office/drawing/2014/main" id="{B261433C-1AB7-8B3B-C1C8-E1A761DFE411}"/>
                    </a:ext>
                  </a:extLst>
                </p:cNvPr>
                <p:cNvPicPr/>
                <p:nvPr/>
              </p:nvPicPr>
              <p:blipFill>
                <a:blip r:embed="rId438"/>
                <a:stretch>
                  <a:fillRect/>
                </a:stretch>
              </p:blipFill>
              <p:spPr>
                <a:xfrm>
                  <a:off x="9522518" y="4218623"/>
                  <a:ext cx="4392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439">
              <p14:nvContentPartPr>
                <p14:cNvPr id="265" name="Ink 264">
                  <a:extLst>
                    <a:ext uri="{FF2B5EF4-FFF2-40B4-BE49-F238E27FC236}">
                      <a16:creationId xmlns:a16="http://schemas.microsoft.com/office/drawing/2014/main" id="{A4F9E670-D012-FB6C-A173-8E18253AFFD8}"/>
                    </a:ext>
                  </a:extLst>
                </p14:cNvPr>
                <p14:cNvContentPartPr/>
                <p14:nvPr/>
              </p14:nvContentPartPr>
              <p14:xfrm>
                <a:off x="9585878" y="4153463"/>
                <a:ext cx="2880" cy="11520"/>
              </p14:xfrm>
            </p:contentPart>
          </mc:Choice>
          <mc:Fallback>
            <p:pic>
              <p:nvPicPr>
                <p:cNvPr id="265" name="Ink 264">
                  <a:extLst>
                    <a:ext uri="{FF2B5EF4-FFF2-40B4-BE49-F238E27FC236}">
                      <a16:creationId xmlns:a16="http://schemas.microsoft.com/office/drawing/2014/main" id="{A4F9E670-D012-FB6C-A173-8E18253AFFD8}"/>
                    </a:ext>
                  </a:extLst>
                </p:cNvPr>
                <p:cNvPicPr/>
                <p:nvPr/>
              </p:nvPicPr>
              <p:blipFill>
                <a:blip r:embed="rId440"/>
                <a:stretch>
                  <a:fillRect/>
                </a:stretch>
              </p:blipFill>
              <p:spPr>
                <a:xfrm>
                  <a:off x="9577238" y="4144823"/>
                  <a:ext cx="2052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441">
              <p14:nvContentPartPr>
                <p14:cNvPr id="267" name="Ink 266">
                  <a:extLst>
                    <a:ext uri="{FF2B5EF4-FFF2-40B4-BE49-F238E27FC236}">
                      <a16:creationId xmlns:a16="http://schemas.microsoft.com/office/drawing/2014/main" id="{00B83427-EABC-9F58-CE54-12E70DF7C6E3}"/>
                    </a:ext>
                  </a:extLst>
                </p14:cNvPr>
                <p14:cNvContentPartPr/>
                <p14:nvPr/>
              </p14:nvContentPartPr>
              <p14:xfrm>
                <a:off x="9639518" y="3030983"/>
                <a:ext cx="99360" cy="995400"/>
              </p14:xfrm>
            </p:contentPart>
          </mc:Choice>
          <mc:Fallback>
            <p:pic>
              <p:nvPicPr>
                <p:cNvPr id="267" name="Ink 266">
                  <a:extLst>
                    <a:ext uri="{FF2B5EF4-FFF2-40B4-BE49-F238E27FC236}">
                      <a16:creationId xmlns:a16="http://schemas.microsoft.com/office/drawing/2014/main" id="{00B83427-EABC-9F58-CE54-12E70DF7C6E3}"/>
                    </a:ext>
                  </a:extLst>
                </p:cNvPr>
                <p:cNvPicPr/>
                <p:nvPr/>
              </p:nvPicPr>
              <p:blipFill>
                <a:blip r:embed="rId442"/>
                <a:stretch>
                  <a:fillRect/>
                </a:stretch>
              </p:blipFill>
              <p:spPr>
                <a:xfrm>
                  <a:off x="9630878" y="3022343"/>
                  <a:ext cx="117000" cy="1013040"/>
                </a:xfrm>
                <a:prstGeom prst="rect">
                  <a:avLst/>
                </a:prstGeom>
              </p:spPr>
            </p:pic>
          </mc:Fallback>
        </mc:AlternateContent>
        <mc:AlternateContent xmlns:mc="http://schemas.openxmlformats.org/markup-compatibility/2006">
          <mc:Choice xmlns:p14="http://schemas.microsoft.com/office/powerpoint/2010/main" Requires="p14">
            <p:contentPart p14:bwMode="auto" r:id="rId443">
              <p14:nvContentPartPr>
                <p14:cNvPr id="268" name="Ink 267">
                  <a:extLst>
                    <a:ext uri="{FF2B5EF4-FFF2-40B4-BE49-F238E27FC236}">
                      <a16:creationId xmlns:a16="http://schemas.microsoft.com/office/drawing/2014/main" id="{3C91AC5E-9698-381D-7DDA-79C24F9D83C1}"/>
                    </a:ext>
                  </a:extLst>
                </p14:cNvPr>
                <p14:cNvContentPartPr/>
                <p14:nvPr/>
              </p14:nvContentPartPr>
              <p14:xfrm>
                <a:off x="9576158" y="3951863"/>
                <a:ext cx="137520" cy="96120"/>
              </p14:xfrm>
            </p:contentPart>
          </mc:Choice>
          <mc:Fallback>
            <p:pic>
              <p:nvPicPr>
                <p:cNvPr id="268" name="Ink 267">
                  <a:extLst>
                    <a:ext uri="{FF2B5EF4-FFF2-40B4-BE49-F238E27FC236}">
                      <a16:creationId xmlns:a16="http://schemas.microsoft.com/office/drawing/2014/main" id="{3C91AC5E-9698-381D-7DDA-79C24F9D83C1}"/>
                    </a:ext>
                  </a:extLst>
                </p:cNvPr>
                <p:cNvPicPr/>
                <p:nvPr/>
              </p:nvPicPr>
              <p:blipFill>
                <a:blip r:embed="rId444"/>
                <a:stretch>
                  <a:fillRect/>
                </a:stretch>
              </p:blipFill>
              <p:spPr>
                <a:xfrm>
                  <a:off x="9567158" y="3942863"/>
                  <a:ext cx="15516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445">
              <p14:nvContentPartPr>
                <p14:cNvPr id="270" name="Ink 269">
                  <a:extLst>
                    <a:ext uri="{FF2B5EF4-FFF2-40B4-BE49-F238E27FC236}">
                      <a16:creationId xmlns:a16="http://schemas.microsoft.com/office/drawing/2014/main" id="{E6735352-499E-8DEC-462A-097FBAA1CD58}"/>
                    </a:ext>
                  </a:extLst>
                </p14:cNvPr>
                <p14:cNvContentPartPr/>
                <p14:nvPr/>
              </p14:nvContentPartPr>
              <p14:xfrm>
                <a:off x="9557078" y="5173343"/>
                <a:ext cx="26640" cy="93240"/>
              </p14:xfrm>
            </p:contentPart>
          </mc:Choice>
          <mc:Fallback>
            <p:pic>
              <p:nvPicPr>
                <p:cNvPr id="270" name="Ink 269">
                  <a:extLst>
                    <a:ext uri="{FF2B5EF4-FFF2-40B4-BE49-F238E27FC236}">
                      <a16:creationId xmlns:a16="http://schemas.microsoft.com/office/drawing/2014/main" id="{E6735352-499E-8DEC-462A-097FBAA1CD58}"/>
                    </a:ext>
                  </a:extLst>
                </p:cNvPr>
                <p:cNvPicPr/>
                <p:nvPr/>
              </p:nvPicPr>
              <p:blipFill>
                <a:blip r:embed="rId446"/>
                <a:stretch>
                  <a:fillRect/>
                </a:stretch>
              </p:blipFill>
              <p:spPr>
                <a:xfrm>
                  <a:off x="9548438" y="5164343"/>
                  <a:ext cx="4428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447">
              <p14:nvContentPartPr>
                <p14:cNvPr id="271" name="Ink 270">
                  <a:extLst>
                    <a:ext uri="{FF2B5EF4-FFF2-40B4-BE49-F238E27FC236}">
                      <a16:creationId xmlns:a16="http://schemas.microsoft.com/office/drawing/2014/main" id="{9E6647C9-B2DC-6198-B1A0-B4DC33B8561A}"/>
                    </a:ext>
                  </a:extLst>
                </p14:cNvPr>
                <p14:cNvContentPartPr/>
                <p14:nvPr/>
              </p14:nvContentPartPr>
              <p14:xfrm>
                <a:off x="9456998" y="5141663"/>
                <a:ext cx="225360" cy="209160"/>
              </p14:xfrm>
            </p:contentPart>
          </mc:Choice>
          <mc:Fallback>
            <p:pic>
              <p:nvPicPr>
                <p:cNvPr id="271" name="Ink 270">
                  <a:extLst>
                    <a:ext uri="{FF2B5EF4-FFF2-40B4-BE49-F238E27FC236}">
                      <a16:creationId xmlns:a16="http://schemas.microsoft.com/office/drawing/2014/main" id="{9E6647C9-B2DC-6198-B1A0-B4DC33B8561A}"/>
                    </a:ext>
                  </a:extLst>
                </p:cNvPr>
                <p:cNvPicPr/>
                <p:nvPr/>
              </p:nvPicPr>
              <p:blipFill>
                <a:blip r:embed="rId448"/>
                <a:stretch>
                  <a:fillRect/>
                </a:stretch>
              </p:blipFill>
              <p:spPr>
                <a:xfrm>
                  <a:off x="9447998" y="5132663"/>
                  <a:ext cx="24300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449">
              <p14:nvContentPartPr>
                <p14:cNvPr id="272" name="Ink 271">
                  <a:extLst>
                    <a:ext uri="{FF2B5EF4-FFF2-40B4-BE49-F238E27FC236}">
                      <a16:creationId xmlns:a16="http://schemas.microsoft.com/office/drawing/2014/main" id="{6DBABB1E-82A9-A04C-A0CA-6B56A61DCC1D}"/>
                    </a:ext>
                  </a:extLst>
                </p14:cNvPr>
                <p14:cNvContentPartPr/>
                <p14:nvPr/>
              </p14:nvContentPartPr>
              <p14:xfrm>
                <a:off x="10246118" y="5675903"/>
                <a:ext cx="151920" cy="93240"/>
              </p14:xfrm>
            </p:contentPart>
          </mc:Choice>
          <mc:Fallback>
            <p:pic>
              <p:nvPicPr>
                <p:cNvPr id="272" name="Ink 271">
                  <a:extLst>
                    <a:ext uri="{FF2B5EF4-FFF2-40B4-BE49-F238E27FC236}">
                      <a16:creationId xmlns:a16="http://schemas.microsoft.com/office/drawing/2014/main" id="{6DBABB1E-82A9-A04C-A0CA-6B56A61DCC1D}"/>
                    </a:ext>
                  </a:extLst>
                </p:cNvPr>
                <p:cNvPicPr/>
                <p:nvPr/>
              </p:nvPicPr>
              <p:blipFill>
                <a:blip r:embed="rId450"/>
                <a:stretch>
                  <a:fillRect/>
                </a:stretch>
              </p:blipFill>
              <p:spPr>
                <a:xfrm>
                  <a:off x="10237118" y="5666903"/>
                  <a:ext cx="16956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451">
              <p14:nvContentPartPr>
                <p14:cNvPr id="273" name="Ink 272">
                  <a:extLst>
                    <a:ext uri="{FF2B5EF4-FFF2-40B4-BE49-F238E27FC236}">
                      <a16:creationId xmlns:a16="http://schemas.microsoft.com/office/drawing/2014/main" id="{930CF1C9-4F17-199E-8253-083C0FAED69D}"/>
                    </a:ext>
                  </a:extLst>
                </p14:cNvPr>
                <p14:cNvContentPartPr/>
                <p14:nvPr/>
              </p14:nvContentPartPr>
              <p14:xfrm>
                <a:off x="10217318" y="5559623"/>
                <a:ext cx="309960" cy="233280"/>
              </p14:xfrm>
            </p:contentPart>
          </mc:Choice>
          <mc:Fallback>
            <p:pic>
              <p:nvPicPr>
                <p:cNvPr id="273" name="Ink 272">
                  <a:extLst>
                    <a:ext uri="{FF2B5EF4-FFF2-40B4-BE49-F238E27FC236}">
                      <a16:creationId xmlns:a16="http://schemas.microsoft.com/office/drawing/2014/main" id="{930CF1C9-4F17-199E-8253-083C0FAED69D}"/>
                    </a:ext>
                  </a:extLst>
                </p:cNvPr>
                <p:cNvPicPr/>
                <p:nvPr/>
              </p:nvPicPr>
              <p:blipFill>
                <a:blip r:embed="rId452"/>
                <a:stretch>
                  <a:fillRect/>
                </a:stretch>
              </p:blipFill>
              <p:spPr>
                <a:xfrm>
                  <a:off x="10208678" y="5550623"/>
                  <a:ext cx="32760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453">
              <p14:nvContentPartPr>
                <p14:cNvPr id="275" name="Ink 274">
                  <a:extLst>
                    <a:ext uri="{FF2B5EF4-FFF2-40B4-BE49-F238E27FC236}">
                      <a16:creationId xmlns:a16="http://schemas.microsoft.com/office/drawing/2014/main" id="{C66671B9-F236-DC06-C821-354B87AA0ED3}"/>
                    </a:ext>
                  </a:extLst>
                </p14:cNvPr>
                <p14:cNvContentPartPr/>
                <p14:nvPr/>
              </p14:nvContentPartPr>
              <p14:xfrm>
                <a:off x="8604878" y="4313663"/>
                <a:ext cx="98280" cy="133920"/>
              </p14:xfrm>
            </p:contentPart>
          </mc:Choice>
          <mc:Fallback>
            <p:pic>
              <p:nvPicPr>
                <p:cNvPr id="275" name="Ink 274">
                  <a:extLst>
                    <a:ext uri="{FF2B5EF4-FFF2-40B4-BE49-F238E27FC236}">
                      <a16:creationId xmlns:a16="http://schemas.microsoft.com/office/drawing/2014/main" id="{C66671B9-F236-DC06-C821-354B87AA0ED3}"/>
                    </a:ext>
                  </a:extLst>
                </p:cNvPr>
                <p:cNvPicPr/>
                <p:nvPr/>
              </p:nvPicPr>
              <p:blipFill>
                <a:blip r:embed="rId454"/>
                <a:stretch>
                  <a:fillRect/>
                </a:stretch>
              </p:blipFill>
              <p:spPr>
                <a:xfrm>
                  <a:off x="8595878" y="4305023"/>
                  <a:ext cx="11592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455">
              <p14:nvContentPartPr>
                <p14:cNvPr id="276" name="Ink 275">
                  <a:extLst>
                    <a:ext uri="{FF2B5EF4-FFF2-40B4-BE49-F238E27FC236}">
                      <a16:creationId xmlns:a16="http://schemas.microsoft.com/office/drawing/2014/main" id="{DD40D38C-68CA-0BA8-0285-D5ADF4D5C0C9}"/>
                    </a:ext>
                  </a:extLst>
                </p14:cNvPr>
                <p14:cNvContentPartPr/>
                <p14:nvPr/>
              </p14:nvContentPartPr>
              <p14:xfrm>
                <a:off x="8475638" y="4233743"/>
                <a:ext cx="326520" cy="295200"/>
              </p14:xfrm>
            </p:contentPart>
          </mc:Choice>
          <mc:Fallback>
            <p:pic>
              <p:nvPicPr>
                <p:cNvPr id="276" name="Ink 275">
                  <a:extLst>
                    <a:ext uri="{FF2B5EF4-FFF2-40B4-BE49-F238E27FC236}">
                      <a16:creationId xmlns:a16="http://schemas.microsoft.com/office/drawing/2014/main" id="{DD40D38C-68CA-0BA8-0285-D5ADF4D5C0C9}"/>
                    </a:ext>
                  </a:extLst>
                </p:cNvPr>
                <p:cNvPicPr/>
                <p:nvPr/>
              </p:nvPicPr>
              <p:blipFill>
                <a:blip r:embed="rId456"/>
                <a:stretch>
                  <a:fillRect/>
                </a:stretch>
              </p:blipFill>
              <p:spPr>
                <a:xfrm>
                  <a:off x="8466998" y="4224743"/>
                  <a:ext cx="34416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457">
              <p14:nvContentPartPr>
                <p14:cNvPr id="278" name="Ink 277">
                  <a:extLst>
                    <a:ext uri="{FF2B5EF4-FFF2-40B4-BE49-F238E27FC236}">
                      <a16:creationId xmlns:a16="http://schemas.microsoft.com/office/drawing/2014/main" id="{6262E5F6-D18F-E97D-7C54-48A53D179927}"/>
                    </a:ext>
                  </a:extLst>
                </p14:cNvPr>
                <p14:cNvContentPartPr/>
                <p14:nvPr/>
              </p14:nvContentPartPr>
              <p14:xfrm>
                <a:off x="9757238" y="4024583"/>
                <a:ext cx="93960" cy="188640"/>
              </p14:xfrm>
            </p:contentPart>
          </mc:Choice>
          <mc:Fallback>
            <p:pic>
              <p:nvPicPr>
                <p:cNvPr id="278" name="Ink 277">
                  <a:extLst>
                    <a:ext uri="{FF2B5EF4-FFF2-40B4-BE49-F238E27FC236}">
                      <a16:creationId xmlns:a16="http://schemas.microsoft.com/office/drawing/2014/main" id="{6262E5F6-D18F-E97D-7C54-48A53D179927}"/>
                    </a:ext>
                  </a:extLst>
                </p:cNvPr>
                <p:cNvPicPr/>
                <p:nvPr/>
              </p:nvPicPr>
              <p:blipFill>
                <a:blip r:embed="rId458"/>
                <a:stretch>
                  <a:fillRect/>
                </a:stretch>
              </p:blipFill>
              <p:spPr>
                <a:xfrm>
                  <a:off x="9748238" y="4015943"/>
                  <a:ext cx="11160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459">
              <p14:nvContentPartPr>
                <p14:cNvPr id="279" name="Ink 278">
                  <a:extLst>
                    <a:ext uri="{FF2B5EF4-FFF2-40B4-BE49-F238E27FC236}">
                      <a16:creationId xmlns:a16="http://schemas.microsoft.com/office/drawing/2014/main" id="{F2EA846F-EA16-044D-7D12-17CBDB19CCD1}"/>
                    </a:ext>
                  </a:extLst>
                </p14:cNvPr>
                <p14:cNvContentPartPr/>
                <p14:nvPr/>
              </p14:nvContentPartPr>
              <p14:xfrm>
                <a:off x="9683438" y="3980663"/>
                <a:ext cx="249480" cy="259200"/>
              </p14:xfrm>
            </p:contentPart>
          </mc:Choice>
          <mc:Fallback>
            <p:pic>
              <p:nvPicPr>
                <p:cNvPr id="279" name="Ink 278">
                  <a:extLst>
                    <a:ext uri="{FF2B5EF4-FFF2-40B4-BE49-F238E27FC236}">
                      <a16:creationId xmlns:a16="http://schemas.microsoft.com/office/drawing/2014/main" id="{F2EA846F-EA16-044D-7D12-17CBDB19CCD1}"/>
                    </a:ext>
                  </a:extLst>
                </p:cNvPr>
                <p:cNvPicPr/>
                <p:nvPr/>
              </p:nvPicPr>
              <p:blipFill>
                <a:blip r:embed="rId460"/>
                <a:stretch>
                  <a:fillRect/>
                </a:stretch>
              </p:blipFill>
              <p:spPr>
                <a:xfrm>
                  <a:off x="9674438" y="3971663"/>
                  <a:ext cx="26712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461">
              <p14:nvContentPartPr>
                <p14:cNvPr id="280" name="Ink 279">
                  <a:extLst>
                    <a:ext uri="{FF2B5EF4-FFF2-40B4-BE49-F238E27FC236}">
                      <a16:creationId xmlns:a16="http://schemas.microsoft.com/office/drawing/2014/main" id="{A73F816F-B503-FB94-A1B1-88A7B5243931}"/>
                    </a:ext>
                  </a:extLst>
                </p14:cNvPr>
                <p14:cNvContentPartPr/>
                <p14:nvPr/>
              </p14:nvContentPartPr>
              <p14:xfrm>
                <a:off x="10823198" y="4265783"/>
                <a:ext cx="53640" cy="110160"/>
              </p14:xfrm>
            </p:contentPart>
          </mc:Choice>
          <mc:Fallback>
            <p:pic>
              <p:nvPicPr>
                <p:cNvPr id="280" name="Ink 279">
                  <a:extLst>
                    <a:ext uri="{FF2B5EF4-FFF2-40B4-BE49-F238E27FC236}">
                      <a16:creationId xmlns:a16="http://schemas.microsoft.com/office/drawing/2014/main" id="{A73F816F-B503-FB94-A1B1-88A7B5243931}"/>
                    </a:ext>
                  </a:extLst>
                </p:cNvPr>
                <p:cNvPicPr/>
                <p:nvPr/>
              </p:nvPicPr>
              <p:blipFill>
                <a:blip r:embed="rId462"/>
                <a:stretch>
                  <a:fillRect/>
                </a:stretch>
              </p:blipFill>
              <p:spPr>
                <a:xfrm>
                  <a:off x="10814558" y="4256783"/>
                  <a:ext cx="7128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463">
              <p14:nvContentPartPr>
                <p14:cNvPr id="281" name="Ink 280">
                  <a:extLst>
                    <a:ext uri="{FF2B5EF4-FFF2-40B4-BE49-F238E27FC236}">
                      <a16:creationId xmlns:a16="http://schemas.microsoft.com/office/drawing/2014/main" id="{D6780FE1-FC2D-DCCD-AAA6-25A5EA0DDBD8}"/>
                    </a:ext>
                  </a:extLst>
                </p14:cNvPr>
                <p14:cNvContentPartPr/>
                <p14:nvPr/>
              </p14:nvContentPartPr>
              <p14:xfrm>
                <a:off x="10828598" y="4273343"/>
                <a:ext cx="88200" cy="16920"/>
              </p14:xfrm>
            </p:contentPart>
          </mc:Choice>
          <mc:Fallback>
            <p:pic>
              <p:nvPicPr>
                <p:cNvPr id="281" name="Ink 280">
                  <a:extLst>
                    <a:ext uri="{FF2B5EF4-FFF2-40B4-BE49-F238E27FC236}">
                      <a16:creationId xmlns:a16="http://schemas.microsoft.com/office/drawing/2014/main" id="{D6780FE1-FC2D-DCCD-AAA6-25A5EA0DDBD8}"/>
                    </a:ext>
                  </a:extLst>
                </p:cNvPr>
                <p:cNvPicPr/>
                <p:nvPr/>
              </p:nvPicPr>
              <p:blipFill>
                <a:blip r:embed="rId464"/>
                <a:stretch>
                  <a:fillRect/>
                </a:stretch>
              </p:blipFill>
              <p:spPr>
                <a:xfrm>
                  <a:off x="10819958" y="4264343"/>
                  <a:ext cx="1058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465">
              <p14:nvContentPartPr>
                <p14:cNvPr id="282" name="Ink 281">
                  <a:extLst>
                    <a:ext uri="{FF2B5EF4-FFF2-40B4-BE49-F238E27FC236}">
                      <a16:creationId xmlns:a16="http://schemas.microsoft.com/office/drawing/2014/main" id="{BE2D2514-4A97-A130-3719-5E69B5050755}"/>
                    </a:ext>
                  </a:extLst>
                </p14:cNvPr>
                <p14:cNvContentPartPr/>
                <p14:nvPr/>
              </p14:nvContentPartPr>
              <p14:xfrm>
                <a:off x="10713398" y="4166423"/>
                <a:ext cx="364680" cy="299520"/>
              </p14:xfrm>
            </p:contentPart>
          </mc:Choice>
          <mc:Fallback>
            <p:pic>
              <p:nvPicPr>
                <p:cNvPr id="282" name="Ink 281">
                  <a:extLst>
                    <a:ext uri="{FF2B5EF4-FFF2-40B4-BE49-F238E27FC236}">
                      <a16:creationId xmlns:a16="http://schemas.microsoft.com/office/drawing/2014/main" id="{BE2D2514-4A97-A130-3719-5E69B5050755}"/>
                    </a:ext>
                  </a:extLst>
                </p:cNvPr>
                <p:cNvPicPr/>
                <p:nvPr/>
              </p:nvPicPr>
              <p:blipFill>
                <a:blip r:embed="rId466"/>
                <a:stretch>
                  <a:fillRect/>
                </a:stretch>
              </p:blipFill>
              <p:spPr>
                <a:xfrm>
                  <a:off x="10704398" y="4157783"/>
                  <a:ext cx="38232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467">
              <p14:nvContentPartPr>
                <p14:cNvPr id="284" name="Ink 283">
                  <a:extLst>
                    <a:ext uri="{FF2B5EF4-FFF2-40B4-BE49-F238E27FC236}">
                      <a16:creationId xmlns:a16="http://schemas.microsoft.com/office/drawing/2014/main" id="{D686B682-3070-3E94-5C5B-696A46E2AC55}"/>
                    </a:ext>
                  </a:extLst>
                </p14:cNvPr>
                <p14:cNvContentPartPr/>
                <p14:nvPr/>
              </p14:nvContentPartPr>
              <p14:xfrm>
                <a:off x="7616678" y="3396743"/>
                <a:ext cx="137880" cy="211320"/>
              </p14:xfrm>
            </p:contentPart>
          </mc:Choice>
          <mc:Fallback>
            <p:pic>
              <p:nvPicPr>
                <p:cNvPr id="284" name="Ink 283">
                  <a:extLst>
                    <a:ext uri="{FF2B5EF4-FFF2-40B4-BE49-F238E27FC236}">
                      <a16:creationId xmlns:a16="http://schemas.microsoft.com/office/drawing/2014/main" id="{D686B682-3070-3E94-5C5B-696A46E2AC55}"/>
                    </a:ext>
                  </a:extLst>
                </p:cNvPr>
                <p:cNvPicPr/>
                <p:nvPr/>
              </p:nvPicPr>
              <p:blipFill>
                <a:blip r:embed="rId468"/>
                <a:stretch>
                  <a:fillRect/>
                </a:stretch>
              </p:blipFill>
              <p:spPr>
                <a:xfrm>
                  <a:off x="7607678" y="3388103"/>
                  <a:ext cx="15552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469">
              <p14:nvContentPartPr>
                <p14:cNvPr id="285" name="Ink 284">
                  <a:extLst>
                    <a:ext uri="{FF2B5EF4-FFF2-40B4-BE49-F238E27FC236}">
                      <a16:creationId xmlns:a16="http://schemas.microsoft.com/office/drawing/2014/main" id="{5527967B-45B8-691B-F179-BE25C9EF76EB}"/>
                    </a:ext>
                  </a:extLst>
                </p14:cNvPr>
                <p14:cNvContentPartPr/>
                <p14:nvPr/>
              </p14:nvContentPartPr>
              <p14:xfrm>
                <a:off x="7661318" y="3360743"/>
                <a:ext cx="178560" cy="15120"/>
              </p14:xfrm>
            </p:contentPart>
          </mc:Choice>
          <mc:Fallback>
            <p:pic>
              <p:nvPicPr>
                <p:cNvPr id="285" name="Ink 284">
                  <a:extLst>
                    <a:ext uri="{FF2B5EF4-FFF2-40B4-BE49-F238E27FC236}">
                      <a16:creationId xmlns:a16="http://schemas.microsoft.com/office/drawing/2014/main" id="{5527967B-45B8-691B-F179-BE25C9EF76EB}"/>
                    </a:ext>
                  </a:extLst>
                </p:cNvPr>
                <p:cNvPicPr/>
                <p:nvPr/>
              </p:nvPicPr>
              <p:blipFill>
                <a:blip r:embed="rId470"/>
                <a:stretch>
                  <a:fillRect/>
                </a:stretch>
              </p:blipFill>
              <p:spPr>
                <a:xfrm>
                  <a:off x="7652678" y="3351743"/>
                  <a:ext cx="19620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471">
              <p14:nvContentPartPr>
                <p14:cNvPr id="286" name="Ink 285">
                  <a:extLst>
                    <a:ext uri="{FF2B5EF4-FFF2-40B4-BE49-F238E27FC236}">
                      <a16:creationId xmlns:a16="http://schemas.microsoft.com/office/drawing/2014/main" id="{3AA4DEEA-0232-0DDF-B36E-498757DECE81}"/>
                    </a:ext>
                  </a:extLst>
                </p14:cNvPr>
                <p14:cNvContentPartPr/>
                <p14:nvPr/>
              </p14:nvContentPartPr>
              <p14:xfrm>
                <a:off x="7446038" y="3186143"/>
                <a:ext cx="613800" cy="597240"/>
              </p14:xfrm>
            </p:contentPart>
          </mc:Choice>
          <mc:Fallback>
            <p:pic>
              <p:nvPicPr>
                <p:cNvPr id="286" name="Ink 285">
                  <a:extLst>
                    <a:ext uri="{FF2B5EF4-FFF2-40B4-BE49-F238E27FC236}">
                      <a16:creationId xmlns:a16="http://schemas.microsoft.com/office/drawing/2014/main" id="{3AA4DEEA-0232-0DDF-B36E-498757DECE81}"/>
                    </a:ext>
                  </a:extLst>
                </p:cNvPr>
                <p:cNvPicPr/>
                <p:nvPr/>
              </p:nvPicPr>
              <p:blipFill>
                <a:blip r:embed="rId472"/>
                <a:stretch>
                  <a:fillRect/>
                </a:stretch>
              </p:blipFill>
              <p:spPr>
                <a:xfrm>
                  <a:off x="7437398" y="3177503"/>
                  <a:ext cx="631440" cy="614880"/>
                </a:xfrm>
                <a:prstGeom prst="rect">
                  <a:avLst/>
                </a:prstGeom>
              </p:spPr>
            </p:pic>
          </mc:Fallback>
        </mc:AlternateContent>
        <mc:AlternateContent xmlns:mc="http://schemas.openxmlformats.org/markup-compatibility/2006">
          <mc:Choice xmlns:p14="http://schemas.microsoft.com/office/powerpoint/2010/main" Requires="p14">
            <p:contentPart p14:bwMode="auto" r:id="rId473">
              <p14:nvContentPartPr>
                <p14:cNvPr id="288" name="Ink 287">
                  <a:extLst>
                    <a:ext uri="{FF2B5EF4-FFF2-40B4-BE49-F238E27FC236}">
                      <a16:creationId xmlns:a16="http://schemas.microsoft.com/office/drawing/2014/main" id="{65EBD560-8A48-62F3-5533-7226EE8B90A8}"/>
                    </a:ext>
                  </a:extLst>
                </p14:cNvPr>
                <p14:cNvContentPartPr/>
                <p14:nvPr/>
              </p14:nvContentPartPr>
              <p14:xfrm>
                <a:off x="6990998" y="3507263"/>
                <a:ext cx="400680" cy="19440"/>
              </p14:xfrm>
            </p:contentPart>
          </mc:Choice>
          <mc:Fallback>
            <p:pic>
              <p:nvPicPr>
                <p:cNvPr id="288" name="Ink 287">
                  <a:extLst>
                    <a:ext uri="{FF2B5EF4-FFF2-40B4-BE49-F238E27FC236}">
                      <a16:creationId xmlns:a16="http://schemas.microsoft.com/office/drawing/2014/main" id="{65EBD560-8A48-62F3-5533-7226EE8B90A8}"/>
                    </a:ext>
                  </a:extLst>
                </p:cNvPr>
                <p:cNvPicPr/>
                <p:nvPr/>
              </p:nvPicPr>
              <p:blipFill>
                <a:blip r:embed="rId474"/>
                <a:stretch>
                  <a:fillRect/>
                </a:stretch>
              </p:blipFill>
              <p:spPr>
                <a:xfrm>
                  <a:off x="6982358" y="3498263"/>
                  <a:ext cx="41832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475">
              <p14:nvContentPartPr>
                <p14:cNvPr id="289" name="Ink 288">
                  <a:extLst>
                    <a:ext uri="{FF2B5EF4-FFF2-40B4-BE49-F238E27FC236}">
                      <a16:creationId xmlns:a16="http://schemas.microsoft.com/office/drawing/2014/main" id="{4C832139-50FF-F4D6-35A7-762958B01FF4}"/>
                    </a:ext>
                  </a:extLst>
                </p14:cNvPr>
                <p14:cNvContentPartPr/>
                <p14:nvPr/>
              </p14:nvContentPartPr>
              <p14:xfrm>
                <a:off x="6872558" y="3434183"/>
                <a:ext cx="217440" cy="230760"/>
              </p14:xfrm>
            </p:contentPart>
          </mc:Choice>
          <mc:Fallback>
            <p:pic>
              <p:nvPicPr>
                <p:cNvPr id="289" name="Ink 288">
                  <a:extLst>
                    <a:ext uri="{FF2B5EF4-FFF2-40B4-BE49-F238E27FC236}">
                      <a16:creationId xmlns:a16="http://schemas.microsoft.com/office/drawing/2014/main" id="{4C832139-50FF-F4D6-35A7-762958B01FF4}"/>
                    </a:ext>
                  </a:extLst>
                </p:cNvPr>
                <p:cNvPicPr/>
                <p:nvPr/>
              </p:nvPicPr>
              <p:blipFill>
                <a:blip r:embed="rId476"/>
                <a:stretch>
                  <a:fillRect/>
                </a:stretch>
              </p:blipFill>
              <p:spPr>
                <a:xfrm>
                  <a:off x="6863918" y="3425183"/>
                  <a:ext cx="23508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477">
              <p14:nvContentPartPr>
                <p14:cNvPr id="291" name="Ink 290">
                  <a:extLst>
                    <a:ext uri="{FF2B5EF4-FFF2-40B4-BE49-F238E27FC236}">
                      <a16:creationId xmlns:a16="http://schemas.microsoft.com/office/drawing/2014/main" id="{B6C84620-E7CB-E562-6BCE-493ABD23C8E0}"/>
                    </a:ext>
                  </a:extLst>
                </p14:cNvPr>
                <p14:cNvContentPartPr/>
                <p14:nvPr/>
              </p14:nvContentPartPr>
              <p14:xfrm>
                <a:off x="5340758" y="3052943"/>
                <a:ext cx="258480" cy="265680"/>
              </p14:xfrm>
            </p:contentPart>
          </mc:Choice>
          <mc:Fallback>
            <p:pic>
              <p:nvPicPr>
                <p:cNvPr id="291" name="Ink 290">
                  <a:extLst>
                    <a:ext uri="{FF2B5EF4-FFF2-40B4-BE49-F238E27FC236}">
                      <a16:creationId xmlns:a16="http://schemas.microsoft.com/office/drawing/2014/main" id="{B6C84620-E7CB-E562-6BCE-493ABD23C8E0}"/>
                    </a:ext>
                  </a:extLst>
                </p:cNvPr>
                <p:cNvPicPr/>
                <p:nvPr/>
              </p:nvPicPr>
              <p:blipFill>
                <a:blip r:embed="rId478"/>
                <a:stretch>
                  <a:fillRect/>
                </a:stretch>
              </p:blipFill>
              <p:spPr>
                <a:xfrm>
                  <a:off x="5332118" y="3044303"/>
                  <a:ext cx="27612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479">
              <p14:nvContentPartPr>
                <p14:cNvPr id="292" name="Ink 291">
                  <a:extLst>
                    <a:ext uri="{FF2B5EF4-FFF2-40B4-BE49-F238E27FC236}">
                      <a16:creationId xmlns:a16="http://schemas.microsoft.com/office/drawing/2014/main" id="{75FD1963-6857-46B6-5EC1-AEF0EFB4D0AC}"/>
                    </a:ext>
                  </a:extLst>
                </p14:cNvPr>
                <p14:cNvContentPartPr/>
                <p14:nvPr/>
              </p14:nvContentPartPr>
              <p14:xfrm>
                <a:off x="5692838" y="2944223"/>
                <a:ext cx="19800" cy="344880"/>
              </p14:xfrm>
            </p:contentPart>
          </mc:Choice>
          <mc:Fallback>
            <p:pic>
              <p:nvPicPr>
                <p:cNvPr id="292" name="Ink 291">
                  <a:extLst>
                    <a:ext uri="{FF2B5EF4-FFF2-40B4-BE49-F238E27FC236}">
                      <a16:creationId xmlns:a16="http://schemas.microsoft.com/office/drawing/2014/main" id="{75FD1963-6857-46B6-5EC1-AEF0EFB4D0AC}"/>
                    </a:ext>
                  </a:extLst>
                </p:cNvPr>
                <p:cNvPicPr/>
                <p:nvPr/>
              </p:nvPicPr>
              <p:blipFill>
                <a:blip r:embed="rId480"/>
                <a:stretch>
                  <a:fillRect/>
                </a:stretch>
              </p:blipFill>
              <p:spPr>
                <a:xfrm>
                  <a:off x="5683838" y="2935583"/>
                  <a:ext cx="3744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481">
              <p14:nvContentPartPr>
                <p14:cNvPr id="293" name="Ink 292">
                  <a:extLst>
                    <a:ext uri="{FF2B5EF4-FFF2-40B4-BE49-F238E27FC236}">
                      <a16:creationId xmlns:a16="http://schemas.microsoft.com/office/drawing/2014/main" id="{F3FAFF76-DA6B-2F37-05A3-33C9941F2832}"/>
                    </a:ext>
                  </a:extLst>
                </p14:cNvPr>
                <p14:cNvContentPartPr/>
                <p14:nvPr/>
              </p14:nvContentPartPr>
              <p14:xfrm>
                <a:off x="5667638" y="3077063"/>
                <a:ext cx="311760" cy="168120"/>
              </p14:xfrm>
            </p:contentPart>
          </mc:Choice>
          <mc:Fallback>
            <p:pic>
              <p:nvPicPr>
                <p:cNvPr id="293" name="Ink 292">
                  <a:extLst>
                    <a:ext uri="{FF2B5EF4-FFF2-40B4-BE49-F238E27FC236}">
                      <a16:creationId xmlns:a16="http://schemas.microsoft.com/office/drawing/2014/main" id="{F3FAFF76-DA6B-2F37-05A3-33C9941F2832}"/>
                    </a:ext>
                  </a:extLst>
                </p:cNvPr>
                <p:cNvPicPr/>
                <p:nvPr/>
              </p:nvPicPr>
              <p:blipFill>
                <a:blip r:embed="rId482"/>
                <a:stretch>
                  <a:fillRect/>
                </a:stretch>
              </p:blipFill>
              <p:spPr>
                <a:xfrm>
                  <a:off x="5658998" y="3068423"/>
                  <a:ext cx="32940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483">
              <p14:nvContentPartPr>
                <p14:cNvPr id="295" name="Ink 294">
                  <a:extLst>
                    <a:ext uri="{FF2B5EF4-FFF2-40B4-BE49-F238E27FC236}">
                      <a16:creationId xmlns:a16="http://schemas.microsoft.com/office/drawing/2014/main" id="{A3CF1617-F5CD-BA68-7D9B-FC4AC4D493CD}"/>
                    </a:ext>
                  </a:extLst>
                </p14:cNvPr>
                <p14:cNvContentPartPr/>
                <p14:nvPr/>
              </p14:nvContentPartPr>
              <p14:xfrm>
                <a:off x="6013238" y="3133583"/>
                <a:ext cx="33840" cy="39240"/>
              </p14:xfrm>
            </p:contentPart>
          </mc:Choice>
          <mc:Fallback>
            <p:pic>
              <p:nvPicPr>
                <p:cNvPr id="295" name="Ink 294">
                  <a:extLst>
                    <a:ext uri="{FF2B5EF4-FFF2-40B4-BE49-F238E27FC236}">
                      <a16:creationId xmlns:a16="http://schemas.microsoft.com/office/drawing/2014/main" id="{A3CF1617-F5CD-BA68-7D9B-FC4AC4D493CD}"/>
                    </a:ext>
                  </a:extLst>
                </p:cNvPr>
                <p:cNvPicPr/>
                <p:nvPr/>
              </p:nvPicPr>
              <p:blipFill>
                <a:blip r:embed="rId484"/>
                <a:stretch>
                  <a:fillRect/>
                </a:stretch>
              </p:blipFill>
              <p:spPr>
                <a:xfrm>
                  <a:off x="6004238" y="3124943"/>
                  <a:ext cx="5148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485">
              <p14:nvContentPartPr>
                <p14:cNvPr id="296" name="Ink 295">
                  <a:extLst>
                    <a:ext uri="{FF2B5EF4-FFF2-40B4-BE49-F238E27FC236}">
                      <a16:creationId xmlns:a16="http://schemas.microsoft.com/office/drawing/2014/main" id="{A4F06A1D-AE2A-A1F3-FD1F-8C883364D2B6}"/>
                    </a:ext>
                  </a:extLst>
                </p14:cNvPr>
                <p14:cNvContentPartPr/>
                <p14:nvPr/>
              </p14:nvContentPartPr>
              <p14:xfrm>
                <a:off x="6130958" y="3019103"/>
                <a:ext cx="164520" cy="489240"/>
              </p14:xfrm>
            </p:contentPart>
          </mc:Choice>
          <mc:Fallback>
            <p:pic>
              <p:nvPicPr>
                <p:cNvPr id="296" name="Ink 295">
                  <a:extLst>
                    <a:ext uri="{FF2B5EF4-FFF2-40B4-BE49-F238E27FC236}">
                      <a16:creationId xmlns:a16="http://schemas.microsoft.com/office/drawing/2014/main" id="{A4F06A1D-AE2A-A1F3-FD1F-8C883364D2B6}"/>
                    </a:ext>
                  </a:extLst>
                </p:cNvPr>
                <p:cNvPicPr/>
                <p:nvPr/>
              </p:nvPicPr>
              <p:blipFill>
                <a:blip r:embed="rId486"/>
                <a:stretch>
                  <a:fillRect/>
                </a:stretch>
              </p:blipFill>
              <p:spPr>
                <a:xfrm>
                  <a:off x="6121958" y="3010463"/>
                  <a:ext cx="182160" cy="506880"/>
                </a:xfrm>
                <a:prstGeom prst="rect">
                  <a:avLst/>
                </a:prstGeom>
              </p:spPr>
            </p:pic>
          </mc:Fallback>
        </mc:AlternateContent>
        <mc:AlternateContent xmlns:mc="http://schemas.openxmlformats.org/markup-compatibility/2006">
          <mc:Choice xmlns:p14="http://schemas.microsoft.com/office/powerpoint/2010/main" Requires="p14">
            <p:contentPart p14:bwMode="auto" r:id="rId487">
              <p14:nvContentPartPr>
                <p14:cNvPr id="297" name="Ink 296">
                  <a:extLst>
                    <a:ext uri="{FF2B5EF4-FFF2-40B4-BE49-F238E27FC236}">
                      <a16:creationId xmlns:a16="http://schemas.microsoft.com/office/drawing/2014/main" id="{84994134-4E3E-CF4E-B783-C2F26F23466D}"/>
                    </a:ext>
                  </a:extLst>
                </p14:cNvPr>
                <p14:cNvContentPartPr/>
                <p14:nvPr/>
              </p14:nvContentPartPr>
              <p14:xfrm>
                <a:off x="6358118" y="3009023"/>
                <a:ext cx="138960" cy="221040"/>
              </p14:xfrm>
            </p:contentPart>
          </mc:Choice>
          <mc:Fallback>
            <p:pic>
              <p:nvPicPr>
                <p:cNvPr id="297" name="Ink 296">
                  <a:extLst>
                    <a:ext uri="{FF2B5EF4-FFF2-40B4-BE49-F238E27FC236}">
                      <a16:creationId xmlns:a16="http://schemas.microsoft.com/office/drawing/2014/main" id="{84994134-4E3E-CF4E-B783-C2F26F23466D}"/>
                    </a:ext>
                  </a:extLst>
                </p:cNvPr>
                <p:cNvPicPr/>
                <p:nvPr/>
              </p:nvPicPr>
              <p:blipFill>
                <a:blip r:embed="rId488"/>
                <a:stretch>
                  <a:fillRect/>
                </a:stretch>
              </p:blipFill>
              <p:spPr>
                <a:xfrm>
                  <a:off x="6349118" y="3000383"/>
                  <a:ext cx="15660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489">
              <p14:nvContentPartPr>
                <p14:cNvPr id="298" name="Ink 297">
                  <a:extLst>
                    <a:ext uri="{FF2B5EF4-FFF2-40B4-BE49-F238E27FC236}">
                      <a16:creationId xmlns:a16="http://schemas.microsoft.com/office/drawing/2014/main" id="{4E8D7ABD-32BA-C777-D495-E6EE5AAC76CA}"/>
                    </a:ext>
                  </a:extLst>
                </p14:cNvPr>
                <p14:cNvContentPartPr/>
                <p14:nvPr/>
              </p14:nvContentPartPr>
              <p14:xfrm>
                <a:off x="6537758" y="2815343"/>
                <a:ext cx="339840" cy="414720"/>
              </p14:xfrm>
            </p:contentPart>
          </mc:Choice>
          <mc:Fallback>
            <p:pic>
              <p:nvPicPr>
                <p:cNvPr id="298" name="Ink 297">
                  <a:extLst>
                    <a:ext uri="{FF2B5EF4-FFF2-40B4-BE49-F238E27FC236}">
                      <a16:creationId xmlns:a16="http://schemas.microsoft.com/office/drawing/2014/main" id="{4E8D7ABD-32BA-C777-D495-E6EE5AAC76CA}"/>
                    </a:ext>
                  </a:extLst>
                </p:cNvPr>
                <p:cNvPicPr/>
                <p:nvPr/>
              </p:nvPicPr>
              <p:blipFill>
                <a:blip r:embed="rId490"/>
                <a:stretch>
                  <a:fillRect/>
                </a:stretch>
              </p:blipFill>
              <p:spPr>
                <a:xfrm>
                  <a:off x="6528758" y="2806343"/>
                  <a:ext cx="357480" cy="432360"/>
                </a:xfrm>
                <a:prstGeom prst="rect">
                  <a:avLst/>
                </a:prstGeom>
              </p:spPr>
            </p:pic>
          </mc:Fallback>
        </mc:AlternateContent>
        <mc:AlternateContent xmlns:mc="http://schemas.openxmlformats.org/markup-compatibility/2006">
          <mc:Choice xmlns:p14="http://schemas.microsoft.com/office/powerpoint/2010/main" Requires="p14">
            <p:contentPart p14:bwMode="auto" r:id="rId491">
              <p14:nvContentPartPr>
                <p14:cNvPr id="299" name="Ink 298">
                  <a:extLst>
                    <a:ext uri="{FF2B5EF4-FFF2-40B4-BE49-F238E27FC236}">
                      <a16:creationId xmlns:a16="http://schemas.microsoft.com/office/drawing/2014/main" id="{BEF54268-E819-77FC-010A-2E05E3DB9319}"/>
                    </a:ext>
                  </a:extLst>
                </p14:cNvPr>
                <p14:cNvContentPartPr/>
                <p14:nvPr/>
              </p14:nvContentPartPr>
              <p14:xfrm>
                <a:off x="5057078" y="3287663"/>
                <a:ext cx="2574000" cy="95040"/>
              </p14:xfrm>
            </p:contentPart>
          </mc:Choice>
          <mc:Fallback>
            <p:pic>
              <p:nvPicPr>
                <p:cNvPr id="299" name="Ink 298">
                  <a:extLst>
                    <a:ext uri="{FF2B5EF4-FFF2-40B4-BE49-F238E27FC236}">
                      <a16:creationId xmlns:a16="http://schemas.microsoft.com/office/drawing/2014/main" id="{BEF54268-E819-77FC-010A-2E05E3DB9319}"/>
                    </a:ext>
                  </a:extLst>
                </p:cNvPr>
                <p:cNvPicPr/>
                <p:nvPr/>
              </p:nvPicPr>
              <p:blipFill>
                <a:blip r:embed="rId492"/>
                <a:stretch>
                  <a:fillRect/>
                </a:stretch>
              </p:blipFill>
              <p:spPr>
                <a:xfrm>
                  <a:off x="5048078" y="3278663"/>
                  <a:ext cx="2591640" cy="112680"/>
                </a:xfrm>
                <a:prstGeom prst="rect">
                  <a:avLst/>
                </a:prstGeom>
              </p:spPr>
            </p:pic>
          </mc:Fallback>
        </mc:AlternateContent>
      </p:grpSp>
    </p:spTree>
    <p:extLst>
      <p:ext uri="{BB962C8B-B14F-4D97-AF65-F5344CB8AC3E}">
        <p14:creationId xmlns:p14="http://schemas.microsoft.com/office/powerpoint/2010/main" val="3223958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Hands-on Add Security and Test Microservice</a:t>
            </a:r>
          </a:p>
        </p:txBody>
      </p:sp>
      <p:pic>
        <p:nvPicPr>
          <p:cNvPr id="1026" name="Picture 2" descr="Page 34 | Identity Access Management Images - Free Download on Freepik">
            <a:extLst>
              <a:ext uri="{FF2B5EF4-FFF2-40B4-BE49-F238E27FC236}">
                <a16:creationId xmlns:a16="http://schemas.microsoft.com/office/drawing/2014/main" id="{BB81E557-BBEB-08A0-6A2C-2FE38C6F6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8148" y="2132856"/>
            <a:ext cx="3428107" cy="34281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FC04D6-78E0-8064-4A47-0E7C46BB694F}"/>
              </a:ext>
            </a:extLst>
          </p:cNvPr>
          <p:cNvSpPr txBox="1"/>
          <p:nvPr/>
        </p:nvSpPr>
        <p:spPr>
          <a:xfrm>
            <a:off x="189756" y="908720"/>
            <a:ext cx="6048672" cy="461665"/>
          </a:xfrm>
          <a:prstGeom prst="rect">
            <a:avLst/>
          </a:prstGeom>
          <a:noFill/>
        </p:spPr>
        <p:txBody>
          <a:bodyPr wrap="square" rtlCol="0">
            <a:spAutoFit/>
          </a:bodyPr>
          <a:lstStyle/>
          <a:p>
            <a:r>
              <a:rPr lang="en-US" dirty="0" err="1">
                <a:solidFill>
                  <a:schemeClr val="bg1"/>
                </a:solidFill>
              </a:rPr>
              <a:t>cds</a:t>
            </a:r>
            <a:r>
              <a:rPr lang="en-US" dirty="0">
                <a:solidFill>
                  <a:schemeClr val="bg1"/>
                </a:solidFill>
              </a:rPr>
              <a:t> add </a:t>
            </a:r>
            <a:r>
              <a:rPr lang="en-US" dirty="0" err="1">
                <a:solidFill>
                  <a:schemeClr val="bg1"/>
                </a:solidFill>
              </a:rPr>
              <a:t>xsuaa</a:t>
            </a:r>
            <a:endParaRPr lang="en-US" dirty="0">
              <a:solidFill>
                <a:schemeClr val="bg1"/>
              </a:solidFill>
            </a:endParaRPr>
          </a:p>
        </p:txBody>
      </p:sp>
    </p:spTree>
    <p:extLst>
      <p:ext uri="{BB962C8B-B14F-4D97-AF65-F5344CB8AC3E}">
        <p14:creationId xmlns:p14="http://schemas.microsoft.com/office/powerpoint/2010/main" val="144417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7684</TotalTime>
  <Words>1239</Words>
  <Application>Microsoft Office PowerPoint</Application>
  <PresentationFormat>Custom</PresentationFormat>
  <Paragraphs>175</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Amasis MT Pro Black</vt:lpstr>
      <vt:lpstr>Arial</vt:lpstr>
      <vt:lpstr>Arial Black</vt:lpstr>
      <vt:lpstr>Calibri</vt:lpstr>
      <vt:lpstr>Cooper Black</vt:lpstr>
      <vt:lpstr>Segoe UI</vt:lpstr>
      <vt:lpstr>Segoe UI Black</vt:lpstr>
      <vt:lpstr>Segoe UI Light</vt:lpstr>
      <vt:lpstr>Office Theme</vt:lpstr>
      <vt:lpstr>SAP BTP Extension Suite Training</vt:lpstr>
      <vt:lpstr>PowerPoint Presentation</vt:lpstr>
      <vt:lpstr>Agenda – Day 9</vt:lpstr>
      <vt:lpstr>PowerPoint Presentation</vt:lpstr>
      <vt:lpstr>Authentication v/s Authorization</vt:lpstr>
      <vt:lpstr>IDP – Identity Provider</vt:lpstr>
      <vt:lpstr>How it works behind scenes</vt:lpstr>
      <vt:lpstr>PowerPoint Presentation</vt:lpstr>
      <vt:lpstr>Hands-on Add Security and Test Microservice</vt:lpstr>
      <vt:lpstr>PowerPoint Presentation</vt:lpstr>
      <vt:lpstr>Testing the Microservice from postman</vt:lpstr>
      <vt:lpstr>Challenges in Current Approach</vt:lpstr>
      <vt:lpstr>Introduction to App Router</vt:lpstr>
      <vt:lpstr>Real World Example</vt:lpstr>
      <vt:lpstr>Hands on: App Router</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282</cp:revision>
  <dcterms:created xsi:type="dcterms:W3CDTF">2013-09-12T13:05:01Z</dcterms:created>
  <dcterms:modified xsi:type="dcterms:W3CDTF">2025-04-25T07:47:14Z</dcterms:modified>
</cp:coreProperties>
</file>