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4122" r:id="rId3"/>
    <p:sldId id="277" r:id="rId4"/>
    <p:sldId id="4781" r:id="rId5"/>
    <p:sldId id="4782" r:id="rId6"/>
    <p:sldId id="4824" r:id="rId7"/>
    <p:sldId id="4783" r:id="rId8"/>
    <p:sldId id="4784" r:id="rId9"/>
    <p:sldId id="4785" r:id="rId10"/>
    <p:sldId id="4793" r:id="rId11"/>
    <p:sldId id="4794" r:id="rId12"/>
    <p:sldId id="4787" r:id="rId13"/>
    <p:sldId id="4788" r:id="rId14"/>
    <p:sldId id="4823" r:id="rId15"/>
    <p:sldId id="4789" r:id="rId16"/>
    <p:sldId id="4790" r:id="rId17"/>
    <p:sldId id="4791" r:id="rId18"/>
    <p:sldId id="4792" r:id="rId19"/>
    <p:sldId id="4795" r:id="rId20"/>
    <p:sldId id="4796" r:id="rId21"/>
    <p:sldId id="4797" r:id="rId22"/>
    <p:sldId id="4798" r:id="rId23"/>
    <p:sldId id="4799" r:id="rId24"/>
    <p:sldId id="4819" r:id="rId25"/>
    <p:sldId id="4820" r:id="rId26"/>
    <p:sldId id="4821" r:id="rId27"/>
    <p:sldId id="4822"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7.336"/>
    </inkml:context>
    <inkml:brush xml:id="br0">
      <inkml:brushProperty name="width" value="0.05" units="cm"/>
      <inkml:brushProperty name="height" value="0.05" units="cm"/>
      <inkml:brushProperty name="color" value="#FFFFFF"/>
    </inkml:brush>
  </inkml:definitions>
  <inkml:trace contextRef="#ctx0" brushRef="#br0">291 215 24575,'0'-2'0,"1"0"0,-1 1 0,1-1 0,-1 0 0,1 1 0,-1-1 0,1 0 0,0 1 0,0-1 0,0 1 0,0-1 0,0 1 0,0 0 0,2-2 0,23-20 0,-15 14 0,-10 8 0,0 1 0,0-1 0,0 0 0,0 0 0,0 0 0,0 0 0,-1 1 0,1-1 0,0 0 0,-1 0 0,1 0 0,0-1 0,-1 1 0,0 0 0,1 0 0,0-2 0,-2 3 0,1-1 0,0 1 0,-1 0 0,1-1 0,0 1 0,-1 0 0,1 0 0,-1 0 0,1-1 0,-1 1 0,1 0 0,0 0 0,-1 0 0,1 0 0,-1 0 0,1 0 0,-1 0 0,1 0 0,-1 0 0,1 0 0,-1 0 0,1 0 0,0 0 0,-1 0 0,1 0 0,-1 0 0,0 1 0,-6 0 0,1 1 0,-1 0 0,1 1 0,-10 4 0,-6 6 0,0 2 0,1 1 0,1 0 0,0 2 0,2 0 0,0 1 0,1 1 0,0 1 0,2 0 0,1 1 0,-13 25 0,16-25 0,1 1 0,0 0 0,2 1 0,1 0 0,1 0 0,1 1 0,1-1 0,1 1 0,1 0 0,1 0 0,4 42 0,-1-53 0,0-1 0,1 1 0,0-1 0,1 0 0,1 0 0,0 0 0,1-1 0,0 1 0,1-1 0,0-1 0,1 1 0,0-1 0,1-1 0,0 0 0,1 0 0,0 0 0,0-2 0,1 1 0,0-1 0,1-1 0,0 0 0,0 0 0,0-1 0,1-1 0,0 0 0,0-1 0,0 0 0,0-1 0,1-1 0,-1 0 0,1 0 0,14-2 0,-3-1 0,0-1 0,0-1 0,0-1 0,0-2 0,0 0 0,-1-1 0,0-2 0,-1-1 0,0 0 0,28-18 0,-21 9 0,-2 0 0,0-2 0,-1-1 0,-1-1 0,-2-1 0,44-55 0,-52 56 0,-1-1 0,-1 0 0,0-2 0,-2 1 0,-1-1 0,-2-1 0,0 0 0,8-44 0,-14 50 0,0 0 0,-1 0 0,-2-1 0,0 1 0,-1 0 0,-1-1 0,-1 1 0,0 0 0,-2 0 0,-1 1 0,-16-40 0,17 50 0,0 0 0,-1 0 0,-1 0 0,1 1 0,-1 0 0,-1 0 0,0 1 0,0 0 0,-1 1 0,0-1 0,0 2 0,0-1 0,-1 1 0,0 1 0,0 0 0,-17-6 0,13 6 0,1 2 0,-1 0 0,0 1 0,0 0 0,0 1 0,0 0 0,0 1 0,0 1 0,0 0 0,0 1 0,0 1 0,1 0 0,-16 6 0,12-3-341,1 1 0,0 1-1,-17 10 1,3 3-6485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1.926"/>
    </inkml:context>
    <inkml:brush xml:id="br0">
      <inkml:brushProperty name="width" value="0.05" units="cm"/>
      <inkml:brushProperty name="height" value="0.05" units="cm"/>
      <inkml:brushProperty name="color" value="#FFFFFF"/>
    </inkml:brush>
  </inkml:definitions>
  <inkml:trace contextRef="#ctx0" brushRef="#br0">83 175 24575,'27'-5'0,"-24"3"0,1 1 0,0 1 0,-1-1 0,1 0 0,0 1 0,0 0 0,6 0 0,-9 0 0,0 1 0,0-1 0,0 1 0,0-1 0,0 1 0,0-1 0,0 1 0,0 0 0,-1-1 0,1 1 0,0 0 0,0 0 0,-1 0 0,1-1 0,-1 1 0,1 0 0,0 0 0,-1 0 0,0 0 0,1 0 0,-1 0 0,0 0 0,1 0 0,-1 0 0,0 0 0,0 0 0,0 1 0,0-1 0,0 0 0,0 0 0,0 0 0,0 2 0,-3 28 0,-1-1 0,-2 1 0,0-1 0,-16 42 0,4-10 0,3-12 0,-3 0 0,-30 62 0,34-91 0,7-17 0,5-16 0,7-6 0,0-1 0,1 1 0,15-33 0,-10 26 0,4-9 0,95-207 0,-90 203 0,2 1 0,1 1 0,2 0 0,32-33 0,-50 61 0,0 1 0,0 0 0,1 1 0,15-11 0,-21 16 0,-1 0 0,1 0 0,0 0 0,0 0 0,-1 1 0,1-1 0,0 0 0,0 1 0,0-1 0,0 1 0,0 0 0,0 0 0,0-1 0,0 1 0,0 0 0,-1 1 0,1-1 0,0 0 0,0 1 0,0-1 0,0 1 0,0-1 0,0 1 0,-1 0 0,1 0 0,0 0 0,0 0 0,-1 0 0,1 0 0,-1 0 0,2 2 0,2 3 0,-1 0 0,0 0 0,0 0 0,0 1 0,-1 0 0,0 0 0,0 0 0,3 12 0,11 65 0,-14-62 0,40 383-1365,-39-355-5461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3.980"/>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5.797"/>
    </inkml:context>
    <inkml:brush xml:id="br0">
      <inkml:brushProperty name="width" value="0.05" units="cm"/>
      <inkml:brushProperty name="height" value="0.05" units="cm"/>
      <inkml:brushProperty name="color" value="#FFFFFF"/>
    </inkml:brush>
  </inkml:definitions>
  <inkml:trace contextRef="#ctx0" brushRef="#br0">794 72 24575,'1'-1'0,"0"1"0,0-1 0,-1 0 0,1 0 0,0 0 0,0 0 0,0 0 0,0 0 0,-1 0 0,1 0 0,-1 0 0,1 0 0,-1 0 0,1-1 0,-1 1 0,1 0 0,-1 0 0,0 0 0,0-1 0,0 1 0,0 0 0,0 0 0,0-1 0,0-1 0,-1 2 0,0-1 0,1 1 0,-1-1 0,0 1 0,0-1 0,-1 1 0,1 0 0,0 0 0,0-1 0,-1 1 0,1 0 0,0 0 0,-1 0 0,1 1 0,-3-2 0,-5-2 0,1 1 0,-1 0 0,1 1 0,-1 0 0,-13-2 0,-46 0 0,1 3 0,-71 8 0,-132 27 0,212-23 269,33-6-814,0-1 1,-30 2-1,42-7-6281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6.068"/>
    </inkml:context>
    <inkml:brush xml:id="br0">
      <inkml:brushProperty name="width" value="0.05" units="cm"/>
      <inkml:brushProperty name="height" value="0.05" units="cm"/>
      <inkml:brushProperty name="color" value="#FFFFFF"/>
    </inkml:brush>
  </inkml:definitions>
  <inkml:trace contextRef="#ctx0" brushRef="#br0">175 29 24575,'0'-1'0,"0"0"0,0 0 0,0 0 0,-1 0 0,1-1 0,0 1 0,0 0 0,-1 0 0,1 0 0,0 0 0,-1 0 0,1 0 0,-1 0 0,1 0 0,-1 0 0,0 0 0,1 0 0,-1 0 0,0 0 0,0 0 0,0 1 0,0-1 0,0 0 0,0 1 0,0-1 0,0 0 0,0 1 0,0-1 0,0 1 0,0 0 0,0-1 0,0 1 0,0 0 0,-2-1 0,1 1 0,0 0 0,0 0 0,0 1 0,0-1 0,0 0 0,0 1 0,0-1 0,0 1 0,0-1 0,0 1 0,0 0 0,0 0 0,1 0 0,-1 0 0,0 0 0,1 0 0,-1 1 0,0-1 0,1 0 0,-2 3 0,-6 10 0,0 0 0,1 1 0,-10 23 0,4-6 0,9-22 0,-8 16 0,-10 30 0,20-49 0,1 0 0,0 0 0,1 0 0,0 1 0,0-1 0,0 0 0,1 0 0,0 0 0,0 1 0,2 6 0,-1-9 20,1-1 0,0 0 0,-1 0 0,1 0 0,1-1 0,-1 1 0,0 0 0,1-1 0,0 0 0,0 1 0,0-1-1,0 0 1,1-1 0,-1 1 0,1 0 0,5 2 0,7 4-462,0-1 1,27 9-1,-36-14 63,24 7-6447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6.550"/>
    </inkml:context>
    <inkml:brush xml:id="br0">
      <inkml:brushProperty name="width" value="0.05" units="cm"/>
      <inkml:brushProperty name="height" value="0.05" units="cm"/>
      <inkml:brushProperty name="color" value="#FFFFFF"/>
    </inkml:brush>
  </inkml:definitions>
  <inkml:trace contextRef="#ctx0" brushRef="#br0">17 181 24575,'0'-11'0,"0"9"0,1-1 0,-1 0 0,0 1 0,0-1 0,-1 0 0,1 0 0,-1 1 0,1-1 0,-2-4 0,-2 5 0,0 7 0,1 11 0,1 11 0,1 0 0,1 0 0,2 0 0,0 0 0,2 0 0,1 0 0,1-1 0,15 39 0,-19-58 0,1-1 0,0 1 0,0-1 0,0 0 0,1 0 0,0 0 0,0-1 0,0 1 0,9 7 0,-10-11 0,-1 0 0,1 0 0,-1-1 0,1 0 0,0 1 0,0-1 0,0 0 0,0 0 0,0-1 0,0 1 0,0 0 0,0-1 0,0 0 0,0 0 0,0 0 0,0 0 0,0 0 0,0-1 0,0 1 0,0-1 0,0 0 0,0 0 0,-1 0 0,5-2 0,5-3 0,1-1 0,-1 0 0,0-1 0,-1 0 0,1-1 0,-2 0 0,19-20 0,58-84 0,-80 103 0,11-15 0,61-92 0,-63 92 0,-1-1 0,17-46 0,-31 69 0,0 0 0,0 0 0,0 0 0,0 0 0,-1 0 0,1 0 0,-1 0 0,0-6 0,0 8 0,0 1 0,0-1 0,0 1 0,-1 0 0,1-1 0,0 1 0,0-1 0,0 1 0,0 0 0,-1-1 0,1 1 0,0 0 0,0-1 0,-1 1 0,1 0 0,0 0 0,0-1 0,-1 1 0,1 0 0,0 0 0,-1-1 0,1 1 0,0 0 0,-1 0 0,1 0 0,-1-1 0,0 1 0,0 0 0,0 0 0,-1 0 0,1 1 0,0-1 0,0 0 0,0 0 0,0 1 0,0-1 0,0 1 0,0-1 0,0 1 0,0-1 0,-1 2 0,-7 4-341,1 0 0,0 1-1,-8 8 1,-4 5-6485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6.908"/>
    </inkml:context>
    <inkml:brush xml:id="br0">
      <inkml:brushProperty name="width" value="0.05" units="cm"/>
      <inkml:brushProperty name="height" value="0.05" units="cm"/>
      <inkml:brushProperty name="color" value="#FFFFFF"/>
    </inkml:brush>
  </inkml:definitions>
  <inkml:trace contextRef="#ctx0" brushRef="#br0">1 133 24575,'5'-6'0,"0"0"0,0-1 0,-1 1 0,7-12 0,-7 10 0,0 1 0,1-1 0,9-9 0,-8 11 0,0-1 0,1 1 0,0 1 0,0-1 0,13-7 0,-18 12 0,-1 1 0,1-1 0,-1 0 0,1 0 0,0 1 0,-1-1 0,1 1 0,0-1 0,-1 1 0,1 0 0,0 0 0,0 0 0,-1 0 0,1 0 0,0 0 0,0 0 0,-1 1 0,1-1 0,0 1 0,-1-1 0,1 1 0,0-1 0,-1 1 0,1 0 0,-1 0 0,1 0 0,-1 0 0,1 0 0,-1 0 0,0 0 0,0 1 0,1-1 0,-1 0 0,0 1 0,1 2 0,2 3 0,0-1 0,-1 2 0,0-1 0,-1 0 0,0 1 0,0-1 0,0 1 0,0 9 0,1 67 0,-3-64 0,-1 12 0,-7 38 0,-1 2 0,43-120 0,-6 6 0,38-55 0,-54 82 0,0 1 0,0 1 0,2-1 0,17-13 0,-27 25 0,-1-1 0,1 1 0,0-1 0,0 1 0,0 0 0,0 1 0,0-1 0,7-1 0,-10 3 0,0 0 0,0-1 0,1 1 0,-1 0 0,0 0 0,1 0 0,-1 1 0,0-1 0,1 0 0,-1 0 0,0 1 0,1-1 0,-1 1 0,0-1 0,0 1 0,0 0 0,1-1 0,-1 1 0,0 0 0,0 0 0,0 0 0,0-1 0,0 1 0,0 0 0,-1 1 0,1-1 0,0 0 0,0 0 0,-1 0 0,1 0 0,0 3 0,1 3 0,1 0 0,-2 0 0,1 0 0,-1 0 0,0 1 0,-1-1 0,0 0 0,0 0 0,-1 8 0,-13 70 0,10-69 0,-10 45-1365,0-5-5461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7.436"/>
    </inkml:context>
    <inkml:brush xml:id="br0">
      <inkml:brushProperty name="width" value="0.05" units="cm"/>
      <inkml:brushProperty name="height" value="0.05" units="cm"/>
      <inkml:brushProperty name="color" value="#FFFFFF"/>
    </inkml:brush>
  </inkml:definitions>
  <inkml:trace contextRef="#ctx0" brushRef="#br0">27 200 24575,'-1'0'0,"1"-1"0,0 1 0,0-1 0,0 1 0,-1-1 0,1 1 0,0-1 0,0 1 0,-1-1 0,1 1 0,-1-1 0,1 1 0,0 0 0,-1-1 0,1 1 0,-1-1 0,1 1 0,-1 0 0,1 0 0,-1-1 0,1 1 0,-1 0 0,1 0 0,-1 0 0,1-1 0,-1 1 0,1 0 0,-1 0 0,0 0 0,1 0 0,-1 0 0,1 0 0,-1 0 0,1 0 0,-1 0 0,1 0 0,-1 1 0,0-1 0,1 0 0,-1 0 0,1 0 0,-1 1 0,1-1 0,-1 0 0,1 1 0,-1-1 0,1 0 0,0 1 0,-1-1 0,1 1 0,-1-1 0,1 1 0,0-1 0,0 0 0,-1 1 0,1-1 0,0 1 0,0 0 0,-1-1 0,1 1 0,0-1 0,0 1 0,0-1 0,0 1 0,0-1 0,0 1 0,0 1 0,0 8 0,1 0 0,0 0 0,0 1 0,4 11 0,3 15 0,6 74 0,0 135 0,-13-330 0,3 0 0,4 0 0,30-133 0,-34 201 0,21-66 0,-22 73 0,0 1 0,1 0 0,1 0 0,-1 0 0,1 0 0,0 1 0,7-8 0,-11 13 0,1 0 0,-1 1 0,1-1 0,0 0 0,0 1 0,0-1 0,-1 1 0,2-1 0,-1 1 0,0 0 0,0 0 0,0 0 0,0 0 0,1 0 0,-1 0 0,0 1 0,1-1 0,-1 1 0,0 0 0,1 0 0,-1-1 0,1 2 0,-1-1 0,1 0 0,-1 0 0,0 1 0,1-1 0,-1 1 0,0 0 0,1 0 0,-1 0 0,0 0 0,0 0 0,0 0 0,4 3 0,-2 0 0,0 0 0,-1 0 0,1 0 0,-1 0 0,0 0 0,0 1 0,-1 0 0,1-1 0,-1 1 0,0 0 0,0 0 0,-1 0 0,0 0 0,0 0 0,1 9 0,-1-8 22,-1 1-1,0-1 0,-1 1 1,0-1-1,0 1 0,0-1 1,0 0-1,-1 1 0,0-1 1,-1 0-1,1 0 0,-1 0 1,0-1-1,-1 1 0,-4 5 1,-1 0-307,0-1 1,-1 0-1,-1 0 1,1-2-1,-24 16 1,9-8-6542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7.963"/>
    </inkml:context>
    <inkml:brush xml:id="br0">
      <inkml:brushProperty name="width" value="0.05" units="cm"/>
      <inkml:brushProperty name="height" value="0.05" units="cm"/>
      <inkml:brushProperty name="color" value="#FFFFFF"/>
    </inkml:brush>
  </inkml:definitions>
  <inkml:trace contextRef="#ctx0" brushRef="#br0">0 3 24575,'1'0'0,"-1"0"0,0 0 0,0-1 0,0 1 0,0 0 0,0 0 0,1 0 0,-1-1 0,0 1 0,0 0 0,0 0 0,1 0 0,-1 0 0,0 0 0,0 0 0,0 0 0,1 0 0,-1-1 0,0 1 0,0 0 0,1 0 0,-1 0 0,0 0 0,0 0 0,1 0 0,-1 0 0,0 0 0,0 0 0,1 0 0,-1 1 0,0-1 0,0 0 0,0 0 0,1 0 0,-1 0 0,0 0 0,0 0 0,1 1 0,4 9 0,-2 17 0,-3-26 0,-1 74 0,0-51 0,1 0 0,5 44 0,-4-65 0,-1 0 0,1-1 0,-1 1 0,1-1 0,0 1 0,0-1 0,0 1 0,0-1 0,1 1 0,-1-1 0,1 0 0,-1 0 0,1 0 0,0 0 0,2 2 0,-3-3 0,1 0 0,-1-1 0,0 1 0,1-1 0,-1 1 0,1-1 0,-1 0 0,1 1 0,-1-1 0,1 0 0,-1 0 0,1 0 0,-1 0 0,1-1 0,-1 1 0,1 0 0,-1-1 0,0 1 0,1 0 0,-1-1 0,1 0 0,-1 1 0,0-1 0,1 0 0,-1 0 0,0 0 0,0 0 0,2-1 0,9-8 0,-1 0 0,-1-1 0,1 0 0,-2-1 0,13-19 0,34-68 0,-41 75 0,-7 19 0,-8 5 0,0 0 0,1 1 0,-1-1 0,0 1 0,0-1 0,1 0 0,-1 1 0,0-1 0,0 1 0,1-1 0,-1 0 0,0 1 0,0-1 0,0 1 0,0-1 0,0 1 0,0-1 0,0 1 0,0-1 0,0 0 0,0 1 0,0-1 0,0 1 0,0-1 0,0 1 0,-6 56 0,-2 16 0,8-67 0,1 1 0,-1-1 0,1 1 0,0-1 0,0 0 0,1 0 0,-1 1 0,6 10 0,-6-16 0,-1 1 0,1 0 0,0-1 0,0 1 0,0-1 0,0 1 0,1-1 0,-1 0 0,0 1 0,0-1 0,1 0 0,-1 0 0,1 0 0,-1 0 0,1 0 0,-1 0 0,1-1 0,0 1 0,-1 0 0,1-1 0,0 1 0,0-1 0,-1 0 0,1 1 0,0-1 0,0 0 0,-1 0 0,1 0 0,0 0 0,0-1 0,0 1 0,-1 0 0,1-1 0,0 1 0,0-1 0,-1 0 0,1 1 0,2-3 0,1 0 0,0 0 0,0 0 0,0-1 0,0 1 0,-1-1 0,0 0 0,1-1 0,-1 1 0,-1-1 0,6-7 0,-3 2 0,0-1 0,-1 1 0,0-1 0,-1 0 0,0-1 0,-1 1 0,0-1 0,0 1 0,-1-1 0,-1 0 0,0-12 0,-1 23 20,0 0-78,0 1 0,0-1 1,0 0-1,0 1 0,0-1 1,0 1-1,0-1 0,0 0 0,0 1 1,-1-1-1,1 1 0,0-1 1,0 1-1,-1-1 0,1 1 1,0-1-1,-1 0 0,1 1 0,0 0 1,-1-1-1,1 1 0,-1-1 1,0 0-1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8.354"/>
    </inkml:context>
    <inkml:brush xml:id="br0">
      <inkml:brushProperty name="width" value="0.05" units="cm"/>
      <inkml:brushProperty name="height" value="0.05" units="cm"/>
      <inkml:brushProperty name="color" value="#FFFFFF"/>
    </inkml:brush>
  </inkml:definitions>
  <inkml:trace contextRef="#ctx0" brushRef="#br0">241 276 24575,'0'0'0,"1"0"0,0 0 0,-1 0 0,1-1 0,0 1 0,0-1 0,-1 1 0,1 0 0,-1-1 0,1 1 0,0-1 0,-1 1 0,1-1 0,-1 1 0,1-1 0,-1 0 0,1 1 0,-1-1 0,0 0 0,1 1 0,-1-1 0,0 0 0,0 1 0,1-1 0,-1 0 0,0 0 0,0 1 0,0-1 0,0 0 0,0 0 0,0 1 0,0-1 0,0 0 0,0-1 0,-4-27 0,3 24 0,0 1 0,-1-1 0,0 1 0,0 0 0,0 0 0,0-1 0,-1 1 0,1 1 0,-1-1 0,0 0 0,0 1 0,-1-1 0,1 1 0,-1 0 0,1 0 0,-1 0 0,0 1 0,0 0 0,-9-4 0,9 4 0,1 1 0,-1 0 0,0 1 0,0-1 0,0 1 0,0-1 0,0 1 0,0 0 0,1 1 0,-1-1 0,0 1 0,0 0 0,0-1 0,0 2 0,1-1 0,-1 0 0,0 1 0,1 0 0,-1 0 0,1 0 0,0 0 0,0 0 0,0 1 0,-4 2 0,-3 5 0,1 0 0,0 1 0,0 0 0,1 1 0,1-1 0,-13 26 0,17-31 0,0 1 0,1 0 0,0-1 0,0 1 0,0 0 0,1 0 0,0 1 0,0-1 0,1 0 0,0 0 0,0 0 0,1 1 0,0-1 0,0 0 0,3 8 0,-3-12 0,0-1 0,0 1 0,0-1 0,1 1 0,-1-1 0,1 1 0,0-1 0,-1 0 0,1 0 0,0 0 0,0 0 0,1 0 0,-1-1 0,0 1 0,1 0 0,-1-1 0,1 0 0,-1 1 0,1-1 0,-1 0 0,1-1 0,0 1 0,0 0 0,-1-1 0,1 1 0,0-1 0,0 0 0,0 0 0,-1 0 0,1 0 0,0-1 0,3 0 0,2 0 0,1-1 0,-1-1 0,0 1 0,0-1 0,0 0 0,0-1 0,-1 0 0,1 0 0,10-8 0,-2-2 0,-1 0 0,-1-1 0,0-1 0,-1 0 0,-1-1 0,0 0 0,-1-1 0,14-31 0,-9 10 0,-1-1 0,-2 0 0,9-50 0,-20 78 0,-3 12 0,-5 20 0,-35 244-1365,33-185-5461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9.367"/>
    </inkml:context>
    <inkml:brush xml:id="br0">
      <inkml:brushProperty name="width" value="0.05" units="cm"/>
      <inkml:brushProperty name="height" value="0.05" units="cm"/>
      <inkml:brushProperty name="color" value="#FFFFFF"/>
    </inkml:brush>
  </inkml:definitions>
  <inkml:trace contextRef="#ctx0" brushRef="#br0">136 10 24575,'-36'-5'0,"31"4"0,0-1 0,-1 2 0,1-1 0,-1 1 0,-8 0 0,11 0 0,1 1 0,0-1 0,0 1 0,0-1 0,0 1 0,0 0 0,0 0 0,0 0 0,0 1 0,0-1 0,0 0 0,0 1 0,1-1 0,-1 1 0,0-1 0,1 1 0,0 0 0,-2 2 0,0 2 0,0 0 0,0 0 0,0 0 0,1 0 0,0 1 0,1-1 0,-1 1 0,1 0 0,1-1 0,-1 1 0,1 0 0,1 11 0,2 13 0,10 43 0,-9-58 0,99 361-286,-62-248 81,40 222 1,-76-317 226,-2 1 0,-2 0 0,-1-1 0,-6 56 0,3-69-175,-2 0 1,0 0 0,-1 0-1,-1-1 1,-1 0-1,-1 0 1,0-1-1,-18 26 1,-29 29-6082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9.699"/>
    </inkml:context>
    <inkml:brush xml:id="br0">
      <inkml:brushProperty name="width" value="0.05" units="cm"/>
      <inkml:brushProperty name="height" value="0.05" units="cm"/>
      <inkml:brushProperty name="color" value="#FFFFFF"/>
    </inkml:brush>
  </inkml:definitions>
  <inkml:trace contextRef="#ctx0" brushRef="#br0">95 1 24575,'-3'3'0,"-4"9"0,-3 13 0,-4 13 0,-2 15 0,2 16 0,0 14 0,2 17 0,7 12 0,7 11 0,8 4 0,10 3 0,9-1 0,9-5 0,10-11 0,12-10 0,-5-23-8191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2.094"/>
    </inkml:context>
    <inkml:brush xml:id="br0">
      <inkml:brushProperty name="width" value="0.05" units="cm"/>
      <inkml:brushProperty name="height" value="0.05" units="cm"/>
      <inkml:brushProperty name="color" value="#FFFFFF"/>
    </inkml:brush>
  </inkml:definitions>
  <inkml:trace contextRef="#ctx0" brushRef="#br0">1 93 24575,'0'-3'0,"0"-4"0,3-3 0,7-1 0,7-1 0,8 2 0,7 2 0,8 0 0,8 0 0,6 0 0,-7 1-8191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8.527"/>
    </inkml:context>
    <inkml:brush xml:id="br0">
      <inkml:brushProperty name="width" value="0.05" units="cm"/>
      <inkml:brushProperty name="height" value="0.05" units="cm"/>
      <inkml:brushProperty name="color" value="#FFFFFF"/>
    </inkml:brush>
  </inkml:definitions>
  <inkml:trace contextRef="#ctx0" brushRef="#br0">15 70 24575,'21'-26'0,"-15"18"0,1 0 0,0 1 0,12-12 0,-19 19 0,1 0 0,-1 0 0,0 0 0,0 0 0,0 0 0,0-1 0,1 1 0,-1 0 0,0 0 0,0 0 0,0 0 0,1 0 0,-1 0 0,0 0 0,0 0 0,0 0 0,1 0 0,-1 0 0,0 0 0,0 0 0,0 0 0,1 0 0,-1 0 0,0 0 0,0 0 0,0 0 0,1 0 0,-1 0 0,0 0 0,0 0 0,0 1 0,1-1 0,-1 0 0,0 0 0,0 0 0,0 0 0,0 0 0,1 1 0,-1-1 0,0 0 0,0 0 0,0 0 0,0 0 0,0 1 0,0-1 0,0 0 0,0 0 0,0 0 0,0 1 0,1-1 0,-1 0 0,0 1 0,1 12 0,-1-11 0,-13 466 24,-1-221-196,-30 1861-592,46-1860 659,-4 311 992,-12-378-757,27-260-1495,-6 28-5461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9.672"/>
    </inkml:context>
    <inkml:brush xml:id="br0">
      <inkml:brushProperty name="width" value="0.05" units="cm"/>
      <inkml:brushProperty name="height" value="0.05" units="cm"/>
      <inkml:brushProperty name="color" value="#FFFFFF"/>
    </inkml:brush>
  </inkml:definitions>
  <inkml:trace contextRef="#ctx0" brushRef="#br0">0 34 24575,'6'-5'0,"0"1"0,1-1 0,-1 1 0,1 0 0,-1 1 0,14-5 0,-19 7 0,1 1 0,-1 0 0,0 0 0,1 0 0,-1 1 0,0-1 0,0 0 0,1 0 0,-1 1 0,0-1 0,0 0 0,0 1 0,1 0 0,-1-1 0,0 1 0,0 0 0,0-1 0,0 1 0,0 0 0,1 1 0,20 24 0,-12-14 0,105 107 0,-75-81 0,-1 2 0,66 91 0,20 92 0,-17 13 0,-75-160 0,-32-73 0,308 715 0,-50 21 0,-204-547 0,66 226 0,27-9 0,-133-376 0,-10-24 0,0 1 0,-1 0 0,0 0 0,-1 0 0,0 0 0,0 1 0,-1-1 0,1 20 0,-4-2 0,0-13 0,1 0 0,0 0 0,4 24 0,-4-36 0,1 0 0,0 0 0,-1 0 0,1 0 0,0-1 0,0 1 0,1 0 0,-1-1 0,0 1 0,1-1 0,0 1 0,0-1 0,-1 0 0,1 1 0,0-1 0,1 0 0,-1 0 0,0-1 0,1 1 0,-1 0 0,1-1 0,-1 0 0,1 1 0,3 0 0,5-1-1365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00.175"/>
    </inkml:context>
    <inkml:brush xml:id="br0">
      <inkml:brushProperty name="width" value="0.05" units="cm"/>
      <inkml:brushProperty name="height" value="0.05" units="cm"/>
      <inkml:brushProperty name="color" value="#FFFFFF"/>
    </inkml:brush>
  </inkml:definitions>
  <inkml:trace contextRef="#ctx0" brushRef="#br0">36 0 24575,'-3'0'0,"-1"1"0,1-1 0,0 1 0,0 0 0,0 0 0,0 0 0,0 0 0,0 0 0,-4 3 0,44-5 0,449-5-754,4 39 0,996 125-1894,-416-39 2563,-1054-117 8,496 33-728,-497-34 1022,22-2 258,-35 1-423,0 0 1,0 0-1,0 0 1,0-1-1,-1 1 1,1-1-1,0 1 1,0-1-1,0 0 1,-1 0-1,1 0 1,0 0-1,1-1 1,-2 1-3,-1 1 1,0-1-1,0 1 0,1-1 1,-1 1-1,0-1 0,0 1 1,0-1-1,0 0 0,0 1 1,0-1-1,0 1 1,0-1-1,0 1 0,0-1 1,0 1-1,0-1 0,-1 1 1,1-1-1,0 1 0,0-1 1,0 1-1,-1-1 1,1 1-1,0-1 0,-1 1 1,1-1-1,0 1 0,-1 0 1,1-1-1,-1 1 1,1 0-1,0-1 0,-1 1 1,1 0-1,-1-1 0,1 1 1,-1 0-1,-23-15 294,23 15-308,-118-50-219,49 24-6473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01.447"/>
    </inkml:context>
    <inkml:brush xml:id="br0">
      <inkml:brushProperty name="width" value="0.05" units="cm"/>
      <inkml:brushProperty name="height" value="0.05" units="cm"/>
      <inkml:brushProperty name="color" value="#FFFFFF"/>
    </inkml:brush>
  </inkml:definitions>
  <inkml:trace contextRef="#ctx0" brushRef="#br0">54 205 24575,'-1'-2'0,"0"0"0,1 0 0,-1 0 0,0 0 0,0 1 0,-1-1 0,1 0 0,0 0 0,-3-2 0,-7-11 0,10 13 0,0 0 0,1 1 0,-1-1 0,1 0 0,-1 0 0,1 1 0,-1-1 0,1 0 0,0 0 0,0 0 0,0 0 0,0 0 0,0 1 0,1-1 0,-1 0 0,0 0 0,1 0 0,-1 1 0,1-1 0,1-3 0,0 3 0,0 0 0,-1 0 0,1 0 0,0 0 0,0 0 0,1 0 0,-1 1 0,0-1 0,1 1 0,-1-1 0,1 1 0,3-1 0,6-2 0,0 0 0,1 1 0,-1 1 0,25-1 0,-19 2 0,1 1 0,-1 1 0,1 1 0,-1 0 0,0 2 0,0 0 0,0 1 0,-1 1 0,1 0 0,-1 1 0,29 18 0,-42-23 0,-1 1 0,1 0 0,-1 0 0,1 0 0,-1 0 0,0 0 0,0 1 0,0-1 0,-1 1 0,1 0 0,-1 0 0,0 0 0,0 0 0,2 6 0,-4-7 0,1 0 0,0-1 0,-1 1 0,0 0 0,0 0 0,0 0 0,0 0 0,0 0 0,-1 0 0,1 0 0,-1 0 0,1 0 0,-1-1 0,0 1 0,-1 0 0,1 0 0,0-1 0,-1 1 0,1-1 0,-1 1 0,0-1 0,-3 4 0,-4 2 0,1-1 0,-2 0 0,1 0 0,-1-1 0,1 0 0,-2-1 0,1 0 0,-1-1 0,-19 6 0,6-3 0,-1-2 0,1-1 0,-37 2 0,49-6 0,0 0 0,0 0 0,0-2 0,-1 1 0,1-1 0,1-1 0,-16-5 0,24 7 0,0 0 0,-1-1 0,1 1 0,0-1 0,0 1 0,0-1 0,1 0 0,-1 0 0,0 0 0,1 0 0,-1-1 0,1 1 0,0-1 0,0 1 0,0-1 0,0 0 0,0 0 0,1 0 0,-1 0 0,1 0 0,0 0 0,-1 0 0,2-1 0,-1 1 0,0 0 0,1 0 0,-1-1 0,1 1 0,0-1 0,0-3 0,3-6 0,-1 0 0,2 1 0,-1-1 0,2 1 0,0 0 0,8-15 0,-2 7 0,1 2 0,26-34 0,-32 45 0,0 1 0,0-1 0,0 1 0,1 1 0,0-1 0,0 1 0,1 0 0,-1 1 0,16-7 0,-18 9 0,1 1 0,-1-1 0,0 1 0,1 0 0,-1 1 0,1 0 0,-1-1 0,1 2 0,0-1 0,-1 1 0,0-1 0,1 2 0,-1-1 0,1 0 0,-1 1 0,10 5 0,-4-1 0,1 1 0,-1 0 0,0 1 0,0 0 0,-1 1 0,0 0 0,-1 0 0,0 1 0,0 0 0,9 16 0,-13-18 0,0 1 0,0-1 0,-1 1 0,0 0 0,0 0 0,-1 1 0,-1-1 0,0 1 0,0-1 0,0 1 0,-1 0 0,-1 0 0,0-1 0,-2 19 0,1-22 0,0-1 0,-1 0 0,1 1 0,-1-1 0,-1 0 0,1 0 0,-1 0 0,1-1 0,-1 1 0,-1-1 0,1 1 0,-7 6 0,4-6 0,-1 1 0,0-1 0,0 0 0,0 0 0,-1-1 0,0 0 0,-12 4 0,6-3 0,0-1 0,-1 0 0,0-2 0,1 1 0,-1-2 0,0 0 0,0-1 0,0 0 0,-15-3 0,24 2 0,0 0 0,1 0 0,-1 0 0,1-1 0,-1 0 0,1 0 0,0 0 0,0-1 0,0 1 0,0-1 0,1-1 0,-1 1 0,1-1 0,-5-4 0,6 5 0,1-1 0,0 1 0,-1-1 0,1 0 0,0 0 0,1 0 0,-1 0 0,1 0 0,0 0 0,0-1 0,0 1 0,0 0 0,1-1 0,0 1 0,0 0 0,0-1 0,0 1 0,2-8 0,0 0 0,1 1 0,0 0 0,1 0 0,0 0 0,1 1 0,0-1 0,0 1 0,1 0 0,1 1 0,-1-1 0,2 1 0,14-14 0,-19 19 0,1 1 0,0 0 0,0 0 0,0 0 0,0 0 0,1 1 0,-1-1 0,1 1 0,0 0 0,-1 1 0,1-1 0,0 1 0,0 0 0,0 0 0,0 0 0,0 1 0,0 0 0,1 0 0,-1 0 0,0 1 0,0-1 0,0 1 0,0 0 0,0 1 0,-1-1 0,1 1 0,0 0 0,-1 0 0,1 1 0,8 5 0,-7-3 0,1 0 0,-1 0 0,0 1 0,0 0 0,-1 0 0,0 0 0,0 1 0,0 0 0,-1 0 0,0 0 0,0 0 0,0 1 0,-1 0 0,-1-1 0,1 1 0,1 12 0,-3-15 0,-1 0 0,1 0 0,-1 0 0,0 0 0,0 0 0,-1 1 0,0-1 0,0 0 0,0 0 0,0 0 0,-1-1 0,0 1 0,0 0 0,0-1 0,0 1 0,-1-1 0,0 1 0,0-1 0,0 0 0,0 0 0,-1-1 0,0 1 0,1-1 0,-1 0 0,0 0 0,-1 0 0,-5 3 0,1-1 0,-1-1 0,0-1 0,0 1 0,0-1 0,-1-1 0,1 0 0,0-1 0,-1 0 0,-15 0 0,19-1 0,0 0 0,-1-1 0,1 0 0,0 0 0,1 0 0,-1-1 0,0 0 0,0-1 0,1 1 0,-1-1 0,1 0 0,0-1 0,0 0 0,-11-8 0,15 10 0,0 0 0,0-1 0,0 1 0,0-1 0,1 1 0,-1-1 0,1 1 0,0-1 0,-1 0 0,1 0 0,1 1 0,-1-1 0,0 0 0,1 0 0,-1 0 0,1 0 0,0-3 0,0 1 0,1 0 0,-1 0 0,1 1 0,1-1 0,-1 0 0,1 1 0,-1-1 0,1 1 0,5-8 0,-2 4 0,1 0 0,-1 0 0,2 1 0,-1 0 0,1 0 0,0 1 0,0 0 0,1 0 0,0 1 0,10-6 0,-15 9-136,1 1-1,-1 0 1,0-1-1,0 1 1,1 1-1,-1-1 1,1 1-1,-1-1 0,6 1 1,7 2-6690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02.137"/>
    </inkml:context>
    <inkml:brush xml:id="br0">
      <inkml:brushProperty name="width" value="0.05" units="cm"/>
      <inkml:brushProperty name="height" value="0.05" units="cm"/>
      <inkml:brushProperty name="color" value="#FFFFFF"/>
    </inkml:brush>
  </inkml:definitions>
  <inkml:trace contextRef="#ctx0" brushRef="#br0">8 14 24575,'0'-3'0,"-3"-1"0,-1-2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04.154"/>
    </inkml:context>
    <inkml:brush xml:id="br0">
      <inkml:brushProperty name="width" value="0.05" units="cm"/>
      <inkml:brushProperty name="height" value="0.05" units="cm"/>
      <inkml:brushProperty name="color" value="#FFFFFF"/>
    </inkml:brush>
  </inkml:definitions>
  <inkml:trace contextRef="#ctx0" brushRef="#br0">1 0 24575,'1'4'0,"0"-1"0,0 0 0,0 0 0,0 0 0,1 0 0,0 0 0,-1 0 0,1-1 0,0 1 0,0-1 0,1 1 0,3 3 0,3 4 0,13 19 0,-1 1 0,-1 1 0,-2 1 0,-1 1 0,-1 0 0,-2 1 0,-2 1 0,9 36 0,-20-65 0,0-1 0,0 0 0,-1 0 0,1 1 0,-1-1 0,0 1 0,-1-1 0,1 0 0,-1 1 0,0-1 0,0 0 0,-1 0 0,0 0 0,0 0 0,0 0 0,-5 8 0,3-7 0,0-1 0,-1 1 0,0-1 0,0-1 0,0 1 0,0-1 0,-1 1 0,0-1 0,0-1 0,0 1 0,0-1 0,-10 3 0,1-1-682,-31 7-1,20-8-6143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04.639"/>
    </inkml:context>
    <inkml:brush xml:id="br0">
      <inkml:brushProperty name="width" value="0.05" units="cm"/>
      <inkml:brushProperty name="height" value="0.05" units="cm"/>
      <inkml:brushProperty name="color" value="#FFFFFF"/>
    </inkml:brush>
  </inkml:definitions>
  <inkml:trace contextRef="#ctx0" brushRef="#br0">27 15 24575,'-22'-13'0,"17"11"0,16 9 0,16 7 0,0 2 0,-1 1 0,-1 0 0,39 38 0,-56-47 0,0 0 0,-1 1 0,0 1 0,-1-1 0,0 1 0,9 20 0,-12-23 0,-1 0 0,0 0 0,0 0 0,-1 0 0,1 0 0,-2 1 0,1-1 0,-1 0 0,0 1 0,-1-1 0,-2 15 0,1-15 27,-1 0-1,1 1 0,-1-1 0,-1 0 1,1 0-1,-1-1 0,0 1 0,-1-1 1,0 0-1,0 0 0,0 0 0,-8 6 1,1-1-369,-1-1 1,-1-1 0,0 0-1,-24 11 1,-8 0-6485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0.684"/>
    </inkml:context>
    <inkml:brush xml:id="br0">
      <inkml:brushProperty name="width" value="0.05" units="cm"/>
      <inkml:brushProperty name="height" value="0.05" units="cm"/>
      <inkml:brushProperty name="color" value="#FFFFFF"/>
    </inkml:brush>
  </inkml:definitions>
  <inkml:trace contextRef="#ctx0" brushRef="#br0">68 155 24575,'1'-14'0,"1"1"0,0-1 0,0 0 0,2 1 0,-1 0 0,2 0 0,0 0 0,0 0 0,9-14 0,-27 55 0,0 1 0,2 0 0,-9 37 0,-17 102 0,31-133 0,1 0 0,-1 60 0,6-85 0,1-1 0,-1 0 0,2 1 0,-1-1 0,1 0 0,0 0 0,1 0 0,0 0 0,1 0 0,0-1 0,0 1 0,1-1 0,0 0 0,0 0 0,9 9 0,-11-13 0,1-1 0,0 1 0,-1-1 0,1 0 0,1 0 0,-1-1 0,0 1 0,0-1 0,1 0 0,0 0 0,-1-1 0,1 1 0,0-1 0,0 0 0,0 0 0,-1-1 0,1 0 0,0 1 0,0-1 0,0-1 0,0 1 0,0-1 0,0 0 0,0 0 0,-1 0 0,6-3 0,0 0 0,-1-1 0,0 0 0,0-1 0,0 0 0,0 0 0,-1-1 0,0 0 0,-1 0 0,1-1 0,-1 0 0,7-11 0,-1-1 0,-1-1 0,-1-1 0,0 0 0,-2-1 0,-1 0 0,8-33 0,-5 4 0,9-98 0,-19 135 0,0-1 0,-3-28 0,-1 34 0,-1 14 0,-1 17 0,2 9 0,1 0 0,2 0 0,1 1 0,9 54 0,-8-71 0,1 0 0,1 0 0,0 0 0,1-1 0,0 0 0,1 0 0,1 0 0,0-1 0,0 0 0,1 0 0,1-1 0,15 16 0,-20-23 0,1 0 0,-1-1 0,1 1 0,0-1 0,0 0 0,1 0 0,-1-1 0,0 0 0,1 0 0,-1 0 0,1 0 0,0-1 0,0 0 0,0-1 0,6 1 0,-7-1 0,0 0 0,-1-1 0,1 0 0,-1 0 0,1 0 0,-1 0 0,0-1 0,1 0 0,-1 0 0,0 0 0,0 0 0,0 0 0,0-1 0,-1 0 0,1 0 0,-1 0 0,1 0 0,-1-1 0,5-6 0,2-6 0,0-1 0,-1 0 0,-1-1 0,0 1 0,-2-2 0,0 1 0,7-39 0,-8 24 0,-1 0 0,-2 0 0,-3-61 0,-1 75 0,-7-35 0,8 49 0,0 0 0,-1 0 0,0 1 0,0-1 0,0 0 0,0 1 0,-1-1 0,1 1 0,-1 0 0,0 0 0,-1 0 0,-3-3 0,6 6-50,0 0-1,0 0 1,0 0-1,0 1 0,0-1 1,0 1-1,0-1 1,-1 1-1,1-1 1,0 1-1,0 0 0,-1-1 1,1 1-1,0 0 1,0 0-1,-1 0 1,1 0-1,0 0 0,0 0 1,-1 1-1,1-1 1,0 0-1,0 0 1,-1 1-1,1-1 1,-2 2-1,-13 8-6775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1.095"/>
    </inkml:context>
    <inkml:brush xml:id="br0">
      <inkml:brushProperty name="width" value="0.05" units="cm"/>
      <inkml:brushProperty name="height" value="0.05" units="cm"/>
      <inkml:brushProperty name="color" value="#FFFFFF"/>
    </inkml:brush>
  </inkml:definitions>
  <inkml:trace contextRef="#ctx0" brushRef="#br0">85 395 24575,'-15'0'0,"11"1"0,-1-1 0,1 1 0,0-1 0,0-1 0,-1 1 0,1-1 0,0 1 0,0-1 0,0 0 0,-8-4 0,12 2 0,8 1 0,9-1 0,32 0 0,-16 2 0,-1-1 0,57-13 0,-81 14 0,0-1 0,-1-1 0,1 1 0,-1-1 0,0-1 0,0 0 0,0 1 0,0-2 0,-1 1 0,0-1 0,1 0 0,-2-1 0,1 1 0,-1-1 0,0 0 0,8-11 0,-10 11 0,0 0 0,-1 1 0,0-1 0,0 0 0,0 0 0,0-1 0,-1 1 0,0 0 0,-1 0 0,1-1 0,-1 1 0,0 0 0,-1-1 0,0-6 0,-1 5 0,0-1 0,-1 1 0,0-1 0,0 1 0,-1 0 0,0 0 0,-1 0 0,1 1 0,-10-11 0,9 10 0,-2 1 0,1 0 0,-1 0 0,0 1 0,0 0 0,-1 0 0,0 1 0,0 0 0,0 0 0,-1 1 0,0 0 0,1 1 0,-1-1 0,0 2 0,-1-1 0,1 1 0,0 1 0,-1 0 0,-15 0 0,19 1 0,1 1 0,-1 0 0,0 1 0,0-1 0,1 1 0,-1 0 0,1 0 0,0 1 0,-1 0 0,1 0 0,0 0 0,1 0 0,-9 8 0,7-5 0,0 1 0,0 0 0,0 1 0,1-1 0,0 1 0,1 0 0,0 1 0,-4 9 0,2-2 0,1 0 0,1 1 0,1-1 0,0 1 0,1 0 0,1 0 0,1 0 0,0 0 0,3 21 0,-1-23-68,1-1 0,0 0-1,1 0 1,1-1 0,0 1 0,1-1-1,0 0 1,1-1 0,0 1 0,1-1-1,1-1 1,0 1 0,0-1 0,1-1-1,0 0 1,1 0 0,0-1-1,1-1 1,21 13 0,7-1-6758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1.511"/>
    </inkml:context>
    <inkml:brush xml:id="br0">
      <inkml:brushProperty name="width" value="0.05" units="cm"/>
      <inkml:brushProperty name="height" value="0.05" units="cm"/>
      <inkml:brushProperty name="color" value="#FFFFFF"/>
    </inkml:brush>
  </inkml:definitions>
  <inkml:trace contextRef="#ctx0" brushRef="#br0">89 187 24575,'0'-30'0,"-1"0"0,-2-1 0,-10-48 0,6 63 0,7 15 0,0 1 0,0 0 0,-1 0 0,1 0 0,0 0 0,0 0 0,0 0 0,0 0 0,-1 0 0,1 0 0,0 0 0,0 0 0,0 0 0,0 0 0,-1 0 0,1 0 0,0 0 0,0 0 0,0 0 0,0 0 0,0 0 0,-1 1 0,1-1 0,0 0 0,0 0 0,0 0 0,0 0 0,0 0 0,-1 0 0,1 0 0,0 1 0,0-1 0,0 0 0,0 0 0,0 0 0,0 0 0,0 0 0,0 1 0,0-1 0,0 0 0,-1 0 0,1 0 0,0 0 0,0 1 0,0-1 0,-7 34 0,-17 274 0,13-109 0,-5-6 0,21-207 0,1 1 0,1-1 0,9-14 0,-12 21 0,6-10 0,0 1 0,1 0 0,1 0 0,1 2 0,0-1 0,23-18 0,-31 29 0,0 0 0,0 1 0,1-1 0,-1 1 0,1 0 0,0 1 0,0 0 0,0 0 0,0 0 0,10-1 0,-12 2 0,0 1 0,1 0 0,-1 1 0,0-1 0,0 1 0,1 0 0,-1 0 0,0 0 0,0 0 0,0 1 0,0-1 0,0 1 0,-1 0 0,1 1 0,-1-1 0,1 0 0,3 5 0,-1-2 0,-1 0 0,0 1 0,-1 0 0,1 0 0,-1 0 0,0 0 0,-1 1 0,0 0 0,0-1 0,0 1 0,-1 0 0,1 1 0,-2-1 0,1 0 0,-1 0 0,0 1 0,-1-1 0,0 15 0,-1-17 0,1 1 0,-1 0 0,0-1 0,0 1 0,-1-1 0,1 0 0,-1 1 0,0-1 0,-1 0 0,1 0 0,-1 0 0,0 0 0,-1-1 0,1 1 0,-1-1 0,1 0 0,-1 0 0,-1 0 0,1 0 0,0-1 0,-1 0 0,0 0 0,0 0 0,0 0 0,-7 2 0,-1-1 43,0 0 0,-1-2-1,1 1 1,0-2 0,-1 0-1,0 0 1,-18-2 0,26 1-133,0-1 0,0 0 0,0 0 0,0 0 0,1 0 1,-1-1-1,0 0 0,1-1 0,-1 1 0,1-1 1,-1 0-1,1 0 0,0-1 0,1 1 0,-1-1 0,0 0 1,1 0-1,-6-9 0,-1-7-6736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2.442"/>
    </inkml:context>
    <inkml:brush xml:id="br0">
      <inkml:brushProperty name="width" value="0.05" units="cm"/>
      <inkml:brushProperty name="height" value="0.05" units="cm"/>
      <inkml:brushProperty name="color" value="#FFFFFF"/>
    </inkml:brush>
  </inkml:definitions>
  <inkml:trace contextRef="#ctx0" brushRef="#br0">470 230 24575,'1'-14'0,"1"-1"0,0 1 0,1-1 0,6-15 0,-6 19 0,0 1 0,0-1 0,-1-1 0,0 1 0,-1 0 0,0 0 0,-2-22 0,1 32 0,-1-1 0,1 1 0,-1-1 0,1 0 0,-1 1 0,0-1 0,1 1 0,-1 0 0,0-1 0,0 1 0,0-1 0,0 1 0,0 0 0,-1 0 0,1 0 0,0 0 0,0 0 0,-1 0 0,1 0 0,-1 0 0,1 0 0,-1 1 0,1-1 0,-1 0 0,1 1 0,-1 0 0,0-1 0,1 1 0,-1 0 0,0 0 0,1 0 0,-1 0 0,0 0 0,1 0 0,-4 1 0,-3 0 0,1 0 0,0 1 0,0 0 0,0 0 0,0 0 0,-12 7 0,10-4 0,1 0 0,-1 1 0,1-1 0,1 1 0,-1 1 0,1 0 0,1 0 0,-1 0 0,1 1 0,0 0 0,1 0 0,0 0 0,0 1 0,0 0 0,1 0 0,-4 16 0,5-13 0,1 0 0,0 0 0,1 1 0,0-1 0,1 0 0,0 0 0,1 1 0,1-1 0,0 0 0,0 0 0,1 0 0,1-1 0,5 13 0,3 1 0,1-1 0,2 0 0,0-1 0,22 26 0,11 15 0,-46-61 0,0 0 0,0 1 0,0-1 0,0 1 0,-1-1 0,1 1 0,-1 0 0,0-1 0,1 8 0,-2-9 0,0-1 0,0 0 0,0 1 0,0-1 0,0 0 0,-1 1 0,1-1 0,-1 0 0,1 1 0,-1-1 0,1 0 0,-1 0 0,0 0 0,1 0 0,-1 1 0,0-1 0,0 0 0,0 0 0,0 0 0,0 0 0,0-1 0,0 1 0,0 0 0,0 0 0,0-1 0,-1 1 0,1-1 0,0 1 0,0-1 0,-3 1 0,-6 2 0,0-1 0,0 0 0,-1-1 0,1 0 0,-1 0 0,1-1 0,-1-1 0,-14-2 0,-86-21 0,86 18 0,-101-29-1365,72 19-5461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1.905"/>
    </inkml:context>
    <inkml:brush xml:id="br0">
      <inkml:brushProperty name="width" value="0.05" units="cm"/>
      <inkml:brushProperty name="height" value="0.05" units="cm"/>
      <inkml:brushProperty name="color" value="#FFFFFF"/>
    </inkml:brush>
  </inkml:definitions>
  <inkml:trace contextRef="#ctx0" brushRef="#br0">14 52 24575,'3'-6'0,"0"0"0,1 1 0,0 0 0,1 0 0,-1 0 0,1 0 0,0 1 0,8-7 0,-13 11 0,0 0 0,0 0 0,0 0 0,0 0 0,1 0 0,-1 0 0,0 0 0,0 0 0,0 0 0,0 1 0,0-1 0,0 0 0,1 0 0,-1 0 0,0 0 0,0 0 0,0 0 0,0 0 0,0 0 0,0 0 0,0 0 0,1 1 0,-1-1 0,0 0 0,0 0 0,0 0 0,0 0 0,0 0 0,0 0 0,0 0 0,0 1 0,0-1 0,0 0 0,0 0 0,0 0 0,0 0 0,0 0 0,0 1 0,0-1 0,0 0 0,0 0 0,0 0 0,0 0 0,0 0 0,0 1 0,0-1 0,0 0 0,0 0 0,0 0 0,0 0 0,-2 10 0,-33 200 0,30-159 0,2-1 0,5 64 0,19 59 0,1 15 0,-22-184 0,0 0 0,0-1 0,-1 1 0,1-1 0,-1 1 0,0-1 0,0 1 0,0-1 0,-3 7 0,4-9 0,0-1 0,-1 1 0,1-1 0,0 1 0,-1-1 0,1 0 0,0 1 0,-1-1 0,1 1 0,-1-1 0,1 0 0,-1 1 0,1-1 0,-1 0 0,1 0 0,-1 1 0,1-1 0,-1 0 0,1 0 0,-1 0 0,1 1 0,-1-1 0,1 0 0,-1 0 0,0 0 0,0-1 0,-1 1 0,1-1 0,0 1 0,0-1 0,0 0 0,0 1 0,0-1 0,0 0 0,0 0 0,0 0 0,0 0 0,0 0 0,0 0 0,1 0 0,-1 0 0,-1-1 0,-1-5 0,-1 0 0,1 0 0,0 0 0,1 0 0,0-1 0,0 1 0,1-1 0,-1 1 0,2-1 0,-1 0 0,1 1 0,0-1 0,1 0 0,1-7 0,1-8 0,2 1 0,1 0 0,12-32 0,-11 37 0,1 0 0,0 1 0,2-1 0,0 1 0,21-26 0,-26 36 0,1 0 0,-1 0 0,1 1 0,0 0 0,0 0 0,1 0 0,-1 1 0,1 0 0,0 0 0,0 0 0,1 1 0,-1 0 0,1 1 0,-1 0 0,1 0 0,9-1 0,-13 3 0,0 0 0,0 0 0,0 1 0,0-1 0,0 1 0,-1 0 0,1 0 0,0 0 0,-1 1 0,1-1 0,-1 1 0,1 0 0,-1 0 0,0 0 0,0 0 0,0 1 0,0-1 0,0 1 0,0 0 0,-1 0 0,1 0 0,-1 0 0,0 0 0,0 1 0,0-1 0,0 1 0,2 6 0,1 6 0,0-1 0,-1 1 0,0 0 0,-1 0 0,0 22 0,-3 169-1234,0-204 1103,-1 22-6695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2.289"/>
    </inkml:context>
    <inkml:brush xml:id="br0">
      <inkml:brushProperty name="width" value="0.05" units="cm"/>
      <inkml:brushProperty name="height" value="0.05" units="cm"/>
      <inkml:brushProperty name="color" value="#FFFFFF"/>
    </inkml:brush>
  </inkml:definitions>
  <inkml:trace contextRef="#ctx0" brushRef="#br0">99 149 24575,'2'-2'0,"-1"1"0,0-1 0,0 1 0,0-1 0,0 0 0,0 0 0,0 1 0,0-1 0,-1 0 0,1 0 0,-1 0 0,1 0 0,-1 0 0,0 0 0,0 0 0,1 0 0,-2 0 0,1 0 0,0 0 0,0 0 0,0 0 0,-1 0 0,1 0 0,-1 1 0,0-1 0,-1-2 0,2 3 0,-1 0 0,1 0 0,-1 0 0,0 0 0,0 0 0,0 0 0,0 0 0,1 0 0,-1 1 0,0-1 0,0 0 0,0 1 0,-1-1 0,1 1 0,0-1 0,0 1 0,0-1 0,0 1 0,0 0 0,-1-1 0,1 1 0,0 0 0,0 0 0,-1 0 0,1 0 0,0 0 0,0 0 0,0 0 0,-1 1 0,1-1 0,0 0 0,0 1 0,0-1 0,0 1 0,-1-1 0,1 1 0,0-1 0,0 1 0,0 0 0,0 0 0,0-1 0,0 2 0,-4 2 0,1 0 0,0 1 0,0-1 0,0 1 0,1 0 0,-1 0 0,1 0 0,1 1 0,-1-1 0,1 0 0,-3 7 0,1 3 0,0 0 0,0 0 0,-1 18 0,4-22 0,1 1 0,1 0 0,0-1 0,0 1 0,1 0 0,0-1 0,1 0 0,0 1 0,1-1 0,1 0 0,-1-1 0,2 1 0,-1-1 0,12 15 0,-12-18 0,0-1 0,0 0 0,0 0 0,1 0 0,0-1 0,0 0 0,0 0 0,1 0 0,-1-1 0,1 0 0,0 0 0,0-1 0,1 0 0,-1 0 0,1 0 0,0-1 0,-1-1 0,1 1 0,0-1 0,0 0 0,0-1 0,10 0 0,-15-1 0,1 1 0,0-1 0,0 0 0,-1 0 0,1 0 0,0 0 0,-1-1 0,1 1 0,-1-1 0,0 0 0,0 0 0,1 0 0,-1-1 0,-1 1 0,1-1 0,5-5 0,-5 3 0,0 0 0,0 0 0,0 0 0,-1 0 0,1-1 0,-1 1 0,0-1 0,-1 0 0,2-11 0,-1 0 0,-2 1 0,0-1 0,0 0 0,-2 0 0,0 1 0,-8-30 0,3 24 0,0 1 0,-2-1 0,0 2 0,-19-31 0,19 37 0,0 1 0,-1 0 0,0 0 0,-1 1 0,0 1 0,-1 0 0,-15-11 0,25 20 0,1 1 0,0 1 0,-1-1 0,1 0 0,-1 0 0,0 0 0,1 1 0,-1-1 0,0 1 0,-2-1 0,4 1 0,0 0 0,-1 0 0,1 0 0,0 0 0,-1 0 0,1 0 0,-1 0 0,1 0 0,0 0 0,-1 1 0,1-1 0,0 0 0,-1 0 0,1 0 0,0 0 0,-1 1 0,1-1 0,0 0 0,-1 0 0,1 1 0,0-1 0,0 0 0,-1 0 0,1 1 0,0-1 0,0 0 0,0 1 0,-1 0 0,1 0 0,0 1 0,0-1 0,0 1 0,0-1 0,0 1 0,0-1 0,1 1 0,-1-1 0,0 1 0,1-1 0,-1 1 0,1-1 0,0 0 0,-1 1 0,1-1 0,0 0 0,0 0 0,0 1 0,0-1 0,0 0 0,1 1 0,7 6-455,0 0 0,20 13 0,-3-4-6371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2.649"/>
    </inkml:context>
    <inkml:brush xml:id="br0">
      <inkml:brushProperty name="width" value="0.05" units="cm"/>
      <inkml:brushProperty name="height" value="0.05" units="cm"/>
      <inkml:brushProperty name="color" value="#FFFFFF"/>
    </inkml:brush>
  </inkml:definitions>
  <inkml:trace contextRef="#ctx0" brushRef="#br0">126 178 24575,'4'0'0,"0"0"0,0-1 0,0 1 0,0-1 0,0 0 0,0 1 0,0-2 0,0 1 0,0 0 0,-1-1 0,1 0 0,4-2 0,-7 3 0,0 0 0,0-1 0,1 1 0,-1 0 0,0 0 0,0-1 0,-1 1 0,1-1 0,0 1 0,0 0 0,-1-1 0,1 1 0,-1-1 0,1 0 0,-1 1 0,0-1 0,1 1 0,-1-1 0,0 0 0,0 1 0,0-1 0,-1 0 0,1 1 0,0-1 0,0 1 0,-1-1 0,1 0 0,-1 1 0,0-1 0,1 1 0,-1-1 0,0 1 0,-1-2 0,1 1 0,0-1 0,-1 1 0,1 0 0,-1-1 0,0 1 0,0 0 0,0 0 0,0 0 0,0 0 0,0 0 0,0 1 0,-1-1 0,1 0 0,0 1 0,-1 0 0,0 0 0,1 0 0,-1 0 0,0 0 0,1 0 0,-1 1 0,0-1 0,0 1 0,0 0 0,1 0 0,-1 0 0,0 0 0,-4 1 0,2 0 0,0 0 0,1 0 0,-1 1 0,1-1 0,-1 1 0,1 0 0,0 1 0,-1-1 0,1 1 0,0 0 0,1 0 0,-1 0 0,0 0 0,1 1 0,0-1 0,-3 5 0,-1 2 0,2 1 0,-1 0 0,2 0 0,-1 0 0,1 0 0,1 1 0,0-1 0,1 1 0,0 0 0,1 0 0,0 0 0,1 0 0,0 0 0,1 0 0,0 0 0,4 16 0,-3-20 0,0 0 0,0 0 0,1 0 0,0 0 0,0 0 0,1-1 0,0 1 0,0-1 0,1 0 0,0 0 0,0-1 0,1 0 0,-1 1 0,2-2 0,-1 1 0,0-1 0,1 0 0,0 0 0,0-1 0,1 0 0,-1 0 0,1 0 0,0-1 0,8 2 0,-10-4 0,0 0 0,-1 0 0,1-1 0,0 0 0,0 0 0,0 0 0,0-1 0,0 0 0,0 0 0,0 0 0,0-1 0,-1 0 0,1 0 0,0 0 0,-1-1 0,0 0 0,0 0 0,0 0 0,0-1 0,0 1 0,-1-1 0,1 0 0,-1-1 0,5-6 0,-1 1 0,0 0 0,-2-1 0,1 0 0,-1 0 0,-1 0 0,0-1 0,0 0 0,-1 0 0,-1 0 0,3-20 0,-4 14 0,0 0 0,-2 1 0,0-1 0,-1 0 0,-1 1 0,-8-33 0,8 42 0,0 0 0,-1 0 0,0 0 0,0 1 0,-1-1 0,0 1 0,0 0 0,0 0 0,-1 0 0,0 1 0,-1 0 0,1 0 0,-1 0 0,-1 0 0,1 1 0,-13-8 0,16 12-62,0-1 0,0 1 0,0 0 0,0 0 0,0 0 0,0 0 0,0 1 0,-1-1 0,1 1 0,0 0 0,0 0 0,-1 0-1,1 0 1,0 1 0,0-1 0,0 1 0,-1 0 0,1 0 0,0 0 0,0 0 0,-5 4 0,-3 3-6764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3.322"/>
    </inkml:context>
    <inkml:brush xml:id="br0">
      <inkml:brushProperty name="width" value="0.05" units="cm"/>
      <inkml:brushProperty name="height" value="0.05" units="cm"/>
      <inkml:brushProperty name="color" value="#FFFFFF"/>
    </inkml:brush>
  </inkml:definitions>
  <inkml:trace contextRef="#ctx0" brushRef="#br0">57 224 24575,'-1'-60'0,"0"24"0,1 0 0,5-40 0,0 61 0,-5 15 0,0 0 0,0 0 0,0 0 0,0-1 0,1 1 0,-1 0 0,0 0 0,0 0 0,0 0 0,0 0 0,0 0 0,1 0 0,-1 0 0,0 0 0,0 0 0,0 1 0,0-1 0,0 0 0,0 0 0,1 0 0,-1 0 0,0 0 0,0 0 0,0 0 0,0 0 0,0 0 0,0 0 0,0 0 0,1 0 0,-1 1 0,0-1 0,0 0 0,0 0 0,0 0 0,0 0 0,0 0 0,0 0 0,0 0 0,0 1 0,0-1 0,0 0 0,0 0 0,0 0 0,0 0 0,0 0 0,0 1 0,0-1 0,7 30 0,2 41 0,-1 134 0,-22 73 0,14-272 0,-1 39 0,1-45 0,0 0 0,0 1 0,0-1 0,0 0 0,0 0 0,0 1 0,0-1 0,0 0 0,0 0 0,0 0 0,0 1 0,0-1 0,0 0 0,0 0 0,0 0 0,0 1 0,0-1 0,0 0 0,1 0 0,-1 0 0,0 1 0,0-1 0,0 0 0,0 0 0,0 0 0,0 0 0,1 1 0,-1-1 0,0 0 0,0 0 0,0 0 0,0 0 0,1 0 0,-1 0 0,0 1 0,0-1 0,0 0 0,1 0 0,-1 0 0,0 0 0,0 0 0,0 0 0,1 0 0,-1 0 0,0 0 0,0 0 0,0 0 0,1 0 0,-1 0 0,0 0 0,0 0 0,0 0 0,1 0 0,-1 0 0,0-1 0,0 1 0,0 0 0,1 0 0,-1 0 0,0 0 0,0 0 0,1-1 0,9-11 0,-9 9 0,82-130 0,-13 21 0,-66 105 0,13-20 0,-16 23 0,-13 14 0,-18 19 0,-1-2 0,-2-1 0,0-2 0,-2-1 0,-38 18 0,71-40 0,0 0 0,-1 1 0,1-1 0,0 0 0,0 1 0,0-1 0,0 1 0,0 0 0,0 0 0,-2 2 0,4-4 0,0 0 0,0 0 0,0 1 0,0-1 0,0 0 0,0 1 0,0-1 0,0 0 0,0 0 0,0 1 0,0-1 0,0 0 0,0 1 0,0-1 0,0 0 0,0 0 0,0 1 0,0-1 0,0 0 0,1 1 0,-1-1 0,0 0 0,0 0 0,0 1 0,0-1 0,1 0 0,-1 0 0,0 0 0,1 1 0,15 7 0,15 2 0,-1 1 0,-1 2 0,0 1 0,-1 2 0,-1 0 0,0 2 0,-1 1 0,-1 1 0,-1 1 0,35 39 0,-54-55 0,-1 1 0,1-1 0,0-1 0,0 1 0,0-1 0,7 5 0,-11-8 0,0-1 0,0 1 0,-1-1 0,1 1 0,0-1 0,0 0 0,0 0 0,0 1 0,0-1 0,0 0 0,0 0 0,0 0 0,0 0 0,0 0 0,0 0 0,0 0 0,0 0 0,0 0 0,0 0 0,0-1 0,0 1 0,0 0 0,-1-1 0,1 1 0,0-1 0,0 1 0,0-1 0,0 1 0,-1-1 0,1 0 0,0 1 0,0-1 0,-1 0 0,1 1 0,-1-1 0,1 0 0,-1 0 0,1 0 0,-1 0 0,1 0 0,-1 1 0,0-1 0,1-2 0,4-13 0,0 0 0,-1 0 0,-1-1 0,-1 1 0,1-22 0,2-13 0,-3 39 17,3-22-362,-1 0-1,-1-1 0,-3-39 1,-3 50-6481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4.893"/>
    </inkml:context>
    <inkml:brush xml:id="br0">
      <inkml:brushProperty name="width" value="0.05" units="cm"/>
      <inkml:brushProperty name="height" value="0.05" units="cm"/>
      <inkml:brushProperty name="color" value="#FFFFFF"/>
    </inkml:brush>
  </inkml:definitions>
  <inkml:trace contextRef="#ctx0" brushRef="#br0">55 194 24575,'1'80'0,"-2"80"0,-1-128 0,-1 1 0,-14 57 0,17-89 0,0 0 0,-1 1 0,1-1 0,0 0 0,-1 0 0,1 1 0,-1-1 0,1 0 0,-1 0 0,0 0 0,0 1 0,1-1 0,-3 2 0,3-3 0,-1 0 0,1 0 0,0 0 0,-1 0 0,1 0 0,0 0 0,-1 0 0,1-1 0,0 1 0,-1 0 0,1 0 0,0 0 0,0 0 0,-1 0 0,1 0 0,0-1 0,-1 1 0,1 0 0,0 0 0,0 0 0,0-1 0,-1 1 0,1 0 0,0 0 0,0-1 0,0 1 0,-1 0 0,1 0 0,0-1 0,0 1 0,0 0 0,0-1 0,0 1 0,0-1 0,-3-4 0,2-1 0,-1 1 0,1-1 0,-2-11 0,-1-29 0,3-1 0,1 1 0,10-72 0,-5 87 0,1 0 0,2 0 0,1 1 0,1 0 0,1 0 0,18-31 0,-27 57 0,0 0 0,1-1 0,0 1 0,0 1 0,0-1 0,0 0 0,0 1 0,1 0 0,0 0 0,-1 0 0,1 0 0,1 0 0,-1 1 0,0-1 0,0 1 0,1 1 0,-1-1 0,8-2 0,-7 4 0,0-1 0,1 1 0,-1 0 0,0 1 0,0-1 0,0 1 0,0 0 0,-1 0 0,1 0 0,0 1 0,0-1 0,-1 1 0,1 1 0,-1-1 0,1 0 0,-1 1 0,7 5 0,-6-3 0,1-1 0,-1 1 0,0 1 0,0-1 0,0 0 0,-1 1 0,1 0 0,-1 0 0,-1 1 0,0-1 0,1 1 0,-2-1 0,1 1 0,-1 0 0,0 0 0,-1 0 0,2 8 0,-3-7 0,0 0 0,0 0 0,-1 0 0,0 0 0,-1 0 0,1 0 0,-1 0 0,-1-1 0,0 1 0,0-1 0,0 1 0,-1-1 0,0 0 0,0 0 0,-6 6 0,1-2 0,0-1 0,-1 0 0,0 0 0,-1-1 0,-15 10 0,-61 32 0,57-35 0,29-15 0,0-1 0,0 0 0,1 1 0,-1-1 0,0 1 0,0-1 0,1 1 0,-1 0 0,0-1 0,0 1 0,1-1 0,-1 1 0,1 0 0,-1 0 0,1-1 0,-1 1 0,1 0 0,-1 0 0,1 0 0,-1 0 0,1-1 0,0 1 0,0 0 0,0 0 0,-1 0 0,1 0 0,0 0 0,0 0 0,0 0 0,0 0 0,0 0 0,1 0 0,-1 0 0,0-1 0,0 1 0,1 0 0,-1 0 0,0 0 0,1 0 0,-1 0 0,1-1 0,-1 1 0,1 0 0,-1 0 0,1-1 0,0 1 0,-1 0 0,2 0 0,6 6 0,-1 0 0,1-1 0,17 10 0,-10-7 0,28 22 86,-7-3-449,2-2 1,1-1-1,81 37 0,-91-52-6463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5.283"/>
    </inkml:context>
    <inkml:brush xml:id="br0">
      <inkml:brushProperty name="width" value="0.05" units="cm"/>
      <inkml:brushProperty name="height" value="0.05" units="cm"/>
      <inkml:brushProperty name="color" value="#FFFFFF"/>
    </inkml:brush>
  </inkml:definitions>
  <inkml:trace contextRef="#ctx0" brushRef="#br0">230 245 24575,'-2'-1'0,"0"0"0,0-1 0,0 1 0,0 0 0,0 0 0,-1 0 0,1 1 0,0-1 0,-5 0 0,5 1 0,1-1 0,-1 1 0,0 0 0,1-1 0,-1 1 0,0-1 0,1 1 0,-1-1 0,0 0 0,1 0 0,-1 0 0,1 0 0,0 0 0,-1 0 0,1 0 0,-1-2 0,1 3 0,1-1 0,0 1 0,0-1 0,0 1 0,0-1 0,0 1 0,0-1 0,0 1 0,0-1 0,0 1 0,0-1 0,0 1 0,0-1 0,0 1 0,0-1 0,0 1 0,0-1 0,1 1 0,-1-1 0,0 1 0,0-1 0,1 1 0,-1-1 0,0 1 0,1 0 0,-1-1 0,0 1 0,1-1 0,-1 1 0,1 0 0,-1-1 0,0 1 0,1 0 0,-1 0 0,1-1 0,-1 1 0,1 0 0,-1 0 0,2 0 0,22-8 0,-23 7 0,2 1 0,9-3 0,1-1 0,-1 0 0,1 0 0,-1-1 0,11-7 0,-20 11 0,0-1 0,-1 0 0,1 0 0,-1 0 0,0 0 0,0 0 0,0 0 0,0 0 0,0-1 0,0 1 0,0-1 0,-1 0 0,1 1 0,-1-1 0,0 0 0,0 0 0,0 0 0,0 0 0,0 1 0,-1-1 0,0 0 0,1-1 0,-1 1 0,0 0 0,0 0 0,-1 0 0,0-5 0,0 4 0,0-1 0,0 1 0,0 0 0,-1 0 0,1 0 0,-1 0 0,0 1 0,0-1 0,-1 0 0,1 1 0,-1-1 0,1 1 0,-1 0 0,0 0 0,-7-5 0,5 5 0,0 0 0,0 0 0,0 1 0,0 0 0,-1 0 0,1 0 0,-1 0 0,1 1 0,-1 0 0,-10 0 0,6 0 0,0 1 0,0 1 0,0 0 0,1 0 0,-1 1 0,1 1 0,-1-1 0,1 1 0,0 1 0,0 0 0,0 0 0,0 1 0,-13 9 0,15-8 0,-1 1 0,2 0 0,-1 1 0,1-1 0,0 1 0,1 0 0,0 1 0,0-1 0,1 1 0,0 0 0,0 0 0,1 0 0,0 1 0,1-1 0,0 1 0,0-1 0,1 1 0,1 0 0,0 0 0,0 10 0,1-11 0,0-1 0,0 1 0,1 0 0,0 0 0,1-1 0,0 1 0,0-1 0,0 0 0,1 0 0,1 0 0,-1 0 0,1-1 0,1 0 0,-1 0 0,1 0 0,0-1 0,1 0 0,-1 0 0,1 0 0,1-1 0,-1 0 0,10 5 0,30 7-1365,-2-5-5461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5.481"/>
    </inkml:context>
    <inkml:brush xml:id="br0">
      <inkml:brushProperty name="width" value="0.05" units="cm"/>
      <inkml:brushProperty name="height" value="0.05" units="cm"/>
      <inkml:brushProperty name="color" value="#FFFFFF"/>
    </inkml:brush>
  </inkml:definitions>
  <inkml:trace contextRef="#ctx0" brushRef="#br0">169 167 24575,'3'-3'0,"-1"0"0,1 1 0,-1-1 0,0 0 0,0 0 0,-1 0 0,1-1 0,-1 1 0,1 0 0,-1-1 0,0 1 0,0-1 0,0 1 0,-1-1 0,1 1 0,-1-1 0,0 1 0,0-1 0,0 0 0,-1 1 0,1-1 0,-1 1 0,0-1 0,0 1 0,-2-5 0,1 3 0,0-1 0,-1 2 0,0-1 0,0 0 0,0 0 0,0 1 0,-1 0 0,0 0 0,0 0 0,0 0 0,0 0 0,-1 1 0,1 0 0,-1 0 0,-9-5 0,12 7 0,0 1 0,0-1 0,-1 0 0,1 0 0,0 1 0,-1 0 0,1-1 0,0 1 0,-1 0 0,1 0 0,-1 0 0,1 1 0,0-1 0,-1 0 0,1 1 0,0 0 0,-1-1 0,-1 2 0,0 0 0,0 0 0,1 1 0,0-1 0,-1 1 0,1 0 0,0-1 0,0 1 0,1 1 0,-5 5 0,1 0 0,1 0 0,0 0 0,1 0 0,0 1 0,1-1 0,0 1 0,-4 17 0,7-21-85,-1-1 0,1 0-1,0 1 1,0-1 0,1 0-1,0 1 1,0-1 0,0 0-1,0 0 1,1 1 0,0-1-1,0-1 1,0 1 0,1 0-1,4 7 1,12 12-6741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5.608"/>
    </inkml:context>
    <inkml:brush xml:id="br0">
      <inkml:brushProperty name="width" value="0.05" units="cm"/>
      <inkml:brushProperty name="height" value="0.05" units="cm"/>
      <inkml:brushProperty name="color" value="#FFFFFF"/>
    </inkml:brush>
  </inkml:definitions>
  <inkml:trace contextRef="#ctx0" brushRef="#br0">59 109 24575,'0'-3'0,"0"-4"0,-3-4 0,-4-3 0,0-2 0,-3-1 0,-2 2 0,1 1 0,2 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7.082"/>
    </inkml:context>
    <inkml:brush xml:id="br0">
      <inkml:brushProperty name="width" value="0.05" units="cm"/>
      <inkml:brushProperty name="height" value="0.05" units="cm"/>
      <inkml:brushProperty name="color" value="#FFFFFF"/>
    </inkml:brush>
  </inkml:definitions>
  <inkml:trace contextRef="#ctx0" brushRef="#br0">643 141 24575,'-1'-7'0,"0"0"0,-1 1 0,0-1 0,-1 0 0,1 1 0,-1 0 0,0-1 0,-6-7 0,3 8 0,1 0 0,-1 0 0,0 0 0,0 1 0,0 0 0,-1 0 0,0 1 0,0 0 0,0 0 0,-1 0 0,1 1 0,-1 0 0,0 1 0,0 0 0,0 0 0,0 0 0,-13 0 0,3 1 0,1 0 0,0 1 0,-1 1 0,1 0 0,0 2 0,0 0 0,-24 7 0,22-2 0,-1 0 0,1 1 0,0 2 0,1-1 0,0 2 0,1 0 0,0 1 0,1 1 0,1 1 0,0 0 0,1 1 0,-21 30 0,25-32 0,1 0 0,1 1 0,0 0 0,1 0 0,1 1 0,0 0 0,1 0 0,1 1 0,0-1 0,2 1 0,-1 0 0,2 0 0,0-1 0,2 1 0,-1 0 0,6 24 0,-4-30 0,1 0 0,0 0 0,1-1 0,1 1 0,0-1 0,0 0 0,1 0 0,0 0 0,0-1 0,1 0 0,14 14 0,-9-12 0,1-1 0,0 0 0,0-1 0,1 0 0,0-1 0,1-1 0,20 8 0,6-2 0,1-2 0,0-1 0,0-3 0,0-1 0,58 0 0,-47-5-227,0-3-1,0-2 1,-1-2-1,1-2 1,85-26-1,-62 9-6598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7.353"/>
    </inkml:context>
    <inkml:brush xml:id="br0">
      <inkml:brushProperty name="width" value="0.05" units="cm"/>
      <inkml:brushProperty name="height" value="0.05" units="cm"/>
      <inkml:brushProperty name="color" value="#FFFFFF"/>
    </inkml:brush>
  </inkml:definitions>
  <inkml:trace contextRef="#ctx0" brushRef="#br0">1 9 24575,'10'-6'0,"-6"4"0,-2 16 0,3 111 0,-2-37 0,15 96 0,7-47-1365,-17-103-5461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6.852"/>
    </inkml:context>
    <inkml:brush xml:id="br0">
      <inkml:brushProperty name="width" value="0.05" units="cm"/>
      <inkml:brushProperty name="height" value="0.05" units="cm"/>
      <inkml:brushProperty name="color" value="#FFFFFF"/>
    </inkml:brush>
  </inkml:definitions>
  <inkml:trace contextRef="#ctx0" brushRef="#br0">298 99 24575,'-10'-3'0,"0"-1"0,0 2 0,-1-1 0,0 2 0,1-1 0,-1 1 0,0 1 0,0 0 0,1 1 0,-16 2 0,18-1 0,-1 0 0,0 1 0,1 0 0,0 1 0,0 0 0,0 0 0,0 0 0,0 1 0,1 1 0,0-1 0,0 1 0,0 0 0,1 1 0,0-1 0,0 1 0,1 1 0,0-1 0,0 1 0,-6 12 0,8-12 0,-1-1 0,1 0 0,1 1 0,0-1 0,0 1 0,0 0 0,1 0 0,0 0 0,0 0 0,1 0 0,0 0 0,1 0 0,0 0 0,0 0 0,0 0 0,1-1 0,0 1 0,1 0 0,0-1 0,0 0 0,0 1 0,7 8 0,-5-9 0,1-1 0,0 0 0,0 0 0,0-1 0,1 0 0,0 0 0,0 0 0,0-1 0,0 0 0,1 0 0,0-1 0,-1 0 0,1 0 0,0-1 0,1 0 0,11 1 0,2 0 0,-1-1 0,1-2 0,0 0 0,0-1 0,25-5 0,-18 0 0,-1 0 0,0-2 0,-1-1 0,0-1 0,45-24 0,-56 26 0,-1-1 0,0-1 0,-1-1 0,0 0 0,-1 0 0,0-2 0,0 1 0,-2-2 0,0 1 0,15-25 0,-22 32 0,-1 1 0,-1-1 0,1 1 0,-1-1 0,0 0 0,0 0 0,0 0 0,-1 0 0,0 0 0,-1 0 0,1 0 0,-1-1 0,0 1 0,0 0 0,-1 0 0,0 0 0,0 0 0,-1 0 0,1 0 0,-1 0 0,0 0 0,-1 0 0,0 1 0,0-1 0,0 1 0,0 0 0,-1 0 0,0 0 0,0 0 0,0 1 0,0-1 0,-1 1 0,0 0 0,-8-5 0,-32-13-1365,-1 6-5461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7.662"/>
    </inkml:context>
    <inkml:brush xml:id="br0">
      <inkml:brushProperty name="width" value="0.05" units="cm"/>
      <inkml:brushProperty name="height" value="0.05" units="cm"/>
      <inkml:brushProperty name="color" value="#FFFFFF"/>
    </inkml:brush>
  </inkml:definitions>
  <inkml:trace contextRef="#ctx0" brushRef="#br0">142 45 24575,'-1'-43'0,"-1"41"0,-2 8 0,-3 10 0,-15 70 0,-15 107 0,21-95 0,-6 28-682,-7 143-1,27-226-6143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8.005"/>
    </inkml:context>
    <inkml:brush xml:id="br0">
      <inkml:brushProperty name="width" value="0.05" units="cm"/>
      <inkml:brushProperty name="height" value="0.05" units="cm"/>
      <inkml:brushProperty name="color" value="#FFFFFF"/>
    </inkml:brush>
  </inkml:definitions>
  <inkml:trace contextRef="#ctx0" brushRef="#br0">519 86 24575,'-1'-2'0,"1"0"0,-1 0 0,1 1 0,-1-1 0,0 0 0,0 0 0,0 1 0,0-1 0,0 1 0,0-1 0,0 1 0,-1-1 0,1 1 0,-1 0 0,1 0 0,-1-1 0,-2 0 0,-30-19 0,34 21 0,-14-6 0,1 0 0,-1 1 0,0 0 0,-1 2 0,1-1 0,-1 2 0,0 0 0,1 0 0,-1 2 0,0 0 0,0 0 0,0 2 0,1-1 0,-28 8 0,30-6 0,0 1 0,0 0 0,1 1 0,-1 0 0,1 1 0,0 0 0,1 1 0,-1 0 0,1 1 0,1-1 0,-1 2 0,1 0 0,1 0 0,0 0 0,0 1 0,1 1 0,-12 19 0,14-17 0,0-1 0,1 1 0,0 0 0,1 0 0,0 0 0,1 0 0,0 1 0,1-1 0,1 1 0,0-1 0,1 1 0,1-1 0,0 0 0,0 1 0,1-1 0,1 0 0,6 13 0,-6-15 0,2 0 0,0 0 0,0 0 0,1-1 0,0 0 0,1 0 0,0-1 0,0 1 0,1-2 0,0 0 0,1 0 0,0 0 0,0-1 0,0-1 0,1 0 0,0 0 0,1-1 0,19 6 0,-5-5-105,-1-1 0,1-2 0,-1-1 0,1 0 0,0-2 0,-1-1 0,1-1 0,0-1 0,-1-2 0,0 0 0,0-2 0,39-15 0,-11 0-6721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8.553"/>
    </inkml:context>
    <inkml:brush xml:id="br0">
      <inkml:brushProperty name="width" value="0.05" units="cm"/>
      <inkml:brushProperty name="height" value="0.05" units="cm"/>
      <inkml:brushProperty name="color" value="#FFFFFF"/>
    </inkml:brush>
  </inkml:definitions>
  <inkml:trace contextRef="#ctx0" brushRef="#br0">122 210 24575,'6'-13'0,"0"1"0,-3 12 0,-2 7 0,3 174 0,-5-107 0,12 103 0,-3-131 0,-3-14 0,4 65 0,-9-95 0,0 0 0,0-1 0,0 1 0,0 0 0,0-1 0,-1 1 0,1 0 0,0-1 0,-1 1 0,1-1 0,-1 1 0,0 0 0,1-1 0,-1 0 0,0 1 0,-2 1 0,3-3 0,-1 1 0,0-1 0,1 1 0,-1-1 0,0 0 0,1 1 0,-1-1 0,0 0 0,0 0 0,0 0 0,1 1 0,-1-1 0,0 0 0,0 0 0,0 0 0,1 0 0,-1 0 0,0-1 0,0 1 0,1 0 0,-1 0 0,0 0 0,-1-1 0,-2-2 0,-1 1 0,1-1 0,0 0 0,0 0 0,0 0 0,0 0 0,0-1 0,-5-6 0,-2-5 0,1-1 0,1 0 0,0 0 0,2-1 0,-1 0 0,2 0 0,0-1 0,-6-34 0,2-13 0,-2-72 0,11 130 0,-1-42 0,5-70 0,-1 93 0,2-1 0,1 1 0,1 0 0,11-31 0,-15 52 0,0 0 0,0 0 0,0 1 0,1-1 0,-1 1 0,1-1 0,0 1 0,1 0 0,-1 0 0,1 1 0,0-1 0,7-5 0,-8 7 0,0 1 0,0-1 0,0 1 0,1 0 0,-1 0 0,0 0 0,1 0 0,-1 1 0,1-1 0,-1 1 0,1 0 0,-1 0 0,1 0 0,-1 0 0,1 1 0,-1-1 0,0 1 0,1 0 0,5 2 0,5 3 0,0 1 0,0 1 0,0 0 0,-1 0 0,0 2 0,-1-1 0,18 20 0,70 86 0,-56-58 0,44 76 0,-67-98 0,-3 1 0,-1 0 0,21 67 0,-35-93 0,0 0 0,-1 0 0,-1 1 0,0-1 0,0 0 0,-1 1 0,-1 10 0,1-17 0,-1 0 0,0 1 0,0-1 0,0 0 0,0 0 0,-1 0 0,0 0 0,1 0 0,-2 0 0,1 0 0,0-1 0,-1 1 0,1-1 0,-1 1 0,0-1 0,0 0 0,-1 0 0,1-1 0,-5 4 0,-2-1 0,0 0 0,0-1 0,-1 0 0,1 0 0,-1-1 0,0-1 0,0 0 0,-17 1 0,-96-1 0,94-3 0,-69-2-1365,6-3-5461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9.793"/>
    </inkml:context>
    <inkml:brush xml:id="br0">
      <inkml:brushProperty name="width" value="0.05" units="cm"/>
      <inkml:brushProperty name="height" value="0.05" units="cm"/>
      <inkml:brushProperty name="color" value="#FFFFFF"/>
    </inkml:brush>
  </inkml:definitions>
  <inkml:trace contextRef="#ctx0" brushRef="#br0">215 137 24575,'-10'-21'0,"-21"-41"0,27 56 0,1 0 0,-1 1 0,0 0 0,0 0 0,-1 0 0,0 0 0,-9-7 0,14 12 0,-1-1 0,0 1 0,0-1 0,1 1 0,-1 0 0,0-1 0,0 1 0,0 0 0,0-1 0,1 1 0,-1 0 0,0 0 0,0 0 0,0 0 0,0 0 0,0 0 0,0 0 0,1 0 0,-1 0 0,0 0 0,0 1 0,0-1 0,0 0 0,-1 1 0,1 0 0,-1 0 0,1 0 0,-1 1 0,1-1 0,0 0 0,-1 1 0,1-1 0,0 1 0,0 0 0,-2 3 0,-2 5 0,1 0 0,0 1 0,-2 13 0,4-18 0,-17 77-171,-14 132-1,13 90-465,28 393-1779,42 2 410,218 1693 724,-159-1412 1365,-76-562 3306,-22-304-2809,-6-85-6139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0.345"/>
    </inkml:context>
    <inkml:brush xml:id="br0">
      <inkml:brushProperty name="width" value="0.05" units="cm"/>
      <inkml:brushProperty name="height" value="0.05" units="cm"/>
      <inkml:brushProperty name="color" value="#FFFFFF"/>
    </inkml:brush>
  </inkml:definitions>
  <inkml:trace contextRef="#ctx0" brushRef="#br0">0 142 24575,'0'-1'0,"1"-1"0,-1 0 0,0 0 0,1 0 0,-1 0 0,1 1 0,0-1 0,-1 0 0,1 1 0,0-1 0,0 0 0,0 1 0,0-1 0,0 1 0,1 0 0,-1-1 0,0 1 0,1 0 0,-1 0 0,1 0 0,-1 0 0,1 0 0,0 0 0,-1 0 0,4-1 0,5-2 0,1 1 0,0 0 0,14-3 0,-10 3 0,214-30-378,10 18-378,-186 12 597,1094-29-4534,7 30-197,-1045 3 4836,1408 8-611,657 2-21,-2124-11 855,118 3 2888,-131 3-2423,-28 2-404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0.982"/>
    </inkml:context>
    <inkml:brush xml:id="br0">
      <inkml:brushProperty name="width" value="0.05" units="cm"/>
      <inkml:brushProperty name="height" value="0.05" units="cm"/>
      <inkml:brushProperty name="color" value="#FFFFFF"/>
    </inkml:brush>
  </inkml:definitions>
  <inkml:trace contextRef="#ctx0" brushRef="#br0">1 118 24575,'0'-1'0,"0"-1"0,1 0 0,0 0 0,-1 0 0,1 1 0,0-1 0,0 0 0,0 1 0,0-1 0,0 1 0,0-1 0,1 1 0,-1-1 0,0 1 0,1 0 0,2-2 0,28-18 0,-32 20 0,17-7 0,0 0 0,0 0 0,0 2 0,1 0 0,0 1 0,21-3 0,114-8 0,228 14-417,4 25-633,-277-15 682,550 39-1108,1842 112-6546,-1439-113 7344,-5-37 167,-691-31 1465,-355 21-819,77-14 1051,-79 13-1020,0 0-1,0-1 1,-1 0-1,1 0 0,-1 0 1,0-1-1,12-9 1,-17 12-35,0 0 1,-1-1 0,1 1-1,-1-1 1,1 0 0,-1 1-1,0-1 1,0 0 0,1 0-1,-1 0 1,-1 0 0,1 0-1,0 0 1,0 0 0,-1 0-1,1-3 1,-1 2-347,0-1 0,0 0-1,0 0 1,-1 0 0,0 0 0,-1-5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3.954"/>
    </inkml:context>
    <inkml:brush xml:id="br0">
      <inkml:brushProperty name="width" value="0.05" units="cm"/>
      <inkml:brushProperty name="height" value="0.05" units="cm"/>
      <inkml:brushProperty name="color" value="#FFFFFF"/>
    </inkml:brush>
  </inkml:definitions>
  <inkml:trace contextRef="#ctx0" brushRef="#br0">3777 69 24575,'0'-3'0,"0"1"0,-1 0 0,1 0 0,-1-1 0,1 1 0,-1 0 0,0 0 0,0 0 0,0 0 0,0 0 0,0 0 0,-1 0 0,1 0 0,-1 0 0,1 1 0,-1-1 0,1 0 0,-1 1 0,0 0 0,0-1 0,0 1 0,0 0 0,0 0 0,0 0 0,0 0 0,0 0 0,-3 0 0,-7-3 0,0 1 0,-1 0 0,-19-2 0,28 5 0,-37-4 0,-1 3 0,-49 3 0,-84 16 0,80-7 0,-839 66-885,529-54 678,-411 21-954,-3-28 1501,806-16-301,9 1 90,0-1 0,0 0 0,0 0 0,0 0 0,0 0 0,0-1 0,0 1 0,0-1 0,0 0 0,0 0 0,-7-4 0,11 5-124,0 0-1,0-1 1,0 1 0,0 0-1,0 0 1,0-1 0,0 1 0,0 0-1,0 0 1,0-1 0,0 1-1,0 0 1,1 0 0,-1-1 0,0 1-1,0 0 1,0 0 0,0 0-1,1-1 1,-1 1 0,0 0 0,0 0-1,0 0 1,1 0 0,-1-1-1,0 1 1,0 0 0,1 0 0,-1 0-1,0 0 1,0 0 0,1 0-1,-1 0 1,0 0 0,0 0 0,1 0-1,-1 0 1,0 0 0,0 0-1,1 0 1,-1 0 0,0 0 0,0 0-1,1 0 1,13-3 109,-12 3-114,-1 0 0,1 0 0,-1 1 0,0-1 0,1 0 0,-1 0 0,0 1 0,1-1 0,-1 0 0,0 1 0,0 0 0,1-1 0,-1 1 0,0 0 0,0-1 0,0 1 0,0 0 0,0 0 0,0 0 0,0 0 0,0 0 0,0 0 0,-1 0 0,1 0 0,0 0 0,-1 1 0,1-1 0,0 0 0,0 2 0,0 4 0,1 0 0,-1 0 0,0 0 0,1 12 0,-1-2 0,7 66 0,-2 1 0,-9 120 0,-77 384-846,30-263 503,9 1 343,1 490 0,71-166 0,1 182 0,-99 340-238,62-1112 148,-8 87 101,1-19 568,5 181 1,8-303-568,-1 0 1,1-1-1,1 1 1,-1 0-1,1 0 0,0-1 1,0 1-1,0-1 1,1 1-1,0-1 0,0 0 1,1 0-1,-1-1 1,1 1-1,0 0 0,0-1 1,0 0-1,1 0 1,-1-1-1,1 1 0,0-1 1,0 0-1,1 0 1,-1 0-1,0-1 0,1 0 1,6 2-1,20 5-12,1 0 0,0-3 0,40 4 0,104 0 0,-158-10 0,665-8-1472,1-36-1179,-256 15 1572,46 2 730,770-64-629,-1210 87 944,-5 2 475,1-2 0,-1-1-1,0-1 1,45-16 0,-73 21-339,-1 1-1,1-1 1,0 1 0,-1-1 0,0 0-1,1 0 1,-1 0 0,1 0-1,-1 0 1,0 0 0,0 0 0,0 0-1,0 0 1,0 0 0,2-2 0,-3 2-60,0 1 0,0-1 0,0 1 0,0-1 0,0 1 0,0-1 0,0 1 0,0-1 0,-1 1 0,1-1 0,0 1 0,0-1 0,0 1 0,0-1 0,-1 1 0,1 0 0,0-1 0,-1 1 0,1-1 0,0 1 0,0 0 0,-1-1 0,1 1 0,-1 0 0,1-1 0,0 1 0,-1 0 0,1-1 0,-2 1 1,-3-3 94,-1 1 1,1-1-1,-1 1 1,0 1 0,1-1-1,-9 0 1,-31-3-1097,1 2-5766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4.923"/>
    </inkml:context>
    <inkml:brush xml:id="br0">
      <inkml:brushProperty name="width" value="0.05" units="cm"/>
      <inkml:brushProperty name="height" value="0.05" units="cm"/>
      <inkml:brushProperty name="color" value="#FFFFFF"/>
    </inkml:brush>
  </inkml:definitions>
  <inkml:trace contextRef="#ctx0" brushRef="#br0">82 141 24575,'-2'-1'0,"-1"1"0,1-1 0,0 0 0,0 1 0,0-1 0,-1 0 0,1 0 0,0-1 0,0 1 0,1 0 0,-1-1 0,0 1 0,0-1 0,-2-2 0,0-1 0,0 1 0,1 0 0,-1-1 0,-4-8 0,8 12 0,-1-1 0,1 1 0,-1 0 0,1 0 0,-1 0 0,1 0 0,0-1 0,0 1 0,-1 0 0,1 0 0,0-1 0,0 1 0,0 0 0,0 0 0,1-1 0,-1 1 0,0 0 0,0 0 0,1 0 0,-1-1 0,1 1 0,0-1 0,0 0 0,1 0 0,-1 1 0,1-1 0,0 0 0,-1 1 0,1 0 0,0-1 0,0 1 0,0 0 0,0 0 0,3-1 0,7-2 0,-1 1 0,1 0 0,21-2 0,-27 4 0,437-26 0,-423 29 0,-26 8 0,-6 2 0,5-2 0,1 0 0,0 0 0,1 1 0,0 0 0,1 0 0,0 0 0,1 0 0,0 1 0,-3 19 0,3 10 0,0 58 0,4-68 0,9 181 0,1-21 0,-36-275 0,17 59 0,0-1 0,-1 1 0,-2 1 0,-1-1 0,-1 2 0,0 0 0,-2 1 0,-22-27 0,29 40 0,-1 0 0,0 1 0,-1 0 0,1 0 0,-2 1 0,1 0 0,-1 1 0,-20-9 0,23 12 0,-1 0 0,0 1 0,0 0 0,0 0 0,0 1 0,0 1 0,0-1 0,0 1 0,0 1 0,0 0 0,0 0 0,0 1 0,-10 3 0,10-3 27,0 1-1,1 1 0,0 0 0,0 0 1,0 0-1,0 1 0,1 1 0,0-1 1,0 1-1,0 0 0,1 0 0,-10 13 1,12-14-128,0 1 1,0 0-1,1 1 1,0-1 0,0 1-1,0-1 1,1 1-1,0 0 1,0 0 0,1 0-1,0 0 1,0 0 0,0 1-1,1-1 1,0 0-1,2 9 1,3 12-6726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5.282"/>
    </inkml:context>
    <inkml:brush xml:id="br0">
      <inkml:brushProperty name="width" value="0.05" units="cm"/>
      <inkml:brushProperty name="height" value="0.05" units="cm"/>
      <inkml:brushProperty name="color" value="#FFFFFF"/>
    </inkml:brush>
  </inkml:definitions>
  <inkml:trace contextRef="#ctx0" brushRef="#br0">222 109 24575,'0'-3'0,"0"1"0,0-1 0,0 0 0,-1 0 0,1 0 0,-1 1 0,1-1 0,-1 0 0,0 1 0,0-1 0,0 1 0,0-1 0,0 1 0,-1-1 0,1 1 0,-1 0 0,0-1 0,0 1 0,0 0 0,0 0 0,0 1 0,0-1 0,0 0 0,0 1 0,-1-1 0,1 1 0,-1 0 0,1-1 0,-1 1 0,1 0 0,-1 1 0,0-1 0,0 0 0,1 1 0,-1 0 0,0-1 0,0 1 0,1 0 0,-1 1 0,0-1 0,0 0 0,-3 2 0,-1 0 0,0 0 0,1 1 0,-1 0 0,1 0 0,-1 0 0,1 1 0,0 0 0,1 0 0,-1 1 0,1-1 0,0 1 0,0 0 0,0 1 0,1-1 0,-1 1 0,-4 9 0,4-6 0,-1 1 0,1-1 0,1 1 0,0 1 0,0-1 0,1 0 0,0 1 0,1 0 0,1-1 0,-2 13 0,3-17 0,1 0 0,-1-1 0,1 1 0,0 0 0,0-1 0,1 1 0,-1-1 0,1 1 0,0-1 0,1 0 0,0 0 0,-1 0 0,2 0 0,-1 0 0,0 0 0,1-1 0,0 0 0,0 0 0,0 0 0,1 0 0,-1-1 0,1 1 0,0-1 0,0 0 0,0-1 0,0 1 0,0-1 0,9 2 0,-8-2 0,0-1 0,0 1 0,0-1 0,0-1 0,0 1 0,0-1 0,0-1 0,0 1 0,0-1 0,1 0 0,-1 0 0,-1 0 0,1-1 0,0 0 0,0 0 0,-1-1 0,1 0 0,-1 0 0,1 0 0,-1 0 0,0-1 0,-1 0 0,1 0 0,-1 0 0,1-1 0,4-7 0,-3 4 0,-1-1 0,-1 0 0,1-1 0,-2 1 0,1-1 0,-1 1 0,-1-1 0,0 0 0,0 0 0,-1 0 0,0-1 0,-1 1 0,0 0 0,0 0 0,-1 0 0,-1 0 0,-3-13 0,4 16 0,-1 0 0,0 0 0,-1 0 0,1 0 0,-2 0 0,1 1 0,0-1 0,-1 1 0,-1 0 0,1 0 0,-1 1 0,0-1 0,0 1 0,0 0 0,-1 0 0,1 1 0,-1-1 0,-1 1 0,1 1 0,0-1 0,-1 1 0,0 0 0,0 1 0,-12-4 0,16 6-85,0-1 0,0 1-1,0-1 1,0 1 0,0 0-1,0 0 1,0 1 0,0-1-1,0 1 1,0-1 0,0 1-1,0 0 1,0 0 0,0 0-1,-4 3 1,-5 5-6741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5.683"/>
    </inkml:context>
    <inkml:brush xml:id="br0">
      <inkml:brushProperty name="width" value="0.05" units="cm"/>
      <inkml:brushProperty name="height" value="0.05" units="cm"/>
      <inkml:brushProperty name="color" value="#FFFFFF"/>
    </inkml:brush>
  </inkml:definitions>
  <inkml:trace contextRef="#ctx0" brushRef="#br0">22 26 24575,'-5'-22'0,"0"19"0,1 13 0,0 36 0,1 0 0,3 0 0,5 49 0,-4-85 0,3 56 0,2 1 0,30 124 0,-36-191 0,0 0 0,0 0 0,0 0 0,0 0 0,0 0 0,0 0 0,0 0 0,0 0 0,0 1 0,0-1 0,0 0 0,0 0 0,0 0 0,0 0 0,0 0 0,0 0 0,0 0 0,0 0 0,1 0 0,-1 0 0,0 0 0,0 1 0,0-1 0,0 0 0,0 0 0,0 0 0,0 0 0,0 0 0,0 0 0,0 0 0,0 0 0,0 0 0,0 0 0,1 0 0,-1 0 0,0 0 0,0 0 0,0 0 0,0 0 0,0 0 0,0 0 0,0 0 0,0 0 0,0 0 0,1 0 0,-1 0 0,0 0 0,0 0 0,0 0 0,0 0 0,0 0 0,0 0 0,0 0 0,0 0 0,0 0 0,0 0 0,0 0 0,1 0 0,-1 0 0,0 0 0,0-1 0,0 1 0,0 0 0,0 0 0,0 0 0,0 0 0,0 0 0,0 0 0,5-11 0,5-19 0,-10 27 0,6-16 0,1 0 0,0 0 0,2 0 0,0 1 0,0 0 0,2 1 0,14-18 0,-20 29 0,1 0 0,-1 0 0,1 0 0,1 1 0,-1 0 0,1 0 0,0 1 0,0 0 0,8-3 0,-10 5 0,1 0 0,-1 0 0,1 1 0,-1 0 0,1 0 0,0 0 0,-1 1 0,1 0 0,0 0 0,-1 1 0,1-1 0,0 1 0,-1 0 0,8 3 0,-5-1 0,0 0 0,0 1 0,-1 0 0,1 1 0,-1-1 0,0 1 0,0 1 0,0 0 0,-1-1 0,0 2 0,0-1 0,-1 1 0,0 0 0,0 0 0,0 0 0,-1 1 0,0 0 0,0 0 0,-1 0 0,0 0 0,2 10 0,-3-10 0,0 1 0,-1-1 0,1 1 0,-2 0 0,1-1 0,-1 1 0,-1 0 0,1-1 0,-1 1 0,-1 0 0,0-1 0,0 1 0,-1-1 0,0 0 0,0 0 0,-1 0 0,0 0 0,0 0 0,-1-1 0,-10 14 0,7-13 43,-1-1 0,1 0-1,-1 0 1,-1-1 0,1 0-1,-1 0 1,-19 7 0,9-5-470,0-2 0,-1 0 1,-23 3-1,-9-2-6399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7.470"/>
    </inkml:context>
    <inkml:brush xml:id="br0">
      <inkml:brushProperty name="width" value="0.05" units="cm"/>
      <inkml:brushProperty name="height" value="0.05" units="cm"/>
      <inkml:brushProperty name="color" value="#FFFFFF"/>
    </inkml:brush>
  </inkml:definitions>
  <inkml:trace contextRef="#ctx0" brushRef="#br0">392 188 24575,'4'-5'0,"-1"0"0,0-1 0,0 0 0,0 0 0,-1 1 0,0-2 0,0 1 0,-1 0 0,2-11 0,-1 9 0,-1 2 0,0 0 0,0 0 0,0 1 0,-1-1 0,0 0 0,0 0 0,0 0 0,-1 0 0,0 0 0,0 1 0,-2-7 0,2 10 0,0 0 0,-1 0 0,1-1 0,-1 1 0,1 0 0,-1 0 0,1 0 0,-1 1 0,0-1 0,0 0 0,0 1 0,0-1 0,0 1 0,0 0 0,-1-1 0,1 1 0,0 0 0,-1 1 0,1-1 0,-1 0 0,1 1 0,-1-1 0,1 1 0,-1 0 0,1-1 0,-1 1 0,-4 1 0,-3 0 0,1 0 0,-1 1 0,0 0 0,0 0 0,1 1 0,-1 1 0,1 0 0,0 0 0,-11 7 0,-6 4 0,-41 35 0,46-33 0,0 2 0,1 0 0,-26 32 0,41-44 0,-1 0 0,1 0 0,1 0 0,0 1 0,0-1 0,0 1 0,1 0 0,0 1 0,0-1 0,1 0 0,0 1 0,1-1 0,-1 1 0,2 0 0,-1 10 0,2-14 0,0 0 0,0-1 0,0 1 0,1-1 0,-1 1 0,1-1 0,0 0 0,1 1 0,-1-1 0,1 0 0,-1 0 0,1-1 0,0 1 0,1-1 0,-1 1 0,0-1 0,1 0 0,0 0 0,0-1 0,0 1 0,0-1 0,0 0 0,1 0 0,-1 0 0,8 2 0,3 0 0,1 0 0,-1-2 0,0 0 0,1 0 0,0-1 0,24-3 0,-8-1-455,-1-2 0,34-9 0,-8-2-6371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6.595"/>
    </inkml:context>
    <inkml:brush xml:id="br0">
      <inkml:brushProperty name="width" value="0.05" units="cm"/>
      <inkml:brushProperty name="height" value="0.05" units="cm"/>
      <inkml:brushProperty name="color" value="#FFFFFF"/>
    </inkml:brush>
  </inkml:definitions>
  <inkml:trace contextRef="#ctx0" brushRef="#br0">2085 798 24575,'1'-5'0,"-1"0"0,1-1 0,0 1 0,4-9 0,3-18 0,-6 9 0,-1 1 0,-1 0 0,-1 0 0,-1 0 0,-7-33 0,5 39 0,-1 0 0,-1 0 0,0 0 0,-1 0 0,-1 1 0,0 0 0,-19-24 0,-2 5-14,0 2-1,-2 1 1,-2 1-1,0 2 1,-2 1-1,-1 2 0,-1 1 1,-1 2-1,-1 2 1,-52-20-1,31 18-27,-2 2 0,-1 3-1,0 3 1,-1 2-1,0 4 1,-86-2-1,80 11 36,0 4-1,0 2 1,1 3-1,0 3 0,1 4 1,0 2-1,2 3 0,0 3 1,2 3-1,0 3 1,-70 46-1,112-63 65,0 1 0,1 0 0,1 2 0,1 0 1,0 1-1,1 1 0,-17 25 0,25-21 57,11-14-125,-1-9 10,0 0 1,1 0-1,-1 0 1,0 0 0,1 0-1,-1 0 1,0 0 0,1 0-1,-1 0 1,0 0-1,1 0 1,-1 0 0,0 0-1,1 0 1,-1 0-1,0 0 1,1-1 0,-1 1-1,0 0 1,0 0-1,1 0 1,-1-1 0,0 1-1,1 0 1,-1 0-1,0 0 1,0-1 0,1 1-1,0-2-123,1 0 0,-1 0 0,1 0 0,-1 1 0,0-1 0,0 0-1,0-1 1,0 1 0,0 0 0,1-4 0,3-11-6702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36.954"/>
    </inkml:context>
    <inkml:brush xml:id="br0">
      <inkml:brushProperty name="width" value="0.05" units="cm"/>
      <inkml:brushProperty name="height" value="0.05" units="cm"/>
      <inkml:brushProperty name="color" value="#FFFFFF"/>
    </inkml:brush>
  </inkml:definitions>
  <inkml:trace contextRef="#ctx0" brushRef="#br0">265 56 24575,'0'-10'0,"0"7"0,1 0 0,-1 1 0,0-1 0,0 0 0,0 1 0,0-1 0,-1 1 0,1-1 0,-1 0 0,1 1 0,-1-1 0,0 1 0,0-1 0,0 1 0,-2-3 0,3 5 0,-1 0 0,1-1 0,-1 1 0,1 0 0,-1 0 0,1 0 0,-1 0 0,1-1 0,-1 1 0,0 0 0,1 0 0,-1 0 0,1 0 0,-1 0 0,1 1 0,-1-1 0,1 0 0,-1 0 0,1 0 0,-1 0 0,1 0 0,-1 1 0,1-1 0,-1 0 0,1 1 0,-1-1 0,1 0 0,-1 1 0,1-1 0,0 0 0,-1 1 0,1-1 0,0 1 0,-1-1 0,1 1 0,0-1 0,0 0 0,-1 2 0,-14 22 0,14-22 0,-23 51 0,-34 103 0,29-70 0,8-28 0,-38 113 0,50-141 0,2 1 0,1 0 0,-3 51 0,9-79 0,0 0 0,0-1 0,0 1 0,0 0 0,0-1 0,0 1 0,1 0 0,0-1 0,-1 1 0,1 0 0,0-1 0,0 1 0,1-1 0,-1 1 0,0-1 0,1 0 0,-1 0 0,1 1 0,0-1 0,0 0 0,0-1 0,0 1 0,4 3 0,-1-3 0,1 1 0,-1-1 0,1 0 0,-1-1 0,1 1 0,0-1 0,0 0 0,-1-1 0,13 1 0,166-12 315,-50 1-1995,-85 9-5146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0.017"/>
    </inkml:context>
    <inkml:brush xml:id="br0">
      <inkml:brushProperty name="width" value="0.05" units="cm"/>
      <inkml:brushProperty name="height" value="0.05" units="cm"/>
      <inkml:brushProperty name="color" value="#FFFFFF"/>
    </inkml:brush>
  </inkml:definitions>
  <inkml:trace contextRef="#ctx0" brushRef="#br0">192 1 24575,'-7'0'0,"0"0"0,1 1 0,-1 0 0,0 0 0,0 0 0,1 1 0,-1 0 0,1 0 0,-1 1 0,1 0 0,0 0 0,-8 5 0,7-2 0,0-1 0,1 2 0,-1-1 0,1 1 0,1 0 0,-1 0 0,1 0 0,-8 17 0,6-11 0,2 1 0,-1 0 0,2 0 0,0 0 0,1 0 0,0 1 0,1 0 0,0-1 0,2 1 0,0 0 0,0 0 0,1 0 0,1 0 0,1-1 0,6 25 0,-5-28 0,-1-1 0,1 0 0,0 0 0,1 0 0,1-1 0,-1 1 0,1-1 0,1-1 0,0 1 0,0-1 0,0 0 0,1-1 0,1 1 0,-1-2 0,1 1 0,0-1 0,0-1 0,1 1 0,0-2 0,0 1 0,19 5 0,-12-7 0,-1 0 0,1-1 0,0-1 0,0-1 0,0 0 0,0-2 0,0 1 0,0-2 0,0 0 0,29-11 0,-10 1 0,-1-2 0,-1-1 0,57-36 0,-73 40 0,-1-1 0,0 0 0,-1-1 0,0-1 0,-1 0 0,-1-1 0,22-33 0,-31 42 0,-1-1 0,0 0 0,0 0 0,-1 0 0,0 0 0,-1 0 0,0-1 0,0 1 0,1-15 0,-3 17 0,0 0 0,-1 0 0,1 0 0,-1 0 0,-1 0 0,1 0 0,-1 0 0,0 1 0,0-1 0,-1 0 0,1 1 0,-1 0 0,0 0 0,-1 0 0,-4-6 0,1 4 27,0 0-1,-1 1 0,1-1 0,-2 1 1,1 1-1,0-1 0,-1 2 0,0-1 1,0 1-1,-1 0 0,1 1 0,-16-3 1,-2 0-454,0 2 0,0 1 1,-37 0-1,3 4-6399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0.951"/>
    </inkml:context>
    <inkml:brush xml:id="br0">
      <inkml:brushProperty name="width" value="0.05" units="cm"/>
      <inkml:brushProperty name="height" value="0.05" units="cm"/>
      <inkml:brushProperty name="color" value="#FFFFFF"/>
    </inkml:brush>
  </inkml:definitions>
  <inkml:trace contextRef="#ctx0" brushRef="#br0">16 18 24575,'0'-3'0,"-3"-1"0,-1-2 0,0 2 0,1 5 0,1 8 0,4 9 0,1 7 0,3 5 0,1 6 0,2 6 0,0 8 0,1 4 0,1 2 0,0 3 0,0 1 0,-1-2 0,-3-10-8191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2.223"/>
    </inkml:context>
    <inkml:brush xml:id="br0">
      <inkml:brushProperty name="width" value="0.05" units="cm"/>
      <inkml:brushProperty name="height" value="0.05" units="cm"/>
      <inkml:brushProperty name="color" value="#FFFFFF"/>
    </inkml:brush>
  </inkml:definitions>
  <inkml:trace contextRef="#ctx0" brushRef="#br0">369 155 24575,'-20'0'0,"-1"0"0,0 2 0,0 1 0,1 1 0,-1 0 0,1 1 0,-26 11 0,35-10 0,-1-1 0,1 2 0,0 0 0,0 0 0,1 0 0,0 2 0,0-1 0,1 1 0,0 1 0,0-1 0,1 2 0,-13 20 0,16-21 0,0 1 0,0-1 0,0 1 0,2 0 0,-1 1 0,1-1 0,1 0 0,0 1 0,1 0 0,0-1 0,1 1 0,1 15 0,0-18 0,0-1 0,1 1 0,0-1 0,1 1 0,-1-1 0,2 0 0,-1 0 0,1 0 0,0-1 0,1 1 0,0-1 0,0 0 0,0 0 0,1 0 0,0-1 0,0 0 0,8 5 0,1-1 0,0 0 0,1-1 0,0-1 0,0-1 0,1 0 0,0-1 0,0-1 0,25 4 0,-18-5 0,1-1 0,-1-1 0,1-1 0,-1-1 0,40-6 0,-52 4 0,0 0 0,0-1 0,0 0 0,0-1 0,-1-1 0,1 0 0,-1 0 0,-1-1 0,1 0 0,-1-1 0,0 0 0,10-10 0,-13 10 0,0-1 0,0-1 0,0 1 0,-1-1 0,-1 0 0,1 0 0,-1-1 0,-1 0 0,0 0 0,0 0 0,-1 0 0,-1 0 0,1-1 0,0-11 0,-1 3 27,-2 0-1,0-1 0,0 1 0,-2 0 1,-1 0-1,0 0 0,-1 0 0,-1 1 1,-1-1-1,-1 1 0,0 0 0,-16-26 1,14 29-149,-1-1 0,0 2 0,-1 0 0,-1 0 0,0 1 0,-1 0 0,-1 1 0,0 0 0,0 2 1,-1-1-1,0 2 0,-1 0 0,-23-9 0,-10 0-6704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2.775"/>
    </inkml:context>
    <inkml:brush xml:id="br0">
      <inkml:brushProperty name="width" value="0.05" units="cm"/>
      <inkml:brushProperty name="height" value="0.05" units="cm"/>
      <inkml:brushProperty name="color" value="#FFFFFF"/>
    </inkml:brush>
  </inkml:definitions>
  <inkml:trace contextRef="#ctx0" brushRef="#br0">10 15 24575,'0'-3'0,"0"-4"0,0 3 0,0 4 0,0 5 0,0 5 0,0 7 0,-2 6 0,-2 9 0,0 6 0,4 7 0,5 7 0,1 4 0,0-8-8191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3.316"/>
    </inkml:context>
    <inkml:brush xml:id="br0">
      <inkml:brushProperty name="width" value="0.05" units="cm"/>
      <inkml:brushProperty name="height" value="0.05" units="cm"/>
      <inkml:brushProperty name="color" value="#FFFFFF"/>
    </inkml:brush>
  </inkml:definitions>
  <inkml:trace contextRef="#ctx0" brushRef="#br0">371 70 24575,'-6'-5'0,"1"0"0,-1 1 0,-1 0 0,1 0 0,0 0 0,-1 1 0,0 0 0,0 0 0,0 1 0,0 0 0,0 0 0,0 1 0,-1 0 0,1 0 0,-11 0 0,7 1 0,0 1 0,-1 0 0,1 0 0,0 1 0,0 0 0,0 1 0,0 1 0,1 0 0,-16 7 0,17-6 0,0 1 0,0 1 0,1-1 0,-1 1 0,1 0 0,1 1 0,-1 0 0,1 0 0,1 1 0,0 0 0,0 0 0,1 0 0,0 1 0,0 0 0,1 0 0,0 0 0,1 0 0,0 1 0,1-1 0,0 1 0,1 0 0,0 0 0,0-1 0,1 1 0,1 0 0,0 0 0,0 0 0,1-1 0,1 1 0,0-1 0,0 1 0,1-1 0,0 0 0,6 11 0,-3-10 0,0-1 0,0 0 0,1 0 0,0 0 0,1-1 0,0 0 0,1-1 0,-1 0 0,2 0 0,-1-1 0,1-1 0,0 1 0,0-2 0,1 0 0,0 0 0,0-1 0,0 0 0,0-1 0,0-1 0,1 0 0,0 0 0,-1-1 0,1-1 0,24-2 0,-19 0 0,0-1 0,0 0 0,0-2 0,0 0 0,-1-1 0,0 0 0,0-2 0,0 0 0,-1-1 0,-1 0 0,1-1 0,-2-1 0,1-1 0,-1 0 0,-1 0 0,20-26 0,-25 28 0,-1 0 0,-1 0 0,1-1 0,-2 0 0,0 0 0,0-1 0,-1 0 0,0 0 0,-1 0 0,0 0 0,1-22 0,-4 26 0,0 0 0,0 0 0,-1 1 0,0-1 0,-1 0 0,0 0 0,0 1 0,0-1 0,-1 1 0,0 0 0,-1-1 0,0 1 0,0 1 0,0-1 0,-1 1 0,0 0 0,0 0 0,0 0 0,-10-7 0,3 4-97,-1 0-1,0 2 1,0-1-1,-1 2 1,0 0-1,0 0 1,-1 1-1,0 1 1,0 1-1,0 0 1,0 0-1,0 2 0,-18 0 1,-24 0-6729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3.837"/>
    </inkml:context>
    <inkml:brush xml:id="br0">
      <inkml:brushProperty name="width" value="0.05" units="cm"/>
      <inkml:brushProperty name="height" value="0.05" units="cm"/>
      <inkml:brushProperty name="color" value="#FFFFFF"/>
    </inkml:brush>
  </inkml:definitions>
  <inkml:trace contextRef="#ctx0" brushRef="#br0">141 89 24575,'-4'-5'0,"0"0"0,0 0 0,1-1 0,0 1 0,-5-13 0,5 11 0,0 1 0,-1-1 0,-8-11 0,12 18 0,0-1 0,0 1 0,0 0 0,0-1 0,-1 1 0,1-1 0,0 1 0,0 0 0,0 0 0,-1-1 0,1 1 0,0 0 0,-1-1 0,1 1 0,0 0 0,-1 0 0,1 0 0,0-1 0,-1 1 0,1 0 0,0 0 0,-1 0 0,1 0 0,-1 0 0,1 0 0,0 0 0,-1 0 0,1 0 0,-1 0 0,1 0 0,0 0 0,-1 0 0,1 0 0,-1 0 0,1 0 0,0 0 0,-1 0 0,1 0 0,0 1 0,-1-1 0,1 0 0,0 0 0,-1 0 0,1 1 0,0-1 0,-1 0 0,1 0 0,0 1 0,0-1 0,-1 0 0,1 1 0,0-1 0,0 0 0,0 1 0,-1-1 0,1 0 0,0 1 0,0 0 0,-7 28 0,6-24 0,-51 420 0,51-411 0,-10 142-1365,8-90-5461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4.353"/>
    </inkml:context>
    <inkml:brush xml:id="br0">
      <inkml:brushProperty name="width" value="0.05" units="cm"/>
      <inkml:brushProperty name="height" value="0.05" units="cm"/>
      <inkml:brushProperty name="color" value="#FFFFFF"/>
    </inkml:brush>
  </inkml:definitions>
  <inkml:trace contextRef="#ctx0" brushRef="#br0">326 36 24575,'-4'-4'0,"0"1"0,-1-1 0,1 1 0,0 0 0,-1 1 0,0-1 0,0 1 0,1 0 0,-1 0 0,-1 0 0,1 0 0,0 1 0,0 0 0,-10 0 0,8 1 0,-1 0 0,1 1 0,0 0 0,-1 0 0,1 1 0,0-1 0,0 2 0,0-1 0,-12 7 0,7-2 0,0 0 0,1 1 0,0 1 0,0-1 0,0 2 0,1 0 0,1 0 0,0 0 0,0 1 0,-13 23 0,16-24 0,2 1 0,-1-1 0,1 1 0,1 0 0,-1 0 0,2 0 0,0 0 0,0 0 0,1 1 0,0-1 0,1 0 0,1 1 0,3 21 0,-2-24 0,0 0 0,1 0 0,0-1 0,0 1 0,1-1 0,1 0 0,-1 0 0,1 0 0,0 0 0,1-1 0,0 0 0,0 0 0,1-1 0,-1 1 0,1-2 0,1 1 0,13 8 0,-1-4 0,0-1 0,0 0 0,1-2 0,0 0 0,0-2 0,1 0 0,35 3 0,-23-6 0,-1-1 0,1-1 0,0-2 0,42-8 0,-51 5 0,-1 0 0,0-2 0,0-1 0,38-18 0,-53 21 0,1 0 0,-1 0 0,0-1 0,-1 0 0,0-1 0,0 0 0,0 0 0,-1-1 0,0 0 0,0 0 0,-1-1 0,0 1 0,7-15 0,-11 18 10,0 0 0,0-1 0,0 1 0,-1 0 0,0 0 0,0-1 1,0 1-1,-1-1 0,1 1 0,-1 0 0,-1-1 0,1 1 0,-1-1 0,0 1 0,0 0 0,-3-7 0,1 5 7,-1-1 0,0 1 0,0 0 0,-1 0 0,1 0 0,-2 0 0,1 1 0,-1 0 1,-10-9-1,-4 0-302,0 1 1,-2 0-1,1 2 1,-2 0-1,-42-15 1,-14 0-6542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7.062"/>
    </inkml:context>
    <inkml:brush xml:id="br0">
      <inkml:brushProperty name="width" value="0.05" units="cm"/>
      <inkml:brushProperty name="height" value="0.05" units="cm"/>
      <inkml:brushProperty name="color" value="#FFFFFF"/>
    </inkml:brush>
  </inkml:definitions>
  <inkml:trace contextRef="#ctx0" brushRef="#br0">15 28 24575,'-12'-22'0,"9"16"0,8 15 0,4 15 0,-2 0 0,0 0 0,5 31 0,4 76 0,-3 296 342,-41-2-2049,23-372-5119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7.807"/>
    </inkml:context>
    <inkml:brush xml:id="br0">
      <inkml:brushProperty name="width" value="0.05" units="cm"/>
      <inkml:brushProperty name="height" value="0.05" units="cm"/>
      <inkml:brushProperty name="color" value="#FFFFFF"/>
    </inkml:brush>
  </inkml:definitions>
  <inkml:trace contextRef="#ctx0" brushRef="#br0">439 273 24575,'1'-4'0,"0"1"0,0-1 0,0 0 0,1 0 0,-1 1 0,1-1 0,0 1 0,0-1 0,3-3 0,9-17 0,-9 11 0,-1-1 0,0 0 0,-1-1 0,3-23 0,-5 32 0,-1 0 0,0 0 0,0 0 0,0 0 0,-1 0 0,0 0 0,0 1 0,0-1 0,-1 0 0,0 0 0,0 1 0,0-1 0,-1 1 0,-4-7 0,6 10 0,-1 1 0,1-1 0,-1 0 0,0 1 0,0-1 0,1 1 0,-1-1 0,0 1 0,0 0 0,-1 0 0,1 0 0,0 0 0,0 0 0,0 1 0,-1-1 0,1 1 0,0-1 0,-1 1 0,1 0 0,0 0 0,-1 0 0,1 0 0,0 0 0,-1 0 0,1 1 0,0-1 0,0 1 0,-1 0 0,1 0 0,0-1 0,-3 3 0,-5 2 0,1 0 0,0 1 0,1 0 0,0 0 0,-14 15 0,2-1 0,2 1 0,1 1 0,1 1 0,-24 45 0,-41 107 0,46-90 171,-27 106 0,48-136-598,3 0 0,2 1 1,-3 66-1,12-99-6399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7.761"/>
    </inkml:context>
    <inkml:brush xml:id="br0">
      <inkml:brushProperty name="width" value="0.05" units="cm"/>
      <inkml:brushProperty name="height" value="0.05" units="cm"/>
      <inkml:brushProperty name="color" value="#FFFFFF"/>
    </inkml:brush>
  </inkml:definitions>
  <inkml:trace contextRef="#ctx0" brushRef="#br0">54 504 24575,'-3'-2'0,"-1"0"0,0 0 0,1 0 0,0-1 0,0 1 0,0-1 0,0 0 0,0 0 0,0 0 0,1 0 0,-1 0 0,1-1 0,0 1 0,0-1 0,0 1 0,0-1 0,1 0 0,0 0 0,-1 0 0,2 0 0,-1 0 0,0 0 0,1 0 0,-1 0 0,1 0 0,0 0 0,1 0 0,-1 0 0,1 0 0,0 0 0,0 0 0,0 0 0,0 0 0,1 0 0,-1 0 0,1 1 0,0-1 0,0 1 0,0-1 0,1 1 0,-1 0 0,6-5 0,2 0 0,1-1 0,1 2 0,0 0 0,0 0 0,0 1 0,1 0 0,20-5 0,102-23 0,-119 31 0,397-64-533,6 21-634,-358 39 979,1717-112-4517,3 106 2301,-992 50 3942,-785-37-1516,21 2 895,0 2 0,47 11 0,-70-14-865,-1-1 1,1 0-1,0 1 0,-1 0 1,1-1-1,-1 1 0,1 0 1,-1 0-1,0-1 0,1 1 1,-1 1-1,0-1 0,0 0 1,1 0-1,-1 0 0,0 0 1,0 1-1,1 1 1,-2-2 7,0 0-1,0 0 1,0 0 0,0 0 0,0 0 0,0 0 0,0 0 0,0 0 0,-1 0 0,1 0 0,0-1 0,0 1 0,-1 0 0,1 0 0,-1 0 0,1 0 0,-1 0 0,1-1 0,-1 1 0,1 0 0,-1 0 0,-1 0 0,-5 6 379,-1-1 0,0 0 0,-1 0 0,-14 7 0,13-8-322,-10 7-117,1 1 0,0 0 0,0 2 0,2 0 0,-29 31 0,35-32 0,1-1 0,0 2 0,1-1 0,1 1 0,0 1 0,1-1 0,1 1 0,-8 29 0,7-14 0,2 1 0,1 0 0,2 0 0,1 0 0,1 0 0,6 38 0,43 187 0,-3-27 0,-44-216 0,-1 0 0,0-1 0,-1 1 0,-1 0 0,0 0 0,0 0 0,-2 0 0,-4 16 0,3-20 0,0 1 0,0-1 0,-2 0 0,1 0 0,-1-1 0,0 1 0,-1-1 0,0-1 0,-1 1 0,-14 12 0,-1-3 0,-1-1 0,0 0 0,-1-2 0,-1-1 0,-39 15 0,-143 39 0,72-35-529,-1-7-1,-165 11 0,-283-14-1058,-352-32-1271,0-26 3010,436 15-265,397 16 101,-650-29-1542,620 25 931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8.487"/>
    </inkml:context>
    <inkml:brush xml:id="br0">
      <inkml:brushProperty name="width" value="0.05" units="cm"/>
      <inkml:brushProperty name="height" value="0.05" units="cm"/>
      <inkml:brushProperty name="color" value="#FFFFFF"/>
    </inkml:brush>
  </inkml:definitions>
  <inkml:trace contextRef="#ctx0" brushRef="#br0">83 178 24575,'-2'0'0,"-5"-1"0,0 1 0,0 1 0,-1-1 0,1 1 0,0 1 0,-8 1 0,14-2 0,-1 0 0,1-1 0,0 1 0,-1 0 0,1-1 0,0 1 0,0 0 0,0 0 0,0 0 0,0 0 0,0 0 0,0 0 0,0 1 0,0-1 0,0 0 0,1 0 0,-1 1 0,0-1 0,1 0 0,-1 1 0,1-1 0,0 0 0,-1 1 0,1-1 0,0 1 0,0-1 0,0 1 0,0-1 0,0 1 0,0-1 0,0 1 0,0-1 0,1 0 0,-1 1 0,1-1 0,-1 1 0,2 1 0,32 100 0,9 27 0,-37-105 0,-1 0 0,-1 0 0,2 37 0,-6-28 0,-1-24 0,0-25 0,-8-184 0,0-113 0,9 302 0,0 0 0,2 0 0,-1 0 0,1 0 0,0 0 0,4-10 0,-5 18 0,0 0 0,0-1 0,0 1 0,1 0 0,-1 0 0,1 0 0,-1 0 0,1 0 0,-1 0 0,1 0 0,0 0 0,0 1 0,0-1 0,0 0 0,0 1 0,0 0 0,1 0 0,-1 0 0,0 0 0,1 0 0,-1 0 0,1 0 0,-1 1 0,1-1 0,-1 1 0,1 0 0,-1 0 0,5 0 0,7 1 0,-1 1 0,1 1 0,-1 0 0,0 1 0,0 1 0,19 8 0,72 45 0,-83-45 0,-7-5 0,10 5 0,-1 2 0,-1 0 0,0 1 0,27 27 0,-47-42 0,-1 0 0,0 1 0,1-1 0,-1 0 0,0 1 0,0-1 0,0 1 0,0 0 0,0-1 0,0 1 0,-1 0 0,1-1 0,0 1 0,-1 0 0,0 0 0,1 0 0,-1 0 0,0-1 0,0 1 0,0 0 0,0 0 0,0 0 0,0 0 0,0 0 0,-1-1 0,1 1 0,-2 2 0,-1 1 0,0 0 0,-1 0 0,1-1 0,-1 1 0,0-1 0,-1 0 0,-6 5 0,5-4 0,0 1 0,0-1 0,1 1 0,-1 0 0,1 1 0,1-1 0,-9 15 0,12-18 0,0-1 0,0 1 0,0 0 0,1 1 0,-1-1 0,1 0 0,-1 0 0,1 0 0,0 0 0,0 0 0,0 0 0,1 0 0,-1 0 0,1 1 0,0-1 0,0 0 0,0-1 0,0 1 0,0 0 0,0 0 0,1 0 0,0-1 0,2 5 0,4 1 0,0 1 0,0-1 0,0-1 0,1 0 0,0 0 0,11 6 0,-11-7 0,0-1 0,-1 1 0,0 1 0,0-1 0,-1 2 0,0-1 0,8 11 0,-14-17 0,0-1 0,-1 1 0,1 0 0,-1 0 0,1 0 0,-1 0 0,1 0 0,-1 0 0,0 0 0,1 0 0,-1 0 0,0 1 0,0-1 0,0 0 0,0 0 0,0 0 0,0 0 0,0 0 0,0 0 0,-1 0 0,1 0 0,0 0 0,-1 0 0,1 0 0,-1 0 0,1 0 0,-1 0 0,1 0 0,-1 0 0,1 0 0,-1 0 0,0 0 0,0-1 0,1 1 0,-1 0 0,0-1 0,0 1 0,0 0 0,0-1 0,0 1 0,-1 0 0,-5 2 0,0 0 0,0 0 0,0-1 0,0 0 0,-8 1 0,-24 3-455,0-2 0,-78-2 0,46-5-6371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8.878"/>
    </inkml:context>
    <inkml:brush xml:id="br0">
      <inkml:brushProperty name="width" value="0.05" units="cm"/>
      <inkml:brushProperty name="height" value="0.05" units="cm"/>
      <inkml:brushProperty name="color" value="#FFFFFF"/>
    </inkml:brush>
  </inkml:definitions>
  <inkml:trace contextRef="#ctx0" brushRef="#br0">54 18 24575,'-7'-1'0,"0"0"0,0 0 0,0-1 0,0 0 0,-12-4 0,52 1 0,128 13 0,-54 0 0,26 2 0,-122-12 0,-13-3 0,-17-4 0,13 7 0,0 1 0,1 0 0,-1 0 0,0 1 0,0-1 0,1 1 0,-1 0 0,0 1 0,0 0 0,1 0 0,-8 2 0,10-2 0,1 0 0,-1 0 0,0 1 0,1-1 0,-1 1 0,1 0 0,-1 0 0,1 0 0,0 0 0,0 0 0,0 0 0,0 1 0,0-1 0,0 1 0,1-1 0,-1 1 0,1 0 0,0-1 0,0 1 0,0 0 0,0 0 0,0 0 0,0 5 0,0 4 0,0 0 0,1 0 0,0 0 0,1 1 0,0-1 0,1 0 0,4 16 0,30 82 0,-35-106 0,25 62-682,51 91-1,-53-114-6143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9.345"/>
    </inkml:context>
    <inkml:brush xml:id="br0">
      <inkml:brushProperty name="width" value="0.05" units="cm"/>
      <inkml:brushProperty name="height" value="0.05" units="cm"/>
      <inkml:brushProperty name="color" value="#FFFFFF"/>
    </inkml:brush>
  </inkml:definitions>
  <inkml:trace contextRef="#ctx0" brushRef="#br0">11 356 24575,'2'-4'0,"18"-31"0,-19 33 0,0 1 0,0 0 0,0-1 0,0 1 0,0 0 0,0-1 0,0 1 0,1 0 0,-1 0 0,1 0 0,-1 0 0,1 0 0,-1 0 0,1 1 0,-1-1 0,1 0 0,0 1 0,2-1 0,-3 1 0,0 0 0,1 1 0,-1-1 0,0 0 0,0 1 0,0 0 0,0-1 0,0 1 0,0 0 0,0-1 0,0 1 0,0 0 0,0 0 0,0 0 0,-1 0 0,1 0 0,0 0 0,-1 0 0,1 0 0,0 0 0,-1 0 0,1 0 0,-1 0 0,0 0 0,1 2 0,8 34 0,-8-32 0,19 165 0,-15-108 0,16 79 0,-20-136 0,0-1 0,0 1 0,0-1 0,1 0 0,0 1 0,0-1 0,3 5 0,-5-9 0,0 0 0,0 1 0,0-1 0,0 0 0,0 0 0,0 0 0,0 0 0,0 0 0,1 0 0,-1 0 0,0 1 0,0-1 0,0 0 0,0 0 0,0 0 0,0 0 0,0 0 0,0 0 0,1 0 0,-1 0 0,0 0 0,0 0 0,0 0 0,0 0 0,0 0 0,0 0 0,1 0 0,-1 0 0,0 0 0,0 0 0,0 0 0,0 0 0,0 0 0,1 0 0,-1 0 0,0 0 0,0 0 0,0 0 0,0 0 0,0 0 0,0 0 0,0 0 0,1 0 0,-1 0 0,0-1 0,0 1 0,0 0 0,0 0 0,0 0 0,0 0 0,0 0 0,0 0 0,0-1 0,3-10 0,-2-14 0,-10-37 0,-3-1 0,-22-64 0,9 36 0,-5-14 0,-20-94 0,49 194 0,0 0 0,1 0 0,-1 0 0,1 0 0,0 0 0,0-1 0,1 1 0,0 0 0,-1 0 0,4-9 0,-3 12 0,0 0 0,0 1 0,1-1 0,-1 0 0,0 1 0,0-1 0,1 1 0,-1 0 0,1-1 0,-1 1 0,1 0 0,0 0 0,-1 0 0,1 0 0,0 0 0,0 0 0,0 1 0,0-1 0,0 1 0,0-1 0,0 1 0,0 0 0,0-1 0,0 1 0,0 0 0,-1 0 0,1 1 0,0-1 0,0 0 0,4 2 0,9 1 0,0 1 0,0 1 0,-1 0 0,0 1 0,0 1 0,0 0 0,21 15 0,-3 1 0,53 50 0,-74-63 0,-1 1 0,0 0 0,0 1 0,-1 0 0,0 0 0,8 18 0,-15-26 0,0 0 0,0 1 0,0-1 0,-1 1 0,0-1 0,0 1 0,0 0 0,0-1 0,-1 1 0,0 0 0,0 0 0,0-1 0,0 1 0,-1 0 0,0-1 0,0 1 0,0 0 0,0-1 0,-1 1 0,0-1 0,0 0 0,0 1 0,-5 6 0,1-4-124,0-1 0,-1 1 0,1-1 0,-2-1 0,1 1 0,0-1-1,-1 0 1,0-1 0,0 0 0,-15 5 0,-11 5-6702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49.875"/>
    </inkml:context>
    <inkml:brush xml:id="br0">
      <inkml:brushProperty name="width" value="0.05" units="cm"/>
      <inkml:brushProperty name="height" value="0.05" units="cm"/>
      <inkml:brushProperty name="color" value="#FFFFFF"/>
    </inkml:brush>
  </inkml:definitions>
  <inkml:trace contextRef="#ctx0" brushRef="#br0">370 444 24575,'2'0'0,"-1"0"0,1-1 0,-1 1 0,0-1 0,1 1 0,-1-1 0,0 1 0,1-1 0,-1 0 0,0 0 0,0 0 0,0 0 0,0 0 0,0 0 0,0 0 0,0 0 0,0 0 0,0 0 0,0 0 0,-1-1 0,1 1 0,0 0 0,-1-1 0,1 1 0,-1 0 0,1-1 0,-1 1 0,0-3 0,2 0 0,-2 0 0,1-1 0,0 1 0,-1-1 0,0 0 0,0 1 0,-1-9 0,-1 8 0,0 1 0,0-1 0,0 1 0,0-1 0,-1 1 0,0 0 0,0 0 0,0 0 0,0 0 0,0 1 0,-1-1 0,0 1 0,0 0 0,0 0 0,0 0 0,0 1 0,0-1 0,-1 1 0,-9-3 0,0-1 0,-1 2 0,0 0 0,-1 0 0,1 1 0,-18 0 0,21 2 0,-1 1 0,1 1 0,0 0 0,0 1 0,0 0 0,1 1 0,-1 0 0,0 1 0,1 0 0,0 1 0,-11 6 0,17-9 0,1 1 0,0-1 0,-1 1 0,1 0 0,0 1 0,1-1 0,-1 1 0,1-1 0,-1 1 0,1 0 0,0 1 0,0-1 0,1 0 0,-1 1 0,1-1 0,0 1 0,1 0 0,-1 0 0,1 0 0,-1 0 0,2 0 0,-1 0 0,0 0 0,1 0 0,0 0 0,0 0 0,1 0 0,1 8 0,-1-8 0,0-1 0,0 0 0,1 1 0,-1-1 0,1 0 0,0 0 0,1 0 0,-1 0 0,1 0 0,-1 0 0,1-1 0,0 1 0,1-1 0,-1 0 0,0 0 0,6 3 0,-3-2 0,0-1 0,0 0 0,1 0 0,-1-1 0,1 1 0,0-2 0,0 1 0,0-1 0,12 1 0,-4-1 0,1-2 0,-1 1 0,0-2 0,0 0 0,0-1 0,0-1 0,-1 0 0,1-1 0,16-8 0,-20 7 0,1-1 0,-1 0 0,-1 0 0,1-1 0,-2-1 0,1 0 0,-1 0 0,14-19 0,-11 11 0,-1 0 0,-1 0 0,-1-1 0,-1 0 0,7-22 0,-2-4 0,-2-1 0,-2 0 0,-2-1 0,1-53 0,-8 167 0,3 1 0,3-1 0,3-1 0,26 99 0,-27-137-682,18 41-1,-7-31-6143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50.246"/>
    </inkml:context>
    <inkml:brush xml:id="br0">
      <inkml:brushProperty name="width" value="0.05" units="cm"/>
      <inkml:brushProperty name="height" value="0.05" units="cm"/>
      <inkml:brushProperty name="color" value="#FFFFFF"/>
    </inkml:brush>
  </inkml:definitions>
  <inkml:trace contextRef="#ctx0" brushRef="#br0">100 215 24575,'-2'-1'0,"1"1"0,0 0 0,0-1 0,0 1 0,0-1 0,0 0 0,0 1 0,0-1 0,0 0 0,0 1 0,0-1 0,0 0 0,0 0 0,1 0 0,-1 0 0,0 0 0,0 0 0,1 0 0,-1 0 0,1 0 0,-1 0 0,1 0 0,0-1 0,-1 1 0,1 0 0,0 0 0,0 0 0,0-1 0,0 1 0,0 0 0,0 0 0,0 0 0,0-1 0,0 1 0,0 0 0,1 0 0,-1 0 0,1-1 0,-1 1 0,1 0 0,-1 0 0,1 0 0,-1 0 0,1 0 0,0 0 0,1-1 0,7-3 0,1 0 0,0 1 0,15-6 0,-13 7 0,-1-2 0,1 0 0,20-11 0,-30 14 0,0 0 0,1 1 0,-1-1 0,0 0 0,0 0 0,0 0 0,0 0 0,-1 0 0,1-1 0,0 1 0,-1-1 0,0 1 0,1-1 0,-1 1 0,0-1 0,-1 0 0,1 1 0,0-1 0,-1 0 0,1 0 0,-1-5 0,0 6 0,0-1 0,-1 1 0,1 0 0,-1-1 0,1 1 0,-1-1 0,0 1 0,0 0 0,0 0 0,0 0 0,0-1 0,0 1 0,-1 0 0,1 0 0,-1 1 0,1-1 0,-1 0 0,0 0 0,0 1 0,0-1 0,0 1 0,0 0 0,0-1 0,0 1 0,0 0 0,-1 0 0,1 0 0,0 1 0,-4-2 0,0 1 0,0 0 0,1 0 0,-1 0 0,0 1 0,1 0 0,-1 0 0,0 1 0,0-1 0,1 1 0,-1 0 0,-9 4 0,8-2 0,0 0 0,0 1 0,0 0 0,1 0 0,-1 1 0,1 0 0,0 0 0,0 0 0,0 1 0,1 0 0,0 0 0,0 0 0,1 0 0,0 1 0,0 0 0,0 0 0,1 0 0,0 1 0,0-1 0,-3 15 0,5-16 0,0 1 0,0-1 0,1 1 0,0-1 0,0 1 0,0-1 0,1 1 0,0 0 0,0-1 0,1 0 0,0 1 0,0-1 0,0 0 0,1 0 0,0 0 0,0 0 0,0 0 0,1-1 0,0 0 0,0 0 0,1 0 0,-1 0 0,1 0 0,0-1 0,7 5 0,-3-3-151,1-1-1,0 0 0,0 0 0,1-1 1,-1-1-1,1 0 0,0 0 1,18 1-1,9 1-6674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50.533"/>
    </inkml:context>
    <inkml:brush xml:id="br0">
      <inkml:brushProperty name="width" value="0.05" units="cm"/>
      <inkml:brushProperty name="height" value="0.05" units="cm"/>
      <inkml:brushProperty name="color" value="#FFFFFF"/>
    </inkml:brush>
  </inkml:definitions>
  <inkml:trace contextRef="#ctx0" brushRef="#br0">28 342 24575,'-6'-18'0,"0"0"0,2 0 0,0-1 0,-3-28 0,8 41 0,3 11 0,3 14 0,82 306 0,-87-318 0,0 1 0,1-1 0,0 0 0,1 0 0,7 10 0,-11-16 0,0 0 0,1-1 0,-1 1 0,1 0 0,0-1 0,-1 1 0,1-1 0,-1 1 0,1-1 0,0 1 0,0-1 0,-1 1 0,1-1 0,0 0 0,0 1 0,-1-1 0,1 0 0,0 0 0,0 0 0,0 1 0,-1-1 0,1 0 0,2 0 0,-2-1 0,0 0 0,1 0 0,-1 0 0,0 0 0,0 0 0,1 0 0,-1 0 0,0 0 0,0 0 0,0 0 0,0-1 0,-1 1 0,1 0 0,0-1 0,0 1 0,-1-1 0,1 1 0,0-3 0,12-35 0,-2-2 0,-1 1 0,4-46 0,1-2 0,3 6 221,-5 22-1014,8-75 0,-19 103-6033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51.200"/>
    </inkml:context>
    <inkml:brush xml:id="br0">
      <inkml:brushProperty name="width" value="0.05" units="cm"/>
      <inkml:brushProperty name="height" value="0.05" units="cm"/>
      <inkml:brushProperty name="color" value="#FFFFFF"/>
    </inkml:brush>
  </inkml:definitions>
  <inkml:trace contextRef="#ctx0" brushRef="#br0">10 191 24575,'-5'-17'0,"4"16"0,1 1 0,-1-1 0,1 0 0,-1 0 0,1 0 0,0 0 0,-1 0 0,1 0 0,0 0 0,0 0 0,0 0 0,0 0 0,0 0 0,0 0 0,0 0 0,0 0 0,0 0 0,0 0 0,0 0 0,0 0 0,1 0 0,-1 0 0,1 0 0,-1 0 0,0 0 0,2-1 0,2-4 0,1 0 0,0 0 0,1 0 0,-1 1 0,1 0 0,0 0 0,0 1 0,0-1 0,1 1 0,0 1 0,13-7 0,10-1 0,45-11 0,-7 6 0,1 4 0,120-7 0,143 17 0,656 66-688,-974-63 719,-8-1 32,-1 0 0,1 1 0,0 0 0,-1 0 1,12 4-1,-16-4-53,1 0 1,-1-1 0,0 1-1,1 0 1,-1 0 0,0 0 0,0 1-1,0-1 1,0 0 0,0 0-1,0 1 1,0-1 0,0 0 0,0 1-1,-1-1 1,1 1 0,0-1 0,-1 1-1,1-1 1,-1 1 0,0-1-1,1 1 1,-1 0 0,0-1 0,0 3-1,8 88-10,4-1 0,31 114 0,-16-80 0,-17-76 0,63 328 0,-31 4 0,-41-326-1365,-1-37-5461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51.554"/>
    </inkml:context>
    <inkml:brush xml:id="br0">
      <inkml:brushProperty name="width" value="0.05" units="cm"/>
      <inkml:brushProperty name="height" value="0.05" units="cm"/>
      <inkml:brushProperty name="color" value="#FFFFFF"/>
    </inkml:brush>
  </inkml:definitions>
  <inkml:trace contextRef="#ctx0" brushRef="#br0">15 207 24575,'-14'-66'0,"13"64"0,1 1 0,0-1 0,0 1 0,0-1 0,0 1 0,0-1 0,1 1 0,-1-1 0,0 1 0,1 0 0,-1-1 0,1 1 0,-1-1 0,1 1 0,0 0 0,-1 0 0,1-1 0,0 1 0,1-1 0,-1 1 0,0 1 0,0 0 0,0-1 0,-1 1 0,1 0 0,0 0 0,0 0 0,0-1 0,0 1 0,0 0 0,0 0 0,0 0 0,0 1 0,0-1 0,0 0 0,0 0 0,-1 0 0,1 1 0,0-1 0,0 0 0,0 1 0,1 0 0,7 4 0,-1 1 0,1 0 0,-1 1 0,9 9 0,-9-9 0,12 11 0,1-2 0,1-1 0,0-1 0,41 20 0,-49-27 0,1-1 0,0-1 0,0 0 0,0-1 0,1-1 0,-1 0 0,1-1 0,0-1 0,18-1 0,-25-1 0,0 0 0,-1-1 0,1-1 0,-1 1 0,1-1 0,-1-1 0,0 1 0,0-2 0,0 1 0,-1-1 0,1 0 0,-1 0 0,-1-1 0,1 0 0,-1 0 0,0-1 0,8-11 0,-10 13 0,0 0 0,0-1 0,-1 0 0,0 1 0,0-1 0,0-1 0,-1 1 0,0 0 0,0 0 0,-1-1 0,0 1 0,0-1 0,0 0 0,-1 1 0,0-1 0,0 1 0,-1-1 0,1 0 0,-2 1 0,1-1 0,-1 1 0,0 0 0,0-1 0,-3-5 0,3 9 15,0 0 0,-1-1 0,1 1 0,-1 0-1,1 1 1,-1-1 0,0 0 0,0 1 0,0-1 0,-1 1-1,1 0 1,-1 0 0,1 1 0,-1-1 0,1 1 0,-1-1 0,0 1-1,0 0 1,0 1 0,1-1 0,-1 0 0,-7 1 0,-2 0-300,-1 1 1,1 0-1,-1 1 1,1 0-1,-14 5 1,-25 8-6542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5.247"/>
    </inkml:context>
    <inkml:brush xml:id="br0">
      <inkml:brushProperty name="width" value="0.05" units="cm"/>
      <inkml:brushProperty name="height" value="0.05" units="cm"/>
      <inkml:brushProperty name="color" value="#FFFFFF"/>
    </inkml:brush>
  </inkml:definitions>
  <inkml:trace contextRef="#ctx0" brushRef="#br0">574 54 24575,'-85'-34'0,"74"30"0,-1 0 0,1 1 0,-1 0 0,0 1 0,0 0 0,0 1 0,-1 1 0,1 0 0,0 0 0,0 1 0,0 1 0,0 0 0,0 0 0,0 2 0,1-1 0,-22 11 0,11-4 0,1 0 0,1 2 0,0 1 0,0 0 0,1 2 0,1 0 0,-29 30 0,39-35 0,-1 0 0,2 1 0,-1 0 0,1 0 0,1 0 0,0 1 0,1-1 0,0 2 0,1-1 0,0 0 0,1 1 0,0 0 0,0 14 0,2-16 0,1 0 0,1 1 0,0-1 0,0 0 0,1 0 0,0-1 0,1 1 0,0 0 0,1-1 0,0 1 0,1-1 0,0-1 0,1 1 0,0-1 0,12 15 0,-6-10-76,0-2 1,2 0-1,-1 0 0,2-1 0,-1-1 0,1 0 0,1-1 0,0-1 1,0 0-1,1-1 0,0-1 0,0-1 0,0 0 0,1-1 1,-1-1-1,1 0 0,22-1 0,12-2-6750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7.945"/>
    </inkml:context>
    <inkml:brush xml:id="br0">
      <inkml:brushProperty name="width" value="0.05" units="cm"/>
      <inkml:brushProperty name="height" value="0.05" units="cm"/>
      <inkml:brushProperty name="color" value="#FFFFFF"/>
    </inkml:brush>
  </inkml:definitions>
  <inkml:trace contextRef="#ctx0" brushRef="#br0">0 186 24575,'3'-3'0,"5"-6"0,2-6 0,4-2 0,2-2 0,4 0 0,5-1 0,3 4 0,4 2 0,2 0 0,4 2 0,2 0 0,-1 3 0,-6 2-8191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5.478"/>
    </inkml:context>
    <inkml:brush xml:id="br0">
      <inkml:brushProperty name="width" value="0.05" units="cm"/>
      <inkml:brushProperty name="height" value="0.05" units="cm"/>
      <inkml:brushProperty name="color" value="#FFFFFF"/>
    </inkml:brush>
  </inkml:definitions>
  <inkml:trace contextRef="#ctx0" brushRef="#br0">34 1 24575,'0'26'0,"0"106"0,-20 169 0,10-230-1365,7-46-5461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5.812"/>
    </inkml:context>
    <inkml:brush xml:id="br0">
      <inkml:brushProperty name="width" value="0.05" units="cm"/>
      <inkml:brushProperty name="height" value="0.05" units="cm"/>
      <inkml:brushProperty name="color" value="#FFFFFF"/>
    </inkml:brush>
  </inkml:definitions>
  <inkml:trace contextRef="#ctx0" brushRef="#br0">158 66 24575,'5'-9'0,"0"1"0,-1-1 0,5-15 0,-5 9 0,-15 38 0,-8 28 0,3 2 0,-16 92 0,15-62 0,-5 20 221,-33 137-1807,43-198-5240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6.116"/>
    </inkml:context>
    <inkml:brush xml:id="br0">
      <inkml:brushProperty name="width" value="0.05" units="cm"/>
      <inkml:brushProperty name="height" value="0.05" units="cm"/>
      <inkml:brushProperty name="color" value="#FFFFFF"/>
    </inkml:brush>
  </inkml:definitions>
  <inkml:trace contextRef="#ctx0" brushRef="#br0">275 69 24575,'0'-3'0,"0"0"0,0 0 0,0 1 0,-1-1 0,1 0 0,-1 0 0,1 0 0,-1 0 0,0 1 0,0-1 0,-1 0 0,1 1 0,0-1 0,-1 1 0,1-1 0,-1 1 0,0 0 0,0 0 0,-2-2 0,1 2 0,0 0 0,0 0 0,0 1 0,0-1 0,0 1 0,0 0 0,0 0 0,-1 0 0,1 1 0,0-1 0,-1 1 0,1 0 0,0 0 0,-1 0 0,1 0 0,-5 1 0,0 1 0,1 0 0,0 0 0,-1 0 0,1 1 0,0 0 0,1 1 0,-1-1 0,0 1 0,1 1 0,0-1 0,0 1 0,1 0 0,-1 0 0,1 1 0,0 0 0,0 0 0,-5 9 0,0 2 0,0 0 0,1 1 0,1 0 0,0 0 0,-7 30 0,11-33 0,0 1 0,1 0 0,1 0 0,0 0 0,1 1 0,2 19 0,-1-31 0,1 0 0,0 1 0,0-1 0,0 0 0,0 0 0,1 0 0,0 0 0,0-1 0,0 1 0,1 0 0,0-1 0,-1 0 0,1 1 0,1-1 0,-1 0 0,1-1 0,0 1 0,-1-1 0,1 1 0,1-1 0,-1 0 0,0-1 0,8 4 0,-2-2-124,0-1 0,0-1 0,1 0 0,-1 0 0,0-1 0,1-1-1,0 1 1,-1-2 0,1 1 0,13-4 0,20-3-6702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6.392"/>
    </inkml:context>
    <inkml:brush xml:id="br0">
      <inkml:brushProperty name="width" value="0.05" units="cm"/>
      <inkml:brushProperty name="height" value="0.05" units="cm"/>
      <inkml:brushProperty name="color" value="#FFFFFF"/>
    </inkml:brush>
  </inkml:definitions>
  <inkml:trace contextRef="#ctx0" brushRef="#br0">69 4 24575,'0'-3'0,"0"2"0,0 4 0,0 5 0,0 4 0,-3 5 0,-1 6 0,-3 6 0,0 5 0,-2 4 0,1 4 0,1 4 0,2 0 0,0-2 0,-1-6 0,2-5 0,1-10-8191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56.635"/>
    </inkml:context>
    <inkml:brush xml:id="br0">
      <inkml:brushProperty name="width" value="0.05" units="cm"/>
      <inkml:brushProperty name="height" value="0.05" units="cm"/>
      <inkml:brushProperty name="color" value="#FFFFFF"/>
    </inkml:brush>
  </inkml:definitions>
  <inkml:trace contextRef="#ctx0" brushRef="#br0">2 136 24575,'-1'-21'0,"0"11"0,1 0 0,0 0 0,1 0 0,0 0 0,3-12 0,-3 20 0,0-1 0,0 1 0,0 0 0,0-1 0,0 1 0,0 0 0,1 0 0,-1 0 0,1 0 0,-1 0 0,1 1 0,0-1 0,-1 0 0,1 1 0,0-1 0,0 1 0,1 0 0,-1-1 0,0 1 0,0 0 0,0 0 0,1 1 0,-1-1 0,1 0 0,-1 1 0,4-1 0,1 1 0,0 0 0,0 0 0,1 0 0,-1 1 0,0 0 0,0 1 0,0 0 0,-1 0 0,1 0 0,0 1 0,7 4 0,11 7 0,33 23 0,-20-10 0,-2 1 0,-1 2 0,34 37 0,-56-53 0,-1 0 0,0 1 0,-1 1 0,0-1 0,-2 2 0,0 0 0,-1 0 0,0 0 0,-1 1 0,5 23 0,-11-33 20,0-1 0,0 1 0,0 0 1,-1-1-1,-1 1 0,1 0 0,-1-1 0,0 1 0,-1-1 0,0 1 0,0-1 0,-1 0 0,1 1 0,-2-1 0,1-1 0,-9 13 1,3-7-235,0 0 1,-2-1 0,1-1-1,-1 0 1,-1 0 0,1-1-1,-22 12 1,-43 21-6613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29.962"/>
    </inkml:context>
    <inkml:brush xml:id="br0">
      <inkml:brushProperty name="width" value="0.05" units="cm"/>
      <inkml:brushProperty name="height" value="0.05" units="cm"/>
      <inkml:brushProperty name="color" value="#F6630D"/>
    </inkml:brush>
  </inkml:definitions>
  <inkml:trace contextRef="#ctx0" brushRef="#br0">1 1 24575,'0'2'0,"0"5"0,0 4 0,0 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32.727"/>
    </inkml:context>
    <inkml:brush xml:id="br0">
      <inkml:brushProperty name="width" value="0.05" units="cm"/>
      <inkml:brushProperty name="height" value="0.05" units="cm"/>
      <inkml:brushProperty name="color" value="#F6630D"/>
    </inkml:brush>
  </inkml:definitions>
  <inkml:trace contextRef="#ctx0" brushRef="#br0">3304 583 24575,'0'-6'0,"1"1"0,0-1 0,0 1 0,4-10 0,3-16 0,-8 27 0,1-1 0,-1 1 0,0 0 0,0 0 0,-1-1 0,1 1 0,-1 0 0,0 0 0,0 0 0,-1 0 0,1 0 0,-1 0 0,0 0 0,0 0 0,0 1 0,-3-4 0,1 2 0,0 1 0,-1-1 0,1 1 0,-1 0 0,0 1 0,0-1 0,-1 1 0,1 0 0,-1 0 0,-5-1 0,-8-3 0,-1 2 0,1 1 0,-1 0 0,0 1 0,-37 0 0,15 4 0,0 2 0,0 2 0,1 1 0,-51 15 0,-159 62 0,128-32 0,3 4 0,2 7 0,3 4 0,3 5 0,-115 95 0,-223 223 0,368-306 0,3 3 0,5 4 0,-69 108 0,-88 220 0,34 17 0,169-371 0,-26 63 0,5 3 0,-40 172 0,-16 208 0,16-68 0,56-312 0,16-72 0,3 0 0,-12 120 0,26-164 0,0 0 0,1 0 0,0-1 0,1 1 0,1 0 0,0-1 0,1 1 0,1-1 0,10 22 0,-6-18 0,1-1 0,1 0 0,0 0 0,1-1 0,1-1 0,20 19 0,-3-9 0,0-1 0,2-1 0,0-2 0,1-1 0,2-2 0,57 21 0,32 3 0,196 38 0,137-5 0,-270-46 0,537 90 0,691 98 0,-654-158 0,-515-57 0,269-35 0,-220-5 0,-3-13 0,405-126 0,-523 123 0,390-131 0,-414 128 0,240-129 0,-288 124 0,154-121 0,76-101 0,-287 246 0,104-99 0,-7-7 0,207-269 0,-286 324 0,-5-3 0,-4-3 0,-4-1 0,38-108 0,-62 138 0,-4-1 0,-3-2 0,14-86 0,-27 106 0,-1 1 0,-3-1 0,-1 0 0,-3-1 0,-13-73 0,-3 37 0,-3 1 0,-5 0 0,-2 2 0,-5 1 0,-3 2 0,-66-108 0,68 138 0,-2 2 0,-2 1 0,-3 2 0,-1 2 0,-97-77 0,-268-154 0,213 152 0,79 48 0,-3 6 0,-189-82 0,-490-123 0,-83 72 0,202 114 0,-4 53 0,526 31 0,-372 3 0,91 42 0,316-21 0,-185 54 0,39 17 0,-470 234 0,651-283 115,-95 51 68,154-77-516,1 1 1,1 1-1,1 1 1,-31 32-1,28-21-6493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33.536"/>
    </inkml:context>
    <inkml:brush xml:id="br0">
      <inkml:brushProperty name="width" value="0.05" units="cm"/>
      <inkml:brushProperty name="height" value="0.05" units="cm"/>
      <inkml:brushProperty name="color" value="#F6630D"/>
    </inkml:brush>
  </inkml:definitions>
  <inkml:trace contextRef="#ctx0" brushRef="#br0">2 200 24575,'2'-3'0,"-1"0"0,1 0 0,0 0 0,-1 0 0,1-1 0,-1 1 0,0 0 0,0-1 0,0 1 0,-1-1 0,1 0 0,-1-5 0,1-1 0,-6 43 0,0 0 0,1 1 0,1 46 0,3-71 0,0-1 0,1 0 0,0 1 0,0-1 0,1 0 0,0 0 0,1 0 0,0 0 0,0-1 0,0 1 0,1-1 0,0 1 0,1-1 0,0 0 0,8 9 0,-11-14 0,0 0 0,0-1 0,0 1 0,1 0 0,-1-1 0,0 0 0,1 1 0,-1-1 0,1 0 0,0 0 0,-1-1 0,1 1 0,0 0 0,0-1 0,-1 1 0,1-1 0,5 0 0,-3-1 0,0 0 0,0 0 0,0 0 0,0-1 0,0 0 0,0 0 0,0 0 0,-1 0 0,5-4 0,5-3 0,-1-1 0,0-1 0,-1 0 0,-1-1 0,12-14 0,-5 2 0,-2-1 0,26-53 0,-18 31 0,-23 45 0,0 0 0,0 1 0,0-1 0,0 1 0,0-1 0,0 1 0,0-1 0,1 1 0,-1 0 0,3-3 0,-4 4 0,1 0 0,-1 0 0,0 0 0,0 0 0,1 0 0,-1 0 0,0 0 0,1 0 0,-1 0 0,0 0 0,0 0 0,1 0 0,-1 0 0,0 0 0,1 0 0,-1 0 0,0 0 0,0 1 0,1-1 0,-1 0 0,0 0 0,0 0 0,1 0 0,-1 0 0,0 1 0,0-1 0,0 0 0,1 0 0,-1 1 0,0-1 0,0 0 0,0 0 0,0 0 0,0 1 0,1-1 0,-1 0 0,0 1 0,0-1 0,1 6 0,1-1 0,-1 1 0,0-1 0,-1 1 0,0 9 0,1-4 0,6 125 0,-5-122 0,0-1 0,1 1 0,1 0 0,0-1 0,0 0 0,2 0 0,10 20 0,-14-30 0,0 0 0,0 0 0,0 0 0,0 0 0,0-1 0,0 1 0,1-1 0,-1 0 0,1 1 0,-1-1 0,1-1 0,0 1 0,0 0 0,0-1 0,0 1 0,0-1 0,0 0 0,1 0 0,-1 0 0,0 0 0,1-1 0,-1 1 0,0-1 0,1 0 0,-1 0 0,1 0 0,-1 0 0,0-1 0,1 1 0,-1-1 0,0 0 0,0 0 0,1 0 0,-1-1 0,0 1 0,3-2 0,5-4 0,-1 0 0,1 0 0,-1-1 0,0 0 0,-1 0 0,0-1 0,-1-1 0,12-15 0,-3-1 0,-1-1 0,-2 0 0,0-1 0,-2-1 0,-1 0 0,-2 0 0,-1-1 0,-1 0 0,6-55 0,-13 78 0,1 1 0,-1 0 0,-1-1 0,1 1 0,-1 0 0,0-1 0,-1 1 0,1 0 0,-1 0 0,-4-8 0,5 12 0,0 0 0,0 0 0,0 0 0,-1 1 0,1-1 0,-1 0 0,1 0 0,-1 1 0,0-1 0,0 1 0,0 0 0,0-1 0,0 1 0,0 0 0,0 0 0,0 0 0,0 1 0,0-1 0,-1 0 0,1 1 0,0-1 0,-1 1 0,1 0 0,0 0 0,-1 0 0,1 0 0,0 0 0,0 0 0,-1 1 0,1-1 0,-3 2 0,-15 5-1365,2 3-5461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33.797"/>
    </inkml:context>
    <inkml:brush xml:id="br0">
      <inkml:brushProperty name="width" value="0.05" units="cm"/>
      <inkml:brushProperty name="height" value="0.05" units="cm"/>
      <inkml:brushProperty name="color" value="#F6630D"/>
    </inkml:brush>
  </inkml:definitions>
  <inkml:trace contextRef="#ctx0" brushRef="#br0">48 15 24575,'0'-3'0,"0"-4"0,0 2 0,0 6 0,0 7 0,0 9 0,0 8 0,0 7 0,0 9 0,-3 5 0,-1 4 0,-3 2 0,0 2 0,1-4 0,2-3 0,-2-4 0,0-7 0,2-9-8191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34.058"/>
    </inkml:context>
    <inkml:brush xml:id="br0">
      <inkml:brushProperty name="width" value="0.05" units="cm"/>
      <inkml:brushProperty name="height" value="0.05" units="cm"/>
      <inkml:brushProperty name="color" value="#F6630D"/>
    </inkml:brush>
  </inkml:definitions>
  <inkml:trace contextRef="#ctx0" brushRef="#br0">1 395 24575,'0'-11'0,"2"-1"0,-1 2 0,1-1 0,1 0 0,0 0 0,0 1 0,1-1 0,1 1 0,-1 0 0,2 0 0,-1 1 0,1 0 0,1 0 0,0 0 0,0 0 0,1 1 0,0 1 0,0-1 0,0 1 0,1 1 0,1-1 0,-1 2 0,1-1 0,0 1 0,0 1 0,11-4 0,24-5 0,55-8 0,-63 15 0,-1-2 0,0-2 0,38-14 0,-68 21 0,1-1 0,0 1 0,-1-1 0,1-1 0,8-7 0,-13 10 0,0 0 0,0 1 0,0-2 0,0 1 0,-1 0 0,1 0 0,-1 0 0,1-1 0,-1 1 0,0-1 0,0 1 0,0-1 0,0 1 0,0-1 0,-1 0 0,1 1 0,-1-1 0,1-3 0,-4 6 0,-4 7 0,-4 12 0,-22 65-682,-42 166-1,54-163-6143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8.503"/>
    </inkml:context>
    <inkml:brush xml:id="br0">
      <inkml:brushProperty name="width" value="0.05" units="cm"/>
      <inkml:brushProperty name="height" value="0.05" units="cm"/>
      <inkml:brushProperty name="color" value="#FFFFFF"/>
    </inkml:brush>
  </inkml:definitions>
  <inkml:trace contextRef="#ctx0" brushRef="#br0">297 458 24575,'1'-3'0,"-1"0"0,1 0 0,0 0 0,0 0 0,0 1 0,1-1 0,-1 0 0,1 1 0,2-5 0,7-11 0,-10 13 0,1 0 0,0 0 0,-1 1 0,0-1 0,-1 0 0,1 0 0,-1 0 0,1 0 0,-2 0 0,1 0 0,0 0 0,-3-9 0,2 12 0,0 0 0,0 0 0,0 0 0,0 1 0,0-1 0,0 0 0,0 0 0,-1 1 0,1-1 0,-1 1 0,1-1 0,-1 1 0,0-1 0,0 1 0,1 0 0,-1 0 0,0 0 0,0 0 0,0 0 0,0 1 0,0-1 0,0 0 0,-1 1 0,1 0 0,0-1 0,0 1 0,0 0 0,0 0 0,-1 0 0,1 0 0,-3 1 0,-6 1 0,-1 1 0,1-1 0,1 1 0,-1 1 0,0 0 0,1 1 0,0 0 0,0 0 0,0 1 0,1 1 0,0 0 0,-12 10 0,8-4 0,0 0 0,0 0 0,2 1 0,0 1 0,0 0 0,-16 32 0,23-37 0,0 0 0,0 1 0,1-1 0,0 1 0,1 0 0,0-1 0,0 23 0,1-30 0,1 0 0,0 0 0,0 0 0,1 0 0,-1 0 0,1 0 0,-1 0 0,1 0 0,0-1 0,0 1 0,0 0 0,1 0 0,-1 0 0,1-1 0,-1 1 0,1-1 0,0 1 0,0-1 0,0 0 0,0 0 0,0 0 0,1 0 0,-1 0 0,1 0 0,-1-1 0,1 1 0,-1-1 0,1 1 0,0-1 0,0 0 0,0 0 0,5 0 0,0 0 0,0-1 0,0 0 0,0 0 0,0-1 0,0 0 0,-1 0 0,1-1 0,0 0 0,-1-1 0,1 0 0,-1 0 0,0 0 0,0-1 0,0 0 0,0 0 0,7-7 0,4-4 0,0 0 0,-1-1 0,0-1 0,17-24 0,-20 21 0,0-1 0,-1-1 0,-2 0 0,0-1 0,-1 0 0,-1 0 0,9-42 0,-9 22 0,-2 1 0,-2-1 0,-1-71 0,-4 106 0,0 0 0,0 0 0,-1 0 0,0 0 0,-1 0 0,-4-14 0,6 21 0,0 1 0,0 0 0,0-1 0,-1 1 0,1 0 0,0-1 0,0 1 0,0 0 0,-1-1 0,1 1 0,0 0 0,0-1 0,-1 1 0,1 0 0,0 0 0,0-1 0,-1 1 0,1 0 0,0 0 0,-1-1 0,1 1 0,0 0 0,-1 0 0,1 0 0,-1 0 0,1 0 0,0 0 0,-1 0 0,1-1 0,0 1 0,-1 0 0,-9 9 0,-3 19 0,0 10 110,2 1 0,-7 43-1,-6 83-1017,19-124 122,-2 15-6040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6.856"/>
    </inkml:context>
    <inkml:brush xml:id="br0">
      <inkml:brushProperty name="width" value="0.05" units="cm"/>
      <inkml:brushProperty name="height" value="0.05" units="cm"/>
      <inkml:brushProperty name="color" value="#F6630D"/>
    </inkml:brush>
  </inkml:definitions>
  <inkml:trace contextRef="#ctx0" brushRef="#br0">1 5 24575,'0'-1'0,"0"1"0,1 0 0,-1-1 0,0 1 0,1 0 0,-1-1 0,1 1 0,-1 0 0,0 0 0,1 0 0,-1-1 0,1 1 0,-1 0 0,0 0 0,1 0 0,-1 0 0,1 0 0,-1-1 0,1 1 0,-1 0 0,1 0 0,-1 0 0,1 0 0,-1 1 0,1-1 0,-1 0 0,1 0 0,-1 0 0,1 0 0,19 4 0,-18-3 0,69 18 0,107 45 0,-124-42 0,129 52-113,-4 8 0,-3 8 0,164 115 0,-220-123 22,-3 6 0,-5 5 1,-3 5-1,169 198 1,65 183 90,-42 29 0,-182-290-66,116 297 0,-182-372 33,-7 1 0,-5 3 0,28 203 0,-48-195 82,-7 0 1,-9 225 0,-11-307 105,-3-1 1,-3 0-1,-29 92 1,10-71 43,-82 173 0,112-264-199,-2 5 0,-1 0 0,1-1 0,-10 13 0,16-45 0,0 5-1365,-1-1-5461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7.235"/>
    </inkml:context>
    <inkml:brush xml:id="br0">
      <inkml:brushProperty name="width" value="0.05" units="cm"/>
      <inkml:brushProperty name="height" value="0.05" units="cm"/>
      <inkml:brushProperty name="color" value="#F6630D"/>
    </inkml:brush>
  </inkml:definitions>
  <inkml:trace contextRef="#ctx0" brushRef="#br0">0 1 24575,'11'9'0,"0"-1"0,23 14 0,14 10 0,9 22 0,-42-38 0,1 0 0,1-2 0,0 1 0,1-2 0,24 14 0,-37-24 0,1-1 0,-1 0 0,0 0 0,1 0 0,-1-1 0,1 1 0,0-1 0,0-1 0,-1 1 0,1-1 0,0 0 0,0-1 0,-1 1 0,1-1 0,0 0 0,-1 0 0,1-1 0,-1 0 0,1 0 0,-1 0 0,0 0 0,0-1 0,0 0 0,0 0 0,6-5 0,0-2 0,1-1 0,-1 0 0,-1-1 0,12-16 0,6-6 0,-12 20 0,-10 14 0,-5 12 0,-16 24-1365,5-16-5461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39.066"/>
    </inkml:context>
    <inkml:brush xml:id="br0">
      <inkml:brushProperty name="width" value="0.05" units="cm"/>
      <inkml:brushProperty name="height" value="0.05" units="cm"/>
      <inkml:brushProperty name="color" value="#F6630D"/>
    </inkml:brush>
  </inkml:definitions>
  <inkml:trace contextRef="#ctx0" brushRef="#br0">13954 2430 24575,'-4'-3'0,"-1"0"0,0 0 0,-1 0 0,1 1 0,0 0 0,-1 0 0,1 0 0,-8-1 0,-11-4 0,-167-58 0,99 35 0,68 24 0,0 1 0,-1 1 0,0 2 0,0 0 0,0 2 0,-31 3 0,-6-1 0,-7-2 0,0 3 0,0 3 0,-111 24 0,129-16 0,-1-3 0,-1-1 0,0-3 0,-67 0 0,32-8 0,34 3 0,0-4 0,1-1 0,-85-17 0,-500-166 0,592 170 0,0-1 0,1-3 0,1-1 0,-46-31 0,60 32 0,2-1 0,0-1 0,2-2 0,0-1 0,2 0 0,-31-43 0,14 12 0,8 13 0,-48-84 0,47 64 0,-42-60 0,58 98 0,-2 1 0,0 0 0,-1 1 0,-47-37 0,-3 8 0,-2 4 0,-95-47 0,-169-53 0,185 94 0,-261-54 0,-167 5 0,534 96 0,-1287-151 0,966 121 0,279 29 0,-107 4 0,139 7 0,0 3 0,1 2 0,-58 15 0,-10 4 0,-2-5 0,0-6 0,-128-1 0,191-15 0,1-3 0,-1-2 0,-82-19 0,-180-59 0,241 59 0,-687-214 0,713 219 0,-64-23 0,-157-32 0,139 49 0,-1 7 0,-1 6 0,-278 12 0,324 10 0,-132 30 0,-88 46 0,198-48 0,1 6 0,2 4 0,-165 97 0,-50 77 0,16 22 0,145-106 0,-224 238 0,359-339 0,3 0 0,1 3 0,2 0 0,1 1 0,3 2 0,1 0 0,2 2 0,-26 87 0,-65 417 0,86-420 0,-74 221 0,-59 244 0,122-341 0,32-196 0,2 1 0,9 82 0,-3-108 0,2-1 0,1 0 0,1 0 0,1 0 0,2-2 0,2 1 0,0-1 0,25 38 0,-14-31 0,2-1 0,2-1 0,1-2 0,1 0 0,49 37 0,-12-17 0,143 82 0,81 16 0,-283-146 0,592 258 0,-406-193 0,238 51 0,-264-82 0,657 122 0,-448-122 0,488-14 0,-720-31 0,-1-6 0,0-7 0,-1-6 0,-1-6 0,202-75 0,41-41 0,-297 109 0,-3-4 0,105-70 0,-84 41 0,361-223 0,-73 61 0,-4 3 0,-308 189 0,1 4 0,172-54 0,366-37 0,11 55 0,39 30 0,-354 27 0,111 6 0,-292 17 0,155 26 0,127 17 0,-329-45 0,1-3 0,151-20 0,-134-3 0,201-68 0,-259 74 0,94-34 0,250-124 0,-279 115 0,3 5 0,227-71 0,-287 109 0,214-56 0,-204 58 0,0 3 0,74-3 0,-73 9 0,102-19 0,-152 22 0,1 0 0,-1 1 0,21 2 0,-25 0 0,1-1 0,0 0 0,-1-1 0,1-1 0,23-5 0,-34 6 0,-1-1 0,0 0 0,0 1 0,0-1 0,0 0 0,0 0 0,0-1 0,-1 1 0,1 0 0,-1-1 0,1 0 0,-1 1 0,0-1 0,0 0 0,0 0 0,0-1 0,-1 1 0,0 0 0,1 0 0,-1-1 0,0 1 0,0-1 0,0-6 0,1-9 0,0 0 0,-2 0 0,-2-27 0,0 14 0,2-9 0,0-11 0,-2 0 0,-14-76 0,13 113 0,-1 0 0,0 0 0,-1 0 0,-1 0 0,0 1 0,-1 0 0,0 0 0,-1 0 0,-1 1 0,0 1 0,-1-1 0,-19-18 0,11 17 0,0 1 0,0 1 0,-1 0 0,-1 1 0,0 1 0,0 1 0,-1 1 0,0 1 0,-32-7 0,-21 0 0,-107-7 0,71 15 0,-126 7 0,158 8 0,48-5 0,-42 2 0,55-7-1365,3 1-5461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0.973"/>
    </inkml:context>
    <inkml:brush xml:id="br0">
      <inkml:brushProperty name="width" value="0.05" units="cm"/>
      <inkml:brushProperty name="height" value="0.05" units="cm"/>
      <inkml:brushProperty name="color" value="#F6630D"/>
    </inkml:brush>
  </inkml:definitions>
  <inkml:trace contextRef="#ctx0" brushRef="#br0">20 201 24575,'-1'-16'0,"0"13"0,1-1 0,0 1 0,0-1 0,0 0 0,0 1 0,0-1 0,1 0 0,-1 1 0,1-1 0,0 1 0,0-1 0,0 1 0,1 0 0,3-6 0,-5 8 0,0 1 0,0 0 0,0 0 0,0-1 0,1 1 0,-1 0 0,0 0 0,0 0 0,1-1 0,-1 1 0,0 0 0,0 0 0,1 0 0,-1 0 0,0 0 0,1-1 0,-1 1 0,0 0 0,0 0 0,1 0 0,-1 0 0,0 0 0,1 0 0,-1 0 0,0 0 0,1 0 0,-1 0 0,0 0 0,1 0 0,-1 0 0,0 1 0,0-1 0,1 0 0,-1 0 0,8 11 0,0 21 0,-8-29 0,8 47 0,4 89 0,-13 55 0,0-94 0,2-54 0,0-29 0,0 0 0,-1 0 0,-1 0 0,-5 28 0,6-44 0,0-1 0,0 0 0,0 0 0,0 0 0,0 0 0,0 0 0,0 1 0,0-1 0,0 0 0,0 0 0,0 0 0,0 0 0,0 0 0,0 1 0,0-1 0,0 0 0,0 0 0,0 0 0,-1 0 0,1 0 0,0 1 0,0-1 0,0 0 0,0 0 0,0 0 0,0 0 0,0 0 0,0 0 0,0 0 0,-1 0 0,1 1 0,0-1 0,0 0 0,0 0 0,0 0 0,0 0 0,-1 0 0,1 0 0,0 0 0,0 0 0,0 0 0,0 0 0,0 0 0,-1 0 0,1 0 0,0 0 0,0 0 0,0 0 0,0 0 0,0 0 0,-1 0 0,1 0 0,0 0 0,0 0 0,0 0 0,0 0 0,-1-1 0,-5-10 0,-2-20 0,-35-240 0,39 217 0,3 0 0,1 1 0,10-60 0,-8 94 0,2 0 0,0-1 0,1 2 0,1-1 0,8-18 0,-12 31 0,1 0 0,1 1 0,-1-1 0,1 1 0,0-1 0,0 1 0,1 0 0,-1 0 0,1 1 0,0-1 0,1 1 0,-1 0 0,1 1 0,-1-1 0,1 1 0,0 0 0,0 1 0,8-3 0,0 2 0,0 0 0,1 1 0,-1 1 0,1 0 0,-1 1 0,1 0 0,23 5 0,-28-4 0,1 1 0,-1 1 0,0 0 0,0 0 0,0 1 0,0 0 0,-1 1 0,1 0 0,-1 0 0,0 1 0,9 8 0,-16-12 0,1 0 0,-1 1 0,1-1 0,-1 1 0,0 0 0,0 0 0,0 0 0,0 0 0,0 0 0,-1 0 0,1 0 0,-1 0 0,0 1 0,0-1 0,0 1 0,-1-1 0,1 0 0,-1 1 0,0-1 0,0 1 0,0-1 0,0 1 0,0-1 0,-1 1 0,0-1 0,0 1 0,0-1 0,0 0 0,0 1 0,-1-1 0,1 0 0,-1 0 0,0 0 0,-4 5 0,-6 7 0,0-2 0,-1 1 0,0-2 0,-1 0 0,-19 13 0,-22 13 0,26-19 0,-31 27 0,59-45 0,0 0 0,0 0 0,0 0 0,0 0 0,0 0 0,0 0 0,0 0 0,0 1 0,0-1 0,1 0 0,-1 1 0,0-1 0,1 0 0,-1 1 0,1-1 0,-1 3 0,1-3 0,0 0 0,1-1 0,-1 1 0,0 0 0,0 0 0,0 0 0,1 0 0,-1 0 0,1 0 0,-1-1 0,0 1 0,1 0 0,0 0 0,-1-1 0,1 1 0,-1 0 0,1-1 0,0 1 0,1 1 0,4 1 0,0 1 0,1-1 0,0 0 0,0 0 0,10 2 0,-2 0 0,16 6 0,-1 2 0,54 30 0,-76-38 0,0 0 0,-1 0 0,1 1 0,-1 0 0,0 1 0,0-1 0,-1 2 0,0-1 0,0 0 0,-1 1 0,0 0 0,0 0 0,-1 1 0,6 13 0,-9-17 0,0-1 0,0 1 0,0-1 0,0 1 0,-1 0 0,0-1 0,0 1 0,0 0 0,-1-1 0,1 1 0,-1 0 0,0-1 0,0 1 0,-1-1 0,1 1 0,-5 6 0,3-5 0,-1-1 0,0 1 0,-1-1 0,1 0 0,-1 0 0,0 0 0,-1-1 0,1 0 0,-1 0 0,-7 4 0,-3 1 0,0-2 0,-1-1 0,1 0 0,-1-1 0,-1 0 0,1-1 0,-34 2 0,41-5-124,1-1 0,-1 0 0,0-1 0,1 0 0,-1 0 0,1-1-1,-1 0 1,1 0 0,0-1 0,-12-6 0,-4-6-6702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1.315"/>
    </inkml:context>
    <inkml:brush xml:id="br0">
      <inkml:brushProperty name="width" value="0.05" units="cm"/>
      <inkml:brushProperty name="height" value="0.05" units="cm"/>
      <inkml:brushProperty name="color" value="#F6630D"/>
    </inkml:brush>
  </inkml:definitions>
  <inkml:trace contextRef="#ctx0" brushRef="#br0">1 104 24575,'6'-6'0,"0"-1"0,1 1 0,0 0 0,1 1 0,-1 0 0,1 0 0,0 0 0,0 1 0,0 0 0,1 1 0,0 0 0,-1 0 0,16-2 0,142-17 0,-160 19 0,-13-1 0,-13-1 0,15 4 0,1 1 0,-1-1 0,1 1 0,-1 0 0,0 0 0,1 0 0,-1 1 0,1 0 0,-1 0 0,1 0 0,-9 3 0,11-2 0,-1 0 0,0 0 0,0 0 0,1 0 0,-1 0 0,1 1 0,0-1 0,-1 1 0,1 0 0,0 0 0,1-1 0,-1 1 0,0 0 0,1 0 0,0 1 0,0-1 0,-1 4 0,-4 18 0,1 1 0,2 0 0,-1 43 0,1-17 0,2-37 16,-3 20-361,2 1 0,2-1-1,8 71 1,-1-72-6481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1.772"/>
    </inkml:context>
    <inkml:brush xml:id="br0">
      <inkml:brushProperty name="width" value="0.05" units="cm"/>
      <inkml:brushProperty name="height" value="0.05" units="cm"/>
      <inkml:brushProperty name="color" value="#F6630D"/>
    </inkml:brush>
  </inkml:definitions>
  <inkml:trace contextRef="#ctx0" brushRef="#br0">69 264 24575,'-14'-41'0,"9"72"0,5 300 0,1-150 0,-15-250 0,-21-215 0,34 248 0,0 1 0,3 0 0,1-1 0,1 1 0,2 0 0,11-36 0,-14 61 0,1 1 0,-1 0 0,2-1 0,-1 2 0,1-1 0,1 0 0,0 1 0,0 0 0,12-12 0,-15 17 0,0 0 0,1 1 0,-1-1 0,1 1 0,0-1 0,0 1 0,0 0 0,0 0 0,0 1 0,0-1 0,0 1 0,1 0 0,-1 0 0,0 1 0,1-1 0,-1 1 0,0 0 0,1 0 0,-1 0 0,1 1 0,-1-1 0,0 1 0,1 0 0,3 2 0,1 1 0,0 0 0,0 0 0,0 1 0,-1 1 0,0-1 0,0 1 0,-1 1 0,0-1 0,0 1 0,0 1 0,-1-1 0,0 1 0,0 0 0,-1 1 0,0-1 0,0 1 0,-1 0 0,0 0 0,4 16 0,-6-16 0,1 1 0,-1-1 0,-1 1 0,1 0 0,-2 0 0,1-1 0,-2 1 0,1 0 0,-1 0 0,-1-1 0,1 1 0,-2-1 0,1 1 0,-1-1 0,-1 0 0,0 0 0,0 0 0,-1 0 0,-9 13 0,5-11-105,-1-1 0,0-1 0,0 1 0,-1-2 0,0 0 0,-1 0 0,1-1 0,-2 0 0,1-1 0,-1 0 0,1-1 0,-15 3 0,-4 0-6721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2.237"/>
    </inkml:context>
    <inkml:brush xml:id="br0">
      <inkml:brushProperty name="width" value="0.05" units="cm"/>
      <inkml:brushProperty name="height" value="0.05" units="cm"/>
      <inkml:brushProperty name="color" value="#F6630D"/>
    </inkml:brush>
  </inkml:definitions>
  <inkml:trace contextRef="#ctx0" brushRef="#br0">203 123 24575,'6'-2'0,"0"0"0,0 0 0,0 0 0,-1-1 0,1 0 0,-1 0 0,0 0 0,1-1 0,-2 1 0,8-8 0,-7 7 0,0 0 0,-1 0 0,1-1 0,-1 1 0,0-1 0,0 0 0,0 0 0,4-10 0,-8 14 0,1 0 0,-1 0 0,1 0 0,-1 0 0,0 0 0,0 0 0,1 0 0,-1 0 0,0 0 0,0 0 0,0 0 0,0 0 0,0 0 0,0 0 0,0 0 0,-1 0 0,1 0 0,0 0 0,0 0 0,-1 0 0,0-1 0,0 1 0,0 0 0,0 0 0,0 0 0,-1 0 0,1 0 0,0 1 0,-1-1 0,1 0 0,0 1 0,-1-1 0,1 1 0,-1 0 0,1-1 0,-1 1 0,1 0 0,-1 0 0,1 0 0,-1 0 0,-2 0 0,-4 1 0,0-1 0,0 2 0,0-1 0,1 1 0,-1 1 0,0-1 0,1 1 0,-1 0 0,1 1 0,0 0 0,0 0 0,1 1 0,-10 7 0,-1 3 0,0 1 0,2 0 0,-23 29 0,28-31 0,0 1 0,1 0 0,1 0 0,0 1 0,1 0 0,0 0 0,2 0 0,0 1 0,0 0 0,-3 33 0,8-42 0,-1 1 0,1-1 0,1 0 0,-1 0 0,1 0 0,1 0 0,0 0 0,0 0 0,0 0 0,1 0 0,0-1 0,0 1 0,1-1 0,0 0 0,1 0 0,-1 0 0,1 0 0,1-1 0,-1 0 0,1 0 0,0-1 0,0 1 0,1-1 0,-1-1 0,9 5 0,0-1-227,0-1-1,1-1 1,0-1-1,-1 0 1,24 3-1,18 1-6598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2.587"/>
    </inkml:context>
    <inkml:brush xml:id="br0">
      <inkml:brushProperty name="width" value="0.05" units="cm"/>
      <inkml:brushProperty name="height" value="0.05" units="cm"/>
      <inkml:brushProperty name="color" value="#F6630D"/>
    </inkml:brush>
  </inkml:definitions>
  <inkml:trace contextRef="#ctx0" brushRef="#br0">134 119 24575,'-13'-11'0,"-1"0"0,0 2 0,0 0 0,0 0 0,-32-12 0,30 16 0,16 6 0,0-1 0,0 0 0,-1 0 0,1 0 0,0 0 0,0 0 0,0 0 0,0 0 0,0 0 0,0 1 0,-1-1 0,1 0 0,0 0 0,0 0 0,0 0 0,0 0 0,0 1 0,0-1 0,0 0 0,0 0 0,0 0 0,0 0 0,0 1 0,0-1 0,-1 0 0,1 0 0,0 0 0,0 1 0,1-1 0,-1 0 0,0 0 0,0 0 0,0 0 0,0 1 0,0-1 0,0 0 0,0 0 0,0 0 0,0 0 0,0 1 0,0-1 0,17 26 0,-12-20 0,18 24 0,-4-5 0,-1 0 0,-2 1 0,17 34 0,-29-54 0,-1 1 0,-1 0 0,1 1 0,-1-1 0,0 0 0,-1 1 0,0-1 0,0 1 0,0-1 0,-1 1 0,0-1 0,-1 1 0,0-1 0,0 1 0,0-1 0,-1 1 0,0-1 0,-5 10 0,6-14 0,0-1 0,-1 0 0,1 0 0,-1 1 0,0-1 0,0 0 0,1-1 0,-1 1 0,0 0 0,-1-1 0,1 1 0,0-1 0,0 1 0,-1-1 0,1 0 0,0 0 0,-1 0 0,0 0 0,-3 0 0,4-1 0,1 0 0,0 0 0,-1 0 0,1 0 0,0 0 0,-1 0 0,1 0 0,0-1 0,-1 1 0,1 0 0,0-1 0,0 1 0,-1-1 0,1 0 0,0 1 0,0-1 0,0 0 0,0 0 0,0 1 0,0-1 0,0 0 0,0 0 0,0 0 0,0 0 0,1-1 0,-1 1 0,0 0 0,1 0 0,-1 0 0,0-1 0,1 1 0,0 0 0,-1 0 0,1-1 0,0 1 0,0 0 0,0-1 0,0 1 0,0-3 0,0-7 0,2 0 0,-1-1 0,2 1 0,-1 0 0,1 0 0,1 0 0,0 0 0,7-11 0,-4 4 0,10-22 0,30-49 0,-36 71 0,1 0 0,1 0 0,0 1 0,27-25 0,-38 40-65,1-1 0,-1 1 0,1 0 0,-1 0 0,1 0 0,0 0 0,0 0 0,0 1 0,0-1 0,1 1 0,-1 0 0,0 0 0,0 0 0,1 0 0,-1 1 0,1-1 0,-1 1 0,0 0 0,1 0 0,4 1 0,7 4-6761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3.385"/>
    </inkml:context>
    <inkml:brush xml:id="br0">
      <inkml:brushProperty name="width" value="0.05" units="cm"/>
      <inkml:brushProperty name="height" value="0.05" units="cm"/>
      <inkml:brushProperty name="color" value="#F6630D"/>
    </inkml:brush>
  </inkml:definitions>
  <inkml:trace contextRef="#ctx0" brushRef="#br0">68 489 24575,'0'9'0,"-1"-8"0,1 0 0,0 1 0,0-1 0,0 0 0,0 0 0,0 1 0,0-1 0,0 0 0,0 0 0,0 1 0,1-1 0,-1 0 0,0 0 0,1 0 0,-1 0 0,1 1 0,-1-1 0,1 0 0,0 0 0,-1 0 0,1 0 0,0 0 0,0-1 0,0 1 0,0 0 0,0 0 0,0 0 0,0-1 0,0 1 0,0 0 0,0-1 0,2 1 0,4 2 0,0-1 0,1 0 0,-1 0 0,0-1 0,1 0 0,-1 0 0,1-1 0,-1 0 0,1 0 0,-1-1 0,0 0 0,1 0 0,-1-1 0,0 0 0,13-5 0,-14 5 0,-1 0 0,1 0 0,-1-1 0,0 0 0,0 0 0,0 0 0,0-1 0,0 1 0,-1-1 0,1 0 0,-1-1 0,0 1 0,-1-1 0,1 0 0,-1 0 0,0 0 0,0 0 0,0 0 0,-1-1 0,2-6 0,-3 7 0,0 0 0,-1 0 0,0 0 0,0 1 0,0-1 0,-1 0 0,0 0 0,0 1 0,0-1 0,0 0 0,-1 1 0,0-1 0,0 1 0,0 0 0,0-1 0,-1 1 0,1 0 0,-1 1 0,0-1 0,-1 0 0,1 1 0,0-1 0,-9-4 0,9 5 0,-1 0 0,0 0 0,0 1 0,0-1 0,-1 1 0,1 0 0,0 1 0,-1-1 0,0 1 0,1 0 0,-1 0 0,0 0 0,1 1 0,-1-1 0,0 1 0,0 0 0,1 1 0,-1-1 0,0 1 0,1 0 0,-1 0 0,0 0 0,1 1 0,-6 2 0,1 2 0,1-1 0,-1 2 0,1-1 0,0 1 0,1 1 0,0 0 0,0-1 0,0 2 0,1-1 0,-6 12 0,3-4 0,1 1 0,1 0 0,0 0 0,-9 35 0,14-42 0,0-1 0,1 1 0,0-1 0,0 1 0,1 0 0,0-1 0,1 1 0,0 0 0,1-1 0,0 1 0,5 15 0,-4-18 0,0 0 0,1-1 0,0 1 0,0-1 0,0 0 0,1 0 0,0 0 0,0-1 0,1 1 0,-1-1 0,1-1 0,0 1 0,0-1 0,1 0 0,10 5 0,1-2 0,1 0 0,0-1 0,0-1 0,0-1 0,0-1 0,0-1 0,1 0 0,-1-1 0,1-1 0,-1-1 0,36-7 0,-16 1 0,-1-3 0,0 0 0,-1-3 0,68-32 0,-86 35 0,-1 0 0,0-1 0,0-1 0,-1-1 0,18-17 0,-30 25 0,1 0 0,-1-1 0,-1 0 0,1 0 0,-1 0 0,0-1 0,0 1 0,0-1 0,-1 0 0,-1 0 0,1 0 0,-1-1 0,0 1 0,0-1 0,-1 1 0,0-1 0,0-12 0,-2 16 0,0 1 0,0-1 0,0 0 0,0 0 0,0 1 0,-1-1 0,1 1 0,-1-1 0,0 1 0,0-1 0,-1 1 0,1 0 0,0 0 0,-1 0 0,0 1 0,0-1 0,0 1 0,0-1 0,0 1 0,0 0 0,-1 0 0,1 0 0,-1 1 0,-5-3 0,0 1 0,-1-1 0,0 2 0,0-1 0,-1 1 0,1 1 0,0-1 0,-1 2 0,-10 0 0,14 1 0,0 1 0,1-1 0,-1 1 0,1 1 0,0-1 0,0 1 0,0 0 0,0 0 0,0 1 0,1 0 0,0 0 0,-1 0 0,1 1 0,1 0 0,-1 0 0,-5 8 0,-8 10 0,2 1 0,-18 35 0,32-56 0,-4 8 0,0 0 0,1 0 0,1 1 0,0 0 0,0 0 0,-2 12 0,6-21 0,-1 0 0,1 0 0,-1 0 0,1-1 0,0 1 0,0 0 0,1 0 0,-1 0 0,0 0 0,1-1 0,0 1 0,0 0 0,-1-1 0,2 1 0,-1 0 0,0-1 0,0 1 0,1-1 0,0 0 0,-1 0 0,1 1 0,0-1 0,0 0 0,0 0 0,0 0 0,0-1 0,1 1 0,-1-1 0,1 1 0,-1-1 0,1 0 0,3 2 0,4-1 0,-1 0 0,1 0 0,-1-1 0,1 0 0,-1-1 0,1 0 0,-1 0 0,1-1 0,0 0 0,-1-1 0,0 0 0,1-1 0,-1 0 0,13-6 0,-2 0 0,0-1 0,-1 0 0,0-2 0,-1 0 0,22-19 0,-23 15 0,-1-1 0,0 0 0,-1-1 0,-1-1 0,0 0 0,-2-1 0,0-1 0,-2 0 0,0 0 0,8-28 0,-9 21 0,-2 0 0,-1 0 0,-1-1 0,-1 0 0,-2 0 0,-1 0 0,-4-53 0,2 74 0,1 1 0,-1-1 0,0 1 0,-1 0 0,0-1 0,0 1 0,0 0 0,-1 0 0,0 0 0,-1 1 0,1-1 0,-6-6 0,9 12 0,-1 1 0,1-1 0,-1 0 0,1 1 0,-1-1 0,0 0 0,1 1 0,-1-1 0,0 1 0,0-1 0,1 1 0,-1 0 0,0-1 0,0 1 0,0 0 0,0-1 0,1 1 0,-1 0 0,0 0 0,0 0 0,0 0 0,0 0 0,0 0 0,0 0 0,0 0 0,1 0 0,-3 0 0,2 1 0,-1 0 0,1 0 0,-1 0 0,1 0 0,0 1 0,0-1 0,-1 0 0,1 1 0,0-1 0,0 0 0,0 1 0,1-1 0,-2 3 0,-2 5 0,0 1 0,1 0 0,-4 17 0,-7 56 0,5 0 0,2 1 0,9 143 0,2-179-1365,-1-8-5461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43.530"/>
    </inkml:context>
    <inkml:brush xml:id="br0">
      <inkml:brushProperty name="width" value="0.05" units="cm"/>
      <inkml:brushProperty name="height" value="0.05" units="cm"/>
      <inkml:brushProperty name="color" value="#F6630D"/>
    </inkml:brush>
  </inkml:definitions>
  <inkml:trace contextRef="#ctx0" brushRef="#br0">4 0 24575,'0'3'0,"0"4"0,0 3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8.863"/>
    </inkml:context>
    <inkml:brush xml:id="br0">
      <inkml:brushProperty name="width" value="0.05" units="cm"/>
      <inkml:brushProperty name="height" value="0.05" units="cm"/>
      <inkml:brushProperty name="color" value="#FFFFFF"/>
    </inkml:brush>
  </inkml:definitions>
  <inkml:trace contextRef="#ctx0" brushRef="#br0">23 186 24575,'13'-9'0,"-5"17"0,-3 2 0,-4-8 0,0-1 0,0 1 0,0 0 0,0-1 0,1 1 0,-1-1 0,1 1 0,-1-1 0,1 0 0,-1 1 0,1-1 0,0 0 0,-1 0 0,1 0 0,0 0 0,0-1 0,0 1 0,0 0 0,-1-1 0,1 1 0,0-1 0,0 0 0,0 0 0,0 0 0,0 0 0,0 0 0,0 0 0,0 0 0,0-1 0,0 1 0,0-1 0,2 0 0,0 0 0,-1-1 0,0 1 0,0-1 0,0 0 0,0 0 0,0 0 0,0-1 0,-1 1 0,1-1 0,-1 1 0,1-1 0,-1 0 0,0 0 0,0 0 0,0 0 0,-1 0 0,2-4 0,1-3 0,-2 0 0,1 0 0,-2 0 0,1 0 0,-1 0 0,-1-20 0,0 27 0,0-1 0,0 0 0,0 0 0,-1 0 0,0 1 0,0-1 0,0 0 0,0 1 0,0-1 0,-1 1 0,0-1 0,1 1 0,-1 0 0,-1 0 0,1-1 0,0 1 0,-1 1 0,1-1 0,-1 0 0,0 1 0,-4-3 0,6 4 0,0 0 0,0 1 0,-1-1 0,1 1 0,0 0 0,0-1 0,-1 1 0,1 0 0,-1 0 0,1 0 0,0 0 0,-1 0 0,1 0 0,0 0 0,-1 0 0,1 0 0,0 1 0,-1-1 0,-1 1 0,0 1 0,0-1 0,1 1 0,-1 0 0,1 0 0,-1 0 0,1 0 0,0 0 0,-3 4 0,-2 3 0,1 0 0,0 0 0,1 0 0,-5 11 0,1 5 0,1-1 0,1 1 0,2 0 0,0 1 0,1-1 0,2 1 0,1 0 0,1 0 0,1 0 0,4 26 0,-3-43-273,-1 0 0,2 0 0,-1-1 0,8 17 0,2-4-6553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50.626"/>
    </inkml:context>
    <inkml:brush xml:id="br0">
      <inkml:brushProperty name="width" value="0.05" units="cm"/>
      <inkml:brushProperty name="height" value="0.05" units="cm"/>
      <inkml:brushProperty name="color" value="#F6630D"/>
    </inkml:brush>
  </inkml:definitions>
  <inkml:trace contextRef="#ctx0" brushRef="#br0">13854 4596 24575,'-14'-36'0,"3"-22"0,-19-108 0,21 116 0,-3 1 0,-1 0 0,-3 0 0,-2 2 0,-2 0 0,-43-73 0,-11 1 0,-105-126 0,9 38-469,-215-202-1,-226-155-469,599 554 939,-710-613 0,498 448 0,-332-199 0,237 197-420,-8 14 1,-7 15-1,-362-107 0,272 129 420,-727-116 0,799 198 0,0 14 0,-2 17 0,0 15 0,-503 66 0,507-12 0,-548 160 0,-307 211 0,922-307 0,5 12 0,6 12 0,-345 244 0,73 44 17,392-293 132,-181 218 0,201-187 1613,105-131-1269,2 2 1,-29 63-1,49-92-493,1-1 0,0 1 0,1 0 0,0 0 0,-2 17 0,8-72-1365,-3 27-5461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8:50.990"/>
    </inkml:context>
    <inkml:brush xml:id="br0">
      <inkml:brushProperty name="width" value="0.05" units="cm"/>
      <inkml:brushProperty name="height" value="0.05" units="cm"/>
      <inkml:brushProperty name="color" value="#F6630D"/>
    </inkml:brush>
  </inkml:definitions>
  <inkml:trace contextRef="#ctx0" brushRef="#br0">48 99 24575,'-1'-5'0,"0"-1"0,-1 1 0,0 0 0,1-1 0,-2 1 0,1 0 0,-1 0 0,-3-5 0,-2-5 0,7 13 0,-12-23 0,8 21 0,7 18 0,49 266 0,-14-61 0,-36-213 0,0-1 0,1 1 0,0 0 0,0-1 0,0 1 0,0-1 0,1 0 0,0 1 0,0-1 0,1-1 0,3 6 0,-4-7 0,0-1 0,1 1 0,-1-1 0,1 0 0,-1 0 0,1 0 0,-1 0 0,1-1 0,0 1 0,0-1 0,0 0 0,0 0 0,0 0 0,0-1 0,0 0 0,8 0 0,0 0 0,1-1 0,0-1 0,0-1 0,-1 1 0,17-7 0,63-29 0,-38 15 0,-31 14-682,39-10-1,-43 16-6143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6.623"/>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2577 228 24575,'0'0'0,"2"0"0,6 0 0,-1-3 0,3-1 0,-2-3 0,3-3 0,-3-2 0,-4 0 0,-7-1 0,-5 0 0,-4 1 0,-3 0 0,-5-1 0,-5 2 0,-1-1 0,-6 0 0,-2 1 0,-5 0 0,-4 1 0,-4 0 0,-3 2 0,-2 2 0,0-2 0,-1 2 0,3 1 0,1 2 0,3 1 0,0 1 0,3 1 0,2 0 0,2 0 0,2 0 0,1 1 0,1-1 0,1 0 0,-1 4 0,1-1 0,0 1 0,-1 2 0,0 0 0,1 2 0,-1 0 0,0 1 0,0-1 0,1 2 0,-5-2 0,1 2 0,3-3 0,1 3 0,1-2 0,3-2 0,3 2 0,1-2 0,2-1 0,1 2 0,3-2 0,1 3 0,1 3 0,0-2 0,1 2 0,0 2 0,0 1 0,-4 5 0,0 1 0,1 0 0,-1 4 0,2 0 0,0 2 0,1 2 0,0 3 0,1 1 0,3 2 0,0 4 0,1 1 0,-2 3 0,0 3 0,-1 3 0,0-1 0,-2 1 0,1 0 0,0 2 0,-1 1 0,1 0 0,-1 1 0,1-3 0,-1 0 0,1-1 0,-1 2 0,1 0 0,-1 1 0,1 1 0,0-1 0,-1-2 0,1 0 0,0-1 0,3 2 0,0-3 0,0 0 0,-1 1 0,4-3 0,-2 2 0,0-3 0,2 1 0,0-2 0,1 1 0,0 2 0,2 2 0,-1 1 0,-3 2 0,3 1 0,-2 0 0,2 4 0,-2 0 0,3 0 0,2 0 0,-2-2 0,2 0 0,-2-1 0,1 0 0,2-1 0,-3 0 0,2-1 0,1-2 0,-2-1 0,1 1 0,2 0 0,-3 1 0,1-2 0,2-1 0,0 2 0,2 0 0,1 1 0,0 1 0,1 1 0,0-4 0,1 1 0,-1 0 0,0-3 0,4 0 0,0 2 0,-1 0 0,0 2 0,-1-2 0,0-1 0,-1 2 0,-1 0 0,0 2 0,0 0 0,0 1 0,-1 0 0,-2 0 0,-1 0 0,0-3 0,1 0 0,1-4 0,1-2 0,0-4 0,1-2 0,0 3 0,0-2 0,0-3 0,0-2 0,0 0 0,0 0 0,0 0 0,0 0 0,0-2 0,0 0 0,4-4 0,0 1 0,3-2 0,-1 1 0,3-2 0,2 2 0,3-2 0,1-2 0,2 2 0,0-2 0,0-1 0,5-1 0,-1-1 0,4-2 0,-1 0 0,3-1 0,2 0 0,2 1 0,-2-1 0,1 0 0,1 0 0,1 0 0,1 1 0,1-1 0,0 1 0,-2-1 0,-1 0 0,4 1 0,1-1 0,0-3 0,4 0 0,0 0 0,6-3 0,3 0 0,3-2 0,1 2 0,4-3 0,0 1 0,3 2 0,-1-1 0,0 1 0,1-2 0,-1 1 0,-2-2 0,-1-1 0,-1-3 0,-2-2 0,0-1 0,-1 0 0,0-1 0,-1-1 0,1 1 0,0 0 0,0-1 0,-3-2 0,-1-1 0,-2-3 0,-1 1 0,-2-4 0,-2-1 0,-2 1 0,-2-1 0,-1-2 0,-5 2 0,0-1 0,-3-1 0,-4-1 0,1 2 0,-2-1 0,-1-4 0,2-1 0,-1-1 0,-2-3 0,0-4 0,2 0 0,-1-2 0,-1-2 0,0-2 0,-2-5 0,0 0 0,-2-5 0,1-3 0,-1 0 0,0-1 0,0-2 0,1-1 0,-4-2 0,-1 3 0,1-4 0,1 0 0,-4-1 0,2 0 0,-3-1 0,0-2 0,-2-4 0,-2-3 0,2-3 0,-2-2 0,2-1 0,-1-5 0,2 1 0,-2-1 0,3 1 0,1 1 0,-1 4 0,1 1 0,-2 4 0,2 0 0,-3 2 0,2 3 0,-2 2 0,-2-1 0,-2 0 0,-2-2 0,0 0 0,-5-2 0,-1-2 0,0-6 0,1-1 0,1-2 0,0-4 0,1-3 0,1 1 0,0 0 0,3 3 0,1 2 0,-1 1 0,0 5 0,-1 4 0,0 1 0,-1 2 0,-5 3 0,1 2 0,-4-2 0,0 1 0,-2 0 0,1-2 0,-2 0 0,2 2 0,1-3 0,-1 0 0,2 3 0,1 0 0,-2 2 0,2-3 0,-3 0 0,1 1 0,-2 1 0,1 5 0,-2 0 0,-1 1 0,1-1 0,-1 0 0,1 0 0,0-1 0,2-1 0,-2 3 0,2 1 0,-2 2 0,-1 0 0,-2 3 0,-2 6 0,-1 5 0,-1 2 0,0 4 0,-4 4 0,-1 1 0,1 3 0,0 0 0,2 4 0,0 1 0,-3 0 0,1 2 0,-4 3 0,2 0 0,-4-2 0,-1 1 0,0 3 0,0-3 0,-3 3 0,0-3 0,-2 2 0,2 1 0,0 2 0,3 1 0,3 2 0,3 1 0,2 0 0,5-4 0,1-2 0,4-1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7.435"/>
    </inkml:context>
    <inkml:brush xml:id="br0">
      <inkml:brushProperty name="width" value="0.05" units="cm"/>
      <inkml:brushProperty name="height" value="0.05" units="cm"/>
      <inkml:brushProperty name="color" value="#AE198D"/>
      <inkml:brushProperty name="inkEffects" value="galaxy"/>
      <inkml:brushProperty name="anchorX" value="1236.16492"/>
      <inkml:brushProperty name="anchorY" value="864.66199"/>
      <inkml:brushProperty name="scaleFactor" value="0.5"/>
    </inkml:brush>
  </inkml:definitions>
  <inkml:trace contextRef="#ctx0" brushRef="#br0">5018 3393 24575,'0'0'0,"-3"0"0,-5 0 0,-2 0 0,-4 0 0,-2 0 0,-1 0 0,0-3 0,-5-1 0,-3-3 0,-4 0 0,-5-2 0,-7 1 0,-7 2 0,-8-2 0,-6 1 0,-4-1 0,-7-3 0,-4 2 0,-8-2 0,-3-2 0,-6-4 0,-3-2 0,-4-1 0,-2-4 0,-1-2 0,-1-4 0,0-2 0,-1-2 0,1 0 0,-3-5 0,0 0 0,0-4 0,0-2 0,-2-3 0,1-2 0,0-5 0,5-4 0,1-4 0,1-3 0,4-3 0,2-4 0,4-4 0,2-4 0,2-3 0,1-2 0,0-1 0,1-4 0,3 0 0,0-4 0,0 1 0,3 1 0,-1 1 0,2 2 0,-1 1 0,3 2 0,1-1 0,6 5 0,2 3 0,4 1 0,1 2 0,2 2 0,4 6 0,4 1 0,3 5 0,4 4 0,4-1 0,3 5 0,5 3 0,2 4 0,5 4 0,6 7 0,3 7 0,3 5 0,3 4 0,4 2 0,0 6 0,5 4 0,3 3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8.488"/>
    </inkml:context>
    <inkml:brush xml:id="br0">
      <inkml:brushProperty name="width" value="0.05" units="cm"/>
      <inkml:brushProperty name="height" value="0.05" units="cm"/>
      <inkml:brushProperty name="color" value="#AE198D"/>
      <inkml:brushProperty name="inkEffects" value="galaxy"/>
      <inkml:brushProperty name="anchorX" value="7100.03662"/>
      <inkml:brushProperty name="anchorY" value="5104.36035"/>
      <inkml:brushProperty name="scaleFactor" value="0.5"/>
    </inkml:brush>
  </inkml:definitions>
  <inkml:trace contextRef="#ctx0" brushRef="#br0">19 136 24575,'0'0'0,"0"-3"0,-3-4 0,-1-4 0,0-2 0,1-7 0,1 0 0,1-2 0,0 1 0,1 8 0,0 8 0,0 8 0,0 9 0,4 9 0,3 6 0,4 9 0,2 5 0,3 2 0,1 4 0,1-2 0,0-2 0,3-6 0,1-5 0,3-6 0,-1-4 0,3-6 0,2-6 0,-2-7 0,2-7 0,1-10 0,-1-4 0,-4-9 0,-1-4 0,-4-4 0,-4-5 0,-2-1 0,-3 0 0,-4 2 0,-3 1 0,-6 8 0,-1 15 0,3 15 0,0 0 0,0 0 0,0 0 0,0-1 0,0 1 0,-1 0 0,1 0 0,0 0 0,0 0 0,0 0 0,0 0 0,0 0 0,-1-1 0,1 1 0,0 0 0,0 0 0,0 0 0,0 0 0,-1 0 0,1 0 0,0 0 0,0 0 0,0 0 0,0 0 0,-1 0 0,1 0 0,0 0 0,0 0 0,0 0 0,0 0 0,-1 0 0,1 0 0,0 0 0,0 0 0,0 1 0,0-1 0,-1 0 0,1 0 0,0 0 0,0 0 0,0 0 0,0 0 0,0 0 0,0 1 0,-1-1 0,1 0 0,-7 13 0,-3 18 0,2 14 0,-2 15 0,1 11 0,-1 9 0,2 5 0,2 0 0,1-3 0,3-3 0,-3-6 0,1-7 0,0-9 0,2-11 0,0-14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9.108"/>
    </inkml:context>
    <inkml:brush xml:id="br0">
      <inkml:brushProperty name="width" value="0.05" units="cm"/>
      <inkml:brushProperty name="height" value="0.05" units="cm"/>
      <inkml:brushProperty name="color" value="#AE198D"/>
      <inkml:brushProperty name="inkEffects" value="galaxy"/>
      <inkml:brushProperty name="anchorX" value="5887.62207"/>
      <inkml:brushProperty name="anchorY" value="3397.00757"/>
      <inkml:brushProperty name="scaleFactor" value="0.5"/>
    </inkml:brush>
  </inkml:definitions>
  <inkml:trace contextRef="#ctx0" brushRef="#br0">51 743 24575,'0'0'0,"-2"0"0,-6 0 0,5 0 0,3 4 0,6-1 0,4 1 0,3-1 0,3-1 0,2-1 0,0-3 0,0-5 0,1 0 0,-4-3 0,-1-2 0,-4-6 0,-2-2 0,-3-3 0,-6-5 0,-5 1 0,-5 2 0,-3-3 0,-2 7 0,-2 1 0,-4 6 0,0 4 0,0 8 0,1 9 0,5 7 0,1 6 0,3 7 0,5 7 0,2 3 0,6 2 0,5 0 0,5-1 0,7-1 0,5-4 0,5-4 0,4-8 0,5-7 0,6-9 0,3-8 0,4-10 0,-2-8 0,1-10 0,-3-8 0,-36 27 0,19-24 0,5-21 0,-7-6 0,-7-4 0,-8-6 0,-9-1 0,-7-1 0,-6 1 0,-1 7 0,-2 6 0,-2 11 0,-1 11 0,15 38 0,-1-2 0,1 1 0,-1 0 0,1-1 0,-1 1 0,0 0 0,0 0 0,-2-1 0,4 2 0,0 1 0,-1-1 0,1 1 0,-1 0 0,1-1 0,-1 1 0,1 0 0,-1 0 0,1-1 0,-1 1 0,1 0 0,-1 0 0,1 0 0,-1 0 0,0 0 0,1 0 0,-1 0 0,1 0 0,-1 0 0,1 0 0,-1 0 0,0 0 0,1 0 0,-1 0 0,0 1 0,0-1 0,0 0 0,-1 1 0,1 0 0,0 0 0,0-1 0,0 1 0,0 0 0,0 0 0,1 0 0,-1 0 0,0 0 0,-1 2 0,-9 28 0,4 14 0,2 12 0,2 8 0,2 8 0,1 2 0,3 2 0,2-2 0,2-4 0,4-9 0,-2-5 0,3-11 0,1-8 0,-2-12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9.256"/>
    </inkml:context>
    <inkml:brush xml:id="br0">
      <inkml:brushProperty name="width" value="0.05" units="cm"/>
      <inkml:brushProperty name="height" value="0.05" units="cm"/>
      <inkml:brushProperty name="color" value="#AE198D"/>
      <inkml:brushProperty name="inkEffects" value="galaxy"/>
      <inkml:brushProperty name="anchorX" value="4589.21729"/>
      <inkml:brushProperty name="anchorY" value="2481.91309"/>
      <inkml:brushProperty name="scaleFactor" value="0.5"/>
    </inkml:brush>
  </inkml:definitions>
  <inkml:trace contextRef="#ctx0" brushRef="#br0">18 38 24575,'0'0'0,"-3"-3"0,-1-5 0,-3-2 0,4 3 0,4 2 0,6 2 0,7 2 0,7 0 0,-1 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19.606"/>
    </inkml:context>
    <inkml:brush xml:id="br0">
      <inkml:brushProperty name="width" value="0.05" units="cm"/>
      <inkml:brushProperty name="height" value="0.05" units="cm"/>
      <inkml:brushProperty name="color" value="#AE198D"/>
      <inkml:brushProperty name="inkEffects" value="galaxy"/>
      <inkml:brushProperty name="anchorX" value="3696.37769"/>
      <inkml:brushProperty name="anchorY" value="1672.88416"/>
      <inkml:brushProperty name="scaleFactor" value="0.5"/>
    </inkml:brush>
  </inkml:definitions>
  <inkml:trace contextRef="#ctx0" brushRef="#br0">89 71 24575,'0'0'0,"-6"-2"0,-6-6 0,-2-2 0,1-4 0,2-1 0,0 1 0,2 7 0,3 6 0,2 14 0,1 9 0,6 14 0,1 12 0,-1 9 0,4 11 0,0 7 0,1 3 0,0 4 0,1-1 0,3-2 0,-2-7 0,2-8 0,-3-17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0.073"/>
    </inkml:context>
    <inkml:brush xml:id="br0">
      <inkml:brushProperty name="width" value="0.05" units="cm"/>
      <inkml:brushProperty name="height" value="0.05" units="cm"/>
      <inkml:brushProperty name="color" value="#AE198D"/>
      <inkml:brushProperty name="inkEffects" value="galaxy"/>
      <inkml:brushProperty name="anchorX" value="2847.13818"/>
      <inkml:brushProperty name="anchorY" value="75.90838"/>
      <inkml:brushProperty name="scaleFactor" value="0.5"/>
    </inkml:brush>
  </inkml:definitions>
  <inkml:trace contextRef="#ctx0" brushRef="#br0">11 75 24575,'0'0'0,"-3"0"0,-4 0 0,7 0 0,7 0 0,10 0 0,13 0 0,13 3 0,12 1 0,10 0 0,10-1 0,3-1 0,0-1 0,-4-3 0,-6-2 0,-12 1 0,-12-4 0,-14-2 0,-11-3 0,-13 1 0,-9-2 0,-12 3 0,-4 3 0,-6 1 0,-1 3 0,-2 5 0,0 5 0,3 7 0,2 7 0,6 6 0,4 4 0,6 6 0,6 2 0,11 0 0,4 1 0,7-2 0,9-5 0,5-4 0,2-7 0,0-8 0,1-5 0,0-5 0,-2-10 0,0-5 0,-4-8 0,-7-6 0,-8-5 0,-7-6 0,-4-2 0,-8-2 0,-5-2 0,-4 4 0,-8 1 0,-5 8 0,-1 5 0,-3 7 0,0 7 0,3 4 0,5 4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0.548"/>
    </inkml:context>
    <inkml:brush xml:id="br0">
      <inkml:brushProperty name="width" value="0.05" units="cm"/>
      <inkml:brushProperty name="height" value="0.05" units="cm"/>
      <inkml:brushProperty name="color" value="#AE198D"/>
      <inkml:brushProperty name="inkEffects" value="galaxy"/>
      <inkml:brushProperty name="anchorX" value="1262.7406"/>
      <inkml:brushProperty name="anchorY" value="-696.31897"/>
      <inkml:brushProperty name="scaleFactor" value="0.5"/>
    </inkml:brush>
  </inkml:definitions>
  <inkml:trace contextRef="#ctx0" brushRef="#br0">55 143 24575,'0'0'0,"-3"-6"0,-5-13 0,-2-5 0,-1-4 0,3-2 0,1 7 0,3 11 0,4 13 0,0-1 0,0 0 0,0 0 0,0 0 0,0 0 0,1 0 0,-1 0 0,0 0 0,0 0 0,0 0 0,0 0 0,0 1 0,0-1 0,0 0 0,0 0 0,0 0 0,0 0 0,0 0 0,0 0 0,0 0 0,0 0 0,0 0 0,0 0 0,0 1 0,0-1 0,0 0 0,0 0 0,0 0 0,0 0 0,0 0 0,-1 0 0,1 0 0,0 0 0,0 0 0,0 0 0,0 0 0,0 0 0,0 0 0,0 1 0,0-1 0,0 0 0,0 0 0,0 0 0,0 0 0,0 0 0,-1 0 0,1 0 0,0 0 0,0 0 0,0 0 0,0 0 0,0 0 0,0 0 0,0 0 0,0 0 0,0 0 0,0 0 0,-1 0 0,1 0 0,0 0 0,0 0 0,0 0 0,0 0 0,0 0 0,0 0 0,-1 19 0,0 14 0,2 13 0,3 14 0,0 8 0,3 7 0,0 3 0,-1-1 0,1-4 0,0-5 0,-2-6 0,-1-11 0,-2-7 0,0-9 0,-2-14 0,0-12 0,0-15 0,3-11 0,4-12 0,3-10 0,7-6 0,2-3 0,5-1 0,4 5 0,3 4 0,-2 9 0,2 9 0,-28 21 0,0 0 0,0 0 0,0 0 0,0 0 0,1 1 0,-1-1 0,0 1 0,4-1 0,-5 1 0,1 1 0,0-1 0,-1 0 0,1 1 0,0 0 0,0-1 0,-1 1 0,6 2 0,-5-1 0,1 0 0,-1 0 0,1 0 0,-1 1 0,0-1 0,3 4 0,18 24 0,-3 7 0,-6 6 0,-4 4 0,-8 3 0,-7-1 0,-8-3 0,8-40 0,1 0 0,-1 1 0,1-1 0,-8 8 0,-19 19 0,24-29 0,0 1 0,-1-1 0,-13 6 0,-24 5 0,-4-10 0,0-8 0,2-7 0,40 7 0,-1 0 0,1 0 0,-1-1 0,-6-4 0,-17-13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9.235"/>
    </inkml:context>
    <inkml:brush xml:id="br0">
      <inkml:brushProperty name="width" value="0.05" units="cm"/>
      <inkml:brushProperty name="height" value="0.05" units="cm"/>
      <inkml:brushProperty name="color" value="#FFFFFF"/>
    </inkml:brush>
  </inkml:definitions>
  <inkml:trace contextRef="#ctx0" brushRef="#br0">87 291 24575,'0'-2'0,"0"0"0,0 0 0,-1 0 0,1 0 0,0 0 0,-1 0 0,1 0 0,-1 1 0,0-1 0,1 0 0,-1 0 0,0 0 0,0 1 0,0-1 0,-2-1 0,3 3 0,0-1 0,-1 1 0,1 0 0,0 0 0,-1 0 0,1-1 0,0 1 0,0 0 0,-1 0 0,1 0 0,0 0 0,-1 0 0,1 0 0,-1-1 0,1 1 0,0 0 0,-1 0 0,1 0 0,0 0 0,-1 0 0,1 0 0,0 1 0,-1-1 0,1 0 0,-1 0 0,1 0 0,0 0 0,-1 0 0,1 1 0,-1-1 0,0 1 0,0 0 0,0 0 0,0 0 0,0 1 0,0-1 0,0 0 0,1 0 0,-1 0 0,0 1 0,1-1 0,-1 2 0,-7 24 0,1 0 0,1 1 0,2-1 0,-2 32 0,5-46 0,-7 169 0,3-159 0,5-23 0,0 0 0,0 0 0,0 0 0,0 0 0,0 0 0,0 1 0,0-1 0,0 0 0,0 0 0,0 0 0,0 0 0,0 0 0,0 0 0,0 0 0,0 0 0,0 0 0,-1 0 0,1 0 0,0 0 0,0 0 0,0 0 0,0 0 0,0 0 0,0 1 0,0-1 0,0 0 0,0 0 0,0 0 0,0 0 0,0 0 0,-1 0 0,1 0 0,0 0 0,0 0 0,0 0 0,0 0 0,0 0 0,0 0 0,0 0 0,0 0 0,0-1 0,0 1 0,0 0 0,-1 0 0,1 0 0,0 0 0,0 0 0,0 0 0,0 0 0,0 0 0,0 0 0,0 0 0,0 0 0,0 0 0,0 0 0,0 0 0,0 0 0,0 0 0,0-1 0,-4-12 0,3-15 0,0 0 0,1-1 0,2 1 0,1 0 0,1 0 0,12-40 0,1 9 0,48-107 0,-18 73 0,-41 83 0,0 0 0,1 1 0,0 0 0,0 0 0,1 1 0,18-15 0,-24 21 0,0 1 0,0-1 0,1 1 0,-1 0 0,1-1 0,-1 1 0,1 0 0,0 0 0,-1 1 0,1-1 0,0 1 0,0-1 0,-1 1 0,6 0 0,-7 0 0,0 0 0,1 1 0,-1-1 0,1 1 0,-1-1 0,0 1 0,1 0 0,-1-1 0,0 1 0,1 0 0,-1 0 0,0 0 0,0 0 0,0 0 0,0 0 0,0 0 0,0 0 0,0 0 0,-1 1 0,1-1 0,0 0 0,0 1 0,-1-1 0,1 0 0,-1 1 0,0-1 0,1 1 0,-1 1 0,1 4 0,0 0 0,-1 0 0,0 1 0,0-1 0,-1 0 0,0 0 0,0 0 0,-1 0 0,1 0 0,-2 0 0,1 0 0,-1 0 0,0-1 0,-7 12 0,0-2 0,-1-1 0,0 1 0,-1-2 0,-21 21 0,6-13-1365,3-6-5461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0.914"/>
    </inkml:context>
    <inkml:brush xml:id="br0">
      <inkml:brushProperty name="width" value="0.05" units="cm"/>
      <inkml:brushProperty name="height" value="0.05" units="cm"/>
      <inkml:brushProperty name="color" value="#AE198D"/>
      <inkml:brushProperty name="inkEffects" value="galaxy"/>
      <inkml:brushProperty name="anchorX" value="2112.89331"/>
      <inkml:brushProperty name="anchorY" value="-541.33545"/>
      <inkml:brushProperty name="scaleFactor" value="0.5"/>
    </inkml:brush>
  </inkml:definitions>
  <inkml:trace contextRef="#ctx0" brushRef="#br0">201 258 24575,'0'0'0,"0"3"0,0 4 0,-4 4 0,-3-1 0,-4 2 0,5-2 0,4-3 0,10-1 0,5 0 0,7 0 0,6-2 0,8-1 0,2-5 0,3-4 0,-4-5 0,0-2 0,-5-3 0,-7-1 0,-7-5 0,-6-3 0,-9-4 0,-6-2 0,-6-3 0,-7-1 0,-6 3 0,-9 4 0,-3 6 0,-5 7 0,-1 10 0,34 6 0,-1-1 0,1 1 0,-12 3 0,-24 12 0,2 9 0,2 8 0,5 9 0,5 4 0,5 8 0,7 2 0,10 5 0,8-1 0,2-48 0,0 1 0,5 18 0,6 13-7914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1.435"/>
    </inkml:context>
    <inkml:brush xml:id="br0">
      <inkml:brushProperty name="width" value="0.05" units="cm"/>
      <inkml:brushProperty name="height" value="0.05" units="cm"/>
      <inkml:brushProperty name="color" value="#AE198D"/>
      <inkml:brushProperty name="inkEffects" value="galaxy"/>
      <inkml:brushProperty name="anchorX" value="3135.7334"/>
      <inkml:brushProperty name="anchorY" value="64.48466"/>
      <inkml:brushProperty name="scaleFactor" value="0.5"/>
    </inkml:brush>
  </inkml:definitions>
  <inkml:trace contextRef="#ctx0" brushRef="#br0">434 579 24575,'0'0'0,"-6"3"0,-5 1 0,-3 0 0,-3-5 0,-1-4 0,3-8 0,1-3 0,2-6 0,1-2 0,-2-3 0,3 1 0,-1-2 0,-1 2 0,-2 5 0,-1 2 0,-1 6 0,0 4 0,-5 7 0,0 7 0,-4 8 0,1 8 0,-3 6 0,2 5 0,1 2 0,5 1 0,6 2 0,4-1 0,8 0 0,10-4 0,8-3 0,12-5 0,8-6 0,7-6 0,5-8 0,4-11 0,0-10 0,-2-7 0,-4-10 0,-4-7 0,-7-9 0,-29 38 0,0-2 0,6-17 0,5-32 0,-8-7 0,-9 0 0,-6 3 0,-3 3 0,-3 8 0,-3 7 0,-2 12 0,-1 15 0,17 22 0,-1 0 0,0-1 0,1 1 0,-1-1 0,0 1 0,0-1 0,0 1 0,0 0 0,1 0 0,-1-1 0,0 1 0,0 0 0,0 0 0,0 0 0,0 0 0,0 0 0,1 0 0,-1 0 0,-1 0 0,1 0 0,0 0 0,0 1 0,0-1 0,0 1 0,0-1 0,0 1 0,1-1 0,-1 1 0,0-1 0,0 1 0,0 0 0,0 0 0,1-1 0,-1 1 0,-1 1 0,-12 24 0,3 11 0,3 8 0,3 9 0,6 7 0,5 4 0,5 0 0,6-2 0,7-6 0,7-6 0,-2-14-7914</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2.322"/>
    </inkml:context>
    <inkml:brush xml:id="br0">
      <inkml:brushProperty name="width" value="0.05" units="cm"/>
      <inkml:brushProperty name="height" value="0.05" units="cm"/>
      <inkml:brushProperty name="color" value="#AE198D"/>
      <inkml:brushProperty name="inkEffects" value="galaxy"/>
      <inkml:brushProperty name="anchorX" value="2221.47412"/>
      <inkml:brushProperty name="anchorY" value="-775.83124"/>
      <inkml:brushProperty name="scaleFactor" value="0.5"/>
    </inkml:brush>
  </inkml:definitions>
  <inkml:trace contextRef="#ctx0" brushRef="#br0">190 166 24575,'0'0'0,"0"-6"0,0-6 0,-3-2 0,-4 1 0,-4 2 0,-3 3 0,-1 3 0,-2 2 0,-1 6 0,-4 3 0,4 5 0,0 7 0,1 2 0,3 4 0,5 5 0,3 2 0,6 2 0,5 1 0,9 1 0,7 1 0,9-1 0,9-3 0,2-3 0,4-9 0,4-5 0,-2-10 0,-3-8 0,-2-10 0,-6-7 0,-31 15 0,1 0 0,-1 0 0,9-11 0,-10 10 0,0-1 0,0 0 0,6-12 0,4-23 0,-9-4 0,-9 1 0,-9 2 0,-5 1 0,-6 7 0,-5 8 0,-2 9 0,-3 7 0,2 9 0,0 4 0,3 6 0,7 3 0,3 4 0,5 1 0,9 1 0,7-2 0,7-4 0,4-3 0,7-3 0,1-3 0,5-2 0,0-3 0,1-5 0,3-3 0,-2-4 0,2-1 0,0 2 0,-2 0 0,1 0 0,-2 2 0,-2 3 0,-3 7 0,-2 5 0,-2 6 0,0 4 0,-4 3 0,-1 5 0,-3 1 0,1 0 0,-3 3 0,-3-1 0,3-1 0,-3-1 0,3-2 0,-1-9 0,2-7 0,2-11 0,2-6 0,2-8 0,1-3 0,4-3 0,2 0 0,-1 2 0,0 1 0,2 3 0,0 8 0,-2 9 0,0 8 0,-5 9 0,-1 5 0,0 6 0,-1 4 0,2 4 0,0 2 0,0-2 0,1-4 0,4-2 0,3-8 0,1-5 0,2-9 0,3-11 0,1-6 0,-1-7 0,1-7 0,-4-7 0,-5-4 0,-7-1 0,-5-3 0,-5 0 0,-6 5 0,-3 5 0,-3 4 0,-8 9 0,-2 9 0,15 10 0,1 0 0,0 0 0,-1 0 0,1 0 0,-1 0 0,1 0 0,-1 1 0,1-1 0,-1 0 0,1 1 0,-3 0 0,3 0 0,-1 0 0,0 0 0,1 1 0,-1-1 0,0 0 0,1 1 0,-1-1 0,-2 4 0,-9 18 0,5 7 0,2 7 0,4 3 0,8 4 0,5-1 0,7 3 0,6-5 0,6-3 0,6-8 0,-29-26 0,1 1 0,-1-1 0,12 4 0,17 5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2.706"/>
    </inkml:context>
    <inkml:brush xml:id="br0">
      <inkml:brushProperty name="width" value="0.05" units="cm"/>
      <inkml:brushProperty name="height" value="0.05" units="cm"/>
      <inkml:brushProperty name="color" value="#AE198D"/>
      <inkml:brushProperty name="inkEffects" value="galaxy"/>
      <inkml:brushProperty name="anchorX" value="96.96761"/>
      <inkml:brushProperty name="anchorY" value="-1880.58521"/>
      <inkml:brushProperty name="scaleFactor" value="0.5"/>
    </inkml:brush>
  </inkml:definitions>
  <inkml:trace contextRef="#ctx0" brushRef="#br0">156 196 24575,'0'0'0,"-6"-6"0,-9-6 0,-6-2 0,-6-5 0,-1-3 0,1 0 0,5-3 0,22 24 0,-2-2 0,1 1 0,0-1 0,0 1 0,0-1 0,0 1 0,-1-6 0,2 7 0,0 0 0,-1-1 0,1 0 0,0 0 0,0 1 0,0-1 0,1 0 0,-1 1 0,0-1 0,1-2 0,0 3 0,-1 0 0,1 0 0,0 0 0,-1 0 0,1 0 0,0 0 0,0-1 0,0 1 0,0 1 0,0-1 0,0 0 0,1-1 0,20-8 0,9 5 0,5 2 0,7 6 0,0 5 0,-1 4 0,-4 6 0,-10 5 0,-8 6 0,-18-26 0,-1 1 0,0 0 0,1 0 0,-1 0 0,0 0 0,0 4 0,-2 30 0,-11 4 0,-9 1 0,-7 3 0,-4 2 0,0 1 0,0 2 0,6 1 0,2 0 0,8-3 0,5 0 0,5-10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22.839"/>
    </inkml:context>
    <inkml:brush xml:id="br0">
      <inkml:brushProperty name="width" value="0.05" units="cm"/>
      <inkml:brushProperty name="height" value="0.05" units="cm"/>
      <inkml:brushProperty name="color" value="#AE198D"/>
      <inkml:brushProperty name="inkEffects" value="galaxy"/>
      <inkml:brushProperty name="anchorX" value="1015.05975"/>
      <inkml:brushProperty name="anchorY" value="-1520.17651"/>
      <inkml:brushProperty name="scaleFactor" value="0.5"/>
    </inkml:brush>
  </inkml:definitions>
  <inkml:trace contextRef="#ctx0" brushRef="#br0">1 0 24575,'0'0'0,"3"9"0,1 7 0,-1 5 0,0 2 0,-1 1 0,-1-2 0,0-7 0,-1-6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4.363"/>
    </inkml:context>
    <inkml:brush xml:id="br0">
      <inkml:brushProperty name="width" value="0.05" units="cm"/>
      <inkml:brushProperty name="height" value="0.05" units="cm"/>
      <inkml:brushProperty name="color" value="#AE198D"/>
      <inkml:brushProperty name="inkEffects" value="galaxy"/>
      <inkml:brushProperty name="anchorX" value="150.97163"/>
      <inkml:brushProperty name="anchorY" value="-2505.72681"/>
      <inkml:brushProperty name="scaleFactor" value="0.5"/>
    </inkml:brush>
  </inkml:definitions>
  <inkml:trace contextRef="#ctx0" brushRef="#br0">391 62 24575,'0'0'0,"-3"-3"0,-1-5 0,-3-3 0,0-2 0,-2 0 0,-3 3 0,-1 7 0,-2 9 0,-5 12 0,-5 16 0,-3 16 0,-3 21 0,-3 19 0,-4 17 0,-1 18 0,3 13 0,5 14-1103,7 6 1419,12 3-474,9 2 158,19-1 0,-5-110 0,15 53 0,-9-56 0,25 55 0,-21-65 0,45 66 0,-38-68 0,59 59 0,-49-60 0,69 48 0,-49-45-1035,61 31 0,88 18 1627,24-17-888,-35-22-6568</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4.879"/>
    </inkml:context>
    <inkml:brush xml:id="br0">
      <inkml:brushProperty name="width" value="0.05" units="cm"/>
      <inkml:brushProperty name="height" value="0.05" units="cm"/>
      <inkml:brushProperty name="color" value="#AE198D"/>
      <inkml:brushProperty name="inkEffects" value="galaxy"/>
      <inkml:brushProperty name="anchorX" value="-1574.70691"/>
      <inkml:brushProperty name="anchorY" value="-5750.71289"/>
      <inkml:brushProperty name="scaleFactor" value="0.5"/>
    </inkml:brush>
  </inkml:definitions>
  <inkml:trace contextRef="#ctx0" brushRef="#br0">7 26 24575,'0'0'0,"-3"-3"0,-1-4 0,8 0 0,7 0 0,11 6 0,15 8 0,18 8 0,17 15 0,17 13 0,18 22 0,16 18 0,11 23-1448,7 19 1862,2 22-621,-2 21-2039,-8 17 2887,-15 9-961,-21 8 320,-25 1 0,-27-1 0,-38-146 0,1 85 0,-10-95 0,-1 0 0,-10 49 0,5-57 0,-2 1 0,-24 58 0,19-61-456,-2 0 0,-34 50 0,28-52 586,-3-1 0,-40 42 1,32-41-229,-75 56 0,-17 2 98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6.877"/>
    </inkml:context>
    <inkml:brush xml:id="br0">
      <inkml:brushProperty name="width" value="0.05" units="cm"/>
      <inkml:brushProperty name="height" value="0.05" units="cm"/>
      <inkml:brushProperty name="color" value="#AE198D"/>
      <inkml:brushProperty name="inkEffects" value="galaxy"/>
      <inkml:brushProperty name="anchorX" value="-3435.50659"/>
      <inkml:brushProperty name="anchorY" value="-9421.43262"/>
      <inkml:brushProperty name="scaleFactor" value="0.5"/>
    </inkml:brush>
  </inkml:definitions>
  <inkml:trace contextRef="#ctx0" brushRef="#br0">14 227 24575,'0'0'0,"0"-3"0,-4 5 0,1 5 0,-1 8 0,1 6 0,4 10 0,5 7 0,4 6 0,3 5 0,3 3 0,1 1 0,4 1 0,5-4 0,-1-3 0,0-8 0,1-7 0,-1-6 0,-2-8 0,-1-6 0,-2-5 0,2-8 0,3-6 0,-1-4 0,3-8 0,2-8 0,2-5 0,2-8 0,-2 0 0,-4-1 0,-2 1 0,-3 1 0,-6 5 0,-2 5 0,-4 10 0,-9 20 0,-1-2 0,1 1 0,-1 0 0,0-1 0,0 1 0,1 0 0,-1 0 0,0-1 0,1 1 0,-1 0 0,0 0 0,1 0 0,-1-1 0,1 1 0,-1 0 0,0 0 0,1 0 0,-1 0 0,1 0 0,-1 0 0,0 0 0,1 0 0,-1 0 0,1 0 0,0 0 0,6 5 0,2 12 0,5 4 0,2 6 0,6 3 0,3 3 0,5-2 0,2-2 0,2-1 0,5-5 0,0-7 0,-3-5 0,-1-9 0,-5-6 0,0-10 0,-3-7 0,-7-10 0,-2-8 0,-6-9 0,-4-5 0,-7-6 0,-5-5 0,-7 1 0,-2 1 0,-4 3 0,-1 6 0,-4 5 0,0 8 0,0 12 0,1 9 0,1 12 0,19 7 0,0 0 0,0 0 0,0 0 0,0 1 0,0-1 0,0 0 0,0 0 0,0 1 0,0-1 0,1 0 0,-1 1 0,0-1 0,0 1 0,0-1 0,-1 2 0,-9 11 0,3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7.099"/>
    </inkml:context>
    <inkml:brush xml:id="br0">
      <inkml:brushProperty name="width" value="0.05" units="cm"/>
      <inkml:brushProperty name="height" value="0.05" units="cm"/>
      <inkml:brushProperty name="color" value="#AE198D"/>
      <inkml:brushProperty name="inkEffects" value="galaxy"/>
      <inkml:brushProperty name="anchorX" value="-5170.74414"/>
      <inkml:brushProperty name="anchorY" value="-10075.36914"/>
      <inkml:brushProperty name="scaleFactor" value="0.5"/>
    </inkml:brush>
  </inkml:definitions>
  <inkml:trace contextRef="#ctx0" brushRef="#br0">0 1 24575,'0'0'0,"0"6"0,0 9 0,0 6 0,0 6 0,0 8 0,3 6 0,4 5 0,1 0 0,2 3 0,2-3 0,2-3 0,-2-6 0,1-5 0,-2-10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7.232"/>
    </inkml:context>
    <inkml:brush xml:id="br0">
      <inkml:brushProperty name="width" value="0.05" units="cm"/>
      <inkml:brushProperty name="height" value="0.05" units="cm"/>
      <inkml:brushProperty name="color" value="#AE198D"/>
      <inkml:brushProperty name="inkEffects" value="galaxy"/>
      <inkml:brushProperty name="anchorX" value="-6106.80371"/>
      <inkml:brushProperty name="anchorY" value="-11388.52148"/>
      <inkml:brushProperty name="scaleFactor" value="0.5"/>
    </inkml:brush>
  </inkml:definitions>
  <inkml:trace contextRef="#ctx0" brushRef="#br0">32 38 24575,'0'0'0,"-3"-6"0,-4-6 0,-4 2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7.994"/>
    </inkml:context>
    <inkml:brush xml:id="br0">
      <inkml:brushProperty name="width" value="0.05" units="cm"/>
      <inkml:brushProperty name="height" value="0.05" units="cm"/>
      <inkml:brushProperty name="color" value="#FFFFFF"/>
    </inkml:brush>
  </inkml:definitions>
  <inkml:trace contextRef="#ctx0" brushRef="#br0">279 41 24575,'-1'-2'0,"0"1"0,0 0 0,0 0 0,-1 0 0,1 1 0,0-1 0,0 0 0,-1 0 0,1 1 0,-1-1 0,1 0 0,0 1 0,-1 0 0,1-1 0,-1 1 0,1 0 0,-1 0 0,1 0 0,-1 0 0,0 0 0,-1 0 0,0 1 0,1-1 0,-1 1 0,1 0 0,-1 1 0,1-1 0,-1 0 0,1 1 0,0-1 0,0 1 0,0 0 0,-3 2 0,-2 4 0,-1 1 0,1 0 0,1 0 0,-9 16 0,-4 12 0,1 2 0,-17 57 0,-16 86 0,24-79 0,22-86 0,-10 42 0,14-53 0,1-1 0,-1 0 0,1 1 0,0-1 0,0 0 0,1 1 0,-1-1 0,3 10 0,-2-13 0,0-1 0,0 1 0,0-1 0,0 1 0,0-1 0,0 0 0,0 1 0,1-1 0,-1 0 0,0 0 0,1 0 0,-1 0 0,1 0 0,-1 0 0,1 0 0,-1 0 0,1-1 0,0 1 0,-1-1 0,1 1 0,0-1 0,0 1 0,1-1 0,8 1 0,-1 0 0,19-1 0,-16-1 0,497-3 0,-506 4 0,-1 0 0,1 0 0,0-1 0,0 1 0,-1-1 0,1 0 0,-1 0 0,1-1 0,0 1 0,-1-1 0,0 1 0,1-1 0,-1 0 0,0 0 0,4-5 0,-2 3 0,-1-1 0,0 0 0,-1 1 0,1-2 0,-1 1 0,0 0 0,0-1 0,3-10 0,0-4 0,-1 0 0,-1 0 0,0-1 0,0-34 0,-3 17 0,-1 0 0,-2 1 0,-2-1 0,-1 0 0,-2 1 0,-2 0 0,-26-69 0,31 97-19,-1 0 0,-1 0-1,1 0 1,-1 1 0,-1 0 0,0 0-1,0 1 1,0 0 0,-1 0-1,0 1 1,0-1 0,-15-7 0,-5-5-1096,18 11-5711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9.471"/>
    </inkml:context>
    <inkml:brush xml:id="br0">
      <inkml:brushProperty name="width" value="0.05" units="cm"/>
      <inkml:brushProperty name="height" value="0.05" units="cm"/>
      <inkml:brushProperty name="color" value="#FFFFFF"/>
    </inkml:brush>
  </inkml:definitions>
  <inkml:trace contextRef="#ctx0" brushRef="#br0">1 8 24575,'3'-3'0,"4"-1"0,0 3 0,0 8 0,-2 6 0,-1 9 0,-2 7 0,-1 7 0,-1 4 0,0 3 0,-3 4 0,-2 3 0,1 1 0,-2-1 0,0-4 0,1-10-8191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7.723"/>
    </inkml:context>
    <inkml:brush xml:id="br0">
      <inkml:brushProperty name="width" value="0.05" units="cm"/>
      <inkml:brushProperty name="height" value="0.05" units="cm"/>
      <inkml:brushProperty name="color" value="#AE198D"/>
      <inkml:brushProperty name="inkEffects" value="galaxy"/>
      <inkml:brushProperty name="anchorX" value="-5228.68311"/>
      <inkml:brushProperty name="anchorY" value="-10504.14453"/>
      <inkml:brushProperty name="scaleFactor" value="0.5"/>
    </inkml:brush>
  </inkml:definitions>
  <inkml:trace contextRef="#ctx0" brushRef="#br0">170 559 24575,'0'0'0,"-2"0"0,-6 0 0,1-4 0,-3 1 0,1 3 0,2 7 0,2 9 0,2 10 0,1 9 0,5 8 0,4 9 0,4 7 0,-1 5 0,3 3 0,1 0 0,-2-4 0,0-2 0,-2-7 0,1-10 0,-3-8 0,-2-15 0,-5-12 0,-6-15 0,-1-15 0,-3-12 0,-4-13 0,-1-13 0,-2-8 0,-1-12 0,-4-5 0,-1-7 0,0-6 0,2-1 0,0 2 0,4 2 0,1 6 0,5 5 0,2 11 0,7 13 0,6 12 0,-4 43 0,0 0 0,0 0 0,1 1 0,-1-1 0,1 0 0,3-5 0,-3 7 0,0 0 0,-1 0 0,1 0 0,0 0 0,0 1 0,0-1 0,0 1 0,0-1 0,0 1 0,3-2 0,-2 3 0,0-1 0,0 0 0,0 0 0,0 1 0,0 0 0,0-1 0,0 1 0,0 0 0,4 1 0,1 0 0,0 0 0,1 1 0,11 4 0,35 16 0,7 14 0,5 8 0,-1 11 0,-2 6 0,-10 1 0,-43-45 0,19 32 0,-23-35 0,0 2 0,6 17 0,-11-23 0,0-1 0,0 1 0,-1 0 0,1 12 0,-2-14 0,-1 0 0,0 0 0,0 0 0,-1 0 0,-3 11 0,2-12 0,0 0 0,-1 1 0,1-1 0,-1 0 0,-8 10 0,8-9 0,-3 1 0,-14 14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9:37.986"/>
    </inkml:context>
    <inkml:brush xml:id="br0">
      <inkml:brushProperty name="width" value="0.05" units="cm"/>
      <inkml:brushProperty name="height" value="0.05" units="cm"/>
      <inkml:brushProperty name="color" value="#AE198D"/>
      <inkml:brushProperty name="inkEffects" value="galaxy"/>
      <inkml:brushProperty name="anchorX" value="-6399.55811"/>
      <inkml:brushProperty name="anchorY" value="-11424.71289"/>
      <inkml:brushProperty name="scaleFactor" value="0.5"/>
    </inkml:brush>
  </inkml:definitions>
  <inkml:trace contextRef="#ctx0" brushRef="#br0">36 101 24575,'0'0'0,"-9"3"0,-10 8 0,11 0 0,12-11 0,-3 1 0,-1 0 0,1-1 0,0 1 0,-1 0 0,1-1 0,0 1 0,0 0 0,-1-1 0,1 1 0,0-1 0,0 1 0,0-1 0,0 1 0,0-1 0,0 0 0,1 1 0,56 3 0,52-9 0,57-5 0,62-9-2593,63-3 3334,55-1-5563,46 1 6094,24 1-6314,-68 4 6301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0.203"/>
    </inkml:context>
    <inkml:brush xml:id="br0">
      <inkml:brushProperty name="width" value="0.05" units="cm"/>
      <inkml:brushProperty name="height" value="0.05" units="cm"/>
      <inkml:brushProperty name="color" value="#FFFFFF"/>
    </inkml:brush>
  </inkml:definitions>
  <inkml:trace contextRef="#ctx0" brushRef="#br0">65 107 24575,'6'-11'0,"-2"5"0,-1 0 0,0 0 0,0 0 0,-1-1 0,2-7 0,-4 13 0,1 0 0,-1 0 0,0 0 0,0 0 0,0 0 0,0 0 0,0 0 0,0 0 0,0 0 0,0 0 0,0 0 0,-1 0 0,1 0 0,0 0 0,-1 0 0,1 0 0,-1 0 0,1 0 0,-1 0 0,1 1 0,-1-1 0,0 0 0,1 0 0,-1 0 0,0 1 0,0-1 0,1 0 0,-1 1 0,0-1 0,0 1 0,0-1 0,0 1 0,0-1 0,0 1 0,0 0 0,0 0 0,0-1 0,0 1 0,0 0 0,-2 0 0,1 0 0,0 0 0,0 0 0,-1 0 0,1 0 0,0 1 0,0-1 0,0 1 0,0 0 0,-1-1 0,1 1 0,0 0 0,0 0 0,1 1 0,-1-1 0,0 0 0,0 0 0,0 1 0,1-1 0,-1 1 0,1 0 0,-1-1 0,1 1 0,0 0 0,0 0 0,-2 3 0,0 0 0,1-1 0,0 1 0,0-1 0,0 1 0,1 0 0,-1 0 0,1-1 0,0 1 0,1 0 0,-1 8 0,1-8 0,1-1 0,0 1 0,0-1 0,0 1 0,0-1 0,1 1 0,-1-1 0,1 0 0,0 0 0,1 1 0,-1-2 0,1 1 0,-1 0 0,1 0 0,0-1 0,1 0 0,-1 1 0,1-1 0,-1 0 0,1-1 0,0 1 0,0-1 0,0 0 0,0 0 0,0 0 0,7 2 0,-5-2 0,-1-1 0,1 0 0,0 0 0,-1 0 0,1-1 0,0 0 0,0 0 0,-1 0 0,1-1 0,0 0 0,-1 0 0,1 0 0,-1-1 0,1 0 0,-1 0 0,0 0 0,0-1 0,0 1 0,0-1 0,0-1 0,6-4 0,-8 5 0,1-1 0,-1 0 0,0 0 0,0 0 0,-1 0 0,1 0 0,-1 0 0,0-1 0,0 1 0,0-1 0,-1 0 0,1 0 0,-1 1 0,0-1 0,-1 0 0,1 0 0,-1 0 0,0 0 0,0 0 0,0 0 0,-3-9 0,2 10 0,1 0 0,-2 0 0,1 1 0,0-1 0,-1 1 0,1-1 0,-1 1 0,0-1 0,0 1 0,-1 0 0,1 0 0,-1 0 0,1 0 0,-1 1 0,0-1 0,0 1 0,0 0 0,0-1 0,-1 1 0,1 1 0,0-1 0,-1 0 0,0 1 0,1 0 0,-1 0 0,0 0 0,1 0 0,-7 0 0,9 0 0,0 1 0,0 0 0,0 0 0,0 0 0,-1 0 0,1 0 0,0 1 0,0-1 0,0 0 0,0 0 0,0 1 0,0-1 0,0 1 0,0-1 0,0 1 0,-1 0 0,2-1 0,-1 1 0,1-1 0,-1 1 0,1-1 0,0 1 0,0-1 0,-1 1 0,1-1 0,0 1 0,0-1 0,-1 1 0,1 0 0,0-1 0,0 1 0,0-1 0,0 1 0,0 0 0,0-1 0,0 1 0,0-1 0,0 2 0,1 0 0,0 0 0,-1 0 0,1 0 0,0 0 0,0 0 0,0 0 0,0 0 0,1 0 0,-1 0 0,1-1 0,-1 1 0,1 0 0,-1-1 0,3 2 0,5 3 0,0-1 0,0 0 0,1 0 0,0-1 0,-1 0 0,1-1 0,1 0 0,-1-1 0,0 0 0,1 0 0,-1-1 0,1-1 0,-1 0 0,1 0 0,0-1 0,14-2 0,-23 2 0,0 1 0,0 1 0,0-1 0,-1 0 0,1 0 0,0 1 0,0-1 0,0 1 0,0 0 0,0-1 0,-1 1 0,1 0 0,0 0 0,-1 0 0,1 0 0,-1 0 0,1 1 0,-1-1 0,3 3 0,20 12 0,-14-13 0,1 0 0,-1-1 0,1-1 0,0 1 0,0-2 0,-1 0 0,1 0 0,0-1 0,16-3 0,-9 1 0,-1-1 0,0-1 0,0-1 0,-1 0 0,16-9 0,-31 14 0,0 1 0,0-1 0,0 1 0,0-1 0,0 1 0,1-1 0,-1 1 0,0 0 0,0-1 0,0 1 0,0 0 0,0 0 0,0 0 0,1 0 0,-1 0 0,2 0 0,-3 1 0,1-1 0,-1 0 0,1 1 0,-1-1 0,1 0 0,-1 1 0,0-1 0,1 1 0,-1-1 0,0 1 0,1-1 0,-1 1 0,0-1 0,0 1 0,1-1 0,-1 1 0,0-1 0,0 1 0,0-1 0,0 1 0,0-1 0,0 1 0,0-1 0,0 2 0,0 5 0,-1 0 0,0 0 0,0-1 0,-4 11 0,2-4 0,-56 311 0,24-116 0,32-190 0,-3 14 0,-15 50 0,18-74 0,0 0 0,0 0 0,0 0 0,-1-1 0,0 0 0,-1 0 0,0 0 0,0 0 0,0-1 0,-1 0 0,-10 10 0,12-14-114,-1 1 1,1-1-1,-1 0 0,1 0 0,-1 0 1,0 0-1,0-1 0,0 0 0,0 0 1,0 0-1,-6 0 0,-20-2-6712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0.593"/>
    </inkml:context>
    <inkml:brush xml:id="br0">
      <inkml:brushProperty name="width" value="0.05" units="cm"/>
      <inkml:brushProperty name="height" value="0.05" units="cm"/>
      <inkml:brushProperty name="color" value="#FFFFFF"/>
    </inkml:brush>
  </inkml:definitions>
  <inkml:trace contextRef="#ctx0" brushRef="#br0">16 1 24575,'-14'0'0,"13"0"0,3 0 0,26 4 0,924 201-1549,4-24-104,-911-173 1648,242 45-126,582 103-584,-778-142 25,-25-6-2758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0.811"/>
    </inkml:context>
    <inkml:brush xml:id="br0">
      <inkml:brushProperty name="width" value="0.05" units="cm"/>
      <inkml:brushProperty name="height" value="0.05" units="cm"/>
      <inkml:brushProperty name="color" value="#FFFFFF"/>
    </inkml:brush>
  </inkml:definitions>
  <inkml:trace contextRef="#ctx0" brushRef="#br0">3795 11 24575,'-85'-11'0,"-57"13"-77,-147 21-1,238-17-95,-1137 157-5012,7 67 2791,570-86 2347,364-79-190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4.757"/>
    </inkml:context>
    <inkml:brush xml:id="br0">
      <inkml:brushProperty name="width" value="0.05" units="cm"/>
      <inkml:brushProperty name="height" value="0.05" units="cm"/>
      <inkml:brushProperty name="color" value="#FFFFFF"/>
    </inkml:brush>
  </inkml:definitions>
  <inkml:trace contextRef="#ctx0" brushRef="#br0">0 8 24575,'0'-3'0,"3"-1"0,5 3 0,2 5 0,7 8 0,6 7 0,4 7 0,5 4 0,5 4 0,2 1 0,1 1 0,-1-2 0,-1-2 0,-4-3 0,-5-3 0,-7-4 0,-8-2 0,-5-5-8191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4.954"/>
    </inkml:context>
    <inkml:brush xml:id="br0">
      <inkml:brushProperty name="width" value="0.05" units="cm"/>
      <inkml:brushProperty name="height" value="0.05" units="cm"/>
      <inkml:brushProperty name="color" value="#FFFFFF"/>
    </inkml:brush>
  </inkml:definitions>
  <inkml:trace contextRef="#ctx0" brushRef="#br0">354 43 24575,'0'-6'0,"-3"-5"0,-4 0 0,-3 1 0,-4 6 0,-2 6 0,-4 9 0,-2 8 0,-3 10 0,-3 9 0,-3 7 0,-2 7 0,-1 7 0,-4 8 0,-1 5 0,6-10-8191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5.572"/>
    </inkml:context>
    <inkml:brush xml:id="br0">
      <inkml:brushProperty name="width" value="0.05" units="cm"/>
      <inkml:brushProperty name="height" value="0.05" units="cm"/>
      <inkml:brushProperty name="color" value="#FFFFFF"/>
    </inkml:brush>
  </inkml:definitions>
  <inkml:trace contextRef="#ctx0" brushRef="#br0">138 1 24575,'-3'30'0,"0"1"0,-2-1 0,-2 0 0,0 0 0,-18 43 0,18-52 0,-26 59 0,22-57 0,1 1 0,1 0 0,-7 32 0,16-55 0,0 0 0,-1 0 0,1 0 0,0 0 0,0 1 0,-1-1 0,1 0 0,0 0 0,0 0 0,0 0 0,1 1 0,-1-1 0,0 0 0,0 0 0,1 0 0,-1 0 0,0 0 0,1 0 0,-1 1 0,1-1 0,0 0 0,-1 0 0,1 0 0,0-1 0,-1 1 0,1 0 0,0 0 0,0 0 0,0 0 0,0-1 0,0 1 0,0-1 0,0 1 0,0 0 0,0-1 0,0 0 0,0 1 0,0-1 0,0 0 0,1 1 0,-1-1 0,0 0 0,0 0 0,0 0 0,2 0 0,7 0 0,0-1 0,-1-1 0,1 1 0,15-6 0,-10 3 0,364-84 0,-369 86 0,4-1 0,-1-1 0,1 0 0,-1-1 0,0 0 0,12-7 0,-22 10 0,-1 1 0,1-1 0,0 0 0,-1 0 0,1 0 0,-1-1 0,0 1 0,0-1 0,0 1 0,0-1 0,0 0 0,-1 1 0,1-1 0,-1 0 0,0 0 0,1 0 0,-2 0 0,1 0 0,0-1 0,0 1 0,-1 0 0,0 0 0,0 0 0,0-1 0,0 1 0,0 0 0,-1-4 0,-5-20 0,-1 0 0,-1 0 0,-1 1 0,-14-26 0,22 49 0,-1-1 0,0 1 0,0 0 0,0 0 0,0 0 0,-4-4 0,6 7 0,0-1 0,-1 1 0,1 0 0,-1-1 0,1 1 0,-1-1 0,1 1 0,-1 0 0,1 0 0,-1-1 0,1 1 0,-1 0 0,0 0 0,1 0 0,-1 0 0,1-1 0,-1 1 0,1 0 0,-1 0 0,0 0 0,1 0 0,-1 0 0,1 0 0,-1 1 0,0-1 0,1 0 0,-1 0 0,1 0 0,-1 1 0,1-1 0,-1 0 0,1 0 0,-1 1 0,1-1 0,-1 1 0,1-1 0,-1 0 0,1 1 0,-1-1 0,1 1 0,0-1 0,-1 1 0,1-1 0,0 1 0,-1-1 0,1 1 0,0 0 0,-11 22 0,0 1 0,2 0 0,1 0 0,1 0 0,-6 40 0,0-1 0,-50 154-1365,48-175-5461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5.937"/>
    </inkml:context>
    <inkml:brush xml:id="br0">
      <inkml:brushProperty name="width" value="0.05" units="cm"/>
      <inkml:brushProperty name="height" value="0.05" units="cm"/>
      <inkml:brushProperty name="color" value="#FFFFFF"/>
    </inkml:brush>
  </inkml:definitions>
  <inkml:trace contextRef="#ctx0" brushRef="#br0">20 109 24575,'3'-2'0,"0"0"0,1 0 0,-2-1 0,1 1 0,0 0 0,0-1 0,-1 0 0,1 0 0,-1 1 0,0-1 0,0-1 0,0 1 0,0 0 0,-1 0 0,1-1 0,-1 1 0,0-1 0,0 1 0,1-6 0,-2 9 0,0 0 0,0 0 0,-1 1 0,1-1 0,0 0 0,0 0 0,0 1 0,-1-1 0,1 0 0,0 0 0,0 0 0,0 0 0,-1 1 0,1-1 0,0 0 0,0 0 0,-1 0 0,1 0 0,0 0 0,-1 0 0,1 0 0,0 0 0,0 0 0,-1 0 0,1 0 0,0 0 0,-1 0 0,1 0 0,0 0 0,0 0 0,-1 0 0,1 0 0,0 0 0,0 0 0,-1 0 0,1 0 0,0-1 0,0 1 0,-1 0 0,1 0 0,0 0 0,0 0 0,-1-1 0,1 1 0,0 0 0,0 0 0,0-1 0,0 1 0,-1 0 0,1 0 0,0-1 0,0 1 0,0 0 0,0 0 0,0-1 0,0 1 0,0 0 0,0 0 0,0-1 0,0 1 0,0 0 0,0-1 0,0 1 0,0 0 0,0 0 0,0-1 0,0 1 0,0 0 0,0-1 0,-14 18 0,8-4 0,0-1 0,1 1 0,0 0 0,2 1 0,-1-1 0,1 1 0,1-1 0,0 16 0,0 6 0,6 70 0,-3-95 0,0-1 0,1 1 0,0 0 0,0-1 0,1 1 0,6 13 0,-8-21 0,0 0 0,0-1 0,0 1 0,0-1 0,0 1 0,1-1 0,-1 1 0,0-1 0,1 0 0,-1 0 0,1 0 0,-1 0 0,1 0 0,0 0 0,-1 0 0,4 1 0,-3-2 0,0 1 0,1-1 0,-1 0 0,0 0 0,0 0 0,1-1 0,-1 1 0,0 0 0,0-1 0,1 0 0,-1 1 0,0-1 0,0 0 0,0 0 0,0 0 0,0 0 0,2-3 0,4-1 0,0-2 0,-1 1 0,0-1 0,-1 0 0,1-1 0,-1 1 0,-1-1 0,0-1 0,0 1 0,6-15 0,-3 5 0,-1-1 0,0 0 0,-2-1 0,4-21 0,-7 30 0,-1 1 0,0-1 0,-1 1 0,0-1 0,0 0 0,-1 1 0,-1-1 0,-2-10 0,2 15 0,0 1 0,0 0 0,0 0 0,0 0 0,-1 0 0,0 0 0,0 1 0,0-1 0,-1 1 0,1 0 0,-1 0 0,0 0 0,0 1 0,0-1 0,-1 1 0,1 0 0,-8-3 0,-28-10-1365,0 6-5461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6.881"/>
    </inkml:context>
    <inkml:brush xml:id="br0">
      <inkml:brushProperty name="width" value="0.05" units="cm"/>
      <inkml:brushProperty name="height" value="0.05" units="cm"/>
      <inkml:brushProperty name="color" value="#FFFFFF"/>
    </inkml:brush>
  </inkml:definitions>
  <inkml:trace contextRef="#ctx0" brushRef="#br0">65 41 24575,'-6'-32'0,"6"32"0,0-1 0,0 1 0,0-1 0,0 1 0,-1 0 0,1-1 0,0 1 0,0-1 0,-1 1 0,1-1 0,0 1 0,-1 0 0,1-1 0,0 1 0,-1 0 0,1-1 0,-1 1 0,1 0 0,-1-1 0,1 1 0,-1 0 0,0 0 0,1 0 0,-1 0 0,0 1 0,1-1 0,-1 0 0,1 0 0,-1 1 0,0-1 0,1 1 0,-1-1 0,1 0 0,-1 1 0,1-1 0,0 1 0,-1 0 0,1-1 0,-1 1 0,1-1 0,0 1 0,0-1 0,-1 1 0,1 1 0,-6 12 0,1 1 0,1 0 0,0 0 0,1 0 0,0 0 0,0 29 0,0-10 0,-2 10-273,2 1 0,1-1 0,3 1 0,10 71 0,-4-81-6553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7.085"/>
    </inkml:context>
    <inkml:brush xml:id="br0">
      <inkml:brushProperty name="width" value="0.05" units="cm"/>
      <inkml:brushProperty name="height" value="0.05" units="cm"/>
      <inkml:brushProperty name="color" value="#FFFFFF"/>
    </inkml:brush>
  </inkml:definitions>
  <inkml:trace contextRef="#ctx0" brushRef="#br0">34 164 24575,'3'-9'0,"4"-11"0,4-12 0,-1-3 0,-1 1 0,-2 10 0,-3 14 0,-4 15 0,-3 16 0,-4 16 0,-3 14 0,-1 12 0,0 8 0,1 6 0,-1 0 0,1-3 0,4-4 0,1-14-8191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8.469"/>
    </inkml:context>
    <inkml:brush xml:id="br0">
      <inkml:brushProperty name="width" value="0.05" units="cm"/>
      <inkml:brushProperty name="height" value="0.05" units="cm"/>
      <inkml:brushProperty name="color" value="#FFFFFF"/>
    </inkml:brush>
  </inkml:definitions>
  <inkml:trace contextRef="#ctx0" brushRef="#br0">4 122 24575,'0'0'0,"0"0"0,-1 0 0,1 0 0,0 0 0,0 0 0,0 0 0,0 0 0,0 0 0,-1 0 0,1 0 0,0 0 0,0 0 0,0 0 0,0 1 0,0-1 0,0 0 0,-1 0 0,1 0 0,0 0 0,0 0 0,0 0 0,0 1 0,0-1 0,0 0 0,0 0 0,0 0 0,0 0 0,0 0 0,0 1 0,0-1 0,0 0 0,0 0 0,-1 0 0,1 0 0,1 1 0,-1-1 0,0 0 0,0 0 0,0 0 0,0 0 0,0 0 0,0 1 0,0-1 0,4 12 0,8 10 0,-5-12 0,0-1 0,0 0 0,1-1 0,-1 1 0,2-1 0,-1-1 0,1 0 0,1 0 0,-1-1 0,1 0 0,13 6 0,-17-10 0,1 1 0,-1-1 0,1-1 0,-1 1 0,1-1 0,-1-1 0,1 1 0,-1-1 0,1 0 0,0 0 0,-1-1 0,1 0 0,0 0 0,-1-1 0,0 1 0,1-1 0,-1-1 0,0 1 0,0-1 0,9-6 0,-7 3 29,0 0-1,0 0 1,0 0-1,-1-1 0,-1-1 1,1 1-1,-1-1 1,0 0-1,-1 0 1,1-1-1,5-13 1,-9 16-119,1-1 0,-1 1 0,0 0 0,0-1 0,-1 1 1,0-1-1,0 0 0,-1 1 0,0-1 0,0 0 1,0 1-1,-1-1 0,0 0 0,0 1 0,-1-1 0,1 1 1,-2 0-1,-2-7 0,-3-2-6736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7.481"/>
    </inkml:context>
    <inkml:brush xml:id="br0">
      <inkml:brushProperty name="width" value="0.05" units="cm"/>
      <inkml:brushProperty name="height" value="0.05" units="cm"/>
      <inkml:brushProperty name="color" value="#FFFFFF"/>
    </inkml:brush>
  </inkml:definitions>
  <inkml:trace contextRef="#ctx0" brushRef="#br0">102 28 24575,'-8'-5'0,"-33"-13"0,39 17 0,0 0 0,0 1 0,0-1 0,-1 1 0,1-1 0,0 1 0,0 0 0,-1 0 0,1 0 0,0 0 0,0 0 0,-1 1 0,1-1 0,0 1 0,0-1 0,-3 2 0,4-1 0,0 0 0,0 0 0,0 0 0,0 0 0,0 0 0,0 0 0,0 0 0,1 1 0,-1-1 0,0 0 0,1 1 0,-1-1 0,1 1 0,-1-1 0,1 0 0,0 1 0,0-1 0,-1 1 0,1-1 0,0 1 0,0-1 0,1 1 0,-1-1 0,0 1 0,0-1 0,1 0 0,-1 1 0,0-1 0,1 1 0,1 1 0,2 8 0,0 0 0,11 16 0,-13-24 0,10 17 0,1 0 0,1-1 0,1-1 0,0-1 0,1 0 0,1-1 0,1 0 0,0-2 0,1 0 0,1-1 0,0-1 0,36 16 0,-40-22 0,0 0 0,0-1 0,0-1 0,0 0 0,1-2 0,-1 0 0,1 0 0,18-2 0,-22-1 0,0 0 0,0-1 0,0-1 0,-1 0 0,1 0 0,-1-2 0,0 1 0,0-2 0,0 1 0,-1-2 0,14-9 0,6-9 0,-1-2 0,-1-1 0,43-54 0,-25 28 0,-32 40 0,-10 9 0,-7 6 0,-195 135-1365,139-101-5461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3.829"/>
    </inkml:context>
    <inkml:brush xml:id="br0">
      <inkml:brushProperty name="width" value="0.05" units="cm"/>
      <inkml:brushProperty name="height" value="0.05" units="cm"/>
      <inkml:brushProperty name="color" value="#FFFFFF"/>
    </inkml:brush>
  </inkml:definitions>
  <inkml:trace contextRef="#ctx0" brushRef="#br0">207 282 24575,'-24'1'0,"0"1"0,0 1 0,0 1 0,0 1 0,-46 17 0,69-22 0,0 0 0,0 1 0,0-1 0,0 0 0,0 1 0,0-1 0,0 1 0,0 0 0,0-1 0,0 1 0,0 0 0,0-1 0,1 1 0,-1 0 0,0 0 0,-1 2 0,2-3 0,0 1 0,0-1 0,0 0 0,0 1 0,0-1 0,0 1 0,0-1 0,1 1 0,-1-1 0,0 1 0,0-1 0,0 0 0,1 1 0,-1-1 0,0 0 0,0 1 0,1-1 0,-1 1 0,0-1 0,1 0 0,-1 0 0,0 1 0,1-1 0,-1 0 0,0 0 0,1 1 0,0-1 0,5 3 0,-1-1 0,1 0 0,0 0 0,0 0 0,9 1 0,59 5-19,1-4-1,111-6 1,-115 0-188,915-39-4768,-203 6 1776,1247-4-2078,7 37 3294,968-11 1548,-1017-73 3108,-1927 81-1836,23 0 1449,141-29-1,-219 33-2115,33-10 657,-37 11-623,0-1 0,0 0-1,0 0 1,0 0 0,0 0 0,0-1-1,0 1 1,0 0 0,-1-1 0,1 1-1,0-1 1,2-3 0,-4 4-136,0 1 0,0-1 0,1 0 1,-1 0-1,0 0 0,0 1 0,0-1 0,0 0 1,0 0-1,0 0 0,0 1 0,0-1 1,-1 0-1,1 0 0,0 0 0,0 1 0,-1-1 1,1 0-1,0 0 0,-1 1 0,1-1 0,-1 0 1,1 1-1,-1-1 0,1 1 0,-1-1 0,1 0 1,-1 1-1,0-1 0,1 1 0,-1 0 0,0-1 1,0 1-1,0-1 0,-29-14 1086,28 14-1200,-16-6-11,1 1 1,-1 1-1,0 1 0,0 0 1,0 2-1,-1 0 1,-24 1-1,25 1-6769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4.099"/>
    </inkml:context>
    <inkml:brush xml:id="br0">
      <inkml:brushProperty name="width" value="0.05" units="cm"/>
      <inkml:brushProperty name="height" value="0.05" units="cm"/>
      <inkml:brushProperty name="color" value="#FFFFFF"/>
    </inkml:brush>
  </inkml:definitions>
  <inkml:trace contextRef="#ctx0" brushRef="#br0">22 32 24575,'-18'-23'0,"15"14"0,15 14 0,35 23 0,-1 3 0,43 36 0,-75-55 0,-1 0 0,-1 0 0,0 1 0,0 0 0,-2 1 0,0 1 0,0 0 0,-1 0 0,-1 1 0,9 25 0,-15-35 12,0 0 1,-1 0-1,0 0 0,0 0 0,0 0 0,-1 0 1,0 1-1,0-1 0,-1 0 0,0 0 0,0 0 1,0 1-1,-1-1 0,1-1 0,-2 1 0,1 0 0,-1 0 1,1-1-1,-2 1 0,1-1 0,0 0 0,-1 0 1,0 0-1,0-1 0,-1 1 0,1-1 0,-10 7 1,-5 2-257,0-1 0,-1-1 0,-1 0 0,1-2 1,-2 0-1,-25 7 0,-17 3-6582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5.810"/>
    </inkml:context>
    <inkml:brush xml:id="br0">
      <inkml:brushProperty name="width" value="0.05" units="cm"/>
      <inkml:brushProperty name="height" value="0.05" units="cm"/>
      <inkml:brushProperty name="color" value="#FFFFFF"/>
    </inkml:brush>
  </inkml:definitions>
  <inkml:trace contextRef="#ctx0" brushRef="#br0">2449 1446 24575,'18'-14'0,"0"-1"0,-1-1 0,0-1 0,24-32 0,-33 38 0,0-2 0,0 1 0,-1-1 0,-1 0 0,0 0 0,-1-1 0,0 1 0,5-26 0,-9 32 0,-1 0 0,1 0 0,-1 0 0,0 0 0,-1 0 0,0 0 0,0 0 0,0 0 0,-1 0 0,0 1 0,-5-13 0,2 10 0,0 0 0,0 1 0,-1-1 0,0 1 0,-1 0 0,0 1 0,-10-10 0,-4 0 0,-1 1 0,-1 1 0,0 2 0,-1 0 0,-33-13 0,-10 0-59,-1 3 0,-2 3 0,-87-14 0,60 20-160,-184-3-1,192 19 202,1 4-1,0 4 1,0 4 0,1 3-1,1 4 1,1 5 0,-93 39-1,114-37 20,1 3 1,1 3-1,2 2 0,2 2 0,1 4 0,3 1 1,1 3-1,2 3 0,-69 83 0,94-97-1,2 1 0,1 1 0,2 1 0,1 0 0,2 2 0,2 0 0,2 1 0,1 0 0,-12 72 0,20-75 0,2 1 0,1-1 0,2 1 0,2 0 0,1-1 0,2 1 0,1-1 0,3 0 0,1-1 0,1 0 0,17 36 0,-10-36 1,1 0-1,2-1 0,1-1 1,2-2-1,1 0 1,2-1-1,51 47 0,-36-44-1,1-1 0,1-3-1,2-1 1,1-2 0,67 28-1,-36-25-17,2-3-1,2-4 1,0-3-1,1-4 1,1-3-1,0-4 1,124-2-1,-175-9 154,-164 54 703,101-40-837,0 2 0,1 1 0,1 1 0,1 1 0,0 1 0,-32 31 0,50-41 0,0 1 0,0 0 0,1 1 0,1 0 0,0 0 0,0 1 0,1-1 0,-5 15 0,8-17 0,1 1 0,0-1 0,0 1 0,0-1 0,1 1 0,1 0 0,0 0 0,0-1 0,1 1 0,0 0 0,1-1 0,3 12 0,1-3 0,1 0 0,1 0 0,0-1 0,2 0 0,0-1 0,0 0 0,2-1 0,0 0 0,1 0 0,0-2 0,16 14 0,5 1 0,2-1 0,1-1 0,65 33 0,-25-22-239,2-4 0,2-3 0,0-3-1,112 20 1,-35-19-359,225 9 0,-200-31 222,0-8 0,0-8 0,236-43 0,-266 23 111,-1-7 0,-1-7 0,-3-6 0,168-83 0,-120 30 1933,-173 94-1099,-23 9-536,0 0 1,0 0 0,1 0-1,-1-1 1,0 1 0,0 0-1,1 0 1,-1 0 0,0 0-1,0 1 1,1-1 0,-1 0-1,0 0 1,0 0 0,1 0-1,-1 0 1,0 0 0,0 0-1,0 0 1,1 0 0,-1 1-1,0-1 1,0 0 0,0 0-1,1 0 1,-1 0 0,0 1-1,0-1 1,0 0 0,0 0-1,0 0 1,1 1 0,-1-1-1,0 0 1,0 0 0,0 1-1,0-1 1,0 0 0,0 0-1,0 1 1,0-1 0,0 0-1,0 0 1,0 1 0,0-1-1,0 0 1,0 0 0,0 1-1,-4 13 164,3-11-71,-6 18-32,1-1 0,1 1 0,1 1 0,1-1 0,1 1 0,1 30 0,1-40-69,1-1 0,1 1 1,0-1-1,1 0 0,0 0 1,1 0-1,0 0 0,1 0 1,0-1-1,0 0 0,1 0 1,0 0-1,16 16 0,-7-10-21,1-2 0,1 0 0,0-1-1,1-1 1,0 0 0,1-2 0,0 0 0,1-1-1,0-1 1,31 9 0,-2-5-56,0-1 0,1-3-1,71 3 1,-24-9-218,0-5-1,-1-3 1,1-5 0,-1-4-1,-1-4 1,-1-5-1,122-46 1,-116 29 221,-1-3 0,-3-5 0,-2-4-1,-2-4 1,-3-4 0,114-101 0,-146 110 49,-2-3 0,-3-3 0,-2-1 0,-3-3 0,-3-1 0,-2-3 0,44-94 0,-63 107 0,-1 0 0,-3-2 0,-3-1 0,-2 0 0,-2-1 0,-3 0 0,-2 0 0,-3-1 0,-3 0 0,-7-85 0,-2 87 0,-2 1 0,-2-1 0,-3 2 0,-2 0 0,-3 1 0,-2 1 0,-2 1 0,-49-78 0,38 78 0,-1 1 0,-4 2 0,-1 2 0,-2 2 0,-2 1 0,-2 3 0,-88-59 0,67 57 0,-2 4 0,-1 2 0,-2 4 0,-1 3 0,-2 3 0,0 4 0,-1 2 0,-2 5 0,1 2 0,-2 5 0,1 2 0,-138 9 0,167 2-60,0 2 1,0 2-1,1 3 1,-62 22-1,86-24 9,1 1 0,0 1 0,-43 30 0,53-32 39,1 1 0,0 0 1,1 1-1,1 0 0,0 1 1,0 0-1,-9 16 1,15-19 79,-1-1 0,2 1 1,-1 0-1,1 0 1,1 1-1,0-1 0,0 1 1,1 0-1,1 0 1,0-1-1,0 1 0,1 0 1,0 0-1,1 0 1,0 0-1,1 0 0,0-1 1,1 1-1,7 17 1,-4-14 50,0-1 0,1 0 0,1-1 0,0 0 1,1 0-1,0 0 0,1-1 0,0-1 0,1 0 0,0 0 1,0-1-1,1 0 0,0-1 0,17 8 0,-5-6-108,0 0 0,0-1 0,1-2 0,0 0 0,0-2 0,1-1 0,0-1 0,0-1 0,-1-1 0,1-1 0,0-2 0,31-5 0,-21 1-15,1-2 1,-2-2-1,1-1 1,-1-1-1,-1-3 0,0 0 1,61-40-1,-69 37 4,-1-2 0,0 0 0,-2-1 0,-1-2 0,0 0 0,-2-2 0,-1 0 0,-1-1 0,-1-1 0,18-38 0,-23 39 0,-1-1 0,-2 0 0,0-1 0,-2 0 0,-1 0 0,-1 0 0,-2-1 0,-1 0 0,-1 1 0,-1-1 0,-7-45 0,1 41-11,-1 0 1,-1 1-1,-3 0 0,0 1 0,-2 0 0,-1 1 0,-1 0 0,-22-30 0,12 25-30,-2 0-1,-1 2 1,-2 1-1,-1 2 1,-57-44-1,34 36-41,-1 2 0,-2 2-1,-70-30 1,44 30-92,-149-43-1,112 49-115,-2 5 0,0 6 1,-244-4-1,166 27-51,-334 54 1,406-36 1444,-209 68 1,336-91-1085,-1-1 0,1 0 0,-1 1 0,0-1 0,1 0 0,-1 0 0,0 0 0,1 0 0,-1-1 0,1 1 0,-1 0 0,0-1 0,1 1 0,-1-1 0,1 1 0,-1-1 0,1 0 0,0 0 0,-1 0 0,1 1 0,0-1 0,-1 0 1,1-1-1,0 1 0,0 0 0,0 0 0,0 0 0,0-1 0,0 1 0,-1-3 0,-12-12 61,4 9-80,0 0 0,-1 0 0,0 0 0,0 2 0,0-1 0,-1 2 0,1-1 0,-1 1 0,0 1 0,-1 0 0,-19-1 0,-1 1 0,1 2 0,0 1 0,-43 5 0,18 4 0,1 1 0,0 3 0,1 2 0,1 3 0,-61 29 0,56-19 0,0 4 0,2 1 0,2 4 0,-61 50 0,85-60 86,1 2-1,1 0 0,-35 47 1,50-56-330,0 1 0,1 0 0,1 1 0,1 0 1,1 1-1,-13 44 0,11-12-6582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6.693"/>
    </inkml:context>
    <inkml:brush xml:id="br0">
      <inkml:brushProperty name="width" value="0.05" units="cm"/>
      <inkml:brushProperty name="height" value="0.05" units="cm"/>
      <inkml:brushProperty name="color" value="#FFFFFF"/>
    </inkml:brush>
  </inkml:definitions>
  <inkml:trace contextRef="#ctx0" brushRef="#br0">813 501 24575,'6'-7'0,"-1"0"0,0 1 0,-1-2 0,0 1 0,0 0 0,-1-1 0,1 0 0,-2 0 0,1 0 0,-1 0 0,1-9 0,0 1 0,-1 0 0,-1 0 0,0 0 0,-3-31 0,0 33 0,-1 0 0,0 1 0,0 0 0,-2-1 0,1 1 0,-2 1 0,0-1 0,0 1 0,-1 0 0,-1 0 0,0 1 0,0 0 0,-1 0 0,-1 1 0,-16-14 0,13 14 0,0 1 0,0 0 0,-1 1 0,0 1 0,-1 0 0,0 1 0,0 0 0,0 1 0,0 1 0,-1 1 0,0 0 0,0 1 0,-21 0 0,14 2 0,-1 1 0,1 2 0,0 1 0,0 0 0,1 2 0,-1 0 0,1 1 0,1 2 0,-1 0 0,1 2 0,-39 25 0,42-24 0,0 2 0,1 0 0,0 1 0,1 1 0,1 0 0,1 1 0,0 1 0,1 0 0,1 1 0,1 0 0,0 1 0,-12 33 0,20-43 0,0 1 0,0-1 0,1 1 0,0-1 0,1 1 0,0 0 0,1 0 0,0-1 0,1 1 0,0 0 0,0 0 0,5 14 0,-3-16 0,1 0 0,0 0 0,0-1 0,0 1 0,1-1 0,1 0 0,-1 0 0,2-1 0,-1 0 0,1 0 0,-1 0 0,2-1 0,-1 0 0,9 6 0,3-1 0,0-1 0,0-1 0,1 0 0,0-2 0,0 0 0,1-1 0,0-1 0,0-1 0,0-1 0,1-1 0,-1-1 0,33-2 0,-22-1 0,-1-2 0,1-1 0,-1-2 0,0 0 0,-1-3 0,1 0 0,51-27 0,-63 27 0,-1-1 0,0-1 0,-1 0 0,0-1 0,-1-1 0,-1-1 0,16-18 0,-23 23 0,0-1 0,0 0 0,-1-1 0,-1 1 0,0-1 0,0-1 0,-1 1 0,-1-1 0,0 0 0,-1 0 0,0 0 0,1-18 0,-4 27 0,0 0 0,0 0 0,0 0 0,0 0 0,-1 0 0,0 0 0,1 0 0,-2 0 0,1 0 0,0 0 0,-1 1 0,-3-7 0,4 9 0,1 0 0,-1 0 0,0 0 0,0 0 0,0 0 0,0 0 0,0 1 0,0-1 0,0 0 0,0 1 0,0-1 0,0 1 0,0-1 0,-1 1 0,1-1 0,0 1 0,-2-1 0,1 1 0,0 0 0,0 1 0,0-1 0,0 0 0,0 1 0,0-1 0,0 1 0,0-1 0,0 1 0,0 0 0,1 0 0,-1 0 0,0 0 0,-2 2 0,-1 1 0,0 1 0,0 0 0,0 0 0,0 1 0,1-1 0,0 1 0,0 0 0,0 0 0,1 0 0,-4 10 0,0 1 0,1 1 0,-7 33 0,9-23 0,1-1 0,2 1 0,0 0 0,2 0 0,1-1 0,1 1 0,10 41 0,8 6 0,41 104 0,42 50 0,19 53 0,-119-270 0,0 1 0,0 0 0,-1 0 0,2 22 0,-5-32 0,0 0 0,0 0 0,0 1 0,0-1 0,-1 0 0,1 0 0,-1 0 0,0 0 0,0 0 0,0 0 0,0 0 0,0 0 0,-1 0 0,1-1 0,-1 1 0,0 0 0,0-1 0,0 1 0,0-1 0,0 0 0,0 0 0,-1 1 0,1-2 0,-1 1 0,-2 2 0,-5 0 0,1-1 0,0 0 0,-1 0 0,0 0 0,1-2 0,-1 1 0,0-1 0,0 0 0,0-1 0,-16-2 0,-14-2 0,-48-12 0,87 16 0,-62-15 0,1-2 0,-102-43 0,121 40 0,0-2 0,1-2 0,1-1 0,-49-40 0,75 53 0,1-1 0,1 0 0,0-1 0,0 0 0,2-1 0,0-1 0,0 1 0,-14-32 0,22 41 0,0-1 0,1 0 0,0 0 0,0 0 0,1 0 0,0 0 0,0 0 0,0-1 0,1 1 0,0 0 0,1 0 0,0-1 0,0 1 0,0 0 0,1 0 0,0 0 0,0 0 0,1 0 0,0 1 0,0-1 0,0 1 0,1 0 0,0 0 0,0 0 0,9-9 0,0 2 0,1 1 0,1 0 0,0 0 0,0 2 0,1 0 0,1 1 0,0 0 0,28-10 0,1 4 0,1 1 0,55-9 0,-44 13 0,0 3 0,1 2 0,0 3 0,70 6 0,-103 0-1365,-7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6.916"/>
    </inkml:context>
    <inkml:brush xml:id="br0">
      <inkml:brushProperty name="width" value="0.05" units="cm"/>
      <inkml:brushProperty name="height" value="0.05" units="cm"/>
      <inkml:brushProperty name="color" value="#FFFFFF"/>
    </inkml:brush>
  </inkml:definitions>
  <inkml:trace contextRef="#ctx0" brushRef="#br0">17 75 24575,'0'-6'0,"0"-4"0,-3-8 0,-1-2 0,1 4 0,0 11 0,1 13 0,0 10 0,4 11 0,2 10 0,3 7 0,3 5 0,0 1 0,1 2 0,-1-2 0,-3-8 0,1-5 0,-1-9-8191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7.075"/>
    </inkml:context>
    <inkml:brush xml:id="br0">
      <inkml:brushProperty name="width" value="0.05" units="cm"/>
      <inkml:brushProperty name="height" value="0.05" units="cm"/>
      <inkml:brushProperty name="color" value="#FFFFFF"/>
    </inkml:brush>
  </inkml:definitions>
  <inkml:trace contextRef="#ctx0" brushRef="#br0">188 181 24575,'-6'-12'0,"-8"-13"0,-7-8 0,-4-1 0,-2 2 0,-1 7 0,2 10 0,6 11 0,5 8 0,9 11 0,8 7 0,4 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7.301"/>
    </inkml:context>
    <inkml:brush xml:id="br0">
      <inkml:brushProperty name="width" value="0.05" units="cm"/>
      <inkml:brushProperty name="height" value="0.05" units="cm"/>
      <inkml:brushProperty name="color" value="#FFFFFF"/>
    </inkml:brush>
  </inkml:definitions>
  <inkml:trace contextRef="#ctx0" brushRef="#br0">53 87 24575,'-1'-7'0,"0"-1"0,-1 0 0,0 0 0,-1 1 0,0-1 0,0 1 0,0 0 0,-8-11 0,11 17 0,0 1 0,-1-1 0,1 1 0,0-1 0,0 1 0,-1-1 0,1 1 0,0-1 0,-1 1 0,1 0 0,-1-1 0,1 1 0,-1 0 0,1-1 0,0 1 0,-1 0 0,1-1 0,-1 1 0,1 0 0,-1 0 0,0 0 0,1-1 0,-1 1 0,0 0 0,-6 10 0,3 23 0,4-33 0,-1 78 0,16 137 0,-4-104 0,25 265-1365,-31-326-5461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7.503"/>
    </inkml:context>
    <inkml:brush xml:id="br0">
      <inkml:brushProperty name="width" value="0.05" units="cm"/>
      <inkml:brushProperty name="height" value="0.05" units="cm"/>
      <inkml:brushProperty name="color" value="#FFFFFF"/>
    </inkml:brush>
  </inkml:definitions>
  <inkml:trace contextRef="#ctx0" brushRef="#br0">90 116 24575,'-6'0'0,"-5"-3"0,-7-1 0,-2 0 0,1-2 0,7 0 0,9 1 0,10-2 0,14 1 0,11-2 0,13-3 0,10 2 0,10-2 0,7 1 0,5 0 0,2 1 0,-13 3-8191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8.049"/>
    </inkml:context>
    <inkml:brush xml:id="br0">
      <inkml:brushProperty name="width" value="0.05" units="cm"/>
      <inkml:brushProperty name="height" value="0.05" units="cm"/>
      <inkml:brushProperty name="color" value="#FFFFFF"/>
    </inkml:brush>
  </inkml:definitions>
  <inkml:trace contextRef="#ctx0" brushRef="#br0">36 0 24575,'-3'0'0,"-4"0"0,0 3 0,0 7 0,2 7 0,1 8 0,2 10 0,1 12 0,4 9 0,1 10 0,3 6 0,0 2 0,2 4 0,0-3 0,-2-2 0,-2-8 0,-2-9 0,-2-13-8191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8.674"/>
    </inkml:context>
    <inkml:brush xml:id="br0">
      <inkml:brushProperty name="width" value="0.05" units="cm"/>
      <inkml:brushProperty name="height" value="0.05" units="cm"/>
      <inkml:brushProperty name="color" value="#FFFFFF"/>
    </inkml:brush>
  </inkml:definitions>
  <inkml:trace contextRef="#ctx0" brushRef="#br0">4 10 24575,'-3'-3'0,"2"-4"0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8.433"/>
    </inkml:context>
    <inkml:brush xml:id="br0">
      <inkml:brushProperty name="width" value="0.05" units="cm"/>
      <inkml:brushProperty name="height" value="0.05" units="cm"/>
      <inkml:brushProperty name="color" value="#FFFFFF"/>
    </inkml:brush>
  </inkml:definitions>
  <inkml:trace contextRef="#ctx0" brushRef="#br0">0 399 24575,'0'-8'0,"1"0"0,0 1 0,0-1 0,0 1 0,1-1 0,5-11 0,-7 16 0,1 1 0,0 0 0,0 0 0,0 0 0,0 1 0,0-1 0,0 0 0,1 0 0,-1 0 0,0 1 0,1-1 0,0 1 0,-1-1 0,1 1 0,0 0 0,0 0 0,0 0 0,0 0 0,0 0 0,0 0 0,0 0 0,0 0 0,0 1 0,0-1 0,0 1 0,0 0 0,3-1 0,15 4 0,0 0 0,0 1 0,0 1 0,22 9 0,11 2 0,-36-11 0,20 5 0,0-1 0,44 4 0,-72-12 0,1 0 0,0-1 0,0 0 0,0-1 0,-1 0 0,1 0 0,0-1 0,-1 0 0,1-1 0,-1 0 0,0-1 0,0 1 0,15-10 0,-18 8 0,-1 0 0,1 0 0,-1-1 0,0 1 0,0-1 0,-1-1 0,1 1 0,-2 0 0,1-1 0,-1 0 0,1 0 0,-2 0 0,1 0 0,-1-1 0,2-14 0,0-9 0,-1 0 0,-1-47 0,-2 66 0,0-2 0,1 9 0,-1 0 0,0 0 0,0 0 0,0 0 0,-1 0 0,1 0 0,-1 0 0,0 1 0,-1-1 0,1 0 0,-3-5 0,4 10 0,0 0 0,0 0 0,0 0 0,-1 0 0,1 0 0,0 0 0,0-1 0,0 1 0,0 0 0,0 0 0,-1 0 0,1 0 0,0 0 0,0 0 0,0 0 0,0 0 0,0 0 0,-1 0 0,1 0 0,0 0 0,0 0 0,0 0 0,-1 0 0,1 0 0,0 0 0,0 0 0,0 0 0,0 0 0,-1 0 0,1 0 0,0 0 0,0 0 0,0 0 0,0 0 0,0 0 0,-1 0 0,1 0 0,0 0 0,0 1 0,0-1 0,0 0 0,0 0 0,0 0 0,-1 0 0,1 0 0,0 1 0,-7 11 0,-2 16 0,-9 57 0,4 1 0,-5 110 0,18-155-341,2 0 0,1 0-1,14 74 1,-7-74-6485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8.788"/>
    </inkml:context>
    <inkml:brush xml:id="br0">
      <inkml:brushProperty name="width" value="0.05" units="cm"/>
      <inkml:brushProperty name="height" value="0.05" units="cm"/>
      <inkml:brushProperty name="color" value="#FFFFFF"/>
    </inkml:brush>
  </inkml:definitions>
  <inkml:trace contextRef="#ctx0" brushRef="#br0">0 275 24575,'9'-34'0,"-1"-1"0,3-52 0,-6 44 0,1 180 0,-3-108 0,1 0 0,2-1 0,1 0 0,1 0 0,17 41 0,-16-49 0,1-1 0,1-1 0,0 1 0,1-2 0,1 0 0,1 0 0,1-1 0,18 16 0,-27-27 0,-1-1 0,1 0 0,1 0 0,-1 0 0,0 0 0,1-1 0,0 0 0,0-1 0,0 0 0,0 0 0,12 2 0,-14-3 0,0-1 0,-1 0 0,1 0 0,-1-1 0,1 1 0,-1-1 0,1 0 0,-1 0 0,1-1 0,-1 1 0,0-1 0,0 0 0,1 0 0,-1 0 0,-1-1 0,1 1 0,0-1 0,-1 0 0,7-6 0,-4 1 0,1-1 0,-1 0 0,0 0 0,-1-1 0,0 1 0,-1-1 0,0 0 0,0 0 0,3-20 0,-1 1 0,-2-1 0,1-38 0,-4 32 0,-2 1 0,-10-66 0,9 85 0,-2 1 0,0-1 0,0 1 0,-2 0 0,0 1 0,0-1 0,-1 1 0,-17-23 0,22 34 18,0 0 0,0 0 0,-1 1 0,1-1 0,-1 1 0,0-1 0,0 1 0,0 0 0,0 0 0,0 1 0,0-1 0,0 1 0,-1-1 0,1 1 0,0 0 0,-1 0 0,1 1 0,-5-2 0,5 3-104,-1-1 1,1 0 0,0 1-1,0-1 1,0 1 0,-1 0-1,1 0 1,0 0 0,0 1-1,0-1 1,1 1 0,-1-1-1,0 1 1,1 0 0,-1 0-1,1 0 1,-1 0 0,1 1-1,-4 4 1,-10 15-6741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9.505"/>
    </inkml:context>
    <inkml:brush xml:id="br0">
      <inkml:brushProperty name="width" value="0.05" units="cm"/>
      <inkml:brushProperty name="height" value="0.05" units="cm"/>
      <inkml:brushProperty name="color" value="#FFFFFF"/>
    </inkml:brush>
  </inkml:definitions>
  <inkml:trace contextRef="#ctx0" brushRef="#br0">1 572 24575,'6'-34'0,"1"6"0,-6 4 0,-1 18 0,0-1 0,1 1 0,-1 0 0,1 0 0,0 0 0,1 0 0,3-10 0,-4 15 0,-1 1 0,0 0 0,0 0 0,0 0 0,0-1 0,0 1 0,0 0 0,0 0 0,0 0 0,0 0 0,1-1 0,-1 1 0,0 0 0,0 0 0,0 0 0,0 0 0,0 0 0,1-1 0,-1 1 0,0 0 0,0 0 0,0 0 0,1 0 0,-1 0 0,0 0 0,0 0 0,0 0 0,1 0 0,-1 0 0,0 0 0,0 0 0,0 0 0,1 0 0,-1 0 0,0 0 0,0 0 0,1 0 0,4 8 0,2 12 0,51 295 0,-44-220 0,-8-62 0,-5-29 0,-4-23 0,-12-84 0,-1-128 0,15 174 0,4 1 0,1 0 0,24-109 0,-21 140 0,1-1 0,15-33 0,-20 51 0,1 0 0,1 0 0,0 0 0,0 1 0,0 0 0,1-1 0,0 2 0,0-1 0,1 1 0,11-9 0,-14 13 0,0 0 0,0 0 0,0 1 0,0 0 0,0 0 0,0 0 0,0 0 0,1 0 0,-1 1 0,0 0 0,0 0 0,1 0 0,-1 0 0,0 1 0,0 0 0,0 0 0,1 0 0,6 3 0,3 2 0,0 0 0,-1 1 0,0 0 0,13 10 0,-1 1 0,0 2 0,-1 0 0,-1 2 0,0 0 0,-2 2 0,27 38 0,-42-52 0,0-1 0,-1 1 0,0 0 0,-1 0 0,0 0 0,-1 0 0,0 1 0,3 17 0,-6-22 0,0-1 0,0 1 0,0-1 0,0 1 0,-1-1 0,0 1 0,0-1 0,0 0 0,-1 1 0,0-1 0,0 0 0,0 0 0,-1 0 0,0 0 0,0-1 0,0 1 0,0-1 0,-7 7 0,-2 1 0,-1-2 0,0 1 0,-1-2 0,0 0 0,0-1 0,-1 0 0,-26 9 0,14-7 0,0-2 0,-1-1 0,-45 6 0,152-35 0,-51 18 0,0 0 0,-1 2 0,1 1 0,0 2 0,40 5 0,-49-3 0,-1 0 0,0 2 0,0 0 0,-1 1 0,1 1 0,-1 1 0,0 0 0,-1 1 0,18 13 0,-29-18 0,1 1 0,-1 0 0,0 0 0,0 0 0,0 1 0,-1-1 0,0 1 0,0 0 0,-1 1 0,1-1 0,3 12 0,-6-15 0,0 0 0,0 0 0,0 0 0,-1 0 0,1 1 0,-1-1 0,0 0 0,0 0 0,0 1 0,0-1 0,-1 0 0,1 0 0,-1 1 0,0-1 0,0 0 0,0 0 0,0 0 0,-1 0 0,1 0 0,-1 0 0,1-1 0,-1 1 0,0 0 0,0-1 0,-1 1 0,1-1 0,-4 3 0,-2 1 0,-1-1 0,0 0 0,1-1 0,-1 0 0,-1 0 0,1-1 0,-1 0 0,1-1 0,-1 0 0,0 0 0,-13 0 0,-8-1 0,-1-1 0,-38-5 0,15-3-227,1-2-1,0-3 1,1-2-1,1-2 1,-67-31-1,83 30-6598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0.729"/>
    </inkml:context>
    <inkml:brush xml:id="br0">
      <inkml:brushProperty name="width" value="0.05" units="cm"/>
      <inkml:brushProperty name="height" value="0.05" units="cm"/>
      <inkml:brushProperty name="color" value="#FFFFFF"/>
    </inkml:brush>
  </inkml:definitions>
  <inkml:trace contextRef="#ctx0" brushRef="#br0">16 371 24575,'0'0'0,"-1"0"0,0 0 0,0 1 0,1-1 0,-1 0 0,1 1 0,-1-1 0,0 0 0,1 1 0,-1-1 0,1 1 0,-1-1 0,1 1 0,-1-1 0,1 1 0,-1-1 0,1 1 0,-1 0 0,1-1 0,0 1 0,0 0 0,-1-1 0,1 1 0,0 0 0,0-1 0,0 1 0,-1 0 0,1 1 0,-3 25 0,3-22 0,6 260 0,2-120 0,-6 192 0,6-486 0,-1 8 0,-23-147 0,7 173 0,5-139 0,5 236 0,0 0 0,2 0 0,0 0 0,1 0 0,9-23 0,-11 35 0,0 1 0,0 0 0,1 0 0,0 0 0,0 1 0,0-1 0,0 1 0,1-1 0,0 1 0,0 0 0,0 0 0,0 1 0,1-1 0,-1 1 0,1 0 0,0 0 0,0 1 0,0 0 0,0-1 0,0 1 0,9-1 0,-4 1 0,1 1 0,-1 1 0,0 0 0,1 0 0,-1 1 0,1 0 0,-1 1 0,0 0 0,0 1 0,0 0 0,0 1 0,0 0 0,18 10 0,-14-6 0,-1 1 0,0 0 0,0 1 0,-1 0 0,0 1 0,-1 0 0,0 1 0,14 19 0,-20-23 0,0 1 0,0 0 0,0 0 0,-1 0 0,0 0 0,-1 1 0,0-1 0,-1 1 0,0 0 0,0 0 0,0 16 0,-2-18 0,-1-1 0,1 1 0,-2-1 0,1 1 0,-1-1 0,0 1 0,0-1 0,-1 0 0,0 0 0,0 0 0,-1 0 0,0-1 0,0 0 0,-1 1 0,-9 9 0,-6 2 0,0-1 0,-1-1 0,-1-1 0,0-1 0,-1 0 0,0-2 0,-1-1 0,-1-1 0,0-1 0,0-1 0,-31 5 0,11-8-1365,10-4-5461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1.105"/>
    </inkml:context>
    <inkml:brush xml:id="br0">
      <inkml:brushProperty name="width" value="0.05" units="cm"/>
      <inkml:brushProperty name="height" value="0.05" units="cm"/>
      <inkml:brushProperty name="color" value="#FFFFFF"/>
    </inkml:brush>
  </inkml:definitions>
  <inkml:trace contextRef="#ctx0" brushRef="#br0">19 28 24575,'-16'163'0,"14"-123"0,7 80 0,-4-109 0,1 0 0,0 0 0,0-1 0,1 1 0,1-1 0,0 0 0,0 0 0,1 0 0,0 0 0,0-1 0,1 0 0,12 14 0,-15-20 0,1 1 0,0-1 0,-1 0 0,1 1 0,1-2 0,-1 1 0,0-1 0,1 1 0,-1-1 0,1 0 0,0-1 0,0 1 0,0-1 0,-1 0 0,10 1 0,-8-2 0,0-1 0,0 1 0,0-1 0,0 0 0,0-1 0,0 1 0,0-1 0,-1 0 0,1-1 0,0 1 0,6-6 0,2-1 0,-2-1 0,1 0 0,-1-1 0,-1 0 0,0-1 0,0 0 0,-1-1 0,15-25 0,-12 14 0,-2-1 0,0 1 0,-1-2 0,-1 0 0,-2 0 0,-1 0 0,0-1 0,-2 0 0,-2 0 0,0-48 0,-2 70 57,-1 0 0,0 1 0,1-1 0,-2 0 0,-1-6 0,3 10-106,-1 0 0,1 0 0,0 0 1,-1 0-1,1 1 0,-1-1 0,1 0 0,-1 0 1,1 1-1,-1-1 0,0 0 0,1 1 1,-1-1-1,0 0 0,1 1 0,-1-1 1,0 1-1,0-1 0,1 1 0,-1-1 1,0 1-1,0 0 0,0-1 0,0 1 1,0 0-1,0 0 0,0 0 0,1 0 1,-1 0-1,0 0 0,0 0 0,0 0 0,0 0 1,-1 0-1,-8 4-6777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1.496"/>
    </inkml:context>
    <inkml:brush xml:id="br0">
      <inkml:brushProperty name="width" value="0.05" units="cm"/>
      <inkml:brushProperty name="height" value="0.05" units="cm"/>
      <inkml:brushProperty name="color" value="#FFFFFF"/>
    </inkml:brush>
  </inkml:definitions>
  <inkml:trace contextRef="#ctx0" brushRef="#br0">222 227 24575,'7'-15'0,"-1"0"0,0-1 0,-2 0 0,0 0 0,-1-1 0,0 1 0,-1-1 0,-1 1 0,-1-23 0,0 38 0,0-1 0,0 0 0,0 1 0,0-1 0,0 0 0,-1 1 0,1-1 0,0 0 0,-1 1 0,1-1 0,-1 1 0,1-1 0,-1 1 0,0-1 0,0 1 0,0-1 0,0 1 0,0 0 0,0 0 0,0-1 0,0 1 0,0 0 0,-1 0 0,1 0 0,0 0 0,-1 0 0,1 0 0,-1 1 0,1-1 0,-1 0 0,1 1 0,-1-1 0,1 1 0,-1 0 0,0-1 0,1 1 0,-1 0 0,0 0 0,1 0 0,-1 0 0,0 0 0,1 0 0,-1 1 0,1-1 0,-3 1 0,-4 1 0,0 1 0,0 0 0,0 0 0,1 1 0,-1 0 0,1 0 0,-12 9 0,12-8 0,0 1 0,1 0 0,-1 1 0,1 0 0,0 0 0,1 0 0,0 0 0,0 1 0,0 0 0,1 0 0,1 0 0,-1 1 0,-2 11 0,4-13 0,1 1 0,0-1 0,0 1 0,1-1 0,0 1 0,0-1 0,1 0 0,0 1 0,1-1 0,-1 0 0,1 1 0,0-1 0,1 0 0,0 0 0,0-1 0,8 13 0,1-2 0,2-1 0,0 0 0,1-1 0,0-1 0,29 22 0,-26-23 0,-1 0 0,-1 2 0,0 0 0,-1 1 0,14 19 0,-27-32 0,0 0 0,0 0 0,0 0 0,-1 0 0,1 0 0,-1 1 0,1-1 0,-1 1 0,0-1 0,-1 1 0,1-1 0,0 1 0,-1-1 0,0 1 0,0 0 0,0-1 0,0 1 0,-2 4 0,1-4 0,-1-1 0,0 1 0,1-1 0,-2 1 0,1-1 0,0 1 0,-1-1 0,1 0 0,-1 0 0,0-1 0,0 1 0,0 0 0,-1-1 0,1 0 0,-8 4 0,4-2-40,0 0 0,-1 0 0,0-1 0,0-1-1,0 1 1,0-1 0,0 0 0,0-1 0,0 0 0,-1 0 0,1-1-1,0 0 1,-1 0 0,1-1 0,0 0 0,-1-1 0,1 0-1,0 0 1,0-1 0,0 0 0,1 0 0,-1 0 0,1-1 0,0-1-1,0 1 1,0-1 0,0 0 0,1-1 0,0 1 0,0-1-1,0-1 1,1 1 0,-6-10 0,-5-14-6786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12.068"/>
    </inkml:context>
    <inkml:brush xml:id="br0">
      <inkml:brushProperty name="width" value="0.05" units="cm"/>
      <inkml:brushProperty name="height" value="0.05" units="cm"/>
      <inkml:brushProperty name="color" value="#FFFFFF"/>
    </inkml:brush>
  </inkml:definitions>
  <inkml:trace contextRef="#ctx0" brushRef="#br0">0 125 24575,'20'-30'0,"47"-52"0,-53 70 0,-13 12 0,-1 0 0,0 0 0,0 0 0,0 0 0,0 0 0,1 0 0,-1 0 0,0 0 0,0 0 0,0 0 0,1 0 0,-1 0 0,0 0 0,0 0 0,0 0 0,0 0 0,1 0 0,-1 0 0,0 0 0,0 1 0,0-1 0,0 0 0,0 0 0,1 0 0,-1 0 0,0 0 0,0 0 0,0 1 0,0-1 0,0 0 0,0 0 0,1 0 0,-1 0 0,0 0 0,0 1 0,0-1 0,0 0 0,0 0 0,0 0 0,0 1 0,0-1 0,0 0 0,0 0 0,0 4 0,0 0 0,-1 0 0,1 0 0,-1 0 0,0 0 0,-1 5 0,-18 66 0,4 0 0,3 1 0,3 1 0,1 99 0,13 76 0,0-182 0,24 110 0,-27-172 0,0-5 0,-1 0 0,1 1 0,-1-1 0,1 0 0,0 0 0,0 0 0,1 0 0,-1 0 0,1 0 0,-1 0 0,1 0 0,0 0 0,3 4 0,-4-7 0,-1 0 0,1 0 0,-1 0 0,1 0 0,-1 0 0,1 0 0,-1 0 0,0 0 0,1 0 0,-1 0 0,1-1 0,-1 1 0,1 0 0,-1 0 0,0 0 0,1 0 0,-1-1 0,1 1 0,-1 0 0,0 0 0,1-1 0,-1 1 0,0 0 0,1-1 0,-1 1 0,0 0 0,0-1 0,1 1 0,-1 0 0,0-1 0,0 1 0,0-1 0,0 1 0,1-1 0,-1 1 0,0 0 0,0-2 0,7-18 0,-6 18 0,39-146 0,35-111 0,-67 237 0,16-33 0,-20 48 0,0 0 0,0 1 0,0-1 0,1 1 0,0 0 0,0 0 0,1 1 0,9-8 0,-14 12 0,0 0 0,0 0 0,1 0 0,-1 0 0,0 1 0,1-1 0,-1 0 0,1 1 0,-1-1 0,1 1 0,-1 0 0,1-1 0,-1 1 0,1 0 0,-1 0 0,1 0 0,0 0 0,-1 0 0,1 1 0,-1-1 0,1 0 0,-1 1 0,1-1 0,-1 1 0,1-1 0,-1 1 0,0 0 0,1-1 0,-1 1 0,0 0 0,0 0 0,1 0 0,-1 0 0,0 0 0,0 0 0,0 1 0,0-1 0,0 0 0,0 0 0,-1 1 0,1-1 0,1 2 0,3 9 0,0-1 0,0 1 0,-1 0 0,3 15 0,-4-16 0,30 131 0,-21-85 0,2 1 0,24 61 0,-35-112 0,0 1 0,1-2 0,-1 1 0,1 0 0,1-1 0,-1 0 0,9 9 0,-11-13 0,-1-1 0,1 1 0,0-1 0,0 1 0,0-1 0,0 0 0,0 0 0,0 0 0,0 0 0,1 0 0,-1 0 0,0-1 0,0 1 0,1-1 0,-1 1 0,1-1 0,-1 0 0,0 0 0,1 0 0,-1 0 0,0-1 0,1 1 0,-1-1 0,0 1 0,1-1 0,-1 0 0,0 0 0,3-1 0,4-4 0,-1 1 0,0-1 0,-1 0 0,1-1 0,-1 1 0,-1-2 0,1 1 0,8-14 0,39-69 0,-51 85 0,19-37 0,-1 0 0,-3-2 0,14-47 0,-31 89 0,0-1 0,-1 0 0,1 1 0,-1-1 0,0 0 0,1 0 0,-1 1 0,0-1 0,-1-3 0,1 6 0,0-1 0,0 1 0,0 0 0,-1-1 0,1 1 0,0 0 0,0-1 0,0 1 0,-1 0 0,1-1 0,0 1 0,0 0 0,-1-1 0,1 1 0,0 0 0,-1 0 0,1-1 0,0 1 0,-1 0 0,1 0 0,0 0 0,-1-1 0,0 1 0,-14 3 0,-1 6-1365,1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2.249"/>
    </inkml:context>
    <inkml:brush xml:id="br0">
      <inkml:brushProperty name="width" value="0.05" units="cm"/>
      <inkml:brushProperty name="height" value="0.05" units="cm"/>
      <inkml:brushProperty name="color" value="#FFFFFF"/>
    </inkml:brush>
  </inkml:definitions>
  <inkml:trace contextRef="#ctx0" brushRef="#br0">102 35 24575,'0'-8'0,"0"-12"0,0 20 0,0-1 0,0 1 0,0-1 0,0 1 0,1 0 0,-1-1 0,0 1 0,1 0 0,-1-1 0,0 1 0,0 0 0,1 0 0,-1-1 0,0 1 0,1 0 0,-1 0 0,1-1 0,-1 1 0,0 0 0,1 0 0,-1 0 0,1 0 0,-1 0 0,0 0 0,1 0 0,-1 0 0,1 0 0,-1 0 0,1 0 0,-1 0 0,0 0 0,1 0 0,-1 0 0,1 0 0,-1 0 0,0 0 0,1 1 0,-1-1 0,1 0 0,-1 0 0,0 0 0,1 1 0,-1-1 0,3 2 0,-1 0 0,1-1 0,-1 1 0,0 0 0,0 0 0,0 0 0,0 0 0,0 0 0,-1 1 0,1-1 0,-1 1 0,1-1 0,-1 1 0,0-1 0,0 1 0,0 0 0,0 0 0,-1-1 0,1 4 0,2 9 0,-1-1 0,0 20 0,-2-32 0,0 7 0,0 0 0,-1-1 0,0 1 0,0 0 0,-1 0 0,0 0 0,0-1 0,-6 14 0,6-18 0,1-1 0,-1 0 0,0 0 0,0 0 0,0 0 0,-1 0 0,1 0 0,0-1 0,-1 1 0,0-1 0,0 1 0,0-1 0,0 0 0,0 0 0,0-1 0,0 1 0,-1-1 0,1 1 0,0-1 0,-1 0 0,1 0 0,-1 0 0,-7 0 0,9-1 0,-1-1 0,1 1 0,-1-1 0,1 1 0,-1-1 0,1 0 0,0 0 0,-1 0 0,1 0 0,0 0 0,0-1 0,0 1 0,0-1 0,0 1 0,0-1 0,0 0 0,0 0 0,1 0 0,-1 0 0,1 0 0,-1 0 0,1 0 0,0 0 0,0 0 0,-2-5 0,1 2 0,0-1 0,0 1 0,0-1 0,1 0 0,-1 1 0,1-1 0,1 0 0,-1 0 0,1 0 0,1-6 0,1 1 0,0 0 0,1 0 0,0 0 0,1 1 0,1-1 0,-1 1 0,1 0 0,8-11 0,-10 17 0,0 0 0,1 0 0,-1 0 0,1 1 0,-1-1 0,1 1 0,0 0 0,9-5 0,-10 7 0,0-1 0,0 1 0,0 0 0,0 0 0,0 1 0,0-1 0,0 1 0,0-1 0,0 1 0,0 0 0,0 0 0,0 0 0,0 1 0,0-1 0,6 2 0,-7-1 0,0 0 0,-1-1 0,1 1 0,0 0 0,0 0 0,0 1 0,-1-1 0,1 0 0,0 0 0,-1 1 0,1-1 0,-1 1 0,0 0 0,0-1 0,1 1 0,1 3 0,-1 0 0,0-1 0,-1 1 0,1 0 0,-1-1 0,0 1 0,0 0 0,0 5 0,-1 1 0,0-1 0,0 0 0,-1 1 0,-1-1 0,1 0 0,-6 14 0,7-21 0,-1 0 0,0-1 0,0 0 0,0 1 0,-1-1 0,1 0 0,0 1 0,-1-1 0,0 0 0,1 0 0,-1 0 0,0 0 0,0-1 0,0 1 0,0 0 0,0-1 0,-1 1 0,1-1 0,0 0 0,-1 0 0,1 0 0,-1 0 0,-2 1 0,2-2 0,0 0 0,0 0 0,0 0 0,1 0 0,-1-1 0,0 1 0,1-1 0,-1 0 0,0 0 0,1 0 0,-1 0 0,1 0 0,-1 0 0,1 0 0,-1-1 0,1 0 0,0 1 0,0-1 0,0 0 0,0 0 0,0 0 0,-2-3 0,0-1 0,1 1 0,-1 0 0,1-1 0,1 0 0,-1 1 0,1-1 0,0 0 0,0-1 0,1 1 0,-1 0 0,1-8 0,0 10 0,1-1 0,0 1 0,0-1 0,0 1 0,1 0 0,0-1 0,-1 1 0,1-1 0,1 1 0,-1 0 0,1 0 0,0 0 0,0 0 0,0 0 0,0 0 0,4-5 0,-5 8 11,-1 1 0,0-1 0,1 1 0,-1-1 0,1 1 0,-1-1 0,1 1 0,-1 0 0,1-1 0,-1 1 0,1-1 0,-1 1 0,1 0 0,0 0 0,-1-1 0,1 1 0,-1 0 0,1 0 0,0 0 0,-1 0 0,1-1 1,0 1-1,-1 0 0,1 0 0,-1 0 0,1 1 0,0-1 0,-1 0 0,1 0 0,1 0 0,-1 1-112,-1 0 1,1 0-1,0-1 1,0 1 0,0 0-1,-1 0 1,1 0-1,0 0 1,-1 0 0,1 0-1,-1 0 1,1 0 0,-1 0-1,0 0 1,1 0-1,-1 2 1,3 9-6726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2.885"/>
    </inkml:context>
    <inkml:brush xml:id="br0">
      <inkml:brushProperty name="width" value="0.05" units="cm"/>
      <inkml:brushProperty name="height" value="0.05" units="cm"/>
      <inkml:brushProperty name="color" value="#FFFFFF"/>
    </inkml:brush>
  </inkml:definitions>
  <inkml:trace contextRef="#ctx0" brushRef="#br0">0 19 24575,'3'-15'0,"-2"15"0,-1-1 0,0 1 0,0 0 0,0 0 0,0 0 0,1-1 0,-1 1 0,0 0 0,0 0 0,1 0 0,-1 0 0,0-1 0,0 1 0,0 0 0,1 0 0,-1 0 0,0 0 0,1 0 0,-1 0 0,0 0 0,0 0 0,1 0 0,-1 0 0,0 0 0,0 0 0,1 0 0,-1 0 0,0 0 0,1 0 0,0 1 0,0-1 0,0 1 0,0 0 0,0 0 0,0 0 0,0 0 0,0 0 0,0 0 0,0 0 0,0 0 0,-1 0 0,1 0 0,0 0 0,-1 0 0,1 1 0,-1-1 0,1 0 0,-1 2 0,16 50 0,-7-18 0,25 62 0,-28-86 0,-1 0 0,1-1 0,1 1 0,0-1 0,0-1 0,1 1 0,0-1 0,1-1 0,14 12 0,-9-9 0,1-2 0,1 0 0,-1 0 0,1-1 0,1-1 0,0-1 0,0 0 0,0-1 0,29 4 0,-24-7 0,0 0 0,0-2 0,1 0 0,-1-2 0,0 0 0,0-1 0,27-8 0,-23 3 0,0-1 0,-1-1 0,0-1 0,0-1 0,-1-1 0,-1-2 0,0 0 0,-1-1 0,-1-1 0,0-1 0,-2-1 0,0-1 0,20-27 0,-11 2-1365,-20 27-5461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3.570"/>
    </inkml:context>
    <inkml:brush xml:id="br0">
      <inkml:brushProperty name="width" value="0.05" units="cm"/>
      <inkml:brushProperty name="height" value="0.05" units="cm"/>
      <inkml:brushProperty name="color" value="#FFFFFF"/>
    </inkml:brush>
  </inkml:definitions>
  <inkml:trace contextRef="#ctx0" brushRef="#br0">0 1 24575,'1'6'0,"1"-1"0,-1 1 0,1-1 0,0 1 0,0-1 0,1 0 0,0 0 0,0 0 0,6 8 0,-1 0 0,27 45 0,4 7 0,59 77 0,-81-122 0,0-1 0,0-1 0,2 0 0,0-2 0,1 0 0,1-1 0,41 22 0,-28-21 0,1-2 0,1-1 0,0-2 0,1-2 0,58 8 0,-21-9 0,138-4 0,-140-7 0,0-3 0,-1-3 0,0-4 0,108-33 0,-144 35 0,0-2 0,-1-2 0,-1-1 0,0-2 0,-1-1 0,-1-1 0,0-2 0,-2-1 0,-1-2 0,41-44 0,-53 50 0,-1-1 0,0 0 0,-2-1 0,0-1 0,-2 1 0,0-2 0,9-29 0,-19 51-62,-1-1 0,1 0 0,-1 1 0,1-1 0,-1 0 0,0 0 0,0 1 0,1-1 0,-1 0 0,0 0 0,-1 1 0,1-1-1,0 0 1,-1 0 0,1 1 0,-1-1 0,1 0 0,-1 0 0,0 1 0,1-1 0,-3-2 0,-5-3-6764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8.849"/>
    </inkml:context>
    <inkml:brush xml:id="br0">
      <inkml:brushProperty name="width" value="0.05" units="cm"/>
      <inkml:brushProperty name="height" value="0.05" units="cm"/>
      <inkml:brushProperty name="color" value="#FFFFFF"/>
    </inkml:brush>
  </inkml:definitions>
  <inkml:trace contextRef="#ctx0" brushRef="#br0">1 56 24575,'3'0'0,"1"-3"0,0-4 0,2 0 0,0-3 0,2 1 0,3-2 0,-1 3-8191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4.379"/>
    </inkml:context>
    <inkml:brush xml:id="br0">
      <inkml:brushProperty name="width" value="0.05" units="cm"/>
      <inkml:brushProperty name="height" value="0.05" units="cm"/>
      <inkml:brushProperty name="color" value="#FFFFFF"/>
    </inkml:brush>
  </inkml:definitions>
  <inkml:trace contextRef="#ctx0" brushRef="#br0">0 1 24575,'22'27'0,"-1"0"0,-2 2 0,-1 0 0,16 35 0,-6-12 0,2 0 0,70 94 0,-79-121 0,1 0 0,1-2 0,1-1 0,2 0 0,33 21 0,-8-12 0,2-3 0,0-2 0,2-2 0,1-3 0,1-2 0,61 12 0,9-7 0,223 15 0,-177-30 0,199-15 0,-287-1 0,0-4 0,0-3 0,-1-5 0,108-38 0,-151 41 0,-1-2 0,-1-2 0,-1-2 0,0-1 0,-2-2 0,57-51 0,-46 31 0,-2-2 0,-2-2 0,68-101 0,-104 140 0,-2 1 0,1-2 0,-1 1 0,3-12 0,-6 19 0,-1-1 0,0 0 0,0 1 0,0-1 0,-1 0 0,0 1 0,1-1 0,-1 0 0,-1 0 0,1 1 0,0-1 0,-1 0 0,0 1 0,0-1 0,0 0 0,-2-3 0,3 6-62,0 0 0,-1 0 0,0 0 0,1 1 0,-1-1 0,0 0 0,1 0 0,-1 1 0,0-1 0,0 0 0,1 1 0,-1-1-1,0 1 1,0-1 0,0 1 0,0 0 0,0-1 0,0 1 0,0 0 0,0-1 0,-1 1 0,-10 0-6764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5.358"/>
    </inkml:context>
    <inkml:brush xml:id="br0">
      <inkml:brushProperty name="width" value="0.05" units="cm"/>
      <inkml:brushProperty name="height" value="0.05" units="cm"/>
      <inkml:brushProperty name="color" value="#FFFFFF"/>
    </inkml:brush>
  </inkml:definitions>
  <inkml:trace contextRef="#ctx0" brushRef="#br0">0 130 24575,'1'0'0,"0"0"0,-1 0 0,1 0 0,0-1 0,-1 1 0,1 0 0,0-1 0,-1 1 0,1 0 0,-1-1 0,1 1 0,-1-1 0,1 1 0,-1-1 0,1 1 0,-1-1 0,1 0 0,-1 0 0,5-2 0,-4 16 0,2 13 0,0 0 0,2-1 0,1 1 0,1-1 0,0-1 0,2 1 0,1-2 0,1 1 0,2-1 0,0-1 0,1 0 0,21 25 0,-31-41 0,2-1 0,-1 1 0,0-1 0,1 0 0,0 0 0,1 0 0,-1-1 0,9 5 0,-12-8 0,0 0 0,0 0 0,-1 0 0,1 0 0,0-1 0,0 1 0,0-1 0,0 0 0,0 1 0,0-1 0,0-1 0,0 1 0,0 0 0,0-1 0,0 1 0,0-1 0,-1 0 0,1 0 0,0 0 0,0-1 0,-1 1 0,1-1 0,-1 1 0,4-3 0,3-4 0,-1 0 0,0 0 0,0-1 0,-1-1 0,0 1 0,0-1 0,-1 0 0,0 0 0,6-18 0,0-2 0,-2-2 0,8-37 0,-18 69 0,4-13 0,-1-1 0,-1 1 0,0-1 0,0 1 0,-2-1 0,-1-24 0,-3 28 0,0 10 0,3 1 0,1 0 0,0 0 0,-1 0 0,1-1 0,0 1 0,-1 0 0,1 0 0,0 0 0,0 0 0,0 0 0,0 0 0,0 0 0,0 0 0,0 0 0,0 0 0,0 1 0,3 7 0,-1 0 0,2 0 0,-1 0 0,1 0 0,0-1 0,1 0 0,0 0 0,8 10 0,-2-5 0,0 0 0,1 0 0,22 17 0,-27-24 0,1-1 0,0 0 0,-1-1 0,1 0 0,1 0 0,-1-1 0,0 0 0,1 0 0,0-1 0,-1 0 0,1-1 0,17 1 0,-21-2 0,-1 0 0,0 0 0,1-1 0,-1 1 0,0-1 0,0 0 0,1-1 0,-1 1 0,0-1 0,0 1 0,-1-1 0,1 0 0,0-1 0,0 1 0,-1-1 0,0 1 0,1-1 0,-1 0 0,0 0 0,0-1 0,-1 1 0,1 0 0,-1-1 0,0 0 0,0 0 0,0 1 0,0-1 0,1-6 0,1-2 0,-1-1 0,0 1 0,-2-1 0,1 0 0,-1 1 0,-1-1 0,0 0 0,-1 0 0,-1 1 0,0-1 0,0 1 0,-1-1 0,-1 1 0,0 0 0,0 0 0,-2 0 0,1 1 0,-1 0 0,-10-14 0,14 22 31,-1 1 0,1-1 0,0 1 0,-1 0 0,0-1 0,1 1 0,-1 0 0,0 1 1,0-1-1,-6-2 0,8 3-79,-1 1 1,1 0-1,0 0 1,0-1 0,0 1-1,0 0 1,0 0-1,0 0 1,-1 0 0,1 1-1,0-1 1,0 0-1,0 0 1,0 1-1,0-1 1,0 0 0,0 1-1,0-1 1,0 1-1,0 0 1,0-1 0,0 1-1,0 0 1,0-1-1,0 1 1,1 0 0,-1 0-1,0 0 1,0 0-1,1 0 1,-1 0 0,1 0-1,-1 0 1,1 0-1,-1 2 1,-4 10-6779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5.561"/>
    </inkml:context>
    <inkml:brush xml:id="br0">
      <inkml:brushProperty name="width" value="0.05" units="cm"/>
      <inkml:brushProperty name="height" value="0.05" units="cm"/>
      <inkml:brushProperty name="color" value="#FFFFFF"/>
    </inkml:brush>
  </inkml:definitions>
  <inkml:trace contextRef="#ctx0" brushRef="#br0">44 30 24575,'-3'-3'0,"-4"-4"0,-4-3 0,1 2 0,1 6 0,5 6 0,7 9 0,2 7 0,4 4 0,3 4 0,2 2 0,5 3 0,3-2 0,-1 0 0,-3-5-8191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5.722"/>
    </inkml:context>
    <inkml:brush xml:id="br0">
      <inkml:brushProperty name="width" value="0.05" units="cm"/>
      <inkml:brushProperty name="height" value="0.05" units="cm"/>
      <inkml:brushProperty name="color" value="#FFFFFF"/>
    </inkml:brush>
  </inkml:definitions>
  <inkml:trace contextRef="#ctx0" brushRef="#br0">42 139 24575,'-3'-9'0,"-1"-9"0,-3-7 0,-3-5 0,1-1 0,1 5-8191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6.010"/>
    </inkml:context>
    <inkml:brush xml:id="br0">
      <inkml:brushProperty name="width" value="0.05" units="cm"/>
      <inkml:brushProperty name="height" value="0.05" units="cm"/>
      <inkml:brushProperty name="color" value="#FFFFFF"/>
    </inkml:brush>
  </inkml:definitions>
  <inkml:trace contextRef="#ctx0" brushRef="#br0">193 161 24575,'6'-12'0,"-1"-1"0,0 1 0,-1-1 0,-1 0 0,0 0 0,0 0 0,1-27 0,-4 39 0,0-1 0,0 1 0,-1-1 0,1 0 0,0 1 0,0-1 0,-1 1 0,1 0 0,-1-1 0,1 1 0,-1-1 0,1 1 0,-1 0 0,0-1 0,0 1 0,0 0 0,-1-2 0,1 3 0,0-1 0,0 1 0,1-1 0,-1 1 0,0-1 0,0 1 0,0 0 0,0-1 0,0 1 0,0 0 0,0 0 0,0 0 0,0 0 0,0 0 0,0 0 0,0 0 0,0 0 0,0 0 0,-2 1 0,-1 0 0,0 1 0,-1 0 0,1 0 0,0 0 0,1 0 0,-1 1 0,0-1 0,1 1 0,-1 0 0,-3 4 0,-9 12 0,2 0 0,0 1 0,2 0 0,0 1 0,1 0 0,1 1 0,1 0 0,0 1 0,2 0 0,-4 26 0,1 2 0,3 0 0,3 1 0,2 86 0,8-50-273,5 0 0,3 0 0,4-1 0,33 94 0,-39-141-6553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6.323"/>
    </inkml:context>
    <inkml:brush xml:id="br0">
      <inkml:brushProperty name="width" value="0.05" units="cm"/>
      <inkml:brushProperty name="height" value="0.05" units="cm"/>
      <inkml:brushProperty name="color" value="#FFFFFF"/>
    </inkml:brush>
  </inkml:definitions>
  <inkml:trace contextRef="#ctx0" brushRef="#br0">56 397 24575,'-9'-21'0,"0"1"0,1-1 0,1-1 0,0 1 0,2-1 0,1 0 0,1 0 0,0-1 0,2 1 0,1-25 0,1 42 0,-1-1 0,1 1 0,0 0 0,0-1 0,0 1 0,1 0 0,0 0 0,0-1 0,0 2 0,0-1 0,1 0 0,0 0 0,0 1 0,0-1 0,1 1 0,-1 0 0,1 0 0,0 0 0,0 1 0,1-1 0,-1 1 0,1 0 0,0 0 0,-1 1 0,1 0 0,0-1 0,0 1 0,1 1 0,-1-1 0,7 0 0,15-2 0,0 1 0,0 2 0,30 2 0,82 11 0,-19 0 0,-110-11 0,1 0 0,-1-1 0,1 0 0,13-1 0,-22 1 0,0 0 0,-1-1 0,1 1 0,0-1 0,0 0 0,0 1 0,-1-1 0,1 0 0,0 0 0,2-2 0,-3 3 0,-1-1 0,1 0 0,-1 1 0,1-1 0,-1 0 0,1 1 0,-1-1 0,1 0 0,-1 0 0,0 0 0,0 1 0,1-1 0,-1 0 0,0 0 0,0 0 0,0 0 0,0 0 0,0 1 0,0-1 0,0 0 0,0 0 0,0 0 0,0-1 0,-1 2 0,1 0 0,0 0 0,0 1 0,0-1 0,0 0 0,0 0 0,0 0 0,-1 0 0,1 0 0,0 1 0,0-1 0,0 0 0,0 0 0,-1 0 0,1 0 0,0 0 0,0 0 0,0 0 0,-1 0 0,1 0 0,0 0 0,0 0 0,0 1 0,0-1 0,-1 0 0,1 0 0,0 0 0,0-1 0,-1 1 0,1 0 0,0 0 0,0 0 0,0 0 0,0 0 0,-1 0 0,1 0 0,0 0 0,0 0 0,0 0 0,-1 0 0,1-1 0,0 1 0,0 0 0,0 0 0,0 0 0,0 0 0,0 0 0,-1-1 0,1 1 0,0 0 0,0 0 0,0 0 0,0-1 0,0 1 0,-6 20 0,6-3-151,2 0-1,0 0 0,0 0 0,2 0 1,0 0-1,1-1 0,0 0 1,9 18-1,-3-10-6674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56.474"/>
    </inkml:context>
    <inkml:brush xml:id="br0">
      <inkml:brushProperty name="width" value="0.05" units="cm"/>
      <inkml:brushProperty name="height" value="0.05" units="cm"/>
      <inkml:brushProperty name="color" value="#FFFFFF"/>
    </inkml:brush>
  </inkml:definitions>
  <inkml:trace contextRef="#ctx0" brushRef="#br0">49 155 24575,'-3'-9'0,"-1"-9"0,-3-7 0,0-2 0,-1 0 0,-1 2 0,3 8 0,1 10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7.657"/>
    </inkml:context>
    <inkml:brush xml:id="br0">
      <inkml:brushProperty name="width" value="0.05" units="cm"/>
      <inkml:brushProperty name="height" value="0.05" units="cm"/>
      <inkml:brushProperty name="color" value="#FFFFFF"/>
    </inkml:brush>
  </inkml:definitions>
  <inkml:trace contextRef="#ctx0" brushRef="#br0">3 296 24575,'-2'5'0,"2"-6"0,1 0 0,-1 0 0,1 0 0,-1 0 0,1 1 0,-1-1 0,1 0 0,-1 0 0,1 1 0,0-1 0,0 1 0,-1-1 0,1 0 0,0 1 0,1-1 0,13-8 0,0 0 0,1 1 0,0 1 0,25-7 0,72-16 0,-73 21 0,180-37-311,260-19-1,227 18-311,-563 42 600,150-13-45,-292 18 142,0 0 0,0-1-1,0 1 1,0 0 0,0-1-1,0 1 1,0-1 0,-1 0-1,1 0 1,0 0 0,0 0-1,2-1 1,-4 2-72,0-1 0,0 1 1,0 0-1,0 0 0,0 0 0,0 0 0,0 0 1,0-1-1,0 1 0,0 0 0,0 0 0,0 0 0,0 0 1,0-1-1,0 1 0,0 0 0,0 0 0,0 0 0,0 0 1,0 0-1,0-1 0,0 1 0,0 0 0,0 0 0,0 0 1,0 0-1,-1 0 0,1-1 0,0 1 0,0 0 1,0 0-1,0 0 0,0 0 0,0 0 0,0 0 0,-1 0 1,1 0-1,0 0 0,0 0 0,0-1 0,-16-3-1157,-3 2-5591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8.303"/>
    </inkml:context>
    <inkml:brush xml:id="br0">
      <inkml:brushProperty name="width" value="0.05" units="cm"/>
      <inkml:brushProperty name="height" value="0.05" units="cm"/>
      <inkml:brushProperty name="color" value="#FFFFFF"/>
    </inkml:brush>
  </inkml:definitions>
  <inkml:trace contextRef="#ctx0" brushRef="#br0">196 116 24575,'-1'-3'0,"1"0"0,-1 0 0,1 0 0,-1 0 0,0 0 0,0 1 0,-1-1 0,1 1 0,0-1 0,-1 0 0,-2-2 0,-22-27 0,20 26 0,2 2 0,1-1 0,-2 0 0,1 1 0,0-1 0,-1 1 0,0 0 0,-5-3 0,9 6 0,-1 1 0,1 0 0,0-1 0,0 1 0,0-1 0,0 1 0,0 0 0,0 0 0,-1 0 0,1 0 0,0 0 0,0 0 0,0 0 0,0 0 0,-1 0 0,1 1 0,0-1 0,0 0 0,0 1 0,0-1 0,0 1 0,0-1 0,0 1 0,0-1 0,0 1 0,0 0 0,0-1 0,0 1 0,0 0 0,1 0 0,-1 0 0,0 0 0,0 0 0,1 0 0,-1 0 0,1 0 0,-1 0 0,0 2 0,-9 18 0,2 2 0,0-1 0,1 1 0,2 0 0,-6 42 0,8-44 0,-13 90 0,15-94 0,0-1 0,1 1 0,1 0 0,5 26 0,-6-41 0,0 0 0,0 0 0,1 0 0,-1-1 0,1 1 0,-1 0 0,1 0 0,0 0 0,0-1 0,0 1 0,0 0 0,0-1 0,0 1 0,0-1 0,1 1 0,-1-1 0,0 1 0,1-1 0,-1 0 0,1 0 0,0 0 0,-1 0 0,1 0 0,0 0 0,0 0 0,3 1 0,-2-2 0,0 0 0,-1-1 0,1 1 0,0 0 0,0-1 0,-1 0 0,1 1 0,0-1 0,-1 0 0,1 0 0,-1-1 0,1 1 0,-1 0 0,0-1 0,1 0 0,-1 1 0,0-1 0,2-3 0,11-10 0,0-1 0,-2 0 0,19-30 0,27-58 0,-38 58 0,-17 35 0,0 0 0,2 0 0,-1 0 0,1 1 0,10-13 0,-16 23 0,-1 1 0,1-1 0,0 0 0,0 0 0,0 1 0,0-1 0,1 0 0,-1 0 0,0 1 0,0-1 0,0 0 0,0 0 0,0 0 0,0 1 0,0-1 0,0 0 0,0 0 0,0 1 0,1-1 0,-1 0 0,0 0 0,0 0 0,0 0 0,0 1 0,1-1 0,-1 0 0,0 0 0,0 0 0,0 0 0,1 0 0,-1 0 0,0 0 0,0 1 0,0-1 0,1 0 0,-1 0 0,0 0 0,0 0 0,1 0 0,-1 0 0,0 0 0,0 0 0,1 0 0,-1 0 0,0 0 0,0 0 0,0 0 0,1-1 0,-1 1 0,0 0 0,0 0 0,1 0 0,-1 0 0,0 0 0,0 0 0,0-1 0,0 1 0,1 0 0,-1 0 0,0 0 0,0 0 0,0-1 0,0 1 0,0 0 0,1 0 0,-1-1 0,0 23 0,0-21 0,-5 49 0,-2 101 0,7-147 0,0-1 0,1 1 0,-1 0 0,1 0 0,0-1 0,0 1 0,0 0 0,0-1 0,0 1 0,1-1 0,0 0 0,3 6 0,-4-8 0,1 1 0,-1-1 0,1 0 0,-1 0 0,1 0 0,-1 0 0,1 0 0,-1 0 0,1 0 0,0 0 0,-1-1 0,1 1 0,0-1 0,0 1 0,0-1 0,-1 0 0,1 0 0,0 0 0,0 0 0,0 0 0,0 0 0,0 0 0,-1 0 0,1-1 0,0 1 0,0-1 0,-1 1 0,3-2 0,6-2 0,-1-1 0,1 0 0,-1-1 0,0 0 0,-1 0 0,0-1 0,0 0 0,0 0 0,0-1 0,-1 0 0,6-10 0,0 0 0,-2 0 0,0 0 0,-1-1 0,12-32 0,-17 36 0,-1 0 0,0 0 0,-1 0 0,0 0 0,0-17 0,-3 27 0,0 1 0,0-1 0,-1 0 0,0 1 0,1-1 0,-2 1 0,1-1 0,0 1 0,-4-7 0,4 9 0,0 0 0,-1 0 0,1 0 0,-1 0 0,1 0 0,-1 1 0,0-1 0,0 0 0,0 1 0,0-1 0,0 1 0,0 0 0,0-1 0,0 1 0,-1 0 0,1 1 0,0-1 0,-5-1 0,-8 2-1365,3 2-5461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9.084"/>
    </inkml:context>
    <inkml:brush xml:id="br0">
      <inkml:brushProperty name="width" value="0.05" units="cm"/>
      <inkml:brushProperty name="height" value="0.05" units="cm"/>
      <inkml:brushProperty name="color" value="#FFFFFF"/>
    </inkml:brush>
  </inkml:definitions>
  <inkml:trace contextRef="#ctx0" brushRef="#br0">0 386 24575,'2'2'0,"0"-1"0,0 1 0,0-1 0,-1 0 0,1 0 0,1 0 0,-1 0 0,0 0 0,0 0 0,0 0 0,0-1 0,1 1 0,-1-1 0,0 0 0,1 1 0,3-1 0,41-6 0,-23 2 0,-19 3 0,17 0 0,-2-2 0,1-1 0,0 0 0,30-12 0,-46 14 0,0 0 0,-1 0 0,1-1 0,-1 1 0,0-1 0,0 0 0,0 0 0,0-1 0,-1 1 0,6-8 0,-7 8 0,0 0 0,0 0 0,-1-1 0,1 1 0,-1 0 0,0-1 0,0 1 0,0-1 0,-1 1 0,1-1 0,-1 0 0,0 1 0,0-1 0,0 1 0,-1-1 0,1 1 0,-2-5 0,2 4 0,-1-1 0,-1 1 0,1-1 0,-1 1 0,0-1 0,0 1 0,0 0 0,-1 0 0,1 0 0,-1 0 0,0 0 0,0 1 0,0-1 0,-1 1 0,1 0 0,-1 0 0,0 0 0,0 0 0,0 1 0,0 0 0,0 0 0,0 0 0,-1 0 0,1 0 0,-1 1 0,-7-2 0,5 2 0,0 1 0,0-1 0,0 1 0,0 0 0,0 1 0,0 0 0,0 0 0,0 0 0,0 1 0,0 0 0,0 0 0,1 1 0,-1 0 0,1 0 0,0 0 0,0 1 0,-7 5 0,4-1 0,1 0 0,0 1 0,0 0 0,1 0 0,0 1 0,1 0 0,0 0 0,0 0 0,1 1 0,0 0 0,1 0 0,1 0 0,-1 0 0,2 0 0,-1 1 0,2 0 0,0-1 0,0 1 0,1 14 0,1-17 0,-1-1 0,2 1 0,-1 0 0,1 0 0,0-1 0,1 1 0,0-1 0,0 0 0,1 0 0,0 0 0,0 0 0,1 0 0,0-1 0,1 0 0,-1 0 0,1 0 0,0-1 0,1 0 0,0 0 0,0-1 0,0 0 0,0 0 0,1 0 0,0-1 0,15 6 0,-15-8 0,0 1 0,-1-1 0,1-1 0,0 1 0,0-2 0,0 1 0,0-1 0,0 0 0,0 0 0,0-1 0,0 0 0,0-1 0,0 0 0,0 0 0,-1 0 0,1-1 0,-1 0 0,1-1 0,-1 0 0,11-8 0,-7 4 0,-2 0 0,1-1 0,-1 0 0,0-1 0,-1 0 0,0-1 0,-1 1 0,0-1 0,-1-1 0,0 1 0,-1-1 0,5-14 0,5-26 0,-3-1 0,-1 0 0,-3-1 0,-3 0 0,-1-74 0,-4 123 0,-1 0 0,1 0 0,-1 0 0,0 0 0,0 0 0,-2-5 0,3 10 0,0 0 0,0-1 0,0 1 0,-1 0 0,1-1 0,0 1 0,0 0 0,0-1 0,0 1 0,-1 0 0,1 0 0,0-1 0,0 1 0,0 0 0,-1 0 0,1 0 0,0-1 0,0 1 0,-1 0 0,1 0 0,0 0 0,-1 0 0,1-1 0,0 1 0,-1 0 0,1 0 0,0 0 0,0 0 0,-1 0 0,1 0 0,0 0 0,-1 0 0,1 0 0,-2 1 0,1 0 0,1-1 0,-1 1 0,0 0 0,0 0 0,0 0 0,0 0 0,1 0 0,-1 0 0,0 0 0,1 1 0,-1-1 0,1 0 0,-1 2 0,-8 22 0,1 0 0,1 0 0,1 1 0,-4 51 0,4 109 0,6-172 0,-1 22 0,0-18 0,1 1 0,1 0 0,5 33 0,-6-51 0,0 0 0,0 0 0,0 0 0,0-1 0,0 1 0,0 0 0,1 0 0,-1 0 0,0 0 0,1 0 0,-1-1 0,1 1 0,-1 0 0,1 0 0,-1 0 0,1-1 0,-1 1 0,1 0 0,0-1 0,-1 1 0,1-1 0,0 1 0,-1-1 0,1 1 0,0-1 0,0 1 0,0-1 0,0 0 0,-1 1 0,1-1 0,0 0 0,0 0 0,0 1 0,0-1 0,0 0 0,0 0 0,0 0 0,0 0 0,-1-1 0,1 1 0,0 0 0,0 0 0,0 0 0,2-1 0,2-2 0,1 0 0,-1 0 0,0-1 0,0 0 0,7-6 0,-6 4 0,7-4 0,4-5 0,0 1 0,1 1 0,34-19 0,-47 30 0,1 0 0,-1-1 0,1 2 0,0-1 0,0 1 0,0-1 0,-1 2 0,8-1 0,-9 1 0,-1 0 0,1 0 0,-1 1 0,1 0 0,-1-1 0,1 1 0,-1 1 0,0-1 0,1 0 0,-1 1 0,0 0 0,0-1 0,0 1 0,5 5 0,-5-4 0,0 0 0,0 1 0,0 0 0,-1 0 0,1 0 0,-1 0 0,0 0 0,0 0 0,-1 0 0,1 1 0,-1-1 0,0 1 0,0-1 0,0 1 0,-1-1 0,0 1 0,0-1 0,0 1 0,0 0 0,0-1 0,-3 9 0,2-8 0,0 0 0,0 0 0,-1 0 0,0 0 0,0 0 0,0 0 0,0-1 0,-1 1 0,0-1 0,0 0 0,0 0 0,0 0 0,-1 0 0,1 0 0,-1-1 0,0 0 0,0 1 0,0-2 0,-7 5 0,4-5-47,0 1 0,0-1 0,0 0 0,0-1 0,0 0 0,0 0 0,0 0 0,-1-1 0,1 0-1,0-1 1,-1 1 0,1-1 0,0-1 0,0 1 0,0-1 0,0-1 0,0 1 0,0-1 0,1 0 0,-1-1 0,1 1 0,0-1-1,0-1 1,0 1 0,1-1 0,0 0 0,0 0 0,-5-7 0,-5-10-6779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9.405"/>
    </inkml:context>
    <inkml:brush xml:id="br0">
      <inkml:brushProperty name="width" value="0.05" units="cm"/>
      <inkml:brushProperty name="height" value="0.05" units="cm"/>
      <inkml:brushProperty name="color" value="#FFFFFF"/>
    </inkml:brush>
  </inkml:definitions>
  <inkml:trace contextRef="#ctx0" brushRef="#br0">75 125 24575,'-3'-3'0,"0"1"0,-1-1 0,1 1 0,-1 0 0,0 0 0,0 0 0,0 0 0,-7-1 0,7 1 0,0 1 0,-1-1 0,1 0 0,0 0 0,-8-5 0,12 7 0,0 0 0,0 0 0,0-1 0,0 1 0,0 0 0,0 0 0,-1 0 0,1 0 0,0 0 0,0 0 0,0 0 0,0-1 0,0 1 0,0 0 0,0 0 0,0 0 0,0 0 0,0 0 0,0-1 0,0 1 0,-1 0 0,1 0 0,0 0 0,0 0 0,0 0 0,0-1 0,0 1 0,0 0 0,0 0 0,0 0 0,1 0 0,-1 0 0,0-1 0,0 1 0,0 0 0,0 0 0,0 0 0,0 0 0,0 0 0,0-1 0,0 1 0,0 0 0,0 0 0,1 0 0,-1 0 0,0 0 0,0 0 0,0 0 0,0 0 0,0-1 0,0 1 0,1 0 0,12-4 0,19 0 0,791-59-1365,-745 53-5461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19.497"/>
    </inkml:context>
    <inkml:brush xml:id="br0">
      <inkml:brushProperty name="width" value="0.05" units="cm"/>
      <inkml:brushProperty name="height" value="0.05" units="cm"/>
      <inkml:brushProperty name="color" value="#FFFFFF"/>
    </inkml:brush>
  </inkml:definitions>
  <inkml:trace contextRef="#ctx0" brushRef="#br0">0 115 24575,'14'-21'0,"1"1"0,1 0 0,19-17 0,-34 36 0,0-1 0,1 1 0,0-1 0,-1 1 0,1 0 0,0 0 0,-1 0 0,1 0 0,0 0 0,0 0 0,0 0 0,0 1 0,0-1 0,0 1 0,0-1 0,4 1 0,-5 0 0,0 0 0,0 1 0,1-1 0,-1 1 0,0-1 0,0 1 0,0 0 0,0-1 0,0 1 0,0 0 0,0 0 0,0 0 0,0 0 0,0 0 0,0 0 0,0 0 0,-1 0 0,1 0 0,0 0 0,-1 0 0,1 1 0,-1-1 0,0 0 0,1 0 0,-1 1 0,0-1 0,1 3 0,3 22 0,-1 0 0,-1 1 0,-3 40 0,1 10 0,6 29 0,0 239 0,-6-341 0,-1 1 0,0-1 0,0 0 0,0 0 0,0 0 0,-1 1 0,-2 5 0,3-10 0,1 1 0,0-1 0,0 0 0,-1 1 0,1-1 0,0 1 0,-1-1 0,1 0 0,0 1 0,-1-1 0,1 0 0,0 1 0,-1-1 0,1 0 0,-1 1 0,1-1 0,-1 0 0,1 0 0,0 0 0,-1 1 0,1-1 0,-1 0 0,1 0 0,-1 0 0,1 0 0,-2 0 0,1-1 0,0 1 0,0-1 0,0 1 0,1-1 0,-1 0 0,0 0 0,0 0 0,0 1 0,1-1 0,-1 0 0,0 0 0,1 0 0,-1 0 0,1 0 0,-1 0 0,1 0 0,-1-2 0,-2-6 0,1 0 0,-1 1 0,2-1 0,-1 0 0,1 0 0,1 0 0,0 0 0,0 0 0,1 0 0,2-16 0,2 3 0,1 0 0,0 0 0,11-23 0,-10 28 0,2 0 0,0 1 0,0 0 0,2 0 0,16-20 0,-21 30 0,0 0 0,0 0 0,0 0 0,0 1 0,1-1 0,0 2 0,0-1 0,1 1 0,-1 0 0,1 0 0,0 1 0,0 0 0,0 1 0,10-3 0,-15 5 0,0 0 0,0-1 0,0 1 0,0 0 0,0 1 0,0-1 0,0 0 0,0 1 0,0 0 0,0 0 0,-1-1 0,1 2 0,0-1 0,0 0 0,-1 0 0,1 1 0,-1 0 0,5 3 0,-4-1 0,1-1 0,-1 2 0,0-1 0,0 0 0,0 1 0,-1-1 0,1 1 0,-1 0 0,3 9 0,-1 6 0,0 0 0,-1 0 0,0 0 0,-2 28 0,-3 92-1365,1-116-5461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1:20.722"/>
    </inkml:context>
    <inkml:brush xml:id="br0">
      <inkml:brushProperty name="width" value="0.05" units="cm"/>
      <inkml:brushProperty name="height" value="0.05" units="cm"/>
      <inkml:brushProperty name="color" value="#FFFFFF"/>
    </inkml:brush>
  </inkml:definitions>
  <inkml:trace contextRef="#ctx0" brushRef="#br0">1 522 24575,'25'-45'0,"-17"32"0,0-1 0,0-1 0,-1 1 0,-1-1 0,-1 0 0,0-1 0,3-16 0,-8 18 0,-5 15 0,-7 22 0,5 3 0,0 2 0,2-1 0,-4 54 0,8-64 0,1 1 0,1-1 0,1 1 0,0-1 0,1 0 0,1 1 0,8 22 0,-11-37 0,1 0 0,-1 1 0,1-1 0,0 0 0,0 0 0,0 0 0,0 0 0,0 0 0,1 0 0,-1-1 0,1 1 0,0-1 0,0 1 0,0-1 0,0 0 0,0 0 0,0-1 0,1 1 0,-1-1 0,1 1 0,-1-1 0,1 0 0,-1-1 0,1 1 0,4 0 0,-3-1 0,0 0 0,1-1 0,-1 1 0,0-1 0,0 0 0,0-1 0,0 1 0,0-1 0,0 0 0,0 0 0,-1 0 0,1-1 0,-1 0 0,1 0 0,-1 0 0,0 0 0,5-6 0,-2 2 0,-1-1 0,0 0 0,0-1 0,0 0 0,-1 0 0,0 0 0,-1 0 0,0-1 0,0 1 0,-1-1 0,-1 0 0,1 0 0,-2-1 0,1 1 0,-1 0 0,-1 0 0,0-1 0,-1 1 0,1 0 0,-4-14 0,2 16 0,0 0 0,0-1 0,-1 2 0,0-1 0,-1 0 0,1 1 0,-1-1 0,-1 1 0,1 0 0,-1 1 0,-1-1 0,1 1 0,-1 0 0,0 0 0,0 1 0,-1-1 0,0 1 0,0 1 0,0-1 0,0 2 0,-1-1 0,1 1 0,-1 0 0,0 0 0,-12-2 0,15 4 0,0 0 0,-1 0 0,1 0 0,0 1 0,-6 0 0,11 0 0,0 0 0,0 0 0,0 0 0,0 0 0,0 0 0,0 0 0,0 0 0,-1 0 0,1 0 0,0 0 0,0 0 0,0 0 0,0 0 0,0 0 0,0 0 0,0 0 0,0 0 0,0 0 0,0 0 0,0 0 0,0 0 0,-1 1 0,1-1 0,0 0 0,0 0 0,0 0 0,0 0 0,0 0 0,0 0 0,0 0 0,0 0 0,0 0 0,0 0 0,0 0 0,0 0 0,0 0 0,0 1 0,0-1 0,0 0 0,0 0 0,0 0 0,0 0 0,0 0 0,0 0 0,0 0 0,0 0 0,0 0 0,0 0 0,0 0 0,0 1 0,0-1 0,0 0 0,0 0 0,0 0 0,0 0 0,0 0 0,0 0 0,0 0 0,0 0 0,0 0 0,7 5 0,8 3 0,8 2 0,1-2 0,1-1 0,-1 0 0,49 5 0,-60-11 0,-1 0 0,0-1 0,1 0 0,-1-1 0,0-1 0,1 0 0,-1 0 0,0-1 0,0 0 0,-1-1 0,1-1 0,11-6 0,-23 11 0,1-1 0,-1 1 0,1 0 0,-1-1 0,1 1 0,-1 0 0,1 0 0,-1-1 0,1 1 0,-1 0 0,1 0 0,-1 0 0,1 0 0,0 0 0,-1 0 0,1 0 0,-1 0 0,1 0 0,-1 0 0,1 0 0,0 0 0,-1 0 0,1 0 0,-1 0 0,1 1 0,-1-1 0,1 0 0,-1 0 0,1 1 0,-1-1 0,1 0 0,-1 1 0,0-1 0,1 0 0,-1 1 0,1-1 0,-1 1 0,0-1 0,1 1 0,-1-1 0,0 1 0,0-1 0,1 1 0,-1-1 0,0 1 0,0-1 0,0 1 0,1-1 0,-1 1 0,0-1 0,0 1 0,0-1 0,0 1 0,0 1 0,-1 40 0,1-29 0,-1 11 0,1 0 0,1 1 0,1-1 0,2 1 0,7 30 0,-8-46 0,0-1 0,0 1 0,1-1 0,0 0 0,0 0 0,1 0 0,0-1 0,0 0 0,1 1 0,0-2 0,0 1 0,0-1 0,1 0 0,0 0 0,1-1 0,-1 0 0,16 8 0,-19-11 0,1 0 0,0 0 0,-1-1 0,1 1 0,0-1 0,0 0 0,0-1 0,0 1 0,0-1 0,0 0 0,-1 0 0,1 0 0,0-1 0,0 0 0,0 0 0,0 0 0,0 0 0,-1-1 0,1 0 0,0 0 0,3-2 0,-2 0 0,-1 0 0,-1 1 0,1-2 0,0 1 0,-1 0 0,0-1 0,0 0 0,0 0 0,-1 0 0,0-1 0,0 1 0,0-1 0,0 1 0,-1-1 0,0 0 0,2-9 0,-1-1 0,-1 0 0,0 0 0,-1 0 0,-1 0 0,0-1 0,-2 1 0,1 0 0,-2 0 0,0 0 0,-9-24 0,9 31 0,-1 0 0,0 1 0,0-1 0,-1 1 0,0 0 0,-1 1 0,1-1 0,-13-11 0,13 15 0,0 0 0,0 0 0,-1 0 0,1 0 0,-1 1 0,0 0 0,0 0 0,0 1 0,-1 0 0,1 0 0,-1 0 0,1 1 0,-9-1 0,12 2 0,0 0 0,1 0 0,-1 0 0,0 0 0,1 1 0,-1-1 0,0 1 0,1-1 0,-1 1 0,1 0 0,-1 0 0,1 1 0,-1-1 0,1 0 0,0 1 0,-1 0 0,1-1 0,0 1 0,0 0 0,-3 4 0,4-5 0,0 1 0,0-1 0,0 1 0,0 0 0,0-1 0,1 1 0,-1 0 0,0 0 0,1 0 0,0-1 0,-1 1 0,1 0 0,0 0 0,0 0 0,0 0 0,0 0 0,0 0 0,0-1 0,1 1 0,-1 0 0,1 0 0,-1 0 0,1-1 0,0 1 0,-1 0 0,1-1 0,0 1 0,0 0 0,0-1 0,1 1 0,0 1 0,3 1 0,0 1 0,0-1 0,0 0 0,1 0 0,-1-1 0,1 1 0,0-1 0,0 0 0,0-1 0,0 0 0,0 0 0,1 0 0,-1-1 0,1 1 0,-1-2 0,1 1 0,0-1 0,-1 0 0,13-1 0,-9 0 0,-1-1 0,0 1 0,1-2 0,-1 1 0,0-1 0,0-1 0,0 1 0,-1-2 0,1 1 0,-1-1 0,0 0 0,-1-1 0,10-7 0,-11 6 0,0-1 0,0 1 0,-1-1 0,0 0 0,-1 0 0,1 0 0,-2-1 0,1 0 0,-1 1 0,0-1 0,2-18 0,0-7 0,0-67 0,-2 25 0,3 24 0,-3 143 0,-4-6 0,2 95 0,-1-172 0,1 0 0,0-1 0,1 1 0,0 0 0,0-1 0,0 1 0,1-1 0,0 1 0,7 10 0,-9-16 0,0 0 0,0 0 0,1 0 0,-1 0 0,1-1 0,0 1 0,-1 0 0,1-1 0,0 1 0,0-1 0,0 1 0,0-1 0,0 0 0,0 0 0,1 0 0,-1 0 0,0-1 0,0 1 0,1 0 0,-1-1 0,1 0 0,-1 1 0,0-1 0,1 0 0,-1 0 0,1 0 0,-1-1 0,0 1 0,1-1 0,-1 1 0,0-1 0,1 0 0,-1 0 0,4-2 0,1-1 0,0-1 0,-1 0 0,1 0 0,-1 0 0,-1-1 0,1 0 0,-1 0 0,0 0 0,0-1 0,-1 0 0,1 0 0,-2 0 0,6-14 0,-8 20 0,-1 0 0,1 0 0,-1 0 0,0 0 0,1 0 0,-1-1 0,0 1 0,0 0 0,0 0 0,0 0 0,0 0 0,0-1 0,0 1 0,0 0 0,-1 0 0,1 0 0,0 0 0,-1 0 0,0-2 0,1 3 0,-1-1 0,1 0 0,-1 1 0,0-1 0,1 1 0,-1 0 0,0-1 0,0 1 0,1-1 0,-1 1 0,0 0 0,0 0 0,1-1 0,-1 1 0,0 0 0,0 0 0,0 0 0,0 0 0,1 0 0,-2 0 0,-3 1 0,0 0 0,0 0 0,0 0 0,0 0 0,0 1 0,1 0 0,-6 3 0,-4 2 0,-24 18 0,36-23 0,-1 0 0,0 0 0,1 0 0,-1 0 0,1 1 0,0-1 0,0 1 0,0 0 0,0-1 0,0 1 0,1 0 0,-1 0 0,1 0 0,0 0 0,-2 6 0,3-8 0,0 0 0,0 0 0,1 0 0,-1 0 0,0 0 0,1 1 0,-1-1 0,0 0 0,1 0 0,-1 0 0,1 0 0,-1 0 0,1 0 0,0 0 0,0-1 0,-1 1 0,1 0 0,0 0 0,0 0 0,0-1 0,0 1 0,0 0 0,0-1 0,0 1 0,0-1 0,1 1 0,34 12 0,-26-11 0,36 13 0,-1 1 0,81 41 0,-106-46 0,-1 1 0,0 0 0,-1 2 0,0 0 0,-2 1 0,1 1 0,-2 1 0,19 23 0,-29-32-273,0 0 0,-1 0 0,1 0 0,4 14 0,-4-3-6553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8.361"/>
    </inkml:context>
    <inkml:brush xml:id="br0">
      <inkml:brushProperty name="width" value="0.05" units="cm"/>
      <inkml:brushProperty name="height" value="0.05" units="cm"/>
      <inkml:brushProperty name="color" value="#FFFFFF"/>
    </inkml:brush>
  </inkml:definitions>
  <inkml:trace contextRef="#ctx0" brushRef="#br0">315 300 24575,'-27'-43'0,"22"36"0,-1-1 0,1 1 0,1-2 0,0 1 0,0 0 0,-5-16 0,7 16 0,0 1 0,1 0 0,0-1 0,0 1 0,1 0 0,0-1 0,0 1 0,0-1 0,1 1 0,1-1 0,2-8 0,-3 12 0,1 0 0,0-1 0,0 1 0,1 0 0,-1 0 0,1 1 0,0-1 0,0 0 0,0 1 0,1 0 0,-1 0 0,1 0 0,0 0 0,0 0 0,0 1 0,0 0 0,0 0 0,0 0 0,6-2 0,7-1 0,0 0 0,0 1 0,0 1 0,1 1 0,-1 0 0,35 2 0,-39 0 0,1 1 0,-1 1 0,1 1 0,-1 0 0,0 0 0,0 1 0,-1 1 0,1 0 0,18 11 0,-26-13 0,-1 0 0,0 0 0,1 1 0,-1-1 0,-1 1 0,1 0 0,0 0 0,-1 0 0,0 1 0,0-1 0,0 1 0,-1 0 0,0-1 0,4 10 0,-5-7 0,1 0 0,-1 0 0,-1 0 0,1 0 0,-1 0 0,0-1 0,-1 1 0,0 0 0,0 0 0,-2 8 0,-3 2 0,0 0 0,-1 0 0,-1-1 0,0 0 0,-1 0 0,-1-1 0,-22 26 0,3-11 0,-1-1 0,-2-1 0,-57 38 0,33-25 0,54-40 0,0 1 0,0-1 0,0 1 0,1-1 0,-1 1 0,0 0 0,1 0 0,-1 0 0,1 0 0,0 0 0,-2 3 0,3-5 0,0 0 0,0 1 0,0-1 0,0 0 0,0 1 0,0-1 0,0 0 0,0 1 0,0-1 0,0 0 0,0 1 0,0-1 0,0 0 0,0 1 0,0-1 0,1 0 0,-1 1 0,0-1 0,0 0 0,0 0 0,0 1 0,1-1 0,-1 0 0,0 0 0,0 1 0,1-1 0,-1 0 0,0 0 0,1 1 0,17 2 0,63-8 0,-53 2 0,34 1 0,-53 2 0,1 1 0,-1 0 0,1 1 0,-1 0 0,0 0 0,0 1 0,14 6 0,-20-8 0,0 1 0,0-1 0,0 1 0,0 0 0,0 0 0,-1 0 0,1 0 0,-1 1 0,1-1 0,-1 1 0,0-1 0,0 1 0,0 0 0,0 0 0,0 0 0,-1 0 0,1 0 0,-1 0 0,0 0 0,0 0 0,0 1 0,0-1 0,-1 0 0,1 1 0,-1-1 0,0 0 0,0 1 0,-1 5 0,0-2 0,0-1 0,-1 0 0,0 1 0,0-1 0,-1 0 0,0-1 0,0 1 0,0 0 0,-1-1 0,0 1 0,0-1 0,0 0 0,0-1 0,-7 6 0,-5 2 0,0-1 0,0 0 0,-1-2 0,-1 0 0,1 0 0,-1-2 0,-1 0 0,0-2 0,-20 5 0,0-3 0,0-1 0,-1-2 0,-57-2 0,75-2 86,0-2-1,0 0 0,-23-6 1,40 8-168,0-1 1,1-1 0,-1 1 0,0-1-1,1 0 1,-1 0 0,1 0-1,0 0 1,0-1 0,0 0 0,0 0-1,0 0 1,0 0 0,1-1 0,-1 1-1,1-1 1,0 0 0,0 0 0,1 0-1,-4-6 1,0-14-6745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8.709"/>
    </inkml:context>
    <inkml:brush xml:id="br0">
      <inkml:brushProperty name="width" value="0.05" units="cm"/>
      <inkml:brushProperty name="height" value="0.05" units="cm"/>
      <inkml:brushProperty name="color" value="#FFFFFF"/>
    </inkml:brush>
  </inkml:definitions>
  <inkml:trace contextRef="#ctx0" brushRef="#br0">14 13 24575,'9'-3'0,"-1"0"0,1 1 0,-1 0 0,1 1 0,0 0 0,0 0 0,0 1 0,12 1 0,-20-1 0,-1 0 0,1 0 0,0 0 0,-1 0 0,1 0 0,0 1 0,-1-1 0,1 0 0,0 0 0,-1 1 0,1-1 0,-1 0 0,1 1 0,-1-1 0,1 0 0,-1 1 0,1-1 0,-1 1 0,1-1 0,-1 1 0,1-1 0,-1 1 0,0-1 0,1 1 0,-1 0 0,0-1 0,1 1 0,-1-1 0,0 1 0,0 0 0,0-1 0,1 1 0,-1 0 0,0-1 0,0 1 0,0 0 0,0-1 0,0 1 0,0 0 0,-1-1 0,1 1 0,0 0 0,0-1 0,0 1 0,-1 0 0,1-1 0,0 1 0,0-1 0,-1 1 0,1-1 0,-1 1 0,1-1 0,-1 2 0,-3 4 0,-1 0 0,0 0 0,-9 9 0,9-11 0,-4 6 0,1 0 0,0 0 0,0 0 0,1 1 0,1 0 0,0 1 0,0-1 0,1 1 0,1 0 0,0 1 0,-4 19 0,6-24 0,1 1 0,1-1 0,-1 1 0,2-1 0,-1 1 0,1 0 0,0-1 0,1 0 0,0 1 0,0-1 0,1 0 0,0 0 0,0 0 0,1 0 0,0-1 0,0 1 0,1-1 0,8 10 0,-8-11 0,1 0 0,0-1 0,0 0 0,1 0 0,-1 0 0,1-1 0,0 0 0,0 0 0,1-1 0,-1 0 0,1 0 0,12 3 0,-9-4 0,-1-1 0,1 1 0,0-2 0,0 1 0,0-2 0,-1 1 0,1-2 0,0 1 0,11-4 0,-12 2 0,0 0 0,-1-1 0,1 0 0,-1-1 0,0 1 0,0-2 0,-1 1 0,1-1 0,11-12 0,-14 13 0,-1-1 0,0 0 0,-1 0 0,1 0 0,-1 0 0,0-1 0,-1 0 0,0 0 0,0 0 0,0 0 0,-1 0 0,0-1 0,2-11 0,-3 12 0,-1 0 0,0 0 0,0 0 0,-1-1 0,1 1 0,-2 0 0,1 0 0,-1 0 0,0 0 0,0 1 0,-6-13 0,3 10 0,-1 0 0,0 0 0,-1 0 0,1 1 0,-2 0 0,1 0 0,-11-9 0,3 6 0,-1 0 0,0 1 0,0 0 0,-1 1 0,0 1 0,-1 1 0,0 0 0,-28-6 0,34 11 86,1 0-1,0 0 0,-20 1 1,29 1-145,0 0 0,0-1 0,0 2 0,0-1 0,0 0 0,0 0 1,0 1-1,0-1 0,0 1 0,0-1 0,0 1 0,0 0 1,1 0-1,-1 0 0,0 0 0,0 0 0,1 0 0,-1 0 0,1 1 1,-1-1-1,1 1 0,-1-1 0,1 1 0,0-1 0,0 1 0,0 0 1,0 0-1,-1 2 0,1 7-6767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9.071"/>
    </inkml:context>
    <inkml:brush xml:id="br0">
      <inkml:brushProperty name="width" value="0.05" units="cm"/>
      <inkml:brushProperty name="height" value="0.05" units="cm"/>
      <inkml:brushProperty name="color" value="#FFFFFF"/>
    </inkml:brush>
  </inkml:definitions>
  <inkml:trace contextRef="#ctx0" brushRef="#br0">63 37 24575,'-1'-2'0,"1"0"0,0 0 0,0 0 0,-1 0 0,1 0 0,-1 0 0,1 0 0,-1 0 0,0 0 0,0 0 0,0 0 0,0 0 0,0 1 0,0-1 0,-1 0 0,-1-1 0,3 3 0,-1-1 0,1 1 0,0 0 0,0 0 0,-1 0 0,1-1 0,0 1 0,-1 0 0,1 0 0,0 0 0,-1 0 0,1 0 0,0-1 0,-1 1 0,1 0 0,-1 0 0,1 0 0,0 0 0,-1 0 0,1 0 0,0 0 0,-1 0 0,1 1 0,0-1 0,-1 0 0,1 0 0,0 0 0,-1 0 0,1 0 0,0 0 0,-1 1 0,0 0 0,0 0 0,0 0 0,1 0 0,-1 1 0,0-1 0,1 0 0,-1 0 0,1 1 0,-1-1 0,1 0 0,0 1 0,0-1 0,0 0 0,-1 2 0,-2 28 0,1 0 0,4 54 0,0-69 0,0-1 0,0 1 0,2-1 0,0 0 0,0 0 0,2 0 0,9 19 0,-13-30 0,1 0 0,-1 0 0,1 0 0,0-1 0,0 1 0,1-1 0,-1 1 0,1-1 0,0 0 0,-1-1 0,1 1 0,0-1 0,1 1 0,-1-1 0,0-1 0,1 1 0,-1 0 0,1-1 0,-1 0 0,8 1 0,-9-2 0,0 0 0,0 0 0,1-1 0,-1 1 0,0-1 0,0 1 0,1-1 0,-1 0 0,0 0 0,0-1 0,0 1 0,0 0 0,0-1 0,0 0 0,-1 0 0,1 0 0,-1 0 0,1 0 0,-1 0 0,0-1 0,1 1 0,-1-1 0,0 0 0,-1 1 0,1-1 0,0 0 0,-1 0 0,0 0 0,2-6 0,0-3 20,0 1 0,0 0 0,-2-1 1,1 1-1,-1-1 0,-1 0 0,0 1 0,-1-1 0,0 0 0,-1 1 0,0-1 0,-1 1 0,0 0 0,-1 0 0,0 0 0,-9-16 1,10 20-85,-1 1 1,0 0 0,0 0 0,-1 0 0,0 0-1,0 1 1,0-1 0,0 1 0,-1 1 0,0-1-1,0 1 1,0 0 0,0 0 0,-1 1-1,0 0 1,1 0 0,-1 1 0,0-1 0,0 1-1,-1 1 1,1 0 0,0 0 0,-1 0 0,1 1-1,0 0 1,-15 2 0,-9 3-6763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29.783"/>
    </inkml:context>
    <inkml:brush xml:id="br0">
      <inkml:brushProperty name="width" value="0.05" units="cm"/>
      <inkml:brushProperty name="height" value="0.05" units="cm"/>
      <inkml:brushProperty name="color" value="#FFFFFF"/>
    </inkml:brush>
  </inkml:definitions>
  <inkml:trace contextRef="#ctx0" brushRef="#br0">1 98 24575,'0'-8'0,"-1"-2"0,1 0 0,1-1 0,-1 1 0,2 0 0,-1 0 0,6-17 0,-4 25 0,-1 10 0,0 12 0,0 374 0,-3-208 0,-10-10 0,11-176 0,0 0 0,0 0 0,0 0 0,0 0 0,1 0 0,-1 0 0,0 0 0,0 0 0,0 0 0,0 0 0,0 0 0,0 0 0,0 0 0,0 0 0,0 0 0,0 0 0,0 0 0,0 0 0,0 0 0,0 0 0,0 0 0,0 0 0,0 0 0,1 0 0,-1 0 0,0 0 0,0 0 0,0 0 0,0 0 0,0 0 0,5-13 0,11-31 0,-9 25 0,-7 18 0,56-148 0,-43 120 0,1 1 0,1 0 0,20-26 0,-31 47 0,1 1 0,0 0 0,0 1 0,0-1 0,1 1 0,0 0 0,8-5 0,-13 9 0,1 0 0,0 0 0,0 1 0,-1-1 0,1 0 0,0 1 0,0-1 0,0 1 0,0-1 0,0 1 0,0 0 0,0 0 0,0 0 0,0 0 0,-1 0 0,1 1 0,0-1 0,0 1 0,0-1 0,0 1 0,0-1 0,0 1 0,-1 0 0,1 0 0,0 0 0,-1 0 0,1 0 0,-1 1 0,1-1 0,-1 0 0,1 1 0,1 2 0,10 14 0,0 0 0,-2 1 0,0 0 0,-1 0 0,7 22 0,12 23 0,-12-32-1365,-2-4-5461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3.070"/>
    </inkml:context>
    <inkml:brush xml:id="br0">
      <inkml:brushProperty name="width" value="0.05" units="cm"/>
      <inkml:brushProperty name="height" value="0.05" units="cm"/>
      <inkml:brushProperty name="color" value="#FFFFFF"/>
    </inkml:brush>
  </inkml:definitions>
  <inkml:trace contextRef="#ctx0" brushRef="#br0">54 259 24575,'-1'-2'0,"0"-1"0,1 1 0,-1 0 0,0 0 0,0 0 0,0 0 0,-1 0 0,1 0 0,-3-3 0,-4-8 0,2-1 0,0 0 0,1 0 0,1-1 0,0 0 0,1 0 0,1 0 0,0 0 0,1 0 0,1-26 0,0 41 0,0-1 0,0 1 0,0-1 0,0 0 0,0 1 0,0-1 0,1 1 0,-1-1 0,0 0 0,0 1 0,0-1 0,1 1 0,-1-1 0,0 1 0,0-1 0,1 1 0,-1-1 0,0 1 0,1-1 0,-1 1 0,1-1 0,-1 1 0,1 0 0,-1-1 0,0 1 0,1 0 0,-1-1 0,1 1 0,0 0 0,0 0 0,0 0 0,0 0 0,0 0 0,0 0 0,0 1 0,0-1 0,0 0 0,0 1 0,0-1 0,0 1 0,-1-1 0,1 1 0,0-1 0,0 1 0,1 1 0,24 29 0,-10-6 0,-1 1 0,-2 0 0,-1 1 0,-1 0 0,14 56 0,-14-34 0,-2 0 0,4 85 0,-12-121 0,0 25 0,-1-37 0,0 1 0,0 0 0,0 0 0,0 0 0,-1 0 0,1 0 0,0 0 0,-1 0 0,0 0 0,0-1 0,1 1 0,-1 0 0,-2 3 0,2-5 0,1-1 0,0 1 0,-1 0 0,1 0 0,0 0 0,-1 0 0,1 0 0,0 0 0,-1-1 0,1 1 0,0 0 0,0 0 0,-1-1 0,1 1 0,0 0 0,0 0 0,-1-1 0,1 1 0,0 0 0,0 0 0,0-1 0,-1 1 0,1 0 0,0-1 0,0 1 0,0 0 0,0-1 0,0 1 0,0 0 0,0-1 0,0 1 0,0-1 0,0 1 0,0 0 0,0-1 0,0 1 0,0-1 0,-3-17 0,5-3 0,1 0 0,0 0 0,1 1 0,2 0 0,13-36 0,-9 26 0,10-27 0,2 1 0,3 0 0,2 2 0,36-53 0,-59 101 0,0 0 0,1 0 0,0 0 0,0 1 0,11-10 0,-15 15 0,-1-1 0,1 0 0,0 1 0,0-1 0,0 1 0,0-1 0,0 1 0,0-1 0,0 1 0,1-1 0,-1 1 0,0 0 0,0 0 0,0 0 0,0-1 0,0 1 0,0 0 0,1 1 0,-1-1 0,0 0 0,0 0 0,0 0 0,0 1 0,0-1 0,0 0 0,0 1 0,0-1 0,0 1 0,0-1 0,0 1 0,0 0 0,0-1 0,0 1 0,0 0 0,0 0 0,0 0 0,-1-1 0,1 1 0,0 0 0,-1 0 0,1 0 0,-1 0 0,1 0 0,-1 0 0,1 1 0,-1 0 0,8 19 0,-1 1 0,-2-1 0,0 1 0,-1 0 0,2 34 0,3 17 0,-4-33 0,-5-27 0,2 1 0,0-1 0,1 0 0,5 17 0,-8-29 0,1 0 0,-1-1 0,0 1 0,0 0 0,0-1 0,0 1 0,1-1 0,-1 1 0,0 0 0,1-1 0,-1 1 0,0-1 0,1 1 0,-1-1 0,1 1 0,-1-1 0,1 0 0,-1 1 0,1-1 0,-1 1 0,1-1 0,-1 0 0,1 1 0,0-1 0,-1 0 0,1 0 0,-1 0 0,1 1 0,0-1 0,-1 0 0,1 0 0,0 0 0,-1 0 0,1 0 0,0 0 0,-1 0 0,1 0 0,0-1 0,-1 1 0,1 0 0,-1 0 0,1 0 0,0-1 0,-1 1 0,1 0 0,-1-1 0,1 1 0,-1 0 0,1-1 0,-1 1 0,1-1 0,-1 1 0,1-1 0,-1 1 0,1-1 0,4-5 0,-1 1 0,0-1 0,7-12 0,-8 13 0,8-13 0,24-30 0,-31 43 0,-1 1 0,1 0 0,0 0 0,1 0 0,-1 1 0,1 0 0,-1-1 0,1 2 0,0-1 0,0 0 0,0 1 0,7-2 0,-9 4 0,0-1 0,1 1 0,-1 0 0,0 0 0,0 1 0,1-1 0,-1 1 0,0-1 0,0 1 0,0 0 0,1 0 0,-1 1 0,0-1 0,-1 1 0,1-1 0,0 1 0,0 0 0,-1 0 0,1 0 0,-1 0 0,1 1 0,-1-1 0,2 4 0,7 7 0,-1 1 0,-1 0 0,9 18 0,-14-25 0,40 76-1365,-25-46-5461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3.868"/>
    </inkml:context>
    <inkml:brush xml:id="br0">
      <inkml:brushProperty name="width" value="0.05" units="cm"/>
      <inkml:brushProperty name="height" value="0.05" units="cm"/>
      <inkml:brushProperty name="color" value="#FFFFFF"/>
    </inkml:brush>
  </inkml:definitions>
  <inkml:trace contextRef="#ctx0" brushRef="#br0">1 73 24575,'0'-14'0,"-1"-19"0,1 32 0,0 0 0,0-1 0,0 1 0,1-1 0,-1 1 0,0 0 0,1-1 0,-1 1 0,1-1 0,-1 1 0,1 0 0,0 0 0,-1-1 0,1 1 0,0 0 0,1-2 0,-1 3 0,0 0 0,-1 0 0,1-1 0,0 1 0,0 0 0,0 0 0,-1 0 0,1 0 0,0 0 0,0 0 0,-1 0 0,1 0 0,0 0 0,0 1 0,-1-1 0,1 0 0,0 0 0,0 1 0,-1-1 0,1 0 0,0 1 0,-1-1 0,1 1 0,0-1 0,-1 1 0,1-1 0,0 2 0,18 18 0,-16-17 0,142 179 0,-73-88 0,53 72-1365,-104-139-5461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4.049"/>
    </inkml:context>
    <inkml:brush xml:id="br0">
      <inkml:brushProperty name="width" value="0.05" units="cm"/>
      <inkml:brushProperty name="height" value="0.05" units="cm"/>
      <inkml:brushProperty name="color" value="#FFFFFF"/>
    </inkml:brush>
  </inkml:definitions>
  <inkml:trace contextRef="#ctx0" brushRef="#br0">384 235 24575,'0'-12'0,"0"-12"0,0-12 0,0-5 0,0-2 0,0 4 0,-3 11 0,-4 17 0,-7 18 0,-3 18 0,-9 15 0,-8 17 0,-10 13 0,-10 9 0,-7 10 0,-5 3 0,9-13-8191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5.562"/>
    </inkml:context>
    <inkml:brush xml:id="br0">
      <inkml:brushProperty name="width" value="0.05" units="cm"/>
      <inkml:brushProperty name="height" value="0.05" units="cm"/>
      <inkml:brushProperty name="color" value="#FFFFFF"/>
    </inkml:brush>
  </inkml:definitions>
  <inkml:trace contextRef="#ctx0" brushRef="#br0">297 130 24575,'5'-13'0,"-1"0"0,0 0 0,-1 0 0,3-20 0,-4 23 0,-2 9 0,1-1 0,-1 1 0,0 0 0,0-1 0,1 1 0,-1 0 0,0-1 0,0 1 0,0 0 0,-1-1 0,1 1 0,0 0 0,0-1 0,-1 1 0,1 0 0,-1-1 0,1 1 0,-1 0 0,1 0 0,-1 0 0,0-1 0,0 1 0,0 0 0,-1-1 0,0 1 0,1 1 0,0 0 0,-1-1 0,1 1 0,0 0 0,-1 0 0,1 0 0,0 0 0,-1 0 0,1 1 0,0-1 0,-1 0 0,1 1 0,0-1 0,-1 0 0,1 1 0,0 0 0,0-1 0,-1 1 0,1 0 0,0 0 0,0-1 0,0 1 0,0 0 0,-1 2 0,-18 15 0,0 1 0,2 1 0,0 0 0,-27 42 0,16-15 0,-31 69 0,47-90 0,2 1 0,0 0 0,2 1 0,1 0 0,2 1 0,-5 35 0,11-60 0,0 0 0,0 1 0,1-1 0,-1 0 0,1 0 0,0 0 0,0 0 0,1 0 0,-1 0 0,1 0 0,0 0 0,0 0 0,0 0 0,0-1 0,0 1 0,1-1 0,5 5 0,-7-7 0,1 1 0,0-1 0,-1 1 0,1-1 0,0 0 0,0 0 0,0 0 0,0 0 0,0 0 0,1-1 0,-1 1 0,0-1 0,0 1 0,0-1 0,1 0 0,-1 0 0,0 0 0,0 0 0,0 0 0,1 0 0,-1-1 0,0 1 0,0-1 0,0 1 0,0-1 0,0 0 0,0 0 0,0 0 0,0 0 0,0 0 0,0 0 0,0-1 0,0 1 0,1-2 0,1-2 0,0 1 0,-1 0 0,1-1 0,-1 0 0,0 1 0,0-1 0,-1-1 0,1 1 0,-1 0 0,0-1 0,-1 1 0,1-1 0,-1 1 0,1-11 0,-1 4 0,-1 1 0,1-1 0,-2 0 0,0 1 0,0-1 0,-5-14 0,-7-20 0,7 28 0,0 0 0,2-1 0,-4-27 0,7 40 0,1 0 0,0 0 0,1 0 0,-1 0 0,1 1 0,0-1 0,0 0 0,1 0 0,0 1 0,0-1 0,0 1 0,1-1 0,0 1 0,0 0 0,5-7 0,-1 4 0,1 0 0,0 0 0,1 1 0,0 0 0,0 0 0,0 1 0,1 0 0,0 1 0,0 0 0,1 0 0,-1 1 0,12-2 0,-8 2 0,-1 1 0,1 0 0,-1 1 0,1 1 0,0 0 0,-1 1 0,1 0 0,0 2 0,21 3 0,-29-4 0,-1 1 0,1-1 0,-1 2 0,1-1 0,-1 0 0,1 1 0,-1 0 0,0 0 0,0 1 0,-1-1 0,1 1 0,-1 0 0,0 0 0,0 1 0,0-1 0,0 1 0,-1 0 0,0 0 0,0 0 0,0 0 0,0 0 0,-1 1 0,0-1 0,0 1 0,-1 0 0,1 0 0,-1-1 0,-1 1 0,1 0 0,-1 0 0,0 0 0,0 0 0,-1 0 0,1 0 0,-1 0 0,-1-1 0,-2 11 0,-4 1 0,0 0 0,-1 0 0,-1-1 0,0 0 0,-2-1 0,1 0 0,-2-1 0,-23 21 0,-5 1 0,-80 50 0,110-80 0,8-4 0,0-1 0,0 1 0,0-1 0,1 1 0,-1 0 0,0 0 0,1 0 0,-1 0 0,1 0 0,0 1 0,-3 2 0,6-4 0,-1-1 0,1 0 0,-1 1 0,1-1 0,0 0 0,-1 0 0,1 0 0,-1 1 0,1-1 0,0 0 0,-1 0 0,1 0 0,0 0 0,-1 0 0,1 0 0,0 0 0,-1 0 0,1 0 0,0 0 0,-1 0 0,1-1 0,-1 1 0,2-1 0,0 1 0,44-7 0,70-3 0,-98 9 0,0 2 0,0 0 0,-1 1 0,1 1 0,0 0 0,-1 1 0,19 8 0,-30-10 0,-1 1 0,1-1 0,-1 1 0,0 0 0,0 1 0,0-1 0,-1 1 0,1 0 0,-1 0 0,8 10 0,-11-12 0,1 0 0,-1 1 0,1-1 0,-1 1 0,0 0 0,0-1 0,0 1 0,-1 0 0,1 0 0,-1-1 0,1 1 0,-1 0 0,0 0 0,0 0 0,0 0 0,-1-1 0,1 1 0,-1 0 0,1 0 0,-1 0 0,0-1 0,0 1 0,0 0 0,-2 3 0,-3 2 0,1 0 0,-1 0 0,-1 0 0,1-1 0,-1 0 0,-1-1 0,1 0 0,-1 0 0,-16 9 0,-3 0 0,-51 21 0,47-24 0,0-1 0,-1-1 0,0-2 0,-66 8 0,97-16 0,-1 1 0,1-1 0,-1 0 0,0 0 0,0 0 0,1 0 0,-1-1 0,0 1 0,1 0 0,-1-1 0,1 1 0,-1-1 0,0 1 0,1-1 0,-1 0 0,1 0 0,0 1 0,-1-1 0,-1-2 0,3 2 0,0 0 0,-1 0 0,1 0 0,0 0 0,0 0 0,0 0 0,0 0 0,0-1 0,0 1 0,0 0 0,0 0 0,0 0 0,0 0 0,1 0 0,-1 0 0,0 0 0,1 0 0,-1 0 0,1 0 0,-1 0 0,1 0 0,0 0 0,-1 0 0,1 0 0,0 0 0,-1 0 0,1 1 0,0-1 0,1 0 0,22-23 0,1 1 0,48-32 0,-26 20 0,21-17 0,392-309 0,-451 354 0,-4 2 0,1 1 0,-1-1 0,0 0 0,0 0 0,5-7 0,-55 47 0,18-10 0,2 1 0,0 1 0,-24 35 0,37-45 0,1 1 0,0 0 0,1 1 0,2 0 0,-1 1 0,2-1 0,-5 22 0,11-34 0,-1 0 0,2-1 0,-1 1 0,0 0 0,1 0 0,1 0 0,-1 0 0,1-1 0,0 1 0,0 0 0,1 0 0,0-1 0,5 11 0,-5-13 0,1 0 0,-1 1 0,1-1 0,1 0 0,-1-1 0,0 1 0,1-1 0,0 1 0,0-1 0,0 0 0,0 0 0,0-1 0,1 1 0,-1-1 0,1 0 0,-1 0 0,1-1 0,0 1 0,5 0 0,-1 0 0,1-1 0,-1 0 0,1 0 0,-1-1 0,0 0 0,1-1 0,-1 0 0,1 0 0,-1-1 0,0 0 0,0-1 0,0 0 0,0 0 0,0-1 0,-1 0 0,1-1 0,-1 0 0,0 0 0,-1 0 0,1-1 0,9-10 0,-7 5 0,0-1 0,0 0 0,-2 0 0,1-1 0,-1 0 0,-1 0 0,0-1 0,-1 0 0,-1-1 0,0 1 0,-1-1 0,4-23 0,-6 24 0,-1 0 0,0 0 0,-1-1 0,0 1 0,-1 0 0,-1 0 0,0 0 0,-1 0 0,-7-21 0,8 29 0,-1 1 0,1-1 0,-1 1 0,0 0 0,0 0 0,-1 0 0,1 0 0,-1 1 0,0-1 0,0 1 0,-1 0 0,1 0 0,-1 1 0,0 0 0,0-1 0,0 1 0,0 1 0,-1-1 0,1 1 0,-1 0 0,1 0 0,-1 1 0,0-1 0,0 1 0,-6 0 0,6 1-97,0-1-1,1 1 1,-1 1-1,0-1 1,1 1-1,-1 0 1,1 1-1,-1-1 1,1 1-1,-1 0 1,1 0-1,0 1 0,-6 3 1,-5 6-6729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49:59.664"/>
    </inkml:context>
    <inkml:brush xml:id="br0">
      <inkml:brushProperty name="width" value="0.05" units="cm"/>
      <inkml:brushProperty name="height" value="0.05" units="cm"/>
      <inkml:brushProperty name="color" value="#FFFFFF"/>
    </inkml:brush>
  </inkml:definitions>
  <inkml:trace contextRef="#ctx0" brushRef="#br0">1 17 24575,'0'-1'0,"0"0"0,0 1 0,0-1 0,1 1 0,-1-1 0,0 1 0,1-1 0,-1 0 0,0 1 0,1-1 0,-1 1 0,0-1 0,1 1 0,-1 0 0,1-1 0,-1 1 0,1-1 0,-1 1 0,1 0 0,0 0 0,-1-1 0,1 1 0,-1 0 0,1 0 0,0-1 0,-1 1 0,2 0 0,19-3 0,-18 3 0,12-1 0,0 1 0,0 0 0,1 1 0,-1 1 0,-1 0 0,1 2 0,0-1 0,21 10 0,-17-6 0,-1 2 0,0 0 0,-1 1 0,0 1 0,30 25 0,-41-30 0,1 0 0,-1 0 0,-1 1 0,1 0 0,-1 0 0,-1 0 0,1 0 0,-1 1 0,0 0 0,3 10 0,-5-12 0,-1 0 0,1 0 0,-1 0 0,-1 0 0,1 0 0,-1 0 0,0 0 0,0 0 0,-1-1 0,0 1 0,0 0 0,0 0 0,-1 0 0,0 0 0,-4 8 0,0-2 43,-1 0 0,-1 0-1,0-1 1,0 0 0,-1-1-1,-1 0 1,-10 9 0,-2-1-612,-1 0 0,-31 18 0,-3-3-6257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6.023"/>
    </inkml:context>
    <inkml:brush xml:id="br0">
      <inkml:brushProperty name="width" value="0.05" units="cm"/>
      <inkml:brushProperty name="height" value="0.05" units="cm"/>
      <inkml:brushProperty name="color" value="#FFFFFF"/>
    </inkml:brush>
  </inkml:definitions>
  <inkml:trace contextRef="#ctx0" brushRef="#br0">139 674 24575,'3'-1'0,"-1"1"0,1-1 0,0 0 0,-1 1 0,1-1 0,-1-1 0,1 1 0,-1 0 0,0 0 0,1-1 0,-1 0 0,0 1 0,3-4 0,23-27 0,-24 25 0,0 0 0,-1 0 0,0 0 0,0-1 0,-1 1 0,0-1 0,0 0 0,0-12 0,-1 17 0,-1 0 0,1 0 0,-1 0 0,0 1 0,0-1 0,0 0 0,-1 0 0,1 0 0,-1 1 0,1-1 0,-1 0 0,0 0 0,0 1 0,0-1 0,-1 1 0,1-1 0,-1 1 0,1-1 0,-1 1 0,0 0 0,1 0 0,-1 0 0,0 0 0,-1 0 0,1 0 0,-4-2 0,3 3 0,0 1 0,1-1 0,-1 1 0,0-1 0,0 1 0,0 0 0,0 0 0,0 0 0,0 1 0,0-1 0,1 1 0,-1 0 0,0-1 0,0 1 0,0 0 0,1 1 0,-1-1 0,1 0 0,-1 1 0,1 0 0,-4 2 0,-4 4 0,0 1 0,0-1 0,-11 15 0,10-10 0,1 0 0,0 1 0,1 1 0,1-1 0,-13 31 0,18-39 0,1 0 0,0 0 0,0 0 0,1 0 0,-1 0 0,1 0 0,0 0 0,1 1 0,0-1 0,0 0 0,0 0 0,1 1 0,0-1 0,0 0 0,0 0 0,1 0 0,0 0 0,0 0 0,4 6 0,-3-8 0,0 0 0,0 0 0,0 0 0,1-1 0,-1 1 0,1-1 0,0 0 0,0 0 0,0-1 0,0 1 0,1-1 0,-1 0 0,1 0 0,-1 0 0,1 0 0,0-1 0,0 0 0,0 0 0,0 0 0,-1-1 0,1 0 0,0 1 0,0-2 0,0 1 0,0-1 0,0 1 0,0-1 0,7-3 0,-1 1 0,-1-1 0,1 0 0,-1 0 0,0-1 0,-1-1 0,1 1 0,-1-2 0,0 1 0,-1-1 0,1 0 0,13-17 0,-11 9 0,-2 1 0,0-2 0,0 1 0,-2-1 0,0-1 0,-1 1 0,0-1 0,4-26 0,0-15 0,3-69 0,-13 125 0,7-92 0,-9-152 0,-2 212 0,4 34 0,0 0 0,1-1 0,-1 1 0,-1-1 0,1 1 0,0-1 0,0 1 0,0-1 0,0 1 0,0-1 0,0 1 0,0-1 0,-1 1 0,1-1 0,0 1 0,0 0 0,-1-1 0,1 1 0,0-1 0,-1 1 0,1 0 0,0-1 0,-1 1 0,0-1 0,-4 11 0,-1 23 0,-3 47 0,4 115 0,18 85 0,-6-159 0,7 116-1365,-7-137-5461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36.425"/>
    </inkml:context>
    <inkml:brush xml:id="br0">
      <inkml:brushProperty name="width" value="0.05" units="cm"/>
      <inkml:brushProperty name="height" value="0.05" units="cm"/>
      <inkml:brushProperty name="color" value="#FFFFFF"/>
    </inkml:brush>
  </inkml:definitions>
  <inkml:trace contextRef="#ctx0" brushRef="#br0">20 591 24575,'-1'0'0,"0"-1"0,1 1 0,-1 0 0,0 0 0,0 0 0,0 0 0,0-1 0,1 1 0,-1 0 0,0-1 0,0 1 0,1-1 0,-1 1 0,0-1 0,1 1 0,-1-1 0,0 1 0,1-1 0,-1 0 0,1 1 0,-1-1 0,1 0 0,-1 0 0,1 1 0,-1-1 0,1 0 0,0 0 0,0 0 0,-1 1 0,1-1 0,0 0 0,0 0 0,0-1 0,1 0 0,0 0 0,0 0 0,0 1 0,0-1 0,0 0 0,1 1 0,-1-1 0,1 1 0,-1-1 0,1 1 0,0 0 0,-1-1 0,1 1 0,0 0 0,3-1 0,22-10 0,1 1 0,0 1 0,0 1 0,38-6 0,408-67-1998,17 29-1023,-436 47 2815,1267-93-4593,5 37 2540,-505 26 1668,515-56 1880,-1316 90-1193,28-3 1559,65-15 0,-112 20-1561,0 0 0,0-1 0,0 1 0,0-1 0,0 0 0,0 0 0,-1 0 0,1 0 0,0 0 0,-1 0 0,3-1 0,-6-3 853,-12 0 456,-32-2-1508,-11 3-3280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40.515"/>
    </inkml:context>
    <inkml:brush xml:id="br0">
      <inkml:brushProperty name="width" value="0.05" units="cm"/>
      <inkml:brushProperty name="height" value="0.05" units="cm"/>
      <inkml:brushProperty name="color" value="#FFFFFF"/>
    </inkml:brush>
  </inkml:definitions>
  <inkml:trace contextRef="#ctx0" brushRef="#br0">1 563 24575,'0'-1'0,"0"0"0,1 0 0,-1 0 0,1 0 0,-1 0 0,1 0 0,-1 0 0,1 0 0,0 0 0,-1 0 0,1 1 0,0-1 0,0 0 0,-1 0 0,1 1 0,0-1 0,0 0 0,0 1 0,2-2 0,21-9 0,2 3 0,0 2 0,1 1 0,48-4 0,-30 5 0,547-54-767,-230 24-202,2536-218-8097,-2277 210 8839,819-63 354,-1321 94 2584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40.895"/>
    </inkml:context>
    <inkml:brush xml:id="br0">
      <inkml:brushProperty name="width" value="0.05" units="cm"/>
      <inkml:brushProperty name="height" value="0.05" units="cm"/>
      <inkml:brushProperty name="color" value="#FFFFFF"/>
    </inkml:brush>
  </inkml:definitions>
  <inkml:trace contextRef="#ctx0" brushRef="#br0">108 370 24575,'-3'1'0,"-20"4"0,-1-1 0,-33 1 0,67-4 0,0-2 0,0 1 0,12-3 0,12-2 0,2622-214-6838,3 91-88,-2275 111 7127,-82 5 5171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19.172"/>
    </inkml:context>
    <inkml:brush xml:id="br0">
      <inkml:brushProperty name="width" value="0.05" units="cm"/>
      <inkml:brushProperty name="height" value="0.05" units="cm"/>
      <inkml:brushProperty name="color" value="#FFFFFF"/>
    </inkml:brush>
  </inkml:definitions>
  <inkml:trace contextRef="#ctx0" brushRef="#br0">757 277 24575,'-1'1'0,"1"1"0,-1-1 0,1 1 0,0-1 0,0 1 0,0-1 0,0 1 0,0 0 0,0-1 0,0 1 0,0-1 0,1 1 0,-1-1 0,0 1 0,1-1 0,0 2 0,1 6 0,6 70 0,-3 0 0,-9 115 0,2-125 0,-74 851-577,45-729 384,-8-2 1,-113 329-1,-107 75-83,147-354 206,107-229 78,-56 136-33,54-125 66,1 1 0,0 0 0,2 0 1,-4 44-1,8-64-8,-1 1 0,1 0 0,0-1-1,0 1 1,1-1 0,-1 1 0,1 0 0,-1-1-1,1 1 1,0-1 0,0 1 0,0-1 0,0 1-1,0-1 1,0 0 0,1 1 0,-1-1 0,1 0-1,0 0 1,-1 0 0,1 0 0,0-1 0,0 1-1,0 0 1,1-1 0,-1 1 0,0-1 0,0 0-1,1 0 1,-1 0 0,1 0 0,-1 0 0,1 0-1,-1-1 1,1 1 0,0-1 0,-1 0 0,1 0-1,3 0 1,30 0-33,1-2 0,-2-1 0,61-14 0,-40 7 0,464-69-2756,576-14-1,415 109 1538,0 85-342,-1183-77 1484,897 46-908,-1010-68 1029,-151-5 696,80-13-1,-126 13-419,1 0 0,-1-2 0,0 0 0,-1-1 0,23-11 0,-34 14-117,0 0 0,0-1 0,-1 0 0,1 0 0,-1 0 0,0-1 0,0 0 0,0 0 0,-1 0 0,0-1 0,0 1 0,0-1 0,-1 0 0,1 0 0,-2 0 0,1 0 0,2-9 0,-1-2 117,-1 0 1,0 0 0,-2 0-1,0-35 1,-13-71 354,7 83-727,-15-148 68,7-371 0,49 105-233,19 2 0,119-458-1,-98 631 218,-8 33 0,-65 236 5,1-5 64,0-1 0,-1 0 0,-1 1 0,0-27 0,-2 38-58,0 0 1,0 0-1,-1 1 1,1-1 0,-1 0-1,0 0 1,0 1 0,-1-1-1,1 1 1,-1-1 0,0 1-1,0 0 1,0 0 0,0-1-1,0 1 1,-1 1-1,1-1 1,-1 0 0,0 1-1,0-1 1,0 1 0,0 0-1,0 0 1,0 0 0,-4-1-1,-10-4-11,0 1 0,0 1 0,0 0 0,-32-3 0,-78-1 0,84 7 0,-488-5-1598,-3 25-600,369-11 2003,-2322 116-3420,185-7 519,2273-114 3200,-406 3 2092,424-5-2118,-2 0 343,0-1-1,0 0 0,0 0 1,1-1-1,-25-8 1,20 0-2811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0.005"/>
    </inkml:context>
    <inkml:brush xml:id="br0">
      <inkml:brushProperty name="width" value="0.05" units="cm"/>
      <inkml:brushProperty name="height" value="0.05" units="cm"/>
      <inkml:brushProperty name="color" value="#FFFFFF"/>
    </inkml:brush>
  </inkml:definitions>
  <inkml:trace contextRef="#ctx0" brushRef="#br0">187 401 24575,'0'-1'0,"0"0"0,0 0 0,0 0 0,0 0 0,0-1 0,0 1 0,0 0 0,0 0 0,-1 0 0,1 0 0,0 0 0,-1 0 0,1 0 0,-1 0 0,1 0 0,-1 1 0,0-1 0,1 0 0,-1 0 0,0 0 0,1 0 0,-1 1 0,0-1 0,0 0 0,0 1 0,0-1 0,0 1 0,0-1 0,0 1 0,0-1 0,0 1 0,0 0 0,0-1 0,0 1 0,-2 0 0,1 0 0,0 0 0,0 0 0,0 0 0,0 1 0,0-1 0,0 1 0,0-1 0,0 1 0,0 0 0,1 0 0,-1 0 0,0 0 0,0 0 0,1 0 0,-1 0 0,0 0 0,1 1 0,-3 2 0,-3 6 0,0 1 0,0-1 0,1 1 0,0 1 0,1-1 0,-5 17 0,-17 76 0,22-82 0,-41 240 0,46-240 0,0-22 0,0 0 0,-1 0 0,1 1 0,0-1 0,0 0 0,0 0 0,0 0 0,0 0 0,0 1 0,0-1 0,0 0 0,0 0 0,0 0 0,0 0 0,0 1 0,0-1 0,1 0 0,-1 0 0,0 0 0,0 0 0,0 0 0,0 1 0,0-1 0,0 0 0,0 0 0,0 0 0,0 0 0,1 0 0,-1 0 0,0 1 0,0-1 0,0 0 0,0 0 0,0 0 0,1 0 0,-1 0 0,0 0 0,0 0 0,0 0 0,0 0 0,1 0 0,5-6 0,5-15 0,-10 20 0,125-314 0,-88 208 0,86-170 0,-115 260 0,1 0 0,1 1 0,0 0 0,1 1 0,1 1 0,1 0 0,17-15 0,-26 25 0,-1 0 0,1 1 0,0 0 0,0 0 0,0 1 0,0-1 0,0 1 0,0 0 0,1 0 0,-1 1 0,1 0 0,-1 0 0,1 0 0,0 1 0,-1-1 0,1 1 0,0 1 0,-1-1 0,1 1 0,-1 0 0,1 0 0,-1 1 0,1-1 0,-1 1 0,0 0 0,1 1 0,-1-1 0,8 7 0,-6-4 0,0 0 0,0 1 0,0 0 0,-1 1 0,0-1 0,0 1 0,-1 0 0,1 0 0,-2 1 0,1 0 0,-1 0 0,0 0 0,-1 0 0,0 0 0,0 1 0,-1 0 0,0-1 0,0 1 0,-1 0 0,0 0 0,-1 0 0,0 0 0,-1 9 0,-1-1 0,-1 0 0,0 0 0,-2 0 0,0 0 0,0-1 0,-1 0 0,-1 0 0,-1-1 0,0 0 0,-1 0 0,-13 15 0,-5 2 0,-2 0 0,-2-2 0,0-1 0,-2-2 0,-62 40 0,88-63 0,3-2 0,1 0 0,-1 1 0,1-1 0,0 1 0,0-1 0,0 1 0,-4 4 0,7-7 0,0 0 0,0 0 0,0 1 0,0-1 0,0 0 0,0 0 0,0 0 0,0 0 0,0 0 0,0 0 0,0 0 0,0 0 0,0 1 0,0-1 0,0 0 0,0 0 0,0 0 0,0 0 0,0 0 0,0 0 0,0 0 0,0 0 0,1 0 0,-1 1 0,0-1 0,0 0 0,0 0 0,0 0 0,0 0 0,0 0 0,0 0 0,0 0 0,0 0 0,0 0 0,0 0 0,0 0 0,1 0 0,-1 0 0,0 1 0,0-1 0,0 0 0,0 0 0,0 0 0,0 0 0,0 0 0,0 0 0,1 0 0,-1 0 0,0 0 0,0 0 0,0 0 0,0 0 0,0 0 0,0 0 0,1-1 0,11 1 0,11-4 0,32-6 0,60-4 0,-88 12 0,1 1 0,-1 2 0,0 1 0,35 6 0,-54-6 0,0 0 0,0 1 0,0 0 0,0 0 0,0 1 0,-1 0 0,0 0 0,0 1 0,0-1 0,0 1 0,10 12 0,-14-15 0,-1 1 0,1 1 0,-1-1 0,0 0 0,1 1 0,-2-1 0,1 1 0,0-1 0,-1 1 0,1 0 0,-1 0 0,0 0 0,-1 0 0,1 0 0,-1 0 0,1 0 0,-1 0 0,0 0 0,-1 0 0,1-1 0,-1 1 0,0 0 0,0 0 0,0 0 0,0 0 0,-3 5 0,-1 0 0,-1 1 0,0-2 0,-1 1 0,0-1 0,0 0 0,-1 0 0,0-1 0,0 0 0,0 0 0,-1-1 0,0 0 0,-15 6 0,-6 3 0,-1-2 0,-55 16 0,30-13 0,-85 11 0,115-23 0,0-2 0,-1-1 0,1-1 0,-1-1 0,-39-7 0,13-8-1365,13-3-5461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0.353"/>
    </inkml:context>
    <inkml:brush xml:id="br0">
      <inkml:brushProperty name="width" value="0.05" units="cm"/>
      <inkml:brushProperty name="height" value="0.05" units="cm"/>
      <inkml:brushProperty name="color" value="#FFFFFF"/>
    </inkml:brush>
  </inkml:definitions>
  <inkml:trace contextRef="#ctx0" brushRef="#br0">1 59 24575,'6'-3'0,"1"1"0,0 0 0,-1 0 0,1 0 0,0 1 0,0 0 0,0 1 0,7-1 0,58 7 0,-20 0 0,74-8 0,-107 0 0,1 0 0,-1-2 0,1 0 0,23-9 0,-29 4 0,-13 9 0,-1-1 0,0 1 0,0 0 0,1 0 0,-1-1 0,0 1 0,0-1 0,0 1 0,0 0 0,1-1 0,-1 1 0,0 0 0,0-1 0,0 1 0,0-1 0,0 1 0,0 0 0,0-1 0,0 1 0,0 0 0,0-1 0,0 1 0,0-1 0,-1 1 0,0-1 0,1 0 0,-1 0 0,0 0 0,0 0 0,0 0 0,0 1 0,0-1 0,0 0 0,0 1 0,0-1 0,0 1 0,0-1 0,0 1 0,-1-1 0,1 1 0,0 0 0,0 0 0,0 0 0,-1-1 0,1 1 0,-2 1 0,-7-1 0,0 1 0,0 0 0,0 0 0,0 1 0,0 1 0,0 0 0,1 0 0,-1 1 0,1 0 0,0 1 0,0-1 0,0 2 0,1-1 0,0 1 0,0 1 0,-13 13 0,4-2 0,1 1 0,1 1 0,1 0 0,0 0 0,-18 42 0,10-14 114,2 0 0,-24 91 0,39-115-304,0 0 0,1 0 1,2 1-1,0-1 0,2 1 1,0-1-1,2 1 1,5 27-1,1-20-6636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0.804"/>
    </inkml:context>
    <inkml:brush xml:id="br0">
      <inkml:brushProperty name="width" value="0.05" units="cm"/>
      <inkml:brushProperty name="height" value="0.05" units="cm"/>
      <inkml:brushProperty name="color" value="#FFFFFF"/>
    </inkml:brush>
  </inkml:definitions>
  <inkml:trace contextRef="#ctx0" brushRef="#br0">36 317 24575,'0'0'0,"0"0"0,0-1 0,0 1 0,0 0 0,0 0 0,0 0 0,0-1 0,0 1 0,0 0 0,0 0 0,0 0 0,0-1 0,0 1 0,1 0 0,-1 0 0,0 0 0,0 0 0,0-1 0,0 1 0,0 0 0,1 0 0,-1 0 0,0 0 0,0 0 0,0-1 0,0 1 0,1 0 0,-1 0 0,0 0 0,0 0 0,0 0 0,1 0 0,-1 0 0,0 0 0,0 0 0,0 0 0,1 0 0,-1 0 0,0 0 0,0 0 0,0 0 0,1 0 0,-1 0 0,0 0 0,0 0 0,0 0 0,1 0 0,-1 1 0,5 11 0,-1 21 0,-3 287 0,-1-307 0,0 0 0,0 0 0,-1-1 0,-1 1 0,0-1 0,0 1 0,-7 18 0,9-30 0,0-1 0,0 0 0,-1 0 0,1 1 0,0-1 0,0 0 0,0 0 0,0 1 0,0-1 0,0 0 0,0 0 0,0 0 0,0 1 0,-1-1 0,1 0 0,0 0 0,0 0 0,0 1 0,0-1 0,-1 0 0,1 0 0,0 0 0,0 0 0,0 0 0,-1 1 0,1-1 0,0 0 0,0 0 0,0 0 0,-1 0 0,1 0 0,0 0 0,0 0 0,-1 0 0,1 0 0,0 0 0,0 0 0,-1 0 0,1 0 0,0 0 0,0 0 0,-1 0 0,1 0 0,0 0 0,0 0 0,-1 0 0,1 0 0,0-1 0,0 1 0,0 0 0,-1 0 0,1 0 0,0 0 0,0 0 0,0-1 0,-1 1 0,1 0 0,0 0 0,0 0 0,0-1 0,0 1 0,0 0 0,0 0 0,0-1 0,-1 1 0,-5-18 0,0-7 0,1 1 0,1-1 0,2 0 0,0-27 0,12-101 0,-3 108 0,1 1 0,27-84 0,-25 101 0,0 2 0,2-1 0,1 2 0,1-1 0,1 2 0,18-22 0,-27 38 0,-1 0 0,1 1 0,1 0 0,-1 1 0,1-1 0,0 1 0,0 1 0,16-8 0,-20 10 0,0 1 0,1 0 0,-1 0 0,1 0 0,-1 0 0,1 1 0,0 0 0,-1-1 0,1 1 0,-1 0 0,1 1 0,0-1 0,-1 1 0,1 0 0,-1-1 0,1 2 0,-1-1 0,1 0 0,-1 1 0,0-1 0,0 1 0,0 0 0,5 3 0,-1 2 0,-1-1 0,1 1 0,-1 0 0,0 1 0,-1 0 0,0 0 0,0 0 0,-1 0 0,0 1 0,0-1 0,-1 1 0,0 0 0,0 0 0,-1 0 0,2 19 0,-3-16 0,0 0 0,-1 0 0,0 0 0,-1 1 0,0-1 0,-1 0 0,-1 0 0,0 0 0,0-1 0,-1 1 0,-10 20 0,3-14-91,0-2 0,-1 0 0,0 0 0,-2-1 0,0 0 0,0-2 0,-1 1 0,-1-2 0,0 0 0,-1-1 0,0 0 0,0-2 0,-1 0 0,-25 9 0,10-10-6735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1"/>
    </inkml:context>
    <inkml:brush xml:id="br0">
      <inkml:brushProperty name="width" value="0.05" units="cm"/>
      <inkml:brushProperty name="height" value="0.05" units="cm"/>
      <inkml:brushProperty name="color" value="#FFFFFF"/>
    </inkml:brush>
  </inkml:definitions>
  <inkml:trace contextRef="#ctx0" brushRef="#br0">1 0 24575,'3'3'0,"1"4"0,3 4 0,-1 2 0,0 3 0,2-2 0,1-3 0,7-3 0,5-4 0,6-2 0,3-4 0,7-5 0,5-1 0,1-3 0,0-1 0,-8 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1.397"/>
    </inkml:context>
    <inkml:brush xml:id="br0">
      <inkml:brushProperty name="width" value="0.05" units="cm"/>
      <inkml:brushProperty name="height" value="0.05" units="cm"/>
      <inkml:brushProperty name="color" value="#FFFFFF"/>
    </inkml:brush>
  </inkml:definitions>
  <inkml:trace contextRef="#ctx0" brushRef="#br0">467 103 24575,'-2'-5'0,"0"0"0,0 0 0,0 0 0,-1 1 0,1-1 0,-1 1 0,0-1 0,0 1 0,-1 0 0,1 0 0,-8-6 0,6 5 0,0 1 0,0 0 0,-1 0 0,0 1 0,0-1 0,0 1 0,0 0 0,0 1 0,0 0 0,-1 0 0,1 0 0,-1 0 0,0 1 0,1 0 0,-1 1 0,0 0 0,0 0 0,1 0 0,-1 1 0,0 0 0,1 0 0,-1 0 0,1 1 0,-1 0 0,1 1 0,-8 3 0,8-3 0,0 0 0,0 1 0,0 0 0,0 0 0,1 0 0,-1 1 0,1 0 0,0 0 0,0 0 0,1 1 0,0-1 0,0 1 0,0 0 0,1 1 0,-1-1 0,2 0 0,-1 1 0,1 0 0,0 0 0,0-1 0,1 1 0,-1 0 0,2 0 0,-1 13 0,2-7 0,1 1 0,0-1 0,1 0 0,1 0 0,0-1 0,1 1 0,0-1 0,1 1 0,8 13 0,11 13 0,39 45 0,-56-73 0,32 34 0,-28-33 0,-1 1 0,0 0 0,0 0 0,-1 1 0,-1 1 0,10 21 0,-18-33 0,0-1 0,0 0 0,-1 1 0,1-1 0,-1 0 0,1 1 0,-1-1 0,0 1 0,0-1 0,0 1 0,0-1 0,0 1 0,-1-1 0,1 0 0,-1 1 0,0-1 0,1 0 0,-1 1 0,0-1 0,-2 2 0,1 0 0,-1-1 0,1 0 0,-1 0 0,0-1 0,0 1 0,-1 0 0,1-1 0,0 0 0,-1 0 0,1 0 0,-5 2 0,-10 2 0,0 0 0,-1-1 0,1-1 0,-22 2 0,36-5 0,-20 2 114,0-1 0,-47-2 0,58-1-328,1 0 1,0-2 0,0 1-1,0-1 1,1-1 0,-1 0-1,-17-9 1,1-4-6613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0.689"/>
    </inkml:context>
    <inkml:brush xml:id="br0">
      <inkml:brushProperty name="width" value="0.05" units="cm"/>
      <inkml:brushProperty name="height" value="0.05" units="cm"/>
      <inkml:brushProperty name="color" value="#FFFFFF"/>
    </inkml:brush>
  </inkml:definitions>
  <inkml:trace contextRef="#ctx0" brushRef="#br0">384 299 24575,'-3'-28'0,"-3"19"0,5 9 0,1 0 0,-1 0 0,1 0 0,-1 1 0,1-1 0,-1 0 0,0 0 0,1 0 0,-1 1 0,1-1 0,-1 0 0,1 1 0,-1-1 0,1 0 0,0 1 0,-1-1 0,1 1 0,-1-1 0,1 1 0,0-1 0,-1 1 0,1 0 0,-8 12 0,1 1 0,0-1 0,1 1 0,1 1 0,0-1 0,1 1 0,-4 27 0,3-17 0,-59 391 0,26-135 0,-92 394 0,114-602 0,-42 249 0,57-312 0,0 1 0,1-1 0,0 1 0,1-1 0,2 15 0,-2-21 0,0 0 0,0 0 0,1 0 0,-1 0 0,1 0 0,0-1 0,0 1 0,0-1 0,1 1 0,-1-1 0,1 0 0,0 0 0,0 0 0,0 0 0,0-1 0,6 5 0,3-1 0,0 0 0,0 0 0,0-1 0,1-1 0,0 0 0,15 2 0,84 9 0,-109-15 0,541 15-917,-410-16 603,2244 28-5063,-1995-12 4621,262 6 310,-599-20 576,120-1 861,-130-2 65,0-1 1,50-11-1,-80 12-852,0 1 0,0-1 0,0 0 0,-1 0 0,1 0 1,-1-1-1,1 0 0,-1 0 0,7-6 0,-10 7-145,0 0 0,0 0 0,-1 0 0,1 0 0,-1 0 0,0-1 0,1 1-1,-1 0 1,0-1 0,0 1 0,-1-1 0,1 1 0,0-1 0,-1 1 0,0-1 0,1 1 0,-1-1 0,0 1 0,0-1 0,-1 0 0,1 1 0,0-1 0,-1 1 0,-1-4 0,-5-17-58,-2 0 0,0 1 0,-16-27 0,-16-36 0,19 17-1,2 0 0,3-1 0,4-1 0,-9-118 0,22-287 0,66-171 0,-61 609 0,12-137 0,-16 154 0,-1 1 0,-2-1 0,0 0 0,0 0 0,-2 1 0,-10-32 0,10 43 0,0-1 0,-1 0 0,0 1 0,0 0 0,0 0 0,-1 0 0,-1 1 0,1 0 0,-1 0 0,-1 1 0,1 0 0,-1 0 0,0 0 0,0 1 0,0 0 0,-1 1 0,0 0 0,-17-5 0,-12-2 0,1 2 0,-2 2 0,-52-4 0,76 10 0,-393-22-525,-4 22-572,355 1 937,-1226 31-4050,4 55 3339,666-17-431,480-49 1276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1.811"/>
    </inkml:context>
    <inkml:brush xml:id="br0">
      <inkml:brushProperty name="width" value="0.05" units="cm"/>
      <inkml:brushProperty name="height" value="0.05" units="cm"/>
      <inkml:brushProperty name="color" value="#FFFFFF"/>
    </inkml:brush>
  </inkml:definitions>
  <inkml:trace contextRef="#ctx0" brushRef="#br0">173 168 24575,'0'-1'0,"0"0"0,0 1 0,0-1 0,0 0 0,-1 1 0,1-1 0,0 1 0,-1-1 0,1 0 0,0 1 0,-1-1 0,1 1 0,-1-1 0,1 1 0,-1-1 0,1 1 0,-1-1 0,0 1 0,1 0 0,-1-1 0,1 1 0,-1 0 0,0-1 0,1 1 0,-1 0 0,0 0 0,1 0 0,-1-1 0,0 1 0,1 0 0,-1 0 0,0 0 0,0 0 0,1 0 0,-1 0 0,-1 1 0,0-1 0,0 0 0,-1 0 0,1 0 0,-1 1 0,1-1 0,0 1 0,-1 0 0,1 0 0,-4 1 0,2 2 0,1-1 0,0 0 0,0 1 0,0-1 0,0 1 0,0 0 0,1 0 0,-1 0 0,1 0 0,0 0 0,-2 9 0,-13 54 0,15-54 0,-26 180 0,20-121 0,-23 98 0,28-164 0,1-18 0,3-20 0,7-11 0,2 1 0,19-53 0,39-80 0,-63 164 0,16-42 0,2 1 0,3 1 0,40-58 0,-61 102 0,0 0 0,1 0 0,0 0 0,0 1 0,14-11 0,-18 16 0,-1 0 0,1 0 0,-1 0 0,1 0 0,-1 0 0,1 1 0,0-1 0,-1 0 0,1 1 0,0-1 0,0 1 0,-1 0 0,1 0 0,0-1 0,0 1 0,-1 0 0,1 1 0,0-1 0,0 0 0,0 0 0,-1 1 0,1-1 0,0 1 0,-1 0 0,1-1 0,0 1 0,-1 0 0,1 0 0,-1 0 0,1 0 0,-1 0 0,0 0 0,1 0 0,-1 1 0,2 1 0,2 5 0,1 0 0,-1 0 0,-1 1 0,0 0 0,0-1 0,0 1 0,-1 1 0,3 15 0,10 84 0,-15-93 0,12 433-1365,-14-401-5461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2.003"/>
    </inkml:context>
    <inkml:brush xml:id="br0">
      <inkml:brushProperty name="width" value="0.05" units="cm"/>
      <inkml:brushProperty name="height" value="0.05" units="cm"/>
      <inkml:brushProperty name="color" value="#FFFFFF"/>
    </inkml:brush>
  </inkml:definitions>
  <inkml:trace contextRef="#ctx0" brushRef="#br0">41 35 24575,'-3'-3'0,"-4"0"0,-6-1 0,1 1 0,6 1 0,10 1 0,13 0 0,13 1 0,10 0 0,10 0 0,5-3 0,3-4 0,-9-1-8191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2.940"/>
    </inkml:context>
    <inkml:brush xml:id="br0">
      <inkml:brushProperty name="width" value="0.05" units="cm"/>
      <inkml:brushProperty name="height" value="0.05" units="cm"/>
      <inkml:brushProperty name="color" value="#FFFFFF"/>
    </inkml:brush>
  </inkml:definitions>
  <inkml:trace contextRef="#ctx0" brushRef="#br0">421 601 24575,'1'-14'0,"1"-1"0,0 0 0,5-15 0,0 0 0,-4 16 0,1-7 0,-1-1 0,2-28 0,-5 45 0,0 0 0,0 0 0,0 0 0,-1 0 0,0 0 0,0 0 0,0 0 0,-1 0 0,1 0 0,-1 1 0,0-1 0,-1 1 0,1-1 0,-1 1 0,-5-7 0,6 9 0,-1 0 0,0 0 0,0 0 0,1 0 0,-1 1 0,0-1 0,0 1 0,-1 0 0,1 0 0,0 0 0,0 0 0,-1 1 0,1-1 0,0 1 0,-1 0 0,1 0 0,0 0 0,-1 0 0,1 0 0,0 1 0,-1 0 0,-3 1 0,-4 1 0,-1 1 0,0 0 0,1 1 0,-19 11 0,6-1 0,1 1 0,1 1 0,0 1 0,2 1 0,0 0 0,-27 36 0,35-39 0,0 0 0,2 0 0,0 1 0,1 0 0,0 1 0,2 0 0,0 0 0,1 1 0,1 0 0,-4 23 0,8-36 0,1-1 0,0 1 0,-1-1 0,2 1 0,-1 0 0,1-1 0,0 1 0,0-1 0,0 1 0,1-1 0,3 9 0,-3-11 0,0 0 0,0-1 0,0 1 0,0 0 0,0-1 0,1 0 0,-1 1 0,1-1 0,-1 0 0,1 0 0,0-1 0,0 1 0,0-1 0,0 1 0,0-1 0,0 0 0,0 0 0,0 0 0,0 0 0,7 0 0,2 0 0,1-1 0,-1-1 0,1 1 0,-1-2 0,0 0 0,1 0 0,-1-1 0,0-1 0,-1 0 0,1-1 0,-1 0 0,19-11 0,-11 4 0,0-1 0,0-1 0,-1 0 0,-1-2 0,30-34 0,-26 24 0,-2-2 0,-1 0 0,-1-1 0,-1-1 0,-2 0 0,-1-1 0,14-55 0,-16 45 0,-3 0 0,-2-1 0,-1 1 0,-2-1 0,-4-73 0,0 110 0,1 0 0,-1 0 0,0 0 0,-4-9 0,5 13 0,0 1 0,0 0 0,0-1 0,0 1 0,0 0 0,0-1 0,-1 1 0,1 0 0,0 0 0,0-1 0,0 1 0,0 0 0,-1 0 0,1-1 0,0 1 0,0 0 0,-1 0 0,1 0 0,0 0 0,0-1 0,-1 1 0,1 0 0,0 0 0,-1 0 0,1 0 0,0 0 0,-1 0 0,1 0 0,0 0 0,-1 0 0,0 0 0,0 1 0,0-1 0,1 1 0,-1 0 0,0 0 0,0-1 0,1 1 0,-1 0 0,1 0 0,-1 0 0,1 0 0,-1 0 0,1 0 0,-1 0 0,1 1 0,-9 28 0,1-1 0,2 2 0,1-1 0,-3 61 0,5-50 0,-5 196 342,9-204-627,1 1 1,2-1-1,2 0 1,1 0-1,12 33 1,-4-27-6542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3.325"/>
    </inkml:context>
    <inkml:brush xml:id="br0">
      <inkml:brushProperty name="width" value="0.05" units="cm"/>
      <inkml:brushProperty name="height" value="0.05" units="cm"/>
      <inkml:brushProperty name="color" value="#FFFFFF"/>
    </inkml:brush>
  </inkml:definitions>
  <inkml:trace contextRef="#ctx0" brushRef="#br0">143 236 24575,'0'-1'0,"0"0"0,0 1 0,0-1 0,0 0 0,0 0 0,0 0 0,0 1 0,0-1 0,1 0 0,-1 0 0,0 0 0,1 1 0,-1-1 0,0 0 0,1 1 0,-1-1 0,1 0 0,-1 1 0,1-1 0,-1 0 0,1 1 0,-1-1 0,1 1 0,0-1 0,-1 1 0,1-1 0,0 1 0,-1 0 0,1-1 0,0 1 0,0 0 0,-1 0 0,1-1 0,0 1 0,0 0 0,0 0 0,-1 0 0,1 0 0,0 0 0,0 0 0,1 0 0,10-2 0,-5 1 0,-1-1 0,1 0 0,-1 0 0,0 0 0,0-1 0,0 0 0,0-1 0,0 1 0,-1-1 0,0 0 0,1 0 0,-2-1 0,6-5 0,-7 7 0,-1 0 0,1-1 0,-1 0 0,0 1 0,0-1 0,0 0 0,-1 0 0,1 0 0,-1 0 0,0-1 0,0 1 0,-1 0 0,1 0 0,-1-1 0,0 1 0,0 0 0,0-1 0,0 1 0,-1 0 0,0 0 0,-2-7 0,2 8 0,0-1 0,0 0 0,-1 0 0,0 1 0,1-1 0,-2 1 0,1-1 0,0 1 0,0 0 0,-1 0 0,0 0 0,0 0 0,0 1 0,0-1 0,0 1 0,0 0 0,-1-1 0,1 2 0,-1-1 0,1 0 0,-1 1 0,0-1 0,1 1 0,-1 0 0,-8-1 0,6 2 0,0 0 0,0 0 0,0 0 0,-1 1 0,1-1 0,0 2 0,0-1 0,0 1 0,1 0 0,-1 0 0,0 0 0,1 1 0,-1 0 0,1 0 0,0 0 0,-6 6 0,3-2 0,0 1 0,0 0 0,1 1 0,1 0 0,-1 0 0,1 1 0,1-1 0,-1 1 0,2 1 0,0-1 0,-5 15 0,4-3 0,0 0 0,1 0 0,1 0 0,1 39 0,1-54 0,2 0 0,-1 1 0,1-1 0,0 0 0,1 0 0,-1 0 0,2 0 0,-1-1 0,1 1 0,0 0 0,0-1 0,0 0 0,8 10 0,-7-11 0,0-1 0,1 0 0,-1 0 0,1 0 0,0 0 0,1-1 0,-1 0 0,0 0 0,1 0 0,0-1 0,-1 1 0,1-1 0,0-1 0,0 1 0,0-1 0,7 0 0,31 1-1365,-2-4-5461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3.644"/>
    </inkml:context>
    <inkml:brush xml:id="br0">
      <inkml:brushProperty name="width" value="0.05" units="cm"/>
      <inkml:brushProperty name="height" value="0.05" units="cm"/>
      <inkml:brushProperty name="color" value="#FFFFFF"/>
    </inkml:brush>
  </inkml:definitions>
  <inkml:trace contextRef="#ctx0" brushRef="#br0">72 43 24575,'-8'-10'0,"4"5"0,0 1 0,0-1 0,0 1 0,-1 0 0,-5-3 0,10 6 0,-1 1 0,0 0 0,1-1 0,-1 1 0,0 0 0,1-1 0,-1 1 0,0 0 0,0 0 0,1 0 0,-1 0 0,0 0 0,0 0 0,1 0 0,-1 0 0,0 0 0,1 0 0,-1 0 0,0 0 0,0 1 0,1-1 0,-1 0 0,0 0 0,1 1 0,-1-1 0,0 1 0,1-1 0,-1 0 0,1 1 0,-1-1 0,1 1 0,-1-1 0,1 1 0,-1-1 0,1 1 0,-1 0 0,1-1 0,0 1 0,-1 0 0,1-1 0,0 1 0,0 0 0,-1-1 0,1 1 0,0 0 0,0 0 0,0-1 0,0 2 0,-2 7 0,0 1 0,1-1 0,0 0 0,0 1 0,1-1 0,1 1 0,-1-1 0,1 0 0,3 10 0,25 85 0,-23-86 0,-2-5 0,0 3 0,1-1 0,1 1 0,1-1 0,0-1 0,9 15 0,-15-26 0,1-1 0,0 0 0,0 1 0,0-1 0,0 0 0,0 0 0,0 0 0,0 0 0,1 0 0,-1 0 0,1-1 0,-1 1 0,1-1 0,0 0 0,0 0 0,-1 0 0,1 0 0,0 0 0,0-1 0,0 1 0,0-1 0,0 0 0,0 0 0,0 0 0,0 0 0,0 0 0,0-1 0,0 1 0,0-1 0,-1 0 0,1 0 0,0 0 0,0 0 0,3-2 0,6-4 0,-1 0 0,0-1 0,0-1 0,-1 1 0,0-2 0,0 1 0,-1-1 0,0-1 0,-1 0 0,0 0 0,9-18 0,-3 3 0,-1-1 0,-2 0 0,0-1 0,8-35 0,-18 55 37,1 3-193,0-1 1,-1 0-1,0-1 0,0 1 0,0 0 0,-1 0 1,0 0-1,-1-12 0,-3 8-6670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4.198"/>
    </inkml:context>
    <inkml:brush xml:id="br0">
      <inkml:brushProperty name="width" value="0.05" units="cm"/>
      <inkml:brushProperty name="height" value="0.05" units="cm"/>
      <inkml:brushProperty name="color" value="#FFFFFF"/>
    </inkml:brush>
  </inkml:definitions>
  <inkml:trace contextRef="#ctx0" brushRef="#br0">100 158 24575,'-11'0'0,"0"0"0,0-1 0,0-1 0,0 0 0,0 0 0,-17-7 0,28 9 0,0 0 0,-1 0 0,1 0 0,0 0 0,0 0 0,0 0 0,-1 0 0,1 0 0,0 0 0,0 0 0,0 0 0,-1 0 0,1 0 0,0 0 0,0-1 0,0 1 0,0 0 0,-1 0 0,1 0 0,0 0 0,0 0 0,0 0 0,0-1 0,0 1 0,-1 0 0,1 0 0,0 0 0,0-1 0,0 1 0,0 0 0,0 0 0,0 0 0,0 0 0,0-1 0,0 1 0,0 0 0,0 0 0,0-1 0,0 1 0,0 0 0,0 0 0,0 0 0,0-1 0,0 1 0,0 0 0,0 0 0,0 0 0,0 0 0,0-1 0,0 1 0,1 0 0,12-6 0,22-1 0,316-16 0,-221 19 0,574-44 0,-175 9 0,-491 37 0,8-2 0,0 3 0,86 7 0,-128-5 0,-1-1 0,0 1 0,1 0 0,-1 0 0,0 0 0,0 0 0,0 0 0,0 1 0,0-1 0,4 3 0,-7-3 0,1 0 0,0 0 0,0 0 0,-1 0 0,1 0 0,-1-1 0,1 1 0,-1 0 0,1 0 0,-1 1 0,1-1 0,-1 0 0,0 0 0,0 0 0,1 0 0,-1 0 0,0 0 0,0 0 0,0 0 0,0 0 0,0 1 0,-1-1 0,1 0 0,0 0 0,0 0 0,-1 0 0,1 0 0,-1 0 0,1 0 0,-1 0 0,1 0 0,-2 1 0,-6 12 0,-2 0 0,-18 20 0,-5 8 0,14-12 0,1 0 0,2 1 0,1 1 0,2 0 0,1 1 0,-8 35 0,-32 210 0,46-240 0,-35 263 0,-2 383 0,43-626 0,-3 97 0,1-124 0,-2 0 0,-13 58 0,14-79-195,-1 0 0,0 1 0,0-1 0,-1 0 0,0-1 0,-7 11 0,-9 5-6631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25.106"/>
    </inkml:context>
    <inkml:brush xml:id="br0">
      <inkml:brushProperty name="width" value="0.05" units="cm"/>
      <inkml:brushProperty name="height" value="0.05" units="cm"/>
      <inkml:brushProperty name="color" value="#FFFFFF"/>
    </inkml:brush>
  </inkml:definitions>
  <inkml:trace contextRef="#ctx0" brushRef="#br0">971 55 24575,'-2'-1'0,"-1"1"0,0-1 0,1 0 0,-1 0 0,1 0 0,-1 0 0,-3-3 0,-7-3 0,-10-1 0,0 1 0,-1 0 0,0 2 0,0 1 0,-25-1 0,-125 3 0,108 3 0,-158 9 0,27-1 0,193-9 0,0 0 0,-1 0 0,1 0 0,0 1 0,0 0 0,0-1 0,0 2 0,0-1 0,-5 2 0,8-2 0,-1 0 0,1 0 0,0 0 0,0 0 0,1 0 0,-1 0 0,0 1 0,0-1 0,0 0 0,1 0 0,-1 0 0,1 1 0,-1-1 0,1 0 0,-1 1 0,1-1 0,0 1 0,0-1 0,0 0 0,-1 1 0,1-1 0,1 1 0,-1-1 0,0 0 0,0 1 0,0-1 0,1 1 0,-1-1 0,1 0 0,-1 1 0,2 1 0,9 31 0,-2 1 0,-1 1 0,-1-1 0,-2 1 0,-2 0 0,-1 1 0,-6 64 0,-37 169 0,-6 65 0,43 35 0,28-1 0,-18-203 0,-2-44 0,-5-121 10,1 0 0,0 0 0,0 0-1,0 0 1,0 0 0,0 0 0,0 0-1,0-1 1,0 1 0,1 0 0,-1 0-1,0 0 1,0 0 0,1 0 0,-1 0-1,1-1 1,-1 1 0,0 0 0,1 0-1,0-1 1,-1 1 0,1 0 0,-1 0-1,1-1 1,0 1 0,0-1 0,-1 1-1,1-1 1,0 1 0,0-1 0,0 1-1,-1-1 1,1 0 0,1 1 0,0-1-132,1-1 0,-1 1 0,0-1 0,0 1 0,0-1 0,0 0 0,0 0 0,0 0 0,0 0 1,0 0-1,0-1 0,-1 1 0,3-2 0,16-15-6704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4.618"/>
    </inkml:context>
    <inkml:brush xml:id="br0">
      <inkml:brushProperty name="width" value="0.05" units="cm"/>
      <inkml:brushProperty name="height" value="0.05" units="cm"/>
      <inkml:brushProperty name="color" value="#FFFFFF"/>
    </inkml:brush>
  </inkml:definitions>
  <inkml:trace contextRef="#ctx0" brushRef="#br0">14409 1360 24575,'0'0'0,"0"0"0,-1 0 0,1 0 0,0 0 0,0 0 0,-1 0 0,1 0 0,0 0 0,0 0 0,-1 0 0,1 0 0,0 0 0,0 0 0,-1 0 0,1-1 0,0 1 0,0 0 0,-1 0 0,1 0 0,0 0 0,0 0 0,0-1 0,0 1 0,-1 0 0,1 0 0,0 0 0,0-1 0,0 1 0,0 0 0,-1 0 0,1 0 0,0-1 0,0 1 0,0 0 0,0 0 0,0-1 0,0 1 0,4-12 0,12-9 0,-16 21 0,-6 4 0,1 1 0,-1-1 0,0-1 0,0 1 0,0-1 0,-1 0 0,1-1 0,-1 1 0,-11 1 0,-64 10 0,79-13 0,-180 15 0,-184-8 0,-1515-9 0,1731-1 0,-201-31 0,248 16 0,1-4 0,-178-62 0,264 76 0,0 0 0,0-1 0,0-1 0,1 0 0,-22-18 0,31 22 0,2 0 0,-1-1 0,0 1 0,1-1 0,0 0 0,0-1 0,1 1 0,0-1 0,0 0 0,0 0 0,1-1 0,0 1 0,1 0 0,0-1 0,-2-10 0,2-1 0,1 1 0,0-1 0,2 1 0,0 0 0,1-1 0,6-22 0,37-107 0,-4 15 0,-25 60 0,14-142 0,-30 210 0,0 0 0,0 0 0,0 0 0,-1 0 0,1 0 0,-1 0 0,-1 0 0,1 0 0,-1 0 0,1 0 0,-2 1 0,1-1 0,-5-7 0,3 7 0,-1-1 0,0 1 0,0 0 0,0 1 0,0-1 0,-1 1 0,1 0 0,-13-6 0,-6 0 0,0 1 0,-1 0 0,0 2 0,-33-5 0,40 9 0,-348-88 0,204 47 0,130 36 0,0 2 0,0 1 0,0 1 0,-1 2 0,1 1 0,-48 5 0,57-1 0,1 1 0,-1 1 0,1 1 0,0 1 0,0 1 0,1 0 0,0 2 0,1 1 0,-36 24 0,6 4 0,2 2 0,3 2 0,1 2 0,2 2 0,-43 62 0,-23 37 0,106-144 0,0 0 0,0 1 0,-1-1 0,1 0 0,-1-1 0,1 1 0,-1 0 0,0-1 0,0 0 0,0 1 0,0-1 0,0 0 0,0 0 0,0-1 0,-4 1 0,-6 1 0,0-2 0,-19 0 0,1-1 0,-219 17 0,-38 0 0,231-15 0,-108-12 0,143 7 0,1 0 0,-1-2 0,1 0 0,1-1 0,-1-1 0,1-1 0,0-1 0,-19-14 0,7 2 0,1-2 0,1-1 0,1-2 0,2-1 0,1 0 0,1-2 0,-30-48 0,51 73 0,0-3 0,-1 1 0,-1-1 0,1 1 0,-11-10 0,15 16 0,0 0 0,0 0 0,-1 0 0,1 0 0,0 1 0,0-1 0,0 0 0,-1 1 0,1-1 0,0 0 0,-1 1 0,1 0 0,0-1 0,-1 1 0,1 0 0,-1-1 0,1 1 0,0 0 0,-1 0 0,1 0 0,-1 1 0,1-1 0,-1 0 0,1 0 0,0 1 0,-1-1 0,1 1 0,0-1 0,-1 1 0,1 0 0,0-1 0,0 1 0,0 0 0,-1 0 0,1 0 0,-1 1 0,-6 7 0,1-1 0,1 1 0,0 0 0,0 0 0,1 1 0,0 0 0,-6 18 0,-19 75 0,9 31 0,18-102 0,-1-1 0,-2 1 0,-1-1 0,-14 39 0,3-23 0,-22 49 0,34-85 0,0 1 0,-1-1 0,-1 0 0,0 0 0,-17 17 0,-8 1 0,-1-2 0,-1-1 0,-1-1 0,-1-2 0,-2-2 0,0-1 0,-49 17 0,42-21 0,-1-2 0,0-2 0,-1-2 0,0-2 0,0-2 0,-63-1 0,107-5 0,1 0 0,0 0 0,-1 0 0,1-1 0,0 1 0,0-1 0,-1 0 0,1 0 0,0 0 0,0 0 0,0-1 0,0 1 0,0-1 0,-4-3 0,5 3 0,0 0 0,0-1 0,0 1 0,0-1 0,1 1 0,0-1 0,-1 1 0,1-1 0,0 0 0,0 0 0,0 0 0,1 0 0,-1 0 0,1 0 0,-1 0 0,1-5 0,1-4 0,-1 0 0,2-1 0,-1 1 0,2 0 0,0 0 0,4-12 0,31-70 0,-33 81 0,-2 6 0,0 0 0,1 1 0,-1-1 0,1 1 0,0 0 0,1 0 0,-1 0 0,7-5 0,-9 10 0,0-1 0,0 1 0,0 0 0,0 0 0,0-1 0,0 1 0,0 1 0,0-1 0,1 0 0,-1 1 0,0-1 0,1 1 0,-1-1 0,0 1 0,1 0 0,-1 0 0,0 0 0,1 1 0,-1-1 0,0 0 0,1 1 0,-1 0 0,0-1 0,1 1 0,-1 0 0,0 0 0,0 0 0,4 3 0,5 3 0,0 1 0,-1 1 0,0 0 0,0 0 0,-1 1 0,14 19 0,42 70 0,-52-78 0,-2 1 0,0 0 0,-1 1 0,-2 0 0,0 1 0,4 25 0,-9-31 0,0 1 0,-2 0 0,0-1 0,-1 1 0,-1 0 0,-1 0 0,0 0 0,-8 27 0,-2-8 0,-2 0 0,-1-1 0,-2-1 0,-26 43 0,-99 129 0,121-177 0,-23 26 0,-2-2 0,-106 99 0,65-80 0,-111 71 0,178-131 0,3-3 0,-25 20 0,39-28 0,-1 0 0,1 0 0,0 0 0,0 0 0,0 1 0,1 0 0,-1-1 0,1 1 0,0 0 0,0 0 0,0 0 0,-2 8 0,4-9 0,-1-1 0,1 1 0,0-1 0,0 0 0,1 1 0,-1-1 0,0 0 0,1 1 0,-1-1 0,1 0 0,0 0 0,0 0 0,0 1 0,0-1 0,0 0 0,0 0 0,1 0 0,-1 0 0,0-1 0,1 1 0,0 0 0,2 1 0,4 4 0,1 0 0,0-1 0,16 8 0,-6-3 0,3 2 0,-2 0 0,0 2 0,0 0 0,21 22 0,-37-33 0,0 1 0,0-1 0,0 1 0,-1 0 0,1 0 0,-1 0 0,0 0 0,-1 1 0,1-1 0,-1 1 0,0 0 0,-1 0 0,1-1 0,-1 1 0,0 0 0,-1 0 0,1 0 0,-1 0 0,0 0 0,-1 0 0,0 0 0,0 0 0,-2 8 0,-2 0 0,-1-1 0,-1 0 0,0 0 0,-1 0 0,0-1 0,-1 0 0,0-1 0,-1 0 0,0 0 0,-1-1 0,0 0 0,0-1 0,-1 0 0,-17 9 0,-7 2 0,0-2 0,-1-1 0,-78 23 0,16-14 0,-1-4 0,-1-5 0,-131 5 0,-311-16 0,329-8 0,212 2 0,0 0 0,0 0 0,0 0 0,0 0 0,0 0 0,0 0 0,-1 0 0,1-1 0,0 1 0,0-1 0,0 0 0,0 1 0,0-1 0,1 0 0,-1 0 0,0 0 0,0-1 0,0 1 0,1 0 0,-1 0 0,1-1 0,-1 1 0,1-1 0,0 0 0,-1 1 0,1-1 0,0 0 0,0 0 0,-1-3 0,-1 1 0,0 1 0,0-1 0,0 1 0,-1 0 0,1 0 0,-1 0 0,1 0 0,-1 1 0,0-1 0,-6-2 0,-49-18 0,26 11 0,-21-11 0,1-2 0,2-2 0,-85-60 0,117 73 0,1-1 0,0-1 0,2 0 0,0-2 0,0 1 0,2-2 0,0 0 0,1-1 0,1 0 0,1-1 0,1 0 0,-9-29 0,11 21 0,2 0 0,1 0 0,1-1 0,1 0 0,2 0 0,1 0 0,4-30 0,42-210 0,-31 199 0,14-70 0,29-151 0,-47 216 0,2-143 0,-14 194 0,-1 0 0,-1 0 0,-1 0 0,-2 1 0,0-1 0,-1 1 0,-2 1 0,0-1 0,-2 2 0,0-1 0,-2 1 0,0 1 0,-2 1 0,0 0 0,-25-26 0,20 27 0,-1-1 0,-1 2 0,0 1 0,-1 1 0,-1 1 0,-1 1 0,0 1 0,-1 1 0,0 1 0,-1 1 0,0 2 0,0 1 0,-40-6 0,45 10 0,-131-11 0,134 14 0,1 0 0,0 2 0,0 0 0,0 1 0,0 1 0,-24 7 0,-154 73 0,-23 7 0,186-79 0,-1-3 0,-1 0 0,1-3 0,-61 5 0,-343-9 0,215-4 0,120 2 0,-926-23 0,910 15 0,-54-2 0,-178-35 0,330 35 0,18 9 0,9 7 0,-6-6 0,3 3 0,-1 0 0,-1 0 0,1-1 0,0 1 0,-1 0 0,1 0 0,-1 0 0,0 1 0,0-1 0,0 0 0,-1 0 0,1 1 0,-1-1 0,1 0 0,-1 1 0,0-1 0,-1 0 0,1 0 0,0 1 0,-1-1 0,-1 5 0,-3 9 0,0 0 0,-14 28 0,14-35 0,-71 154-1365,66-144-5461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4.960"/>
    </inkml:context>
    <inkml:brush xml:id="br0">
      <inkml:brushProperty name="width" value="0.05" units="cm"/>
      <inkml:brushProperty name="height" value="0.05" units="cm"/>
      <inkml:brushProperty name="color" value="#FFFFFF"/>
    </inkml:brush>
  </inkml:definitions>
  <inkml:trace contextRef="#ctx0" brushRef="#br0">384 0 24575,'0'1'0,"0"-1"0,0 0 0,0 0 0,0 0 0,0 0 0,0 0 0,-1 0 0,1 0 0,0 0 0,0 0 0,0 1 0,0-1 0,0 0 0,0 0 0,0 0 0,0 0 0,0 0 0,0 0 0,0 1 0,0-1 0,0 0 0,0 0 0,0 0 0,0 0 0,0 0 0,0 0 0,0 1 0,0-1 0,0 0 0,0 0 0,0 0 0,0 0 0,0 0 0,0 0 0,1 0 0,-1 1 0,0-1 0,0 0 0,0 0 0,0 0 0,0 0 0,0 0 0,0 0 0,0 0 0,0 0 0,1 0 0,-1 0 0,0 0 0,0 0 0,0 0 0,0 0 0,0 1 0,0-1 0,1 0 0,-1 0 0,0 0 0,0 0 0,0 0 0,0 0 0,0 0 0,1-1 0,-19 14 0,-32 13 0,45-23 0,-92 44 0,-64 35 0,155-79 0,1 0 0,-1 1 0,1 0 0,0 0 0,0 1 0,-7 9 0,10-13 0,1 1 0,0 0 0,0 0 0,0 0 0,0 0 0,0 0 0,0 0 0,0 1 0,1-1 0,-1 0 0,1 0 0,0 0 0,0 1 0,-1-1 0,1 0 0,1 0 0,-1 1 0,0-1 0,1 0 0,-1 0 0,1 1 0,-1-1 0,2 3 0,5 8 0,1-1 0,0 0 0,1 0 0,0-1 0,18 19 0,0-1 0,-12-11 16,36 41-476,2-1-1,72 59 1,-86-87-6366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6.041"/>
    </inkml:context>
    <inkml:brush xml:id="br0">
      <inkml:brushProperty name="width" value="0.05" units="cm"/>
      <inkml:brushProperty name="height" value="0.05" units="cm"/>
      <inkml:brushProperty name="color" value="#FFFFFF"/>
    </inkml:brush>
  </inkml:definitions>
  <inkml:trace contextRef="#ctx0" brushRef="#br0">105 235 24575,'1'-5'0,"-1"1"0,1 0 0,0-1 0,1 1 0,-1 0 0,1-1 0,-1 1 0,1 0 0,1 0 0,-1 0 0,0 0 0,1 1 0,0-1 0,0 1 0,6-6 0,-8 9 0,-1 0 0,1 0 0,-1 0 0,1 0 0,-1 0 0,1 0 0,-1 0 0,0 0 0,1 0 0,-1 0 0,1 1 0,-1-1 0,1 0 0,-1 0 0,0 1 0,1-1 0,-1 0 0,1 0 0,-1 1 0,0-1 0,1 0 0,-1 1 0,0-1 0,0 1 0,1-1 0,-1 0 0,0 1 0,0-1 0,1 1 0,-1-1 0,0 1 0,0-1 0,0 1 0,0-1 0,0 1 0,0-1 0,0 1 0,0 0 0,4 22 0,-4-22 0,1 24 0,-1 0 0,-1 0 0,-6 38 0,-21 76 0,14-78 0,-18 78 0,-41 244 0,73-381 0,-1 9 0,0-1 0,0 1 0,1 0 0,2 10 0,-2-18 0,0-1 0,1 0 0,-1 1 0,1-1 0,0 0 0,0 1 0,-1-1 0,2 0 0,-1 0 0,0 0 0,0 0 0,1 0 0,-1 0 0,1 0 0,-1-1 0,1 1 0,0 0 0,0-1 0,0 1 0,0-1 0,0 0 0,0 0 0,3 2 0,3-1 0,-1 0 0,1 0 0,0-1 0,-1 0 0,1 0 0,0-1 0,0 0 0,11-2 0,66-14 0,-62 11 0,34-7 0,268-53 0,-231 50 0,140-3 0,-227 18 0,-2 1 0,-1-1 0,0-1 0,1 1 0,-1 0 0,1-1 0,5-2 0,-9 3 0,-1 0 0,1-1 0,0 1 0,-1-1 0,1 1 0,0-1 0,-1 1 0,1-1 0,-1 1 0,1-1 0,-1 0 0,1 1 0,-1-1 0,1 0 0,-1 1 0,0-1 0,1 0 0,-1 0 0,0 0 0,0 1 0,1-1 0,-1 0 0,0 0 0,0 1 0,0-1 0,0 0 0,0 0 0,0 0 0,0 1 0,0-1 0,-1 0 0,1 0 0,0 0 0,0 1 0,-1-1 0,1 0 0,0 0 0,-1 1 0,1-1 0,-1 0 0,0 0 0,-3-7 0,-5-10 0,0-1 0,1-1 0,0 0 0,2 0 0,1 0 0,-5-28 0,5-37 0,2 0 0,14-122 0,40-167 0,-50 370 0,1-2 0,-1-1 0,0 0 0,-1 1 0,0-1 0,0 0 0,-1-12 0,0 17 0,1 0 0,-1 1 0,0-1 0,0 0 0,0 1 0,0-1 0,0 1 0,0-1 0,0 1 0,0 0 0,0 0 0,-1-1 0,1 1 0,0 0 0,-1 0 0,1 0 0,-1 0 0,1 0 0,-1 1 0,0-1 0,1 0 0,-1 1 0,0-1 0,0 1 0,1 0 0,-1-1 0,0 1 0,0 0 0,1 0 0,-1 0 0,-2 1 0,-20 0 0,-1 1 0,1 2 0,-35 9 0,9-2 0,-25 4 0,-432 97 0,494-109 66,6-2-185,1 0 0,0 1-1,0 0 1,-1 0 0,1 0 0,0 0-1,1 1 1,-1 0 0,0 1-1,1-1 1,-10 9 0,11-2-6707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5:50:01.495"/>
    </inkml:context>
    <inkml:brush xml:id="br0">
      <inkml:brushProperty name="width" value="0.05" units="cm"/>
      <inkml:brushProperty name="height" value="0.05" units="cm"/>
      <inkml:brushProperty name="color" value="#FFFFFF"/>
    </inkml:brush>
  </inkml:definitions>
  <inkml:trace contextRef="#ctx0" brushRef="#br0">123 471 24575,'0'-5'0,"0"-13"0,-3 16 0,-3 9 0,-3 10 0,2 1 0,0-1 0,1 1 0,-6 29 0,4-15 0,-13 83 0,16-82 0,-1 0 0,-15 49 0,21-82 0,0 1 0,0-1 0,0 0 0,0 0 0,0 1 0,0-1 0,0 0 0,0 0 0,0 1 0,0-1 0,0 0 0,0 0 0,0 1 0,0-1 0,0 0 0,0 0 0,0 1 0,0-1 0,-1 0 0,1 0 0,0 0 0,0 1 0,0-1 0,0 0 0,-1 0 0,1 0 0,0 1 0,0-1 0,0 0 0,-1 0 0,1 0 0,0 0 0,0 0 0,-1 0 0,1 0 0,0 0 0,0 1 0,-1-1 0,1 0 0,0 0 0,0 0 0,-1 0 0,1 0 0,-3-14 0,1-25 0,2 37 0,1-46 0,3 0 0,1 0 0,2 0 0,3 1 0,2 0 0,1 0 0,3 1 0,2 1 0,1 1 0,46-74 0,-51 98 0,1 0 0,1 1 0,0 0 0,2 1 0,0 2 0,1-1 0,0 2 0,2 1 0,32-19 0,-39 26 0,1 1 0,0 0 0,0 1 0,0 0 0,0 1 0,30-3 0,-33 6 0,0 1 0,0 0 0,0 1 0,0 0 0,-1 1 0,1 0 0,-1 1 0,1 0 0,20 10 0,-26-11 0,0 1 0,-1 1 0,0-1 0,0 0 0,0 1 0,0 0 0,0 1 0,-1-1 0,0 1 0,0-1 0,0 1 0,-1 0 0,1 1 0,-1-1 0,0 1 0,-1-1 0,1 1 0,-1 0 0,0 0 0,-1 0 0,0 0 0,1 0 0,-2 0 0,1 0 0,-1 10 0,-1-3 0,0-1 0,0 0 0,-1 0 0,-1 1 0,0-1 0,-1-1 0,0 1 0,-1 0 0,0-1 0,-1 0 0,-14 20 0,3-10 0,0-1 0,-1 0 0,-29 22 0,-67 46 0,38-31 0,74-56 0,0 0 0,0 1 0,0-1 0,1 1 0,-1-1 0,1 1 0,-1 0 0,1 0 0,0 0 0,0 0 0,-2 2 0,3-3 0,0-1 0,0 1 0,0-1 0,0 0 0,0 1 0,0-1 0,0 1 0,0-1 0,0 0 0,0 1 0,0-1 0,0 1 0,0-1 0,0 0 0,1 1 0,-1-1 0,0 0 0,0 1 0,0-1 0,1 0 0,-1 1 0,0-1 0,1 1 0,15 6 0,85 10 0,19 4 0,-107-18 0,0 1 0,0 1 0,0 0 0,-1 0 0,0 1 0,20 13 0,-31-18 0,1 0 0,0 1 0,0-1 0,-1 0 0,1 0 0,-1 1 0,1-1 0,-1 1 0,0-1 0,1 1 0,-1 0 0,0-1 0,0 1 0,0 0 0,0 0 0,0 0 0,-1 0 0,1 0 0,-1 0 0,1 0 0,-1 0 0,0 0 0,1 0 0,-1 0 0,0 0 0,0 0 0,-1 0 0,1 0 0,0 0 0,-1 0 0,1 0 0,-1 0 0,0 0 0,1 0 0,-1 0 0,0 0 0,-1 1 0,-2 2 0,0 0 0,0 0 0,-1-1 0,1 0 0,-1 1 0,0-2 0,0 1 0,0-1 0,0 0 0,-1 0 0,-7 3 0,-11 3 0,-1-1 0,0-2 0,0 0 0,-46 3 0,23-6 0,-80-6 0,107 2-227,0-1-1,1-2 1,-1 0-1,1-1 1,-36-14-1,21 2-6598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6.763"/>
    </inkml:context>
    <inkml:brush xml:id="br0">
      <inkml:brushProperty name="width" value="0.05" units="cm"/>
      <inkml:brushProperty name="height" value="0.05" units="cm"/>
      <inkml:brushProperty name="color" value="#FFFFFF"/>
    </inkml:brush>
  </inkml:definitions>
  <inkml:trace contextRef="#ctx0" brushRef="#br0">54 160 24575,'-3'-3'0,"0"-1"0,0 1 0,1-1 0,0 0 0,-1 0 0,1 0 0,-2-7 0,-9-14 0,13 24 0,0 1 0,0 0 0,0 0 0,0-1 0,0 1 0,0 0 0,-1 0 0,1-1 0,0 1 0,0 0 0,0 0 0,-1 0 0,1-1 0,0 1 0,0 0 0,0 0 0,-1 0 0,1 0 0,0 0 0,0-1 0,-1 1 0,1 0 0,0 0 0,0 0 0,-1 0 0,1 0 0,0 0 0,-1 0 0,1 0 0,0 0 0,0 0 0,-1 0 0,1 0 0,0 0 0,-1 0 0,1 0 0,0 0 0,-6 12 0,3 16 0,1 386 0,4-356 0,21 325 0,-22-379 0,0 2 0,-1-1 0,2 1 0,-1 0 0,1 0 0,3 7 0,-5-12 0,1 0 0,-1 1 0,1-1 0,0 0 0,0 0 0,0 0 0,0 0 0,0 0 0,0 0 0,0-1 0,0 1 0,0 0 0,0 0 0,0-1 0,0 1 0,0 0 0,1-1 0,-1 1 0,0-1 0,1 0 0,-1 1 0,0-1 0,0 0 0,1 0 0,-1 0 0,0 0 0,1 0 0,-1 0 0,3-1 0,26-5 0,37-13 0,-4 2 0,93-18 0,138-37 0,-240 55 0,-1-2 0,-1-2 0,67-38 0,-112 55 0,0 0 0,0-1 0,0 0 0,-1 0 0,0 0 0,0-1 0,7-9 0,-11 14 0,-1-1 0,0 0 0,0 0 0,0 0 0,0 1 0,0-1 0,-1 0 0,1 0 0,-1 0 0,1 0 0,-1 0 0,1 0 0,-1 0 0,0 0 0,0 0 0,0-1 0,0 1 0,-1 0 0,1 0 0,0 0 0,-1 0 0,0 0 0,1 0 0,-1 0 0,0 1 0,0-1 0,0 0 0,0 0 0,0 0 0,0 1 0,-1-1 0,1 1 0,-4-3 0,-21-21 0,18 18 0,0 0 0,1-1 0,-12-14 0,16 18 0,1 0 0,0 0 0,0-1 0,0 1 0,0 0 0,1-1 0,0 1 0,0-1 0,0 1 0,0-1 0,1 0 0,0-5 0,3-20 0,1 1 0,1-1 0,1 1 0,2 0 0,14-32 0,-16 43 0,31-81 0,13-43 0,-49 140 0,-1 0 0,1 0 0,-1 0 0,1 0 0,-1 0 0,0 0 0,0 0 0,0 0 0,0 0 0,0 0 0,0 0 0,-1 0 0,1 0 0,-1 0 0,1 0 0,-1 0 0,0 0 0,0 0 0,0 1 0,-1-4 0,0 3 0,0 0 0,-1 0 0,1 0 0,0 1 0,-1-1 0,1 0 0,-1 1 0,1 0 0,-1-1 0,0 1 0,0 0 0,-4-1 0,-9 0 0,0-1 0,1 2 0,-1 0 0,-20 2 0,27 0 0,-25 0 0,1 2 0,-1 1 0,1 2 0,-35 11 0,47-11 0,0 2 0,0 1 0,1 1 0,0 0 0,0 2 0,1 0 0,-18 16 0,-62 57-1365,73-61-5461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7.042"/>
    </inkml:context>
    <inkml:brush xml:id="br0">
      <inkml:brushProperty name="width" value="0.05" units="cm"/>
      <inkml:brushProperty name="height" value="0.05" units="cm"/>
      <inkml:brushProperty name="color" value="#FFFFFF"/>
    </inkml:brush>
  </inkml:definitions>
  <inkml:trace contextRef="#ctx0" brushRef="#br0">727 1 24575,'-151'144'0,"57"-57"0,-352 353-1365,411-404-5461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7.343"/>
    </inkml:context>
    <inkml:brush xml:id="br0">
      <inkml:brushProperty name="width" value="0.05" units="cm"/>
      <inkml:brushProperty name="height" value="0.05" units="cm"/>
      <inkml:brushProperty name="color" value="#FFFFFF"/>
    </inkml:brush>
  </inkml:definitions>
  <inkml:trace contextRef="#ctx0" brushRef="#br0">840 1 24575,'-10'0'0,"0"2"0,0-1 0,0 1 0,0 1 0,0 0 0,1 0 0,-1 1 0,1 0 0,0 0 0,0 1 0,-9 7 0,-14 11 0,-43 40 0,57-47 0,-61 54 77,-141 120 161,158-141-1078,-114 67 0,123-86-5986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7.691"/>
    </inkml:context>
    <inkml:brush xml:id="br0">
      <inkml:brushProperty name="width" value="0.05" units="cm"/>
      <inkml:brushProperty name="height" value="0.05" units="cm"/>
      <inkml:brushProperty name="color" value="#FFFFFF"/>
    </inkml:brush>
  </inkml:definitions>
  <inkml:trace contextRef="#ctx0" brushRef="#br0">667 18 24575,'6'-3'0,"4"-1"0,5-2 0,-5 2 0,-9 5 0,-10 8 0,-14 9 0,-13 6 0,-14 9 0,-9 8 0,-10 5 0,-8 4 0,-2 2 0,-4 2 0,2 0 0,2-4 0,15-9-8191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37.931"/>
    </inkml:context>
    <inkml:brush xml:id="br0">
      <inkml:brushProperty name="width" value="0.05" units="cm"/>
      <inkml:brushProperty name="height" value="0.05" units="cm"/>
      <inkml:brushProperty name="color" value="#FFFFFF"/>
    </inkml:brush>
  </inkml:definitions>
  <inkml:trace contextRef="#ctx0" brushRef="#br0">891 1 24575,'-6'0'0,"-11"3"0,-14 6 0,-17 9 0,-18 9 0,-15 10 0,-12 9 0,-11 10 0,-8 9 0,-3 9 0,-3 7-674,19-11-6843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1.945"/>
    </inkml:context>
    <inkml:brush xml:id="br0">
      <inkml:brushProperty name="width" value="0.05" units="cm"/>
      <inkml:brushProperty name="height" value="0.05" units="cm"/>
      <inkml:brushProperty name="color" value="#FFFFFF"/>
    </inkml:brush>
  </inkml:definitions>
  <inkml:trace contextRef="#ctx0" brushRef="#br0">421 164 24575,'-1'-5'0,"1"0"0,0 0 0,1 1 0,-1-1 0,1 0 0,0 1 0,0-1 0,0 1 0,1-1 0,-1 1 0,1-1 0,0 1 0,0 0 0,5-6 0,-6 9 0,0 0 0,-1 0 0,1 0 0,0 0 0,0 0 0,-1-1 0,1 1 0,-1 0 0,1 0 0,-1 0 0,0-1 0,1 1 0,-1 0 0,0-1 0,0 1 0,0 0 0,0-1 0,0 1 0,0 0 0,-1-3 0,1 3 0,-1 0 0,1 0 0,-1 0 0,0 0 0,0 0 0,0 0 0,1 0 0,-1 1 0,0-1 0,0 0 0,0 0 0,0 1 0,0-1 0,-1 1 0,1-1 0,0 1 0,-2-1 0,-6-1 0,0 0 0,-1 0 0,1 1 0,-15 1 0,21 0 0,-23-1 0,-48 6 0,63-3 0,-1 0 0,0 1 0,1 1 0,0 0 0,-1 0 0,-13 9 0,12-6 0,1 1 0,0 1 0,0-1 0,1 2 0,1 0 0,-1 0 0,2 1 0,-1 0 0,1 1 0,1 0 0,0 0 0,1 1 0,0 0 0,1 0 0,1 1 0,0 0 0,1 0 0,0 0 0,1 0 0,1 0 0,0 1 0,1-1 0,0 21 0,1-29 0,1 1 0,0-1 0,0 1 0,0-1 0,0 0 0,1 0 0,0 1 0,0-1 0,1 0 0,0-1 0,0 1 0,0 0 0,1-1 0,0 0 0,4 5 0,-2-4 0,0 0 0,1-1 0,0 0 0,0-1 0,0 1 0,0-1 0,0 0 0,1-1 0,0 0 0,12 3 0,-3-2 0,0-1 0,0 0 0,0-2 0,1 0 0,-1-1 0,1-1 0,-1 0 0,0-1 0,0-1 0,27-8 0,-30 6 0,1 0 0,-1-1 0,-1-1 0,1 0 0,-1-1 0,-1 0 0,0-1 0,0-1 0,0 1 0,-1-2 0,-1 0 0,0 0 0,0-1 0,-1 0 0,-1-1 0,0 1 0,0-2 0,-1 1 0,-1-1 0,-1 0 0,0 0 0,0-1 0,3-22 0,-5 21 0,0-1 0,-1 1 0,-1-1 0,0 1 0,-3-30 0,1 41 0,0 0 0,0-1 0,0 1 0,-1 0 0,1 0 0,-1 0 0,-1 0 0,1 0 0,-1 0 0,1 1 0,-1-1 0,-1 1 0,1 0 0,-1 0 0,1 0 0,-1 0 0,0 1 0,0-1 0,-1 1 0,1 0 0,-8-3 0,0 1 0,0 0 0,-1 1 0,0 1 0,1 0 0,-1 1 0,0 1 0,0 0 0,-14 0 0,-104 12 0,110-9 0,1 2 0,0 0 0,0 1 0,1 1 0,-1 1 0,-25 12 0,40-16 0,0 0 0,0 1 0,0-1 0,0 1 0,1 0 0,0 0 0,0 0 0,0 0 0,0 1 0,1 0 0,-5 8 0,6-9 0,0 0 0,1 1 0,-1-1 0,1 1 0,0 0 0,1-1 0,-1 1 0,1 0 0,0 0 0,0-1 0,0 1 0,1 0 0,0 0 0,0-1 0,0 1 0,2 5 0,6 14 0,0-1 0,20 34 0,-23-46 0,1 0 0,0 0 0,0-1 0,1-1 0,1 1 0,0-1 0,10 8 0,-18-16 0,1 0 0,-1 0 0,1 0 0,-1 0 0,1 0 0,0 0 0,-1 0 0,1 0 0,0-1 0,0 1 0,0-1 0,-1 1 0,1-1 0,0 0 0,0 1 0,0-1 0,0 0 0,0 0 0,0-1 0,0 1 0,-1 0 0,1-1 0,4 0 0,-4-1 0,-1 1 0,1 0 0,0-1 0,-1 1 0,1-1 0,-1 0 0,1 1 0,-1-1 0,0 0 0,1 0 0,-1 0 0,0 0 0,0 0 0,-1 0 0,1 0 0,0 0 0,-1 0 0,1 0 0,-1-1 0,0-2 0,3-27 0,-5-60 0,1-5 0,1 94 0,0 1 0,0-1 0,1 0 0,-1 1 0,1-1 0,0 1 0,0-1 0,0 1 0,0-1 0,0 1 0,0 0 0,0-1 0,1 1 0,0 0 0,-1 0 0,1 0 0,0 0 0,0 0 0,2-2 0,0 2 0,0 0 0,0 0 0,0 0 0,0 1 0,0-1 0,0 1 0,0 0 0,1 0 0,-1 0 0,8 0 0,3 1 0,-1 1 0,0 0 0,0 1 0,0 1 0,0 0 0,17 6 0,-25-7 0,0 0 0,0 0 0,0 1 0,0 0 0,-1 0 0,1 1 0,-1-1 0,0 1 0,0 0 0,0 0 0,-1 1 0,1 0 0,-1-1 0,0 1 0,0 1 0,-1-1 0,0 1 0,0-1 0,0 1 0,0 0 0,-1 0 0,0 0 0,0 0 0,-1 0 0,0 1 0,0-1 0,0 0 0,-1 1 0,0-1 0,0 1 0,-1-1 0,1 0 0,-1 1 0,-1-1 0,1 0 0,-1 0 0,-3 7 0,0-2 0,0 1 0,-1-1 0,0 0 0,-1 0 0,0 0 0,-1-1 0,0-1 0,-1 1 0,0-1 0,0 0 0,-1-1 0,0 0 0,0-1 0,-1 0 0,-20 9 0,18-10 0,1-1 0,-1 0 0,0-1 0,0-1 0,0 0 0,0-1 0,0 0 0,-1-1 0,1 0 0,0-1 0,-1-1 0,1 0 0,0-1 0,-26-6 0,34 6 0,1 1 0,-1-1 0,0 0 0,1 0 0,0 0 0,-1-1 0,1 0 0,0 0 0,0 0 0,0 0 0,1 0 0,-1-1 0,1 0 0,0 1 0,0-1 0,0-1 0,0 1 0,1 0 0,0-1 0,-2-5 0,2 4 0,0 0 0,1-1 0,0 1 0,1-1 0,-1 0 0,1 1 0,0-1 0,1 1 0,0-1 0,0 1 0,0-1 0,1 1 0,0-1 0,5-9 0,-1 3 0,0 0 0,2 0 0,-1 1 0,2 0 0,0 1 0,0 0 0,1 0 0,0 1 0,1 0 0,0 1 0,0 0 0,1 1 0,0 0 0,1 1 0,0 0 0,0 1 0,0 0 0,1 2 0,0-1 0,0 1 0,0 1 0,0 1 0,0 0 0,1 1 0,24 1 0,-33 0 0,0 1 0,0 0 0,0 0 0,0 1 0,0-1 0,0 1 0,0 1 0,0-1 0,0 1 0,-1 0 0,0 0 0,1 1 0,-1 0 0,0 0 0,-1 0 0,5 5 0,-6-6 0,-1 1 0,1-1 0,-1 1 0,0-1 0,0 1 0,-1 0 0,1 0 0,-1 0 0,0 0 0,0 0 0,0 0 0,0 0 0,-1 0 0,0 0 0,0 0 0,0 1 0,0-1 0,0 0 0,-1 0 0,0 0 0,0 0 0,0 0 0,0 0 0,-4 7 0,-1-1 0,0 1 0,-1-1 0,0 0 0,-1 0 0,0-1 0,0 0 0,-1-1 0,0 1 0,-1-2 0,0 1 0,0-2 0,-18 11 0,2-4 0,0-2 0,-1 0 0,0-2 0,-36 8 0,51-14 0,0-1 0,-1 0 0,1-1 0,0 0 0,0-1 0,-1-1 0,-19-3 0,29 4 0,0-1 0,0 1 0,0-1 0,0 0 0,1 0 0,-1 0 0,0-1 0,1 1 0,-1-1 0,1 1 0,-1-1 0,1 0 0,0 0 0,0 0 0,0 0 0,0 0 0,0 0 0,0-1 0,0 1 0,1 0 0,-1-1 0,1 0 0,0 1 0,0-1 0,0 0 0,0 0 0,0 0 0,1 1 0,-1-1 0,1 0 0,0 0 0,0 0 0,0 0 0,0 0 0,0 0 0,1 0 0,0-3 0,1-5 0,1 1 0,0-1 0,1 1 0,0 0 0,1 0 0,0 0 0,1 0 0,0 1 0,7-10 0,-2 6 0,0 1 0,0 0 0,1 0 0,1 1 0,18-13 0,-22 18 0,0 1 0,1 0 0,-1 0 0,1 1 0,0 0 0,0 1 0,0 0 0,1 1 0,-1 0 0,1 0 0,-1 1 0,12 1 0,-16 0 0,0 0 0,0 1 0,0 0 0,0 0 0,0 1 0,-1-1 0,1 1 0,-1 1 0,1-1 0,-1 1 0,1 0 0,-1 0 0,0 0 0,-1 1 0,1 0 0,-1 0 0,1 0 0,-1 1 0,0-1 0,-1 1 0,1 0 0,4 9 0,-5-10 0,-1 1 0,0 0 0,0 0 0,0 1 0,-1-1 0,0 0 0,0 0 0,0 1 0,-1-1 0,0 1 0,0-1 0,0 1 0,0-1 0,-3 9 0,1-6 0,0 1 0,-1-1 0,-1 0 0,1 0 0,-1 0 0,-1-1 0,1 1 0,-10 10 0,6-8 0,0-1 0,0-1 0,-1 0 0,0 0 0,0 0 0,-1-1 0,0-1 0,-1 0 0,1 0 0,-1-1 0,0 0 0,0-1 0,-19 5 0,28-9 0,0 1 0,0-1 0,0 0 0,0 0 0,-1 0 0,1 0 0,0 0 0,0 0 0,0 0 0,0-1 0,0 1 0,0-1 0,0 0 0,0 1 0,0-1 0,0 0 0,0 0 0,0 0 0,0 0 0,0-1 0,-2-2 0,1 1 0,1 0 0,1 1 0,-1-1 0,0-1 0,1 1 0,0 0 0,-1 0 0,1 0 0,1-1 0,-1 1 0,0-1 0,0-4 0,1-8 0,0 0 0,1 0 0,1-1 0,6-25 0,-7 34 0,0 1 0,1-1 0,1 1 0,-1 0 0,1 0 0,0 0 0,1 0 0,-1 1 0,1-1 0,9-10 0,-13 17 0,1 0 0,-1-1 0,0 1 0,1-1 0,-1 1 0,1 0 0,-1-1 0,1 1 0,-1 0 0,0 0 0,1-1 0,-1 1 0,1 0 0,-1 0 0,1 0 0,-1 0 0,1 0 0,0-1 0,-1 1 0,1 0 0,-1 0 0,1 0 0,-1 0 0,1 1 0,-1-1 0,1 0 0,-1 0 0,1 0 0,-1 0 0,1 0 0,-1 1 0,1-1 0,-1 0 0,1 0 0,-1 1 0,0-1 0,1 0 0,-1 1 0,1-1 0,-1 0 0,0 1 0,1-1 0,-1 1 0,0-1 0,1 1 0,-1-1 0,0 1 0,0-1 0,0 1 0,1-1 0,-1 1 0,0-1 0,0 1 0,0-1 0,0 1 0,0-1 0,0 1 0,1 4 0,0-1 0,-1 0 0,1 0 0,-1 0 0,-1 8 0,-2 6-1365,-1-1-5461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2.610"/>
    </inkml:context>
    <inkml:brush xml:id="br0">
      <inkml:brushProperty name="width" value="0.05" units="cm"/>
      <inkml:brushProperty name="height" value="0.05" units="cm"/>
      <inkml:brushProperty name="color" value="#FFFFFF"/>
    </inkml:brush>
  </inkml:definitions>
  <inkml:trace contextRef="#ctx0" brushRef="#br0">391 121 24575,'-8'-8'0,"1"-2"0,-1 1 0,-7-14 0,11 15 0,-1 1 0,-1-1 0,1 1 0,-1 0 0,0 1 0,-9-8 0,12 12 0,0 0 0,0 1 0,0-1 0,1 1 0,-1 0 0,-1 0 0,1 0 0,0 0 0,0 1 0,0-1 0,0 1 0,0 0 0,-1 0 0,1 0 0,0 0 0,0 0 0,0 1 0,-1 0 0,1-1 0,0 1 0,0 0 0,-4 2 0,-4 2 0,0 1 0,1 0 0,-1 1 0,1-1 0,0 2 0,1 0 0,0 0 0,-13 15 0,6-4 0,1 0 0,1 2 0,-15 26 0,20-31 0,1 1 0,1 0 0,1 0 0,0 1 0,1-1 0,1 1 0,0 1 0,2-1 0,0 0 0,1 27 0,1-36 0,1-1 0,0 1 0,1-1 0,-1 1 0,2-1 0,-1 0 0,1 0 0,0 0 0,1 0 0,0-1 0,0 1 0,0-1 0,1 0 0,0 0 0,1-1 0,0 0 0,0 1 0,0-2 0,0 1 0,1-1 0,0 0 0,0 0 0,0-1 0,15 6 0,-10-6 0,1 0 0,-1-1 0,1 0 0,0-1 0,0-1 0,0 0 0,0 0 0,0-1 0,0-1 0,0-1 0,0 1 0,0-2 0,-1 0 0,1-1 0,-1 0 0,1 0 0,18-12 0,-14 8 0,-2-1 0,1-1 0,-1 0 0,-1-1 0,0 0 0,0-2 0,-1 1 0,-1-2 0,0 0 0,-1 0 0,0-1 0,10-20 0,-16 25 0,-1 0 0,0 0 0,-1 0 0,0 0 0,0 0 0,-1-1 0,-1 0 0,0 1 0,0-1 0,-1 0 0,0 1 0,-1-1 0,0 0 0,-1 1 0,-3-14 0,2 16 0,0 0 0,0 0 0,-1 0 0,0 1 0,0-1 0,0 1 0,-1 0 0,0 0 0,-1 1 0,0 0 0,0 0 0,0 0 0,0 0 0,-1 1 0,0 0 0,0 1 0,-1-1 0,1 2 0,-13-6 0,10 6-136,-1-1-1,0 2 1,0 0-1,0 0 1,0 1-1,0 0 1,0 1-1,0 0 0,-17 3 1,-11 5-6690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3.218"/>
    </inkml:context>
    <inkml:brush xml:id="br0">
      <inkml:brushProperty name="width" value="0.05" units="cm"/>
      <inkml:brushProperty name="height" value="0.05" units="cm"/>
      <inkml:brushProperty name="color" value="#FFFFFF"/>
    </inkml:brush>
  </inkml:definitions>
  <inkml:trace contextRef="#ctx0" brushRef="#br0">247 48 24575,'-1'-2'0,"1"-1"0,-1 1 0,1 0 0,-1-1 0,0 1 0,0 0 0,0 0 0,0 0 0,-1 0 0,1 0 0,0 0 0,-1 0 0,1 0 0,-1 0 0,0 1 0,0-1 0,1 1 0,-1-1 0,0 1 0,0 0 0,0 0 0,-1 0 0,1 0 0,0 0 0,0 0 0,-1 0 0,1 1 0,0-1 0,-3 1 0,2 1 0,0 0 0,0 0 0,0 1 0,0-1 0,0 1 0,0 0 0,0 0 0,0 0 0,1 0 0,-1 0 0,1 0 0,0 1 0,0-1 0,-1 1 0,2 0 0,-1 0 0,-3 5 0,-2 7 0,-1 1 0,-4 18 0,9-27 0,-53 189 0,-4 11 0,60-206 0,0-1 0,0 1 0,0-1 0,-1 1 0,1-1 0,0 1 0,0-1 0,0 1 0,0 0 0,0-1 0,0 1 0,0-1 0,0 1 0,0 0 0,0-1 0,0 1 0,0-1 0,0 1 0,1-1 0,-1 1 0,0 0 0,0-1 0,1 1 0,-1-1 0,0 1 0,1-1 0,-1 1 0,0-1 0,1 0 0,0 2 0,1-2 0,-1 1 0,1 0 0,-1 0 0,1-1 0,0 1 0,0-1 0,-1 0 0,1 1 0,0-1 0,3 0 0,7 0 0,1-1 0,17-3 0,-23 2 0,204-13 0,-135 12 0,-74 3 0,8 0 0,-1-1 0,1 0 0,-1 0 0,14-5 0,-21 6 0,0-1 0,0 0 0,0 0 0,0 0 0,0 0 0,-1 0 0,1 0 0,0 0 0,-1-1 0,1 1 0,0 0 0,-1-1 0,0 0 0,1 1 0,-1-1 0,0 0 0,0 0 0,0 1 0,0-1 0,0 0 0,0 0 0,0 0 0,-1 0 0,1 0 0,-1-4 0,1-3 0,-1 0 0,0-1 0,-1 1 0,0 0 0,-1-1 0,0 1 0,0 0 0,-1 0 0,-4-9 0,-40-78 0,36 75 0,-54-120 0,62 135-1365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3.642"/>
    </inkml:context>
    <inkml:brush xml:id="br0">
      <inkml:brushProperty name="width" value="0.05" units="cm"/>
      <inkml:brushProperty name="height" value="0.05" units="cm"/>
      <inkml:brushProperty name="color" value="#FFFFFF"/>
    </inkml:brush>
  </inkml:definitions>
  <inkml:trace contextRef="#ctx0" brushRef="#br0">1 1 24575,'1'4'0,"1"1"0,0-1 0,0 0 0,0 0 0,1 0 0,0-1 0,-1 1 0,1-1 0,0 1 0,7 4 0,-7-4 0,2 0 18,0 0 0,0 0 0,0 0 0,1-1 0,-1 0 0,1 0 0,0 0 0,0-1 0,0 0 0,1 0 0,-1 0 0,0-1 0,1 0 0,-1 0 0,1 0 0,-1-1 0,1 0 0,7-1 0,-8 0-113,1 0 0,-1 0 0,1 0 0,-1-1 1,1 0-1,-1 0 0,0 0 0,0-1 0,0 0 0,0-1 1,0 1-1,-1-1 0,0 0 0,1 0 0,-1-1 1,-1 1-1,8-10 0,-5 2-6731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30T06:25:43.847"/>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4/30/2025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4/30/2025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4/30/2025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4.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15.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21.jpeg"/><Relationship Id="rId3" Type="http://schemas.openxmlformats.org/officeDocument/2006/relationships/image" Target="../media/image216.jpeg"/><Relationship Id="rId7" Type="http://schemas.openxmlformats.org/officeDocument/2006/relationships/image" Target="../media/image2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19.tiff"/><Relationship Id="rId5" Type="http://schemas.openxmlformats.org/officeDocument/2006/relationships/image" Target="../media/image218.tiff"/><Relationship Id="rId4" Type="http://schemas.openxmlformats.org/officeDocument/2006/relationships/image" Target="../media/image217.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image" Target="../media/image153.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324" Type="http://schemas.openxmlformats.org/officeDocument/2006/relationships/customXml" Target="../ink/ink163.xml"/><Relationship Id="rId366" Type="http://schemas.openxmlformats.org/officeDocument/2006/relationships/customXml" Target="../ink/ink184.xml"/><Relationship Id="rId170" Type="http://schemas.openxmlformats.org/officeDocument/2006/relationships/customXml" Target="../ink/ink85.xml"/><Relationship Id="rId226" Type="http://schemas.openxmlformats.org/officeDocument/2006/relationships/image" Target="../media/image117.png"/><Relationship Id="rId268" Type="http://schemas.openxmlformats.org/officeDocument/2006/relationships/customXml" Target="../ink/ink135.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1.png"/><Relationship Id="rId377" Type="http://schemas.openxmlformats.org/officeDocument/2006/relationships/image" Target="../media/image192.png"/><Relationship Id="rId5" Type="http://schemas.openxmlformats.org/officeDocument/2006/relationships/image" Target="../media/image7.png"/><Relationship Id="rId181" Type="http://schemas.openxmlformats.org/officeDocument/2006/relationships/image" Target="../media/image95.png"/><Relationship Id="rId237" Type="http://schemas.openxmlformats.org/officeDocument/2006/relationships/image" Target="../media/image122.png"/><Relationship Id="rId279" Type="http://schemas.openxmlformats.org/officeDocument/2006/relationships/image" Target="../media/image143.png"/><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customXml" Target="../ink/ink146.xml"/><Relationship Id="rId304" Type="http://schemas.openxmlformats.org/officeDocument/2006/relationships/customXml" Target="../ink/ink153.xml"/><Relationship Id="rId346" Type="http://schemas.openxmlformats.org/officeDocument/2006/relationships/customXml" Target="../ink/ink174.xml"/><Relationship Id="rId388" Type="http://schemas.openxmlformats.org/officeDocument/2006/relationships/customXml" Target="../ink/ink195.xml"/><Relationship Id="rId85" Type="http://schemas.openxmlformats.org/officeDocument/2006/relationships/image" Target="../media/image47.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image" Target="../media/image107.png"/><Relationship Id="rId248" Type="http://schemas.openxmlformats.org/officeDocument/2006/relationships/customXml" Target="../ink/ink125.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1.png"/><Relationship Id="rId357" Type="http://schemas.openxmlformats.org/officeDocument/2006/relationships/image" Target="../media/image182.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5.png"/><Relationship Id="rId217" Type="http://schemas.openxmlformats.org/officeDocument/2006/relationships/customXml" Target="../ink/ink109.xml"/><Relationship Id="rId399" Type="http://schemas.openxmlformats.org/officeDocument/2006/relationships/image" Target="../media/image203.png"/><Relationship Id="rId259" Type="http://schemas.openxmlformats.org/officeDocument/2006/relationships/image" Target="../media/image133.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6.xml"/><Relationship Id="rId326" Type="http://schemas.openxmlformats.org/officeDocument/2006/relationships/customXml" Target="../ink/ink164.xml"/><Relationship Id="rId65" Type="http://schemas.openxmlformats.org/officeDocument/2006/relationships/image" Target="../media/image37.png"/><Relationship Id="rId130" Type="http://schemas.openxmlformats.org/officeDocument/2006/relationships/customXml" Target="../ink/ink65.xml"/><Relationship Id="rId368" Type="http://schemas.openxmlformats.org/officeDocument/2006/relationships/customXml" Target="../ink/ink185.xml"/><Relationship Id="rId172" Type="http://schemas.openxmlformats.org/officeDocument/2006/relationships/customXml" Target="../ink/ink86.xml"/><Relationship Id="rId228" Type="http://schemas.openxmlformats.org/officeDocument/2006/relationships/customXml" Target="../ink/ink115.xml"/><Relationship Id="rId281" Type="http://schemas.openxmlformats.org/officeDocument/2006/relationships/image" Target="../media/image144.png"/><Relationship Id="rId337" Type="http://schemas.openxmlformats.org/officeDocument/2006/relationships/image" Target="../media/image172.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5.png"/><Relationship Id="rId379" Type="http://schemas.openxmlformats.org/officeDocument/2006/relationships/image" Target="../media/image193.png"/><Relationship Id="rId7" Type="http://schemas.openxmlformats.org/officeDocument/2006/relationships/image" Target="../media/image8.png"/><Relationship Id="rId183" Type="http://schemas.openxmlformats.org/officeDocument/2006/relationships/image" Target="../media/image96.png"/><Relationship Id="rId239" Type="http://schemas.openxmlformats.org/officeDocument/2006/relationships/image" Target="../media/image123.png"/><Relationship Id="rId390" Type="http://schemas.openxmlformats.org/officeDocument/2006/relationships/customXml" Target="../ink/ink196.xml"/><Relationship Id="rId250" Type="http://schemas.openxmlformats.org/officeDocument/2006/relationships/customXml" Target="../ink/ink126.xml"/><Relationship Id="rId292" Type="http://schemas.openxmlformats.org/officeDocument/2006/relationships/customXml" Target="../ink/ink147.xml"/><Relationship Id="rId306" Type="http://schemas.openxmlformats.org/officeDocument/2006/relationships/customXml" Target="../ink/ink154.xml"/><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5.xml"/><Relationship Id="rId348" Type="http://schemas.openxmlformats.org/officeDocument/2006/relationships/customXml" Target="../ink/ink175.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image" Target="../media/image108.png"/><Relationship Id="rId261" Type="http://schemas.openxmlformats.org/officeDocument/2006/relationships/image" Target="../media/image134.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2.png"/><Relationship Id="rId359" Type="http://schemas.openxmlformats.org/officeDocument/2006/relationships/image" Target="../media/image183.png"/><Relationship Id="rId98" Type="http://schemas.openxmlformats.org/officeDocument/2006/relationships/customXml" Target="../ink/ink49.xml"/><Relationship Id="rId121" Type="http://schemas.openxmlformats.org/officeDocument/2006/relationships/image" Target="../media/image65.png"/><Relationship Id="rId163" Type="http://schemas.openxmlformats.org/officeDocument/2006/relationships/image" Target="../media/image86.png"/><Relationship Id="rId219" Type="http://schemas.openxmlformats.org/officeDocument/2006/relationships/customXml" Target="../ink/ink110.xml"/><Relationship Id="rId370" Type="http://schemas.openxmlformats.org/officeDocument/2006/relationships/customXml" Target="../ink/ink186.xml"/><Relationship Id="rId230" Type="http://schemas.openxmlformats.org/officeDocument/2006/relationships/customXml" Target="../ink/ink116.xml"/><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customXml" Target="../ink/ink137.xml"/><Relationship Id="rId328" Type="http://schemas.openxmlformats.org/officeDocument/2006/relationships/customXml" Target="../ink/ink165.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4.png"/><Relationship Id="rId241" Type="http://schemas.openxmlformats.org/officeDocument/2006/relationships/image" Target="../media/image124.png"/><Relationship Id="rId36" Type="http://schemas.openxmlformats.org/officeDocument/2006/relationships/customXml" Target="../ink/ink18.xml"/><Relationship Id="rId283" Type="http://schemas.openxmlformats.org/officeDocument/2006/relationships/image" Target="../media/image145.png"/><Relationship Id="rId339" Type="http://schemas.openxmlformats.org/officeDocument/2006/relationships/image" Target="../media/image173.png"/><Relationship Id="rId78" Type="http://schemas.openxmlformats.org/officeDocument/2006/relationships/customXml" Target="../ink/ink39.xml"/><Relationship Id="rId101" Type="http://schemas.openxmlformats.org/officeDocument/2006/relationships/image" Target="../media/image55.png"/><Relationship Id="rId143" Type="http://schemas.openxmlformats.org/officeDocument/2006/relationships/image" Target="../media/image76.png"/><Relationship Id="rId185" Type="http://schemas.openxmlformats.org/officeDocument/2006/relationships/image" Target="../media/image97.png"/><Relationship Id="rId350" Type="http://schemas.openxmlformats.org/officeDocument/2006/relationships/customXml" Target="../ink/ink176.xml"/><Relationship Id="rId9" Type="http://schemas.openxmlformats.org/officeDocument/2006/relationships/image" Target="../media/image9.png"/><Relationship Id="rId210" Type="http://schemas.openxmlformats.org/officeDocument/2006/relationships/image" Target="../media/image109.png"/><Relationship Id="rId392" Type="http://schemas.openxmlformats.org/officeDocument/2006/relationships/customXml" Target="../ink/ink197.xml"/><Relationship Id="rId252" Type="http://schemas.openxmlformats.org/officeDocument/2006/relationships/customXml" Target="../ink/ink127.xml"/><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28.png"/><Relationship Id="rId89" Type="http://schemas.openxmlformats.org/officeDocument/2006/relationships/image" Target="../media/image49.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4.png"/><Relationship Id="rId196" Type="http://schemas.openxmlformats.org/officeDocument/2006/relationships/customXml" Target="../ink/ink98.xml"/><Relationship Id="rId16" Type="http://schemas.openxmlformats.org/officeDocument/2006/relationships/customXml" Target="../ink/ink8.xml"/><Relationship Id="rId221" Type="http://schemas.openxmlformats.org/officeDocument/2006/relationships/customXml" Target="../ink/ink111.xml"/><Relationship Id="rId263" Type="http://schemas.openxmlformats.org/officeDocument/2006/relationships/image" Target="../media/image135.png"/><Relationship Id="rId319" Type="http://schemas.openxmlformats.org/officeDocument/2006/relationships/image" Target="../media/image163.png"/><Relationship Id="rId58" Type="http://schemas.openxmlformats.org/officeDocument/2006/relationships/customXml" Target="../ink/ink29.xml"/><Relationship Id="rId123" Type="http://schemas.openxmlformats.org/officeDocument/2006/relationships/image" Target="../media/image66.png"/><Relationship Id="rId330" Type="http://schemas.openxmlformats.org/officeDocument/2006/relationships/customXml" Target="../ink/ink166.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351" Type="http://schemas.openxmlformats.org/officeDocument/2006/relationships/image" Target="../media/image179.png"/><Relationship Id="rId372" Type="http://schemas.openxmlformats.org/officeDocument/2006/relationships/customXml" Target="../ink/ink187.xml"/><Relationship Id="rId393" Type="http://schemas.openxmlformats.org/officeDocument/2006/relationships/image" Target="../media/image200.png"/><Relationship Id="rId211" Type="http://schemas.openxmlformats.org/officeDocument/2006/relationships/customXml" Target="../ink/ink106.xml"/><Relationship Id="rId232" Type="http://schemas.openxmlformats.org/officeDocument/2006/relationships/customXml" Target="../ink/ink117.xml"/><Relationship Id="rId253" Type="http://schemas.openxmlformats.org/officeDocument/2006/relationships/image" Target="../media/image130.png"/><Relationship Id="rId274" Type="http://schemas.openxmlformats.org/officeDocument/2006/relationships/customXml" Target="../ink/ink138.xml"/><Relationship Id="rId295" Type="http://schemas.openxmlformats.org/officeDocument/2006/relationships/image" Target="../media/image151.png"/><Relationship Id="rId309" Type="http://schemas.openxmlformats.org/officeDocument/2006/relationships/image" Target="../media/image158.png"/><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320" Type="http://schemas.openxmlformats.org/officeDocument/2006/relationships/customXml" Target="../ink/ink161.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341" Type="http://schemas.openxmlformats.org/officeDocument/2006/relationships/image" Target="../media/image174.png"/><Relationship Id="rId362" Type="http://schemas.openxmlformats.org/officeDocument/2006/relationships/customXml" Target="../ink/ink182.xml"/><Relationship Id="rId383" Type="http://schemas.openxmlformats.org/officeDocument/2006/relationships/image" Target="../media/image195.png"/><Relationship Id="rId201" Type="http://schemas.openxmlformats.org/officeDocument/2006/relationships/customXml" Target="../ink/ink101.xml"/><Relationship Id="rId222" Type="http://schemas.openxmlformats.org/officeDocument/2006/relationships/image" Target="../media/image115.png"/><Relationship Id="rId243" Type="http://schemas.openxmlformats.org/officeDocument/2006/relationships/image" Target="../media/image125.png"/><Relationship Id="rId264" Type="http://schemas.openxmlformats.org/officeDocument/2006/relationships/customXml" Target="../ink/ink133.xml"/><Relationship Id="rId285" Type="http://schemas.openxmlformats.org/officeDocument/2006/relationships/image" Target="../media/image146.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310" Type="http://schemas.openxmlformats.org/officeDocument/2006/relationships/customXml" Target="../ink/ink156.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331" Type="http://schemas.openxmlformats.org/officeDocument/2006/relationships/image" Target="../media/image169.png"/><Relationship Id="rId352" Type="http://schemas.openxmlformats.org/officeDocument/2006/relationships/customXml" Target="../ink/ink177.xml"/><Relationship Id="rId373" Type="http://schemas.openxmlformats.org/officeDocument/2006/relationships/image" Target="../media/image190.png"/><Relationship Id="rId394" Type="http://schemas.openxmlformats.org/officeDocument/2006/relationships/customXml" Target="../ink/ink198.xml"/><Relationship Id="rId1" Type="http://schemas.openxmlformats.org/officeDocument/2006/relationships/slideLayout" Target="../slideLayouts/slideLayout2.xml"/><Relationship Id="rId212" Type="http://schemas.openxmlformats.org/officeDocument/2006/relationships/image" Target="../media/image110.png"/><Relationship Id="rId233" Type="http://schemas.openxmlformats.org/officeDocument/2006/relationships/image" Target="../media/image120.png"/><Relationship Id="rId254" Type="http://schemas.openxmlformats.org/officeDocument/2006/relationships/customXml" Target="../ink/ink128.xml"/><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275" Type="http://schemas.openxmlformats.org/officeDocument/2006/relationships/image" Target="../media/image141.png"/><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321" Type="http://schemas.openxmlformats.org/officeDocument/2006/relationships/image" Target="../media/image164.png"/><Relationship Id="rId342" Type="http://schemas.openxmlformats.org/officeDocument/2006/relationships/customXml" Target="../ink/ink172.xml"/><Relationship Id="rId363" Type="http://schemas.openxmlformats.org/officeDocument/2006/relationships/image" Target="../media/image185.png"/><Relationship Id="rId384" Type="http://schemas.openxmlformats.org/officeDocument/2006/relationships/customXml" Target="../ink/ink193.xml"/><Relationship Id="rId202" Type="http://schemas.openxmlformats.org/officeDocument/2006/relationships/image" Target="../media/image105.png"/><Relationship Id="rId223" Type="http://schemas.openxmlformats.org/officeDocument/2006/relationships/customXml" Target="../ink/ink112.xml"/><Relationship Id="rId244" Type="http://schemas.openxmlformats.org/officeDocument/2006/relationships/customXml" Target="../ink/ink123.xml"/><Relationship Id="rId18" Type="http://schemas.openxmlformats.org/officeDocument/2006/relationships/customXml" Target="../ink/ink9.xml"/><Relationship Id="rId39" Type="http://schemas.openxmlformats.org/officeDocument/2006/relationships/image" Target="../media/image24.png"/><Relationship Id="rId265" Type="http://schemas.openxmlformats.org/officeDocument/2006/relationships/image" Target="../media/image136.png"/><Relationship Id="rId286" Type="http://schemas.openxmlformats.org/officeDocument/2006/relationships/customXml" Target="../ink/ink144.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311" Type="http://schemas.openxmlformats.org/officeDocument/2006/relationships/image" Target="../media/image159.png"/><Relationship Id="rId332" Type="http://schemas.openxmlformats.org/officeDocument/2006/relationships/customXml" Target="../ink/ink167.xml"/><Relationship Id="rId353" Type="http://schemas.openxmlformats.org/officeDocument/2006/relationships/image" Target="../media/image180.png"/><Relationship Id="rId374" Type="http://schemas.openxmlformats.org/officeDocument/2006/relationships/customXml" Target="../ink/ink188.xml"/><Relationship Id="rId395" Type="http://schemas.openxmlformats.org/officeDocument/2006/relationships/image" Target="../media/image201.png"/><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customXml" Target="../ink/ink107.xml"/><Relationship Id="rId234" Type="http://schemas.openxmlformats.org/officeDocument/2006/relationships/customXml" Target="../ink/ink118.xml"/><Relationship Id="rId2" Type="http://schemas.openxmlformats.org/officeDocument/2006/relationships/customXml" Target="../ink/ink1.xml"/><Relationship Id="rId29" Type="http://schemas.openxmlformats.org/officeDocument/2006/relationships/image" Target="../media/image19.png"/><Relationship Id="rId255" Type="http://schemas.openxmlformats.org/officeDocument/2006/relationships/image" Target="../media/image131.png"/><Relationship Id="rId276" Type="http://schemas.openxmlformats.org/officeDocument/2006/relationships/customXml" Target="../ink/ink139.xml"/><Relationship Id="rId297" Type="http://schemas.openxmlformats.org/officeDocument/2006/relationships/image" Target="../media/image152.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301" Type="http://schemas.openxmlformats.org/officeDocument/2006/relationships/image" Target="../media/image154.png"/><Relationship Id="rId322" Type="http://schemas.openxmlformats.org/officeDocument/2006/relationships/customXml" Target="../ink/ink162.xml"/><Relationship Id="rId343" Type="http://schemas.openxmlformats.org/officeDocument/2006/relationships/image" Target="../media/image175.png"/><Relationship Id="rId364" Type="http://schemas.openxmlformats.org/officeDocument/2006/relationships/customXml" Target="../ink/ink183.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customXml" Target="../ink/ink102.xml"/><Relationship Id="rId385" Type="http://schemas.openxmlformats.org/officeDocument/2006/relationships/image" Target="../media/image196.png"/><Relationship Id="rId19" Type="http://schemas.openxmlformats.org/officeDocument/2006/relationships/image" Target="../media/image14.png"/><Relationship Id="rId224" Type="http://schemas.openxmlformats.org/officeDocument/2006/relationships/image" Target="../media/image116.png"/><Relationship Id="rId245" Type="http://schemas.openxmlformats.org/officeDocument/2006/relationships/image" Target="../media/image126.png"/><Relationship Id="rId266" Type="http://schemas.openxmlformats.org/officeDocument/2006/relationships/customXml" Target="../ink/ink134.xml"/><Relationship Id="rId287" Type="http://schemas.openxmlformats.org/officeDocument/2006/relationships/image" Target="../media/image147.png"/><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312" Type="http://schemas.openxmlformats.org/officeDocument/2006/relationships/customXml" Target="../ink/ink157.xml"/><Relationship Id="rId333" Type="http://schemas.openxmlformats.org/officeDocument/2006/relationships/image" Target="../media/image170.png"/><Relationship Id="rId354" Type="http://schemas.openxmlformats.org/officeDocument/2006/relationships/customXml" Target="../ink/ink178.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image" Target="../media/image99.png"/><Relationship Id="rId375" Type="http://schemas.openxmlformats.org/officeDocument/2006/relationships/image" Target="../media/image191.png"/><Relationship Id="rId396" Type="http://schemas.openxmlformats.org/officeDocument/2006/relationships/customXml" Target="../ink/ink199.xml"/><Relationship Id="rId3" Type="http://schemas.openxmlformats.org/officeDocument/2006/relationships/image" Target="../media/image6.png"/><Relationship Id="rId214" Type="http://schemas.openxmlformats.org/officeDocument/2006/relationships/image" Target="../media/image111.png"/><Relationship Id="rId235" Type="http://schemas.openxmlformats.org/officeDocument/2006/relationships/image" Target="../media/image121.png"/><Relationship Id="rId256" Type="http://schemas.openxmlformats.org/officeDocument/2006/relationships/customXml" Target="../ink/ink129.xml"/><Relationship Id="rId277" Type="http://schemas.openxmlformats.org/officeDocument/2006/relationships/image" Target="../media/image142.png"/><Relationship Id="rId298" Type="http://schemas.openxmlformats.org/officeDocument/2006/relationships/customXml" Target="../ink/ink150.xml"/><Relationship Id="rId400" Type="http://schemas.openxmlformats.org/officeDocument/2006/relationships/customXml" Target="../ink/ink201.xml"/><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302" Type="http://schemas.openxmlformats.org/officeDocument/2006/relationships/customXml" Target="../ink/ink152.xml"/><Relationship Id="rId323" Type="http://schemas.openxmlformats.org/officeDocument/2006/relationships/image" Target="../media/image165.png"/><Relationship Id="rId344" Type="http://schemas.openxmlformats.org/officeDocument/2006/relationships/customXml" Target="../ink/ink173.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image" Target="../media/image94.png"/><Relationship Id="rId365" Type="http://schemas.openxmlformats.org/officeDocument/2006/relationships/image" Target="../media/image186.png"/><Relationship Id="rId386" Type="http://schemas.openxmlformats.org/officeDocument/2006/relationships/customXml" Target="../ink/ink194.xml"/><Relationship Id="rId190" Type="http://schemas.openxmlformats.org/officeDocument/2006/relationships/customXml" Target="../ink/ink95.xml"/><Relationship Id="rId204" Type="http://schemas.openxmlformats.org/officeDocument/2006/relationships/image" Target="../media/image106.png"/><Relationship Id="rId225" Type="http://schemas.openxmlformats.org/officeDocument/2006/relationships/customXml" Target="../ink/ink113.xml"/><Relationship Id="rId246" Type="http://schemas.openxmlformats.org/officeDocument/2006/relationships/customXml" Target="../ink/ink124.xml"/><Relationship Id="rId267" Type="http://schemas.openxmlformats.org/officeDocument/2006/relationships/image" Target="../media/image137.png"/><Relationship Id="rId288" Type="http://schemas.openxmlformats.org/officeDocument/2006/relationships/customXml" Target="../ink/ink145.xml"/><Relationship Id="rId106" Type="http://schemas.openxmlformats.org/officeDocument/2006/relationships/customXml" Target="../ink/ink53.xml"/><Relationship Id="rId127" Type="http://schemas.openxmlformats.org/officeDocument/2006/relationships/image" Target="../media/image68.png"/><Relationship Id="rId313" Type="http://schemas.openxmlformats.org/officeDocument/2006/relationships/image" Target="../media/image160.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9.png"/><Relationship Id="rId334" Type="http://schemas.openxmlformats.org/officeDocument/2006/relationships/customXml" Target="../ink/ink168.xml"/><Relationship Id="rId355" Type="http://schemas.openxmlformats.org/officeDocument/2006/relationships/image" Target="../media/image181.png"/><Relationship Id="rId376" Type="http://schemas.openxmlformats.org/officeDocument/2006/relationships/customXml" Target="../ink/ink189.xml"/><Relationship Id="rId397" Type="http://schemas.openxmlformats.org/officeDocument/2006/relationships/image" Target="../media/image202.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customXml" Target="../ink/ink108.xml"/><Relationship Id="rId236" Type="http://schemas.openxmlformats.org/officeDocument/2006/relationships/customXml" Target="../ink/ink119.xml"/><Relationship Id="rId257" Type="http://schemas.openxmlformats.org/officeDocument/2006/relationships/image" Target="../media/image132.png"/><Relationship Id="rId278" Type="http://schemas.openxmlformats.org/officeDocument/2006/relationships/customXml" Target="../ink/ink140.xml"/><Relationship Id="rId401" Type="http://schemas.openxmlformats.org/officeDocument/2006/relationships/image" Target="../media/image204.png"/><Relationship Id="rId303" Type="http://schemas.openxmlformats.org/officeDocument/2006/relationships/image" Target="../media/image155.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6.png"/><Relationship Id="rId387" Type="http://schemas.openxmlformats.org/officeDocument/2006/relationships/image" Target="../media/image197.png"/><Relationship Id="rId191" Type="http://schemas.openxmlformats.org/officeDocument/2006/relationships/image" Target="../media/image100.png"/><Relationship Id="rId205" Type="http://schemas.openxmlformats.org/officeDocument/2006/relationships/customXml" Target="../ink/ink103.xml"/><Relationship Id="rId247" Type="http://schemas.openxmlformats.org/officeDocument/2006/relationships/image" Target="../media/image127.png"/><Relationship Id="rId107" Type="http://schemas.openxmlformats.org/officeDocument/2006/relationships/image" Target="../media/image58.png"/><Relationship Id="rId289" Type="http://schemas.openxmlformats.org/officeDocument/2006/relationships/image" Target="../media/image148.png"/><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314" Type="http://schemas.openxmlformats.org/officeDocument/2006/relationships/customXml" Target="../ink/ink158.xml"/><Relationship Id="rId356" Type="http://schemas.openxmlformats.org/officeDocument/2006/relationships/customXml" Target="../ink/ink179.xml"/><Relationship Id="rId398" Type="http://schemas.openxmlformats.org/officeDocument/2006/relationships/customXml" Target="../ink/ink200.xml"/><Relationship Id="rId95" Type="http://schemas.openxmlformats.org/officeDocument/2006/relationships/image" Target="../media/image52.png"/><Relationship Id="rId160" Type="http://schemas.openxmlformats.org/officeDocument/2006/relationships/customXml" Target="../ink/ink80.xml"/><Relationship Id="rId216" Type="http://schemas.openxmlformats.org/officeDocument/2006/relationships/image" Target="../media/image112.png"/><Relationship Id="rId258" Type="http://schemas.openxmlformats.org/officeDocument/2006/relationships/customXml" Target="../ink/ink130.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6.png"/><Relationship Id="rId367" Type="http://schemas.openxmlformats.org/officeDocument/2006/relationships/image" Target="../media/image187.png"/><Relationship Id="rId171" Type="http://schemas.openxmlformats.org/officeDocument/2006/relationships/image" Target="../media/image90.png"/><Relationship Id="rId227" Type="http://schemas.openxmlformats.org/officeDocument/2006/relationships/customXml" Target="../ink/ink114.xml"/><Relationship Id="rId269" Type="http://schemas.openxmlformats.org/officeDocument/2006/relationships/image" Target="../media/image138.png"/><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customXml" Target="../ink/ink141.xml"/><Relationship Id="rId336" Type="http://schemas.openxmlformats.org/officeDocument/2006/relationships/customXml" Target="../ink/ink169.xml"/><Relationship Id="rId75" Type="http://schemas.openxmlformats.org/officeDocument/2006/relationships/image" Target="../media/image42.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90.xml"/><Relationship Id="rId6" Type="http://schemas.openxmlformats.org/officeDocument/2006/relationships/customXml" Target="../ink/ink3.xml"/><Relationship Id="rId238" Type="http://schemas.openxmlformats.org/officeDocument/2006/relationships/customXml" Target="../ink/ink120.xml"/><Relationship Id="rId291" Type="http://schemas.openxmlformats.org/officeDocument/2006/relationships/image" Target="../media/image149.png"/><Relationship Id="rId305" Type="http://schemas.openxmlformats.org/officeDocument/2006/relationships/image" Target="../media/image156.png"/><Relationship Id="rId347" Type="http://schemas.openxmlformats.org/officeDocument/2006/relationships/image" Target="../media/image177.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0.png"/><Relationship Id="rId389" Type="http://schemas.openxmlformats.org/officeDocument/2006/relationships/image" Target="../media/image198.png"/><Relationship Id="rId193" Type="http://schemas.openxmlformats.org/officeDocument/2006/relationships/image" Target="../media/image101.png"/><Relationship Id="rId207" Type="http://schemas.openxmlformats.org/officeDocument/2006/relationships/customXml" Target="../ink/ink104.xml"/><Relationship Id="rId249" Type="http://schemas.openxmlformats.org/officeDocument/2006/relationships/image" Target="../media/image128.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31.xml"/><Relationship Id="rId316" Type="http://schemas.openxmlformats.org/officeDocument/2006/relationships/customXml" Target="../ink/ink159.xml"/><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60.xml"/><Relationship Id="rId358" Type="http://schemas.openxmlformats.org/officeDocument/2006/relationships/customXml" Target="../ink/ink180.xml"/><Relationship Id="rId162" Type="http://schemas.openxmlformats.org/officeDocument/2006/relationships/customXml" Target="../ink/ink81.xml"/><Relationship Id="rId218" Type="http://schemas.openxmlformats.org/officeDocument/2006/relationships/image" Target="../media/image113.png"/><Relationship Id="rId271" Type="http://schemas.openxmlformats.org/officeDocument/2006/relationships/image" Target="../media/image139.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0.png"/><Relationship Id="rId327" Type="http://schemas.openxmlformats.org/officeDocument/2006/relationships/image" Target="../media/image167.png"/><Relationship Id="rId369" Type="http://schemas.openxmlformats.org/officeDocument/2006/relationships/image" Target="../media/image188.png"/><Relationship Id="rId173" Type="http://schemas.openxmlformats.org/officeDocument/2006/relationships/image" Target="../media/image91.png"/><Relationship Id="rId229" Type="http://schemas.openxmlformats.org/officeDocument/2006/relationships/image" Target="../media/image118.png"/><Relationship Id="rId380" Type="http://schemas.openxmlformats.org/officeDocument/2006/relationships/customXml" Target="../ink/ink191.xml"/><Relationship Id="rId240" Type="http://schemas.openxmlformats.org/officeDocument/2006/relationships/customXml" Target="../ink/ink121.xml"/><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50.xml"/><Relationship Id="rId282" Type="http://schemas.openxmlformats.org/officeDocument/2006/relationships/customXml" Target="../ink/ink142.xml"/><Relationship Id="rId338" Type="http://schemas.openxmlformats.org/officeDocument/2006/relationships/customXml" Target="../ink/ink170.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9.png"/><Relationship Id="rId251" Type="http://schemas.openxmlformats.org/officeDocument/2006/relationships/image" Target="../media/image129.png"/><Relationship Id="rId46" Type="http://schemas.openxmlformats.org/officeDocument/2006/relationships/customXml" Target="../ink/ink23.xml"/><Relationship Id="rId293" Type="http://schemas.openxmlformats.org/officeDocument/2006/relationships/image" Target="../media/image150.png"/><Relationship Id="rId307" Type="http://schemas.openxmlformats.org/officeDocument/2006/relationships/image" Target="../media/image157.png"/><Relationship Id="rId349" Type="http://schemas.openxmlformats.org/officeDocument/2006/relationships/image" Target="../media/image178.png"/><Relationship Id="rId88" Type="http://schemas.openxmlformats.org/officeDocument/2006/relationships/customXml" Target="../ink/ink44.xml"/><Relationship Id="rId111" Type="http://schemas.openxmlformats.org/officeDocument/2006/relationships/image" Target="../media/image60.png"/><Relationship Id="rId153" Type="http://schemas.openxmlformats.org/officeDocument/2006/relationships/image" Target="../media/image81.png"/><Relationship Id="rId195" Type="http://schemas.openxmlformats.org/officeDocument/2006/relationships/image" Target="../media/image102.png"/><Relationship Id="rId209" Type="http://schemas.openxmlformats.org/officeDocument/2006/relationships/customXml" Target="../ink/ink105.xml"/><Relationship Id="rId360" Type="http://schemas.openxmlformats.org/officeDocument/2006/relationships/customXml" Target="../ink/ink181.xml"/><Relationship Id="rId220" Type="http://schemas.openxmlformats.org/officeDocument/2006/relationships/image" Target="../media/image114.png"/><Relationship Id="rId15" Type="http://schemas.openxmlformats.org/officeDocument/2006/relationships/image" Target="../media/image12.png"/><Relationship Id="rId57" Type="http://schemas.openxmlformats.org/officeDocument/2006/relationships/image" Target="../media/image33.png"/><Relationship Id="rId262" Type="http://schemas.openxmlformats.org/officeDocument/2006/relationships/customXml" Target="../ink/ink132.xml"/><Relationship Id="rId318" Type="http://schemas.openxmlformats.org/officeDocument/2006/relationships/customXml" Target="../ink/ink160.xml"/><Relationship Id="rId99" Type="http://schemas.openxmlformats.org/officeDocument/2006/relationships/image" Target="../media/image54.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9.png"/><Relationship Id="rId26" Type="http://schemas.openxmlformats.org/officeDocument/2006/relationships/customXml" Target="../ink/ink13.xml"/><Relationship Id="rId231" Type="http://schemas.openxmlformats.org/officeDocument/2006/relationships/image" Target="../media/image119.png"/><Relationship Id="rId273" Type="http://schemas.openxmlformats.org/officeDocument/2006/relationships/image" Target="../media/image140.png"/><Relationship Id="rId329" Type="http://schemas.openxmlformats.org/officeDocument/2006/relationships/image" Target="../media/image168.png"/><Relationship Id="rId68" Type="http://schemas.openxmlformats.org/officeDocument/2006/relationships/customXml" Target="../ink/ink34.xml"/><Relationship Id="rId133" Type="http://schemas.openxmlformats.org/officeDocument/2006/relationships/image" Target="../media/image71.png"/><Relationship Id="rId175" Type="http://schemas.openxmlformats.org/officeDocument/2006/relationships/image" Target="../media/image92.png"/><Relationship Id="rId340" Type="http://schemas.openxmlformats.org/officeDocument/2006/relationships/customXml" Target="../ink/ink171.xml"/><Relationship Id="rId200" Type="http://schemas.openxmlformats.org/officeDocument/2006/relationships/customXml" Target="../ink/ink100.xml"/><Relationship Id="rId382" Type="http://schemas.openxmlformats.org/officeDocument/2006/relationships/customXml" Target="../ink/ink192.xml"/><Relationship Id="rId242" Type="http://schemas.openxmlformats.org/officeDocument/2006/relationships/customXml" Target="../ink/ink122.xml"/><Relationship Id="rId284" Type="http://schemas.openxmlformats.org/officeDocument/2006/relationships/customXml" Target="../ink/ink143.xml"/><Relationship Id="rId37" Type="http://schemas.openxmlformats.org/officeDocument/2006/relationships/image" Target="../media/image23.png"/><Relationship Id="rId79" Type="http://schemas.openxmlformats.org/officeDocument/2006/relationships/image" Target="../media/image44.png"/><Relationship Id="rId102" Type="http://schemas.openxmlformats.org/officeDocument/2006/relationships/customXml" Target="../ink/ink51.xml"/><Relationship Id="rId144" Type="http://schemas.openxmlformats.org/officeDocument/2006/relationships/customXml" Target="../ink/ink72.xml"/></Relationships>
</file>

<file path=ppt/slides/_rels/slide7.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11</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BEE5-5C9F-FF82-949B-CCD388399682}"/>
              </a:ext>
            </a:extLst>
          </p:cNvPr>
          <p:cNvSpPr>
            <a:spLocks noGrp="1"/>
          </p:cNvSpPr>
          <p:nvPr>
            <p:ph type="title"/>
          </p:nvPr>
        </p:nvSpPr>
        <p:spPr/>
        <p:txBody>
          <a:bodyPr/>
          <a:lstStyle/>
          <a:p>
            <a:r>
              <a:rPr lang="en-IN" dirty="0"/>
              <a:t>API</a:t>
            </a:r>
          </a:p>
        </p:txBody>
      </p:sp>
    </p:spTree>
    <p:extLst>
      <p:ext uri="{BB962C8B-B14F-4D97-AF65-F5344CB8AC3E}">
        <p14:creationId xmlns:p14="http://schemas.microsoft.com/office/powerpoint/2010/main" val="417412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a:t>
            </a:r>
            <a:r>
              <a:rPr lang="en-IN" sz="2000" dirty="0" err="1">
                <a:solidFill>
                  <a:schemeClr val="bg1"/>
                </a:solidFill>
              </a:rPr>
              <a:t>odata</a:t>
            </a:r>
            <a:r>
              <a:rPr lang="en-IN" sz="2000" dirty="0">
                <a:solidFill>
                  <a:schemeClr val="bg1"/>
                </a:solidFill>
              </a:rPr>
              <a:t> v2 over cloud </a:t>
            </a:r>
            <a:r>
              <a:rPr lang="en-IN" sz="2000" dirty="0" err="1">
                <a:solidFill>
                  <a:schemeClr val="bg1"/>
                </a:solidFill>
              </a:rPr>
              <a:t>sdk</a:t>
            </a:r>
            <a:r>
              <a:rPr lang="en-IN" sz="2000" dirty="0">
                <a:solidFill>
                  <a:schemeClr val="bg1"/>
                </a:solidFill>
              </a:rPr>
              <a:t> - @sap-cloud-sdk/odata-v2</a:t>
            </a:r>
          </a:p>
          <a:p>
            <a:pPr lvl="1"/>
            <a:r>
              <a:rPr lang="en-IN" sz="2000" dirty="0">
                <a:solidFill>
                  <a:schemeClr val="bg1"/>
                </a:solidFill>
              </a:rPr>
              <a:t>2.4 To generate the service code in node </a:t>
            </a:r>
            <a:r>
              <a:rPr lang="en-IN" sz="2000" dirty="0" err="1">
                <a:solidFill>
                  <a:schemeClr val="bg1"/>
                </a:solidFill>
              </a:rPr>
              <a:t>js</a:t>
            </a:r>
            <a:r>
              <a:rPr lang="en-IN" sz="2000" dirty="0">
                <a:solidFill>
                  <a:schemeClr val="bg1"/>
                </a:solidFill>
              </a:rPr>
              <a:t>, install cloud </a:t>
            </a:r>
            <a:r>
              <a:rPr lang="en-IN" sz="2000" dirty="0" err="1">
                <a:solidFill>
                  <a:schemeClr val="bg1"/>
                </a:solidFill>
              </a:rPr>
              <a:t>sdk</a:t>
            </a:r>
            <a:r>
              <a:rPr lang="en-IN" sz="2000" dirty="0">
                <a:solidFill>
                  <a:schemeClr val="bg1"/>
                </a:solidFill>
              </a:rPr>
              <a:t> generator module using @sap-cloud-sdk/generator</a:t>
            </a:r>
          </a:p>
          <a:p>
            <a:r>
              <a:rPr lang="en-IN" sz="2000" dirty="0">
                <a:solidFill>
                  <a:schemeClr val="bg1"/>
                </a:solidFill>
              </a:rPr>
              <a:t>3. 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a:t>
            </a:r>
            <a:r>
              <a:rPr lang="en-IN" sz="2000" b="1" dirty="0" err="1">
                <a:solidFill>
                  <a:schemeClr val="accent4">
                    <a:lumMod val="60000"/>
                    <a:lumOff val="40000"/>
                  </a:schemeClr>
                </a:solidFill>
              </a:rPr>
              <a:t>odata</a:t>
            </a:r>
            <a:r>
              <a:rPr lang="en-IN" sz="2000" b="1" dirty="0">
                <a:solidFill>
                  <a:schemeClr val="accent4">
                    <a:lumMod val="60000"/>
                    <a:lumOff val="40000"/>
                  </a:schemeClr>
                </a:solidFill>
              </a:rPr>
              <a:t>-client --input ./service-spec --</a:t>
            </a:r>
            <a:r>
              <a:rPr lang="en-IN" sz="2000" b="1" dirty="0" err="1">
                <a:solidFill>
                  <a:schemeClr val="accent4">
                    <a:lumMod val="60000"/>
                    <a:lumOff val="40000"/>
                  </a:schemeClr>
                </a:solidFill>
              </a:rPr>
              <a:t>outputDir</a:t>
            </a:r>
            <a:r>
              <a:rPr lang="en-IN" sz="2000" b="1" dirty="0">
                <a:solidFill>
                  <a:schemeClr val="accent4">
                    <a:lumMod val="60000"/>
                    <a:lumOff val="40000"/>
                  </a:schemeClr>
                </a:solidFill>
              </a:rPr>
              <a:t> ./</a:t>
            </a:r>
            <a:r>
              <a:rPr lang="en-IN" sz="2000" b="1" dirty="0" err="1">
                <a:solidFill>
                  <a:schemeClr val="accent4">
                    <a:lumMod val="60000"/>
                    <a:lumOff val="40000"/>
                  </a:schemeClr>
                </a:solidFill>
              </a:rPr>
              <a:t>srv</a:t>
            </a:r>
            <a:r>
              <a:rPr lang="en-IN" sz="2000" b="1" dirty="0">
                <a:solidFill>
                  <a:schemeClr val="accent4">
                    <a:lumMod val="60000"/>
                    <a:lumOff val="40000"/>
                  </a:schemeClr>
                </a:solidFill>
              </a:rPr>
              <a:t>/sales-order-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a:t>
            </a:r>
            <a:r>
              <a:rPr lang="en-IN" sz="2000" dirty="0" err="1">
                <a:solidFill>
                  <a:schemeClr val="bg1"/>
                </a:solidFill>
              </a:rPr>
              <a:t>edmx</a:t>
            </a:r>
            <a:r>
              <a:rPr lang="en-IN" sz="2000" dirty="0">
                <a:solidFill>
                  <a:schemeClr val="bg1"/>
                </a:solidFill>
              </a:rPr>
              <a:t> file path</a:t>
            </a:r>
          </a:p>
          <a:p>
            <a:r>
              <a:rPr lang="en-IN" sz="2000" dirty="0">
                <a:solidFill>
                  <a:schemeClr val="bg1"/>
                </a:solidFill>
              </a:rPr>
              <a:t>5. Define the service definition in </a:t>
            </a:r>
            <a:r>
              <a:rPr lang="en-IN" sz="2000" dirty="0" err="1">
                <a:solidFill>
                  <a:schemeClr val="bg1"/>
                </a:solidFill>
              </a:rPr>
              <a:t>CatalogService.cds</a:t>
            </a:r>
            <a:r>
              <a:rPr lang="en-IN" sz="2000" dirty="0">
                <a:solidFill>
                  <a:schemeClr val="bg1"/>
                </a:solidFill>
              </a:rPr>
              <a:t>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a:t>
            </a:r>
            <a:r>
              <a:rPr lang="en-US" sz="2000" dirty="0" err="1">
                <a:solidFill>
                  <a:schemeClr val="bg1"/>
                </a:solidFill>
              </a:rPr>
              <a:t>xsuaa</a:t>
            </a:r>
            <a:r>
              <a:rPr lang="en-US" sz="2000" dirty="0">
                <a:solidFill>
                  <a:schemeClr val="bg1"/>
                </a:solidFill>
              </a:rPr>
              <a:t>.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2064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3873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278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58185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11</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11</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CI</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Extensibility Basics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B205-2EFB-6AED-EBCC-B1E90FB810DE}"/>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610FDFC-9012-E3C7-D051-D4F108C7717A}"/>
                  </a:ext>
                </a:extLst>
              </p14:cNvPr>
              <p14:cNvContentPartPr/>
              <p14:nvPr/>
            </p14:nvContentPartPr>
            <p14:xfrm>
              <a:off x="653198" y="1394423"/>
              <a:ext cx="350280" cy="365040"/>
            </p14:xfrm>
          </p:contentPart>
        </mc:Choice>
        <mc:Fallback>
          <p:pic>
            <p:nvPicPr>
              <p:cNvPr id="3" name="Ink 2">
                <a:extLst>
                  <a:ext uri="{FF2B5EF4-FFF2-40B4-BE49-F238E27FC236}">
                    <a16:creationId xmlns:a16="http://schemas.microsoft.com/office/drawing/2014/main" id="{7610FDFC-9012-E3C7-D051-D4F108C7717A}"/>
                  </a:ext>
                </a:extLst>
              </p:cNvPr>
              <p:cNvPicPr/>
              <p:nvPr/>
            </p:nvPicPr>
            <p:blipFill>
              <a:blip r:embed="rId3"/>
              <a:stretch>
                <a:fillRect/>
              </a:stretch>
            </p:blipFill>
            <p:spPr>
              <a:xfrm>
                <a:off x="644558" y="1385423"/>
                <a:ext cx="36792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27A73B1-4493-8178-C8C0-086F8BC2B844}"/>
                  </a:ext>
                </a:extLst>
              </p14:cNvPr>
              <p14:cNvContentPartPr/>
              <p14:nvPr/>
            </p14:nvContentPartPr>
            <p14:xfrm>
              <a:off x="657518" y="1751543"/>
              <a:ext cx="263520" cy="261000"/>
            </p14:xfrm>
          </p:contentPart>
        </mc:Choice>
        <mc:Fallback>
          <p:pic>
            <p:nvPicPr>
              <p:cNvPr id="4" name="Ink 3">
                <a:extLst>
                  <a:ext uri="{FF2B5EF4-FFF2-40B4-BE49-F238E27FC236}">
                    <a16:creationId xmlns:a16="http://schemas.microsoft.com/office/drawing/2014/main" id="{E27A73B1-4493-8178-C8C0-086F8BC2B844}"/>
                  </a:ext>
                </a:extLst>
              </p:cNvPr>
              <p:cNvPicPr/>
              <p:nvPr/>
            </p:nvPicPr>
            <p:blipFill>
              <a:blip r:embed="rId5"/>
              <a:stretch>
                <a:fillRect/>
              </a:stretch>
            </p:blipFill>
            <p:spPr>
              <a:xfrm>
                <a:off x="648878" y="1742543"/>
                <a:ext cx="2811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C956F058-B297-563D-0450-7B9DAAAB5333}"/>
                  </a:ext>
                </a:extLst>
              </p14:cNvPr>
              <p14:cNvContentPartPr/>
              <p14:nvPr/>
            </p14:nvContentPartPr>
            <p14:xfrm>
              <a:off x="731318" y="1590983"/>
              <a:ext cx="135360" cy="97920"/>
            </p14:xfrm>
          </p:contentPart>
        </mc:Choice>
        <mc:Fallback>
          <p:pic>
            <p:nvPicPr>
              <p:cNvPr id="5" name="Ink 4">
                <a:extLst>
                  <a:ext uri="{FF2B5EF4-FFF2-40B4-BE49-F238E27FC236}">
                    <a16:creationId xmlns:a16="http://schemas.microsoft.com/office/drawing/2014/main" id="{C956F058-B297-563D-0450-7B9DAAAB5333}"/>
                  </a:ext>
                </a:extLst>
              </p:cNvPr>
              <p:cNvPicPr/>
              <p:nvPr/>
            </p:nvPicPr>
            <p:blipFill>
              <a:blip r:embed="rId7"/>
              <a:stretch>
                <a:fillRect/>
              </a:stretch>
            </p:blipFill>
            <p:spPr>
              <a:xfrm>
                <a:off x="722318" y="1581983"/>
                <a:ext cx="1530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0CEE4F9-99DF-37D7-0B71-D2BD5B96170E}"/>
                  </a:ext>
                </a:extLst>
              </p14:cNvPr>
              <p14:cNvContentPartPr/>
              <p14:nvPr/>
            </p14:nvContentPartPr>
            <p14:xfrm>
              <a:off x="775238" y="1543463"/>
              <a:ext cx="1800" cy="3960"/>
            </p14:xfrm>
          </p:contentPart>
        </mc:Choice>
        <mc:Fallback>
          <p:pic>
            <p:nvPicPr>
              <p:cNvPr id="6" name="Ink 5">
                <a:extLst>
                  <a:ext uri="{FF2B5EF4-FFF2-40B4-BE49-F238E27FC236}">
                    <a16:creationId xmlns:a16="http://schemas.microsoft.com/office/drawing/2014/main" id="{50CEE4F9-99DF-37D7-0B71-D2BD5B96170E}"/>
                  </a:ext>
                </a:extLst>
              </p:cNvPr>
              <p:cNvPicPr/>
              <p:nvPr/>
            </p:nvPicPr>
            <p:blipFill>
              <a:blip r:embed="rId9"/>
              <a:stretch>
                <a:fillRect/>
              </a:stretch>
            </p:blipFill>
            <p:spPr>
              <a:xfrm>
                <a:off x="766238" y="1534463"/>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96ED91B6-F179-723A-906C-9709834C3763}"/>
                  </a:ext>
                </a:extLst>
              </p14:cNvPr>
              <p14:cNvContentPartPr/>
              <p14:nvPr/>
            </p14:nvContentPartPr>
            <p14:xfrm>
              <a:off x="863798" y="1533023"/>
              <a:ext cx="19080" cy="20160"/>
            </p14:xfrm>
          </p:contentPart>
        </mc:Choice>
        <mc:Fallback>
          <p:pic>
            <p:nvPicPr>
              <p:cNvPr id="7" name="Ink 6">
                <a:extLst>
                  <a:ext uri="{FF2B5EF4-FFF2-40B4-BE49-F238E27FC236}">
                    <a16:creationId xmlns:a16="http://schemas.microsoft.com/office/drawing/2014/main" id="{96ED91B6-F179-723A-906C-9709834C3763}"/>
                  </a:ext>
                </a:extLst>
              </p:cNvPr>
              <p:cNvPicPr/>
              <p:nvPr/>
            </p:nvPicPr>
            <p:blipFill>
              <a:blip r:embed="rId11"/>
              <a:stretch>
                <a:fillRect/>
              </a:stretch>
            </p:blipFill>
            <p:spPr>
              <a:xfrm>
                <a:off x="855158" y="1524383"/>
                <a:ext cx="367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2974B212-B791-F164-3D62-97905B4978BE}"/>
                  </a:ext>
                </a:extLst>
              </p14:cNvPr>
              <p14:cNvContentPartPr/>
              <p14:nvPr/>
            </p14:nvContentPartPr>
            <p14:xfrm>
              <a:off x="1137758" y="1758743"/>
              <a:ext cx="342000" cy="45360"/>
            </p14:xfrm>
          </p:contentPart>
        </mc:Choice>
        <mc:Fallback>
          <p:pic>
            <p:nvPicPr>
              <p:cNvPr id="8" name="Ink 7">
                <a:extLst>
                  <a:ext uri="{FF2B5EF4-FFF2-40B4-BE49-F238E27FC236}">
                    <a16:creationId xmlns:a16="http://schemas.microsoft.com/office/drawing/2014/main" id="{2974B212-B791-F164-3D62-97905B4978BE}"/>
                  </a:ext>
                </a:extLst>
              </p:cNvPr>
              <p:cNvPicPr/>
              <p:nvPr/>
            </p:nvPicPr>
            <p:blipFill>
              <a:blip r:embed="rId13"/>
              <a:stretch>
                <a:fillRect/>
              </a:stretch>
            </p:blipFill>
            <p:spPr>
              <a:xfrm>
                <a:off x="1128758" y="1749743"/>
                <a:ext cx="3596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6AF6513F-4CE8-D6D8-4106-8F14BFA2E71A}"/>
                  </a:ext>
                </a:extLst>
              </p14:cNvPr>
              <p14:cNvContentPartPr/>
              <p14:nvPr/>
            </p14:nvContentPartPr>
            <p14:xfrm>
              <a:off x="1415318" y="1653623"/>
              <a:ext cx="142560" cy="180000"/>
            </p14:xfrm>
          </p:contentPart>
        </mc:Choice>
        <mc:Fallback>
          <p:pic>
            <p:nvPicPr>
              <p:cNvPr id="9" name="Ink 8">
                <a:extLst>
                  <a:ext uri="{FF2B5EF4-FFF2-40B4-BE49-F238E27FC236}">
                    <a16:creationId xmlns:a16="http://schemas.microsoft.com/office/drawing/2014/main" id="{6AF6513F-4CE8-D6D8-4106-8F14BFA2E71A}"/>
                  </a:ext>
                </a:extLst>
              </p:cNvPr>
              <p:cNvPicPr/>
              <p:nvPr/>
            </p:nvPicPr>
            <p:blipFill>
              <a:blip r:embed="rId15"/>
              <a:stretch>
                <a:fillRect/>
              </a:stretch>
            </p:blipFill>
            <p:spPr>
              <a:xfrm>
                <a:off x="1406678" y="1644983"/>
                <a:ext cx="1602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AC115DC-4763-51FC-4D4C-9BA4B7CD4748}"/>
                  </a:ext>
                </a:extLst>
              </p14:cNvPr>
              <p14:cNvContentPartPr/>
              <p14:nvPr/>
            </p14:nvContentPartPr>
            <p14:xfrm>
              <a:off x="1671638" y="1445543"/>
              <a:ext cx="1728360" cy="889920"/>
            </p14:xfrm>
          </p:contentPart>
        </mc:Choice>
        <mc:Fallback>
          <p:pic>
            <p:nvPicPr>
              <p:cNvPr id="10" name="Ink 9">
                <a:extLst>
                  <a:ext uri="{FF2B5EF4-FFF2-40B4-BE49-F238E27FC236}">
                    <a16:creationId xmlns:a16="http://schemas.microsoft.com/office/drawing/2014/main" id="{3AC115DC-4763-51FC-4D4C-9BA4B7CD4748}"/>
                  </a:ext>
                </a:extLst>
              </p:cNvPr>
              <p:cNvPicPr/>
              <p:nvPr/>
            </p:nvPicPr>
            <p:blipFill>
              <a:blip r:embed="rId17"/>
              <a:stretch>
                <a:fillRect/>
              </a:stretch>
            </p:blipFill>
            <p:spPr>
              <a:xfrm>
                <a:off x="1662998" y="1436903"/>
                <a:ext cx="1746000" cy="907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61950436-C6FA-EF29-7EE0-F7DC3FCD08C9}"/>
                  </a:ext>
                </a:extLst>
              </p14:cNvPr>
              <p14:cNvContentPartPr/>
              <p14:nvPr/>
            </p14:nvContentPartPr>
            <p14:xfrm>
              <a:off x="2053598" y="1715543"/>
              <a:ext cx="268920" cy="314640"/>
            </p14:xfrm>
          </p:contentPart>
        </mc:Choice>
        <mc:Fallback>
          <p:pic>
            <p:nvPicPr>
              <p:cNvPr id="11" name="Ink 10">
                <a:extLst>
                  <a:ext uri="{FF2B5EF4-FFF2-40B4-BE49-F238E27FC236}">
                    <a16:creationId xmlns:a16="http://schemas.microsoft.com/office/drawing/2014/main" id="{61950436-C6FA-EF29-7EE0-F7DC3FCD08C9}"/>
                  </a:ext>
                </a:extLst>
              </p:cNvPr>
              <p:cNvPicPr/>
              <p:nvPr/>
            </p:nvPicPr>
            <p:blipFill>
              <a:blip r:embed="rId19"/>
              <a:stretch>
                <a:fillRect/>
              </a:stretch>
            </p:blipFill>
            <p:spPr>
              <a:xfrm>
                <a:off x="2044958" y="1706543"/>
                <a:ext cx="2865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27F619D-C9DA-0F26-CCF5-1C84C55B7818}"/>
                  </a:ext>
                </a:extLst>
              </p14:cNvPr>
              <p14:cNvContentPartPr/>
              <p14:nvPr/>
            </p14:nvContentPartPr>
            <p14:xfrm>
              <a:off x="2400278" y="1778543"/>
              <a:ext cx="192240" cy="248040"/>
            </p14:xfrm>
          </p:contentPart>
        </mc:Choice>
        <mc:Fallback>
          <p:pic>
            <p:nvPicPr>
              <p:cNvPr id="12" name="Ink 11">
                <a:extLst>
                  <a:ext uri="{FF2B5EF4-FFF2-40B4-BE49-F238E27FC236}">
                    <a16:creationId xmlns:a16="http://schemas.microsoft.com/office/drawing/2014/main" id="{D27F619D-C9DA-0F26-CCF5-1C84C55B7818}"/>
                  </a:ext>
                </a:extLst>
              </p:cNvPr>
              <p:cNvPicPr/>
              <p:nvPr/>
            </p:nvPicPr>
            <p:blipFill>
              <a:blip r:embed="rId21"/>
              <a:stretch>
                <a:fillRect/>
              </a:stretch>
            </p:blipFill>
            <p:spPr>
              <a:xfrm>
                <a:off x="2391278" y="1769543"/>
                <a:ext cx="2098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FF3F7BAF-A399-CF66-8A61-9C38DEBB3A0D}"/>
                  </a:ext>
                </a:extLst>
              </p14:cNvPr>
              <p14:cNvContentPartPr/>
              <p14:nvPr/>
            </p14:nvContentPartPr>
            <p14:xfrm>
              <a:off x="2448518" y="1932983"/>
              <a:ext cx="99720" cy="33480"/>
            </p14:xfrm>
          </p:contentPart>
        </mc:Choice>
        <mc:Fallback>
          <p:pic>
            <p:nvPicPr>
              <p:cNvPr id="13" name="Ink 12">
                <a:extLst>
                  <a:ext uri="{FF2B5EF4-FFF2-40B4-BE49-F238E27FC236}">
                    <a16:creationId xmlns:a16="http://schemas.microsoft.com/office/drawing/2014/main" id="{FF3F7BAF-A399-CF66-8A61-9C38DEBB3A0D}"/>
                  </a:ext>
                </a:extLst>
              </p:cNvPr>
              <p:cNvPicPr/>
              <p:nvPr/>
            </p:nvPicPr>
            <p:blipFill>
              <a:blip r:embed="rId23"/>
              <a:stretch>
                <a:fillRect/>
              </a:stretch>
            </p:blipFill>
            <p:spPr>
              <a:xfrm>
                <a:off x="2439878" y="1924343"/>
                <a:ext cx="1173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48B299DA-DDF7-FB15-C513-4B2E6AF2C760}"/>
                  </a:ext>
                </a:extLst>
              </p14:cNvPr>
              <p14:cNvContentPartPr/>
              <p14:nvPr/>
            </p14:nvContentPartPr>
            <p14:xfrm>
              <a:off x="2655158" y="1789703"/>
              <a:ext cx="180720" cy="228240"/>
            </p14:xfrm>
          </p:contentPart>
        </mc:Choice>
        <mc:Fallback>
          <p:pic>
            <p:nvPicPr>
              <p:cNvPr id="14" name="Ink 13">
                <a:extLst>
                  <a:ext uri="{FF2B5EF4-FFF2-40B4-BE49-F238E27FC236}">
                    <a16:creationId xmlns:a16="http://schemas.microsoft.com/office/drawing/2014/main" id="{48B299DA-DDF7-FB15-C513-4B2E6AF2C760}"/>
                  </a:ext>
                </a:extLst>
              </p:cNvPr>
              <p:cNvPicPr/>
              <p:nvPr/>
            </p:nvPicPr>
            <p:blipFill>
              <a:blip r:embed="rId25"/>
              <a:stretch>
                <a:fillRect/>
              </a:stretch>
            </p:blipFill>
            <p:spPr>
              <a:xfrm>
                <a:off x="2646518" y="1781063"/>
                <a:ext cx="1983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AA5096B2-DCD3-47E7-A3B6-3AA702C3E5A1}"/>
                  </a:ext>
                </a:extLst>
              </p14:cNvPr>
              <p14:cNvContentPartPr/>
              <p14:nvPr/>
            </p14:nvContentPartPr>
            <p14:xfrm>
              <a:off x="1727438" y="2106143"/>
              <a:ext cx="257040" cy="168840"/>
            </p14:xfrm>
          </p:contentPart>
        </mc:Choice>
        <mc:Fallback>
          <p:pic>
            <p:nvPicPr>
              <p:cNvPr id="34" name="Ink 33">
                <a:extLst>
                  <a:ext uri="{FF2B5EF4-FFF2-40B4-BE49-F238E27FC236}">
                    <a16:creationId xmlns:a16="http://schemas.microsoft.com/office/drawing/2014/main" id="{AA5096B2-DCD3-47E7-A3B6-3AA702C3E5A1}"/>
                  </a:ext>
                </a:extLst>
              </p:cNvPr>
              <p:cNvPicPr/>
              <p:nvPr/>
            </p:nvPicPr>
            <p:blipFill>
              <a:blip r:embed="rId27"/>
              <a:stretch>
                <a:fillRect/>
              </a:stretch>
            </p:blipFill>
            <p:spPr>
              <a:xfrm>
                <a:off x="1718438" y="2097503"/>
                <a:ext cx="2746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B18398D9-0B77-B44D-ECF7-417735B1679E}"/>
                  </a:ext>
                </a:extLst>
              </p14:cNvPr>
              <p14:cNvContentPartPr/>
              <p14:nvPr/>
            </p14:nvContentPartPr>
            <p14:xfrm>
              <a:off x="1443398" y="2481263"/>
              <a:ext cx="153000" cy="162720"/>
            </p14:xfrm>
          </p:contentPart>
        </mc:Choice>
        <mc:Fallback>
          <p:pic>
            <p:nvPicPr>
              <p:cNvPr id="35" name="Ink 34">
                <a:extLst>
                  <a:ext uri="{FF2B5EF4-FFF2-40B4-BE49-F238E27FC236}">
                    <a16:creationId xmlns:a16="http://schemas.microsoft.com/office/drawing/2014/main" id="{B18398D9-0B77-B44D-ECF7-417735B1679E}"/>
                  </a:ext>
                </a:extLst>
              </p:cNvPr>
              <p:cNvPicPr/>
              <p:nvPr/>
            </p:nvPicPr>
            <p:blipFill>
              <a:blip r:embed="rId29"/>
              <a:stretch>
                <a:fillRect/>
              </a:stretch>
            </p:blipFill>
            <p:spPr>
              <a:xfrm>
                <a:off x="1434398" y="2472263"/>
                <a:ext cx="1706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785FE747-6D14-0C08-037A-1A869FB7D14D}"/>
                  </a:ext>
                </a:extLst>
              </p14:cNvPr>
              <p14:cNvContentPartPr/>
              <p14:nvPr/>
            </p14:nvContentPartPr>
            <p14:xfrm>
              <a:off x="1626638" y="2375423"/>
              <a:ext cx="177840" cy="350280"/>
            </p14:xfrm>
          </p:contentPart>
        </mc:Choice>
        <mc:Fallback>
          <p:pic>
            <p:nvPicPr>
              <p:cNvPr id="36" name="Ink 35">
                <a:extLst>
                  <a:ext uri="{FF2B5EF4-FFF2-40B4-BE49-F238E27FC236}">
                    <a16:creationId xmlns:a16="http://schemas.microsoft.com/office/drawing/2014/main" id="{785FE747-6D14-0C08-037A-1A869FB7D14D}"/>
                  </a:ext>
                </a:extLst>
              </p:cNvPr>
              <p:cNvPicPr/>
              <p:nvPr/>
            </p:nvPicPr>
            <p:blipFill>
              <a:blip r:embed="rId31"/>
              <a:stretch>
                <a:fillRect/>
              </a:stretch>
            </p:blipFill>
            <p:spPr>
              <a:xfrm>
                <a:off x="1617998" y="2366783"/>
                <a:ext cx="19548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DD2CA803-B96B-4A57-1DD1-F50DF134547D}"/>
                  </a:ext>
                </a:extLst>
              </p14:cNvPr>
              <p14:cNvContentPartPr/>
              <p14:nvPr/>
            </p14:nvContentPartPr>
            <p14:xfrm>
              <a:off x="1628078" y="2563343"/>
              <a:ext cx="122400" cy="67320"/>
            </p14:xfrm>
          </p:contentPart>
        </mc:Choice>
        <mc:Fallback>
          <p:pic>
            <p:nvPicPr>
              <p:cNvPr id="37" name="Ink 36">
                <a:extLst>
                  <a:ext uri="{FF2B5EF4-FFF2-40B4-BE49-F238E27FC236}">
                    <a16:creationId xmlns:a16="http://schemas.microsoft.com/office/drawing/2014/main" id="{DD2CA803-B96B-4A57-1DD1-F50DF134547D}"/>
                  </a:ext>
                </a:extLst>
              </p:cNvPr>
              <p:cNvPicPr/>
              <p:nvPr/>
            </p:nvPicPr>
            <p:blipFill>
              <a:blip r:embed="rId33"/>
              <a:stretch>
                <a:fillRect/>
              </a:stretch>
            </p:blipFill>
            <p:spPr>
              <a:xfrm>
                <a:off x="1619078" y="2554343"/>
                <a:ext cx="1400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0F705166-DC9D-DB5C-94EF-3F868C19B6F8}"/>
                  </a:ext>
                </a:extLst>
              </p14:cNvPr>
              <p14:cNvContentPartPr/>
              <p14:nvPr/>
            </p14:nvContentPartPr>
            <p14:xfrm>
              <a:off x="1815638" y="2421863"/>
              <a:ext cx="152640" cy="246960"/>
            </p14:xfrm>
          </p:contentPart>
        </mc:Choice>
        <mc:Fallback>
          <p:pic>
            <p:nvPicPr>
              <p:cNvPr id="38" name="Ink 37">
                <a:extLst>
                  <a:ext uri="{FF2B5EF4-FFF2-40B4-BE49-F238E27FC236}">
                    <a16:creationId xmlns:a16="http://schemas.microsoft.com/office/drawing/2014/main" id="{0F705166-DC9D-DB5C-94EF-3F868C19B6F8}"/>
                  </a:ext>
                </a:extLst>
              </p:cNvPr>
              <p:cNvPicPr/>
              <p:nvPr/>
            </p:nvPicPr>
            <p:blipFill>
              <a:blip r:embed="rId35"/>
              <a:stretch>
                <a:fillRect/>
              </a:stretch>
            </p:blipFill>
            <p:spPr>
              <a:xfrm>
                <a:off x="1806638" y="2412863"/>
                <a:ext cx="170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9" name="Ink 38">
                <a:extLst>
                  <a:ext uri="{FF2B5EF4-FFF2-40B4-BE49-F238E27FC236}">
                    <a16:creationId xmlns:a16="http://schemas.microsoft.com/office/drawing/2014/main" id="{87E8D44B-3C77-E082-5366-47929947C352}"/>
                  </a:ext>
                </a:extLst>
              </p14:cNvPr>
              <p14:cNvContentPartPr/>
              <p14:nvPr/>
            </p14:nvContentPartPr>
            <p14:xfrm>
              <a:off x="1983038" y="2506823"/>
              <a:ext cx="60480" cy="168120"/>
            </p14:xfrm>
          </p:contentPart>
        </mc:Choice>
        <mc:Fallback>
          <p:pic>
            <p:nvPicPr>
              <p:cNvPr id="39" name="Ink 38">
                <a:extLst>
                  <a:ext uri="{FF2B5EF4-FFF2-40B4-BE49-F238E27FC236}">
                    <a16:creationId xmlns:a16="http://schemas.microsoft.com/office/drawing/2014/main" id="{87E8D44B-3C77-E082-5366-47929947C352}"/>
                  </a:ext>
                </a:extLst>
              </p:cNvPr>
              <p:cNvPicPr/>
              <p:nvPr/>
            </p:nvPicPr>
            <p:blipFill>
              <a:blip r:embed="rId37"/>
              <a:stretch>
                <a:fillRect/>
              </a:stretch>
            </p:blipFill>
            <p:spPr>
              <a:xfrm>
                <a:off x="1974398" y="2498183"/>
                <a:ext cx="781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0" name="Ink 39">
                <a:extLst>
                  <a:ext uri="{FF2B5EF4-FFF2-40B4-BE49-F238E27FC236}">
                    <a16:creationId xmlns:a16="http://schemas.microsoft.com/office/drawing/2014/main" id="{D3B45D7C-10E3-867E-9763-B617FE6EE754}"/>
                  </a:ext>
                </a:extLst>
              </p14:cNvPr>
              <p14:cNvContentPartPr/>
              <p14:nvPr/>
            </p14:nvContentPartPr>
            <p14:xfrm>
              <a:off x="2054318" y="2506823"/>
              <a:ext cx="106200" cy="238680"/>
            </p14:xfrm>
          </p:contentPart>
        </mc:Choice>
        <mc:Fallback>
          <p:pic>
            <p:nvPicPr>
              <p:cNvPr id="40" name="Ink 39">
                <a:extLst>
                  <a:ext uri="{FF2B5EF4-FFF2-40B4-BE49-F238E27FC236}">
                    <a16:creationId xmlns:a16="http://schemas.microsoft.com/office/drawing/2014/main" id="{D3B45D7C-10E3-867E-9763-B617FE6EE754}"/>
                  </a:ext>
                </a:extLst>
              </p:cNvPr>
              <p:cNvPicPr/>
              <p:nvPr/>
            </p:nvPicPr>
            <p:blipFill>
              <a:blip r:embed="rId39"/>
              <a:stretch>
                <a:fillRect/>
              </a:stretch>
            </p:blipFill>
            <p:spPr>
              <a:xfrm>
                <a:off x="2045678" y="2498183"/>
                <a:ext cx="1238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CC836104-54C1-AF62-DF2D-EB6104FC56AA}"/>
                  </a:ext>
                </a:extLst>
              </p14:cNvPr>
              <p14:cNvContentPartPr/>
              <p14:nvPr/>
            </p14:nvContentPartPr>
            <p14:xfrm>
              <a:off x="2210558" y="2445983"/>
              <a:ext cx="13320" cy="169200"/>
            </p14:xfrm>
          </p:contentPart>
        </mc:Choice>
        <mc:Fallback>
          <p:pic>
            <p:nvPicPr>
              <p:cNvPr id="41" name="Ink 40">
                <a:extLst>
                  <a:ext uri="{FF2B5EF4-FFF2-40B4-BE49-F238E27FC236}">
                    <a16:creationId xmlns:a16="http://schemas.microsoft.com/office/drawing/2014/main" id="{CC836104-54C1-AF62-DF2D-EB6104FC56AA}"/>
                  </a:ext>
                </a:extLst>
              </p:cNvPr>
              <p:cNvPicPr/>
              <p:nvPr/>
            </p:nvPicPr>
            <p:blipFill>
              <a:blip r:embed="rId41"/>
              <a:stretch>
                <a:fillRect/>
              </a:stretch>
            </p:blipFill>
            <p:spPr>
              <a:xfrm>
                <a:off x="2201918" y="2436983"/>
                <a:ext cx="30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872E85B3-7337-BA06-8ABB-84EBB3ABD12F}"/>
                  </a:ext>
                </a:extLst>
              </p14:cNvPr>
              <p14:cNvContentPartPr/>
              <p14:nvPr/>
            </p14:nvContentPartPr>
            <p14:xfrm>
              <a:off x="2306318" y="2548223"/>
              <a:ext cx="240120" cy="334440"/>
            </p14:xfrm>
          </p:contentPart>
        </mc:Choice>
        <mc:Fallback>
          <p:pic>
            <p:nvPicPr>
              <p:cNvPr id="42" name="Ink 41">
                <a:extLst>
                  <a:ext uri="{FF2B5EF4-FFF2-40B4-BE49-F238E27FC236}">
                    <a16:creationId xmlns:a16="http://schemas.microsoft.com/office/drawing/2014/main" id="{872E85B3-7337-BA06-8ABB-84EBB3ABD12F}"/>
                  </a:ext>
                </a:extLst>
              </p:cNvPr>
              <p:cNvPicPr/>
              <p:nvPr/>
            </p:nvPicPr>
            <p:blipFill>
              <a:blip r:embed="rId43"/>
              <a:stretch>
                <a:fillRect/>
              </a:stretch>
            </p:blipFill>
            <p:spPr>
              <a:xfrm>
                <a:off x="2297678" y="2539223"/>
                <a:ext cx="25776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315989AA-9268-8B47-8EE7-844228F93B41}"/>
                  </a:ext>
                </a:extLst>
              </p14:cNvPr>
              <p14:cNvContentPartPr/>
              <p14:nvPr/>
            </p14:nvContentPartPr>
            <p14:xfrm>
              <a:off x="1453478" y="2498543"/>
              <a:ext cx="1186920" cy="227160"/>
            </p14:xfrm>
          </p:contentPart>
        </mc:Choice>
        <mc:Fallback>
          <p:pic>
            <p:nvPicPr>
              <p:cNvPr id="43" name="Ink 42">
                <a:extLst>
                  <a:ext uri="{FF2B5EF4-FFF2-40B4-BE49-F238E27FC236}">
                    <a16:creationId xmlns:a16="http://schemas.microsoft.com/office/drawing/2014/main" id="{315989AA-9268-8B47-8EE7-844228F93B41}"/>
                  </a:ext>
                </a:extLst>
              </p:cNvPr>
              <p:cNvPicPr/>
              <p:nvPr/>
            </p:nvPicPr>
            <p:blipFill>
              <a:blip r:embed="rId45"/>
              <a:stretch>
                <a:fillRect/>
              </a:stretch>
            </p:blipFill>
            <p:spPr>
              <a:xfrm>
                <a:off x="1444838" y="2489903"/>
                <a:ext cx="12045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A3F21F23-EA9B-64ED-3E31-BD2398C856EE}"/>
                  </a:ext>
                </a:extLst>
              </p14:cNvPr>
              <p14:cNvContentPartPr/>
              <p14:nvPr/>
            </p14:nvContentPartPr>
            <p14:xfrm>
              <a:off x="1283198" y="2514023"/>
              <a:ext cx="1366200" cy="227880"/>
            </p14:xfrm>
          </p:contentPart>
        </mc:Choice>
        <mc:Fallback>
          <p:pic>
            <p:nvPicPr>
              <p:cNvPr id="44" name="Ink 43">
                <a:extLst>
                  <a:ext uri="{FF2B5EF4-FFF2-40B4-BE49-F238E27FC236}">
                    <a16:creationId xmlns:a16="http://schemas.microsoft.com/office/drawing/2014/main" id="{A3F21F23-EA9B-64ED-3E31-BD2398C856EE}"/>
                  </a:ext>
                </a:extLst>
              </p:cNvPr>
              <p:cNvPicPr/>
              <p:nvPr/>
            </p:nvPicPr>
            <p:blipFill>
              <a:blip r:embed="rId47"/>
              <a:stretch>
                <a:fillRect/>
              </a:stretch>
            </p:blipFill>
            <p:spPr>
              <a:xfrm>
                <a:off x="1274558" y="2505023"/>
                <a:ext cx="1383840" cy="245520"/>
              </a:xfrm>
              <a:prstGeom prst="rect">
                <a:avLst/>
              </a:prstGeom>
            </p:spPr>
          </p:pic>
        </mc:Fallback>
      </mc:AlternateContent>
      <p:grpSp>
        <p:nvGrpSpPr>
          <p:cNvPr id="51" name="Group 50">
            <a:extLst>
              <a:ext uri="{FF2B5EF4-FFF2-40B4-BE49-F238E27FC236}">
                <a16:creationId xmlns:a16="http://schemas.microsoft.com/office/drawing/2014/main" id="{95C8ABDC-2420-37BA-DBDF-3F6D44C23C70}"/>
              </a:ext>
            </a:extLst>
          </p:cNvPr>
          <p:cNvGrpSpPr/>
          <p:nvPr/>
        </p:nvGrpSpPr>
        <p:grpSpPr>
          <a:xfrm>
            <a:off x="492638" y="2226743"/>
            <a:ext cx="197280" cy="183240"/>
            <a:chOff x="492638" y="2226743"/>
            <a:chExt cx="197280" cy="183240"/>
          </a:xfrm>
        </p:grpSpPr>
        <mc:AlternateContent xmlns:mc="http://schemas.openxmlformats.org/markup-compatibility/2006">
          <mc:Choice xmlns:p14="http://schemas.microsoft.com/office/powerpoint/2010/main" Requires="p14">
            <p:contentPart p14:bwMode="auto" r:id="rId48">
              <p14:nvContentPartPr>
                <p14:cNvPr id="46" name="Ink 45">
                  <a:extLst>
                    <a:ext uri="{FF2B5EF4-FFF2-40B4-BE49-F238E27FC236}">
                      <a16:creationId xmlns:a16="http://schemas.microsoft.com/office/drawing/2014/main" id="{568E1592-45DC-575A-B5B5-24DF01662C1F}"/>
                    </a:ext>
                  </a:extLst>
                </p14:cNvPr>
                <p14:cNvContentPartPr/>
                <p14:nvPr/>
              </p14:nvContentPartPr>
              <p14:xfrm>
                <a:off x="538358" y="2226743"/>
                <a:ext cx="151560" cy="135000"/>
              </p14:xfrm>
            </p:contentPart>
          </mc:Choice>
          <mc:Fallback>
            <p:pic>
              <p:nvPicPr>
                <p:cNvPr id="46" name="Ink 45">
                  <a:extLst>
                    <a:ext uri="{FF2B5EF4-FFF2-40B4-BE49-F238E27FC236}">
                      <a16:creationId xmlns:a16="http://schemas.microsoft.com/office/drawing/2014/main" id="{568E1592-45DC-575A-B5B5-24DF01662C1F}"/>
                    </a:ext>
                  </a:extLst>
                </p:cNvPr>
                <p:cNvPicPr/>
                <p:nvPr/>
              </p:nvPicPr>
              <p:blipFill>
                <a:blip r:embed="rId49"/>
                <a:stretch>
                  <a:fillRect/>
                </a:stretch>
              </p:blipFill>
              <p:spPr>
                <a:xfrm>
                  <a:off x="529358" y="2217743"/>
                  <a:ext cx="1692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7" name="Ink 46">
                  <a:extLst>
                    <a:ext uri="{FF2B5EF4-FFF2-40B4-BE49-F238E27FC236}">
                      <a16:creationId xmlns:a16="http://schemas.microsoft.com/office/drawing/2014/main" id="{0AA6BE9F-141E-6349-F401-C2FEBA4D448C}"/>
                    </a:ext>
                  </a:extLst>
                </p14:cNvPr>
                <p14:cNvContentPartPr/>
                <p14:nvPr/>
              </p14:nvContentPartPr>
              <p14:xfrm>
                <a:off x="492638" y="2245463"/>
                <a:ext cx="127800" cy="164520"/>
              </p14:xfrm>
            </p:contentPart>
          </mc:Choice>
          <mc:Fallback>
            <p:pic>
              <p:nvPicPr>
                <p:cNvPr id="47" name="Ink 46">
                  <a:extLst>
                    <a:ext uri="{FF2B5EF4-FFF2-40B4-BE49-F238E27FC236}">
                      <a16:creationId xmlns:a16="http://schemas.microsoft.com/office/drawing/2014/main" id="{0AA6BE9F-141E-6349-F401-C2FEBA4D448C}"/>
                    </a:ext>
                  </a:extLst>
                </p:cNvPr>
                <p:cNvPicPr/>
                <p:nvPr/>
              </p:nvPicPr>
              <p:blipFill>
                <a:blip r:embed="rId51"/>
                <a:stretch>
                  <a:fillRect/>
                </a:stretch>
              </p:blipFill>
              <p:spPr>
                <a:xfrm>
                  <a:off x="483998" y="2236823"/>
                  <a:ext cx="145440" cy="182160"/>
                </a:xfrm>
                <a:prstGeom prst="rect">
                  <a:avLst/>
                </a:prstGeom>
              </p:spPr>
            </p:pic>
          </mc:Fallback>
        </mc:AlternateContent>
      </p:grpSp>
      <p:grpSp>
        <p:nvGrpSpPr>
          <p:cNvPr id="50" name="Group 49">
            <a:extLst>
              <a:ext uri="{FF2B5EF4-FFF2-40B4-BE49-F238E27FC236}">
                <a16:creationId xmlns:a16="http://schemas.microsoft.com/office/drawing/2014/main" id="{ACD60640-8E9F-B954-0A63-716C833AB518}"/>
              </a:ext>
            </a:extLst>
          </p:cNvPr>
          <p:cNvGrpSpPr/>
          <p:nvPr/>
        </p:nvGrpSpPr>
        <p:grpSpPr>
          <a:xfrm>
            <a:off x="326318" y="2592503"/>
            <a:ext cx="367200" cy="224640"/>
            <a:chOff x="326318" y="2592503"/>
            <a:chExt cx="367200" cy="224640"/>
          </a:xfrm>
        </p:grpSpPr>
        <mc:AlternateContent xmlns:mc="http://schemas.openxmlformats.org/markup-compatibility/2006">
          <mc:Choice xmlns:p14="http://schemas.microsoft.com/office/powerpoint/2010/main" Requires="p14">
            <p:contentPart p14:bwMode="auto" r:id="rId52">
              <p14:nvContentPartPr>
                <p14:cNvPr id="48" name="Ink 47">
                  <a:extLst>
                    <a:ext uri="{FF2B5EF4-FFF2-40B4-BE49-F238E27FC236}">
                      <a16:creationId xmlns:a16="http://schemas.microsoft.com/office/drawing/2014/main" id="{95578915-9B54-9CA2-841E-3689ECC86E9F}"/>
                    </a:ext>
                  </a:extLst>
                </p14:cNvPr>
                <p14:cNvContentPartPr/>
                <p14:nvPr/>
              </p14:nvContentPartPr>
              <p14:xfrm>
                <a:off x="326318" y="2592503"/>
                <a:ext cx="226440" cy="215280"/>
              </p14:xfrm>
            </p:contentPart>
          </mc:Choice>
          <mc:Fallback>
            <p:pic>
              <p:nvPicPr>
                <p:cNvPr id="48" name="Ink 47">
                  <a:extLst>
                    <a:ext uri="{FF2B5EF4-FFF2-40B4-BE49-F238E27FC236}">
                      <a16:creationId xmlns:a16="http://schemas.microsoft.com/office/drawing/2014/main" id="{95578915-9B54-9CA2-841E-3689ECC86E9F}"/>
                    </a:ext>
                  </a:extLst>
                </p:cNvPr>
                <p:cNvPicPr/>
                <p:nvPr/>
              </p:nvPicPr>
              <p:blipFill>
                <a:blip r:embed="rId53"/>
                <a:stretch>
                  <a:fillRect/>
                </a:stretch>
              </p:blipFill>
              <p:spPr>
                <a:xfrm>
                  <a:off x="317318" y="2583863"/>
                  <a:ext cx="2440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9" name="Ink 48">
                  <a:extLst>
                    <a:ext uri="{FF2B5EF4-FFF2-40B4-BE49-F238E27FC236}">
                      <a16:creationId xmlns:a16="http://schemas.microsoft.com/office/drawing/2014/main" id="{C742C76A-9B29-4CB2-91EB-B53E57899411}"/>
                    </a:ext>
                  </a:extLst>
                </p14:cNvPr>
                <p14:cNvContentPartPr/>
                <p14:nvPr/>
              </p14:nvContentPartPr>
              <p14:xfrm>
                <a:off x="618998" y="2660183"/>
                <a:ext cx="74520" cy="156960"/>
              </p14:xfrm>
            </p:contentPart>
          </mc:Choice>
          <mc:Fallback>
            <p:pic>
              <p:nvPicPr>
                <p:cNvPr id="49" name="Ink 48">
                  <a:extLst>
                    <a:ext uri="{FF2B5EF4-FFF2-40B4-BE49-F238E27FC236}">
                      <a16:creationId xmlns:a16="http://schemas.microsoft.com/office/drawing/2014/main" id="{C742C76A-9B29-4CB2-91EB-B53E57899411}"/>
                    </a:ext>
                  </a:extLst>
                </p:cNvPr>
                <p:cNvPicPr/>
                <p:nvPr/>
              </p:nvPicPr>
              <p:blipFill>
                <a:blip r:embed="rId55"/>
                <a:stretch>
                  <a:fillRect/>
                </a:stretch>
              </p:blipFill>
              <p:spPr>
                <a:xfrm>
                  <a:off x="609998" y="2651183"/>
                  <a:ext cx="92160" cy="174600"/>
                </a:xfrm>
                <a:prstGeom prst="rect">
                  <a:avLst/>
                </a:prstGeom>
              </p:spPr>
            </p:pic>
          </mc:Fallback>
        </mc:AlternateContent>
      </p:grpSp>
      <p:grpSp>
        <p:nvGrpSpPr>
          <p:cNvPr id="60" name="Group 59">
            <a:extLst>
              <a:ext uri="{FF2B5EF4-FFF2-40B4-BE49-F238E27FC236}">
                <a16:creationId xmlns:a16="http://schemas.microsoft.com/office/drawing/2014/main" id="{8346DCB0-0AEC-C284-2DC2-145CE1746F55}"/>
              </a:ext>
            </a:extLst>
          </p:cNvPr>
          <p:cNvGrpSpPr/>
          <p:nvPr/>
        </p:nvGrpSpPr>
        <p:grpSpPr>
          <a:xfrm>
            <a:off x="326318" y="3009743"/>
            <a:ext cx="302040" cy="302400"/>
            <a:chOff x="326318" y="3009743"/>
            <a:chExt cx="302040" cy="302400"/>
          </a:xfrm>
        </p:grpSpPr>
        <mc:AlternateContent xmlns:mc="http://schemas.openxmlformats.org/markup-compatibility/2006">
          <mc:Choice xmlns:p14="http://schemas.microsoft.com/office/powerpoint/2010/main" Requires="p14">
            <p:contentPart p14:bwMode="auto" r:id="rId56">
              <p14:nvContentPartPr>
                <p14:cNvPr id="52" name="Ink 51">
                  <a:extLst>
                    <a:ext uri="{FF2B5EF4-FFF2-40B4-BE49-F238E27FC236}">
                      <a16:creationId xmlns:a16="http://schemas.microsoft.com/office/drawing/2014/main" id="{C5D6234C-94F1-506D-5211-AE1AC159D629}"/>
                    </a:ext>
                  </a:extLst>
                </p14:cNvPr>
                <p14:cNvContentPartPr/>
                <p14:nvPr/>
              </p14:nvContentPartPr>
              <p14:xfrm>
                <a:off x="396158" y="3010103"/>
                <a:ext cx="23760" cy="183240"/>
              </p14:xfrm>
            </p:contentPart>
          </mc:Choice>
          <mc:Fallback>
            <p:pic>
              <p:nvPicPr>
                <p:cNvPr id="52" name="Ink 51">
                  <a:extLst>
                    <a:ext uri="{FF2B5EF4-FFF2-40B4-BE49-F238E27FC236}">
                      <a16:creationId xmlns:a16="http://schemas.microsoft.com/office/drawing/2014/main" id="{C5D6234C-94F1-506D-5211-AE1AC159D629}"/>
                    </a:ext>
                  </a:extLst>
                </p:cNvPr>
                <p:cNvPicPr/>
                <p:nvPr/>
              </p:nvPicPr>
              <p:blipFill>
                <a:blip r:embed="rId57"/>
                <a:stretch>
                  <a:fillRect/>
                </a:stretch>
              </p:blipFill>
              <p:spPr>
                <a:xfrm>
                  <a:off x="387158" y="3001463"/>
                  <a:ext cx="414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3" name="Ink 52">
                  <a:extLst>
                    <a:ext uri="{FF2B5EF4-FFF2-40B4-BE49-F238E27FC236}">
                      <a16:creationId xmlns:a16="http://schemas.microsoft.com/office/drawing/2014/main" id="{C5BDF637-799B-D37D-3D7A-B764CE36ADC6}"/>
                    </a:ext>
                  </a:extLst>
                </p14:cNvPr>
                <p14:cNvContentPartPr/>
                <p14:nvPr/>
              </p14:nvContentPartPr>
              <p14:xfrm>
                <a:off x="501278" y="3009743"/>
                <a:ext cx="30600" cy="217080"/>
              </p14:xfrm>
            </p:contentPart>
          </mc:Choice>
          <mc:Fallback>
            <p:pic>
              <p:nvPicPr>
                <p:cNvPr id="53" name="Ink 52">
                  <a:extLst>
                    <a:ext uri="{FF2B5EF4-FFF2-40B4-BE49-F238E27FC236}">
                      <a16:creationId xmlns:a16="http://schemas.microsoft.com/office/drawing/2014/main" id="{C5BDF637-799B-D37D-3D7A-B764CE36ADC6}"/>
                    </a:ext>
                  </a:extLst>
                </p:cNvPr>
                <p:cNvPicPr/>
                <p:nvPr/>
              </p:nvPicPr>
              <p:blipFill>
                <a:blip r:embed="rId59"/>
                <a:stretch>
                  <a:fillRect/>
                </a:stretch>
              </p:blipFill>
              <p:spPr>
                <a:xfrm>
                  <a:off x="492638" y="3000743"/>
                  <a:ext cx="482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4" name="Ink 53">
                  <a:extLst>
                    <a:ext uri="{FF2B5EF4-FFF2-40B4-BE49-F238E27FC236}">
                      <a16:creationId xmlns:a16="http://schemas.microsoft.com/office/drawing/2014/main" id="{8A095358-5242-48E3-D43D-823581E49BBB}"/>
                    </a:ext>
                  </a:extLst>
                </p14:cNvPr>
                <p14:cNvContentPartPr/>
                <p14:nvPr/>
              </p14:nvContentPartPr>
              <p14:xfrm>
                <a:off x="326318" y="3184343"/>
                <a:ext cx="302040" cy="127800"/>
              </p14:xfrm>
            </p:contentPart>
          </mc:Choice>
          <mc:Fallback>
            <p:pic>
              <p:nvPicPr>
                <p:cNvPr id="54" name="Ink 53">
                  <a:extLst>
                    <a:ext uri="{FF2B5EF4-FFF2-40B4-BE49-F238E27FC236}">
                      <a16:creationId xmlns:a16="http://schemas.microsoft.com/office/drawing/2014/main" id="{8A095358-5242-48E3-D43D-823581E49BBB}"/>
                    </a:ext>
                  </a:extLst>
                </p:cNvPr>
                <p:cNvPicPr/>
                <p:nvPr/>
              </p:nvPicPr>
              <p:blipFill>
                <a:blip r:embed="rId61"/>
                <a:stretch>
                  <a:fillRect/>
                </a:stretch>
              </p:blipFill>
              <p:spPr>
                <a:xfrm>
                  <a:off x="317318" y="3175703"/>
                  <a:ext cx="319680" cy="145440"/>
                </a:xfrm>
                <a:prstGeom prst="rect">
                  <a:avLst/>
                </a:prstGeom>
              </p:spPr>
            </p:pic>
          </mc:Fallback>
        </mc:AlternateContent>
      </p:grpSp>
      <p:grpSp>
        <p:nvGrpSpPr>
          <p:cNvPr id="109" name="Group 108">
            <a:extLst>
              <a:ext uri="{FF2B5EF4-FFF2-40B4-BE49-F238E27FC236}">
                <a16:creationId xmlns:a16="http://schemas.microsoft.com/office/drawing/2014/main" id="{8FCB10F4-9508-9364-9209-9A671AA8A761}"/>
              </a:ext>
            </a:extLst>
          </p:cNvPr>
          <p:cNvGrpSpPr/>
          <p:nvPr/>
        </p:nvGrpSpPr>
        <p:grpSpPr>
          <a:xfrm>
            <a:off x="3344918" y="1070063"/>
            <a:ext cx="8124840" cy="2056680"/>
            <a:chOff x="3344918" y="1070063"/>
            <a:chExt cx="8124840" cy="2056680"/>
          </a:xfrm>
        </p:grpSpPr>
        <mc:AlternateContent xmlns:mc="http://schemas.openxmlformats.org/markup-compatibility/2006">
          <mc:Choice xmlns:p14="http://schemas.microsoft.com/office/powerpoint/2010/main" Requires="p14">
            <p:contentPart p14:bwMode="auto" r:id="rId62">
              <p14:nvContentPartPr>
                <p14:cNvPr id="16" name="Ink 15">
                  <a:extLst>
                    <a:ext uri="{FF2B5EF4-FFF2-40B4-BE49-F238E27FC236}">
                      <a16:creationId xmlns:a16="http://schemas.microsoft.com/office/drawing/2014/main" id="{6F184C9E-8917-A651-601E-C53A2DDEC50C}"/>
                    </a:ext>
                  </a:extLst>
                </p14:cNvPr>
                <p14:cNvContentPartPr/>
                <p14:nvPr/>
              </p14:nvContentPartPr>
              <p14:xfrm>
                <a:off x="3344918" y="1777463"/>
                <a:ext cx="4222800" cy="132480"/>
              </p14:xfrm>
            </p:contentPart>
          </mc:Choice>
          <mc:Fallback>
            <p:pic>
              <p:nvPicPr>
                <p:cNvPr id="16" name="Ink 15">
                  <a:extLst>
                    <a:ext uri="{FF2B5EF4-FFF2-40B4-BE49-F238E27FC236}">
                      <a16:creationId xmlns:a16="http://schemas.microsoft.com/office/drawing/2014/main" id="{6F184C9E-8917-A651-601E-C53A2DDEC50C}"/>
                    </a:ext>
                  </a:extLst>
                </p:cNvPr>
                <p:cNvPicPr/>
                <p:nvPr/>
              </p:nvPicPr>
              <p:blipFill>
                <a:blip r:embed="rId63"/>
                <a:stretch>
                  <a:fillRect/>
                </a:stretch>
              </p:blipFill>
              <p:spPr>
                <a:xfrm>
                  <a:off x="3335918" y="1768823"/>
                  <a:ext cx="42404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 name="Ink 16">
                  <a:extLst>
                    <a:ext uri="{FF2B5EF4-FFF2-40B4-BE49-F238E27FC236}">
                      <a16:creationId xmlns:a16="http://schemas.microsoft.com/office/drawing/2014/main" id="{251773EC-5188-F328-9F6D-50430F5FAD99}"/>
                    </a:ext>
                  </a:extLst>
                </p14:cNvPr>
                <p14:cNvContentPartPr/>
                <p14:nvPr/>
              </p14:nvContentPartPr>
              <p14:xfrm>
                <a:off x="7394918" y="1729583"/>
                <a:ext cx="118800" cy="206280"/>
              </p14:xfrm>
            </p:contentPart>
          </mc:Choice>
          <mc:Fallback>
            <p:pic>
              <p:nvPicPr>
                <p:cNvPr id="17" name="Ink 16">
                  <a:extLst>
                    <a:ext uri="{FF2B5EF4-FFF2-40B4-BE49-F238E27FC236}">
                      <a16:creationId xmlns:a16="http://schemas.microsoft.com/office/drawing/2014/main" id="{251773EC-5188-F328-9F6D-50430F5FAD99}"/>
                    </a:ext>
                  </a:extLst>
                </p:cNvPr>
                <p:cNvPicPr/>
                <p:nvPr/>
              </p:nvPicPr>
              <p:blipFill>
                <a:blip r:embed="rId65"/>
                <a:stretch>
                  <a:fillRect/>
                </a:stretch>
              </p:blipFill>
              <p:spPr>
                <a:xfrm>
                  <a:off x="7386278" y="1720583"/>
                  <a:ext cx="1364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 name="Ink 17">
                  <a:extLst>
                    <a:ext uri="{FF2B5EF4-FFF2-40B4-BE49-F238E27FC236}">
                      <a16:creationId xmlns:a16="http://schemas.microsoft.com/office/drawing/2014/main" id="{CD58875F-25F0-0664-3B41-2967C27AB64B}"/>
                    </a:ext>
                  </a:extLst>
                </p14:cNvPr>
                <p14:cNvContentPartPr/>
                <p14:nvPr/>
              </p14:nvContentPartPr>
              <p14:xfrm>
                <a:off x="7667438" y="1070063"/>
                <a:ext cx="2624400" cy="1506960"/>
              </p14:xfrm>
            </p:contentPart>
          </mc:Choice>
          <mc:Fallback>
            <p:pic>
              <p:nvPicPr>
                <p:cNvPr id="18" name="Ink 17">
                  <a:extLst>
                    <a:ext uri="{FF2B5EF4-FFF2-40B4-BE49-F238E27FC236}">
                      <a16:creationId xmlns:a16="http://schemas.microsoft.com/office/drawing/2014/main" id="{CD58875F-25F0-0664-3B41-2967C27AB64B}"/>
                    </a:ext>
                  </a:extLst>
                </p:cNvPr>
                <p:cNvPicPr/>
                <p:nvPr/>
              </p:nvPicPr>
              <p:blipFill>
                <a:blip r:embed="rId67"/>
                <a:stretch>
                  <a:fillRect/>
                </a:stretch>
              </p:blipFill>
              <p:spPr>
                <a:xfrm>
                  <a:off x="7658798" y="1061063"/>
                  <a:ext cx="2642040" cy="1524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9" name="Ink 18">
                  <a:extLst>
                    <a:ext uri="{FF2B5EF4-FFF2-40B4-BE49-F238E27FC236}">
                      <a16:creationId xmlns:a16="http://schemas.microsoft.com/office/drawing/2014/main" id="{7916E316-BFEE-AEDD-6CFA-9E72E660E448}"/>
                    </a:ext>
                  </a:extLst>
                </p14:cNvPr>
                <p14:cNvContentPartPr/>
                <p14:nvPr/>
              </p14:nvContentPartPr>
              <p14:xfrm>
                <a:off x="8369078" y="1717343"/>
                <a:ext cx="403920" cy="583560"/>
              </p14:xfrm>
            </p:contentPart>
          </mc:Choice>
          <mc:Fallback>
            <p:pic>
              <p:nvPicPr>
                <p:cNvPr id="19" name="Ink 18">
                  <a:extLst>
                    <a:ext uri="{FF2B5EF4-FFF2-40B4-BE49-F238E27FC236}">
                      <a16:creationId xmlns:a16="http://schemas.microsoft.com/office/drawing/2014/main" id="{7916E316-BFEE-AEDD-6CFA-9E72E660E448}"/>
                    </a:ext>
                  </a:extLst>
                </p:cNvPr>
                <p:cNvPicPr/>
                <p:nvPr/>
              </p:nvPicPr>
              <p:blipFill>
                <a:blip r:embed="rId69"/>
                <a:stretch>
                  <a:fillRect/>
                </a:stretch>
              </p:blipFill>
              <p:spPr>
                <a:xfrm>
                  <a:off x="8360438" y="1708703"/>
                  <a:ext cx="42156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0" name="Ink 19">
                  <a:extLst>
                    <a:ext uri="{FF2B5EF4-FFF2-40B4-BE49-F238E27FC236}">
                      <a16:creationId xmlns:a16="http://schemas.microsoft.com/office/drawing/2014/main" id="{8CFBA499-2283-D69D-48FB-BFCD6363EDF9}"/>
                    </a:ext>
                  </a:extLst>
                </p14:cNvPr>
                <p14:cNvContentPartPr/>
                <p14:nvPr/>
              </p14:nvContentPartPr>
              <p14:xfrm>
                <a:off x="8799638" y="1926863"/>
                <a:ext cx="27720" cy="166680"/>
              </p14:xfrm>
            </p:contentPart>
          </mc:Choice>
          <mc:Fallback>
            <p:pic>
              <p:nvPicPr>
                <p:cNvPr id="20" name="Ink 19">
                  <a:extLst>
                    <a:ext uri="{FF2B5EF4-FFF2-40B4-BE49-F238E27FC236}">
                      <a16:creationId xmlns:a16="http://schemas.microsoft.com/office/drawing/2014/main" id="{8CFBA499-2283-D69D-48FB-BFCD6363EDF9}"/>
                    </a:ext>
                  </a:extLst>
                </p:cNvPr>
                <p:cNvPicPr/>
                <p:nvPr/>
              </p:nvPicPr>
              <p:blipFill>
                <a:blip r:embed="rId71"/>
                <a:stretch>
                  <a:fillRect/>
                </a:stretch>
              </p:blipFill>
              <p:spPr>
                <a:xfrm>
                  <a:off x="8790638" y="1917863"/>
                  <a:ext cx="453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1" name="Ink 20">
                  <a:extLst>
                    <a:ext uri="{FF2B5EF4-FFF2-40B4-BE49-F238E27FC236}">
                      <a16:creationId xmlns:a16="http://schemas.microsoft.com/office/drawing/2014/main" id="{2AF6AFE8-922F-CE27-218A-B68EC1B2A6FD}"/>
                    </a:ext>
                  </a:extLst>
                </p14:cNvPr>
                <p14:cNvContentPartPr/>
                <p14:nvPr/>
              </p14:nvContentPartPr>
              <p14:xfrm>
                <a:off x="8763278" y="1701143"/>
                <a:ext cx="68040" cy="65160"/>
              </p14:xfrm>
            </p:contentPart>
          </mc:Choice>
          <mc:Fallback>
            <p:pic>
              <p:nvPicPr>
                <p:cNvPr id="21" name="Ink 20">
                  <a:extLst>
                    <a:ext uri="{FF2B5EF4-FFF2-40B4-BE49-F238E27FC236}">
                      <a16:creationId xmlns:a16="http://schemas.microsoft.com/office/drawing/2014/main" id="{2AF6AFE8-922F-CE27-218A-B68EC1B2A6FD}"/>
                    </a:ext>
                  </a:extLst>
                </p:cNvPr>
                <p:cNvPicPr/>
                <p:nvPr/>
              </p:nvPicPr>
              <p:blipFill>
                <a:blip r:embed="rId73"/>
                <a:stretch>
                  <a:fillRect/>
                </a:stretch>
              </p:blipFill>
              <p:spPr>
                <a:xfrm>
                  <a:off x="8754278" y="1692503"/>
                  <a:ext cx="856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2" name="Ink 21">
                  <a:extLst>
                    <a:ext uri="{FF2B5EF4-FFF2-40B4-BE49-F238E27FC236}">
                      <a16:creationId xmlns:a16="http://schemas.microsoft.com/office/drawing/2014/main" id="{57612C03-3229-F8D4-30C7-185E1060452D}"/>
                    </a:ext>
                  </a:extLst>
                </p14:cNvPr>
                <p14:cNvContentPartPr/>
                <p14:nvPr/>
              </p14:nvContentPartPr>
              <p14:xfrm>
                <a:off x="8899358" y="1765943"/>
                <a:ext cx="24480" cy="314280"/>
              </p14:xfrm>
            </p:contentPart>
          </mc:Choice>
          <mc:Fallback>
            <p:pic>
              <p:nvPicPr>
                <p:cNvPr id="22" name="Ink 21">
                  <a:extLst>
                    <a:ext uri="{FF2B5EF4-FFF2-40B4-BE49-F238E27FC236}">
                      <a16:creationId xmlns:a16="http://schemas.microsoft.com/office/drawing/2014/main" id="{57612C03-3229-F8D4-30C7-185E1060452D}"/>
                    </a:ext>
                  </a:extLst>
                </p:cNvPr>
                <p:cNvPicPr/>
                <p:nvPr/>
              </p:nvPicPr>
              <p:blipFill>
                <a:blip r:embed="rId75"/>
                <a:stretch>
                  <a:fillRect/>
                </a:stretch>
              </p:blipFill>
              <p:spPr>
                <a:xfrm>
                  <a:off x="8890718" y="1756943"/>
                  <a:ext cx="421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3" name="Ink 22">
                  <a:extLst>
                    <a:ext uri="{FF2B5EF4-FFF2-40B4-BE49-F238E27FC236}">
                      <a16:creationId xmlns:a16="http://schemas.microsoft.com/office/drawing/2014/main" id="{02427096-1389-F55F-1723-AFCB8ADF2F2E}"/>
                    </a:ext>
                  </a:extLst>
                </p14:cNvPr>
                <p14:cNvContentPartPr/>
                <p14:nvPr/>
              </p14:nvContentPartPr>
              <p14:xfrm>
                <a:off x="8805038" y="1949903"/>
                <a:ext cx="187200" cy="41760"/>
              </p14:xfrm>
            </p:contentPart>
          </mc:Choice>
          <mc:Fallback>
            <p:pic>
              <p:nvPicPr>
                <p:cNvPr id="23" name="Ink 22">
                  <a:extLst>
                    <a:ext uri="{FF2B5EF4-FFF2-40B4-BE49-F238E27FC236}">
                      <a16:creationId xmlns:a16="http://schemas.microsoft.com/office/drawing/2014/main" id="{02427096-1389-F55F-1723-AFCB8ADF2F2E}"/>
                    </a:ext>
                  </a:extLst>
                </p:cNvPr>
                <p:cNvPicPr/>
                <p:nvPr/>
              </p:nvPicPr>
              <p:blipFill>
                <a:blip r:embed="rId77"/>
                <a:stretch>
                  <a:fillRect/>
                </a:stretch>
              </p:blipFill>
              <p:spPr>
                <a:xfrm>
                  <a:off x="8796398" y="1941263"/>
                  <a:ext cx="2048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4" name="Ink 23">
                  <a:extLst>
                    <a:ext uri="{FF2B5EF4-FFF2-40B4-BE49-F238E27FC236}">
                      <a16:creationId xmlns:a16="http://schemas.microsoft.com/office/drawing/2014/main" id="{3C1A6EED-D605-334A-5E61-DD09B9561BFF}"/>
                    </a:ext>
                  </a:extLst>
                </p14:cNvPr>
                <p14:cNvContentPartPr/>
                <p14:nvPr/>
              </p14:nvContentPartPr>
              <p14:xfrm>
                <a:off x="9249998" y="1803743"/>
                <a:ext cx="20160" cy="286200"/>
              </p14:xfrm>
            </p:contentPart>
          </mc:Choice>
          <mc:Fallback>
            <p:pic>
              <p:nvPicPr>
                <p:cNvPr id="24" name="Ink 23">
                  <a:extLst>
                    <a:ext uri="{FF2B5EF4-FFF2-40B4-BE49-F238E27FC236}">
                      <a16:creationId xmlns:a16="http://schemas.microsoft.com/office/drawing/2014/main" id="{3C1A6EED-D605-334A-5E61-DD09B9561BFF}"/>
                    </a:ext>
                  </a:extLst>
                </p:cNvPr>
                <p:cNvPicPr/>
                <p:nvPr/>
              </p:nvPicPr>
              <p:blipFill>
                <a:blip r:embed="rId79"/>
                <a:stretch>
                  <a:fillRect/>
                </a:stretch>
              </p:blipFill>
              <p:spPr>
                <a:xfrm>
                  <a:off x="9240998" y="1794743"/>
                  <a:ext cx="378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 name="Ink 24">
                  <a:extLst>
                    <a:ext uri="{FF2B5EF4-FFF2-40B4-BE49-F238E27FC236}">
                      <a16:creationId xmlns:a16="http://schemas.microsoft.com/office/drawing/2014/main" id="{2C4CC278-D3CA-AD07-48B0-BF02A22427A5}"/>
                    </a:ext>
                  </a:extLst>
                </p14:cNvPr>
                <p14:cNvContentPartPr/>
                <p14:nvPr/>
              </p14:nvContentPartPr>
              <p14:xfrm>
                <a:off x="9206438" y="1854503"/>
                <a:ext cx="227520" cy="248040"/>
              </p14:xfrm>
            </p:contentPart>
          </mc:Choice>
          <mc:Fallback>
            <p:pic>
              <p:nvPicPr>
                <p:cNvPr id="25" name="Ink 24">
                  <a:extLst>
                    <a:ext uri="{FF2B5EF4-FFF2-40B4-BE49-F238E27FC236}">
                      <a16:creationId xmlns:a16="http://schemas.microsoft.com/office/drawing/2014/main" id="{2C4CC278-D3CA-AD07-48B0-BF02A22427A5}"/>
                    </a:ext>
                  </a:extLst>
                </p:cNvPr>
                <p:cNvPicPr/>
                <p:nvPr/>
              </p:nvPicPr>
              <p:blipFill>
                <a:blip r:embed="rId81"/>
                <a:stretch>
                  <a:fillRect/>
                </a:stretch>
              </p:blipFill>
              <p:spPr>
                <a:xfrm>
                  <a:off x="9197438" y="1845863"/>
                  <a:ext cx="2451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 name="Ink 25">
                  <a:extLst>
                    <a:ext uri="{FF2B5EF4-FFF2-40B4-BE49-F238E27FC236}">
                      <a16:creationId xmlns:a16="http://schemas.microsoft.com/office/drawing/2014/main" id="{7EC4A6EA-2630-89DF-E114-A2C0E0C9543F}"/>
                    </a:ext>
                  </a:extLst>
                </p14:cNvPr>
                <p14:cNvContentPartPr/>
                <p14:nvPr/>
              </p14:nvContentPartPr>
              <p14:xfrm>
                <a:off x="9494798" y="1886183"/>
                <a:ext cx="169920" cy="230760"/>
              </p14:xfrm>
            </p:contentPart>
          </mc:Choice>
          <mc:Fallback>
            <p:pic>
              <p:nvPicPr>
                <p:cNvPr id="26" name="Ink 25">
                  <a:extLst>
                    <a:ext uri="{FF2B5EF4-FFF2-40B4-BE49-F238E27FC236}">
                      <a16:creationId xmlns:a16="http://schemas.microsoft.com/office/drawing/2014/main" id="{7EC4A6EA-2630-89DF-E114-A2C0E0C9543F}"/>
                    </a:ext>
                  </a:extLst>
                </p:cNvPr>
                <p:cNvPicPr/>
                <p:nvPr/>
              </p:nvPicPr>
              <p:blipFill>
                <a:blip r:embed="rId83"/>
                <a:stretch>
                  <a:fillRect/>
                </a:stretch>
              </p:blipFill>
              <p:spPr>
                <a:xfrm>
                  <a:off x="9485798" y="1877183"/>
                  <a:ext cx="187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7" name="Ink 26">
                  <a:extLst>
                    <a:ext uri="{FF2B5EF4-FFF2-40B4-BE49-F238E27FC236}">
                      <a16:creationId xmlns:a16="http://schemas.microsoft.com/office/drawing/2014/main" id="{ABE97AFC-A124-BBF6-FF4E-1E19C0466EA0}"/>
                    </a:ext>
                  </a:extLst>
                </p14:cNvPr>
                <p14:cNvContentPartPr/>
                <p14:nvPr/>
              </p14:nvContentPartPr>
              <p14:xfrm>
                <a:off x="9720158" y="1810943"/>
                <a:ext cx="302760" cy="323280"/>
              </p14:xfrm>
            </p:contentPart>
          </mc:Choice>
          <mc:Fallback>
            <p:pic>
              <p:nvPicPr>
                <p:cNvPr id="27" name="Ink 26">
                  <a:extLst>
                    <a:ext uri="{FF2B5EF4-FFF2-40B4-BE49-F238E27FC236}">
                      <a16:creationId xmlns:a16="http://schemas.microsoft.com/office/drawing/2014/main" id="{ABE97AFC-A124-BBF6-FF4E-1E19C0466EA0}"/>
                    </a:ext>
                  </a:extLst>
                </p:cNvPr>
                <p:cNvPicPr/>
                <p:nvPr/>
              </p:nvPicPr>
              <p:blipFill>
                <a:blip r:embed="rId85"/>
                <a:stretch>
                  <a:fillRect/>
                </a:stretch>
              </p:blipFill>
              <p:spPr>
                <a:xfrm>
                  <a:off x="9711518" y="1802303"/>
                  <a:ext cx="3204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8" name="Ink 27">
                  <a:extLst>
                    <a:ext uri="{FF2B5EF4-FFF2-40B4-BE49-F238E27FC236}">
                      <a16:creationId xmlns:a16="http://schemas.microsoft.com/office/drawing/2014/main" id="{2D2FC964-0ED5-862E-20E6-64998EF69F83}"/>
                    </a:ext>
                  </a:extLst>
                </p14:cNvPr>
                <p14:cNvContentPartPr/>
                <p14:nvPr/>
              </p14:nvContentPartPr>
              <p14:xfrm>
                <a:off x="5468198" y="1501343"/>
                <a:ext cx="161640" cy="420120"/>
              </p14:xfrm>
            </p:contentPart>
          </mc:Choice>
          <mc:Fallback>
            <p:pic>
              <p:nvPicPr>
                <p:cNvPr id="28" name="Ink 27">
                  <a:extLst>
                    <a:ext uri="{FF2B5EF4-FFF2-40B4-BE49-F238E27FC236}">
                      <a16:creationId xmlns:a16="http://schemas.microsoft.com/office/drawing/2014/main" id="{2D2FC964-0ED5-862E-20E6-64998EF69F83}"/>
                    </a:ext>
                  </a:extLst>
                </p:cNvPr>
                <p:cNvPicPr/>
                <p:nvPr/>
              </p:nvPicPr>
              <p:blipFill>
                <a:blip r:embed="rId87"/>
                <a:stretch>
                  <a:fillRect/>
                </a:stretch>
              </p:blipFill>
              <p:spPr>
                <a:xfrm>
                  <a:off x="5459198" y="1492703"/>
                  <a:ext cx="17928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9" name="Ink 28">
                  <a:extLst>
                    <a:ext uri="{FF2B5EF4-FFF2-40B4-BE49-F238E27FC236}">
                      <a16:creationId xmlns:a16="http://schemas.microsoft.com/office/drawing/2014/main" id="{025F8E59-909B-A71B-D6DD-8DFE0C0D66DD}"/>
                    </a:ext>
                  </a:extLst>
                </p14:cNvPr>
                <p14:cNvContentPartPr/>
                <p14:nvPr/>
              </p14:nvContentPartPr>
              <p14:xfrm>
                <a:off x="5717678" y="1605743"/>
                <a:ext cx="151920" cy="192240"/>
              </p14:xfrm>
            </p:contentPart>
          </mc:Choice>
          <mc:Fallback>
            <p:pic>
              <p:nvPicPr>
                <p:cNvPr id="29" name="Ink 28">
                  <a:extLst>
                    <a:ext uri="{FF2B5EF4-FFF2-40B4-BE49-F238E27FC236}">
                      <a16:creationId xmlns:a16="http://schemas.microsoft.com/office/drawing/2014/main" id="{025F8E59-909B-A71B-D6DD-8DFE0C0D66DD}"/>
                    </a:ext>
                  </a:extLst>
                </p:cNvPr>
                <p:cNvPicPr/>
                <p:nvPr/>
              </p:nvPicPr>
              <p:blipFill>
                <a:blip r:embed="rId89"/>
                <a:stretch>
                  <a:fillRect/>
                </a:stretch>
              </p:blipFill>
              <p:spPr>
                <a:xfrm>
                  <a:off x="5709038" y="1597103"/>
                  <a:ext cx="16956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0" name="Ink 29">
                  <a:extLst>
                    <a:ext uri="{FF2B5EF4-FFF2-40B4-BE49-F238E27FC236}">
                      <a16:creationId xmlns:a16="http://schemas.microsoft.com/office/drawing/2014/main" id="{A9F2CE77-66EB-1920-3893-982BF0F6C558}"/>
                    </a:ext>
                  </a:extLst>
                </p14:cNvPr>
                <p14:cNvContentPartPr/>
                <p14:nvPr/>
              </p14:nvContentPartPr>
              <p14:xfrm>
                <a:off x="5907398" y="1565423"/>
                <a:ext cx="117360" cy="236160"/>
              </p14:xfrm>
            </p:contentPart>
          </mc:Choice>
          <mc:Fallback>
            <p:pic>
              <p:nvPicPr>
                <p:cNvPr id="30" name="Ink 29">
                  <a:extLst>
                    <a:ext uri="{FF2B5EF4-FFF2-40B4-BE49-F238E27FC236}">
                      <a16:creationId xmlns:a16="http://schemas.microsoft.com/office/drawing/2014/main" id="{A9F2CE77-66EB-1920-3893-982BF0F6C558}"/>
                    </a:ext>
                  </a:extLst>
                </p:cNvPr>
                <p:cNvPicPr/>
                <p:nvPr/>
              </p:nvPicPr>
              <p:blipFill>
                <a:blip r:embed="rId91"/>
                <a:stretch>
                  <a:fillRect/>
                </a:stretch>
              </p:blipFill>
              <p:spPr>
                <a:xfrm>
                  <a:off x="5898398" y="1556783"/>
                  <a:ext cx="1350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1" name="Ink 30">
                  <a:extLst>
                    <a:ext uri="{FF2B5EF4-FFF2-40B4-BE49-F238E27FC236}">
                      <a16:creationId xmlns:a16="http://schemas.microsoft.com/office/drawing/2014/main" id="{B23C10A2-07BB-E805-A85F-733A21DA569C}"/>
                    </a:ext>
                  </a:extLst>
                </p14:cNvPr>
                <p14:cNvContentPartPr/>
                <p14:nvPr/>
              </p14:nvContentPartPr>
              <p14:xfrm>
                <a:off x="6068678" y="1433303"/>
                <a:ext cx="298080" cy="386640"/>
              </p14:xfrm>
            </p:contentPart>
          </mc:Choice>
          <mc:Fallback>
            <p:pic>
              <p:nvPicPr>
                <p:cNvPr id="31" name="Ink 30">
                  <a:extLst>
                    <a:ext uri="{FF2B5EF4-FFF2-40B4-BE49-F238E27FC236}">
                      <a16:creationId xmlns:a16="http://schemas.microsoft.com/office/drawing/2014/main" id="{B23C10A2-07BB-E805-A85F-733A21DA569C}"/>
                    </a:ext>
                  </a:extLst>
                </p:cNvPr>
                <p:cNvPicPr/>
                <p:nvPr/>
              </p:nvPicPr>
              <p:blipFill>
                <a:blip r:embed="rId93"/>
                <a:stretch>
                  <a:fillRect/>
                </a:stretch>
              </p:blipFill>
              <p:spPr>
                <a:xfrm>
                  <a:off x="6059678" y="1424663"/>
                  <a:ext cx="31572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BC6BD496-B2C6-8E5F-245F-EE9BE307C6FA}"/>
                    </a:ext>
                  </a:extLst>
                </p14:cNvPr>
                <p14:cNvContentPartPr/>
                <p14:nvPr/>
              </p14:nvContentPartPr>
              <p14:xfrm>
                <a:off x="9119678" y="2592863"/>
                <a:ext cx="64080" cy="94320"/>
              </p14:xfrm>
            </p:contentPart>
          </mc:Choice>
          <mc:Fallback>
            <p:pic>
              <p:nvPicPr>
                <p:cNvPr id="71" name="Ink 70">
                  <a:extLst>
                    <a:ext uri="{FF2B5EF4-FFF2-40B4-BE49-F238E27FC236}">
                      <a16:creationId xmlns:a16="http://schemas.microsoft.com/office/drawing/2014/main" id="{BC6BD496-B2C6-8E5F-245F-EE9BE307C6FA}"/>
                    </a:ext>
                  </a:extLst>
                </p:cNvPr>
                <p:cNvPicPr/>
                <p:nvPr/>
              </p:nvPicPr>
              <p:blipFill>
                <a:blip r:embed="rId95"/>
                <a:stretch>
                  <a:fillRect/>
                </a:stretch>
              </p:blipFill>
              <p:spPr>
                <a:xfrm>
                  <a:off x="9110678" y="2583863"/>
                  <a:ext cx="817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C911FBA9-D4AA-A216-3C25-2A4F434BDBF4}"/>
                    </a:ext>
                  </a:extLst>
                </p14:cNvPr>
                <p14:cNvContentPartPr/>
                <p14:nvPr/>
              </p14:nvContentPartPr>
              <p14:xfrm>
                <a:off x="8999798" y="2648663"/>
                <a:ext cx="338400" cy="143640"/>
              </p14:xfrm>
            </p:contentPart>
          </mc:Choice>
          <mc:Fallback>
            <p:pic>
              <p:nvPicPr>
                <p:cNvPr id="72" name="Ink 71">
                  <a:extLst>
                    <a:ext uri="{FF2B5EF4-FFF2-40B4-BE49-F238E27FC236}">
                      <a16:creationId xmlns:a16="http://schemas.microsoft.com/office/drawing/2014/main" id="{C911FBA9-D4AA-A216-3C25-2A4F434BDBF4}"/>
                    </a:ext>
                  </a:extLst>
                </p:cNvPr>
                <p:cNvPicPr/>
                <p:nvPr/>
              </p:nvPicPr>
              <p:blipFill>
                <a:blip r:embed="rId97"/>
                <a:stretch>
                  <a:fillRect/>
                </a:stretch>
              </p:blipFill>
              <p:spPr>
                <a:xfrm>
                  <a:off x="8990798" y="2640023"/>
                  <a:ext cx="3560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7E645EF7-08AF-F755-4704-EAEFC65089D3}"/>
                    </a:ext>
                  </a:extLst>
                </p14:cNvPr>
                <p14:cNvContentPartPr/>
                <p14:nvPr/>
              </p14:nvContentPartPr>
              <p14:xfrm>
                <a:off x="8849678" y="2692943"/>
                <a:ext cx="695520" cy="212760"/>
              </p14:xfrm>
            </p:contentPart>
          </mc:Choice>
          <mc:Fallback>
            <p:pic>
              <p:nvPicPr>
                <p:cNvPr id="73" name="Ink 72">
                  <a:extLst>
                    <a:ext uri="{FF2B5EF4-FFF2-40B4-BE49-F238E27FC236}">
                      <a16:creationId xmlns:a16="http://schemas.microsoft.com/office/drawing/2014/main" id="{7E645EF7-08AF-F755-4704-EAEFC65089D3}"/>
                    </a:ext>
                  </a:extLst>
                </p:cNvPr>
                <p:cNvPicPr/>
                <p:nvPr/>
              </p:nvPicPr>
              <p:blipFill>
                <a:blip r:embed="rId99"/>
                <a:stretch>
                  <a:fillRect/>
                </a:stretch>
              </p:blipFill>
              <p:spPr>
                <a:xfrm>
                  <a:off x="8840678" y="2684303"/>
                  <a:ext cx="713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3BF64DDB-347A-3072-B772-74EF50169670}"/>
                    </a:ext>
                  </a:extLst>
                </p14:cNvPr>
                <p14:cNvContentPartPr/>
                <p14:nvPr/>
              </p14:nvContentPartPr>
              <p14:xfrm>
                <a:off x="8693078" y="2824343"/>
                <a:ext cx="1098720" cy="302400"/>
              </p14:xfrm>
            </p:contentPart>
          </mc:Choice>
          <mc:Fallback>
            <p:pic>
              <p:nvPicPr>
                <p:cNvPr id="74" name="Ink 73">
                  <a:extLst>
                    <a:ext uri="{FF2B5EF4-FFF2-40B4-BE49-F238E27FC236}">
                      <a16:creationId xmlns:a16="http://schemas.microsoft.com/office/drawing/2014/main" id="{3BF64DDB-347A-3072-B772-74EF50169670}"/>
                    </a:ext>
                  </a:extLst>
                </p:cNvPr>
                <p:cNvPicPr/>
                <p:nvPr/>
              </p:nvPicPr>
              <p:blipFill>
                <a:blip r:embed="rId101"/>
                <a:stretch>
                  <a:fillRect/>
                </a:stretch>
              </p:blipFill>
              <p:spPr>
                <a:xfrm>
                  <a:off x="8684078" y="2815703"/>
                  <a:ext cx="11163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5" name="Ink 74">
                  <a:extLst>
                    <a:ext uri="{FF2B5EF4-FFF2-40B4-BE49-F238E27FC236}">
                      <a16:creationId xmlns:a16="http://schemas.microsoft.com/office/drawing/2014/main" id="{7DA1A6BB-B634-00D1-8330-F9B79E3761CC}"/>
                    </a:ext>
                  </a:extLst>
                </p14:cNvPr>
                <p14:cNvContentPartPr/>
                <p14:nvPr/>
              </p14:nvContentPartPr>
              <p14:xfrm>
                <a:off x="9908078" y="2815343"/>
                <a:ext cx="271800" cy="189720"/>
              </p14:xfrm>
            </p:contentPart>
          </mc:Choice>
          <mc:Fallback>
            <p:pic>
              <p:nvPicPr>
                <p:cNvPr id="75" name="Ink 74">
                  <a:extLst>
                    <a:ext uri="{FF2B5EF4-FFF2-40B4-BE49-F238E27FC236}">
                      <a16:creationId xmlns:a16="http://schemas.microsoft.com/office/drawing/2014/main" id="{7DA1A6BB-B634-00D1-8330-F9B79E3761CC}"/>
                    </a:ext>
                  </a:extLst>
                </p:cNvPr>
                <p:cNvPicPr/>
                <p:nvPr/>
              </p:nvPicPr>
              <p:blipFill>
                <a:blip r:embed="rId103"/>
                <a:stretch>
                  <a:fillRect/>
                </a:stretch>
              </p:blipFill>
              <p:spPr>
                <a:xfrm>
                  <a:off x="9899078" y="2806343"/>
                  <a:ext cx="289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6" name="Ink 75">
                  <a:extLst>
                    <a:ext uri="{FF2B5EF4-FFF2-40B4-BE49-F238E27FC236}">
                      <a16:creationId xmlns:a16="http://schemas.microsoft.com/office/drawing/2014/main" id="{B15B60DE-682E-3AA1-149C-D218483EA1C8}"/>
                    </a:ext>
                  </a:extLst>
                </p14:cNvPr>
                <p14:cNvContentPartPr/>
                <p14:nvPr/>
              </p14:nvContentPartPr>
              <p14:xfrm>
                <a:off x="10268078" y="2857463"/>
                <a:ext cx="44640" cy="86400"/>
              </p14:xfrm>
            </p:contentPart>
          </mc:Choice>
          <mc:Fallback>
            <p:pic>
              <p:nvPicPr>
                <p:cNvPr id="76" name="Ink 75">
                  <a:extLst>
                    <a:ext uri="{FF2B5EF4-FFF2-40B4-BE49-F238E27FC236}">
                      <a16:creationId xmlns:a16="http://schemas.microsoft.com/office/drawing/2014/main" id="{B15B60DE-682E-3AA1-149C-D218483EA1C8}"/>
                    </a:ext>
                  </a:extLst>
                </p:cNvPr>
                <p:cNvPicPr/>
                <p:nvPr/>
              </p:nvPicPr>
              <p:blipFill>
                <a:blip r:embed="rId105"/>
                <a:stretch>
                  <a:fillRect/>
                </a:stretch>
              </p:blipFill>
              <p:spPr>
                <a:xfrm>
                  <a:off x="10259078" y="2848463"/>
                  <a:ext cx="622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Ink 76">
                  <a:extLst>
                    <a:ext uri="{FF2B5EF4-FFF2-40B4-BE49-F238E27FC236}">
                      <a16:creationId xmlns:a16="http://schemas.microsoft.com/office/drawing/2014/main" id="{FFA16EA7-E1AE-692D-1D61-1A59C68C6BFE}"/>
                    </a:ext>
                  </a:extLst>
                </p14:cNvPr>
                <p14:cNvContentPartPr/>
                <p14:nvPr/>
              </p14:nvContentPartPr>
              <p14:xfrm>
                <a:off x="10287518" y="2699423"/>
                <a:ext cx="15480" cy="50040"/>
              </p14:xfrm>
            </p:contentPart>
          </mc:Choice>
          <mc:Fallback>
            <p:pic>
              <p:nvPicPr>
                <p:cNvPr id="77" name="Ink 76">
                  <a:extLst>
                    <a:ext uri="{FF2B5EF4-FFF2-40B4-BE49-F238E27FC236}">
                      <a16:creationId xmlns:a16="http://schemas.microsoft.com/office/drawing/2014/main" id="{FFA16EA7-E1AE-692D-1D61-1A59C68C6BFE}"/>
                    </a:ext>
                  </a:extLst>
                </p:cNvPr>
                <p:cNvPicPr/>
                <p:nvPr/>
              </p:nvPicPr>
              <p:blipFill>
                <a:blip r:embed="rId107"/>
                <a:stretch>
                  <a:fillRect/>
                </a:stretch>
              </p:blipFill>
              <p:spPr>
                <a:xfrm>
                  <a:off x="10278878" y="2690423"/>
                  <a:ext cx="331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8" name="Ink 77">
                  <a:extLst>
                    <a:ext uri="{FF2B5EF4-FFF2-40B4-BE49-F238E27FC236}">
                      <a16:creationId xmlns:a16="http://schemas.microsoft.com/office/drawing/2014/main" id="{9F15DC7B-0795-268C-9371-BD9D11E433A7}"/>
                    </a:ext>
                  </a:extLst>
                </p14:cNvPr>
                <p14:cNvContentPartPr/>
                <p14:nvPr/>
              </p14:nvContentPartPr>
              <p14:xfrm>
                <a:off x="10408478" y="2685383"/>
                <a:ext cx="81360" cy="415440"/>
              </p14:xfrm>
            </p:contentPart>
          </mc:Choice>
          <mc:Fallback>
            <p:pic>
              <p:nvPicPr>
                <p:cNvPr id="78" name="Ink 77">
                  <a:extLst>
                    <a:ext uri="{FF2B5EF4-FFF2-40B4-BE49-F238E27FC236}">
                      <a16:creationId xmlns:a16="http://schemas.microsoft.com/office/drawing/2014/main" id="{9F15DC7B-0795-268C-9371-BD9D11E433A7}"/>
                    </a:ext>
                  </a:extLst>
                </p:cNvPr>
                <p:cNvPicPr/>
                <p:nvPr/>
              </p:nvPicPr>
              <p:blipFill>
                <a:blip r:embed="rId109"/>
                <a:stretch>
                  <a:fillRect/>
                </a:stretch>
              </p:blipFill>
              <p:spPr>
                <a:xfrm>
                  <a:off x="10399838" y="2676743"/>
                  <a:ext cx="990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9" name="Ink 78">
                  <a:extLst>
                    <a:ext uri="{FF2B5EF4-FFF2-40B4-BE49-F238E27FC236}">
                      <a16:creationId xmlns:a16="http://schemas.microsoft.com/office/drawing/2014/main" id="{8CF5079B-0A17-3070-F598-7805DCE7E341}"/>
                    </a:ext>
                  </a:extLst>
                </p14:cNvPr>
                <p14:cNvContentPartPr/>
                <p14:nvPr/>
              </p14:nvContentPartPr>
              <p14:xfrm>
                <a:off x="10376438" y="2844863"/>
                <a:ext cx="227880" cy="142920"/>
              </p14:xfrm>
            </p:contentPart>
          </mc:Choice>
          <mc:Fallback>
            <p:pic>
              <p:nvPicPr>
                <p:cNvPr id="79" name="Ink 78">
                  <a:extLst>
                    <a:ext uri="{FF2B5EF4-FFF2-40B4-BE49-F238E27FC236}">
                      <a16:creationId xmlns:a16="http://schemas.microsoft.com/office/drawing/2014/main" id="{8CF5079B-0A17-3070-F598-7805DCE7E341}"/>
                    </a:ext>
                  </a:extLst>
                </p:cNvPr>
                <p:cNvPicPr/>
                <p:nvPr/>
              </p:nvPicPr>
              <p:blipFill>
                <a:blip r:embed="rId111"/>
                <a:stretch>
                  <a:fillRect/>
                </a:stretch>
              </p:blipFill>
              <p:spPr>
                <a:xfrm>
                  <a:off x="10367438" y="2835863"/>
                  <a:ext cx="245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25CAC986-203A-C204-D5CD-51C0D5738155}"/>
                    </a:ext>
                  </a:extLst>
                </p14:cNvPr>
                <p14:cNvContentPartPr/>
                <p14:nvPr/>
              </p14:nvContentPartPr>
              <p14:xfrm>
                <a:off x="10598198" y="2743703"/>
                <a:ext cx="18000" cy="55800"/>
              </p14:xfrm>
            </p:contentPart>
          </mc:Choice>
          <mc:Fallback>
            <p:pic>
              <p:nvPicPr>
                <p:cNvPr id="80" name="Ink 79">
                  <a:extLst>
                    <a:ext uri="{FF2B5EF4-FFF2-40B4-BE49-F238E27FC236}">
                      <a16:creationId xmlns:a16="http://schemas.microsoft.com/office/drawing/2014/main" id="{25CAC986-203A-C204-D5CD-51C0D5738155}"/>
                    </a:ext>
                  </a:extLst>
                </p:cNvPr>
                <p:cNvPicPr/>
                <p:nvPr/>
              </p:nvPicPr>
              <p:blipFill>
                <a:blip r:embed="rId113"/>
                <a:stretch>
                  <a:fillRect/>
                </a:stretch>
              </p:blipFill>
              <p:spPr>
                <a:xfrm>
                  <a:off x="10589198" y="2734703"/>
                  <a:ext cx="356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4" name="Ink 103">
                  <a:extLst>
                    <a:ext uri="{FF2B5EF4-FFF2-40B4-BE49-F238E27FC236}">
                      <a16:creationId xmlns:a16="http://schemas.microsoft.com/office/drawing/2014/main" id="{F4CBD662-D800-48FC-16B0-975D022D83C4}"/>
                    </a:ext>
                  </a:extLst>
                </p14:cNvPr>
                <p14:cNvContentPartPr/>
                <p14:nvPr/>
              </p14:nvContentPartPr>
              <p14:xfrm>
                <a:off x="9311918" y="2323583"/>
                <a:ext cx="770760" cy="108360"/>
              </p14:xfrm>
            </p:contentPart>
          </mc:Choice>
          <mc:Fallback>
            <p:pic>
              <p:nvPicPr>
                <p:cNvPr id="104" name="Ink 103">
                  <a:extLst>
                    <a:ext uri="{FF2B5EF4-FFF2-40B4-BE49-F238E27FC236}">
                      <a16:creationId xmlns:a16="http://schemas.microsoft.com/office/drawing/2014/main" id="{F4CBD662-D800-48FC-16B0-975D022D83C4}"/>
                    </a:ext>
                  </a:extLst>
                </p:cNvPr>
                <p:cNvPicPr/>
                <p:nvPr/>
              </p:nvPicPr>
              <p:blipFill>
                <a:blip r:embed="rId115"/>
                <a:stretch>
                  <a:fillRect/>
                </a:stretch>
              </p:blipFill>
              <p:spPr>
                <a:xfrm>
                  <a:off x="9303278" y="2314943"/>
                  <a:ext cx="7884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5" name="Ink 104">
                  <a:extLst>
                    <a:ext uri="{FF2B5EF4-FFF2-40B4-BE49-F238E27FC236}">
                      <a16:creationId xmlns:a16="http://schemas.microsoft.com/office/drawing/2014/main" id="{421F6D02-CDC8-13DF-A0E2-BB6CE075F35D}"/>
                    </a:ext>
                  </a:extLst>
                </p14:cNvPr>
                <p14:cNvContentPartPr/>
                <p14:nvPr/>
              </p14:nvContentPartPr>
              <p14:xfrm>
                <a:off x="10188158" y="2244383"/>
                <a:ext cx="197280" cy="172800"/>
              </p14:xfrm>
            </p:contentPart>
          </mc:Choice>
          <mc:Fallback>
            <p:pic>
              <p:nvPicPr>
                <p:cNvPr id="105" name="Ink 104">
                  <a:extLst>
                    <a:ext uri="{FF2B5EF4-FFF2-40B4-BE49-F238E27FC236}">
                      <a16:creationId xmlns:a16="http://schemas.microsoft.com/office/drawing/2014/main" id="{421F6D02-CDC8-13DF-A0E2-BB6CE075F35D}"/>
                    </a:ext>
                  </a:extLst>
                </p:cNvPr>
                <p:cNvPicPr/>
                <p:nvPr/>
              </p:nvPicPr>
              <p:blipFill>
                <a:blip r:embed="rId117"/>
                <a:stretch>
                  <a:fillRect/>
                </a:stretch>
              </p:blipFill>
              <p:spPr>
                <a:xfrm>
                  <a:off x="10179158" y="2235743"/>
                  <a:ext cx="2149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6" name="Ink 105">
                  <a:extLst>
                    <a:ext uri="{FF2B5EF4-FFF2-40B4-BE49-F238E27FC236}">
                      <a16:creationId xmlns:a16="http://schemas.microsoft.com/office/drawing/2014/main" id="{1175D9BE-D3DF-A2B9-BB25-239404707215}"/>
                    </a:ext>
                  </a:extLst>
                </p14:cNvPr>
                <p14:cNvContentPartPr/>
                <p14:nvPr/>
              </p14:nvContentPartPr>
              <p14:xfrm>
                <a:off x="10427918" y="2178143"/>
                <a:ext cx="265680" cy="234360"/>
              </p14:xfrm>
            </p:contentPart>
          </mc:Choice>
          <mc:Fallback>
            <p:pic>
              <p:nvPicPr>
                <p:cNvPr id="106" name="Ink 105">
                  <a:extLst>
                    <a:ext uri="{FF2B5EF4-FFF2-40B4-BE49-F238E27FC236}">
                      <a16:creationId xmlns:a16="http://schemas.microsoft.com/office/drawing/2014/main" id="{1175D9BE-D3DF-A2B9-BB25-239404707215}"/>
                    </a:ext>
                  </a:extLst>
                </p:cNvPr>
                <p:cNvPicPr/>
                <p:nvPr/>
              </p:nvPicPr>
              <p:blipFill>
                <a:blip r:embed="rId119"/>
                <a:stretch>
                  <a:fillRect/>
                </a:stretch>
              </p:blipFill>
              <p:spPr>
                <a:xfrm>
                  <a:off x="10418918" y="2169503"/>
                  <a:ext cx="28332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7" name="Ink 106">
                  <a:extLst>
                    <a:ext uri="{FF2B5EF4-FFF2-40B4-BE49-F238E27FC236}">
                      <a16:creationId xmlns:a16="http://schemas.microsoft.com/office/drawing/2014/main" id="{04E655A4-B62B-5F90-1040-DAC65F1E9BAD}"/>
                    </a:ext>
                  </a:extLst>
                </p14:cNvPr>
                <p14:cNvContentPartPr/>
                <p14:nvPr/>
              </p14:nvContentPartPr>
              <p14:xfrm>
                <a:off x="10715918" y="2156903"/>
                <a:ext cx="158400" cy="270000"/>
              </p14:xfrm>
            </p:contentPart>
          </mc:Choice>
          <mc:Fallback>
            <p:pic>
              <p:nvPicPr>
                <p:cNvPr id="107" name="Ink 106">
                  <a:extLst>
                    <a:ext uri="{FF2B5EF4-FFF2-40B4-BE49-F238E27FC236}">
                      <a16:creationId xmlns:a16="http://schemas.microsoft.com/office/drawing/2014/main" id="{04E655A4-B62B-5F90-1040-DAC65F1E9BAD}"/>
                    </a:ext>
                  </a:extLst>
                </p:cNvPr>
                <p:cNvPicPr/>
                <p:nvPr/>
              </p:nvPicPr>
              <p:blipFill>
                <a:blip r:embed="rId121"/>
                <a:stretch>
                  <a:fillRect/>
                </a:stretch>
              </p:blipFill>
              <p:spPr>
                <a:xfrm>
                  <a:off x="10706918" y="2148263"/>
                  <a:ext cx="1760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8" name="Ink 107">
                  <a:extLst>
                    <a:ext uri="{FF2B5EF4-FFF2-40B4-BE49-F238E27FC236}">
                      <a16:creationId xmlns:a16="http://schemas.microsoft.com/office/drawing/2014/main" id="{DFC36C19-3445-9DA8-8A22-D22923F13745}"/>
                    </a:ext>
                  </a:extLst>
                </p14:cNvPr>
                <p14:cNvContentPartPr/>
                <p14:nvPr/>
              </p14:nvContentPartPr>
              <p14:xfrm>
                <a:off x="10953518" y="2148263"/>
                <a:ext cx="516240" cy="281520"/>
              </p14:xfrm>
            </p:contentPart>
          </mc:Choice>
          <mc:Fallback>
            <p:pic>
              <p:nvPicPr>
                <p:cNvPr id="108" name="Ink 107">
                  <a:extLst>
                    <a:ext uri="{FF2B5EF4-FFF2-40B4-BE49-F238E27FC236}">
                      <a16:creationId xmlns:a16="http://schemas.microsoft.com/office/drawing/2014/main" id="{DFC36C19-3445-9DA8-8A22-D22923F13745}"/>
                    </a:ext>
                  </a:extLst>
                </p:cNvPr>
                <p:cNvPicPr/>
                <p:nvPr/>
              </p:nvPicPr>
              <p:blipFill>
                <a:blip r:embed="rId123"/>
                <a:stretch>
                  <a:fillRect/>
                </a:stretch>
              </p:blipFill>
              <p:spPr>
                <a:xfrm>
                  <a:off x="10944878" y="2139263"/>
                  <a:ext cx="533880" cy="299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55" name="Ink 54">
                <a:extLst>
                  <a:ext uri="{FF2B5EF4-FFF2-40B4-BE49-F238E27FC236}">
                    <a16:creationId xmlns:a16="http://schemas.microsoft.com/office/drawing/2014/main" id="{916F6547-BCDF-5581-6F0F-61BBCDBA4F9F}"/>
                  </a:ext>
                </a:extLst>
              </p14:cNvPr>
              <p14:cNvContentPartPr/>
              <p14:nvPr/>
            </p14:nvContentPartPr>
            <p14:xfrm>
              <a:off x="68198" y="3499703"/>
              <a:ext cx="246240" cy="314640"/>
            </p14:xfrm>
          </p:contentPart>
        </mc:Choice>
        <mc:Fallback>
          <p:pic>
            <p:nvPicPr>
              <p:cNvPr id="55" name="Ink 54">
                <a:extLst>
                  <a:ext uri="{FF2B5EF4-FFF2-40B4-BE49-F238E27FC236}">
                    <a16:creationId xmlns:a16="http://schemas.microsoft.com/office/drawing/2014/main" id="{916F6547-BCDF-5581-6F0F-61BBCDBA4F9F}"/>
                  </a:ext>
                </a:extLst>
              </p:cNvPr>
              <p:cNvPicPr/>
              <p:nvPr/>
            </p:nvPicPr>
            <p:blipFill>
              <a:blip r:embed="rId125"/>
              <a:stretch>
                <a:fillRect/>
              </a:stretch>
            </p:blipFill>
            <p:spPr>
              <a:xfrm>
                <a:off x="59558" y="3491063"/>
                <a:ext cx="2638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6" name="Ink 55">
                <a:extLst>
                  <a:ext uri="{FF2B5EF4-FFF2-40B4-BE49-F238E27FC236}">
                    <a16:creationId xmlns:a16="http://schemas.microsoft.com/office/drawing/2014/main" id="{2887A6E9-DC98-97CD-21B1-0C16AFC1F98C}"/>
                  </a:ext>
                </a:extLst>
              </p14:cNvPr>
              <p14:cNvContentPartPr/>
              <p14:nvPr/>
            </p14:nvContentPartPr>
            <p14:xfrm>
              <a:off x="333158" y="3627863"/>
              <a:ext cx="153000" cy="161280"/>
            </p14:xfrm>
          </p:contentPart>
        </mc:Choice>
        <mc:Fallback>
          <p:pic>
            <p:nvPicPr>
              <p:cNvPr id="56" name="Ink 55">
                <a:extLst>
                  <a:ext uri="{FF2B5EF4-FFF2-40B4-BE49-F238E27FC236}">
                    <a16:creationId xmlns:a16="http://schemas.microsoft.com/office/drawing/2014/main" id="{2887A6E9-DC98-97CD-21B1-0C16AFC1F98C}"/>
                  </a:ext>
                </a:extLst>
              </p:cNvPr>
              <p:cNvPicPr/>
              <p:nvPr/>
            </p:nvPicPr>
            <p:blipFill>
              <a:blip r:embed="rId127"/>
              <a:stretch>
                <a:fillRect/>
              </a:stretch>
            </p:blipFill>
            <p:spPr>
              <a:xfrm>
                <a:off x="324158" y="3618863"/>
                <a:ext cx="170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7" name="Ink 56">
                <a:extLst>
                  <a:ext uri="{FF2B5EF4-FFF2-40B4-BE49-F238E27FC236}">
                    <a16:creationId xmlns:a16="http://schemas.microsoft.com/office/drawing/2014/main" id="{65807390-77D3-4936-5F09-29F09DDE53AA}"/>
                  </a:ext>
                </a:extLst>
              </p14:cNvPr>
              <p14:cNvContentPartPr/>
              <p14:nvPr/>
            </p14:nvContentPartPr>
            <p14:xfrm>
              <a:off x="566078" y="3637943"/>
              <a:ext cx="87120" cy="132120"/>
            </p14:xfrm>
          </p:contentPart>
        </mc:Choice>
        <mc:Fallback>
          <p:pic>
            <p:nvPicPr>
              <p:cNvPr id="57" name="Ink 56">
                <a:extLst>
                  <a:ext uri="{FF2B5EF4-FFF2-40B4-BE49-F238E27FC236}">
                    <a16:creationId xmlns:a16="http://schemas.microsoft.com/office/drawing/2014/main" id="{65807390-77D3-4936-5F09-29F09DDE53AA}"/>
                  </a:ext>
                </a:extLst>
              </p:cNvPr>
              <p:cNvPicPr/>
              <p:nvPr/>
            </p:nvPicPr>
            <p:blipFill>
              <a:blip r:embed="rId129"/>
              <a:stretch>
                <a:fillRect/>
              </a:stretch>
            </p:blipFill>
            <p:spPr>
              <a:xfrm>
                <a:off x="557078" y="3628943"/>
                <a:ext cx="104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8" name="Ink 57">
                <a:extLst>
                  <a:ext uri="{FF2B5EF4-FFF2-40B4-BE49-F238E27FC236}">
                    <a16:creationId xmlns:a16="http://schemas.microsoft.com/office/drawing/2014/main" id="{BD5FCF84-0B48-145A-7A5C-9B39F2266A57}"/>
                  </a:ext>
                </a:extLst>
              </p14:cNvPr>
              <p14:cNvContentPartPr/>
              <p14:nvPr/>
            </p14:nvContentPartPr>
            <p14:xfrm>
              <a:off x="763718" y="3497183"/>
              <a:ext cx="150120" cy="282600"/>
            </p14:xfrm>
          </p:contentPart>
        </mc:Choice>
        <mc:Fallback>
          <p:pic>
            <p:nvPicPr>
              <p:cNvPr id="58" name="Ink 57">
                <a:extLst>
                  <a:ext uri="{FF2B5EF4-FFF2-40B4-BE49-F238E27FC236}">
                    <a16:creationId xmlns:a16="http://schemas.microsoft.com/office/drawing/2014/main" id="{BD5FCF84-0B48-145A-7A5C-9B39F2266A57}"/>
                  </a:ext>
                </a:extLst>
              </p:cNvPr>
              <p:cNvPicPr/>
              <p:nvPr/>
            </p:nvPicPr>
            <p:blipFill>
              <a:blip r:embed="rId131"/>
              <a:stretch>
                <a:fillRect/>
              </a:stretch>
            </p:blipFill>
            <p:spPr>
              <a:xfrm>
                <a:off x="754718" y="3488183"/>
                <a:ext cx="1677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1" name="Ink 60">
                <a:extLst>
                  <a:ext uri="{FF2B5EF4-FFF2-40B4-BE49-F238E27FC236}">
                    <a16:creationId xmlns:a16="http://schemas.microsoft.com/office/drawing/2014/main" id="{462B40DA-781C-35F8-3EBF-C067887D5B08}"/>
                  </a:ext>
                </a:extLst>
              </p14:cNvPr>
              <p14:cNvContentPartPr/>
              <p14:nvPr/>
            </p14:nvContentPartPr>
            <p14:xfrm>
              <a:off x="801158" y="3583223"/>
              <a:ext cx="311040" cy="215640"/>
            </p14:xfrm>
          </p:contentPart>
        </mc:Choice>
        <mc:Fallback>
          <p:pic>
            <p:nvPicPr>
              <p:cNvPr id="61" name="Ink 60">
                <a:extLst>
                  <a:ext uri="{FF2B5EF4-FFF2-40B4-BE49-F238E27FC236}">
                    <a16:creationId xmlns:a16="http://schemas.microsoft.com/office/drawing/2014/main" id="{462B40DA-781C-35F8-3EBF-C067887D5B08}"/>
                  </a:ext>
                </a:extLst>
              </p:cNvPr>
              <p:cNvPicPr/>
              <p:nvPr/>
            </p:nvPicPr>
            <p:blipFill>
              <a:blip r:embed="rId133"/>
              <a:stretch>
                <a:fillRect/>
              </a:stretch>
            </p:blipFill>
            <p:spPr>
              <a:xfrm>
                <a:off x="792158" y="3574223"/>
                <a:ext cx="328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2" name="Ink 61">
                <a:extLst>
                  <a:ext uri="{FF2B5EF4-FFF2-40B4-BE49-F238E27FC236}">
                    <a16:creationId xmlns:a16="http://schemas.microsoft.com/office/drawing/2014/main" id="{6D14A29D-A16D-4E38-591C-EEF9929FE1A0}"/>
                  </a:ext>
                </a:extLst>
              </p14:cNvPr>
              <p14:cNvContentPartPr/>
              <p14:nvPr/>
            </p14:nvContentPartPr>
            <p14:xfrm>
              <a:off x="1164398" y="3581423"/>
              <a:ext cx="149760" cy="180360"/>
            </p14:xfrm>
          </p:contentPart>
        </mc:Choice>
        <mc:Fallback>
          <p:pic>
            <p:nvPicPr>
              <p:cNvPr id="62" name="Ink 61">
                <a:extLst>
                  <a:ext uri="{FF2B5EF4-FFF2-40B4-BE49-F238E27FC236}">
                    <a16:creationId xmlns:a16="http://schemas.microsoft.com/office/drawing/2014/main" id="{6D14A29D-A16D-4E38-591C-EEF9929FE1A0}"/>
                  </a:ext>
                </a:extLst>
              </p:cNvPr>
              <p:cNvPicPr/>
              <p:nvPr/>
            </p:nvPicPr>
            <p:blipFill>
              <a:blip r:embed="rId135"/>
              <a:stretch>
                <a:fillRect/>
              </a:stretch>
            </p:blipFill>
            <p:spPr>
              <a:xfrm>
                <a:off x="1155398" y="3572783"/>
                <a:ext cx="1674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3" name="Ink 62">
                <a:extLst>
                  <a:ext uri="{FF2B5EF4-FFF2-40B4-BE49-F238E27FC236}">
                    <a16:creationId xmlns:a16="http://schemas.microsoft.com/office/drawing/2014/main" id="{133730F0-F80D-7FEC-EAAB-7CE89EBCE591}"/>
                  </a:ext>
                </a:extLst>
              </p14:cNvPr>
              <p14:cNvContentPartPr/>
              <p14:nvPr/>
            </p14:nvContentPartPr>
            <p14:xfrm>
              <a:off x="1189598" y="3535343"/>
              <a:ext cx="138240" cy="194040"/>
            </p14:xfrm>
          </p:contentPart>
        </mc:Choice>
        <mc:Fallback>
          <p:pic>
            <p:nvPicPr>
              <p:cNvPr id="63" name="Ink 62">
                <a:extLst>
                  <a:ext uri="{FF2B5EF4-FFF2-40B4-BE49-F238E27FC236}">
                    <a16:creationId xmlns:a16="http://schemas.microsoft.com/office/drawing/2014/main" id="{133730F0-F80D-7FEC-EAAB-7CE89EBCE591}"/>
                  </a:ext>
                </a:extLst>
              </p:cNvPr>
              <p:cNvPicPr/>
              <p:nvPr/>
            </p:nvPicPr>
            <p:blipFill>
              <a:blip r:embed="rId137"/>
              <a:stretch>
                <a:fillRect/>
              </a:stretch>
            </p:blipFill>
            <p:spPr>
              <a:xfrm>
                <a:off x="1180958" y="3526703"/>
                <a:ext cx="1558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4" name="Ink 63">
                <a:extLst>
                  <a:ext uri="{FF2B5EF4-FFF2-40B4-BE49-F238E27FC236}">
                    <a16:creationId xmlns:a16="http://schemas.microsoft.com/office/drawing/2014/main" id="{E341A3FA-31CB-1C54-7E43-FC1A17BE5AA5}"/>
                  </a:ext>
                </a:extLst>
              </p14:cNvPr>
              <p14:cNvContentPartPr/>
              <p14:nvPr/>
            </p14:nvContentPartPr>
            <p14:xfrm>
              <a:off x="1433678" y="3510863"/>
              <a:ext cx="378000" cy="329040"/>
            </p14:xfrm>
          </p:contentPart>
        </mc:Choice>
        <mc:Fallback>
          <p:pic>
            <p:nvPicPr>
              <p:cNvPr id="64" name="Ink 63">
                <a:extLst>
                  <a:ext uri="{FF2B5EF4-FFF2-40B4-BE49-F238E27FC236}">
                    <a16:creationId xmlns:a16="http://schemas.microsoft.com/office/drawing/2014/main" id="{E341A3FA-31CB-1C54-7E43-FC1A17BE5AA5}"/>
                  </a:ext>
                </a:extLst>
              </p:cNvPr>
              <p:cNvPicPr/>
              <p:nvPr/>
            </p:nvPicPr>
            <p:blipFill>
              <a:blip r:embed="rId139"/>
              <a:stretch>
                <a:fillRect/>
              </a:stretch>
            </p:blipFill>
            <p:spPr>
              <a:xfrm>
                <a:off x="1424678" y="3501863"/>
                <a:ext cx="39564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5" name="Ink 64">
                <a:extLst>
                  <a:ext uri="{FF2B5EF4-FFF2-40B4-BE49-F238E27FC236}">
                    <a16:creationId xmlns:a16="http://schemas.microsoft.com/office/drawing/2014/main" id="{5D9D75D1-A9BF-B2E0-7B52-57849A033190}"/>
                  </a:ext>
                </a:extLst>
              </p14:cNvPr>
              <p14:cNvContentPartPr/>
              <p14:nvPr/>
            </p14:nvContentPartPr>
            <p14:xfrm>
              <a:off x="1854158" y="3465143"/>
              <a:ext cx="139320" cy="380520"/>
            </p14:xfrm>
          </p:contentPart>
        </mc:Choice>
        <mc:Fallback>
          <p:pic>
            <p:nvPicPr>
              <p:cNvPr id="65" name="Ink 64">
                <a:extLst>
                  <a:ext uri="{FF2B5EF4-FFF2-40B4-BE49-F238E27FC236}">
                    <a16:creationId xmlns:a16="http://schemas.microsoft.com/office/drawing/2014/main" id="{5D9D75D1-A9BF-B2E0-7B52-57849A033190}"/>
                  </a:ext>
                </a:extLst>
              </p:cNvPr>
              <p:cNvPicPr/>
              <p:nvPr/>
            </p:nvPicPr>
            <p:blipFill>
              <a:blip r:embed="rId141"/>
              <a:stretch>
                <a:fillRect/>
              </a:stretch>
            </p:blipFill>
            <p:spPr>
              <a:xfrm>
                <a:off x="1845518" y="3456143"/>
                <a:ext cx="15696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6" name="Ink 65">
                <a:extLst>
                  <a:ext uri="{FF2B5EF4-FFF2-40B4-BE49-F238E27FC236}">
                    <a16:creationId xmlns:a16="http://schemas.microsoft.com/office/drawing/2014/main" id="{8F8174EA-0FC2-FCB9-8592-EA590F405F6A}"/>
                  </a:ext>
                </a:extLst>
              </p14:cNvPr>
              <p14:cNvContentPartPr/>
              <p14:nvPr/>
            </p14:nvContentPartPr>
            <p14:xfrm>
              <a:off x="-82282" y="3939623"/>
              <a:ext cx="2246400" cy="212760"/>
            </p14:xfrm>
          </p:contentPart>
        </mc:Choice>
        <mc:Fallback>
          <p:pic>
            <p:nvPicPr>
              <p:cNvPr id="66" name="Ink 65">
                <a:extLst>
                  <a:ext uri="{FF2B5EF4-FFF2-40B4-BE49-F238E27FC236}">
                    <a16:creationId xmlns:a16="http://schemas.microsoft.com/office/drawing/2014/main" id="{8F8174EA-0FC2-FCB9-8592-EA590F405F6A}"/>
                  </a:ext>
                </a:extLst>
              </p:cNvPr>
              <p:cNvPicPr/>
              <p:nvPr/>
            </p:nvPicPr>
            <p:blipFill>
              <a:blip r:embed="rId143"/>
              <a:stretch>
                <a:fillRect/>
              </a:stretch>
            </p:blipFill>
            <p:spPr>
              <a:xfrm>
                <a:off x="-90922" y="3930983"/>
                <a:ext cx="22640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8" name="Ink 67">
                <a:extLst>
                  <a:ext uri="{FF2B5EF4-FFF2-40B4-BE49-F238E27FC236}">
                    <a16:creationId xmlns:a16="http://schemas.microsoft.com/office/drawing/2014/main" id="{FFB9DC31-F38D-BAFE-7F76-8812DD79D659}"/>
                  </a:ext>
                </a:extLst>
              </p14:cNvPr>
              <p14:cNvContentPartPr/>
              <p14:nvPr/>
            </p14:nvContentPartPr>
            <p14:xfrm>
              <a:off x="118598" y="3749183"/>
              <a:ext cx="2257920" cy="203040"/>
            </p14:xfrm>
          </p:contentPart>
        </mc:Choice>
        <mc:Fallback>
          <p:pic>
            <p:nvPicPr>
              <p:cNvPr id="68" name="Ink 67">
                <a:extLst>
                  <a:ext uri="{FF2B5EF4-FFF2-40B4-BE49-F238E27FC236}">
                    <a16:creationId xmlns:a16="http://schemas.microsoft.com/office/drawing/2014/main" id="{FFB9DC31-F38D-BAFE-7F76-8812DD79D659}"/>
                  </a:ext>
                </a:extLst>
              </p:cNvPr>
              <p:cNvPicPr/>
              <p:nvPr/>
            </p:nvPicPr>
            <p:blipFill>
              <a:blip r:embed="rId145"/>
              <a:stretch>
                <a:fillRect/>
              </a:stretch>
            </p:blipFill>
            <p:spPr>
              <a:xfrm>
                <a:off x="109958" y="3740183"/>
                <a:ext cx="22755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9" name="Ink 68">
                <a:extLst>
                  <a:ext uri="{FF2B5EF4-FFF2-40B4-BE49-F238E27FC236}">
                    <a16:creationId xmlns:a16="http://schemas.microsoft.com/office/drawing/2014/main" id="{2A8B0438-3967-348C-5EEC-A6175CFFBF88}"/>
                  </a:ext>
                </a:extLst>
              </p14:cNvPr>
              <p14:cNvContentPartPr/>
              <p14:nvPr/>
            </p14:nvContentPartPr>
            <p14:xfrm>
              <a:off x="217958" y="3881303"/>
              <a:ext cx="2192040" cy="138960"/>
            </p14:xfrm>
          </p:contentPart>
        </mc:Choice>
        <mc:Fallback>
          <p:pic>
            <p:nvPicPr>
              <p:cNvPr id="69" name="Ink 68">
                <a:extLst>
                  <a:ext uri="{FF2B5EF4-FFF2-40B4-BE49-F238E27FC236}">
                    <a16:creationId xmlns:a16="http://schemas.microsoft.com/office/drawing/2014/main" id="{2A8B0438-3967-348C-5EEC-A6175CFFBF88}"/>
                  </a:ext>
                </a:extLst>
              </p:cNvPr>
              <p:cNvPicPr/>
              <p:nvPr/>
            </p:nvPicPr>
            <p:blipFill>
              <a:blip r:embed="rId147"/>
              <a:stretch>
                <a:fillRect/>
              </a:stretch>
            </p:blipFill>
            <p:spPr>
              <a:xfrm>
                <a:off x="209318" y="3872663"/>
                <a:ext cx="2209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6" name="Ink 145">
                <a:extLst>
                  <a:ext uri="{FF2B5EF4-FFF2-40B4-BE49-F238E27FC236}">
                    <a16:creationId xmlns:a16="http://schemas.microsoft.com/office/drawing/2014/main" id="{4BCB2FE6-6798-BB12-F812-3E67A1144526}"/>
                  </a:ext>
                </a:extLst>
              </p14:cNvPr>
              <p14:cNvContentPartPr/>
              <p14:nvPr/>
            </p14:nvContentPartPr>
            <p14:xfrm>
              <a:off x="1299758" y="4666463"/>
              <a:ext cx="2715120" cy="1357560"/>
            </p14:xfrm>
          </p:contentPart>
        </mc:Choice>
        <mc:Fallback>
          <p:pic>
            <p:nvPicPr>
              <p:cNvPr id="146" name="Ink 145">
                <a:extLst>
                  <a:ext uri="{FF2B5EF4-FFF2-40B4-BE49-F238E27FC236}">
                    <a16:creationId xmlns:a16="http://schemas.microsoft.com/office/drawing/2014/main" id="{4BCB2FE6-6798-BB12-F812-3E67A1144526}"/>
                  </a:ext>
                </a:extLst>
              </p:cNvPr>
              <p:cNvPicPr/>
              <p:nvPr/>
            </p:nvPicPr>
            <p:blipFill>
              <a:blip r:embed="rId149"/>
              <a:stretch>
                <a:fillRect/>
              </a:stretch>
            </p:blipFill>
            <p:spPr>
              <a:xfrm>
                <a:off x="1290758" y="4657463"/>
                <a:ext cx="2732760" cy="1375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7" name="Ink 146">
                <a:extLst>
                  <a:ext uri="{FF2B5EF4-FFF2-40B4-BE49-F238E27FC236}">
                    <a16:creationId xmlns:a16="http://schemas.microsoft.com/office/drawing/2014/main" id="{317EDCD7-2369-124D-FFDE-3EE893782FD7}"/>
                  </a:ext>
                </a:extLst>
              </p14:cNvPr>
              <p14:cNvContentPartPr/>
              <p14:nvPr/>
            </p14:nvContentPartPr>
            <p14:xfrm>
              <a:off x="1648598" y="4233383"/>
              <a:ext cx="293040" cy="370080"/>
            </p14:xfrm>
          </p:contentPart>
        </mc:Choice>
        <mc:Fallback>
          <p:pic>
            <p:nvPicPr>
              <p:cNvPr id="147" name="Ink 146">
                <a:extLst>
                  <a:ext uri="{FF2B5EF4-FFF2-40B4-BE49-F238E27FC236}">
                    <a16:creationId xmlns:a16="http://schemas.microsoft.com/office/drawing/2014/main" id="{317EDCD7-2369-124D-FFDE-3EE893782FD7}"/>
                  </a:ext>
                </a:extLst>
              </p:cNvPr>
              <p:cNvPicPr/>
              <p:nvPr/>
            </p:nvPicPr>
            <p:blipFill>
              <a:blip r:embed="rId151"/>
              <a:stretch>
                <a:fillRect/>
              </a:stretch>
            </p:blipFill>
            <p:spPr>
              <a:xfrm>
                <a:off x="1639598" y="4224383"/>
                <a:ext cx="31068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8" name="Ink 147">
                <a:extLst>
                  <a:ext uri="{FF2B5EF4-FFF2-40B4-BE49-F238E27FC236}">
                    <a16:creationId xmlns:a16="http://schemas.microsoft.com/office/drawing/2014/main" id="{6E4CA6AC-9D93-7A76-F3A6-0B77FEDDE8E8}"/>
                  </a:ext>
                </a:extLst>
              </p14:cNvPr>
              <p14:cNvContentPartPr/>
              <p14:nvPr/>
            </p14:nvContentPartPr>
            <p14:xfrm>
              <a:off x="2028758" y="4306463"/>
              <a:ext cx="164520" cy="269640"/>
            </p14:xfrm>
          </p:contentPart>
        </mc:Choice>
        <mc:Fallback>
          <p:pic>
            <p:nvPicPr>
              <p:cNvPr id="148" name="Ink 147">
                <a:extLst>
                  <a:ext uri="{FF2B5EF4-FFF2-40B4-BE49-F238E27FC236}">
                    <a16:creationId xmlns:a16="http://schemas.microsoft.com/office/drawing/2014/main" id="{6E4CA6AC-9D93-7A76-F3A6-0B77FEDDE8E8}"/>
                  </a:ext>
                </a:extLst>
              </p:cNvPr>
              <p:cNvPicPr/>
              <p:nvPr/>
            </p:nvPicPr>
            <p:blipFill>
              <a:blip r:embed="rId153"/>
              <a:stretch>
                <a:fillRect/>
              </a:stretch>
            </p:blipFill>
            <p:spPr>
              <a:xfrm>
                <a:off x="2020118" y="4297463"/>
                <a:ext cx="1821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49" name="Ink 148">
                <a:extLst>
                  <a:ext uri="{FF2B5EF4-FFF2-40B4-BE49-F238E27FC236}">
                    <a16:creationId xmlns:a16="http://schemas.microsoft.com/office/drawing/2014/main" id="{D870C01A-FFB5-E5FE-684C-5EC3CDFFD89E}"/>
                  </a:ext>
                </a:extLst>
              </p14:cNvPr>
              <p14:cNvContentPartPr/>
              <p14:nvPr/>
            </p14:nvContentPartPr>
            <p14:xfrm>
              <a:off x="2229278" y="4288823"/>
              <a:ext cx="145800" cy="289800"/>
            </p14:xfrm>
          </p:contentPart>
        </mc:Choice>
        <mc:Fallback>
          <p:pic>
            <p:nvPicPr>
              <p:cNvPr id="149" name="Ink 148">
                <a:extLst>
                  <a:ext uri="{FF2B5EF4-FFF2-40B4-BE49-F238E27FC236}">
                    <a16:creationId xmlns:a16="http://schemas.microsoft.com/office/drawing/2014/main" id="{D870C01A-FFB5-E5FE-684C-5EC3CDFFD89E}"/>
                  </a:ext>
                </a:extLst>
              </p:cNvPr>
              <p:cNvPicPr/>
              <p:nvPr/>
            </p:nvPicPr>
            <p:blipFill>
              <a:blip r:embed="rId155"/>
              <a:stretch>
                <a:fillRect/>
              </a:stretch>
            </p:blipFill>
            <p:spPr>
              <a:xfrm>
                <a:off x="2220278" y="4279823"/>
                <a:ext cx="1634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0" name="Ink 149">
                <a:extLst>
                  <a:ext uri="{FF2B5EF4-FFF2-40B4-BE49-F238E27FC236}">
                    <a16:creationId xmlns:a16="http://schemas.microsoft.com/office/drawing/2014/main" id="{3BFEAA46-3C01-E4EF-FA1B-5F4DFFD78C3D}"/>
                  </a:ext>
                </a:extLst>
              </p14:cNvPr>
              <p14:cNvContentPartPr/>
              <p14:nvPr/>
            </p14:nvContentPartPr>
            <p14:xfrm>
              <a:off x="2498558" y="4452983"/>
              <a:ext cx="121680" cy="32400"/>
            </p14:xfrm>
          </p:contentPart>
        </mc:Choice>
        <mc:Fallback>
          <p:pic>
            <p:nvPicPr>
              <p:cNvPr id="150" name="Ink 149">
                <a:extLst>
                  <a:ext uri="{FF2B5EF4-FFF2-40B4-BE49-F238E27FC236}">
                    <a16:creationId xmlns:a16="http://schemas.microsoft.com/office/drawing/2014/main" id="{3BFEAA46-3C01-E4EF-FA1B-5F4DFFD78C3D}"/>
                  </a:ext>
                </a:extLst>
              </p:cNvPr>
              <p:cNvPicPr/>
              <p:nvPr/>
            </p:nvPicPr>
            <p:blipFill>
              <a:blip r:embed="rId157"/>
              <a:stretch>
                <a:fillRect/>
              </a:stretch>
            </p:blipFill>
            <p:spPr>
              <a:xfrm>
                <a:off x="2489918" y="4443983"/>
                <a:ext cx="1393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1" name="Ink 150">
                <a:extLst>
                  <a:ext uri="{FF2B5EF4-FFF2-40B4-BE49-F238E27FC236}">
                    <a16:creationId xmlns:a16="http://schemas.microsoft.com/office/drawing/2014/main" id="{79EF5BAD-FE88-1D66-71A6-23784D4F8B54}"/>
                  </a:ext>
                </a:extLst>
              </p14:cNvPr>
              <p14:cNvContentPartPr/>
              <p14:nvPr/>
            </p14:nvContentPartPr>
            <p14:xfrm>
              <a:off x="2625278" y="4303223"/>
              <a:ext cx="168120" cy="261000"/>
            </p14:xfrm>
          </p:contentPart>
        </mc:Choice>
        <mc:Fallback>
          <p:pic>
            <p:nvPicPr>
              <p:cNvPr id="151" name="Ink 150">
                <a:extLst>
                  <a:ext uri="{FF2B5EF4-FFF2-40B4-BE49-F238E27FC236}">
                    <a16:creationId xmlns:a16="http://schemas.microsoft.com/office/drawing/2014/main" id="{79EF5BAD-FE88-1D66-71A6-23784D4F8B54}"/>
                  </a:ext>
                </a:extLst>
              </p:cNvPr>
              <p:cNvPicPr/>
              <p:nvPr/>
            </p:nvPicPr>
            <p:blipFill>
              <a:blip r:embed="rId159"/>
              <a:stretch>
                <a:fillRect/>
              </a:stretch>
            </p:blipFill>
            <p:spPr>
              <a:xfrm>
                <a:off x="2616638" y="4294583"/>
                <a:ext cx="1857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2" name="Ink 151">
                <a:extLst>
                  <a:ext uri="{FF2B5EF4-FFF2-40B4-BE49-F238E27FC236}">
                    <a16:creationId xmlns:a16="http://schemas.microsoft.com/office/drawing/2014/main" id="{5DE22CB1-F29C-40E0-D51E-64DFA9DF1449}"/>
                  </a:ext>
                </a:extLst>
              </p14:cNvPr>
              <p14:cNvContentPartPr/>
              <p14:nvPr/>
            </p14:nvContentPartPr>
            <p14:xfrm>
              <a:off x="2862518" y="4292423"/>
              <a:ext cx="157320" cy="264960"/>
            </p14:xfrm>
          </p:contentPart>
        </mc:Choice>
        <mc:Fallback>
          <p:pic>
            <p:nvPicPr>
              <p:cNvPr id="152" name="Ink 151">
                <a:extLst>
                  <a:ext uri="{FF2B5EF4-FFF2-40B4-BE49-F238E27FC236}">
                    <a16:creationId xmlns:a16="http://schemas.microsoft.com/office/drawing/2014/main" id="{5DE22CB1-F29C-40E0-D51E-64DFA9DF1449}"/>
                  </a:ext>
                </a:extLst>
              </p:cNvPr>
              <p:cNvPicPr/>
              <p:nvPr/>
            </p:nvPicPr>
            <p:blipFill>
              <a:blip r:embed="rId161"/>
              <a:stretch>
                <a:fillRect/>
              </a:stretch>
            </p:blipFill>
            <p:spPr>
              <a:xfrm>
                <a:off x="2853518" y="4283423"/>
                <a:ext cx="1749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3" name="Ink 152">
                <a:extLst>
                  <a:ext uri="{FF2B5EF4-FFF2-40B4-BE49-F238E27FC236}">
                    <a16:creationId xmlns:a16="http://schemas.microsoft.com/office/drawing/2014/main" id="{73A1C572-712A-D913-32C4-4B75AAC9D830}"/>
                  </a:ext>
                </a:extLst>
              </p14:cNvPr>
              <p14:cNvContentPartPr/>
              <p14:nvPr/>
            </p14:nvContentPartPr>
            <p14:xfrm>
              <a:off x="2897438" y="4433903"/>
              <a:ext cx="109080" cy="12960"/>
            </p14:xfrm>
          </p:contentPart>
        </mc:Choice>
        <mc:Fallback>
          <p:pic>
            <p:nvPicPr>
              <p:cNvPr id="153" name="Ink 152">
                <a:extLst>
                  <a:ext uri="{FF2B5EF4-FFF2-40B4-BE49-F238E27FC236}">
                    <a16:creationId xmlns:a16="http://schemas.microsoft.com/office/drawing/2014/main" id="{73A1C572-712A-D913-32C4-4B75AAC9D830}"/>
                  </a:ext>
                </a:extLst>
              </p:cNvPr>
              <p:cNvPicPr/>
              <p:nvPr/>
            </p:nvPicPr>
            <p:blipFill>
              <a:blip r:embed="rId163"/>
              <a:stretch>
                <a:fillRect/>
              </a:stretch>
            </p:blipFill>
            <p:spPr>
              <a:xfrm>
                <a:off x="2888438" y="4424903"/>
                <a:ext cx="1267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4" name="Ink 153">
                <a:extLst>
                  <a:ext uri="{FF2B5EF4-FFF2-40B4-BE49-F238E27FC236}">
                    <a16:creationId xmlns:a16="http://schemas.microsoft.com/office/drawing/2014/main" id="{23154CFF-ABD0-11FD-CE8B-B510CA25A6B7}"/>
                  </a:ext>
                </a:extLst>
              </p14:cNvPr>
              <p14:cNvContentPartPr/>
              <p14:nvPr/>
            </p14:nvContentPartPr>
            <p14:xfrm>
              <a:off x="2247278" y="4768703"/>
              <a:ext cx="204120" cy="293040"/>
            </p14:xfrm>
          </p:contentPart>
        </mc:Choice>
        <mc:Fallback>
          <p:pic>
            <p:nvPicPr>
              <p:cNvPr id="154" name="Ink 153">
                <a:extLst>
                  <a:ext uri="{FF2B5EF4-FFF2-40B4-BE49-F238E27FC236}">
                    <a16:creationId xmlns:a16="http://schemas.microsoft.com/office/drawing/2014/main" id="{23154CFF-ABD0-11FD-CE8B-B510CA25A6B7}"/>
                  </a:ext>
                </a:extLst>
              </p:cNvPr>
              <p:cNvPicPr/>
              <p:nvPr/>
            </p:nvPicPr>
            <p:blipFill>
              <a:blip r:embed="rId165"/>
              <a:stretch>
                <a:fillRect/>
              </a:stretch>
            </p:blipFill>
            <p:spPr>
              <a:xfrm>
                <a:off x="2238278" y="4760063"/>
                <a:ext cx="2217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5" name="Ink 154">
                <a:extLst>
                  <a:ext uri="{FF2B5EF4-FFF2-40B4-BE49-F238E27FC236}">
                    <a16:creationId xmlns:a16="http://schemas.microsoft.com/office/drawing/2014/main" id="{8006B878-C590-F251-9929-03710EAB8E4A}"/>
                  </a:ext>
                </a:extLst>
              </p14:cNvPr>
              <p14:cNvContentPartPr/>
              <p14:nvPr/>
            </p14:nvContentPartPr>
            <p14:xfrm>
              <a:off x="2522678" y="4887863"/>
              <a:ext cx="103320" cy="167400"/>
            </p14:xfrm>
          </p:contentPart>
        </mc:Choice>
        <mc:Fallback>
          <p:pic>
            <p:nvPicPr>
              <p:cNvPr id="155" name="Ink 154">
                <a:extLst>
                  <a:ext uri="{FF2B5EF4-FFF2-40B4-BE49-F238E27FC236}">
                    <a16:creationId xmlns:a16="http://schemas.microsoft.com/office/drawing/2014/main" id="{8006B878-C590-F251-9929-03710EAB8E4A}"/>
                  </a:ext>
                </a:extLst>
              </p:cNvPr>
              <p:cNvPicPr/>
              <p:nvPr/>
            </p:nvPicPr>
            <p:blipFill>
              <a:blip r:embed="rId167"/>
              <a:stretch>
                <a:fillRect/>
              </a:stretch>
            </p:blipFill>
            <p:spPr>
              <a:xfrm>
                <a:off x="2513678" y="4879223"/>
                <a:ext cx="1209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6" name="Ink 155">
                <a:extLst>
                  <a:ext uri="{FF2B5EF4-FFF2-40B4-BE49-F238E27FC236}">
                    <a16:creationId xmlns:a16="http://schemas.microsoft.com/office/drawing/2014/main" id="{CAD418D2-544E-4978-01C0-C537BB9102B1}"/>
                  </a:ext>
                </a:extLst>
              </p14:cNvPr>
              <p14:cNvContentPartPr/>
              <p14:nvPr/>
            </p14:nvContentPartPr>
            <p14:xfrm>
              <a:off x="2692238" y="4888583"/>
              <a:ext cx="139680" cy="142560"/>
            </p14:xfrm>
          </p:contentPart>
        </mc:Choice>
        <mc:Fallback>
          <p:pic>
            <p:nvPicPr>
              <p:cNvPr id="156" name="Ink 155">
                <a:extLst>
                  <a:ext uri="{FF2B5EF4-FFF2-40B4-BE49-F238E27FC236}">
                    <a16:creationId xmlns:a16="http://schemas.microsoft.com/office/drawing/2014/main" id="{CAD418D2-544E-4978-01C0-C537BB9102B1}"/>
                  </a:ext>
                </a:extLst>
              </p:cNvPr>
              <p:cNvPicPr/>
              <p:nvPr/>
            </p:nvPicPr>
            <p:blipFill>
              <a:blip r:embed="rId169"/>
              <a:stretch>
                <a:fillRect/>
              </a:stretch>
            </p:blipFill>
            <p:spPr>
              <a:xfrm>
                <a:off x="2683238" y="4879943"/>
                <a:ext cx="1573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7" name="Ink 156">
                <a:extLst>
                  <a:ext uri="{FF2B5EF4-FFF2-40B4-BE49-F238E27FC236}">
                    <a16:creationId xmlns:a16="http://schemas.microsoft.com/office/drawing/2014/main" id="{D312E4E0-BE63-D8C5-6F0A-47038059A43E}"/>
                  </a:ext>
                </a:extLst>
              </p14:cNvPr>
              <p14:cNvContentPartPr/>
              <p14:nvPr/>
            </p14:nvContentPartPr>
            <p14:xfrm>
              <a:off x="2939198" y="4878143"/>
              <a:ext cx="746280" cy="786960"/>
            </p14:xfrm>
          </p:contentPart>
        </mc:Choice>
        <mc:Fallback>
          <p:pic>
            <p:nvPicPr>
              <p:cNvPr id="157" name="Ink 156">
                <a:extLst>
                  <a:ext uri="{FF2B5EF4-FFF2-40B4-BE49-F238E27FC236}">
                    <a16:creationId xmlns:a16="http://schemas.microsoft.com/office/drawing/2014/main" id="{D312E4E0-BE63-D8C5-6F0A-47038059A43E}"/>
                  </a:ext>
                </a:extLst>
              </p:cNvPr>
              <p:cNvPicPr/>
              <p:nvPr/>
            </p:nvPicPr>
            <p:blipFill>
              <a:blip r:embed="rId171"/>
              <a:stretch>
                <a:fillRect/>
              </a:stretch>
            </p:blipFill>
            <p:spPr>
              <a:xfrm>
                <a:off x="2930558" y="4869503"/>
                <a:ext cx="763920" cy="804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8" name="Ink 157">
                <a:extLst>
                  <a:ext uri="{FF2B5EF4-FFF2-40B4-BE49-F238E27FC236}">
                    <a16:creationId xmlns:a16="http://schemas.microsoft.com/office/drawing/2014/main" id="{8D61CFE2-BD97-3707-25B5-7343E5D71896}"/>
                  </a:ext>
                </a:extLst>
              </p14:cNvPr>
              <p14:cNvContentPartPr/>
              <p14:nvPr/>
            </p14:nvContentPartPr>
            <p14:xfrm>
              <a:off x="1804838" y="4928183"/>
              <a:ext cx="349920" cy="748440"/>
            </p14:xfrm>
          </p:contentPart>
        </mc:Choice>
        <mc:Fallback>
          <p:pic>
            <p:nvPicPr>
              <p:cNvPr id="158" name="Ink 157">
                <a:extLst>
                  <a:ext uri="{FF2B5EF4-FFF2-40B4-BE49-F238E27FC236}">
                    <a16:creationId xmlns:a16="http://schemas.microsoft.com/office/drawing/2014/main" id="{8D61CFE2-BD97-3707-25B5-7343E5D71896}"/>
                  </a:ext>
                </a:extLst>
              </p:cNvPr>
              <p:cNvPicPr/>
              <p:nvPr/>
            </p:nvPicPr>
            <p:blipFill>
              <a:blip r:embed="rId173"/>
              <a:stretch>
                <a:fillRect/>
              </a:stretch>
            </p:blipFill>
            <p:spPr>
              <a:xfrm>
                <a:off x="1795838" y="4919183"/>
                <a:ext cx="367560" cy="766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1" name="Ink 160">
                <a:extLst>
                  <a:ext uri="{FF2B5EF4-FFF2-40B4-BE49-F238E27FC236}">
                    <a16:creationId xmlns:a16="http://schemas.microsoft.com/office/drawing/2014/main" id="{F5E38C95-65AF-B951-5756-9A7E4CC1456A}"/>
                  </a:ext>
                </a:extLst>
              </p14:cNvPr>
              <p14:cNvContentPartPr/>
              <p14:nvPr/>
            </p14:nvContentPartPr>
            <p14:xfrm>
              <a:off x="2960798" y="4877783"/>
              <a:ext cx="5192280" cy="1166760"/>
            </p14:xfrm>
          </p:contentPart>
        </mc:Choice>
        <mc:Fallback>
          <p:pic>
            <p:nvPicPr>
              <p:cNvPr id="161" name="Ink 160">
                <a:extLst>
                  <a:ext uri="{FF2B5EF4-FFF2-40B4-BE49-F238E27FC236}">
                    <a16:creationId xmlns:a16="http://schemas.microsoft.com/office/drawing/2014/main" id="{F5E38C95-65AF-B951-5756-9A7E4CC1456A}"/>
                  </a:ext>
                </a:extLst>
              </p:cNvPr>
              <p:cNvPicPr/>
              <p:nvPr/>
            </p:nvPicPr>
            <p:blipFill>
              <a:blip r:embed="rId175"/>
              <a:stretch>
                <a:fillRect/>
              </a:stretch>
            </p:blipFill>
            <p:spPr>
              <a:xfrm>
                <a:off x="2951798" y="4869143"/>
                <a:ext cx="5209920" cy="1184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2" name="Ink 161">
                <a:extLst>
                  <a:ext uri="{FF2B5EF4-FFF2-40B4-BE49-F238E27FC236}">
                    <a16:creationId xmlns:a16="http://schemas.microsoft.com/office/drawing/2014/main" id="{92F89280-5791-33E3-659E-3589D68A090C}"/>
                  </a:ext>
                </a:extLst>
              </p14:cNvPr>
              <p14:cNvContentPartPr/>
              <p14:nvPr/>
            </p14:nvContentPartPr>
            <p14:xfrm>
              <a:off x="2924438" y="5141663"/>
              <a:ext cx="139320" cy="240840"/>
            </p14:xfrm>
          </p:contentPart>
        </mc:Choice>
        <mc:Fallback>
          <p:pic>
            <p:nvPicPr>
              <p:cNvPr id="162" name="Ink 161">
                <a:extLst>
                  <a:ext uri="{FF2B5EF4-FFF2-40B4-BE49-F238E27FC236}">
                    <a16:creationId xmlns:a16="http://schemas.microsoft.com/office/drawing/2014/main" id="{92F89280-5791-33E3-659E-3589D68A090C}"/>
                  </a:ext>
                </a:extLst>
              </p:cNvPr>
              <p:cNvPicPr/>
              <p:nvPr/>
            </p:nvPicPr>
            <p:blipFill>
              <a:blip r:embed="rId177"/>
              <a:stretch>
                <a:fillRect/>
              </a:stretch>
            </p:blipFill>
            <p:spPr>
              <a:xfrm>
                <a:off x="2915438" y="5132663"/>
                <a:ext cx="1569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3" name="Ink 162">
                <a:extLst>
                  <a:ext uri="{FF2B5EF4-FFF2-40B4-BE49-F238E27FC236}">
                    <a16:creationId xmlns:a16="http://schemas.microsoft.com/office/drawing/2014/main" id="{8D5F120A-676D-537F-7293-158E04B95C6B}"/>
                  </a:ext>
                </a:extLst>
              </p14:cNvPr>
              <p14:cNvContentPartPr/>
              <p14:nvPr/>
            </p14:nvContentPartPr>
            <p14:xfrm>
              <a:off x="2191838" y="5276663"/>
              <a:ext cx="356760" cy="426240"/>
            </p14:xfrm>
          </p:contentPart>
        </mc:Choice>
        <mc:Fallback>
          <p:pic>
            <p:nvPicPr>
              <p:cNvPr id="163" name="Ink 162">
                <a:extLst>
                  <a:ext uri="{FF2B5EF4-FFF2-40B4-BE49-F238E27FC236}">
                    <a16:creationId xmlns:a16="http://schemas.microsoft.com/office/drawing/2014/main" id="{8D5F120A-676D-537F-7293-158E04B95C6B}"/>
                  </a:ext>
                </a:extLst>
              </p:cNvPr>
              <p:cNvPicPr/>
              <p:nvPr/>
            </p:nvPicPr>
            <p:blipFill>
              <a:blip r:embed="rId179"/>
              <a:stretch>
                <a:fillRect/>
              </a:stretch>
            </p:blipFill>
            <p:spPr>
              <a:xfrm>
                <a:off x="2182838" y="5267663"/>
                <a:ext cx="37440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4" name="Ink 163">
                <a:extLst>
                  <a:ext uri="{FF2B5EF4-FFF2-40B4-BE49-F238E27FC236}">
                    <a16:creationId xmlns:a16="http://schemas.microsoft.com/office/drawing/2014/main" id="{ED0D43FC-37E2-CEB7-C3D2-6B6F7119209E}"/>
                  </a:ext>
                </a:extLst>
              </p14:cNvPr>
              <p14:cNvContentPartPr/>
              <p14:nvPr/>
            </p14:nvContentPartPr>
            <p14:xfrm>
              <a:off x="2435918" y="5171903"/>
              <a:ext cx="385560" cy="379080"/>
            </p14:xfrm>
          </p:contentPart>
        </mc:Choice>
        <mc:Fallback>
          <p:pic>
            <p:nvPicPr>
              <p:cNvPr id="164" name="Ink 163">
                <a:extLst>
                  <a:ext uri="{FF2B5EF4-FFF2-40B4-BE49-F238E27FC236}">
                    <a16:creationId xmlns:a16="http://schemas.microsoft.com/office/drawing/2014/main" id="{ED0D43FC-37E2-CEB7-C3D2-6B6F7119209E}"/>
                  </a:ext>
                </a:extLst>
              </p:cNvPr>
              <p:cNvPicPr/>
              <p:nvPr/>
            </p:nvPicPr>
            <p:blipFill>
              <a:blip r:embed="rId181"/>
              <a:stretch>
                <a:fillRect/>
              </a:stretch>
            </p:blipFill>
            <p:spPr>
              <a:xfrm>
                <a:off x="2426918" y="5162903"/>
                <a:ext cx="40320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5" name="Ink 164">
                <a:extLst>
                  <a:ext uri="{FF2B5EF4-FFF2-40B4-BE49-F238E27FC236}">
                    <a16:creationId xmlns:a16="http://schemas.microsoft.com/office/drawing/2014/main" id="{5412ADB7-CDFE-C79B-CB4D-2295BB9847B0}"/>
                  </a:ext>
                </a:extLst>
              </p14:cNvPr>
              <p14:cNvContentPartPr/>
              <p14:nvPr/>
            </p14:nvContentPartPr>
            <p14:xfrm>
              <a:off x="2543918" y="5442263"/>
              <a:ext cx="261720" cy="254880"/>
            </p14:xfrm>
          </p:contentPart>
        </mc:Choice>
        <mc:Fallback>
          <p:pic>
            <p:nvPicPr>
              <p:cNvPr id="165" name="Ink 164">
                <a:extLst>
                  <a:ext uri="{FF2B5EF4-FFF2-40B4-BE49-F238E27FC236}">
                    <a16:creationId xmlns:a16="http://schemas.microsoft.com/office/drawing/2014/main" id="{5412ADB7-CDFE-C79B-CB4D-2295BB9847B0}"/>
                  </a:ext>
                </a:extLst>
              </p:cNvPr>
              <p:cNvPicPr/>
              <p:nvPr/>
            </p:nvPicPr>
            <p:blipFill>
              <a:blip r:embed="rId183"/>
              <a:stretch>
                <a:fillRect/>
              </a:stretch>
            </p:blipFill>
            <p:spPr>
              <a:xfrm>
                <a:off x="2535278" y="5433623"/>
                <a:ext cx="2793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66" name="Ink 165">
                <a:extLst>
                  <a:ext uri="{FF2B5EF4-FFF2-40B4-BE49-F238E27FC236}">
                    <a16:creationId xmlns:a16="http://schemas.microsoft.com/office/drawing/2014/main" id="{7D01A095-C6AD-CF35-2313-5341A17BDA12}"/>
                  </a:ext>
                </a:extLst>
              </p14:cNvPr>
              <p14:cNvContentPartPr/>
              <p14:nvPr/>
            </p14:nvContentPartPr>
            <p14:xfrm>
              <a:off x="2196518" y="5448743"/>
              <a:ext cx="302400" cy="216360"/>
            </p14:xfrm>
          </p:contentPart>
        </mc:Choice>
        <mc:Fallback>
          <p:pic>
            <p:nvPicPr>
              <p:cNvPr id="166" name="Ink 165">
                <a:extLst>
                  <a:ext uri="{FF2B5EF4-FFF2-40B4-BE49-F238E27FC236}">
                    <a16:creationId xmlns:a16="http://schemas.microsoft.com/office/drawing/2014/main" id="{7D01A095-C6AD-CF35-2313-5341A17BDA12}"/>
                  </a:ext>
                </a:extLst>
              </p:cNvPr>
              <p:cNvPicPr/>
              <p:nvPr/>
            </p:nvPicPr>
            <p:blipFill>
              <a:blip r:embed="rId185"/>
              <a:stretch>
                <a:fillRect/>
              </a:stretch>
            </p:blipFill>
            <p:spPr>
              <a:xfrm>
                <a:off x="2187878" y="5440103"/>
                <a:ext cx="3200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7" name="Ink 166">
                <a:extLst>
                  <a:ext uri="{FF2B5EF4-FFF2-40B4-BE49-F238E27FC236}">
                    <a16:creationId xmlns:a16="http://schemas.microsoft.com/office/drawing/2014/main" id="{71CC1E5B-FCDE-758E-2BFD-E9D4035A3177}"/>
                  </a:ext>
                </a:extLst>
              </p14:cNvPr>
              <p14:cNvContentPartPr/>
              <p14:nvPr/>
            </p14:nvContentPartPr>
            <p14:xfrm>
              <a:off x="2547158" y="5204303"/>
              <a:ext cx="255600" cy="170640"/>
            </p14:xfrm>
          </p:contentPart>
        </mc:Choice>
        <mc:Fallback>
          <p:pic>
            <p:nvPicPr>
              <p:cNvPr id="167" name="Ink 166">
                <a:extLst>
                  <a:ext uri="{FF2B5EF4-FFF2-40B4-BE49-F238E27FC236}">
                    <a16:creationId xmlns:a16="http://schemas.microsoft.com/office/drawing/2014/main" id="{71CC1E5B-FCDE-758E-2BFD-E9D4035A3177}"/>
                  </a:ext>
                </a:extLst>
              </p:cNvPr>
              <p:cNvPicPr/>
              <p:nvPr/>
            </p:nvPicPr>
            <p:blipFill>
              <a:blip r:embed="rId187"/>
              <a:stretch>
                <a:fillRect/>
              </a:stretch>
            </p:blipFill>
            <p:spPr>
              <a:xfrm>
                <a:off x="2538158" y="5195663"/>
                <a:ext cx="2732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8" name="Ink 167">
                <a:extLst>
                  <a:ext uri="{FF2B5EF4-FFF2-40B4-BE49-F238E27FC236}">
                    <a16:creationId xmlns:a16="http://schemas.microsoft.com/office/drawing/2014/main" id="{8A0A550D-DE73-D217-1EE8-EE867051049A}"/>
                  </a:ext>
                </a:extLst>
              </p14:cNvPr>
              <p14:cNvContentPartPr/>
              <p14:nvPr/>
            </p14:nvContentPartPr>
            <p14:xfrm>
              <a:off x="2134598" y="5185583"/>
              <a:ext cx="320760" cy="175320"/>
            </p14:xfrm>
          </p:contentPart>
        </mc:Choice>
        <mc:Fallback>
          <p:pic>
            <p:nvPicPr>
              <p:cNvPr id="168" name="Ink 167">
                <a:extLst>
                  <a:ext uri="{FF2B5EF4-FFF2-40B4-BE49-F238E27FC236}">
                    <a16:creationId xmlns:a16="http://schemas.microsoft.com/office/drawing/2014/main" id="{8A0A550D-DE73-D217-1EE8-EE867051049A}"/>
                  </a:ext>
                </a:extLst>
              </p:cNvPr>
              <p:cNvPicPr/>
              <p:nvPr/>
            </p:nvPicPr>
            <p:blipFill>
              <a:blip r:embed="rId189"/>
              <a:stretch>
                <a:fillRect/>
              </a:stretch>
            </p:blipFill>
            <p:spPr>
              <a:xfrm>
                <a:off x="2125958" y="5176943"/>
                <a:ext cx="338400" cy="192960"/>
              </a:xfrm>
              <a:prstGeom prst="rect">
                <a:avLst/>
              </a:prstGeom>
            </p:spPr>
          </p:pic>
        </mc:Fallback>
      </mc:AlternateContent>
      <p:grpSp>
        <p:nvGrpSpPr>
          <p:cNvPr id="187" name="Group 186">
            <a:extLst>
              <a:ext uri="{FF2B5EF4-FFF2-40B4-BE49-F238E27FC236}">
                <a16:creationId xmlns:a16="http://schemas.microsoft.com/office/drawing/2014/main" id="{9DBD3B54-FC6C-9650-BE9F-CC7B83EC6F83}"/>
              </a:ext>
            </a:extLst>
          </p:cNvPr>
          <p:cNvGrpSpPr/>
          <p:nvPr/>
        </p:nvGrpSpPr>
        <p:grpSpPr>
          <a:xfrm>
            <a:off x="3781598" y="4684823"/>
            <a:ext cx="1454040" cy="645480"/>
            <a:chOff x="3781598" y="4684823"/>
            <a:chExt cx="1454040" cy="645480"/>
          </a:xfrm>
        </p:grpSpPr>
        <mc:AlternateContent xmlns:mc="http://schemas.openxmlformats.org/markup-compatibility/2006">
          <mc:Choice xmlns:p14="http://schemas.microsoft.com/office/powerpoint/2010/main" Requires="p14">
            <p:contentPart p14:bwMode="auto" r:id="rId190">
              <p14:nvContentPartPr>
                <p14:cNvPr id="170" name="Ink 169">
                  <a:extLst>
                    <a:ext uri="{FF2B5EF4-FFF2-40B4-BE49-F238E27FC236}">
                      <a16:creationId xmlns:a16="http://schemas.microsoft.com/office/drawing/2014/main" id="{D17EDD70-7411-97D3-92AA-B8EB22DB679A}"/>
                    </a:ext>
                  </a:extLst>
                </p14:cNvPr>
                <p14:cNvContentPartPr/>
                <p14:nvPr/>
              </p14:nvContentPartPr>
              <p14:xfrm>
                <a:off x="3781598" y="5133023"/>
                <a:ext cx="214560" cy="197280"/>
              </p14:xfrm>
            </p:contentPart>
          </mc:Choice>
          <mc:Fallback>
            <p:pic>
              <p:nvPicPr>
                <p:cNvPr id="170" name="Ink 169">
                  <a:extLst>
                    <a:ext uri="{FF2B5EF4-FFF2-40B4-BE49-F238E27FC236}">
                      <a16:creationId xmlns:a16="http://schemas.microsoft.com/office/drawing/2014/main" id="{D17EDD70-7411-97D3-92AA-B8EB22DB679A}"/>
                    </a:ext>
                  </a:extLst>
                </p:cNvPr>
                <p:cNvPicPr/>
                <p:nvPr/>
              </p:nvPicPr>
              <p:blipFill>
                <a:blip r:embed="rId191"/>
                <a:stretch>
                  <a:fillRect/>
                </a:stretch>
              </p:blipFill>
              <p:spPr>
                <a:xfrm>
                  <a:off x="3772598" y="5124023"/>
                  <a:ext cx="2322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1" name="Ink 170">
                  <a:extLst>
                    <a:ext uri="{FF2B5EF4-FFF2-40B4-BE49-F238E27FC236}">
                      <a16:creationId xmlns:a16="http://schemas.microsoft.com/office/drawing/2014/main" id="{E4C6C082-A876-D016-FD02-C0349F43E59F}"/>
                    </a:ext>
                  </a:extLst>
                </p14:cNvPr>
                <p14:cNvContentPartPr/>
                <p14:nvPr/>
              </p14:nvContentPartPr>
              <p14:xfrm>
                <a:off x="4080398" y="4684823"/>
                <a:ext cx="209880" cy="218880"/>
              </p14:xfrm>
            </p:contentPart>
          </mc:Choice>
          <mc:Fallback>
            <p:pic>
              <p:nvPicPr>
                <p:cNvPr id="171" name="Ink 170">
                  <a:extLst>
                    <a:ext uri="{FF2B5EF4-FFF2-40B4-BE49-F238E27FC236}">
                      <a16:creationId xmlns:a16="http://schemas.microsoft.com/office/drawing/2014/main" id="{E4C6C082-A876-D016-FD02-C0349F43E59F}"/>
                    </a:ext>
                  </a:extLst>
                </p:cNvPr>
                <p:cNvPicPr/>
                <p:nvPr/>
              </p:nvPicPr>
              <p:blipFill>
                <a:blip r:embed="rId193"/>
                <a:stretch>
                  <a:fillRect/>
                </a:stretch>
              </p:blipFill>
              <p:spPr>
                <a:xfrm>
                  <a:off x="4071398" y="4676183"/>
                  <a:ext cx="2275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2" name="Ink 171">
                  <a:extLst>
                    <a:ext uri="{FF2B5EF4-FFF2-40B4-BE49-F238E27FC236}">
                      <a16:creationId xmlns:a16="http://schemas.microsoft.com/office/drawing/2014/main" id="{E443ED95-E599-2A60-BA34-085C8F907B51}"/>
                    </a:ext>
                  </a:extLst>
                </p14:cNvPr>
                <p14:cNvContentPartPr/>
                <p14:nvPr/>
              </p14:nvContentPartPr>
              <p14:xfrm>
                <a:off x="4051238" y="4905503"/>
                <a:ext cx="171360" cy="194760"/>
              </p14:xfrm>
            </p:contentPart>
          </mc:Choice>
          <mc:Fallback>
            <p:pic>
              <p:nvPicPr>
                <p:cNvPr id="172" name="Ink 171">
                  <a:extLst>
                    <a:ext uri="{FF2B5EF4-FFF2-40B4-BE49-F238E27FC236}">
                      <a16:creationId xmlns:a16="http://schemas.microsoft.com/office/drawing/2014/main" id="{E443ED95-E599-2A60-BA34-085C8F907B51}"/>
                    </a:ext>
                  </a:extLst>
                </p:cNvPr>
                <p:cNvPicPr/>
                <p:nvPr/>
              </p:nvPicPr>
              <p:blipFill>
                <a:blip r:embed="rId195"/>
                <a:stretch>
                  <a:fillRect/>
                </a:stretch>
              </p:blipFill>
              <p:spPr>
                <a:xfrm>
                  <a:off x="4042598" y="4896863"/>
                  <a:ext cx="1890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3" name="Ink 172">
                  <a:extLst>
                    <a:ext uri="{FF2B5EF4-FFF2-40B4-BE49-F238E27FC236}">
                      <a16:creationId xmlns:a16="http://schemas.microsoft.com/office/drawing/2014/main" id="{5E8957AD-00DA-07DF-B51E-4E97C97E134A}"/>
                    </a:ext>
                  </a:extLst>
                </p14:cNvPr>
                <p14:cNvContentPartPr/>
                <p14:nvPr/>
              </p14:nvContentPartPr>
              <p14:xfrm>
                <a:off x="4139798" y="4791023"/>
                <a:ext cx="100080" cy="33120"/>
              </p14:xfrm>
            </p:contentPart>
          </mc:Choice>
          <mc:Fallback>
            <p:pic>
              <p:nvPicPr>
                <p:cNvPr id="173" name="Ink 172">
                  <a:extLst>
                    <a:ext uri="{FF2B5EF4-FFF2-40B4-BE49-F238E27FC236}">
                      <a16:creationId xmlns:a16="http://schemas.microsoft.com/office/drawing/2014/main" id="{5E8957AD-00DA-07DF-B51E-4E97C97E134A}"/>
                    </a:ext>
                  </a:extLst>
                </p:cNvPr>
                <p:cNvPicPr/>
                <p:nvPr/>
              </p:nvPicPr>
              <p:blipFill>
                <a:blip r:embed="rId197"/>
                <a:stretch>
                  <a:fillRect/>
                </a:stretch>
              </p:blipFill>
              <p:spPr>
                <a:xfrm>
                  <a:off x="4131158" y="4782383"/>
                  <a:ext cx="1177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74" name="Ink 173">
                  <a:extLst>
                    <a:ext uri="{FF2B5EF4-FFF2-40B4-BE49-F238E27FC236}">
                      <a16:creationId xmlns:a16="http://schemas.microsoft.com/office/drawing/2014/main" id="{516BCE2D-65C4-04F1-EAC0-8C329DE2F822}"/>
                    </a:ext>
                  </a:extLst>
                </p14:cNvPr>
                <p14:cNvContentPartPr/>
                <p14:nvPr/>
              </p14:nvContentPartPr>
              <p14:xfrm>
                <a:off x="4164638" y="4759703"/>
                <a:ext cx="360" cy="360"/>
              </p14:xfrm>
            </p:contentPart>
          </mc:Choice>
          <mc:Fallback>
            <p:pic>
              <p:nvPicPr>
                <p:cNvPr id="174" name="Ink 173">
                  <a:extLst>
                    <a:ext uri="{FF2B5EF4-FFF2-40B4-BE49-F238E27FC236}">
                      <a16:creationId xmlns:a16="http://schemas.microsoft.com/office/drawing/2014/main" id="{516BCE2D-65C4-04F1-EAC0-8C329DE2F822}"/>
                    </a:ext>
                  </a:extLst>
                </p:cNvPr>
                <p:cNvPicPr/>
                <p:nvPr/>
              </p:nvPicPr>
              <p:blipFill>
                <a:blip r:embed="rId199"/>
                <a:stretch>
                  <a:fillRect/>
                </a:stretch>
              </p:blipFill>
              <p:spPr>
                <a:xfrm>
                  <a:off x="4155998" y="47507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5" name="Ink 174">
                  <a:extLst>
                    <a:ext uri="{FF2B5EF4-FFF2-40B4-BE49-F238E27FC236}">
                      <a16:creationId xmlns:a16="http://schemas.microsoft.com/office/drawing/2014/main" id="{441CD51B-D6B3-E2D6-B2DD-BC42282B73CE}"/>
                    </a:ext>
                  </a:extLst>
                </p14:cNvPr>
                <p14:cNvContentPartPr/>
                <p14:nvPr/>
              </p14:nvContentPartPr>
              <p14:xfrm>
                <a:off x="4258958" y="4759703"/>
                <a:ext cx="360" cy="360"/>
              </p14:xfrm>
            </p:contentPart>
          </mc:Choice>
          <mc:Fallback>
            <p:pic>
              <p:nvPicPr>
                <p:cNvPr id="175" name="Ink 174">
                  <a:extLst>
                    <a:ext uri="{FF2B5EF4-FFF2-40B4-BE49-F238E27FC236}">
                      <a16:creationId xmlns:a16="http://schemas.microsoft.com/office/drawing/2014/main" id="{441CD51B-D6B3-E2D6-B2DD-BC42282B73CE}"/>
                    </a:ext>
                  </a:extLst>
                </p:cNvPr>
                <p:cNvPicPr/>
                <p:nvPr/>
              </p:nvPicPr>
              <p:blipFill>
                <a:blip r:embed="rId199"/>
                <a:stretch>
                  <a:fillRect/>
                </a:stretch>
              </p:blipFill>
              <p:spPr>
                <a:xfrm>
                  <a:off x="4249958" y="47507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77" name="Ink 176">
                  <a:extLst>
                    <a:ext uri="{FF2B5EF4-FFF2-40B4-BE49-F238E27FC236}">
                      <a16:creationId xmlns:a16="http://schemas.microsoft.com/office/drawing/2014/main" id="{0780AD80-3A78-319F-7DF6-5AE424EC48A4}"/>
                    </a:ext>
                  </a:extLst>
                </p14:cNvPr>
                <p14:cNvContentPartPr/>
                <p14:nvPr/>
              </p14:nvContentPartPr>
              <p14:xfrm>
                <a:off x="4348958" y="4940423"/>
                <a:ext cx="290520" cy="26280"/>
              </p14:xfrm>
            </p:contentPart>
          </mc:Choice>
          <mc:Fallback>
            <p:pic>
              <p:nvPicPr>
                <p:cNvPr id="177" name="Ink 176">
                  <a:extLst>
                    <a:ext uri="{FF2B5EF4-FFF2-40B4-BE49-F238E27FC236}">
                      <a16:creationId xmlns:a16="http://schemas.microsoft.com/office/drawing/2014/main" id="{0780AD80-3A78-319F-7DF6-5AE424EC48A4}"/>
                    </a:ext>
                  </a:extLst>
                </p:cNvPr>
                <p:cNvPicPr/>
                <p:nvPr/>
              </p:nvPicPr>
              <p:blipFill>
                <a:blip r:embed="rId202"/>
                <a:stretch>
                  <a:fillRect/>
                </a:stretch>
              </p:blipFill>
              <p:spPr>
                <a:xfrm>
                  <a:off x="4340318" y="4931423"/>
                  <a:ext cx="3081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78" name="Ink 177">
                  <a:extLst>
                    <a:ext uri="{FF2B5EF4-FFF2-40B4-BE49-F238E27FC236}">
                      <a16:creationId xmlns:a16="http://schemas.microsoft.com/office/drawing/2014/main" id="{49777703-837D-361F-6E4F-756A859D1B5D}"/>
                    </a:ext>
                  </a:extLst>
                </p14:cNvPr>
                <p14:cNvContentPartPr/>
                <p14:nvPr/>
              </p14:nvContentPartPr>
              <p14:xfrm>
                <a:off x="4365158" y="4874543"/>
                <a:ext cx="63360" cy="150480"/>
              </p14:xfrm>
            </p:contentPart>
          </mc:Choice>
          <mc:Fallback>
            <p:pic>
              <p:nvPicPr>
                <p:cNvPr id="178" name="Ink 177">
                  <a:extLst>
                    <a:ext uri="{FF2B5EF4-FFF2-40B4-BE49-F238E27FC236}">
                      <a16:creationId xmlns:a16="http://schemas.microsoft.com/office/drawing/2014/main" id="{49777703-837D-361F-6E4F-756A859D1B5D}"/>
                    </a:ext>
                  </a:extLst>
                </p:cNvPr>
                <p:cNvPicPr/>
                <p:nvPr/>
              </p:nvPicPr>
              <p:blipFill>
                <a:blip r:embed="rId204"/>
                <a:stretch>
                  <a:fillRect/>
                </a:stretch>
              </p:blipFill>
              <p:spPr>
                <a:xfrm>
                  <a:off x="4356158" y="4865543"/>
                  <a:ext cx="810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79" name="Ink 178">
                  <a:extLst>
                    <a:ext uri="{FF2B5EF4-FFF2-40B4-BE49-F238E27FC236}">
                      <a16:creationId xmlns:a16="http://schemas.microsoft.com/office/drawing/2014/main" id="{22E515B6-AAFA-4F1A-1D45-A171F6426B60}"/>
                    </a:ext>
                  </a:extLst>
                </p14:cNvPr>
                <p14:cNvContentPartPr/>
                <p14:nvPr/>
              </p14:nvContentPartPr>
              <p14:xfrm>
                <a:off x="4803998" y="4744583"/>
                <a:ext cx="191160" cy="187920"/>
              </p14:xfrm>
            </p:contentPart>
          </mc:Choice>
          <mc:Fallback>
            <p:pic>
              <p:nvPicPr>
                <p:cNvPr id="179" name="Ink 178">
                  <a:extLst>
                    <a:ext uri="{FF2B5EF4-FFF2-40B4-BE49-F238E27FC236}">
                      <a16:creationId xmlns:a16="http://schemas.microsoft.com/office/drawing/2014/main" id="{22E515B6-AAFA-4F1A-1D45-A171F6426B60}"/>
                    </a:ext>
                  </a:extLst>
                </p:cNvPr>
                <p:cNvPicPr/>
                <p:nvPr/>
              </p:nvPicPr>
              <p:blipFill>
                <a:blip r:embed="rId206"/>
                <a:stretch>
                  <a:fillRect/>
                </a:stretch>
              </p:blipFill>
              <p:spPr>
                <a:xfrm>
                  <a:off x="4794998" y="4735583"/>
                  <a:ext cx="2088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80" name="Ink 179">
                  <a:extLst>
                    <a:ext uri="{FF2B5EF4-FFF2-40B4-BE49-F238E27FC236}">
                      <a16:creationId xmlns:a16="http://schemas.microsoft.com/office/drawing/2014/main" id="{BEEABA9F-85E8-FB41-AF35-956A6F065480}"/>
                    </a:ext>
                  </a:extLst>
                </p14:cNvPr>
                <p14:cNvContentPartPr/>
                <p14:nvPr/>
              </p14:nvContentPartPr>
              <p14:xfrm>
                <a:off x="4972478" y="4780943"/>
                <a:ext cx="170640" cy="145080"/>
              </p14:xfrm>
            </p:contentPart>
          </mc:Choice>
          <mc:Fallback>
            <p:pic>
              <p:nvPicPr>
                <p:cNvPr id="180" name="Ink 179">
                  <a:extLst>
                    <a:ext uri="{FF2B5EF4-FFF2-40B4-BE49-F238E27FC236}">
                      <a16:creationId xmlns:a16="http://schemas.microsoft.com/office/drawing/2014/main" id="{BEEABA9F-85E8-FB41-AF35-956A6F065480}"/>
                    </a:ext>
                  </a:extLst>
                </p:cNvPr>
                <p:cNvPicPr/>
                <p:nvPr/>
              </p:nvPicPr>
              <p:blipFill>
                <a:blip r:embed="rId208"/>
                <a:stretch>
                  <a:fillRect/>
                </a:stretch>
              </p:blipFill>
              <p:spPr>
                <a:xfrm>
                  <a:off x="4963838" y="4772303"/>
                  <a:ext cx="1882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81" name="Ink 180">
                  <a:extLst>
                    <a:ext uri="{FF2B5EF4-FFF2-40B4-BE49-F238E27FC236}">
                      <a16:creationId xmlns:a16="http://schemas.microsoft.com/office/drawing/2014/main" id="{A37E9EB1-E9E9-7F5F-84FB-DC552EE4DB2E}"/>
                    </a:ext>
                  </a:extLst>
                </p14:cNvPr>
                <p14:cNvContentPartPr/>
                <p14:nvPr/>
              </p14:nvContentPartPr>
              <p14:xfrm>
                <a:off x="4756478" y="5044823"/>
                <a:ext cx="103680" cy="238680"/>
              </p14:xfrm>
            </p:contentPart>
          </mc:Choice>
          <mc:Fallback>
            <p:pic>
              <p:nvPicPr>
                <p:cNvPr id="181" name="Ink 180">
                  <a:extLst>
                    <a:ext uri="{FF2B5EF4-FFF2-40B4-BE49-F238E27FC236}">
                      <a16:creationId xmlns:a16="http://schemas.microsoft.com/office/drawing/2014/main" id="{A37E9EB1-E9E9-7F5F-84FB-DC552EE4DB2E}"/>
                    </a:ext>
                  </a:extLst>
                </p:cNvPr>
                <p:cNvPicPr/>
                <p:nvPr/>
              </p:nvPicPr>
              <p:blipFill>
                <a:blip r:embed="rId210"/>
                <a:stretch>
                  <a:fillRect/>
                </a:stretch>
              </p:blipFill>
              <p:spPr>
                <a:xfrm>
                  <a:off x="4747838" y="5035823"/>
                  <a:ext cx="1213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82" name="Ink 181">
                  <a:extLst>
                    <a:ext uri="{FF2B5EF4-FFF2-40B4-BE49-F238E27FC236}">
                      <a16:creationId xmlns:a16="http://schemas.microsoft.com/office/drawing/2014/main" id="{8B39E284-F529-E8BC-C5A9-6E9ABB074C0F}"/>
                    </a:ext>
                  </a:extLst>
                </p14:cNvPr>
                <p14:cNvContentPartPr/>
                <p14:nvPr/>
              </p14:nvContentPartPr>
              <p14:xfrm>
                <a:off x="4897598" y="5071823"/>
                <a:ext cx="143640" cy="103680"/>
              </p14:xfrm>
            </p:contentPart>
          </mc:Choice>
          <mc:Fallback>
            <p:pic>
              <p:nvPicPr>
                <p:cNvPr id="182" name="Ink 181">
                  <a:extLst>
                    <a:ext uri="{FF2B5EF4-FFF2-40B4-BE49-F238E27FC236}">
                      <a16:creationId xmlns:a16="http://schemas.microsoft.com/office/drawing/2014/main" id="{8B39E284-F529-E8BC-C5A9-6E9ABB074C0F}"/>
                    </a:ext>
                  </a:extLst>
                </p:cNvPr>
                <p:cNvPicPr/>
                <p:nvPr/>
              </p:nvPicPr>
              <p:blipFill>
                <a:blip r:embed="rId212"/>
                <a:stretch>
                  <a:fillRect/>
                </a:stretch>
              </p:blipFill>
              <p:spPr>
                <a:xfrm>
                  <a:off x="4888598" y="5062823"/>
                  <a:ext cx="1612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83" name="Ink 182">
                  <a:extLst>
                    <a:ext uri="{FF2B5EF4-FFF2-40B4-BE49-F238E27FC236}">
                      <a16:creationId xmlns:a16="http://schemas.microsoft.com/office/drawing/2014/main" id="{19186557-4021-46C0-6F29-61058F4385AC}"/>
                    </a:ext>
                  </a:extLst>
                </p14:cNvPr>
                <p14:cNvContentPartPr/>
                <p14:nvPr/>
              </p14:nvContentPartPr>
              <p14:xfrm>
                <a:off x="5067878" y="5017463"/>
                <a:ext cx="135000" cy="157680"/>
              </p14:xfrm>
            </p:contentPart>
          </mc:Choice>
          <mc:Fallback>
            <p:pic>
              <p:nvPicPr>
                <p:cNvPr id="183" name="Ink 182">
                  <a:extLst>
                    <a:ext uri="{FF2B5EF4-FFF2-40B4-BE49-F238E27FC236}">
                      <a16:creationId xmlns:a16="http://schemas.microsoft.com/office/drawing/2014/main" id="{19186557-4021-46C0-6F29-61058F4385AC}"/>
                    </a:ext>
                  </a:extLst>
                </p:cNvPr>
                <p:cNvPicPr/>
                <p:nvPr/>
              </p:nvPicPr>
              <p:blipFill>
                <a:blip r:embed="rId214"/>
                <a:stretch>
                  <a:fillRect/>
                </a:stretch>
              </p:blipFill>
              <p:spPr>
                <a:xfrm>
                  <a:off x="5059238" y="5008823"/>
                  <a:ext cx="1526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85" name="Ink 184">
                  <a:extLst>
                    <a:ext uri="{FF2B5EF4-FFF2-40B4-BE49-F238E27FC236}">
                      <a16:creationId xmlns:a16="http://schemas.microsoft.com/office/drawing/2014/main" id="{4D707371-76CB-42D3-37EB-C73355B8561C}"/>
                    </a:ext>
                  </a:extLst>
                </p14:cNvPr>
                <p14:cNvContentPartPr/>
                <p14:nvPr/>
              </p14:nvContentPartPr>
              <p14:xfrm>
                <a:off x="5143118" y="4712543"/>
                <a:ext cx="92520" cy="578880"/>
              </p14:xfrm>
            </p:contentPart>
          </mc:Choice>
          <mc:Fallback>
            <p:pic>
              <p:nvPicPr>
                <p:cNvPr id="185" name="Ink 184">
                  <a:extLst>
                    <a:ext uri="{FF2B5EF4-FFF2-40B4-BE49-F238E27FC236}">
                      <a16:creationId xmlns:a16="http://schemas.microsoft.com/office/drawing/2014/main" id="{4D707371-76CB-42D3-37EB-C73355B8561C}"/>
                    </a:ext>
                  </a:extLst>
                </p:cNvPr>
                <p:cNvPicPr/>
                <p:nvPr/>
              </p:nvPicPr>
              <p:blipFill>
                <a:blip r:embed="rId216"/>
                <a:stretch>
                  <a:fillRect/>
                </a:stretch>
              </p:blipFill>
              <p:spPr>
                <a:xfrm>
                  <a:off x="5134478" y="4703903"/>
                  <a:ext cx="110160" cy="5965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86" name="Ink 185">
                  <a:extLst>
                    <a:ext uri="{FF2B5EF4-FFF2-40B4-BE49-F238E27FC236}">
                      <a16:creationId xmlns:a16="http://schemas.microsoft.com/office/drawing/2014/main" id="{3041B305-7D3F-EED1-CA75-9C99C4D8356D}"/>
                    </a:ext>
                  </a:extLst>
                </p14:cNvPr>
                <p14:cNvContentPartPr/>
                <p14:nvPr/>
              </p14:nvContentPartPr>
              <p14:xfrm>
                <a:off x="4606718" y="4791023"/>
                <a:ext cx="94680" cy="513000"/>
              </p14:xfrm>
            </p:contentPart>
          </mc:Choice>
          <mc:Fallback>
            <p:pic>
              <p:nvPicPr>
                <p:cNvPr id="186" name="Ink 185">
                  <a:extLst>
                    <a:ext uri="{FF2B5EF4-FFF2-40B4-BE49-F238E27FC236}">
                      <a16:creationId xmlns:a16="http://schemas.microsoft.com/office/drawing/2014/main" id="{3041B305-7D3F-EED1-CA75-9C99C4D8356D}"/>
                    </a:ext>
                  </a:extLst>
                </p:cNvPr>
                <p:cNvPicPr/>
                <p:nvPr/>
              </p:nvPicPr>
              <p:blipFill>
                <a:blip r:embed="rId218"/>
                <a:stretch>
                  <a:fillRect/>
                </a:stretch>
              </p:blipFill>
              <p:spPr>
                <a:xfrm>
                  <a:off x="4597718" y="4782383"/>
                  <a:ext cx="112320" cy="530640"/>
                </a:xfrm>
                <a:prstGeom prst="rect">
                  <a:avLst/>
                </a:prstGeom>
              </p:spPr>
            </p:pic>
          </mc:Fallback>
        </mc:AlternateContent>
      </p:grpSp>
      <p:grpSp>
        <p:nvGrpSpPr>
          <p:cNvPr id="194" name="Group 193">
            <a:extLst>
              <a:ext uri="{FF2B5EF4-FFF2-40B4-BE49-F238E27FC236}">
                <a16:creationId xmlns:a16="http://schemas.microsoft.com/office/drawing/2014/main" id="{CE479431-D441-55D0-26F2-B37C784CC053}"/>
              </a:ext>
            </a:extLst>
          </p:cNvPr>
          <p:cNvGrpSpPr/>
          <p:nvPr/>
        </p:nvGrpSpPr>
        <p:grpSpPr>
          <a:xfrm>
            <a:off x="7547918" y="3527423"/>
            <a:ext cx="4482360" cy="3230640"/>
            <a:chOff x="7547918" y="3527423"/>
            <a:chExt cx="4482360" cy="3230640"/>
          </a:xfrm>
        </p:grpSpPr>
        <mc:AlternateContent xmlns:mc="http://schemas.openxmlformats.org/markup-compatibility/2006">
          <mc:Choice xmlns:p14="http://schemas.microsoft.com/office/powerpoint/2010/main" Requires="p14">
            <p:contentPart p14:bwMode="auto" r:id="rId219">
              <p14:nvContentPartPr>
                <p14:cNvPr id="82" name="Ink 81">
                  <a:extLst>
                    <a:ext uri="{FF2B5EF4-FFF2-40B4-BE49-F238E27FC236}">
                      <a16:creationId xmlns:a16="http://schemas.microsoft.com/office/drawing/2014/main" id="{47EBDAC5-7BA2-CA26-901B-F39C6413028C}"/>
                    </a:ext>
                  </a:extLst>
                </p14:cNvPr>
                <p14:cNvContentPartPr/>
                <p14:nvPr/>
              </p14:nvContentPartPr>
              <p14:xfrm>
                <a:off x="9971798" y="3964463"/>
                <a:ext cx="30960" cy="1379520"/>
              </p14:xfrm>
            </p:contentPart>
          </mc:Choice>
          <mc:Fallback>
            <p:pic>
              <p:nvPicPr>
                <p:cNvPr id="82" name="Ink 81">
                  <a:extLst>
                    <a:ext uri="{FF2B5EF4-FFF2-40B4-BE49-F238E27FC236}">
                      <a16:creationId xmlns:a16="http://schemas.microsoft.com/office/drawing/2014/main" id="{47EBDAC5-7BA2-CA26-901B-F39C6413028C}"/>
                    </a:ext>
                  </a:extLst>
                </p:cNvPr>
                <p:cNvPicPr/>
                <p:nvPr/>
              </p:nvPicPr>
              <p:blipFill>
                <a:blip r:embed="rId220"/>
                <a:stretch>
                  <a:fillRect/>
                </a:stretch>
              </p:blipFill>
              <p:spPr>
                <a:xfrm>
                  <a:off x="9962798" y="3955823"/>
                  <a:ext cx="48600" cy="13971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83" name="Ink 82">
                  <a:extLst>
                    <a:ext uri="{FF2B5EF4-FFF2-40B4-BE49-F238E27FC236}">
                      <a16:creationId xmlns:a16="http://schemas.microsoft.com/office/drawing/2014/main" id="{8031D437-6BBA-780B-E108-9720F34A4232}"/>
                    </a:ext>
                  </a:extLst>
                </p14:cNvPr>
                <p14:cNvContentPartPr/>
                <p14:nvPr/>
              </p14:nvContentPartPr>
              <p14:xfrm>
                <a:off x="9982958" y="3970943"/>
                <a:ext cx="604800" cy="1333440"/>
              </p14:xfrm>
            </p:contentPart>
          </mc:Choice>
          <mc:Fallback>
            <p:pic>
              <p:nvPicPr>
                <p:cNvPr id="83" name="Ink 82">
                  <a:extLst>
                    <a:ext uri="{FF2B5EF4-FFF2-40B4-BE49-F238E27FC236}">
                      <a16:creationId xmlns:a16="http://schemas.microsoft.com/office/drawing/2014/main" id="{8031D437-6BBA-780B-E108-9720F34A4232}"/>
                    </a:ext>
                  </a:extLst>
                </p:cNvPr>
                <p:cNvPicPr/>
                <p:nvPr/>
              </p:nvPicPr>
              <p:blipFill>
                <a:blip r:embed="rId222"/>
                <a:stretch>
                  <a:fillRect/>
                </a:stretch>
              </p:blipFill>
              <p:spPr>
                <a:xfrm>
                  <a:off x="9973958" y="3961943"/>
                  <a:ext cx="622440" cy="13510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84" name="Ink 83">
                  <a:extLst>
                    <a:ext uri="{FF2B5EF4-FFF2-40B4-BE49-F238E27FC236}">
                      <a16:creationId xmlns:a16="http://schemas.microsoft.com/office/drawing/2014/main" id="{B1EC7367-7DE2-9772-4DEA-E602B30A7F63}"/>
                    </a:ext>
                  </a:extLst>
                </p14:cNvPr>
                <p14:cNvContentPartPr/>
                <p14:nvPr/>
              </p14:nvContentPartPr>
              <p14:xfrm>
                <a:off x="9619718" y="5229503"/>
                <a:ext cx="1504440" cy="127080"/>
              </p14:xfrm>
            </p:contentPart>
          </mc:Choice>
          <mc:Fallback>
            <p:pic>
              <p:nvPicPr>
                <p:cNvPr id="84" name="Ink 83">
                  <a:extLst>
                    <a:ext uri="{FF2B5EF4-FFF2-40B4-BE49-F238E27FC236}">
                      <a16:creationId xmlns:a16="http://schemas.microsoft.com/office/drawing/2014/main" id="{B1EC7367-7DE2-9772-4DEA-E602B30A7F63}"/>
                    </a:ext>
                  </a:extLst>
                </p:cNvPr>
                <p:cNvPicPr/>
                <p:nvPr/>
              </p:nvPicPr>
              <p:blipFill>
                <a:blip r:embed="rId224"/>
                <a:stretch>
                  <a:fillRect/>
                </a:stretch>
              </p:blipFill>
              <p:spPr>
                <a:xfrm>
                  <a:off x="9611078" y="5220503"/>
                  <a:ext cx="1522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85" name="Ink 84">
                  <a:extLst>
                    <a:ext uri="{FF2B5EF4-FFF2-40B4-BE49-F238E27FC236}">
                      <a16:creationId xmlns:a16="http://schemas.microsoft.com/office/drawing/2014/main" id="{D6C3AF82-8061-83E2-19FE-5AC1236BA356}"/>
                    </a:ext>
                  </a:extLst>
                </p14:cNvPr>
                <p14:cNvContentPartPr/>
                <p14:nvPr/>
              </p14:nvContentPartPr>
              <p14:xfrm>
                <a:off x="9951278" y="3909383"/>
                <a:ext cx="159120" cy="149400"/>
              </p14:xfrm>
            </p:contentPart>
          </mc:Choice>
          <mc:Fallback>
            <p:pic>
              <p:nvPicPr>
                <p:cNvPr id="85" name="Ink 84">
                  <a:extLst>
                    <a:ext uri="{FF2B5EF4-FFF2-40B4-BE49-F238E27FC236}">
                      <a16:creationId xmlns:a16="http://schemas.microsoft.com/office/drawing/2014/main" id="{D6C3AF82-8061-83E2-19FE-5AC1236BA356}"/>
                    </a:ext>
                  </a:extLst>
                </p:cNvPr>
                <p:cNvPicPr/>
                <p:nvPr/>
              </p:nvPicPr>
              <p:blipFill>
                <a:blip r:embed="rId226"/>
                <a:stretch>
                  <a:fillRect/>
                </a:stretch>
              </p:blipFill>
              <p:spPr>
                <a:xfrm>
                  <a:off x="9942278" y="3900383"/>
                  <a:ext cx="176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86" name="Ink 85">
                  <a:extLst>
                    <a:ext uri="{FF2B5EF4-FFF2-40B4-BE49-F238E27FC236}">
                      <a16:creationId xmlns:a16="http://schemas.microsoft.com/office/drawing/2014/main" id="{474B017D-1AD1-383C-3670-8FD1AB047649}"/>
                    </a:ext>
                  </a:extLst>
                </p14:cNvPr>
                <p14:cNvContentPartPr/>
                <p14:nvPr/>
              </p14:nvContentPartPr>
              <p14:xfrm>
                <a:off x="9917798" y="3896783"/>
                <a:ext cx="2880" cy="5400"/>
              </p14:xfrm>
            </p:contentPart>
          </mc:Choice>
          <mc:Fallback>
            <p:pic>
              <p:nvPicPr>
                <p:cNvPr id="86" name="Ink 85">
                  <a:extLst>
                    <a:ext uri="{FF2B5EF4-FFF2-40B4-BE49-F238E27FC236}">
                      <a16:creationId xmlns:a16="http://schemas.microsoft.com/office/drawing/2014/main" id="{474B017D-1AD1-383C-3670-8FD1AB047649}"/>
                    </a:ext>
                  </a:extLst>
                </p:cNvPr>
                <p:cNvPicPr/>
                <p:nvPr/>
              </p:nvPicPr>
              <p:blipFill>
                <a:blip r:embed="rId199"/>
                <a:stretch>
                  <a:fillRect/>
                </a:stretch>
              </p:blipFill>
              <p:spPr>
                <a:xfrm>
                  <a:off x="9909158" y="3888143"/>
                  <a:ext cx="20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88" name="Ink 87">
                  <a:extLst>
                    <a:ext uri="{FF2B5EF4-FFF2-40B4-BE49-F238E27FC236}">
                      <a16:creationId xmlns:a16="http://schemas.microsoft.com/office/drawing/2014/main" id="{9387ECFF-51E0-0363-5D24-336ECA0C4FC0}"/>
                    </a:ext>
                  </a:extLst>
                </p14:cNvPr>
                <p14:cNvContentPartPr/>
                <p14:nvPr/>
              </p14:nvContentPartPr>
              <p14:xfrm>
                <a:off x="9820238" y="3870503"/>
                <a:ext cx="72000" cy="200880"/>
              </p14:xfrm>
            </p:contentPart>
          </mc:Choice>
          <mc:Fallback>
            <p:pic>
              <p:nvPicPr>
                <p:cNvPr id="88" name="Ink 87">
                  <a:extLst>
                    <a:ext uri="{FF2B5EF4-FFF2-40B4-BE49-F238E27FC236}">
                      <a16:creationId xmlns:a16="http://schemas.microsoft.com/office/drawing/2014/main" id="{9387ECFF-51E0-0363-5D24-336ECA0C4FC0}"/>
                    </a:ext>
                  </a:extLst>
                </p:cNvPr>
                <p:cNvPicPr/>
                <p:nvPr/>
              </p:nvPicPr>
              <p:blipFill>
                <a:blip r:embed="rId229"/>
                <a:stretch>
                  <a:fillRect/>
                </a:stretch>
              </p:blipFill>
              <p:spPr>
                <a:xfrm>
                  <a:off x="9811598" y="3861503"/>
                  <a:ext cx="896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89" name="Ink 88">
                  <a:extLst>
                    <a:ext uri="{FF2B5EF4-FFF2-40B4-BE49-F238E27FC236}">
                      <a16:creationId xmlns:a16="http://schemas.microsoft.com/office/drawing/2014/main" id="{0545D12D-ED13-47FE-E489-572B49D4A254}"/>
                    </a:ext>
                  </a:extLst>
                </p14:cNvPr>
                <p14:cNvContentPartPr/>
                <p14:nvPr/>
              </p14:nvContentPartPr>
              <p14:xfrm>
                <a:off x="9641678" y="3858983"/>
                <a:ext cx="90360" cy="173880"/>
              </p14:xfrm>
            </p:contentPart>
          </mc:Choice>
          <mc:Fallback>
            <p:pic>
              <p:nvPicPr>
                <p:cNvPr id="89" name="Ink 88">
                  <a:extLst>
                    <a:ext uri="{FF2B5EF4-FFF2-40B4-BE49-F238E27FC236}">
                      <a16:creationId xmlns:a16="http://schemas.microsoft.com/office/drawing/2014/main" id="{0545D12D-ED13-47FE-E489-572B49D4A254}"/>
                    </a:ext>
                  </a:extLst>
                </p:cNvPr>
                <p:cNvPicPr/>
                <p:nvPr/>
              </p:nvPicPr>
              <p:blipFill>
                <a:blip r:embed="rId231"/>
                <a:stretch>
                  <a:fillRect/>
                </a:stretch>
              </p:blipFill>
              <p:spPr>
                <a:xfrm>
                  <a:off x="9632678" y="3849983"/>
                  <a:ext cx="108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1" name="Ink 90">
                  <a:extLst>
                    <a:ext uri="{FF2B5EF4-FFF2-40B4-BE49-F238E27FC236}">
                      <a16:creationId xmlns:a16="http://schemas.microsoft.com/office/drawing/2014/main" id="{E02B414A-3627-465B-CFF1-5FFCBA8F69E9}"/>
                    </a:ext>
                  </a:extLst>
                </p14:cNvPr>
                <p14:cNvContentPartPr/>
                <p14:nvPr/>
              </p14:nvContentPartPr>
              <p14:xfrm>
                <a:off x="10684958" y="4885703"/>
                <a:ext cx="267840" cy="245520"/>
              </p14:xfrm>
            </p:contentPart>
          </mc:Choice>
          <mc:Fallback>
            <p:pic>
              <p:nvPicPr>
                <p:cNvPr id="91" name="Ink 90">
                  <a:extLst>
                    <a:ext uri="{FF2B5EF4-FFF2-40B4-BE49-F238E27FC236}">
                      <a16:creationId xmlns:a16="http://schemas.microsoft.com/office/drawing/2014/main" id="{E02B414A-3627-465B-CFF1-5FFCBA8F69E9}"/>
                    </a:ext>
                  </a:extLst>
                </p:cNvPr>
                <p:cNvPicPr/>
                <p:nvPr/>
              </p:nvPicPr>
              <p:blipFill>
                <a:blip r:embed="rId233"/>
                <a:stretch>
                  <a:fillRect/>
                </a:stretch>
              </p:blipFill>
              <p:spPr>
                <a:xfrm>
                  <a:off x="10675958" y="4876703"/>
                  <a:ext cx="2854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2" name="Ink 91">
                  <a:extLst>
                    <a:ext uri="{FF2B5EF4-FFF2-40B4-BE49-F238E27FC236}">
                      <a16:creationId xmlns:a16="http://schemas.microsoft.com/office/drawing/2014/main" id="{3347661A-74B8-0BE4-A920-D21704BDC1EB}"/>
                    </a:ext>
                  </a:extLst>
                </p14:cNvPr>
                <p14:cNvContentPartPr/>
                <p14:nvPr/>
              </p14:nvContentPartPr>
              <p14:xfrm>
                <a:off x="11011118" y="4880663"/>
                <a:ext cx="137520" cy="206280"/>
              </p14:xfrm>
            </p:contentPart>
          </mc:Choice>
          <mc:Fallback>
            <p:pic>
              <p:nvPicPr>
                <p:cNvPr id="92" name="Ink 91">
                  <a:extLst>
                    <a:ext uri="{FF2B5EF4-FFF2-40B4-BE49-F238E27FC236}">
                      <a16:creationId xmlns:a16="http://schemas.microsoft.com/office/drawing/2014/main" id="{3347661A-74B8-0BE4-A920-D21704BDC1EB}"/>
                    </a:ext>
                  </a:extLst>
                </p:cNvPr>
                <p:cNvPicPr/>
                <p:nvPr/>
              </p:nvPicPr>
              <p:blipFill>
                <a:blip r:embed="rId235"/>
                <a:stretch>
                  <a:fillRect/>
                </a:stretch>
              </p:blipFill>
              <p:spPr>
                <a:xfrm>
                  <a:off x="11002478" y="4872023"/>
                  <a:ext cx="1551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3" name="Ink 92">
                  <a:extLst>
                    <a:ext uri="{FF2B5EF4-FFF2-40B4-BE49-F238E27FC236}">
                      <a16:creationId xmlns:a16="http://schemas.microsoft.com/office/drawing/2014/main" id="{7746D32F-1365-67B5-0BDC-558239274A5F}"/>
                    </a:ext>
                  </a:extLst>
                </p14:cNvPr>
                <p14:cNvContentPartPr/>
                <p14:nvPr/>
              </p14:nvContentPartPr>
              <p14:xfrm>
                <a:off x="11178878" y="4824143"/>
                <a:ext cx="124560" cy="289440"/>
              </p14:xfrm>
            </p:contentPart>
          </mc:Choice>
          <mc:Fallback>
            <p:pic>
              <p:nvPicPr>
                <p:cNvPr id="93" name="Ink 92">
                  <a:extLst>
                    <a:ext uri="{FF2B5EF4-FFF2-40B4-BE49-F238E27FC236}">
                      <a16:creationId xmlns:a16="http://schemas.microsoft.com/office/drawing/2014/main" id="{7746D32F-1365-67B5-0BDC-558239274A5F}"/>
                    </a:ext>
                  </a:extLst>
                </p:cNvPr>
                <p:cNvPicPr/>
                <p:nvPr/>
              </p:nvPicPr>
              <p:blipFill>
                <a:blip r:embed="rId237"/>
                <a:stretch>
                  <a:fillRect/>
                </a:stretch>
              </p:blipFill>
              <p:spPr>
                <a:xfrm>
                  <a:off x="11170238" y="4815143"/>
                  <a:ext cx="1422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4" name="Ink 93">
                  <a:extLst>
                    <a:ext uri="{FF2B5EF4-FFF2-40B4-BE49-F238E27FC236}">
                      <a16:creationId xmlns:a16="http://schemas.microsoft.com/office/drawing/2014/main" id="{E90CAD31-2B4E-E353-C804-D0B1A20F7B7D}"/>
                    </a:ext>
                  </a:extLst>
                </p14:cNvPr>
                <p14:cNvContentPartPr/>
                <p14:nvPr/>
              </p14:nvContentPartPr>
              <p14:xfrm>
                <a:off x="11349878" y="4854023"/>
                <a:ext cx="124920" cy="306360"/>
              </p14:xfrm>
            </p:contentPart>
          </mc:Choice>
          <mc:Fallback>
            <p:pic>
              <p:nvPicPr>
                <p:cNvPr id="94" name="Ink 93">
                  <a:extLst>
                    <a:ext uri="{FF2B5EF4-FFF2-40B4-BE49-F238E27FC236}">
                      <a16:creationId xmlns:a16="http://schemas.microsoft.com/office/drawing/2014/main" id="{E90CAD31-2B4E-E353-C804-D0B1A20F7B7D}"/>
                    </a:ext>
                  </a:extLst>
                </p:cNvPr>
                <p:cNvPicPr/>
                <p:nvPr/>
              </p:nvPicPr>
              <p:blipFill>
                <a:blip r:embed="rId239"/>
                <a:stretch>
                  <a:fillRect/>
                </a:stretch>
              </p:blipFill>
              <p:spPr>
                <a:xfrm>
                  <a:off x="11341238" y="4845023"/>
                  <a:ext cx="1425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5" name="Ink 94">
                  <a:extLst>
                    <a:ext uri="{FF2B5EF4-FFF2-40B4-BE49-F238E27FC236}">
                      <a16:creationId xmlns:a16="http://schemas.microsoft.com/office/drawing/2014/main" id="{D07E58F7-B4B4-59C0-92B9-7885708B9E8D}"/>
                    </a:ext>
                  </a:extLst>
                </p14:cNvPr>
                <p14:cNvContentPartPr/>
                <p14:nvPr/>
              </p14:nvContentPartPr>
              <p14:xfrm>
                <a:off x="11557238" y="4975703"/>
                <a:ext cx="111600" cy="179640"/>
              </p14:xfrm>
            </p:contentPart>
          </mc:Choice>
          <mc:Fallback>
            <p:pic>
              <p:nvPicPr>
                <p:cNvPr id="95" name="Ink 94">
                  <a:extLst>
                    <a:ext uri="{FF2B5EF4-FFF2-40B4-BE49-F238E27FC236}">
                      <a16:creationId xmlns:a16="http://schemas.microsoft.com/office/drawing/2014/main" id="{D07E58F7-B4B4-59C0-92B9-7885708B9E8D}"/>
                    </a:ext>
                  </a:extLst>
                </p:cNvPr>
                <p:cNvPicPr/>
                <p:nvPr/>
              </p:nvPicPr>
              <p:blipFill>
                <a:blip r:embed="rId241"/>
                <a:stretch>
                  <a:fillRect/>
                </a:stretch>
              </p:blipFill>
              <p:spPr>
                <a:xfrm>
                  <a:off x="11548238" y="4966703"/>
                  <a:ext cx="1292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6" name="Ink 95">
                  <a:extLst>
                    <a:ext uri="{FF2B5EF4-FFF2-40B4-BE49-F238E27FC236}">
                      <a16:creationId xmlns:a16="http://schemas.microsoft.com/office/drawing/2014/main" id="{6EA721BC-D1DA-C7E8-9412-D033730D005C}"/>
                    </a:ext>
                  </a:extLst>
                </p14:cNvPr>
                <p14:cNvContentPartPr/>
                <p14:nvPr/>
              </p14:nvContentPartPr>
              <p14:xfrm>
                <a:off x="11704118" y="4971383"/>
                <a:ext cx="127800" cy="175680"/>
              </p14:xfrm>
            </p:contentPart>
          </mc:Choice>
          <mc:Fallback>
            <p:pic>
              <p:nvPicPr>
                <p:cNvPr id="96" name="Ink 95">
                  <a:extLst>
                    <a:ext uri="{FF2B5EF4-FFF2-40B4-BE49-F238E27FC236}">
                      <a16:creationId xmlns:a16="http://schemas.microsoft.com/office/drawing/2014/main" id="{6EA721BC-D1DA-C7E8-9412-D033730D005C}"/>
                    </a:ext>
                  </a:extLst>
                </p:cNvPr>
                <p:cNvPicPr/>
                <p:nvPr/>
              </p:nvPicPr>
              <p:blipFill>
                <a:blip r:embed="rId243"/>
                <a:stretch>
                  <a:fillRect/>
                </a:stretch>
              </p:blipFill>
              <p:spPr>
                <a:xfrm>
                  <a:off x="11695478" y="4962743"/>
                  <a:ext cx="145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7" name="Ink 96">
                  <a:extLst>
                    <a:ext uri="{FF2B5EF4-FFF2-40B4-BE49-F238E27FC236}">
                      <a16:creationId xmlns:a16="http://schemas.microsoft.com/office/drawing/2014/main" id="{4A3097BC-98BF-ACB4-72CD-DED308547432}"/>
                    </a:ext>
                  </a:extLst>
                </p14:cNvPr>
                <p14:cNvContentPartPr/>
                <p14:nvPr/>
              </p14:nvContentPartPr>
              <p14:xfrm>
                <a:off x="11860358" y="4885703"/>
                <a:ext cx="169920" cy="295920"/>
              </p14:xfrm>
            </p:contentPart>
          </mc:Choice>
          <mc:Fallback>
            <p:pic>
              <p:nvPicPr>
                <p:cNvPr id="97" name="Ink 96">
                  <a:extLst>
                    <a:ext uri="{FF2B5EF4-FFF2-40B4-BE49-F238E27FC236}">
                      <a16:creationId xmlns:a16="http://schemas.microsoft.com/office/drawing/2014/main" id="{4A3097BC-98BF-ACB4-72CD-DED308547432}"/>
                    </a:ext>
                  </a:extLst>
                </p:cNvPr>
                <p:cNvPicPr/>
                <p:nvPr/>
              </p:nvPicPr>
              <p:blipFill>
                <a:blip r:embed="rId245"/>
                <a:stretch>
                  <a:fillRect/>
                </a:stretch>
              </p:blipFill>
              <p:spPr>
                <a:xfrm>
                  <a:off x="11851718" y="4876703"/>
                  <a:ext cx="1875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9" name="Ink 98">
                  <a:extLst>
                    <a:ext uri="{FF2B5EF4-FFF2-40B4-BE49-F238E27FC236}">
                      <a16:creationId xmlns:a16="http://schemas.microsoft.com/office/drawing/2014/main" id="{6D6DBD64-9214-ED0B-A929-4A18404284B5}"/>
                    </a:ext>
                  </a:extLst>
                </p14:cNvPr>
                <p14:cNvContentPartPr/>
                <p14:nvPr/>
              </p14:nvContentPartPr>
              <p14:xfrm>
                <a:off x="11316038" y="5241383"/>
                <a:ext cx="163080" cy="243000"/>
              </p14:xfrm>
            </p:contentPart>
          </mc:Choice>
          <mc:Fallback>
            <p:pic>
              <p:nvPicPr>
                <p:cNvPr id="99" name="Ink 98">
                  <a:extLst>
                    <a:ext uri="{FF2B5EF4-FFF2-40B4-BE49-F238E27FC236}">
                      <a16:creationId xmlns:a16="http://schemas.microsoft.com/office/drawing/2014/main" id="{6D6DBD64-9214-ED0B-A929-4A18404284B5}"/>
                    </a:ext>
                  </a:extLst>
                </p:cNvPr>
                <p:cNvPicPr/>
                <p:nvPr/>
              </p:nvPicPr>
              <p:blipFill>
                <a:blip r:embed="rId247"/>
                <a:stretch>
                  <a:fillRect/>
                </a:stretch>
              </p:blipFill>
              <p:spPr>
                <a:xfrm>
                  <a:off x="11307398" y="5232383"/>
                  <a:ext cx="1807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0" name="Ink 99">
                  <a:extLst>
                    <a:ext uri="{FF2B5EF4-FFF2-40B4-BE49-F238E27FC236}">
                      <a16:creationId xmlns:a16="http://schemas.microsoft.com/office/drawing/2014/main" id="{E8394930-B02E-A621-80E7-9D024D1D276E}"/>
                    </a:ext>
                  </a:extLst>
                </p14:cNvPr>
                <p14:cNvContentPartPr/>
                <p14:nvPr/>
              </p14:nvContentPartPr>
              <p14:xfrm>
                <a:off x="11491358" y="5316623"/>
                <a:ext cx="120960" cy="157680"/>
              </p14:xfrm>
            </p:contentPart>
          </mc:Choice>
          <mc:Fallback>
            <p:pic>
              <p:nvPicPr>
                <p:cNvPr id="100" name="Ink 99">
                  <a:extLst>
                    <a:ext uri="{FF2B5EF4-FFF2-40B4-BE49-F238E27FC236}">
                      <a16:creationId xmlns:a16="http://schemas.microsoft.com/office/drawing/2014/main" id="{E8394930-B02E-A621-80E7-9D024D1D276E}"/>
                    </a:ext>
                  </a:extLst>
                </p:cNvPr>
                <p:cNvPicPr/>
                <p:nvPr/>
              </p:nvPicPr>
              <p:blipFill>
                <a:blip r:embed="rId249"/>
                <a:stretch>
                  <a:fillRect/>
                </a:stretch>
              </p:blipFill>
              <p:spPr>
                <a:xfrm>
                  <a:off x="11482718" y="5307623"/>
                  <a:ext cx="1386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1" name="Ink 100">
                  <a:extLst>
                    <a:ext uri="{FF2B5EF4-FFF2-40B4-BE49-F238E27FC236}">
                      <a16:creationId xmlns:a16="http://schemas.microsoft.com/office/drawing/2014/main" id="{C03BB5CB-797F-4ED0-CDF8-A2A2DF6631BD}"/>
                    </a:ext>
                  </a:extLst>
                </p14:cNvPr>
                <p14:cNvContentPartPr/>
                <p14:nvPr/>
              </p14:nvContentPartPr>
              <p14:xfrm>
                <a:off x="11713478" y="5338943"/>
                <a:ext cx="70200" cy="88200"/>
              </p14:xfrm>
            </p:contentPart>
          </mc:Choice>
          <mc:Fallback>
            <p:pic>
              <p:nvPicPr>
                <p:cNvPr id="101" name="Ink 100">
                  <a:extLst>
                    <a:ext uri="{FF2B5EF4-FFF2-40B4-BE49-F238E27FC236}">
                      <a16:creationId xmlns:a16="http://schemas.microsoft.com/office/drawing/2014/main" id="{C03BB5CB-797F-4ED0-CDF8-A2A2DF6631BD}"/>
                    </a:ext>
                  </a:extLst>
                </p:cNvPr>
                <p:cNvPicPr/>
                <p:nvPr/>
              </p:nvPicPr>
              <p:blipFill>
                <a:blip r:embed="rId251"/>
                <a:stretch>
                  <a:fillRect/>
                </a:stretch>
              </p:blipFill>
              <p:spPr>
                <a:xfrm>
                  <a:off x="11704478" y="5329943"/>
                  <a:ext cx="878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2" name="Ink 101">
                  <a:extLst>
                    <a:ext uri="{FF2B5EF4-FFF2-40B4-BE49-F238E27FC236}">
                      <a16:creationId xmlns:a16="http://schemas.microsoft.com/office/drawing/2014/main" id="{DCEBD013-9172-9652-02CE-C761F506FA5D}"/>
                    </a:ext>
                  </a:extLst>
                </p14:cNvPr>
                <p14:cNvContentPartPr/>
                <p14:nvPr/>
              </p14:nvContentPartPr>
              <p14:xfrm>
                <a:off x="11890958" y="5409863"/>
                <a:ext cx="21600" cy="39240"/>
              </p14:xfrm>
            </p:contentPart>
          </mc:Choice>
          <mc:Fallback>
            <p:pic>
              <p:nvPicPr>
                <p:cNvPr id="102" name="Ink 101">
                  <a:extLst>
                    <a:ext uri="{FF2B5EF4-FFF2-40B4-BE49-F238E27FC236}">
                      <a16:creationId xmlns:a16="http://schemas.microsoft.com/office/drawing/2014/main" id="{DCEBD013-9172-9652-02CE-C761F506FA5D}"/>
                    </a:ext>
                  </a:extLst>
                </p:cNvPr>
                <p:cNvPicPr/>
                <p:nvPr/>
              </p:nvPicPr>
              <p:blipFill>
                <a:blip r:embed="rId253"/>
                <a:stretch>
                  <a:fillRect/>
                </a:stretch>
              </p:blipFill>
              <p:spPr>
                <a:xfrm>
                  <a:off x="11881958" y="5400863"/>
                  <a:ext cx="392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10" name="Ink 109">
                  <a:extLst>
                    <a:ext uri="{FF2B5EF4-FFF2-40B4-BE49-F238E27FC236}">
                      <a16:creationId xmlns:a16="http://schemas.microsoft.com/office/drawing/2014/main" id="{44024BC4-C9D6-DEA1-D755-43E69D5F6D6D}"/>
                    </a:ext>
                  </a:extLst>
                </p14:cNvPr>
                <p14:cNvContentPartPr/>
                <p14:nvPr/>
              </p14:nvContentPartPr>
              <p14:xfrm>
                <a:off x="9983318" y="5491943"/>
                <a:ext cx="358920" cy="277920"/>
              </p14:xfrm>
            </p:contentPart>
          </mc:Choice>
          <mc:Fallback>
            <p:pic>
              <p:nvPicPr>
                <p:cNvPr id="110" name="Ink 109">
                  <a:extLst>
                    <a:ext uri="{FF2B5EF4-FFF2-40B4-BE49-F238E27FC236}">
                      <a16:creationId xmlns:a16="http://schemas.microsoft.com/office/drawing/2014/main" id="{44024BC4-C9D6-DEA1-D755-43E69D5F6D6D}"/>
                    </a:ext>
                  </a:extLst>
                </p:cNvPr>
                <p:cNvPicPr/>
                <p:nvPr/>
              </p:nvPicPr>
              <p:blipFill>
                <a:blip r:embed="rId255"/>
                <a:stretch>
                  <a:fillRect/>
                </a:stretch>
              </p:blipFill>
              <p:spPr>
                <a:xfrm>
                  <a:off x="9974318" y="5483303"/>
                  <a:ext cx="3765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11" name="Ink 110">
                  <a:extLst>
                    <a:ext uri="{FF2B5EF4-FFF2-40B4-BE49-F238E27FC236}">
                      <a16:creationId xmlns:a16="http://schemas.microsoft.com/office/drawing/2014/main" id="{FF533B36-537E-F82D-C5A1-DAA9AA7AF652}"/>
                    </a:ext>
                  </a:extLst>
                </p14:cNvPr>
                <p14:cNvContentPartPr/>
                <p14:nvPr/>
              </p14:nvContentPartPr>
              <p14:xfrm>
                <a:off x="10465358" y="5552063"/>
                <a:ext cx="27360" cy="209880"/>
              </p14:xfrm>
            </p:contentPart>
          </mc:Choice>
          <mc:Fallback>
            <p:pic>
              <p:nvPicPr>
                <p:cNvPr id="111" name="Ink 110">
                  <a:extLst>
                    <a:ext uri="{FF2B5EF4-FFF2-40B4-BE49-F238E27FC236}">
                      <a16:creationId xmlns:a16="http://schemas.microsoft.com/office/drawing/2014/main" id="{FF533B36-537E-F82D-C5A1-DAA9AA7AF652}"/>
                    </a:ext>
                  </a:extLst>
                </p:cNvPr>
                <p:cNvPicPr/>
                <p:nvPr/>
              </p:nvPicPr>
              <p:blipFill>
                <a:blip r:embed="rId257"/>
                <a:stretch>
                  <a:fillRect/>
                </a:stretch>
              </p:blipFill>
              <p:spPr>
                <a:xfrm>
                  <a:off x="10456718" y="5543423"/>
                  <a:ext cx="450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12" name="Ink 111">
                  <a:extLst>
                    <a:ext uri="{FF2B5EF4-FFF2-40B4-BE49-F238E27FC236}">
                      <a16:creationId xmlns:a16="http://schemas.microsoft.com/office/drawing/2014/main" id="{0379913D-26C1-28DA-BECB-F00D7736B6C9}"/>
                    </a:ext>
                  </a:extLst>
                </p14:cNvPr>
                <p14:cNvContentPartPr/>
                <p14:nvPr/>
              </p14:nvContentPartPr>
              <p14:xfrm>
                <a:off x="10677398" y="5507783"/>
                <a:ext cx="51120" cy="301320"/>
              </p14:xfrm>
            </p:contentPart>
          </mc:Choice>
          <mc:Fallback>
            <p:pic>
              <p:nvPicPr>
                <p:cNvPr id="112" name="Ink 111">
                  <a:extLst>
                    <a:ext uri="{FF2B5EF4-FFF2-40B4-BE49-F238E27FC236}">
                      <a16:creationId xmlns:a16="http://schemas.microsoft.com/office/drawing/2014/main" id="{0379913D-26C1-28DA-BECB-F00D7736B6C9}"/>
                    </a:ext>
                  </a:extLst>
                </p:cNvPr>
                <p:cNvPicPr/>
                <p:nvPr/>
              </p:nvPicPr>
              <p:blipFill>
                <a:blip r:embed="rId259"/>
                <a:stretch>
                  <a:fillRect/>
                </a:stretch>
              </p:blipFill>
              <p:spPr>
                <a:xfrm>
                  <a:off x="10668398" y="5498783"/>
                  <a:ext cx="687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13" name="Ink 112">
                  <a:extLst>
                    <a:ext uri="{FF2B5EF4-FFF2-40B4-BE49-F238E27FC236}">
                      <a16:creationId xmlns:a16="http://schemas.microsoft.com/office/drawing/2014/main" id="{ABEEF3C9-6021-56E0-1665-A10B69C7C4F8}"/>
                    </a:ext>
                  </a:extLst>
                </p14:cNvPr>
                <p14:cNvContentPartPr/>
                <p14:nvPr/>
              </p14:nvContentPartPr>
              <p14:xfrm>
                <a:off x="10823558" y="5618303"/>
                <a:ext cx="227160" cy="214560"/>
              </p14:xfrm>
            </p:contentPart>
          </mc:Choice>
          <mc:Fallback>
            <p:pic>
              <p:nvPicPr>
                <p:cNvPr id="113" name="Ink 112">
                  <a:extLst>
                    <a:ext uri="{FF2B5EF4-FFF2-40B4-BE49-F238E27FC236}">
                      <a16:creationId xmlns:a16="http://schemas.microsoft.com/office/drawing/2014/main" id="{ABEEF3C9-6021-56E0-1665-A10B69C7C4F8}"/>
                    </a:ext>
                  </a:extLst>
                </p:cNvPr>
                <p:cNvPicPr/>
                <p:nvPr/>
              </p:nvPicPr>
              <p:blipFill>
                <a:blip r:embed="rId261"/>
                <a:stretch>
                  <a:fillRect/>
                </a:stretch>
              </p:blipFill>
              <p:spPr>
                <a:xfrm>
                  <a:off x="10814558" y="5609663"/>
                  <a:ext cx="2448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14" name="Ink 113">
                  <a:extLst>
                    <a:ext uri="{FF2B5EF4-FFF2-40B4-BE49-F238E27FC236}">
                      <a16:creationId xmlns:a16="http://schemas.microsoft.com/office/drawing/2014/main" id="{0F2A9C60-9C80-419C-1FDF-4413D3347BD7}"/>
                    </a:ext>
                  </a:extLst>
                </p14:cNvPr>
                <p14:cNvContentPartPr/>
                <p14:nvPr/>
              </p14:nvContentPartPr>
              <p14:xfrm>
                <a:off x="11148278" y="5580143"/>
                <a:ext cx="222120" cy="299520"/>
              </p14:xfrm>
            </p:contentPart>
          </mc:Choice>
          <mc:Fallback>
            <p:pic>
              <p:nvPicPr>
                <p:cNvPr id="114" name="Ink 113">
                  <a:extLst>
                    <a:ext uri="{FF2B5EF4-FFF2-40B4-BE49-F238E27FC236}">
                      <a16:creationId xmlns:a16="http://schemas.microsoft.com/office/drawing/2014/main" id="{0F2A9C60-9C80-419C-1FDF-4413D3347BD7}"/>
                    </a:ext>
                  </a:extLst>
                </p:cNvPr>
                <p:cNvPicPr/>
                <p:nvPr/>
              </p:nvPicPr>
              <p:blipFill>
                <a:blip r:embed="rId263"/>
                <a:stretch>
                  <a:fillRect/>
                </a:stretch>
              </p:blipFill>
              <p:spPr>
                <a:xfrm>
                  <a:off x="11139638" y="5571503"/>
                  <a:ext cx="2397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15" name="Ink 114">
                  <a:extLst>
                    <a:ext uri="{FF2B5EF4-FFF2-40B4-BE49-F238E27FC236}">
                      <a16:creationId xmlns:a16="http://schemas.microsoft.com/office/drawing/2014/main" id="{2232D610-601D-979C-ACD2-FE3FCD82F603}"/>
                    </a:ext>
                  </a:extLst>
                </p14:cNvPr>
                <p14:cNvContentPartPr/>
                <p14:nvPr/>
              </p14:nvContentPartPr>
              <p14:xfrm>
                <a:off x="9022478" y="3952583"/>
                <a:ext cx="174600" cy="2167920"/>
              </p14:xfrm>
            </p:contentPart>
          </mc:Choice>
          <mc:Fallback>
            <p:pic>
              <p:nvPicPr>
                <p:cNvPr id="115" name="Ink 114">
                  <a:extLst>
                    <a:ext uri="{FF2B5EF4-FFF2-40B4-BE49-F238E27FC236}">
                      <a16:creationId xmlns:a16="http://schemas.microsoft.com/office/drawing/2014/main" id="{2232D610-601D-979C-ACD2-FE3FCD82F603}"/>
                    </a:ext>
                  </a:extLst>
                </p:cNvPr>
                <p:cNvPicPr/>
                <p:nvPr/>
              </p:nvPicPr>
              <p:blipFill>
                <a:blip r:embed="rId265"/>
                <a:stretch>
                  <a:fillRect/>
                </a:stretch>
              </p:blipFill>
              <p:spPr>
                <a:xfrm>
                  <a:off x="9013478" y="3943943"/>
                  <a:ext cx="192240" cy="21855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16" name="Ink 115">
                  <a:extLst>
                    <a:ext uri="{FF2B5EF4-FFF2-40B4-BE49-F238E27FC236}">
                      <a16:creationId xmlns:a16="http://schemas.microsoft.com/office/drawing/2014/main" id="{D2E09630-2F1E-6922-81A8-E76821A6C08C}"/>
                    </a:ext>
                  </a:extLst>
                </p14:cNvPr>
                <p14:cNvContentPartPr/>
                <p14:nvPr/>
              </p14:nvContentPartPr>
              <p14:xfrm>
                <a:off x="8974958" y="3769343"/>
                <a:ext cx="2516040" cy="51480"/>
              </p14:xfrm>
            </p:contentPart>
          </mc:Choice>
          <mc:Fallback>
            <p:pic>
              <p:nvPicPr>
                <p:cNvPr id="116" name="Ink 115">
                  <a:extLst>
                    <a:ext uri="{FF2B5EF4-FFF2-40B4-BE49-F238E27FC236}">
                      <a16:creationId xmlns:a16="http://schemas.microsoft.com/office/drawing/2014/main" id="{D2E09630-2F1E-6922-81A8-E76821A6C08C}"/>
                    </a:ext>
                  </a:extLst>
                </p:cNvPr>
                <p:cNvPicPr/>
                <p:nvPr/>
              </p:nvPicPr>
              <p:blipFill>
                <a:blip r:embed="rId267"/>
                <a:stretch>
                  <a:fillRect/>
                </a:stretch>
              </p:blipFill>
              <p:spPr>
                <a:xfrm>
                  <a:off x="8965958" y="3760343"/>
                  <a:ext cx="25336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7" name="Ink 116">
                  <a:extLst>
                    <a:ext uri="{FF2B5EF4-FFF2-40B4-BE49-F238E27FC236}">
                      <a16:creationId xmlns:a16="http://schemas.microsoft.com/office/drawing/2014/main" id="{07412694-190C-64B1-DAE0-9385F1554F78}"/>
                    </a:ext>
                  </a:extLst>
                </p14:cNvPr>
                <p14:cNvContentPartPr/>
                <p14:nvPr/>
              </p14:nvContentPartPr>
              <p14:xfrm>
                <a:off x="9356918" y="6057503"/>
                <a:ext cx="2538720" cy="105480"/>
              </p14:xfrm>
            </p:contentPart>
          </mc:Choice>
          <mc:Fallback>
            <p:pic>
              <p:nvPicPr>
                <p:cNvPr id="117" name="Ink 116">
                  <a:extLst>
                    <a:ext uri="{FF2B5EF4-FFF2-40B4-BE49-F238E27FC236}">
                      <a16:creationId xmlns:a16="http://schemas.microsoft.com/office/drawing/2014/main" id="{07412694-190C-64B1-DAE0-9385F1554F78}"/>
                    </a:ext>
                  </a:extLst>
                </p:cNvPr>
                <p:cNvPicPr/>
                <p:nvPr/>
              </p:nvPicPr>
              <p:blipFill>
                <a:blip r:embed="rId269"/>
                <a:stretch>
                  <a:fillRect/>
                </a:stretch>
              </p:blipFill>
              <p:spPr>
                <a:xfrm>
                  <a:off x="9348278" y="6048863"/>
                  <a:ext cx="25563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9" name="Ink 118">
                  <a:extLst>
                    <a:ext uri="{FF2B5EF4-FFF2-40B4-BE49-F238E27FC236}">
                      <a16:creationId xmlns:a16="http://schemas.microsoft.com/office/drawing/2014/main" id="{0848FF44-8C9F-7016-DC8F-8D072062DBC8}"/>
                    </a:ext>
                  </a:extLst>
                </p14:cNvPr>
                <p14:cNvContentPartPr/>
                <p14:nvPr/>
              </p14:nvContentPartPr>
              <p14:xfrm>
                <a:off x="7696598" y="3814343"/>
                <a:ext cx="1527120" cy="2216160"/>
              </p14:xfrm>
            </p:contentPart>
          </mc:Choice>
          <mc:Fallback>
            <p:pic>
              <p:nvPicPr>
                <p:cNvPr id="119" name="Ink 118">
                  <a:extLst>
                    <a:ext uri="{FF2B5EF4-FFF2-40B4-BE49-F238E27FC236}">
                      <a16:creationId xmlns:a16="http://schemas.microsoft.com/office/drawing/2014/main" id="{0848FF44-8C9F-7016-DC8F-8D072062DBC8}"/>
                    </a:ext>
                  </a:extLst>
                </p:cNvPr>
                <p:cNvPicPr/>
                <p:nvPr/>
              </p:nvPicPr>
              <p:blipFill>
                <a:blip r:embed="rId271"/>
                <a:stretch>
                  <a:fillRect/>
                </a:stretch>
              </p:blipFill>
              <p:spPr>
                <a:xfrm>
                  <a:off x="7687598" y="3805703"/>
                  <a:ext cx="1544760" cy="22338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20" name="Ink 119">
                  <a:extLst>
                    <a:ext uri="{FF2B5EF4-FFF2-40B4-BE49-F238E27FC236}">
                      <a16:creationId xmlns:a16="http://schemas.microsoft.com/office/drawing/2014/main" id="{F1241A5A-91C4-4388-40E7-5212001CDB55}"/>
                    </a:ext>
                  </a:extLst>
                </p14:cNvPr>
                <p14:cNvContentPartPr/>
                <p14:nvPr/>
              </p14:nvContentPartPr>
              <p14:xfrm>
                <a:off x="7993238" y="4045463"/>
                <a:ext cx="211320" cy="261720"/>
              </p14:xfrm>
            </p:contentPart>
          </mc:Choice>
          <mc:Fallback>
            <p:pic>
              <p:nvPicPr>
                <p:cNvPr id="120" name="Ink 119">
                  <a:extLst>
                    <a:ext uri="{FF2B5EF4-FFF2-40B4-BE49-F238E27FC236}">
                      <a16:creationId xmlns:a16="http://schemas.microsoft.com/office/drawing/2014/main" id="{F1241A5A-91C4-4388-40E7-5212001CDB55}"/>
                    </a:ext>
                  </a:extLst>
                </p:cNvPr>
                <p:cNvPicPr/>
                <p:nvPr/>
              </p:nvPicPr>
              <p:blipFill>
                <a:blip r:embed="rId273"/>
                <a:stretch>
                  <a:fillRect/>
                </a:stretch>
              </p:blipFill>
              <p:spPr>
                <a:xfrm>
                  <a:off x="7984238" y="4036823"/>
                  <a:ext cx="228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21" name="Ink 120">
                  <a:extLst>
                    <a:ext uri="{FF2B5EF4-FFF2-40B4-BE49-F238E27FC236}">
                      <a16:creationId xmlns:a16="http://schemas.microsoft.com/office/drawing/2014/main" id="{4AE470CF-721A-EA92-9702-EDDFC9C283F3}"/>
                    </a:ext>
                  </a:extLst>
                </p14:cNvPr>
                <p14:cNvContentPartPr/>
                <p14:nvPr/>
              </p14:nvContentPartPr>
              <p14:xfrm>
                <a:off x="8262518" y="4125743"/>
                <a:ext cx="105120" cy="137520"/>
              </p14:xfrm>
            </p:contentPart>
          </mc:Choice>
          <mc:Fallback>
            <p:pic>
              <p:nvPicPr>
                <p:cNvPr id="121" name="Ink 120">
                  <a:extLst>
                    <a:ext uri="{FF2B5EF4-FFF2-40B4-BE49-F238E27FC236}">
                      <a16:creationId xmlns:a16="http://schemas.microsoft.com/office/drawing/2014/main" id="{4AE470CF-721A-EA92-9702-EDDFC9C283F3}"/>
                    </a:ext>
                  </a:extLst>
                </p:cNvPr>
                <p:cNvPicPr/>
                <p:nvPr/>
              </p:nvPicPr>
              <p:blipFill>
                <a:blip r:embed="rId275"/>
                <a:stretch>
                  <a:fillRect/>
                </a:stretch>
              </p:blipFill>
              <p:spPr>
                <a:xfrm>
                  <a:off x="8253518" y="4116743"/>
                  <a:ext cx="1227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22" name="Ink 121">
                  <a:extLst>
                    <a:ext uri="{FF2B5EF4-FFF2-40B4-BE49-F238E27FC236}">
                      <a16:creationId xmlns:a16="http://schemas.microsoft.com/office/drawing/2014/main" id="{69518AB0-4DDD-33C0-9AF9-333E051E98EF}"/>
                    </a:ext>
                  </a:extLst>
                </p14:cNvPr>
                <p14:cNvContentPartPr/>
                <p14:nvPr/>
              </p14:nvContentPartPr>
              <p14:xfrm>
                <a:off x="8403278" y="4030343"/>
                <a:ext cx="163080" cy="267480"/>
              </p14:xfrm>
            </p:contentPart>
          </mc:Choice>
          <mc:Fallback>
            <p:pic>
              <p:nvPicPr>
                <p:cNvPr id="122" name="Ink 121">
                  <a:extLst>
                    <a:ext uri="{FF2B5EF4-FFF2-40B4-BE49-F238E27FC236}">
                      <a16:creationId xmlns:a16="http://schemas.microsoft.com/office/drawing/2014/main" id="{69518AB0-4DDD-33C0-9AF9-333E051E98EF}"/>
                    </a:ext>
                  </a:extLst>
                </p:cNvPr>
                <p:cNvPicPr/>
                <p:nvPr/>
              </p:nvPicPr>
              <p:blipFill>
                <a:blip r:embed="rId277"/>
                <a:stretch>
                  <a:fillRect/>
                </a:stretch>
              </p:blipFill>
              <p:spPr>
                <a:xfrm>
                  <a:off x="8394638" y="4021703"/>
                  <a:ext cx="1807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3" name="Ink 122">
                  <a:extLst>
                    <a:ext uri="{FF2B5EF4-FFF2-40B4-BE49-F238E27FC236}">
                      <a16:creationId xmlns:a16="http://schemas.microsoft.com/office/drawing/2014/main" id="{8D9356BA-3488-7E41-B976-25A00B525D5B}"/>
                    </a:ext>
                  </a:extLst>
                </p14:cNvPr>
                <p14:cNvContentPartPr/>
                <p14:nvPr/>
              </p14:nvContentPartPr>
              <p14:xfrm>
                <a:off x="8800358" y="4785623"/>
                <a:ext cx="757800" cy="287640"/>
              </p14:xfrm>
            </p:contentPart>
          </mc:Choice>
          <mc:Fallback>
            <p:pic>
              <p:nvPicPr>
                <p:cNvPr id="123" name="Ink 122">
                  <a:extLst>
                    <a:ext uri="{FF2B5EF4-FFF2-40B4-BE49-F238E27FC236}">
                      <a16:creationId xmlns:a16="http://schemas.microsoft.com/office/drawing/2014/main" id="{8D9356BA-3488-7E41-B976-25A00B525D5B}"/>
                    </a:ext>
                  </a:extLst>
                </p:cNvPr>
                <p:cNvPicPr/>
                <p:nvPr/>
              </p:nvPicPr>
              <p:blipFill>
                <a:blip r:embed="rId279"/>
                <a:stretch>
                  <a:fillRect/>
                </a:stretch>
              </p:blipFill>
              <p:spPr>
                <a:xfrm>
                  <a:off x="8791358" y="4776623"/>
                  <a:ext cx="7754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4" name="Ink 123">
                  <a:extLst>
                    <a:ext uri="{FF2B5EF4-FFF2-40B4-BE49-F238E27FC236}">
                      <a16:creationId xmlns:a16="http://schemas.microsoft.com/office/drawing/2014/main" id="{FDA433F5-C9BA-5A03-9145-A26C049B8F9E}"/>
                    </a:ext>
                  </a:extLst>
                </p14:cNvPr>
                <p14:cNvContentPartPr/>
                <p14:nvPr/>
              </p14:nvContentPartPr>
              <p14:xfrm>
                <a:off x="8792078" y="4746023"/>
                <a:ext cx="167040" cy="291240"/>
              </p14:xfrm>
            </p:contentPart>
          </mc:Choice>
          <mc:Fallback>
            <p:pic>
              <p:nvPicPr>
                <p:cNvPr id="124" name="Ink 123">
                  <a:extLst>
                    <a:ext uri="{FF2B5EF4-FFF2-40B4-BE49-F238E27FC236}">
                      <a16:creationId xmlns:a16="http://schemas.microsoft.com/office/drawing/2014/main" id="{FDA433F5-C9BA-5A03-9145-A26C049B8F9E}"/>
                    </a:ext>
                  </a:extLst>
                </p:cNvPr>
                <p:cNvPicPr/>
                <p:nvPr/>
              </p:nvPicPr>
              <p:blipFill>
                <a:blip r:embed="rId281"/>
                <a:stretch>
                  <a:fillRect/>
                </a:stretch>
              </p:blipFill>
              <p:spPr>
                <a:xfrm>
                  <a:off x="8783438" y="4737023"/>
                  <a:ext cx="1846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6" name="Ink 125">
                  <a:extLst>
                    <a:ext uri="{FF2B5EF4-FFF2-40B4-BE49-F238E27FC236}">
                      <a16:creationId xmlns:a16="http://schemas.microsoft.com/office/drawing/2014/main" id="{E1FDC579-9386-C0B4-36F1-8B1426BA084C}"/>
                    </a:ext>
                  </a:extLst>
                </p14:cNvPr>
                <p14:cNvContentPartPr/>
                <p14:nvPr/>
              </p14:nvContentPartPr>
              <p14:xfrm>
                <a:off x="8128958" y="4502663"/>
                <a:ext cx="282600" cy="195840"/>
              </p14:xfrm>
            </p:contentPart>
          </mc:Choice>
          <mc:Fallback>
            <p:pic>
              <p:nvPicPr>
                <p:cNvPr id="126" name="Ink 125">
                  <a:extLst>
                    <a:ext uri="{FF2B5EF4-FFF2-40B4-BE49-F238E27FC236}">
                      <a16:creationId xmlns:a16="http://schemas.microsoft.com/office/drawing/2014/main" id="{E1FDC579-9386-C0B4-36F1-8B1426BA084C}"/>
                    </a:ext>
                  </a:extLst>
                </p:cNvPr>
                <p:cNvPicPr/>
                <p:nvPr/>
              </p:nvPicPr>
              <p:blipFill>
                <a:blip r:embed="rId283"/>
                <a:stretch>
                  <a:fillRect/>
                </a:stretch>
              </p:blipFill>
              <p:spPr>
                <a:xfrm>
                  <a:off x="8120318" y="4494023"/>
                  <a:ext cx="3002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27" name="Ink 126">
                  <a:extLst>
                    <a:ext uri="{FF2B5EF4-FFF2-40B4-BE49-F238E27FC236}">
                      <a16:creationId xmlns:a16="http://schemas.microsoft.com/office/drawing/2014/main" id="{0D7F6791-ADE2-AA7C-B65E-E385CD78C0AA}"/>
                    </a:ext>
                  </a:extLst>
                </p14:cNvPr>
                <p14:cNvContentPartPr/>
                <p14:nvPr/>
              </p14:nvContentPartPr>
              <p14:xfrm>
                <a:off x="8261438" y="4671863"/>
                <a:ext cx="34920" cy="197280"/>
              </p14:xfrm>
            </p:contentPart>
          </mc:Choice>
          <mc:Fallback>
            <p:pic>
              <p:nvPicPr>
                <p:cNvPr id="127" name="Ink 126">
                  <a:extLst>
                    <a:ext uri="{FF2B5EF4-FFF2-40B4-BE49-F238E27FC236}">
                      <a16:creationId xmlns:a16="http://schemas.microsoft.com/office/drawing/2014/main" id="{0D7F6791-ADE2-AA7C-B65E-E385CD78C0AA}"/>
                    </a:ext>
                  </a:extLst>
                </p:cNvPr>
                <p:cNvPicPr/>
                <p:nvPr/>
              </p:nvPicPr>
              <p:blipFill>
                <a:blip r:embed="rId285"/>
                <a:stretch>
                  <a:fillRect/>
                </a:stretch>
              </p:blipFill>
              <p:spPr>
                <a:xfrm>
                  <a:off x="8252438" y="4663223"/>
                  <a:ext cx="525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29" name="Ink 128">
                  <a:extLst>
                    <a:ext uri="{FF2B5EF4-FFF2-40B4-BE49-F238E27FC236}">
                      <a16:creationId xmlns:a16="http://schemas.microsoft.com/office/drawing/2014/main" id="{67001EF6-9A82-C74D-4E37-3E1955520A51}"/>
                    </a:ext>
                  </a:extLst>
                </p14:cNvPr>
                <p14:cNvContentPartPr/>
                <p14:nvPr/>
              </p14:nvContentPartPr>
              <p14:xfrm>
                <a:off x="8190518" y="4848263"/>
                <a:ext cx="240480" cy="251640"/>
              </p14:xfrm>
            </p:contentPart>
          </mc:Choice>
          <mc:Fallback>
            <p:pic>
              <p:nvPicPr>
                <p:cNvPr id="129" name="Ink 128">
                  <a:extLst>
                    <a:ext uri="{FF2B5EF4-FFF2-40B4-BE49-F238E27FC236}">
                      <a16:creationId xmlns:a16="http://schemas.microsoft.com/office/drawing/2014/main" id="{67001EF6-9A82-C74D-4E37-3E1955520A51}"/>
                    </a:ext>
                  </a:extLst>
                </p:cNvPr>
                <p:cNvPicPr/>
                <p:nvPr/>
              </p:nvPicPr>
              <p:blipFill>
                <a:blip r:embed="rId287"/>
                <a:stretch>
                  <a:fillRect/>
                </a:stretch>
              </p:blipFill>
              <p:spPr>
                <a:xfrm>
                  <a:off x="8181878" y="4839263"/>
                  <a:ext cx="2581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30" name="Ink 129">
                  <a:extLst>
                    <a:ext uri="{FF2B5EF4-FFF2-40B4-BE49-F238E27FC236}">
                      <a16:creationId xmlns:a16="http://schemas.microsoft.com/office/drawing/2014/main" id="{99885914-859B-83AE-2ACA-75699FE925F5}"/>
                    </a:ext>
                  </a:extLst>
                </p14:cNvPr>
                <p14:cNvContentPartPr/>
                <p14:nvPr/>
              </p14:nvContentPartPr>
              <p14:xfrm>
                <a:off x="8319758" y="5142743"/>
                <a:ext cx="6480" cy="118080"/>
              </p14:xfrm>
            </p:contentPart>
          </mc:Choice>
          <mc:Fallback>
            <p:pic>
              <p:nvPicPr>
                <p:cNvPr id="130" name="Ink 129">
                  <a:extLst>
                    <a:ext uri="{FF2B5EF4-FFF2-40B4-BE49-F238E27FC236}">
                      <a16:creationId xmlns:a16="http://schemas.microsoft.com/office/drawing/2014/main" id="{99885914-859B-83AE-2ACA-75699FE925F5}"/>
                    </a:ext>
                  </a:extLst>
                </p:cNvPr>
                <p:cNvPicPr/>
                <p:nvPr/>
              </p:nvPicPr>
              <p:blipFill>
                <a:blip r:embed="rId289"/>
                <a:stretch>
                  <a:fillRect/>
                </a:stretch>
              </p:blipFill>
              <p:spPr>
                <a:xfrm>
                  <a:off x="8310758" y="5134103"/>
                  <a:ext cx="241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31" name="Ink 130">
                  <a:extLst>
                    <a:ext uri="{FF2B5EF4-FFF2-40B4-BE49-F238E27FC236}">
                      <a16:creationId xmlns:a16="http://schemas.microsoft.com/office/drawing/2014/main" id="{2187541C-236A-FDA6-7558-32A3D5A45BC9}"/>
                    </a:ext>
                  </a:extLst>
                </p14:cNvPr>
                <p14:cNvContentPartPr/>
                <p14:nvPr/>
              </p14:nvContentPartPr>
              <p14:xfrm>
                <a:off x="8227598" y="5260823"/>
                <a:ext cx="243360" cy="194400"/>
              </p14:xfrm>
            </p:contentPart>
          </mc:Choice>
          <mc:Fallback>
            <p:pic>
              <p:nvPicPr>
                <p:cNvPr id="131" name="Ink 130">
                  <a:extLst>
                    <a:ext uri="{FF2B5EF4-FFF2-40B4-BE49-F238E27FC236}">
                      <a16:creationId xmlns:a16="http://schemas.microsoft.com/office/drawing/2014/main" id="{2187541C-236A-FDA6-7558-32A3D5A45BC9}"/>
                    </a:ext>
                  </a:extLst>
                </p:cNvPr>
                <p:cNvPicPr/>
                <p:nvPr/>
              </p:nvPicPr>
              <p:blipFill>
                <a:blip r:embed="rId291"/>
                <a:stretch>
                  <a:fillRect/>
                </a:stretch>
              </p:blipFill>
              <p:spPr>
                <a:xfrm>
                  <a:off x="8218598" y="5251823"/>
                  <a:ext cx="261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32" name="Ink 131">
                  <a:extLst>
                    <a:ext uri="{FF2B5EF4-FFF2-40B4-BE49-F238E27FC236}">
                      <a16:creationId xmlns:a16="http://schemas.microsoft.com/office/drawing/2014/main" id="{DFFB22C4-EF5C-53D2-D913-7A83B48098AB}"/>
                    </a:ext>
                  </a:extLst>
                </p14:cNvPr>
                <p14:cNvContentPartPr/>
                <p14:nvPr/>
              </p14:nvContentPartPr>
              <p14:xfrm>
                <a:off x="8335598" y="5448023"/>
                <a:ext cx="50760" cy="253080"/>
              </p14:xfrm>
            </p:contentPart>
          </mc:Choice>
          <mc:Fallback>
            <p:pic>
              <p:nvPicPr>
                <p:cNvPr id="132" name="Ink 131">
                  <a:extLst>
                    <a:ext uri="{FF2B5EF4-FFF2-40B4-BE49-F238E27FC236}">
                      <a16:creationId xmlns:a16="http://schemas.microsoft.com/office/drawing/2014/main" id="{DFFB22C4-EF5C-53D2-D913-7A83B48098AB}"/>
                    </a:ext>
                  </a:extLst>
                </p:cNvPr>
                <p:cNvPicPr/>
                <p:nvPr/>
              </p:nvPicPr>
              <p:blipFill>
                <a:blip r:embed="rId293"/>
                <a:stretch>
                  <a:fillRect/>
                </a:stretch>
              </p:blipFill>
              <p:spPr>
                <a:xfrm>
                  <a:off x="8326958" y="5439383"/>
                  <a:ext cx="684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33" name="Ink 132">
                  <a:extLst>
                    <a:ext uri="{FF2B5EF4-FFF2-40B4-BE49-F238E27FC236}">
                      <a16:creationId xmlns:a16="http://schemas.microsoft.com/office/drawing/2014/main" id="{5FF85075-AA10-BA66-BFDC-7908220E8E72}"/>
                    </a:ext>
                  </a:extLst>
                </p14:cNvPr>
                <p14:cNvContentPartPr/>
                <p14:nvPr/>
              </p14:nvContentPartPr>
              <p14:xfrm>
                <a:off x="8225078" y="5736383"/>
                <a:ext cx="290880" cy="190080"/>
              </p14:xfrm>
            </p:contentPart>
          </mc:Choice>
          <mc:Fallback>
            <p:pic>
              <p:nvPicPr>
                <p:cNvPr id="133" name="Ink 132">
                  <a:extLst>
                    <a:ext uri="{FF2B5EF4-FFF2-40B4-BE49-F238E27FC236}">
                      <a16:creationId xmlns:a16="http://schemas.microsoft.com/office/drawing/2014/main" id="{5FF85075-AA10-BA66-BFDC-7908220E8E72}"/>
                    </a:ext>
                  </a:extLst>
                </p:cNvPr>
                <p:cNvPicPr/>
                <p:nvPr/>
              </p:nvPicPr>
              <p:blipFill>
                <a:blip r:embed="rId295"/>
                <a:stretch>
                  <a:fillRect/>
                </a:stretch>
              </p:blipFill>
              <p:spPr>
                <a:xfrm>
                  <a:off x="8216078" y="5727743"/>
                  <a:ext cx="3085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35" name="Ink 134">
                  <a:extLst>
                    <a:ext uri="{FF2B5EF4-FFF2-40B4-BE49-F238E27FC236}">
                      <a16:creationId xmlns:a16="http://schemas.microsoft.com/office/drawing/2014/main" id="{3E724D22-C76E-957B-C8D1-2F6CA210ED64}"/>
                    </a:ext>
                  </a:extLst>
                </p14:cNvPr>
                <p14:cNvContentPartPr/>
                <p14:nvPr/>
              </p14:nvContentPartPr>
              <p14:xfrm>
                <a:off x="7547918" y="6296903"/>
                <a:ext cx="24840" cy="422280"/>
              </p14:xfrm>
            </p:contentPart>
          </mc:Choice>
          <mc:Fallback>
            <p:pic>
              <p:nvPicPr>
                <p:cNvPr id="135" name="Ink 134">
                  <a:extLst>
                    <a:ext uri="{FF2B5EF4-FFF2-40B4-BE49-F238E27FC236}">
                      <a16:creationId xmlns:a16="http://schemas.microsoft.com/office/drawing/2014/main" id="{3E724D22-C76E-957B-C8D1-2F6CA210ED64}"/>
                    </a:ext>
                  </a:extLst>
                </p:cNvPr>
                <p:cNvPicPr/>
                <p:nvPr/>
              </p:nvPicPr>
              <p:blipFill>
                <a:blip r:embed="rId297"/>
                <a:stretch>
                  <a:fillRect/>
                </a:stretch>
              </p:blipFill>
              <p:spPr>
                <a:xfrm>
                  <a:off x="7538918" y="6287903"/>
                  <a:ext cx="424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36" name="Ink 135">
                  <a:extLst>
                    <a:ext uri="{FF2B5EF4-FFF2-40B4-BE49-F238E27FC236}">
                      <a16:creationId xmlns:a16="http://schemas.microsoft.com/office/drawing/2014/main" id="{B4693E08-50C9-F801-59DC-18459F25619D}"/>
                    </a:ext>
                  </a:extLst>
                </p14:cNvPr>
                <p14:cNvContentPartPr/>
                <p14:nvPr/>
              </p14:nvContentPartPr>
              <p14:xfrm>
                <a:off x="7608758" y="6137783"/>
                <a:ext cx="2048760" cy="620280"/>
              </p14:xfrm>
            </p:contentPart>
          </mc:Choice>
          <mc:Fallback>
            <p:pic>
              <p:nvPicPr>
                <p:cNvPr id="136" name="Ink 135">
                  <a:extLst>
                    <a:ext uri="{FF2B5EF4-FFF2-40B4-BE49-F238E27FC236}">
                      <a16:creationId xmlns:a16="http://schemas.microsoft.com/office/drawing/2014/main" id="{B4693E08-50C9-F801-59DC-18459F25619D}"/>
                    </a:ext>
                  </a:extLst>
                </p:cNvPr>
                <p:cNvPicPr/>
                <p:nvPr/>
              </p:nvPicPr>
              <p:blipFill>
                <a:blip r:embed="rId299"/>
                <a:stretch>
                  <a:fillRect/>
                </a:stretch>
              </p:blipFill>
              <p:spPr>
                <a:xfrm>
                  <a:off x="7599758" y="6129143"/>
                  <a:ext cx="206640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37" name="Ink 136">
                  <a:extLst>
                    <a:ext uri="{FF2B5EF4-FFF2-40B4-BE49-F238E27FC236}">
                      <a16:creationId xmlns:a16="http://schemas.microsoft.com/office/drawing/2014/main" id="{BF78A266-DF09-DB3B-29C5-6CA44CD10688}"/>
                    </a:ext>
                  </a:extLst>
                </p14:cNvPr>
                <p14:cNvContentPartPr/>
                <p14:nvPr/>
              </p14:nvContentPartPr>
              <p14:xfrm>
                <a:off x="7968038" y="6342983"/>
                <a:ext cx="226800" cy="232560"/>
              </p14:xfrm>
            </p:contentPart>
          </mc:Choice>
          <mc:Fallback>
            <p:pic>
              <p:nvPicPr>
                <p:cNvPr id="137" name="Ink 136">
                  <a:extLst>
                    <a:ext uri="{FF2B5EF4-FFF2-40B4-BE49-F238E27FC236}">
                      <a16:creationId xmlns:a16="http://schemas.microsoft.com/office/drawing/2014/main" id="{BF78A266-DF09-DB3B-29C5-6CA44CD10688}"/>
                    </a:ext>
                  </a:extLst>
                </p:cNvPr>
                <p:cNvPicPr/>
                <p:nvPr/>
              </p:nvPicPr>
              <p:blipFill>
                <a:blip r:embed="rId301"/>
                <a:stretch>
                  <a:fillRect/>
                </a:stretch>
              </p:blipFill>
              <p:spPr>
                <a:xfrm>
                  <a:off x="7959398" y="6334343"/>
                  <a:ext cx="2444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38" name="Ink 137">
                  <a:extLst>
                    <a:ext uri="{FF2B5EF4-FFF2-40B4-BE49-F238E27FC236}">
                      <a16:creationId xmlns:a16="http://schemas.microsoft.com/office/drawing/2014/main" id="{1DB48823-2B9D-1467-5A41-87019665D8E9}"/>
                    </a:ext>
                  </a:extLst>
                </p14:cNvPr>
                <p14:cNvContentPartPr/>
                <p14:nvPr/>
              </p14:nvContentPartPr>
              <p14:xfrm>
                <a:off x="8247758" y="6350543"/>
                <a:ext cx="171360" cy="202320"/>
              </p14:xfrm>
            </p:contentPart>
          </mc:Choice>
          <mc:Fallback>
            <p:pic>
              <p:nvPicPr>
                <p:cNvPr id="138" name="Ink 137">
                  <a:extLst>
                    <a:ext uri="{FF2B5EF4-FFF2-40B4-BE49-F238E27FC236}">
                      <a16:creationId xmlns:a16="http://schemas.microsoft.com/office/drawing/2014/main" id="{1DB48823-2B9D-1467-5A41-87019665D8E9}"/>
                    </a:ext>
                  </a:extLst>
                </p:cNvPr>
                <p:cNvPicPr/>
                <p:nvPr/>
              </p:nvPicPr>
              <p:blipFill>
                <a:blip r:embed="rId303"/>
                <a:stretch>
                  <a:fillRect/>
                </a:stretch>
              </p:blipFill>
              <p:spPr>
                <a:xfrm>
                  <a:off x="8238758" y="6341543"/>
                  <a:ext cx="1890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39" name="Ink 138">
                  <a:extLst>
                    <a:ext uri="{FF2B5EF4-FFF2-40B4-BE49-F238E27FC236}">
                      <a16:creationId xmlns:a16="http://schemas.microsoft.com/office/drawing/2014/main" id="{01043058-5B9D-8C66-8A02-19057E087384}"/>
                    </a:ext>
                  </a:extLst>
                </p14:cNvPr>
                <p14:cNvContentPartPr/>
                <p14:nvPr/>
              </p14:nvContentPartPr>
              <p14:xfrm>
                <a:off x="8513798" y="6291503"/>
                <a:ext cx="145800" cy="279720"/>
              </p14:xfrm>
            </p:contentPart>
          </mc:Choice>
          <mc:Fallback>
            <p:pic>
              <p:nvPicPr>
                <p:cNvPr id="139" name="Ink 138">
                  <a:extLst>
                    <a:ext uri="{FF2B5EF4-FFF2-40B4-BE49-F238E27FC236}">
                      <a16:creationId xmlns:a16="http://schemas.microsoft.com/office/drawing/2014/main" id="{01043058-5B9D-8C66-8A02-19057E087384}"/>
                    </a:ext>
                  </a:extLst>
                </p:cNvPr>
                <p:cNvPicPr/>
                <p:nvPr/>
              </p:nvPicPr>
              <p:blipFill>
                <a:blip r:embed="rId305"/>
                <a:stretch>
                  <a:fillRect/>
                </a:stretch>
              </p:blipFill>
              <p:spPr>
                <a:xfrm>
                  <a:off x="8504798" y="6282503"/>
                  <a:ext cx="1634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40" name="Ink 139">
                  <a:extLst>
                    <a:ext uri="{FF2B5EF4-FFF2-40B4-BE49-F238E27FC236}">
                      <a16:creationId xmlns:a16="http://schemas.microsoft.com/office/drawing/2014/main" id="{284FDF76-23E3-A10C-ACF8-29614606FBC3}"/>
                    </a:ext>
                  </a:extLst>
                </p14:cNvPr>
                <p14:cNvContentPartPr/>
                <p14:nvPr/>
              </p14:nvContentPartPr>
              <p14:xfrm>
                <a:off x="8866598" y="6359903"/>
                <a:ext cx="222120" cy="207720"/>
              </p14:xfrm>
            </p:contentPart>
          </mc:Choice>
          <mc:Fallback>
            <p:pic>
              <p:nvPicPr>
                <p:cNvPr id="140" name="Ink 139">
                  <a:extLst>
                    <a:ext uri="{FF2B5EF4-FFF2-40B4-BE49-F238E27FC236}">
                      <a16:creationId xmlns:a16="http://schemas.microsoft.com/office/drawing/2014/main" id="{284FDF76-23E3-A10C-ACF8-29614606FBC3}"/>
                    </a:ext>
                  </a:extLst>
                </p:cNvPr>
                <p:cNvPicPr/>
                <p:nvPr/>
              </p:nvPicPr>
              <p:blipFill>
                <a:blip r:embed="rId307"/>
                <a:stretch>
                  <a:fillRect/>
                </a:stretch>
              </p:blipFill>
              <p:spPr>
                <a:xfrm>
                  <a:off x="8857598" y="6350903"/>
                  <a:ext cx="239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41" name="Ink 140">
                  <a:extLst>
                    <a:ext uri="{FF2B5EF4-FFF2-40B4-BE49-F238E27FC236}">
                      <a16:creationId xmlns:a16="http://schemas.microsoft.com/office/drawing/2014/main" id="{2CA22E46-BE70-1DAD-9703-11F7A38DFA34}"/>
                    </a:ext>
                  </a:extLst>
                </p14:cNvPr>
                <p14:cNvContentPartPr/>
                <p14:nvPr/>
              </p14:nvContentPartPr>
              <p14:xfrm>
                <a:off x="9139478" y="6430103"/>
                <a:ext cx="86040" cy="122760"/>
              </p14:xfrm>
            </p:contentPart>
          </mc:Choice>
          <mc:Fallback>
            <p:pic>
              <p:nvPicPr>
                <p:cNvPr id="141" name="Ink 140">
                  <a:extLst>
                    <a:ext uri="{FF2B5EF4-FFF2-40B4-BE49-F238E27FC236}">
                      <a16:creationId xmlns:a16="http://schemas.microsoft.com/office/drawing/2014/main" id="{2CA22E46-BE70-1DAD-9703-11F7A38DFA34}"/>
                    </a:ext>
                  </a:extLst>
                </p:cNvPr>
                <p:cNvPicPr/>
                <p:nvPr/>
              </p:nvPicPr>
              <p:blipFill>
                <a:blip r:embed="rId309"/>
                <a:stretch>
                  <a:fillRect/>
                </a:stretch>
              </p:blipFill>
              <p:spPr>
                <a:xfrm>
                  <a:off x="9130838" y="6421103"/>
                  <a:ext cx="1036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42" name="Ink 141">
                  <a:extLst>
                    <a:ext uri="{FF2B5EF4-FFF2-40B4-BE49-F238E27FC236}">
                      <a16:creationId xmlns:a16="http://schemas.microsoft.com/office/drawing/2014/main" id="{F608866A-E90A-2407-6C36-E9510CFF254A}"/>
                    </a:ext>
                  </a:extLst>
                </p14:cNvPr>
                <p14:cNvContentPartPr/>
                <p14:nvPr/>
              </p14:nvContentPartPr>
              <p14:xfrm>
                <a:off x="9271598" y="6327863"/>
                <a:ext cx="101160" cy="226080"/>
              </p14:xfrm>
            </p:contentPart>
          </mc:Choice>
          <mc:Fallback>
            <p:pic>
              <p:nvPicPr>
                <p:cNvPr id="142" name="Ink 141">
                  <a:extLst>
                    <a:ext uri="{FF2B5EF4-FFF2-40B4-BE49-F238E27FC236}">
                      <a16:creationId xmlns:a16="http://schemas.microsoft.com/office/drawing/2014/main" id="{F608866A-E90A-2407-6C36-E9510CFF254A}"/>
                    </a:ext>
                  </a:extLst>
                </p:cNvPr>
                <p:cNvPicPr/>
                <p:nvPr/>
              </p:nvPicPr>
              <p:blipFill>
                <a:blip r:embed="rId311"/>
                <a:stretch>
                  <a:fillRect/>
                </a:stretch>
              </p:blipFill>
              <p:spPr>
                <a:xfrm>
                  <a:off x="9262958" y="6318863"/>
                  <a:ext cx="1188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43" name="Ink 142">
                  <a:extLst>
                    <a:ext uri="{FF2B5EF4-FFF2-40B4-BE49-F238E27FC236}">
                      <a16:creationId xmlns:a16="http://schemas.microsoft.com/office/drawing/2014/main" id="{C13029AB-2589-08EA-A8D4-F09D37F6C470}"/>
                    </a:ext>
                  </a:extLst>
                </p14:cNvPr>
                <p14:cNvContentPartPr/>
                <p14:nvPr/>
              </p14:nvContentPartPr>
              <p14:xfrm>
                <a:off x="8532878" y="5711903"/>
                <a:ext cx="768600" cy="541080"/>
              </p14:xfrm>
            </p:contentPart>
          </mc:Choice>
          <mc:Fallback>
            <p:pic>
              <p:nvPicPr>
                <p:cNvPr id="143" name="Ink 142">
                  <a:extLst>
                    <a:ext uri="{FF2B5EF4-FFF2-40B4-BE49-F238E27FC236}">
                      <a16:creationId xmlns:a16="http://schemas.microsoft.com/office/drawing/2014/main" id="{C13029AB-2589-08EA-A8D4-F09D37F6C470}"/>
                    </a:ext>
                  </a:extLst>
                </p:cNvPr>
                <p:cNvPicPr/>
                <p:nvPr/>
              </p:nvPicPr>
              <p:blipFill>
                <a:blip r:embed="rId313"/>
                <a:stretch>
                  <a:fillRect/>
                </a:stretch>
              </p:blipFill>
              <p:spPr>
                <a:xfrm>
                  <a:off x="8524238" y="5702903"/>
                  <a:ext cx="78624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44" name="Ink 143">
                  <a:extLst>
                    <a:ext uri="{FF2B5EF4-FFF2-40B4-BE49-F238E27FC236}">
                      <a16:creationId xmlns:a16="http://schemas.microsoft.com/office/drawing/2014/main" id="{D4650640-8BDD-94DF-C9F4-B4E0AF4E7324}"/>
                    </a:ext>
                  </a:extLst>
                </p14:cNvPr>
                <p14:cNvContentPartPr/>
                <p14:nvPr/>
              </p14:nvContentPartPr>
              <p14:xfrm>
                <a:off x="9201038" y="6156863"/>
                <a:ext cx="212040" cy="105840"/>
              </p14:xfrm>
            </p:contentPart>
          </mc:Choice>
          <mc:Fallback>
            <p:pic>
              <p:nvPicPr>
                <p:cNvPr id="144" name="Ink 143">
                  <a:extLst>
                    <a:ext uri="{FF2B5EF4-FFF2-40B4-BE49-F238E27FC236}">
                      <a16:creationId xmlns:a16="http://schemas.microsoft.com/office/drawing/2014/main" id="{D4650640-8BDD-94DF-C9F4-B4E0AF4E7324}"/>
                    </a:ext>
                  </a:extLst>
                </p:cNvPr>
                <p:cNvPicPr/>
                <p:nvPr/>
              </p:nvPicPr>
              <p:blipFill>
                <a:blip r:embed="rId315"/>
                <a:stretch>
                  <a:fillRect/>
                </a:stretch>
              </p:blipFill>
              <p:spPr>
                <a:xfrm>
                  <a:off x="9192038" y="6147863"/>
                  <a:ext cx="2296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8" name="Ink 187">
                  <a:extLst>
                    <a:ext uri="{FF2B5EF4-FFF2-40B4-BE49-F238E27FC236}">
                      <a16:creationId xmlns:a16="http://schemas.microsoft.com/office/drawing/2014/main" id="{AD1C6CCA-9DBD-77BF-06A3-55D26825232A}"/>
                    </a:ext>
                  </a:extLst>
                </p14:cNvPr>
                <p14:cNvContentPartPr/>
                <p14:nvPr/>
              </p14:nvContentPartPr>
              <p14:xfrm>
                <a:off x="8104478" y="3581783"/>
                <a:ext cx="207000" cy="238680"/>
              </p14:xfrm>
            </p:contentPart>
          </mc:Choice>
          <mc:Fallback>
            <p:pic>
              <p:nvPicPr>
                <p:cNvPr id="188" name="Ink 187">
                  <a:extLst>
                    <a:ext uri="{FF2B5EF4-FFF2-40B4-BE49-F238E27FC236}">
                      <a16:creationId xmlns:a16="http://schemas.microsoft.com/office/drawing/2014/main" id="{AD1C6CCA-9DBD-77BF-06A3-55D26825232A}"/>
                    </a:ext>
                  </a:extLst>
                </p:cNvPr>
                <p:cNvPicPr/>
                <p:nvPr/>
              </p:nvPicPr>
              <p:blipFill>
                <a:blip r:embed="rId317"/>
                <a:stretch>
                  <a:fillRect/>
                </a:stretch>
              </p:blipFill>
              <p:spPr>
                <a:xfrm>
                  <a:off x="8095478" y="3573143"/>
                  <a:ext cx="2246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9" name="Ink 188">
                  <a:extLst>
                    <a:ext uri="{FF2B5EF4-FFF2-40B4-BE49-F238E27FC236}">
                      <a16:creationId xmlns:a16="http://schemas.microsoft.com/office/drawing/2014/main" id="{617F0878-DBF3-140A-9BD0-01CA1D539622}"/>
                    </a:ext>
                  </a:extLst>
                </p14:cNvPr>
                <p14:cNvContentPartPr/>
                <p14:nvPr/>
              </p14:nvContentPartPr>
              <p14:xfrm>
                <a:off x="8398958" y="3607343"/>
                <a:ext cx="12600" cy="200160"/>
              </p14:xfrm>
            </p:contentPart>
          </mc:Choice>
          <mc:Fallback>
            <p:pic>
              <p:nvPicPr>
                <p:cNvPr id="189" name="Ink 188">
                  <a:extLst>
                    <a:ext uri="{FF2B5EF4-FFF2-40B4-BE49-F238E27FC236}">
                      <a16:creationId xmlns:a16="http://schemas.microsoft.com/office/drawing/2014/main" id="{617F0878-DBF3-140A-9BD0-01CA1D539622}"/>
                    </a:ext>
                  </a:extLst>
                </p:cNvPr>
                <p:cNvPicPr/>
                <p:nvPr/>
              </p:nvPicPr>
              <p:blipFill>
                <a:blip r:embed="rId319"/>
                <a:stretch>
                  <a:fillRect/>
                </a:stretch>
              </p:blipFill>
              <p:spPr>
                <a:xfrm>
                  <a:off x="8390318" y="3598703"/>
                  <a:ext cx="302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0" name="Ink 189">
                  <a:extLst>
                    <a:ext uri="{FF2B5EF4-FFF2-40B4-BE49-F238E27FC236}">
                      <a16:creationId xmlns:a16="http://schemas.microsoft.com/office/drawing/2014/main" id="{83BC9781-4E17-417F-43AA-DB293CEB836B}"/>
                    </a:ext>
                  </a:extLst>
                </p14:cNvPr>
                <p14:cNvContentPartPr/>
                <p14:nvPr/>
              </p14:nvContentPartPr>
              <p14:xfrm>
                <a:off x="8523158" y="3527423"/>
                <a:ext cx="66600" cy="267120"/>
              </p14:xfrm>
            </p:contentPart>
          </mc:Choice>
          <mc:Fallback>
            <p:pic>
              <p:nvPicPr>
                <p:cNvPr id="190" name="Ink 189">
                  <a:extLst>
                    <a:ext uri="{FF2B5EF4-FFF2-40B4-BE49-F238E27FC236}">
                      <a16:creationId xmlns:a16="http://schemas.microsoft.com/office/drawing/2014/main" id="{83BC9781-4E17-417F-43AA-DB293CEB836B}"/>
                    </a:ext>
                  </a:extLst>
                </p:cNvPr>
                <p:cNvPicPr/>
                <p:nvPr/>
              </p:nvPicPr>
              <p:blipFill>
                <a:blip r:embed="rId321"/>
                <a:stretch>
                  <a:fillRect/>
                </a:stretch>
              </p:blipFill>
              <p:spPr>
                <a:xfrm>
                  <a:off x="8514518" y="3518783"/>
                  <a:ext cx="842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1" name="Ink 190">
                  <a:extLst>
                    <a:ext uri="{FF2B5EF4-FFF2-40B4-BE49-F238E27FC236}">
                      <a16:creationId xmlns:a16="http://schemas.microsoft.com/office/drawing/2014/main" id="{DFD2D5D5-5584-1C80-BD2F-4F71278DFFDD}"/>
                    </a:ext>
                  </a:extLst>
                </p14:cNvPr>
                <p14:cNvContentPartPr/>
                <p14:nvPr/>
              </p14:nvContentPartPr>
              <p14:xfrm>
                <a:off x="8650598" y="3645143"/>
                <a:ext cx="99360" cy="169560"/>
              </p14:xfrm>
            </p:contentPart>
          </mc:Choice>
          <mc:Fallback>
            <p:pic>
              <p:nvPicPr>
                <p:cNvPr id="191" name="Ink 190">
                  <a:extLst>
                    <a:ext uri="{FF2B5EF4-FFF2-40B4-BE49-F238E27FC236}">
                      <a16:creationId xmlns:a16="http://schemas.microsoft.com/office/drawing/2014/main" id="{DFD2D5D5-5584-1C80-BD2F-4F71278DFFDD}"/>
                    </a:ext>
                  </a:extLst>
                </p:cNvPr>
                <p:cNvPicPr/>
                <p:nvPr/>
              </p:nvPicPr>
              <p:blipFill>
                <a:blip r:embed="rId323"/>
                <a:stretch>
                  <a:fillRect/>
                </a:stretch>
              </p:blipFill>
              <p:spPr>
                <a:xfrm>
                  <a:off x="8641598" y="3636503"/>
                  <a:ext cx="1170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2" name="Ink 191">
                  <a:extLst>
                    <a:ext uri="{FF2B5EF4-FFF2-40B4-BE49-F238E27FC236}">
                      <a16:creationId xmlns:a16="http://schemas.microsoft.com/office/drawing/2014/main" id="{38E1E707-F644-5193-0025-0044E6B8C600}"/>
                    </a:ext>
                  </a:extLst>
                </p14:cNvPr>
                <p14:cNvContentPartPr/>
                <p14:nvPr/>
              </p14:nvContentPartPr>
              <p14:xfrm>
                <a:off x="8862638" y="3649823"/>
                <a:ext cx="24840" cy="157320"/>
              </p14:xfrm>
            </p:contentPart>
          </mc:Choice>
          <mc:Fallback>
            <p:pic>
              <p:nvPicPr>
                <p:cNvPr id="192" name="Ink 191">
                  <a:extLst>
                    <a:ext uri="{FF2B5EF4-FFF2-40B4-BE49-F238E27FC236}">
                      <a16:creationId xmlns:a16="http://schemas.microsoft.com/office/drawing/2014/main" id="{38E1E707-F644-5193-0025-0044E6B8C600}"/>
                    </a:ext>
                  </a:extLst>
                </p:cNvPr>
                <p:cNvPicPr/>
                <p:nvPr/>
              </p:nvPicPr>
              <p:blipFill>
                <a:blip r:embed="rId325"/>
                <a:stretch>
                  <a:fillRect/>
                </a:stretch>
              </p:blipFill>
              <p:spPr>
                <a:xfrm>
                  <a:off x="8853998" y="3640823"/>
                  <a:ext cx="424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3" name="Ink 192">
                  <a:extLst>
                    <a:ext uri="{FF2B5EF4-FFF2-40B4-BE49-F238E27FC236}">
                      <a16:creationId xmlns:a16="http://schemas.microsoft.com/office/drawing/2014/main" id="{C346A83D-CA60-B45A-329B-F27F4F72FCB8}"/>
                    </a:ext>
                  </a:extLst>
                </p14:cNvPr>
                <p14:cNvContentPartPr/>
                <p14:nvPr/>
              </p14:nvContentPartPr>
              <p14:xfrm>
                <a:off x="8836718" y="3596183"/>
                <a:ext cx="189000" cy="252360"/>
              </p14:xfrm>
            </p:contentPart>
          </mc:Choice>
          <mc:Fallback>
            <p:pic>
              <p:nvPicPr>
                <p:cNvPr id="193" name="Ink 192">
                  <a:extLst>
                    <a:ext uri="{FF2B5EF4-FFF2-40B4-BE49-F238E27FC236}">
                      <a16:creationId xmlns:a16="http://schemas.microsoft.com/office/drawing/2014/main" id="{C346A83D-CA60-B45A-329B-F27F4F72FCB8}"/>
                    </a:ext>
                  </a:extLst>
                </p:cNvPr>
                <p:cNvPicPr/>
                <p:nvPr/>
              </p:nvPicPr>
              <p:blipFill>
                <a:blip r:embed="rId327"/>
                <a:stretch>
                  <a:fillRect/>
                </a:stretch>
              </p:blipFill>
              <p:spPr>
                <a:xfrm>
                  <a:off x="8827718" y="3587543"/>
                  <a:ext cx="206640" cy="270000"/>
                </a:xfrm>
                <a:prstGeom prst="rect">
                  <a:avLst/>
                </a:prstGeom>
              </p:spPr>
            </p:pic>
          </mc:Fallback>
        </mc:AlternateContent>
      </p:grpSp>
      <p:grpSp>
        <p:nvGrpSpPr>
          <p:cNvPr id="212" name="Group 211">
            <a:extLst>
              <a:ext uri="{FF2B5EF4-FFF2-40B4-BE49-F238E27FC236}">
                <a16:creationId xmlns:a16="http://schemas.microsoft.com/office/drawing/2014/main" id="{94E46C5C-EBF0-A6D2-BEC2-7546ACAFD70E}"/>
              </a:ext>
            </a:extLst>
          </p:cNvPr>
          <p:cNvGrpSpPr/>
          <p:nvPr/>
        </p:nvGrpSpPr>
        <p:grpSpPr>
          <a:xfrm>
            <a:off x="7741598" y="2258063"/>
            <a:ext cx="3431160" cy="2620440"/>
            <a:chOff x="7741598" y="2258063"/>
            <a:chExt cx="3431160" cy="2620440"/>
          </a:xfrm>
        </p:grpSpPr>
        <mc:AlternateContent xmlns:mc="http://schemas.openxmlformats.org/markup-compatibility/2006">
          <mc:Choice xmlns:p14="http://schemas.microsoft.com/office/powerpoint/2010/main" Requires="p14">
            <p:contentPart p14:bwMode="auto" r:id="rId328">
              <p14:nvContentPartPr>
                <p14:cNvPr id="195" name="Ink 194">
                  <a:extLst>
                    <a:ext uri="{FF2B5EF4-FFF2-40B4-BE49-F238E27FC236}">
                      <a16:creationId xmlns:a16="http://schemas.microsoft.com/office/drawing/2014/main" id="{7287FB63-EEDA-9EDE-10B5-A4FA84DB2EA9}"/>
                    </a:ext>
                  </a:extLst>
                </p14:cNvPr>
                <p14:cNvContentPartPr/>
                <p14:nvPr/>
              </p14:nvContentPartPr>
              <p14:xfrm>
                <a:off x="8004038" y="3194063"/>
                <a:ext cx="360" cy="11520"/>
              </p14:xfrm>
            </p:contentPart>
          </mc:Choice>
          <mc:Fallback>
            <p:pic>
              <p:nvPicPr>
                <p:cNvPr id="195" name="Ink 194">
                  <a:extLst>
                    <a:ext uri="{FF2B5EF4-FFF2-40B4-BE49-F238E27FC236}">
                      <a16:creationId xmlns:a16="http://schemas.microsoft.com/office/drawing/2014/main" id="{7287FB63-EEDA-9EDE-10B5-A4FA84DB2EA9}"/>
                    </a:ext>
                  </a:extLst>
                </p:cNvPr>
                <p:cNvPicPr/>
                <p:nvPr/>
              </p:nvPicPr>
              <p:blipFill>
                <a:blip r:embed="rId329"/>
                <a:stretch>
                  <a:fillRect/>
                </a:stretch>
              </p:blipFill>
              <p:spPr>
                <a:xfrm>
                  <a:off x="7995398" y="3185423"/>
                  <a:ext cx="180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6" name="Ink 195">
                  <a:extLst>
                    <a:ext uri="{FF2B5EF4-FFF2-40B4-BE49-F238E27FC236}">
                      <a16:creationId xmlns:a16="http://schemas.microsoft.com/office/drawing/2014/main" id="{876E94AC-BA10-32E9-1568-FFEECAAD0E27}"/>
                    </a:ext>
                  </a:extLst>
                </p14:cNvPr>
                <p14:cNvContentPartPr/>
                <p14:nvPr/>
              </p14:nvContentPartPr>
              <p14:xfrm>
                <a:off x="7741598" y="2258063"/>
                <a:ext cx="3431160" cy="2061360"/>
              </p14:xfrm>
            </p:contentPart>
          </mc:Choice>
          <mc:Fallback>
            <p:pic>
              <p:nvPicPr>
                <p:cNvPr id="196" name="Ink 195">
                  <a:extLst>
                    <a:ext uri="{FF2B5EF4-FFF2-40B4-BE49-F238E27FC236}">
                      <a16:creationId xmlns:a16="http://schemas.microsoft.com/office/drawing/2014/main" id="{876E94AC-BA10-32E9-1568-FFEECAAD0E27}"/>
                    </a:ext>
                  </a:extLst>
                </p:cNvPr>
                <p:cNvPicPr/>
                <p:nvPr/>
              </p:nvPicPr>
              <p:blipFill>
                <a:blip r:embed="rId331"/>
                <a:stretch>
                  <a:fillRect/>
                </a:stretch>
              </p:blipFill>
              <p:spPr>
                <a:xfrm>
                  <a:off x="7732958" y="2249423"/>
                  <a:ext cx="3448800" cy="20790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7" name="Ink 196">
                  <a:extLst>
                    <a:ext uri="{FF2B5EF4-FFF2-40B4-BE49-F238E27FC236}">
                      <a16:creationId xmlns:a16="http://schemas.microsoft.com/office/drawing/2014/main" id="{07FB2D9C-A603-AAC5-FBD0-19F7E16F50B5}"/>
                    </a:ext>
                  </a:extLst>
                </p14:cNvPr>
                <p14:cNvContentPartPr/>
                <p14:nvPr/>
              </p14:nvContentPartPr>
              <p14:xfrm>
                <a:off x="9356558" y="3384863"/>
                <a:ext cx="269640" cy="196920"/>
              </p14:xfrm>
            </p:contentPart>
          </mc:Choice>
          <mc:Fallback>
            <p:pic>
              <p:nvPicPr>
                <p:cNvPr id="197" name="Ink 196">
                  <a:extLst>
                    <a:ext uri="{FF2B5EF4-FFF2-40B4-BE49-F238E27FC236}">
                      <a16:creationId xmlns:a16="http://schemas.microsoft.com/office/drawing/2014/main" id="{07FB2D9C-A603-AAC5-FBD0-19F7E16F50B5}"/>
                    </a:ext>
                  </a:extLst>
                </p:cNvPr>
                <p:cNvPicPr/>
                <p:nvPr/>
              </p:nvPicPr>
              <p:blipFill>
                <a:blip r:embed="rId333"/>
                <a:stretch>
                  <a:fillRect/>
                </a:stretch>
              </p:blipFill>
              <p:spPr>
                <a:xfrm>
                  <a:off x="9347918" y="3376223"/>
                  <a:ext cx="2872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8" name="Ink 197">
                  <a:extLst>
                    <a:ext uri="{FF2B5EF4-FFF2-40B4-BE49-F238E27FC236}">
                      <a16:creationId xmlns:a16="http://schemas.microsoft.com/office/drawing/2014/main" id="{A31600FB-FD6D-6148-9906-DD81A45F001B}"/>
                    </a:ext>
                  </a:extLst>
                </p14:cNvPr>
                <p14:cNvContentPartPr/>
                <p14:nvPr/>
              </p14:nvContentPartPr>
              <p14:xfrm>
                <a:off x="9728078" y="3407903"/>
                <a:ext cx="17280" cy="190800"/>
              </p14:xfrm>
            </p:contentPart>
          </mc:Choice>
          <mc:Fallback>
            <p:pic>
              <p:nvPicPr>
                <p:cNvPr id="198" name="Ink 197">
                  <a:extLst>
                    <a:ext uri="{FF2B5EF4-FFF2-40B4-BE49-F238E27FC236}">
                      <a16:creationId xmlns:a16="http://schemas.microsoft.com/office/drawing/2014/main" id="{A31600FB-FD6D-6148-9906-DD81A45F001B}"/>
                    </a:ext>
                  </a:extLst>
                </p:cNvPr>
                <p:cNvPicPr/>
                <p:nvPr/>
              </p:nvPicPr>
              <p:blipFill>
                <a:blip r:embed="rId335"/>
                <a:stretch>
                  <a:fillRect/>
                </a:stretch>
              </p:blipFill>
              <p:spPr>
                <a:xfrm>
                  <a:off x="9719438" y="3398903"/>
                  <a:ext cx="349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D9833B2B-7E2E-14D8-9DB1-F9081B6E65E4}"/>
                    </a:ext>
                  </a:extLst>
                </p14:cNvPr>
                <p14:cNvContentPartPr/>
                <p14:nvPr/>
              </p14:nvContentPartPr>
              <p14:xfrm>
                <a:off x="9713678" y="3440303"/>
                <a:ext cx="207720" cy="161280"/>
              </p14:xfrm>
            </p:contentPart>
          </mc:Choice>
          <mc:Fallback>
            <p:pic>
              <p:nvPicPr>
                <p:cNvPr id="199" name="Ink 198">
                  <a:extLst>
                    <a:ext uri="{FF2B5EF4-FFF2-40B4-BE49-F238E27FC236}">
                      <a16:creationId xmlns:a16="http://schemas.microsoft.com/office/drawing/2014/main" id="{D9833B2B-7E2E-14D8-9DB1-F9081B6E65E4}"/>
                    </a:ext>
                  </a:extLst>
                </p:cNvPr>
                <p:cNvPicPr/>
                <p:nvPr/>
              </p:nvPicPr>
              <p:blipFill>
                <a:blip r:embed="rId337"/>
                <a:stretch>
                  <a:fillRect/>
                </a:stretch>
              </p:blipFill>
              <p:spPr>
                <a:xfrm>
                  <a:off x="9705038" y="3431663"/>
                  <a:ext cx="2253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0" name="Ink 209">
                  <a:extLst>
                    <a:ext uri="{FF2B5EF4-FFF2-40B4-BE49-F238E27FC236}">
                      <a16:creationId xmlns:a16="http://schemas.microsoft.com/office/drawing/2014/main" id="{E229173E-B54E-1DDA-A0A6-751BF30EB667}"/>
                    </a:ext>
                  </a:extLst>
                </p14:cNvPr>
                <p14:cNvContentPartPr/>
                <p14:nvPr/>
              </p14:nvContentPartPr>
              <p14:xfrm>
                <a:off x="8673998" y="3004343"/>
                <a:ext cx="1152360" cy="1869840"/>
              </p14:xfrm>
            </p:contentPart>
          </mc:Choice>
          <mc:Fallback>
            <p:pic>
              <p:nvPicPr>
                <p:cNvPr id="210" name="Ink 209">
                  <a:extLst>
                    <a:ext uri="{FF2B5EF4-FFF2-40B4-BE49-F238E27FC236}">
                      <a16:creationId xmlns:a16="http://schemas.microsoft.com/office/drawing/2014/main" id="{E229173E-B54E-1DDA-A0A6-751BF30EB667}"/>
                    </a:ext>
                  </a:extLst>
                </p:cNvPr>
                <p:cNvPicPr/>
                <p:nvPr/>
              </p:nvPicPr>
              <p:blipFill>
                <a:blip r:embed="rId339"/>
                <a:stretch>
                  <a:fillRect/>
                </a:stretch>
              </p:blipFill>
              <p:spPr>
                <a:xfrm>
                  <a:off x="8665358" y="2995343"/>
                  <a:ext cx="1170000" cy="18874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1" name="Ink 210">
                  <a:extLst>
                    <a:ext uri="{FF2B5EF4-FFF2-40B4-BE49-F238E27FC236}">
                      <a16:creationId xmlns:a16="http://schemas.microsoft.com/office/drawing/2014/main" id="{271437A4-7DB4-4726-6D13-1754399D2331}"/>
                    </a:ext>
                  </a:extLst>
                </p14:cNvPr>
                <p14:cNvContentPartPr/>
                <p14:nvPr/>
              </p14:nvContentPartPr>
              <p14:xfrm>
                <a:off x="9600998" y="4791023"/>
                <a:ext cx="198360" cy="87480"/>
              </p14:xfrm>
            </p:contentPart>
          </mc:Choice>
          <mc:Fallback>
            <p:pic>
              <p:nvPicPr>
                <p:cNvPr id="211" name="Ink 210">
                  <a:extLst>
                    <a:ext uri="{FF2B5EF4-FFF2-40B4-BE49-F238E27FC236}">
                      <a16:creationId xmlns:a16="http://schemas.microsoft.com/office/drawing/2014/main" id="{271437A4-7DB4-4726-6D13-1754399D2331}"/>
                    </a:ext>
                  </a:extLst>
                </p:cNvPr>
                <p:cNvPicPr/>
                <p:nvPr/>
              </p:nvPicPr>
              <p:blipFill>
                <a:blip r:embed="rId341"/>
                <a:stretch>
                  <a:fillRect/>
                </a:stretch>
              </p:blipFill>
              <p:spPr>
                <a:xfrm>
                  <a:off x="9591998" y="4782383"/>
                  <a:ext cx="216000" cy="105120"/>
                </a:xfrm>
                <a:prstGeom prst="rect">
                  <a:avLst/>
                </a:prstGeom>
              </p:spPr>
            </p:pic>
          </mc:Fallback>
        </mc:AlternateContent>
      </p:grpSp>
      <p:grpSp>
        <p:nvGrpSpPr>
          <p:cNvPr id="215" name="Group 214">
            <a:extLst>
              <a:ext uri="{FF2B5EF4-FFF2-40B4-BE49-F238E27FC236}">
                <a16:creationId xmlns:a16="http://schemas.microsoft.com/office/drawing/2014/main" id="{F7E4FEF6-B98E-2CBD-C966-F605D840F999}"/>
              </a:ext>
            </a:extLst>
          </p:cNvPr>
          <p:cNvGrpSpPr/>
          <p:nvPr/>
        </p:nvGrpSpPr>
        <p:grpSpPr>
          <a:xfrm>
            <a:off x="3126758" y="3668903"/>
            <a:ext cx="5549760" cy="2713320"/>
            <a:chOff x="3126758" y="3668903"/>
            <a:chExt cx="5549760" cy="2713320"/>
          </a:xfrm>
        </p:grpSpPr>
        <mc:AlternateContent xmlns:mc="http://schemas.openxmlformats.org/markup-compatibility/2006">
          <mc:Choice xmlns:p14="http://schemas.microsoft.com/office/powerpoint/2010/main" Requires="p14">
            <p:contentPart p14:bwMode="auto" r:id="rId342">
              <p14:nvContentPartPr>
                <p14:cNvPr id="201" name="Ink 200">
                  <a:extLst>
                    <a:ext uri="{FF2B5EF4-FFF2-40B4-BE49-F238E27FC236}">
                      <a16:creationId xmlns:a16="http://schemas.microsoft.com/office/drawing/2014/main" id="{172F4C7B-5BA9-4A9A-E436-277DF5967443}"/>
                    </a:ext>
                  </a:extLst>
                </p14:cNvPr>
                <p14:cNvContentPartPr/>
                <p14:nvPr/>
              </p14:nvContentPartPr>
              <p14:xfrm>
                <a:off x="3431678" y="4373423"/>
                <a:ext cx="5244840" cy="2008800"/>
              </p14:xfrm>
            </p:contentPart>
          </mc:Choice>
          <mc:Fallback>
            <p:pic>
              <p:nvPicPr>
                <p:cNvPr id="201" name="Ink 200">
                  <a:extLst>
                    <a:ext uri="{FF2B5EF4-FFF2-40B4-BE49-F238E27FC236}">
                      <a16:creationId xmlns:a16="http://schemas.microsoft.com/office/drawing/2014/main" id="{172F4C7B-5BA9-4A9A-E436-277DF5967443}"/>
                    </a:ext>
                  </a:extLst>
                </p:cNvPr>
                <p:cNvPicPr/>
                <p:nvPr/>
              </p:nvPicPr>
              <p:blipFill>
                <a:blip r:embed="rId343"/>
                <a:stretch>
                  <a:fillRect/>
                </a:stretch>
              </p:blipFill>
              <p:spPr>
                <a:xfrm>
                  <a:off x="3422678" y="4364783"/>
                  <a:ext cx="5262480" cy="20264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2" name="Ink 201">
                  <a:extLst>
                    <a:ext uri="{FF2B5EF4-FFF2-40B4-BE49-F238E27FC236}">
                      <a16:creationId xmlns:a16="http://schemas.microsoft.com/office/drawing/2014/main" id="{FF7B7BF9-0B02-A2E0-F30B-CE7F1D32A1AF}"/>
                    </a:ext>
                  </a:extLst>
                </p14:cNvPr>
                <p14:cNvContentPartPr/>
                <p14:nvPr/>
              </p14:nvContentPartPr>
              <p14:xfrm>
                <a:off x="5147438" y="4105223"/>
                <a:ext cx="176040" cy="294120"/>
              </p14:xfrm>
            </p:contentPart>
          </mc:Choice>
          <mc:Fallback>
            <p:pic>
              <p:nvPicPr>
                <p:cNvPr id="202" name="Ink 201">
                  <a:extLst>
                    <a:ext uri="{FF2B5EF4-FFF2-40B4-BE49-F238E27FC236}">
                      <a16:creationId xmlns:a16="http://schemas.microsoft.com/office/drawing/2014/main" id="{FF7B7BF9-0B02-A2E0-F30B-CE7F1D32A1AF}"/>
                    </a:ext>
                  </a:extLst>
                </p:cNvPr>
                <p:cNvPicPr/>
                <p:nvPr/>
              </p:nvPicPr>
              <p:blipFill>
                <a:blip r:embed="rId345"/>
                <a:stretch>
                  <a:fillRect/>
                </a:stretch>
              </p:blipFill>
              <p:spPr>
                <a:xfrm>
                  <a:off x="5138798" y="4096583"/>
                  <a:ext cx="1936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3" name="Ink 202">
                  <a:extLst>
                    <a:ext uri="{FF2B5EF4-FFF2-40B4-BE49-F238E27FC236}">
                      <a16:creationId xmlns:a16="http://schemas.microsoft.com/office/drawing/2014/main" id="{80991D5B-7D7C-C027-1BE2-6518547DE3AB}"/>
                    </a:ext>
                  </a:extLst>
                </p14:cNvPr>
                <p14:cNvContentPartPr/>
                <p14:nvPr/>
              </p14:nvContentPartPr>
              <p14:xfrm>
                <a:off x="5360918" y="4146263"/>
                <a:ext cx="106560" cy="186840"/>
              </p14:xfrm>
            </p:contentPart>
          </mc:Choice>
          <mc:Fallback>
            <p:pic>
              <p:nvPicPr>
                <p:cNvPr id="203" name="Ink 202">
                  <a:extLst>
                    <a:ext uri="{FF2B5EF4-FFF2-40B4-BE49-F238E27FC236}">
                      <a16:creationId xmlns:a16="http://schemas.microsoft.com/office/drawing/2014/main" id="{80991D5B-7D7C-C027-1BE2-6518547DE3AB}"/>
                    </a:ext>
                  </a:extLst>
                </p:cNvPr>
                <p:cNvPicPr/>
                <p:nvPr/>
              </p:nvPicPr>
              <p:blipFill>
                <a:blip r:embed="rId347"/>
                <a:stretch>
                  <a:fillRect/>
                </a:stretch>
              </p:blipFill>
              <p:spPr>
                <a:xfrm>
                  <a:off x="5352278" y="4137623"/>
                  <a:ext cx="124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4" name="Ink 203">
                  <a:extLst>
                    <a:ext uri="{FF2B5EF4-FFF2-40B4-BE49-F238E27FC236}">
                      <a16:creationId xmlns:a16="http://schemas.microsoft.com/office/drawing/2014/main" id="{AAE8C7CC-890F-2385-F120-B6AD0BF71DE2}"/>
                    </a:ext>
                  </a:extLst>
                </p14:cNvPr>
                <p14:cNvContentPartPr/>
                <p14:nvPr/>
              </p14:nvContentPartPr>
              <p14:xfrm>
                <a:off x="5518238" y="4101263"/>
                <a:ext cx="124560" cy="276120"/>
              </p14:xfrm>
            </p:contentPart>
          </mc:Choice>
          <mc:Fallback>
            <p:pic>
              <p:nvPicPr>
                <p:cNvPr id="204" name="Ink 203">
                  <a:extLst>
                    <a:ext uri="{FF2B5EF4-FFF2-40B4-BE49-F238E27FC236}">
                      <a16:creationId xmlns:a16="http://schemas.microsoft.com/office/drawing/2014/main" id="{AAE8C7CC-890F-2385-F120-B6AD0BF71DE2}"/>
                    </a:ext>
                  </a:extLst>
                </p:cNvPr>
                <p:cNvPicPr/>
                <p:nvPr/>
              </p:nvPicPr>
              <p:blipFill>
                <a:blip r:embed="rId349"/>
                <a:stretch>
                  <a:fillRect/>
                </a:stretch>
              </p:blipFill>
              <p:spPr>
                <a:xfrm>
                  <a:off x="5509238" y="4092623"/>
                  <a:ext cx="1422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5" name="Ink 204">
                  <a:extLst>
                    <a:ext uri="{FF2B5EF4-FFF2-40B4-BE49-F238E27FC236}">
                      <a16:creationId xmlns:a16="http://schemas.microsoft.com/office/drawing/2014/main" id="{5D59D017-F9E0-E44A-04E0-A908CBE8C897}"/>
                    </a:ext>
                  </a:extLst>
                </p14:cNvPr>
                <p14:cNvContentPartPr/>
                <p14:nvPr/>
              </p14:nvContentPartPr>
              <p14:xfrm>
                <a:off x="5757638" y="4208543"/>
                <a:ext cx="114120" cy="208800"/>
              </p14:xfrm>
            </p:contentPart>
          </mc:Choice>
          <mc:Fallback>
            <p:pic>
              <p:nvPicPr>
                <p:cNvPr id="205" name="Ink 204">
                  <a:extLst>
                    <a:ext uri="{FF2B5EF4-FFF2-40B4-BE49-F238E27FC236}">
                      <a16:creationId xmlns:a16="http://schemas.microsoft.com/office/drawing/2014/main" id="{5D59D017-F9E0-E44A-04E0-A908CBE8C897}"/>
                    </a:ext>
                  </a:extLst>
                </p:cNvPr>
                <p:cNvPicPr/>
                <p:nvPr/>
              </p:nvPicPr>
              <p:blipFill>
                <a:blip r:embed="rId351"/>
                <a:stretch>
                  <a:fillRect/>
                </a:stretch>
              </p:blipFill>
              <p:spPr>
                <a:xfrm>
                  <a:off x="5748638" y="4199903"/>
                  <a:ext cx="1317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6" name="Ink 205">
                  <a:extLst>
                    <a:ext uri="{FF2B5EF4-FFF2-40B4-BE49-F238E27FC236}">
                      <a16:creationId xmlns:a16="http://schemas.microsoft.com/office/drawing/2014/main" id="{1FDE15DC-47A9-7FF6-2469-EFC023F79F75}"/>
                    </a:ext>
                  </a:extLst>
                </p14:cNvPr>
                <p14:cNvContentPartPr/>
                <p14:nvPr/>
              </p14:nvContentPartPr>
              <p14:xfrm>
                <a:off x="5932958" y="4234823"/>
                <a:ext cx="119880" cy="155520"/>
              </p14:xfrm>
            </p:contentPart>
          </mc:Choice>
          <mc:Fallback>
            <p:pic>
              <p:nvPicPr>
                <p:cNvPr id="206" name="Ink 205">
                  <a:extLst>
                    <a:ext uri="{FF2B5EF4-FFF2-40B4-BE49-F238E27FC236}">
                      <a16:creationId xmlns:a16="http://schemas.microsoft.com/office/drawing/2014/main" id="{1FDE15DC-47A9-7FF6-2469-EFC023F79F75}"/>
                    </a:ext>
                  </a:extLst>
                </p:cNvPr>
                <p:cNvPicPr/>
                <p:nvPr/>
              </p:nvPicPr>
              <p:blipFill>
                <a:blip r:embed="rId353"/>
                <a:stretch>
                  <a:fillRect/>
                </a:stretch>
              </p:blipFill>
              <p:spPr>
                <a:xfrm>
                  <a:off x="5923958" y="4225823"/>
                  <a:ext cx="1375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7" name="Ink 206">
                  <a:extLst>
                    <a:ext uri="{FF2B5EF4-FFF2-40B4-BE49-F238E27FC236}">
                      <a16:creationId xmlns:a16="http://schemas.microsoft.com/office/drawing/2014/main" id="{21F3169D-EA8D-C420-F80D-C0C776F81D41}"/>
                    </a:ext>
                  </a:extLst>
                </p14:cNvPr>
                <p14:cNvContentPartPr/>
                <p14:nvPr/>
              </p14:nvContentPartPr>
              <p14:xfrm>
                <a:off x="6057158" y="4151663"/>
                <a:ext cx="344880" cy="283320"/>
              </p14:xfrm>
            </p:contentPart>
          </mc:Choice>
          <mc:Fallback>
            <p:pic>
              <p:nvPicPr>
                <p:cNvPr id="207" name="Ink 206">
                  <a:extLst>
                    <a:ext uri="{FF2B5EF4-FFF2-40B4-BE49-F238E27FC236}">
                      <a16:creationId xmlns:a16="http://schemas.microsoft.com/office/drawing/2014/main" id="{21F3169D-EA8D-C420-F80D-C0C776F81D41}"/>
                    </a:ext>
                  </a:extLst>
                </p:cNvPr>
                <p:cNvPicPr/>
                <p:nvPr/>
              </p:nvPicPr>
              <p:blipFill>
                <a:blip r:embed="rId355"/>
                <a:stretch>
                  <a:fillRect/>
                </a:stretch>
              </p:blipFill>
              <p:spPr>
                <a:xfrm>
                  <a:off x="6048158" y="4143023"/>
                  <a:ext cx="3625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8" name="Ink 207">
                  <a:extLst>
                    <a:ext uri="{FF2B5EF4-FFF2-40B4-BE49-F238E27FC236}">
                      <a16:creationId xmlns:a16="http://schemas.microsoft.com/office/drawing/2014/main" id="{5BB19150-1AB4-39E9-690F-318C6D408854}"/>
                    </a:ext>
                  </a:extLst>
                </p14:cNvPr>
                <p14:cNvContentPartPr/>
                <p14:nvPr/>
              </p14:nvContentPartPr>
              <p14:xfrm>
                <a:off x="6474758" y="4340303"/>
                <a:ext cx="1440" cy="11520"/>
              </p14:xfrm>
            </p:contentPart>
          </mc:Choice>
          <mc:Fallback>
            <p:pic>
              <p:nvPicPr>
                <p:cNvPr id="208" name="Ink 207">
                  <a:extLst>
                    <a:ext uri="{FF2B5EF4-FFF2-40B4-BE49-F238E27FC236}">
                      <a16:creationId xmlns:a16="http://schemas.microsoft.com/office/drawing/2014/main" id="{5BB19150-1AB4-39E9-690F-318C6D408854}"/>
                    </a:ext>
                  </a:extLst>
                </p:cNvPr>
                <p:cNvPicPr/>
                <p:nvPr/>
              </p:nvPicPr>
              <p:blipFill>
                <a:blip r:embed="rId357"/>
                <a:stretch>
                  <a:fillRect/>
                </a:stretch>
              </p:blipFill>
              <p:spPr>
                <a:xfrm>
                  <a:off x="6466118" y="4331303"/>
                  <a:ext cx="190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3" name="Ink 212">
                  <a:extLst>
                    <a:ext uri="{FF2B5EF4-FFF2-40B4-BE49-F238E27FC236}">
                      <a16:creationId xmlns:a16="http://schemas.microsoft.com/office/drawing/2014/main" id="{929C6382-42E3-5E98-2780-F64D37E44F15}"/>
                    </a:ext>
                  </a:extLst>
                </p14:cNvPr>
                <p14:cNvContentPartPr/>
                <p14:nvPr/>
              </p14:nvContentPartPr>
              <p14:xfrm>
                <a:off x="3173558" y="3668903"/>
                <a:ext cx="4987440" cy="1654920"/>
              </p14:xfrm>
            </p:contentPart>
          </mc:Choice>
          <mc:Fallback>
            <p:pic>
              <p:nvPicPr>
                <p:cNvPr id="213" name="Ink 212">
                  <a:extLst>
                    <a:ext uri="{FF2B5EF4-FFF2-40B4-BE49-F238E27FC236}">
                      <a16:creationId xmlns:a16="http://schemas.microsoft.com/office/drawing/2014/main" id="{929C6382-42E3-5E98-2780-F64D37E44F15}"/>
                    </a:ext>
                  </a:extLst>
                </p:cNvPr>
                <p:cNvPicPr/>
                <p:nvPr/>
              </p:nvPicPr>
              <p:blipFill>
                <a:blip r:embed="rId359"/>
                <a:stretch>
                  <a:fillRect/>
                </a:stretch>
              </p:blipFill>
              <p:spPr>
                <a:xfrm>
                  <a:off x="3164918" y="3660263"/>
                  <a:ext cx="5005080" cy="16725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4" name="Ink 213">
                  <a:extLst>
                    <a:ext uri="{FF2B5EF4-FFF2-40B4-BE49-F238E27FC236}">
                      <a16:creationId xmlns:a16="http://schemas.microsoft.com/office/drawing/2014/main" id="{C70E2695-6330-2F8F-5295-40C4DC510945}"/>
                    </a:ext>
                  </a:extLst>
                </p14:cNvPr>
                <p14:cNvContentPartPr/>
                <p14:nvPr/>
              </p14:nvContentPartPr>
              <p14:xfrm>
                <a:off x="3126758" y="4592663"/>
                <a:ext cx="192960" cy="219240"/>
              </p14:xfrm>
            </p:contentPart>
          </mc:Choice>
          <mc:Fallback>
            <p:pic>
              <p:nvPicPr>
                <p:cNvPr id="214" name="Ink 213">
                  <a:extLst>
                    <a:ext uri="{FF2B5EF4-FFF2-40B4-BE49-F238E27FC236}">
                      <a16:creationId xmlns:a16="http://schemas.microsoft.com/office/drawing/2014/main" id="{C70E2695-6330-2F8F-5295-40C4DC510945}"/>
                    </a:ext>
                  </a:extLst>
                </p:cNvPr>
                <p:cNvPicPr/>
                <p:nvPr/>
              </p:nvPicPr>
              <p:blipFill>
                <a:blip r:embed="rId361"/>
                <a:stretch>
                  <a:fillRect/>
                </a:stretch>
              </p:blipFill>
              <p:spPr>
                <a:xfrm>
                  <a:off x="3117758" y="4584023"/>
                  <a:ext cx="210600" cy="236880"/>
                </a:xfrm>
                <a:prstGeom prst="rect">
                  <a:avLst/>
                </a:prstGeom>
              </p:spPr>
            </p:pic>
          </mc:Fallback>
        </mc:AlternateContent>
      </p:grpSp>
      <p:grpSp>
        <p:nvGrpSpPr>
          <p:cNvPr id="239" name="Group 238">
            <a:extLst>
              <a:ext uri="{FF2B5EF4-FFF2-40B4-BE49-F238E27FC236}">
                <a16:creationId xmlns:a16="http://schemas.microsoft.com/office/drawing/2014/main" id="{9C6F6188-9378-627D-4920-D39CDB41781D}"/>
              </a:ext>
            </a:extLst>
          </p:cNvPr>
          <p:cNvGrpSpPr/>
          <p:nvPr/>
        </p:nvGrpSpPr>
        <p:grpSpPr>
          <a:xfrm>
            <a:off x="3964118" y="2182463"/>
            <a:ext cx="4911120" cy="3880800"/>
            <a:chOff x="3964118" y="2182463"/>
            <a:chExt cx="4911120" cy="3880800"/>
          </a:xfrm>
        </p:grpSpPr>
        <mc:AlternateContent xmlns:mc="http://schemas.openxmlformats.org/markup-compatibility/2006">
          <mc:Choice xmlns:p14="http://schemas.microsoft.com/office/powerpoint/2010/main" xmlns:aink="http://schemas.microsoft.com/office/drawing/2016/ink" Requires="p14 aink">
            <p:contentPart p14:bwMode="auto" r:id="rId362">
              <p14:nvContentPartPr>
                <p14:cNvPr id="216" name="Ink 215">
                  <a:extLst>
                    <a:ext uri="{FF2B5EF4-FFF2-40B4-BE49-F238E27FC236}">
                      <a16:creationId xmlns:a16="http://schemas.microsoft.com/office/drawing/2014/main" id="{CF4EFB83-9797-9E68-ABA2-4706130DD067}"/>
                    </a:ext>
                  </a:extLst>
                </p14:cNvPr>
                <p14:cNvContentPartPr/>
                <p14:nvPr/>
              </p14:nvContentPartPr>
              <p14:xfrm>
                <a:off x="7753118" y="3982463"/>
                <a:ext cx="1122120" cy="2080800"/>
              </p14:xfrm>
            </p:contentPart>
          </mc:Choice>
          <mc:Fallback>
            <p:pic>
              <p:nvPicPr>
                <p:cNvPr id="216" name="Ink 215">
                  <a:extLst>
                    <a:ext uri="{FF2B5EF4-FFF2-40B4-BE49-F238E27FC236}">
                      <a16:creationId xmlns:a16="http://schemas.microsoft.com/office/drawing/2014/main" id="{CF4EFB83-9797-9E68-ABA2-4706130DD067}"/>
                    </a:ext>
                  </a:extLst>
                </p:cNvPr>
                <p:cNvPicPr/>
                <p:nvPr/>
              </p:nvPicPr>
              <p:blipFill>
                <a:blip r:embed="rId363"/>
                <a:stretch>
                  <a:fillRect/>
                </a:stretch>
              </p:blipFill>
              <p:spPr>
                <a:xfrm>
                  <a:off x="7744118" y="3973823"/>
                  <a:ext cx="1139760" cy="209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4">
              <p14:nvContentPartPr>
                <p14:cNvPr id="217" name="Ink 216">
                  <a:extLst>
                    <a:ext uri="{FF2B5EF4-FFF2-40B4-BE49-F238E27FC236}">
                      <a16:creationId xmlns:a16="http://schemas.microsoft.com/office/drawing/2014/main" id="{AB0615A8-1292-140A-54E9-3BEE64DD9A9F}"/>
                    </a:ext>
                  </a:extLst>
                </p14:cNvPr>
                <p14:cNvContentPartPr/>
                <p14:nvPr/>
              </p14:nvContentPartPr>
              <p14:xfrm>
                <a:off x="6141398" y="2943503"/>
                <a:ext cx="1806480" cy="1221840"/>
              </p14:xfrm>
            </p:contentPart>
          </mc:Choice>
          <mc:Fallback>
            <p:pic>
              <p:nvPicPr>
                <p:cNvPr id="217" name="Ink 216">
                  <a:extLst>
                    <a:ext uri="{FF2B5EF4-FFF2-40B4-BE49-F238E27FC236}">
                      <a16:creationId xmlns:a16="http://schemas.microsoft.com/office/drawing/2014/main" id="{AB0615A8-1292-140A-54E9-3BEE64DD9A9F}"/>
                    </a:ext>
                  </a:extLst>
                </p:cNvPr>
                <p:cNvPicPr/>
                <p:nvPr/>
              </p:nvPicPr>
              <p:blipFill>
                <a:blip r:embed="rId365"/>
                <a:stretch>
                  <a:fillRect/>
                </a:stretch>
              </p:blipFill>
              <p:spPr>
                <a:xfrm>
                  <a:off x="6132758" y="2934503"/>
                  <a:ext cx="1824120" cy="1239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6">
              <p14:nvContentPartPr>
                <p14:cNvPr id="219" name="Ink 218">
                  <a:extLst>
                    <a:ext uri="{FF2B5EF4-FFF2-40B4-BE49-F238E27FC236}">
                      <a16:creationId xmlns:a16="http://schemas.microsoft.com/office/drawing/2014/main" id="{6D6A5B99-D34D-260F-BB31-3DF65537269E}"/>
                    </a:ext>
                  </a:extLst>
                </p14:cNvPr>
                <p14:cNvContentPartPr/>
                <p14:nvPr/>
              </p14:nvContentPartPr>
              <p14:xfrm>
                <a:off x="5391878" y="2499983"/>
                <a:ext cx="176040" cy="358920"/>
              </p14:xfrm>
            </p:contentPart>
          </mc:Choice>
          <mc:Fallback>
            <p:pic>
              <p:nvPicPr>
                <p:cNvPr id="219" name="Ink 218">
                  <a:extLst>
                    <a:ext uri="{FF2B5EF4-FFF2-40B4-BE49-F238E27FC236}">
                      <a16:creationId xmlns:a16="http://schemas.microsoft.com/office/drawing/2014/main" id="{6D6A5B99-D34D-260F-BB31-3DF65537269E}"/>
                    </a:ext>
                  </a:extLst>
                </p:cNvPr>
                <p:cNvPicPr/>
                <p:nvPr/>
              </p:nvPicPr>
              <p:blipFill>
                <a:blip r:embed="rId367"/>
                <a:stretch>
                  <a:fillRect/>
                </a:stretch>
              </p:blipFill>
              <p:spPr>
                <a:xfrm>
                  <a:off x="5383238" y="2491343"/>
                  <a:ext cx="193680" cy="376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8">
              <p14:nvContentPartPr>
                <p14:cNvPr id="220" name="Ink 219">
                  <a:extLst>
                    <a:ext uri="{FF2B5EF4-FFF2-40B4-BE49-F238E27FC236}">
                      <a16:creationId xmlns:a16="http://schemas.microsoft.com/office/drawing/2014/main" id="{2B242633-4523-4163-2929-A54C755D835D}"/>
                    </a:ext>
                  </a:extLst>
                </p14:cNvPr>
                <p14:cNvContentPartPr/>
                <p14:nvPr/>
              </p14:nvContentPartPr>
              <p14:xfrm>
                <a:off x="5630558" y="2394143"/>
                <a:ext cx="206640" cy="316800"/>
              </p14:xfrm>
            </p:contentPart>
          </mc:Choice>
          <mc:Fallback>
            <p:pic>
              <p:nvPicPr>
                <p:cNvPr id="220" name="Ink 219">
                  <a:extLst>
                    <a:ext uri="{FF2B5EF4-FFF2-40B4-BE49-F238E27FC236}">
                      <a16:creationId xmlns:a16="http://schemas.microsoft.com/office/drawing/2014/main" id="{2B242633-4523-4163-2929-A54C755D835D}"/>
                    </a:ext>
                  </a:extLst>
                </p:cNvPr>
                <p:cNvPicPr/>
                <p:nvPr/>
              </p:nvPicPr>
              <p:blipFill>
                <a:blip r:embed="rId369"/>
                <a:stretch>
                  <a:fillRect/>
                </a:stretch>
              </p:blipFill>
              <p:spPr>
                <a:xfrm>
                  <a:off x="5621558" y="2385503"/>
                  <a:ext cx="224280" cy="334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0">
              <p14:nvContentPartPr>
                <p14:cNvPr id="221" name="Ink 220">
                  <a:extLst>
                    <a:ext uri="{FF2B5EF4-FFF2-40B4-BE49-F238E27FC236}">
                      <a16:creationId xmlns:a16="http://schemas.microsoft.com/office/drawing/2014/main" id="{CE873742-E536-09F4-2FCB-AB3BE8F35E35}"/>
                    </a:ext>
                  </a:extLst>
                </p14:cNvPr>
                <p14:cNvContentPartPr/>
                <p14:nvPr/>
              </p14:nvContentPartPr>
              <p14:xfrm>
                <a:off x="5818118" y="2541743"/>
                <a:ext cx="23040" cy="14040"/>
              </p14:xfrm>
            </p:contentPart>
          </mc:Choice>
          <mc:Fallback>
            <p:pic>
              <p:nvPicPr>
                <p:cNvPr id="221" name="Ink 220">
                  <a:extLst>
                    <a:ext uri="{FF2B5EF4-FFF2-40B4-BE49-F238E27FC236}">
                      <a16:creationId xmlns:a16="http://schemas.microsoft.com/office/drawing/2014/main" id="{CE873742-E536-09F4-2FCB-AB3BE8F35E35}"/>
                    </a:ext>
                  </a:extLst>
                </p:cNvPr>
                <p:cNvPicPr/>
                <p:nvPr/>
              </p:nvPicPr>
              <p:blipFill>
                <a:blip r:embed="rId371"/>
                <a:stretch>
                  <a:fillRect/>
                </a:stretch>
              </p:blipFill>
              <p:spPr>
                <a:xfrm>
                  <a:off x="5809478" y="2532743"/>
                  <a:ext cx="40680" cy="3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2">
              <p14:nvContentPartPr>
                <p14:cNvPr id="222" name="Ink 221">
                  <a:extLst>
                    <a:ext uri="{FF2B5EF4-FFF2-40B4-BE49-F238E27FC236}">
                      <a16:creationId xmlns:a16="http://schemas.microsoft.com/office/drawing/2014/main" id="{C3FEC8DF-A44E-12B6-4922-464E1A9BEE20}"/>
                    </a:ext>
                  </a:extLst>
                </p14:cNvPr>
                <p14:cNvContentPartPr/>
                <p14:nvPr/>
              </p14:nvContentPartPr>
              <p14:xfrm>
                <a:off x="6118358" y="2391623"/>
                <a:ext cx="33120" cy="295920"/>
              </p14:xfrm>
            </p:contentPart>
          </mc:Choice>
          <mc:Fallback>
            <p:pic>
              <p:nvPicPr>
                <p:cNvPr id="222" name="Ink 221">
                  <a:extLst>
                    <a:ext uri="{FF2B5EF4-FFF2-40B4-BE49-F238E27FC236}">
                      <a16:creationId xmlns:a16="http://schemas.microsoft.com/office/drawing/2014/main" id="{C3FEC8DF-A44E-12B6-4922-464E1A9BEE20}"/>
                    </a:ext>
                  </a:extLst>
                </p:cNvPr>
                <p:cNvPicPr/>
                <p:nvPr/>
              </p:nvPicPr>
              <p:blipFill>
                <a:blip r:embed="rId373"/>
                <a:stretch>
                  <a:fillRect/>
                </a:stretch>
              </p:blipFill>
              <p:spPr>
                <a:xfrm>
                  <a:off x="6109358" y="2382623"/>
                  <a:ext cx="50760" cy="313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4">
              <p14:nvContentPartPr>
                <p14:cNvPr id="223" name="Ink 222">
                  <a:extLst>
                    <a:ext uri="{FF2B5EF4-FFF2-40B4-BE49-F238E27FC236}">
                      <a16:creationId xmlns:a16="http://schemas.microsoft.com/office/drawing/2014/main" id="{9FC6C87F-B23F-D98D-1D87-88DA33827D06}"/>
                    </a:ext>
                  </a:extLst>
                </p14:cNvPr>
                <p14:cNvContentPartPr/>
                <p14:nvPr/>
              </p14:nvContentPartPr>
              <p14:xfrm>
                <a:off x="6064718" y="2534543"/>
                <a:ext cx="337680" cy="147960"/>
              </p14:xfrm>
            </p:contentPart>
          </mc:Choice>
          <mc:Fallback>
            <p:pic>
              <p:nvPicPr>
                <p:cNvPr id="223" name="Ink 222">
                  <a:extLst>
                    <a:ext uri="{FF2B5EF4-FFF2-40B4-BE49-F238E27FC236}">
                      <a16:creationId xmlns:a16="http://schemas.microsoft.com/office/drawing/2014/main" id="{9FC6C87F-B23F-D98D-1D87-88DA33827D06}"/>
                    </a:ext>
                  </a:extLst>
                </p:cNvPr>
                <p:cNvPicPr/>
                <p:nvPr/>
              </p:nvPicPr>
              <p:blipFill>
                <a:blip r:embed="rId375"/>
                <a:stretch>
                  <a:fillRect/>
                </a:stretch>
              </p:blipFill>
              <p:spPr>
                <a:xfrm>
                  <a:off x="6056078" y="2525903"/>
                  <a:ext cx="355320" cy="165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6">
              <p14:nvContentPartPr>
                <p14:cNvPr id="224" name="Ink 223">
                  <a:extLst>
                    <a:ext uri="{FF2B5EF4-FFF2-40B4-BE49-F238E27FC236}">
                      <a16:creationId xmlns:a16="http://schemas.microsoft.com/office/drawing/2014/main" id="{D3CDA6A3-FF95-6634-58D5-93A51B881D8C}"/>
                    </a:ext>
                  </a:extLst>
                </p14:cNvPr>
                <p14:cNvContentPartPr/>
                <p14:nvPr/>
              </p14:nvContentPartPr>
              <p14:xfrm>
                <a:off x="6556478" y="2378663"/>
                <a:ext cx="150120" cy="320760"/>
              </p14:xfrm>
            </p:contentPart>
          </mc:Choice>
          <mc:Fallback>
            <p:pic>
              <p:nvPicPr>
                <p:cNvPr id="224" name="Ink 223">
                  <a:extLst>
                    <a:ext uri="{FF2B5EF4-FFF2-40B4-BE49-F238E27FC236}">
                      <a16:creationId xmlns:a16="http://schemas.microsoft.com/office/drawing/2014/main" id="{D3CDA6A3-FF95-6634-58D5-93A51B881D8C}"/>
                    </a:ext>
                  </a:extLst>
                </p:cNvPr>
                <p:cNvPicPr/>
                <p:nvPr/>
              </p:nvPicPr>
              <p:blipFill>
                <a:blip r:embed="rId377"/>
                <a:stretch>
                  <a:fillRect/>
                </a:stretch>
              </p:blipFill>
              <p:spPr>
                <a:xfrm>
                  <a:off x="6547478" y="2370023"/>
                  <a:ext cx="167760" cy="338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8">
              <p14:nvContentPartPr>
                <p14:cNvPr id="225" name="Ink 224">
                  <a:extLst>
                    <a:ext uri="{FF2B5EF4-FFF2-40B4-BE49-F238E27FC236}">
                      <a16:creationId xmlns:a16="http://schemas.microsoft.com/office/drawing/2014/main" id="{87E304BE-549F-C41A-6A79-36328F45DE69}"/>
                    </a:ext>
                  </a:extLst>
                </p14:cNvPr>
                <p14:cNvContentPartPr/>
                <p14:nvPr/>
              </p14:nvContentPartPr>
              <p14:xfrm>
                <a:off x="6767078" y="2475143"/>
                <a:ext cx="179280" cy="180000"/>
              </p14:xfrm>
            </p:contentPart>
          </mc:Choice>
          <mc:Fallback>
            <p:pic>
              <p:nvPicPr>
                <p:cNvPr id="225" name="Ink 224">
                  <a:extLst>
                    <a:ext uri="{FF2B5EF4-FFF2-40B4-BE49-F238E27FC236}">
                      <a16:creationId xmlns:a16="http://schemas.microsoft.com/office/drawing/2014/main" id="{87E304BE-549F-C41A-6A79-36328F45DE69}"/>
                    </a:ext>
                  </a:extLst>
                </p:cNvPr>
                <p:cNvPicPr/>
                <p:nvPr/>
              </p:nvPicPr>
              <p:blipFill>
                <a:blip r:embed="rId379"/>
                <a:stretch>
                  <a:fillRect/>
                </a:stretch>
              </p:blipFill>
              <p:spPr>
                <a:xfrm>
                  <a:off x="6758078" y="2466143"/>
                  <a:ext cx="196920" cy="197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0">
              <p14:nvContentPartPr>
                <p14:cNvPr id="226" name="Ink 225">
                  <a:extLst>
                    <a:ext uri="{FF2B5EF4-FFF2-40B4-BE49-F238E27FC236}">
                      <a16:creationId xmlns:a16="http://schemas.microsoft.com/office/drawing/2014/main" id="{5AAE9BBD-E720-A24A-860C-CF9DEF240877}"/>
                    </a:ext>
                  </a:extLst>
                </p14:cNvPr>
                <p14:cNvContentPartPr/>
                <p14:nvPr/>
              </p14:nvContentPartPr>
              <p14:xfrm>
                <a:off x="6432278" y="2747663"/>
                <a:ext cx="189000" cy="263880"/>
              </p14:xfrm>
            </p:contentPart>
          </mc:Choice>
          <mc:Fallback>
            <p:pic>
              <p:nvPicPr>
                <p:cNvPr id="226" name="Ink 225">
                  <a:extLst>
                    <a:ext uri="{FF2B5EF4-FFF2-40B4-BE49-F238E27FC236}">
                      <a16:creationId xmlns:a16="http://schemas.microsoft.com/office/drawing/2014/main" id="{5AAE9BBD-E720-A24A-860C-CF9DEF240877}"/>
                    </a:ext>
                  </a:extLst>
                </p:cNvPr>
                <p:cNvPicPr/>
                <p:nvPr/>
              </p:nvPicPr>
              <p:blipFill>
                <a:blip r:embed="rId381"/>
                <a:stretch>
                  <a:fillRect/>
                </a:stretch>
              </p:blipFill>
              <p:spPr>
                <a:xfrm>
                  <a:off x="6423278" y="2739023"/>
                  <a:ext cx="206640" cy="281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2">
              <p14:nvContentPartPr>
                <p14:cNvPr id="227" name="Ink 226">
                  <a:extLst>
                    <a:ext uri="{FF2B5EF4-FFF2-40B4-BE49-F238E27FC236}">
                      <a16:creationId xmlns:a16="http://schemas.microsoft.com/office/drawing/2014/main" id="{6FF0C85D-3B47-9BD2-3CEA-1F4892F12DE1}"/>
                    </a:ext>
                  </a:extLst>
                </p14:cNvPr>
                <p14:cNvContentPartPr/>
                <p14:nvPr/>
              </p14:nvContentPartPr>
              <p14:xfrm>
                <a:off x="6701918" y="2821463"/>
                <a:ext cx="528840" cy="183960"/>
              </p14:xfrm>
            </p:contentPart>
          </mc:Choice>
          <mc:Fallback>
            <p:pic>
              <p:nvPicPr>
                <p:cNvPr id="227" name="Ink 226">
                  <a:extLst>
                    <a:ext uri="{FF2B5EF4-FFF2-40B4-BE49-F238E27FC236}">
                      <a16:creationId xmlns:a16="http://schemas.microsoft.com/office/drawing/2014/main" id="{6FF0C85D-3B47-9BD2-3CEA-1F4892F12DE1}"/>
                    </a:ext>
                  </a:extLst>
                </p:cNvPr>
                <p:cNvPicPr/>
                <p:nvPr/>
              </p:nvPicPr>
              <p:blipFill>
                <a:blip r:embed="rId383"/>
                <a:stretch>
                  <a:fillRect/>
                </a:stretch>
              </p:blipFill>
              <p:spPr>
                <a:xfrm>
                  <a:off x="6693278" y="2812463"/>
                  <a:ext cx="546480" cy="201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4">
              <p14:nvContentPartPr>
                <p14:cNvPr id="228" name="Ink 227">
                  <a:extLst>
                    <a:ext uri="{FF2B5EF4-FFF2-40B4-BE49-F238E27FC236}">
                      <a16:creationId xmlns:a16="http://schemas.microsoft.com/office/drawing/2014/main" id="{BAFD805A-91B0-8864-549B-33A5E253C2F5}"/>
                    </a:ext>
                  </a:extLst>
                </p14:cNvPr>
                <p14:cNvContentPartPr/>
                <p14:nvPr/>
              </p14:nvContentPartPr>
              <p14:xfrm>
                <a:off x="7340558" y="2728943"/>
                <a:ext cx="117360" cy="245880"/>
              </p14:xfrm>
            </p:contentPart>
          </mc:Choice>
          <mc:Fallback>
            <p:pic>
              <p:nvPicPr>
                <p:cNvPr id="228" name="Ink 227">
                  <a:extLst>
                    <a:ext uri="{FF2B5EF4-FFF2-40B4-BE49-F238E27FC236}">
                      <a16:creationId xmlns:a16="http://schemas.microsoft.com/office/drawing/2014/main" id="{BAFD805A-91B0-8864-549B-33A5E253C2F5}"/>
                    </a:ext>
                  </a:extLst>
                </p:cNvPr>
                <p:cNvPicPr/>
                <p:nvPr/>
              </p:nvPicPr>
              <p:blipFill>
                <a:blip r:embed="rId385"/>
                <a:stretch>
                  <a:fillRect/>
                </a:stretch>
              </p:blipFill>
              <p:spPr>
                <a:xfrm>
                  <a:off x="7331558" y="2719943"/>
                  <a:ext cx="135000" cy="263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6">
              <p14:nvContentPartPr>
                <p14:cNvPr id="229" name="Ink 228">
                  <a:extLst>
                    <a:ext uri="{FF2B5EF4-FFF2-40B4-BE49-F238E27FC236}">
                      <a16:creationId xmlns:a16="http://schemas.microsoft.com/office/drawing/2014/main" id="{42FD303E-A9CA-19B9-861A-22E87DF173ED}"/>
                    </a:ext>
                  </a:extLst>
                </p14:cNvPr>
                <p14:cNvContentPartPr/>
                <p14:nvPr/>
              </p14:nvContentPartPr>
              <p14:xfrm>
                <a:off x="7427678" y="3100103"/>
                <a:ext cx="6480" cy="50400"/>
              </p14:xfrm>
            </p:contentPart>
          </mc:Choice>
          <mc:Fallback>
            <p:pic>
              <p:nvPicPr>
                <p:cNvPr id="229" name="Ink 228">
                  <a:extLst>
                    <a:ext uri="{FF2B5EF4-FFF2-40B4-BE49-F238E27FC236}">
                      <a16:creationId xmlns:a16="http://schemas.microsoft.com/office/drawing/2014/main" id="{42FD303E-A9CA-19B9-861A-22E87DF173ED}"/>
                    </a:ext>
                  </a:extLst>
                </p:cNvPr>
                <p:cNvPicPr/>
                <p:nvPr/>
              </p:nvPicPr>
              <p:blipFill>
                <a:blip r:embed="rId387"/>
                <a:stretch>
                  <a:fillRect/>
                </a:stretch>
              </p:blipFill>
              <p:spPr>
                <a:xfrm>
                  <a:off x="7419038" y="3091103"/>
                  <a:ext cx="24120" cy="68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8">
              <p14:nvContentPartPr>
                <p14:cNvPr id="231" name="Ink 230">
                  <a:extLst>
                    <a:ext uri="{FF2B5EF4-FFF2-40B4-BE49-F238E27FC236}">
                      <a16:creationId xmlns:a16="http://schemas.microsoft.com/office/drawing/2014/main" id="{338C5892-D440-D00A-F70D-E6C1F2B6B62F}"/>
                    </a:ext>
                  </a:extLst>
                </p14:cNvPr>
                <p14:cNvContentPartPr/>
                <p14:nvPr/>
              </p14:nvContentPartPr>
              <p14:xfrm>
                <a:off x="5264438" y="2289023"/>
                <a:ext cx="457560" cy="885600"/>
              </p14:xfrm>
            </p:contentPart>
          </mc:Choice>
          <mc:Fallback>
            <p:pic>
              <p:nvPicPr>
                <p:cNvPr id="231" name="Ink 230">
                  <a:extLst>
                    <a:ext uri="{FF2B5EF4-FFF2-40B4-BE49-F238E27FC236}">
                      <a16:creationId xmlns:a16="http://schemas.microsoft.com/office/drawing/2014/main" id="{338C5892-D440-D00A-F70D-E6C1F2B6B62F}"/>
                    </a:ext>
                  </a:extLst>
                </p:cNvPr>
                <p:cNvPicPr/>
                <p:nvPr/>
              </p:nvPicPr>
              <p:blipFill>
                <a:blip r:embed="rId389"/>
                <a:stretch>
                  <a:fillRect/>
                </a:stretch>
              </p:blipFill>
              <p:spPr>
                <a:xfrm>
                  <a:off x="5255438" y="2280383"/>
                  <a:ext cx="475200" cy="903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0">
              <p14:nvContentPartPr>
                <p14:cNvPr id="232" name="Ink 231">
                  <a:extLst>
                    <a:ext uri="{FF2B5EF4-FFF2-40B4-BE49-F238E27FC236}">
                      <a16:creationId xmlns:a16="http://schemas.microsoft.com/office/drawing/2014/main" id="{A2514913-954B-8BF3-AADC-F53F238447F8}"/>
                    </a:ext>
                  </a:extLst>
                </p14:cNvPr>
                <p14:cNvContentPartPr/>
                <p14:nvPr/>
              </p14:nvContentPartPr>
              <p14:xfrm>
                <a:off x="7074518" y="2182463"/>
                <a:ext cx="561600" cy="1026000"/>
              </p14:xfrm>
            </p:contentPart>
          </mc:Choice>
          <mc:Fallback>
            <p:pic>
              <p:nvPicPr>
                <p:cNvPr id="232" name="Ink 231">
                  <a:extLst>
                    <a:ext uri="{FF2B5EF4-FFF2-40B4-BE49-F238E27FC236}">
                      <a16:creationId xmlns:a16="http://schemas.microsoft.com/office/drawing/2014/main" id="{A2514913-954B-8BF3-AADC-F53F238447F8}"/>
                    </a:ext>
                  </a:extLst>
                </p:cNvPr>
                <p:cNvPicPr/>
                <p:nvPr/>
              </p:nvPicPr>
              <p:blipFill>
                <a:blip r:embed="rId391"/>
                <a:stretch>
                  <a:fillRect/>
                </a:stretch>
              </p:blipFill>
              <p:spPr>
                <a:xfrm>
                  <a:off x="7065518" y="2173823"/>
                  <a:ext cx="579240" cy="1043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2">
              <p14:nvContentPartPr>
                <p14:cNvPr id="234" name="Ink 233">
                  <a:extLst>
                    <a:ext uri="{FF2B5EF4-FFF2-40B4-BE49-F238E27FC236}">
                      <a16:creationId xmlns:a16="http://schemas.microsoft.com/office/drawing/2014/main" id="{A0C1451F-E713-B5B7-782C-E483909CAF40}"/>
                    </a:ext>
                  </a:extLst>
                </p14:cNvPr>
                <p14:cNvContentPartPr/>
                <p14:nvPr/>
              </p14:nvContentPartPr>
              <p14:xfrm>
                <a:off x="4128638" y="2592863"/>
                <a:ext cx="398880" cy="295560"/>
              </p14:xfrm>
            </p:contentPart>
          </mc:Choice>
          <mc:Fallback>
            <p:pic>
              <p:nvPicPr>
                <p:cNvPr id="234" name="Ink 233">
                  <a:extLst>
                    <a:ext uri="{FF2B5EF4-FFF2-40B4-BE49-F238E27FC236}">
                      <a16:creationId xmlns:a16="http://schemas.microsoft.com/office/drawing/2014/main" id="{A0C1451F-E713-B5B7-782C-E483909CAF40}"/>
                    </a:ext>
                  </a:extLst>
                </p:cNvPr>
                <p:cNvPicPr/>
                <p:nvPr/>
              </p:nvPicPr>
              <p:blipFill>
                <a:blip r:embed="rId393"/>
                <a:stretch>
                  <a:fillRect/>
                </a:stretch>
              </p:blipFill>
              <p:spPr>
                <a:xfrm>
                  <a:off x="4119638" y="2583863"/>
                  <a:ext cx="416520" cy="313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4">
              <p14:nvContentPartPr>
                <p14:cNvPr id="235" name="Ink 234">
                  <a:extLst>
                    <a:ext uri="{FF2B5EF4-FFF2-40B4-BE49-F238E27FC236}">
                      <a16:creationId xmlns:a16="http://schemas.microsoft.com/office/drawing/2014/main" id="{3E58D2AF-09F4-8F7A-1C8A-0AF991416A58}"/>
                    </a:ext>
                  </a:extLst>
                </p14:cNvPr>
                <p14:cNvContentPartPr/>
                <p14:nvPr/>
              </p14:nvContentPartPr>
              <p14:xfrm>
                <a:off x="4672238" y="2667743"/>
                <a:ext cx="32400" cy="168120"/>
              </p14:xfrm>
            </p:contentPart>
          </mc:Choice>
          <mc:Fallback>
            <p:pic>
              <p:nvPicPr>
                <p:cNvPr id="235" name="Ink 234">
                  <a:extLst>
                    <a:ext uri="{FF2B5EF4-FFF2-40B4-BE49-F238E27FC236}">
                      <a16:creationId xmlns:a16="http://schemas.microsoft.com/office/drawing/2014/main" id="{3E58D2AF-09F4-8F7A-1C8A-0AF991416A58}"/>
                    </a:ext>
                  </a:extLst>
                </p:cNvPr>
                <p:cNvPicPr/>
                <p:nvPr/>
              </p:nvPicPr>
              <p:blipFill>
                <a:blip r:embed="rId395"/>
                <a:stretch>
                  <a:fillRect/>
                </a:stretch>
              </p:blipFill>
              <p:spPr>
                <a:xfrm>
                  <a:off x="4663238" y="2659103"/>
                  <a:ext cx="50040" cy="185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6">
              <p14:nvContentPartPr>
                <p14:cNvPr id="236" name="Ink 235">
                  <a:extLst>
                    <a:ext uri="{FF2B5EF4-FFF2-40B4-BE49-F238E27FC236}">
                      <a16:creationId xmlns:a16="http://schemas.microsoft.com/office/drawing/2014/main" id="{E8BFFDDD-5753-65FE-8482-E4240BFB47BE}"/>
                    </a:ext>
                  </a:extLst>
                </p14:cNvPr>
                <p14:cNvContentPartPr/>
                <p14:nvPr/>
              </p14:nvContentPartPr>
              <p14:xfrm>
                <a:off x="4629398" y="2497823"/>
                <a:ext cx="11520" cy="14040"/>
              </p14:xfrm>
            </p:contentPart>
          </mc:Choice>
          <mc:Fallback>
            <p:pic>
              <p:nvPicPr>
                <p:cNvPr id="236" name="Ink 235">
                  <a:extLst>
                    <a:ext uri="{FF2B5EF4-FFF2-40B4-BE49-F238E27FC236}">
                      <a16:creationId xmlns:a16="http://schemas.microsoft.com/office/drawing/2014/main" id="{E8BFFDDD-5753-65FE-8482-E4240BFB47BE}"/>
                    </a:ext>
                  </a:extLst>
                </p:cNvPr>
                <p:cNvPicPr/>
                <p:nvPr/>
              </p:nvPicPr>
              <p:blipFill>
                <a:blip r:embed="rId397"/>
                <a:stretch>
                  <a:fillRect/>
                </a:stretch>
              </p:blipFill>
              <p:spPr>
                <a:xfrm>
                  <a:off x="4620758" y="2488823"/>
                  <a:ext cx="29160" cy="3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8">
              <p14:nvContentPartPr>
                <p14:cNvPr id="237" name="Ink 236">
                  <a:extLst>
                    <a:ext uri="{FF2B5EF4-FFF2-40B4-BE49-F238E27FC236}">
                      <a16:creationId xmlns:a16="http://schemas.microsoft.com/office/drawing/2014/main" id="{53E3863C-FA19-0C9A-5743-B21D4B0C3AD1}"/>
                    </a:ext>
                  </a:extLst>
                </p14:cNvPr>
                <p14:cNvContentPartPr/>
                <p14:nvPr/>
              </p14:nvContentPartPr>
              <p14:xfrm>
                <a:off x="4811198" y="2385503"/>
                <a:ext cx="204120" cy="459720"/>
              </p14:xfrm>
            </p:contentPart>
          </mc:Choice>
          <mc:Fallback>
            <p:pic>
              <p:nvPicPr>
                <p:cNvPr id="237" name="Ink 236">
                  <a:extLst>
                    <a:ext uri="{FF2B5EF4-FFF2-40B4-BE49-F238E27FC236}">
                      <a16:creationId xmlns:a16="http://schemas.microsoft.com/office/drawing/2014/main" id="{53E3863C-FA19-0C9A-5743-B21D4B0C3AD1}"/>
                    </a:ext>
                  </a:extLst>
                </p:cNvPr>
                <p:cNvPicPr/>
                <p:nvPr/>
              </p:nvPicPr>
              <p:blipFill>
                <a:blip r:embed="rId399"/>
                <a:stretch>
                  <a:fillRect/>
                </a:stretch>
              </p:blipFill>
              <p:spPr>
                <a:xfrm>
                  <a:off x="4802198" y="2376503"/>
                  <a:ext cx="221760" cy="47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0">
              <p14:nvContentPartPr>
                <p14:cNvPr id="238" name="Ink 237">
                  <a:extLst>
                    <a:ext uri="{FF2B5EF4-FFF2-40B4-BE49-F238E27FC236}">
                      <a16:creationId xmlns:a16="http://schemas.microsoft.com/office/drawing/2014/main" id="{01F3F3E4-F814-E9D7-EA5C-CE1693CEF92D}"/>
                    </a:ext>
                  </a:extLst>
                </p14:cNvPr>
                <p14:cNvContentPartPr/>
                <p14:nvPr/>
              </p14:nvContentPartPr>
              <p14:xfrm>
                <a:off x="3964118" y="3120263"/>
                <a:ext cx="857520" cy="50400"/>
              </p14:xfrm>
            </p:contentPart>
          </mc:Choice>
          <mc:Fallback>
            <p:pic>
              <p:nvPicPr>
                <p:cNvPr id="238" name="Ink 237">
                  <a:extLst>
                    <a:ext uri="{FF2B5EF4-FFF2-40B4-BE49-F238E27FC236}">
                      <a16:creationId xmlns:a16="http://schemas.microsoft.com/office/drawing/2014/main" id="{01F3F3E4-F814-E9D7-EA5C-CE1693CEF92D}"/>
                    </a:ext>
                  </a:extLst>
                </p:cNvPr>
                <p:cNvPicPr/>
                <p:nvPr/>
              </p:nvPicPr>
              <p:blipFill>
                <a:blip r:embed="rId401"/>
                <a:stretch>
                  <a:fillRect/>
                </a:stretch>
              </p:blipFill>
              <p:spPr>
                <a:xfrm>
                  <a:off x="3955118" y="3111623"/>
                  <a:ext cx="875160" cy="68040"/>
                </a:xfrm>
                <a:prstGeom prst="rect">
                  <a:avLst/>
                </a:prstGeom>
              </p:spPr>
            </p:pic>
          </mc:Fallback>
        </mc:AlternateContent>
      </p:grpSp>
    </p:spTree>
    <p:extLst>
      <p:ext uri="{BB962C8B-B14F-4D97-AF65-F5344CB8AC3E}">
        <p14:creationId xmlns:p14="http://schemas.microsoft.com/office/powerpoint/2010/main" val="356327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7762</TotalTime>
  <Words>1872</Words>
  <Application>Microsoft Office PowerPoint</Application>
  <PresentationFormat>Custom</PresentationFormat>
  <Paragraphs>159</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72</vt:lpstr>
      <vt:lpstr>Amasis MT Pro Black</vt:lpstr>
      <vt:lpstr>Arial</vt:lpstr>
      <vt:lpstr>Arial Black</vt:lpstr>
      <vt:lpstr>BentonSansRegular</vt:lpstr>
      <vt:lpstr>Calibri</vt:lpstr>
      <vt:lpstr>Cooper Black</vt:lpstr>
      <vt:lpstr>Segoe UI</vt:lpstr>
      <vt:lpstr>Segoe UI Light</vt:lpstr>
      <vt:lpstr>Office Theme</vt:lpstr>
      <vt:lpstr>SAP BTP Extension Suite Training</vt:lpstr>
      <vt:lpstr>PowerPoint Presentation</vt:lpstr>
      <vt:lpstr>Agenda – Day 11</vt:lpstr>
      <vt:lpstr>Continuous Integration and Delivery (CI/CD)</vt:lpstr>
      <vt:lpstr>Hands on: Continuous Integration</vt:lpstr>
      <vt:lpstr>PowerPoint Presentation</vt:lpstr>
      <vt:lpstr>BTP Cloud Transport Management</vt:lpstr>
      <vt:lpstr>Hands on SAP BTP Cloud Transport</vt:lpstr>
      <vt:lpstr>What is Extensibility</vt:lpstr>
      <vt:lpstr>What is Extension?</vt:lpstr>
      <vt:lpstr>Classic Extensions and Challenges</vt:lpstr>
      <vt:lpstr>Clean Core and Benefits</vt:lpstr>
      <vt:lpstr>Approaches for Side-by-Side Extension</vt:lpstr>
      <vt:lpstr>API</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Hands on Cloud Extension</vt:lpstr>
      <vt:lpstr>Hands on Serverless SAP Fiori Extension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284</cp:revision>
  <dcterms:created xsi:type="dcterms:W3CDTF">2013-09-12T13:05:01Z</dcterms:created>
  <dcterms:modified xsi:type="dcterms:W3CDTF">2025-04-30T07:33:55Z</dcterms:modified>
</cp:coreProperties>
</file>