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6" r:id="rId2"/>
    <p:sldId id="4122" r:id="rId3"/>
    <p:sldId id="277" r:id="rId4"/>
    <p:sldId id="4783" r:id="rId5"/>
    <p:sldId id="4826" r:id="rId6"/>
    <p:sldId id="4784" r:id="rId7"/>
    <p:sldId id="4827" r:id="rId8"/>
    <p:sldId id="4791" r:id="rId9"/>
    <p:sldId id="4785" r:id="rId10"/>
    <p:sldId id="4793" r:id="rId11"/>
    <p:sldId id="4794" r:id="rId12"/>
    <p:sldId id="4787" r:id="rId13"/>
    <p:sldId id="4788" r:id="rId14"/>
    <p:sldId id="4825" r:id="rId15"/>
    <p:sldId id="4789" r:id="rId16"/>
    <p:sldId id="4790" r:id="rId17"/>
    <p:sldId id="4795" r:id="rId18"/>
    <p:sldId id="4796" r:id="rId19"/>
    <p:sldId id="4821" r:id="rId20"/>
    <p:sldId id="4822" r:id="rId21"/>
    <p:sldId id="4823" r:id="rId22"/>
    <p:sldId id="4824" r:id="rId23"/>
    <p:sldId id="282" r:id="rId24"/>
    <p:sldId id="280" r:id="rId25"/>
    <p:sldId id="4711"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28.823"/>
    </inkml:context>
    <inkml:brush xml:id="br0">
      <inkml:brushProperty name="width" value="0.05" units="cm"/>
      <inkml:brushProperty name="height" value="0.05" units="cm"/>
      <inkml:brushProperty name="color" value="#F6630D"/>
    </inkml:brush>
  </inkml:definitions>
  <inkml:trace contextRef="#ctx0" brushRef="#br0">449 10 24575,'0'0'0,"0"0"0,0 0 0,0 0 0,0 0 0,0 0 0,0 0 0,0-1 0,0 1 0,0 0 0,0 0 0,0 0 0,0 0 0,0 0 0,0 0 0,0 0 0,0 0 0,0 0 0,0-1 0,0 1 0,0 0 0,0 0 0,0 0 0,0 0 0,0 0 0,0 0 0,0 0 0,0 0 0,0 0 0,0 0 0,0 0 0,0-1 0,-1 1 0,1 0 0,0 0 0,0 0 0,0 0 0,0 0 0,0 0 0,0 0 0,0 0 0,0 0 0,0 0 0,0 0 0,-1 0 0,1 0 0,0 0 0,0 0 0,0 0 0,0 0 0,0 0 0,0 0 0,0 0 0,0 0 0,0 0 0,-1 0 0,1 0 0,0 0 0,0 0 0,0 0 0,0 0 0,0 0 0,0 1 0,0-1 0,8-5 0,0 2 0,-13 7 0,-26 12 0,0 1 0,1 2 0,0 1 0,2 1 0,1 1 0,0 2 0,-23 26 0,27-21 0,0 0 0,2 1 0,2 1 0,0 1 0,2 1 0,2 0 0,1 1 0,1 1 0,2 0 0,-6 40 0,12-50 0,3 0 0,0 0 0,1 0 0,1 0 0,2 0 0,7 42 0,-5-47 0,2-1 0,0 0 0,1 0 0,1 0 0,0-1 0,2 0 0,0-1 0,1 0 0,14 16 0,-7-12 0,1-1 0,1-1 0,0 0 0,2-2 0,0 0 0,1-2 0,1-1 0,0 0 0,32 12 0,-25-14 0,0-2 0,1 0 0,0-2 0,0-2 0,1-1 0,0-1 0,49-2 0,-52-3 0,0-1 0,0-2 0,0-1 0,0-1 0,-1-2 0,0-1 0,0-1 0,33-17 0,-41 15 0,0 0 0,0-1 0,-1-1 0,-1-1 0,0-1 0,-1 0 0,-1-2 0,-1 0 0,0 0 0,23-38 0,-18 16 0,-1 0 0,-2-1 0,-2-1 0,-2-1 0,-1 0 0,-3-1 0,-1 0 0,-2-1 0,-3 0 0,-1 0 0,-3-52 0,-2 75 0,0 0 0,0 0 0,-2 0 0,-1 1 0,-1 0 0,-1 0 0,-13-29 0,15 40 0,0 0 0,-1 1 0,0-1 0,-1 1 0,0 1 0,0-1 0,-1 1 0,0 1 0,0-1 0,-1 1 0,0 1 0,0 0 0,-1 0 0,1 1 0,-1 0 0,-17-6 0,3 4 0,0 2 0,-1 0 0,0 2 0,-33-2 0,-102 8 0,152-2 0,-1-1 0,-125 9 0,107-6 0,1 1 0,-50 15 0,72-17-136,0-1-1,0 1 1,0-1-1,1 1 1,-1 0-1,1 0 1,-1 1-1,1-1 0,-6 6 1,0 5-6690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4.351"/>
    </inkml:context>
    <inkml:brush xml:id="br0">
      <inkml:brushProperty name="width" value="0.05" units="cm"/>
      <inkml:brushProperty name="height" value="0.05" units="cm"/>
      <inkml:brushProperty name="color" value="#F6630D"/>
    </inkml:brush>
  </inkml:definitions>
  <inkml:trace contextRef="#ctx0" brushRef="#br0">39 0 24575,'-8'0'0,"-17"0"0,20 1 0,12 2 0,64 7 0,119 3 0,-147-11 0,1067-10-2627,-643-5 1925,1715 62-3174,-1969-34 3879,261 13 677,-158-21 2786,-304-7-3165,-2 1 80,0-1 0,-1-1 0,17-3 0,-25 4-371,-1 1 1,0-1 0,1 0 0,-1 0 0,0 0 0,0-1 0,1 1-1,-1 0 1,0 0 0,1 0 0,-1 0 0,0 0 0,0 0 0,1 0-1,-1 0 1,0 0 0,1-1 0,-1 1 0,0 0 0,0 0 0,0 0-1,1-1 1,-1 1 0,0 0 0,0 0 0,0-1 0,1 1 0,-1 0-1,0 0 1,0-1 0,0 1 0,0 0 0,-8-5 394,-17 1 63,20 3-468,0 1 0,1 1 0,-1-1 0,0 1 0,1-1 0,-1 1 0,0 1 0,1-1 0,0 1 0,-1-1 0,1 1 0,0 0 0,0 1 0,0-1 0,0 1 0,-5 4 0,4-2 0,1 1 0,0-1 0,0 0 0,0 1 0,1 0 0,0 0 0,0 0 0,0 0 0,1 1 0,-4 12 0,-2 23 0,2 0 0,-1 84 0,4-54 0,-5 131 0,9 0 0,9 1 0,65 368 0,-57-485 0,28 159 0,-44-237 0,-1-1 0,-1 1 0,1 0 0,-1 0 0,-1-1 0,0 1 0,0 0 0,0-1 0,-5 12 0,5-16 0,0-1 0,-1 0 0,0 0 0,0 0 0,0 0 0,0 0 0,0 0 0,0 0 0,-1-1 0,1 1 0,-1-1 0,0 0 0,0 1 0,0-1 0,0-1 0,0 1 0,0 0 0,0-1 0,-1 0 0,1 1 0,0-1 0,-1-1 0,1 1 0,-1 0 0,-3-1 0,-6 1 0,1-1 0,0-1 0,0 0 0,-17-4 0,18 3 0,0 0 0,0 1 0,0 0 0,1 1 0,-1 0 0,-16 2 0,-137 38 0,100-23 0,-127 17 0,117-31 0,0-2 0,0-4 0,-77-14 0,54 6-1365,56 8-5461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1.618"/>
    </inkml:context>
    <inkml:brush xml:id="br0">
      <inkml:brushProperty name="width" value="0.05" units="cm"/>
      <inkml:brushProperty name="height" value="0.05" units="cm"/>
      <inkml:brushProperty name="color" value="#F6630D"/>
    </inkml:brush>
  </inkml:definitions>
  <inkml:trace contextRef="#ctx0" brushRef="#br0">26 90 24575,'-10'1'0,"-4"-1"0,12 0 0,7-1 0,158-14 0,-59 6 0,177-36 0,-244 34-1365,-9 1-5461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1.826"/>
    </inkml:context>
    <inkml:brush xml:id="br0">
      <inkml:brushProperty name="width" value="0.05" units="cm"/>
      <inkml:brushProperty name="height" value="0.05" units="cm"/>
      <inkml:brushProperty name="color" value="#F6630D"/>
    </inkml:brush>
  </inkml:definitions>
  <inkml:trace contextRef="#ctx0" brushRef="#br0">60 127 24575,'-4'-6'0,"-5"-8"0,-6-4 0,1-3 0,2 0 0,6 4 0,8 3 0,8 6 0,9 3 0,8 3 0,4 1 0,6 2 0,6 3 0,1 4 0,0 0 0,-3 3 0,-2 1 0,-7 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3.821"/>
    </inkml:context>
    <inkml:brush xml:id="br0">
      <inkml:brushProperty name="width" value="0.05" units="cm"/>
      <inkml:brushProperty name="height" value="0.05" units="cm"/>
      <inkml:brushProperty name="color" value="#F6630D"/>
    </inkml:brush>
  </inkml:definitions>
  <inkml:trace contextRef="#ctx0" brushRef="#br0">346 140 24575,'14'-7'0,"-1"0"0,-1-1 0,14-11 0,-23 17 0,0 0 0,-1-1 0,1 1 0,-1-1 0,0 1 0,1-1 0,-1 0 0,0 0 0,0 0 0,-1 0 0,1 0 0,-1 0 0,1 0 0,-1-1 0,0 1 0,0-1 0,-1 1 0,1 0 0,-1-5 0,0 7 0,0-1 0,-1 0 0,1 0 0,-1 1 0,1-1 0,-1 1 0,0-1 0,0 1 0,1-1 0,-1 1 0,0-1 0,-1 1 0,1 0 0,0-1 0,0 1 0,0 0 0,-1 0 0,1 0 0,-1 0 0,1 0 0,-1 0 0,1 1 0,-1-1 0,1 0 0,-1 1 0,0-1 0,1 1 0,-1-1 0,0 1 0,1 0 0,-3 0 0,-3-1 0,0 0 0,0 1 0,0 0 0,0 1 0,0-1 0,-10 3 0,0 2 0,1 1 0,0 0 0,0 1 0,1 1 0,-1 0 0,2 1 0,-1 1 0,2 0 0,-26 24 0,20-14 0,0 0 0,2 1 0,0 0 0,2 2 0,-22 38 0,30-45 0,0 0 0,0 0 0,1 0 0,2 1 0,-1 0 0,2 0 0,0 0 0,-1 30 0,4-40 0,0 0 0,1-1 0,0 1 0,0 0 0,0 0 0,1 0 0,0 0 0,0-1 0,1 1 0,-1-1 0,2 0 0,-1 1 0,1-1 0,0-1 0,0 1 0,0-1 0,1 1 0,0-1 0,0 0 0,0-1 0,0 0 0,1 1 0,0-2 0,7 5 0,1-2 0,0 0 0,1-1 0,-1-1 0,1-1 0,0 0 0,0 0 0,0-2 0,0 0 0,0 0 0,0-2 0,0 0 0,0 0 0,0-2 0,20-4 0,-9-1 0,0 0 0,-1-2 0,0 0 0,0-2 0,-1-1 0,-1 0 0,26-21 0,-34 23 0,-1-2 0,0 1 0,-1-1 0,-1-1 0,0-1 0,0 1 0,-2-2 0,0 0 0,-1 0 0,12-27 0,-18 34 0,0 0 0,0 1 0,-1-1 0,0 0 0,-1 0 0,0-1 0,0 1 0,-1 0 0,0 0 0,0 0 0,-1 0 0,-1-1 0,1 1 0,-2 1 0,1-1 0,-1 0 0,0 0 0,-1 1 0,0 0 0,0 0 0,-1 0 0,0 0 0,-8-8 0,5 7 29,0 1-1,0 0 1,-1 1-1,0 0 0,0 0 1,-1 1-1,0 0 1,0 1-1,0 0 1,-1 1-1,-21-7 1,15 7-243,0 1 1,0 0 0,0 2-1,0 0 1,0 0 0,-1 2-1,-19 2 1,-6 5-6613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4.224"/>
    </inkml:context>
    <inkml:brush xml:id="br0">
      <inkml:brushProperty name="width" value="0.05" units="cm"/>
      <inkml:brushProperty name="height" value="0.05" units="cm"/>
      <inkml:brushProperty name="color" value="#F6630D"/>
    </inkml:brush>
  </inkml:definitions>
  <inkml:trace contextRef="#ctx0" brushRef="#br0">102 63 24575,'0'-9'0,"0"4"0,0 1 0,0-1 0,0 0 0,0 0 0,1 0 0,0 1 0,0-1 0,3-8 0,-4 13 0,0 0 0,0 0 0,0 0 0,0 0 0,0 0 0,0-1 0,0 1 0,0 0 0,0 0 0,0 0 0,0 0 0,0 0 0,1 0 0,-1 0 0,0 0 0,0 0 0,0 0 0,0 0 0,0-1 0,0 1 0,0 0 0,0 0 0,0 0 0,0 0 0,0 0 0,0 0 0,0 0 0,1 0 0,-1 0 0,0 0 0,0 0 0,0 0 0,0 0 0,0 0 0,0 0 0,0 0 0,0 0 0,0 0 0,1 0 0,-1 0 0,0 0 0,0 0 0,0 0 0,0 0 0,0 0 0,0 0 0,0 0 0,0 0 0,0 0 0,1 0 0,-1 0 0,0 0 0,0 0 0,0 0 0,0 0 0,0 1 0,0-1 0,0 0 0,0 0 0,0 0 0,0 0 0,0 0 0,0 0 0,0 0 0,0 0 0,4 11 0,-2 14 0,-17 147 0,5-83 0,-80 573 0,90-658 46,-3 16 235,3-21-316,0 1 1,0 0-1,0 0 1,0 0-1,0 0 1,0 0-1,0 0 1,1 0-1,-1 0 1,0 0-1,0 0 1,0 0-1,0-1 1,0 1-1,1 0 0,-1 0 1,0 0-1,0 0 1,0 0-1,0 0 1,0 0-1,1 0 1,-1 0-1,0 0 1,0 0-1,0 0 1,0 1-1,0-1 1,1 0-1,-1 0 1,0 0-1,0 0 0,0 0 1,0 0-1,0 0 1,0 0-1,1 0 1,-1 0-1,0 0 1,0 1-1,0-1 1,0 0-1,0 0 1,0 0-1,0 0 1,0 0-1,0 0 1,0 1-1,8-12-6791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4.673"/>
    </inkml:context>
    <inkml:brush xml:id="br0">
      <inkml:brushProperty name="width" value="0.05" units="cm"/>
      <inkml:brushProperty name="height" value="0.05" units="cm"/>
      <inkml:brushProperty name="color" value="#F6630D"/>
    </inkml:brush>
  </inkml:definitions>
  <inkml:trace contextRef="#ctx0" brushRef="#br0">313 144 24575,'-25'-28'0,"22"23"0,0 1 0,-1-1 0,1 1 0,-1 0 0,0 0 0,0 1 0,-1-1 0,1 1 0,-1 0 0,0 0 0,0 1 0,0-1 0,0 1 0,-6-2 0,5 3 0,1-1 0,-1 1 0,0 0 0,0 1 0,0-1 0,0 1 0,0 1 0,0-1 0,0 1 0,0 0 0,0 0 0,0 0 0,0 1 0,1 0 0,-7 3 0,6-1 0,-1 0 0,1 0 0,-1 1 0,1 0 0,1 0 0,-1 0 0,1 1 0,0 0 0,0 0 0,-6 11 0,3-4 0,1 1 0,1 0 0,0 0 0,1 1 0,1-1 0,0 1 0,1 0 0,0 1 0,2-1 0,-1 0 0,2 20 0,1-24 0,0 0 0,0 0 0,1 0 0,1-1 0,0 1 0,0-1 0,1 0 0,0 0 0,0 0 0,2 0 0,-1-1 0,1 0 0,0 0 0,1 0 0,0-1 0,0 0 0,1 0 0,0-1 0,0 0 0,1 0 0,0-1 0,0 0 0,1-1 0,-1 0 0,1 0 0,0-1 0,1-1 0,-1 1 0,17 2 0,-6-4 0,-1 0 0,1-2 0,-1 0 0,1-2 0,-1 0 0,1-1 0,-1-1 0,0-1 0,0 0 0,-1-2 0,0 0 0,0-2 0,-1 0 0,0 0 0,0-2 0,22-18 0,-26 18 0,0 0 0,-1-2 0,0 1 0,-2-2 0,1 0 0,-1 0 0,-1-1 0,12-24 0,-16 27 0,-1 0 0,-1-1 0,0 1 0,0-1 0,-1 0 0,-1 0 0,0 0 0,-1-1 0,0 1 0,-1 0 0,-1-1 0,-2-13 0,2 19 0,0 1 0,-1 0 0,0 0 0,0 0 0,0 1 0,-1-1 0,0 0 0,-1 1 0,1 0 0,-1 0 0,-1 0 0,1 0 0,-1 1 0,0-1 0,0 1 0,0 1 0,-8-6 0,5 5 0,0 1 0,0-1 0,-1 2 0,0-1 0,1 1 0,-1 0 0,-1 1 0,1 0 0,0 1 0,0 0 0,-1 0 0,-16 2 0,13 0-227,-1 0-1,0 1 1,1 1-1,-1 1 1,-13 4-1,-12 9-6598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5.067"/>
    </inkml:context>
    <inkml:brush xml:id="br0">
      <inkml:brushProperty name="width" value="0.05" units="cm"/>
      <inkml:brushProperty name="height" value="0.05" units="cm"/>
      <inkml:brushProperty name="color" value="#F6630D"/>
    </inkml:brush>
  </inkml:definitions>
  <inkml:trace contextRef="#ctx0" brushRef="#br0">54 26 24575,'8'-21'0,"-4"17"0,-3 15 0,-18 128 0,-7 87 0,20-160 46,-17 442-1457,21-474-5415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5.500"/>
    </inkml:context>
    <inkml:brush xml:id="br0">
      <inkml:brushProperty name="width" value="0.05" units="cm"/>
      <inkml:brushProperty name="height" value="0.05" units="cm"/>
      <inkml:brushProperty name="color" value="#F6630D"/>
    </inkml:brush>
  </inkml:definitions>
  <inkml:trace contextRef="#ctx0" brushRef="#br0">149 105 24575,'7'-21'0,"-6"20"0,-1 1 0,1-1 0,0 0 0,-1 0 0,1 0 0,-1 0 0,1 0 0,-1-1 0,1 1 0,-1 0 0,0 0 0,1 0 0,-1 0 0,0 0 0,0 0 0,0-1 0,0 1 0,0 0 0,0 0 0,0 0 0,-1 0 0,1 0 0,0-1 0,0 1 0,-1 0 0,1 0 0,-1 0 0,1 0 0,-1 0 0,0 0 0,1 0 0,-2-1 0,0 1 0,1 0 0,0 1 0,0-1 0,0 1 0,-1 0 0,1-1 0,0 1 0,0 0 0,-1 0 0,1 0 0,0-1 0,0 1 0,-1 1 0,1-1 0,0 0 0,0 0 0,-1 0 0,1 1 0,0-1 0,0 1 0,-1-1 0,1 1 0,0-1 0,0 1 0,-1 0 0,-28 21 0,21-14 0,1 0 0,0 1 0,0 0 0,1 0 0,0 1 0,1 0 0,0 0 0,0 0 0,2 1 0,-1 0 0,1 0 0,0 0 0,1 0 0,1 1 0,0-1 0,0 1 0,1 0 0,1-1 0,-1 1 0,2 0 0,0 0 0,0-1 0,1 1 0,1-1 0,0 1 0,1-1 0,0 0 0,0 0 0,1 0 0,0-1 0,1 0 0,0 0 0,1 0 0,0-1 0,1 0 0,0 0 0,12 10 0,-11-12 0,0 0 0,0 0 0,1-1 0,0 0 0,0-1 0,1 0 0,-1 0 0,1-1 0,0-1 0,0 0 0,0 0 0,1-1 0,-1-1 0,0 0 0,1 0 0,20-2 0,-17-1 0,0 0 0,0-2 0,-1 1 0,0-2 0,0 0 0,0 0 0,0-1 0,-1-1 0,0-1 0,0 0 0,-1 0 0,19-17 0,-21 16 0,-1-1 0,0 0 0,0 0 0,-1-1 0,0 0 0,-1-1 0,0 1 0,-1-1 0,0-1 0,-1 1 0,-1-1 0,0 0 0,0 0 0,1-16 0,-3 20 0,-2-1 0,1 0 0,-2 1 0,1-1 0,-1 1 0,0-1 0,-1 1 0,0 0 0,-1 0 0,0 0 0,0 0 0,-1 0 0,0 0 0,-1 1 0,0 0 0,0 0 0,0 0 0,-1 1 0,0-1 0,-14-11 0,9 10-76,0 2 1,0-1-1,-1 1 0,0 1 0,0 0 0,0 1 0,-1 0 0,0 1 1,0 0-1,0 1 0,0 1 0,0 0 0,-1 0 0,1 2 1,-1-1-1,1 2 0,-16 2 0,-14 3-6750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5.908"/>
    </inkml:context>
    <inkml:brush xml:id="br0">
      <inkml:brushProperty name="width" value="0.05" units="cm"/>
      <inkml:brushProperty name="height" value="0.05" units="cm"/>
      <inkml:brushProperty name="color" value="#F6630D"/>
    </inkml:brush>
  </inkml:definitions>
  <inkml:trace contextRef="#ctx0" brushRef="#br0">20 38 24575,'1'-3'0,"-1"0"0,1 0 0,0 0 0,0 0 0,0 0 0,0 1 0,0-1 0,3-4 0,-4 7 0,1-1 0,-1 1 0,0-1 0,1 1 0,-1-1 0,0 1 0,1 0 0,-1-1 0,1 1 0,-1-1 0,1 1 0,-1 0 0,1-1 0,-1 1 0,1 0 0,-1 0 0,1-1 0,1 1 0,-2 0 0,1 0 0,-1 1 0,1-1 0,-1 0 0,0 0 0,1 1 0,-1-1 0,1 0 0,-1 1 0,1-1 0,-1 0 0,0 1 0,1-1 0,-1 1 0,0-1 0,1 1 0,-1-1 0,0 0 0,0 1 0,0-1 0,1 1 0,-1-1 0,0 1 0,0 0 0,0 0 0,2 8 0,0 0 0,-1 0 0,0 0 0,0 0 0,-1 0 0,-1 16 0,-13 60 0,4-32 0,-6 88-682,2 188-1,14-287-6143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6.321"/>
    </inkml:context>
    <inkml:brush xml:id="br0">
      <inkml:brushProperty name="width" value="0.05" units="cm"/>
      <inkml:brushProperty name="height" value="0.05" units="cm"/>
      <inkml:brushProperty name="color" value="#F6630D"/>
    </inkml:brush>
  </inkml:definitions>
  <inkml:trace contextRef="#ctx0" brushRef="#br0">185 47 24575,'1'-2'0,"-1"0"0,-1-1 0,1 1 0,0-1 0,0 1 0,-1-1 0,0 1 0,1 0 0,-1-1 0,0 1 0,0 0 0,0 0 0,0 0 0,-3-4 0,3 5 0,-1 0 0,1 0 0,0 0 0,0 0 0,-1 1 0,1-1 0,0 1 0,-1-1 0,1 1 0,0-1 0,-1 1 0,1 0 0,-1 0 0,1-1 0,-1 1 0,1 0 0,-1 0 0,1 1 0,0-1 0,-1 0 0,1 0 0,-1 1 0,1-1 0,-1 1 0,1-1 0,-2 2 0,-6 2 0,0 1 0,1-1 0,0 1 0,0 1 0,1 0 0,0 0 0,-1 0 0,2 1 0,-1 0 0,1 1 0,0-1 0,1 1 0,0 0 0,0 0 0,1 1 0,0-1 0,-6 19 0,7-18 0,0 0 0,1 1 0,0-1 0,1 1 0,0 0 0,1 0 0,-1-1 0,2 1 0,-1 0 0,2-1 0,-1 1 0,1 0 0,1-1 0,-1 0 0,2 0 0,-1 1 0,8 11 0,-6-12 0,1-1 0,0 0 0,1 0 0,0-1 0,0 0 0,0 0 0,1-1 0,0 0 0,0 0 0,1-1 0,-1 0 0,1 0 0,1-1 0,10 4 0,-7-4 0,1-1 0,-1 0 0,1-1 0,0 0 0,0-1 0,0-1 0,0 0 0,0-1 0,23-4 0,-21 2 0,-1-1 0,0-1 0,0 0 0,-1 0 0,0-2 0,0 0 0,0 0 0,20-17 0,-25 17 0,0 0 0,-1-1 0,0 0 0,0 0 0,-1-1 0,0 0 0,-1 0 0,0-1 0,0 1 0,-1-1 0,0-1 0,4-12 0,-7 17 0,-1-1 0,0 1 0,1 0 0,-2 0 0,1 0 0,-1-1 0,0 1 0,0 0 0,-1-1 0,0 1 0,0 0 0,0 0 0,-1 0 0,0 0 0,0 0 0,0 0 0,-1 0 0,0 1 0,-4-7 0,2 5 0,-1 1 0,1 0 0,-1 0 0,0 0 0,0 1 0,-1 0 0,0 0 0,0 1 0,0 0 0,0 0 0,-1 1 0,1-1 0,-1 2 0,-10-3 0,-3 0-195,0 1 0,0 2 0,0 0 0,0 1 0,0 1 0,-26 4 0,-6 3-6631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8.031"/>
    </inkml:context>
    <inkml:brush xml:id="br0">
      <inkml:brushProperty name="width" value="0.05" units="cm"/>
      <inkml:brushProperty name="height" value="0.05" units="cm"/>
      <inkml:brushProperty name="color" value="#F6630D"/>
    </inkml:brush>
  </inkml:definitions>
  <inkml:trace contextRef="#ctx0" brushRef="#br0">87 8 24575,'0'-3'0,"-3"-1"0,-1 4 0,0 6 0,1 7 0,-2 6 0,0 9 0,-3 8 0,1 5 0,-2 3 0,1 4 0,2 2 0,-2-1 0,2-3 0,1-4 0,1-2 0,2-9-8191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5.443"/>
    </inkml:context>
    <inkml:brush xml:id="br0">
      <inkml:brushProperty name="width" value="0.05" units="cm"/>
      <inkml:brushProperty name="height" value="0.05" units="cm"/>
      <inkml:brushProperty name="color" value="#F6630D"/>
    </inkml:brush>
  </inkml:definitions>
  <inkml:trace contextRef="#ctx0" brushRef="#br0">653 135 24575,'-1'6'0,"0"-1"0,0 1 0,0-1 0,-1 1 0,0-1 0,0 0 0,0 0 0,-1 0 0,-6 9 0,-2 6 0,-8 14 0,-2 0 0,-2-1 0,-1-1 0,-1-2 0,-37 35 0,-158 125 0,58-55 0,154-128 0,2-3 0,1 1 0,0-1 0,0 1 0,1 0 0,-1 0 0,1 0 0,0 1 0,0-1 0,1 1 0,-5 11 0,8-16 0,-1-1 0,1 1 0,0 0 0,0 0 0,0-1 0,0 1 0,0 0 0,0 0 0,0-1 0,1 1 0,-1 0 0,0 0 0,0-1 0,0 1 0,1 0 0,-1-1 0,0 1 0,1 0 0,-1-1 0,1 1 0,-1-1 0,1 1 0,-1 0 0,1-1 0,-1 1 0,1-1 0,-1 0 0,1 1 0,0-1 0,-1 1 0,1-1 0,0 0 0,-1 1 0,1-1 0,0 0 0,0 0 0,30 5 0,34-6 0,78-12 0,-31 2 0,881-4-960,-875 16 929,446 9-295,297 1-860,-2-48 212,-841 36 952,71-6 713,-1-4 0,103-27 0,-158 26-15,-32 11-654,-1 1 1,1 0 0,-1 0 0,1-1 0,-1 1-1,0 0 1,1-1 0,-1 1 0,1 0 0,-1-1 0,0 1-1,1-1 1,-1 1 0,0-1 0,0 1 0,1-1-1,-1 1 1,0-1 0,0 1 0,0-1 0,1 0-1,-2 1-12,1-1 0,0 0 0,-1 1 0,1-1 0,0 0 0,-1 1 0,1-1 0,-1 1 0,1-1 0,0 1 0,-1-1 0,0 1 0,1 0 0,-1-1 0,1 1 0,-1-1 0,1 1 0,-1 0 0,0 0 0,1-1 0,-2 1 0,-9-4-5,0 1 1,0 1-1,0-1 0,0 2 0,-1 0 0,-14 0 0,12 0-6,0 0-1,0 0 0,-22-6 0,35 7 2,1 0 0,-1 0 0,0 0 0,0-1 0,0 1 0,0 0 0,1 0 0,-1-1 0,0 1 0,0 0 0,0-1 0,1 1 0,-1-1 0,0 1 0,1-1 0,-1 1 0,0-1 0,1 0 0,-1 1 0,1-1 0,-1 0 0,1 1 0,-1-1 0,1 0 0,-1 0 0,1 1 0,-1-2 0,2 0 0,-1 1 0,1 0 0,-1 0 0,1 0 0,-1 0 0,1 0 0,-1 0 0,1 1 0,0-1 0,0 0 0,-1 0 0,1 0 0,0 1 0,0-1 0,0 0 0,0 1 0,1-2 0,8-3 0,1-1 0,19-6 0,194-50 0,-65 21 0,-88 20 0,0-3 0,-2-3 0,93-52 0,-132 62 0,-2-1 0,-1-1 0,0-2 0,-1-1 0,-1 0 0,-2-2 0,0-1 0,-1-1 0,34-55 0,-38 50 0,16-42 0,-32 60 171,-9 12 0,-15 13-1878,22-12 1707,-11 7-6826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8.445"/>
    </inkml:context>
    <inkml:brush xml:id="br0">
      <inkml:brushProperty name="width" value="0.05" units="cm"/>
      <inkml:brushProperty name="height" value="0.05" units="cm"/>
      <inkml:brushProperty name="color" value="#F6630D"/>
    </inkml:brush>
  </inkml:definitions>
  <inkml:trace contextRef="#ctx0" brushRef="#br0">52 617 24575,'-4'-79'0,"-18"-107"0,-3-58 0,24 235 0,1 1 0,1-1 0,0 0 0,0 0 0,4-16 0,-4 23 0,0 0 0,0-1 0,0 1 0,0 0 0,0 0 0,0 0 0,1 0 0,-1 0 0,0 1 0,1-1 0,0 0 0,-1 1 0,1-1 0,0 1 0,0-1 0,0 1 0,0 0 0,0 0 0,0 0 0,0 0 0,1 0 0,-1 1 0,0-1 0,0 0 0,1 1 0,-1 0 0,3-1 0,3 2 0,1-1 0,-1 1 0,0 1 0,0-1 0,0 1 0,0 1 0,0 0 0,0 0 0,0 0 0,-1 1 0,0 0 0,0 0 0,13 11 0,-2-1 0,-1 1 0,-1 1 0,27 35 0,-32-37 0,-1 1 0,0 0 0,-1 1 0,-1 0 0,-1 0 0,0 1 0,-1 0 0,-1 0 0,0 0 0,-1 1 0,2 33 0,-5-38 0,-1 1 0,-1 0 0,0 0 0,-1-1 0,-1 1 0,0-1 0,-1 1 0,0-1 0,-1 0 0,0-1 0,-1 1 0,0-1 0,-1 0 0,-1 0 0,-17 20 0,13-19 0,-1 0 0,-1-1 0,1-1 0,-2 0 0,-20 12 0,24-17 0,1 0 0,-1-1 0,0-1 0,0 0 0,-1 0 0,1-1 0,-1 0 0,-22 1 0,14-5 0,20 1 0,0 0 0,0 0 0,0 0 0,0 0 0,0 0 0,0-1 0,0 1 0,0 0 0,0 0 0,-1 0 0,1 0 0,0 0 0,0 0 0,0 0 0,0 0 0,0 0 0,0 0 0,0-1 0,0 1 0,0 0 0,0 0 0,0 0 0,0 0 0,0 0 0,0 0 0,0 0 0,0 0 0,0-1 0,0 1 0,0 0 0,0 0 0,0 0 0,0 0 0,0 0 0,0 0 0,0 0 0,0 0 0,0 0 0,0-1 0,0 1 0,0 0 0,0 0 0,0 0 0,0 0 0,1 0 0,-1 0 0,0 0 0,0 0 0,0 0 0,0 0 0,0 0 0,0 0 0,0-1 0,0 1 0,0 0 0,0 0 0,1 0 0,-1 0 0,0 0 0,0 0 0,0 0 0,0 0 0,0 0 0,0 0 0,0 0 0,4-1 0,-1 0 0,1-1 0,-1 1 0,1 1 0,-1-1 0,1 0 0,4 1 0,1 0 22,-1 0-1,0 1 0,0 0 0,1 1 1,-1 0-1,0 0 0,0 0 1,-1 1-1,1 1 0,-1-1 0,1 1 1,-1 0-1,0 1 0,0 0 1,10 10-1,4 6-398,-1 0-1,-1 2 1,17 27-1,-31-44 182,5 8-6630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8.811"/>
    </inkml:context>
    <inkml:brush xml:id="br0">
      <inkml:brushProperty name="width" value="0.05" units="cm"/>
      <inkml:brushProperty name="height" value="0.05" units="cm"/>
      <inkml:brushProperty name="color" value="#F6630D"/>
    </inkml:brush>
  </inkml:definitions>
  <inkml:trace contextRef="#ctx0" brushRef="#br0">27 237 24575,'-4'-5'0,"1"1"0,1 0 0,-1-1 0,0 1 0,1-1 0,0 0 0,0 1 0,1-1 0,-1 0 0,1 0 0,-1-7 0,2 11 0,0 1 0,1-1 0,-1 1 0,0 0 0,0-1 0,1 1 0,-1-1 0,0 1 0,0 0 0,1-1 0,-1 1 0,0 0 0,1-1 0,-1 1 0,0 0 0,1 0 0,-1-1 0,1 1 0,-1 0 0,1 0 0,-1 0 0,0 0 0,1-1 0,-1 1 0,1 0 0,-1 0 0,1 0 0,-1 0 0,1 0 0,-1 0 0,1 0 0,-1 0 0,0 0 0,2 1 0,19 4 0,-15-4 0,1 1 0,0 0 0,0-1 0,1 0 0,-1-1 0,0 1 0,0-1 0,0-1 0,1 0 0,9-2 0,-15 3 0,1-1 0,-1 0 0,1 0 0,-1 0 0,1-1 0,-1 1 0,0-1 0,0 1 0,0-1 0,0 0 0,0 0 0,0 0 0,0 0 0,-1 0 0,1 0 0,-1 0 0,1 0 0,-1-1 0,0 1 0,0-1 0,0 1 0,0-1 0,0 1 0,-1-1 0,1 1 0,-1-1 0,1 0 0,-1-4 0,0 2 0,0-1 0,0 0 0,-1 1 0,1-1 0,-1 0 0,0 1 0,-1-1 0,0 1 0,1 0 0,-2-1 0,1 1 0,-1 0 0,1 0 0,-1 0 0,-1 1 0,1-1 0,-1 1 0,1 0 0,-7-6 0,9 10 0,0-1 0,0 0 0,0 1 0,0-1 0,0 1 0,0-1 0,0 1 0,0 0 0,0-1 0,0 1 0,-1 0 0,1 0 0,0 0 0,0 0 0,0 0 0,0 0 0,0 0 0,0 0 0,0 0 0,-1 0 0,1 1 0,0-1 0,0 0 0,0 1 0,-2 0 0,1 1 0,0 0 0,0 0 0,0 0 0,0 0 0,0 0 0,0 0 0,1 0 0,-1 1 0,1-1 0,-2 4 0,-2 4 0,1 0 0,0 1 0,1-1 0,-2 15 0,2-10 57,1 1 0,0 0 0,1-1 0,1 1 0,3 27 0,-2-39-126,-1 1 1,1-1 0,1 0 0,-1 0-1,0 1 1,1-1 0,0 0-1,0 0 1,0-1 0,0 1 0,1 0-1,0-1 1,0 1 0,-1-1 0,2 0-1,-1 0 1,0 0 0,1-1 0,-1 1-1,1-1 1,0 1 0,0-1-1,0 0 1,7 2 0,14 2-6758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8.998"/>
    </inkml:context>
    <inkml:brush xml:id="br0">
      <inkml:brushProperty name="width" value="0.05" units="cm"/>
      <inkml:brushProperty name="height" value="0.05" units="cm"/>
      <inkml:brushProperty name="color" value="#F6630D"/>
    </inkml:brush>
  </inkml:definitions>
  <inkml:trace contextRef="#ctx0" brushRef="#br0">111 183 24575,'-16'-55'0,"13"39"0,-1 1 0,-1-1 0,-1 1 0,0 0 0,-13-22 0,19 37 0,0-1 0,-1 0 0,1 0 0,-1 0 0,1 1 0,-1-1 0,0 0 0,1 0 0,-1 1 0,0-1 0,1 0 0,-1 1 0,0-1 0,0 1 0,0-1 0,0 1 0,1 0 0,-1-1 0,0 1 0,0 0 0,0-1 0,0 1 0,0 0 0,-1 0 0,1 0 0,0 1 0,0-1 0,1 1 0,-1-1 0,0 1 0,0-1 0,1 1 0,-1 0 0,0-1 0,1 1 0,-1 0 0,0 0 0,1-1 0,-1 1 0,1 0 0,-1 0 0,1 0 0,-1 1 0,-2 6 0,1 0 0,0 0 0,0 0 0,0 10 0,-4 50-341,4 0 0,2 1-1,19 126 1,-12-155-6485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9.387"/>
    </inkml:context>
    <inkml:brush xml:id="br0">
      <inkml:brushProperty name="width" value="0.05" units="cm"/>
      <inkml:brushProperty name="height" value="0.05" units="cm"/>
      <inkml:brushProperty name="color" value="#F6630D"/>
    </inkml:brush>
  </inkml:definitions>
  <inkml:trace contextRef="#ctx0" brushRef="#br0">102 156 24575,'12'0'0,"0"-1"0,-1-1 0,1 0 0,0 0 0,-1-1 0,1-1 0,14-6 0,-22 8 0,0 1 0,0-1 0,0 0 0,0-1 0,0 1 0,0-1 0,-1 1 0,1-1 0,-1 0 0,0 0 0,0-1 0,0 1 0,0-1 0,-1 1 0,1-1 0,-1 0 0,0 0 0,0 0 0,0 0 0,-1-1 0,1 1 0,0-5 0,-2 7 0,0 0 0,0 0 0,0-1 0,-1 1 0,1 0 0,0 0 0,-1 0 0,1 0 0,-1 0 0,0 0 0,0 1 0,0-1 0,0 0 0,0 0 0,0 0 0,0 1 0,0-1 0,-1 1 0,1-1 0,-1 1 0,1-1 0,-1 1 0,0 0 0,1 0 0,-1 0 0,0 0 0,0 0 0,0 0 0,0 0 0,0 1 0,0-1 0,0 0 0,0 1 0,0 0 0,-3-1 0,-1 1 0,-1-1 0,1 1 0,-1 0 0,1 0 0,0 0 0,-1 1 0,1 0 0,0 0 0,-1 1 0,-8 3 0,4 1 0,0 0 0,1 0 0,0 1 0,0 0 0,1 1 0,-1 0 0,2 0 0,-1 1 0,1 0 0,1 1 0,-1 0 0,2 0 0,-1 1 0,2-1 0,-1 1 0,-5 18 0,10-27 0,0 1 0,0 0 0,0 0 0,1 0 0,-1 0 0,1 0 0,0 0 0,0 0 0,0 0 0,0 0 0,0 0 0,1 0 0,0 0 0,-1 0 0,1 0 0,0 0 0,0 0 0,0-1 0,1 1 0,-1 0 0,1-1 0,0 1 0,-1-1 0,1 1 0,0-1 0,0 0 0,0 0 0,1 0 0,-1 0 0,1 0 0,-1 0 0,5 2 0,1-1 0,0 0 0,0-1 0,0 0 0,0 0 0,1 0 0,-1-1 0,1 0 0,-1-1 0,0 0 0,15-2 0,20-4-1365,-2-3-5461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40.054"/>
    </inkml:context>
    <inkml:brush xml:id="br0">
      <inkml:brushProperty name="width" value="0.05" units="cm"/>
      <inkml:brushProperty name="height" value="0.05" units="cm"/>
      <inkml:brushProperty name="color" value="#F6630D"/>
    </inkml:brush>
  </inkml:definitions>
  <inkml:trace contextRef="#ctx0" brushRef="#br0">165 190 24575,'1'-1'0,"5"-11"0,0 0 0,-1 0 0,-1-1 0,6-22 0,-9 33 0,-1 0 0,1 0 0,-1 1 0,0-1 0,0 0 0,0 0 0,0 0 0,0 0 0,0 0 0,0 1 0,-1-1 0,1 0 0,0 0 0,-1 0 0,0 1 0,1-1 0,-1 0 0,0 1 0,0-1 0,0 0 0,0 1 0,0-1 0,0 1 0,-1 0 0,1-1 0,0 1 0,-1 0 0,1 0 0,-1 0 0,1 0 0,-1 0 0,0 0 0,1 0 0,-1 0 0,0 1 0,0-1 0,1 1 0,-1-1 0,0 1 0,0 0 0,0 0 0,0 0 0,1 0 0,-1 0 0,-2 0 0,-1 1 0,1-1 0,-1 1 0,1 0 0,0 1 0,-1-1 0,1 1 0,0 0 0,0 0 0,0 0 0,0 0 0,0 1 0,1-1 0,-1 1 0,1 0 0,-1 0 0,1 0 0,0 1 0,0-1 0,-2 5 0,-6 8 0,0 1 0,1 0 0,-7 18 0,15-30 0,-2 2 0,1 1 0,0-1 0,0 1 0,-2 13 0,4-20 0,1 0 0,0 0 0,0 0 0,0 0 0,0 0 0,0 1 0,0-1 0,0 0 0,0 0 0,0 0 0,0 0 0,1 0 0,-1 1 0,0-1 0,1 0 0,-1 0 0,1 0 0,-1 0 0,1 0 0,-1 0 0,1 0 0,0-1 0,0 1 0,-1 0 0,1 0 0,0 0 0,0-1 0,0 1 0,0 0 0,0-1 0,0 1 0,0-1 0,0 1 0,0-1 0,0 1 0,0-1 0,0 0 0,1 0 0,-1 0 0,0 1 0,2-1 0,4 0 0,0-1 0,0 1 0,1-1 0,-1 0 0,0-1 0,0 0 0,0 0 0,0-1 0,11-5 0,-5 1 0,0 0 0,0-1 0,20-17 0,-29 22 0,0-1 0,0 0 0,-1-1 0,0 1 0,0-1 0,0 1 0,0-1 0,3-10 0,-5 14 0,-1 0 0,1-1 0,0 1 0,-1 0 0,0-1 0,1 1 0,-1-1 0,0 1 0,0-1 0,0 1 0,0-1 0,0 1 0,0-1 0,0 1 0,0 0 0,-1-1 0,1 1 0,0-1 0,-1 1 0,0 0 0,1-1 0,-1 1 0,0 0 0,1-1 0,-1 1 0,0 0 0,0 0 0,0 0 0,0 0 0,0 0 0,0 0 0,-1 0 0,1 0 0,0 0 0,0 0 0,-1 1 0,-1-2 0,2 2 0,-1-1 0,1 1 0,-1-1 0,0 1 0,1 0 0,-1 0 0,1 0 0,-1 0 0,0 0 0,1 0 0,-1 0 0,0 0 0,1 0 0,-1 1 0,1-1 0,-1 1 0,0-1 0,-2 3 0,1-2 0,0 1 0,1 0 0,-1 0 0,1 1 0,-1-1 0,1 1 0,0-1 0,0 1 0,-2 2 0,0 2 0,1-1 0,-1 1 0,1 0 0,0 0 0,1 0 0,0 1 0,-2 12 0,3-15 0,1 1 0,0 0 0,0-1 0,0 1 0,0-1 0,1 1 0,0-1 0,4 11 0,-5-15 0,1 1 0,0 0 0,0-1 0,0 1 0,0-1 0,0 1 0,0-1 0,0 1 0,1-1 0,-1 0 0,0 1 0,1-1 0,-1 0 0,1 0 0,-1 0 0,1 0 0,0-1 0,-1 1 0,1 0 0,0-1 0,-1 1 0,1-1 0,0 1 0,0-1 0,0 0 0,-1 0 0,1 0 0,0 0 0,0 0 0,3-1 0,4 0 0,0-1 0,0-1 0,-1 0 0,1 0 0,0 0 0,10-7 0,46-32 0,-39 23 0,45-43 0,-61 53 0,-2-1 0,1 0 0,-1 0 0,-1-1 0,0 0 0,0 0 0,8-20 0,-15 29 0,1 0 0,-1 1 0,1-1 0,-1 1 0,1-1 0,-1 0 0,0 1 0,0-1 0,0 0 0,0 0 0,0 1 0,0-1 0,0 0 0,0 1 0,-1-3 0,0 3 0,1 0 0,-1 1 0,1-1 0,-1 0 0,1 1 0,-1-1 0,1 1 0,-1-1 0,0 1 0,1-1 0,-1 1 0,0-1 0,1 1 0,-1-1 0,0 1 0,1 0 0,-1 0 0,0-1 0,0 1 0,0 0 0,1 0 0,-3 0 0,0 0 0,0 0 0,0 0 0,0 1 0,0-1 0,-1 1 0,1 0 0,0 0 0,0 0 0,0 0 0,0 1 0,1-1 0,-1 1 0,0 0 0,-3 2 0,4-2 0,-1 0 0,0 1 0,1-1 0,0 1 0,-1-1 0,1 1 0,0 0 0,0 0 0,1 0 0,-1 0 0,1 0 0,-1 0 0,1 0 0,0 1 0,0-1 0,0 0 0,1 1 0,-1-1 0,1 0 0,0 1 0,-1-1 0,2 1 0,-1-1 0,1 6 0,1-3 0,0 1 0,1-1 0,0 0 0,0 1 0,0-1 0,1-1 0,0 1 0,0 0 0,0-1 0,1 0 0,6 7 0,12 7 0,-16-14 0,-1 1 0,0-1 0,0 1 0,0 0 0,0 1 0,-1-1 0,0 1 0,6 11 0,-11-17 0,1 0 0,-1 0 0,0 0 0,1 0 0,-1 0 0,0 1 0,0-1 0,1 0 0,-1 0 0,0 0 0,0 0 0,0 0 0,-1 1 0,1-1 0,0 0 0,0 0 0,-1 0 0,1 0 0,0 0 0,-1 0 0,1 0 0,-1 0 0,1 0 0,-1 0 0,-1 2 0,0-2 0,0 1 0,0 0 0,0-1 0,0 1 0,-1-1 0,1 0 0,-1 0 0,1 1 0,-1-2 0,-4 2 0,-3 1 0,-1-1 0,0-1 0,0 0 0,-15-1 0,3-3-1365,4-1-5461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40.453"/>
    </inkml:context>
    <inkml:brush xml:id="br0">
      <inkml:brushProperty name="width" value="0.05" units="cm"/>
      <inkml:brushProperty name="height" value="0.05" units="cm"/>
      <inkml:brushProperty name="color" value="#F6630D"/>
    </inkml:brush>
  </inkml:definitions>
  <inkml:trace contextRef="#ctx0" brushRef="#br0">9 101 24575,'-4'23'0,"3"-21"0,0 0 0,1 0 0,-1 0 0,1 0 0,-1 1 0,1-1 0,0 0 0,0 0 0,0 2 0,0-3 0,1 1 0,-1-1 0,1 0 0,-1 0 0,1 0 0,0 0 0,-1 0 0,1 0 0,0-1 0,0 1 0,-1 0 0,1 0 0,0 0 0,0-1 0,0 1 0,0-1 0,0 1 0,0 0 0,0-1 0,0 0 0,3 1 0,5 2 0,0 0 0,0-1 0,0-1 0,0 0 0,1 0 0,-1 0 0,18-3 0,-10 1 0,0-2 0,1 0 0,21-7 0,-33 8 0,0-1 0,-1 1 0,1-1 0,0 0 0,-1 0 0,0-1 0,1 1 0,-2-1 0,1-1 0,0 1 0,-1-1 0,0 1 0,5-7 0,-8 9 0,0 0 0,0 0 0,0-1 0,0 1 0,0 0 0,0 0 0,-1-1 0,1 1 0,-1 0 0,1-1 0,-1 1 0,0-1 0,0 1 0,0 0 0,-1-4 0,0 3 0,0 0 0,0 0 0,0 1 0,0-1 0,-1 0 0,1 1 0,-1-1 0,0 1 0,0-1 0,0 1 0,0 0 0,0 0 0,0 0 0,-1 0 0,-2-2 0,1 2 0,1-1 0,-1 1 0,0 0 0,0 0 0,0 0 0,0 1 0,-1-1 0,1 1 0,0 0 0,0 0 0,-1 1 0,1-1 0,-1 1 0,1 0 0,-1 0 0,1 0 0,0 1 0,-1-1 0,1 1 0,0 0 0,-1 1 0,1-1 0,0 1 0,0 0 0,0 0 0,0 0 0,0 0 0,1 1 0,-1-1 0,-3 5 0,-1-1 0,1 2 0,0-1 0,0 1 0,1-1 0,0 2 0,0-1 0,1 1 0,0 0 0,1 0 0,0 0 0,0 0 0,-3 15 0,5-13 0,0 0 0,1 0 0,0 0 0,1 0 0,0 0 0,1 0 0,0-1 0,0 1 0,1 0 0,1 0 0,4 12 0,-6-19 0,1 0 0,0 0 0,0 0 0,0 0 0,1 0 0,-1 0 0,1-1 0,0 1 0,0-1 0,0 0 0,0 0 0,1 0 0,-1 0 0,1-1 0,0 1 0,0-1 0,0 0 0,0 0 0,0 0 0,0-1 0,1 0 0,-1 1 0,0-1 0,1-1 0,-1 1 0,1-1 0,-1 1 0,1-1 0,8-2 0,17-3-1365,-3-3-5461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40.878"/>
    </inkml:context>
    <inkml:brush xml:id="br0">
      <inkml:brushProperty name="width" value="0.05" units="cm"/>
      <inkml:brushProperty name="height" value="0.05" units="cm"/>
      <inkml:brushProperty name="color" value="#F6630D"/>
    </inkml:brush>
  </inkml:definitions>
  <inkml:trace contextRef="#ctx0" brushRef="#br0">224 170 24575,'17'-15'0,"-14"13"0,0-1 0,0 1 0,-1-1 0,1 1 0,-1-1 0,3-3 0,-4 4 0,0 1 0,-1-1 0,1 1 0,-1-1 0,1 1 0,-1 0 0,0-1 0,1 0 0,-1 1 0,0-1 0,0 1 0,0-1 0,0 1 0,0-1 0,-1 1 0,1-1 0,0 1 0,-1-1 0,0-1 0,-1-1 0,0 0 0,0 1 0,0-1 0,0 1 0,0 0 0,-1-1 0,0 1 0,0 0 0,0 0 0,0 1 0,0-1 0,0 1 0,0-1 0,-1 1 0,0 0 0,1 1 0,-1-1 0,0 0 0,0 1 0,0 0 0,-4-1 0,2 1 0,1 0 0,-1 0 0,0 1 0,1-1 0,-1 1 0,0 1 0,1-1 0,-1 1 0,0 0 0,1 0 0,-1 1 0,1-1 0,-1 1 0,-7 5 0,5-3 0,0 1 0,0 1 0,1-1 0,0 1 0,0 1 0,0-1 0,1 1 0,0 0 0,0 1 0,1-1 0,0 1 0,0 0 0,1 1 0,-5 10 0,9-17 0,-1 0 0,1 0 0,-1-1 0,1 1 0,0 0 0,0 0 0,0 0 0,0 0 0,0 0 0,0 0 0,0-1 0,1 1 0,-1 0 0,1 0 0,-1 0 0,1-1 0,0 1 0,0 0 0,0 0 0,0-1 0,1 2 0,0-1 0,0 0 0,0 0 0,0-1 0,0 1 0,1-1 0,-1 1 0,1-1 0,-1 0 0,1 0 0,-1 0 0,1 0 0,-1-1 0,4 1 0,3 0 0,1 0 0,-1 0 0,0-1 0,1-1 0,-1 0 0,1 0 0,11-3 0,-5-1 0,0 0 0,0-1 0,-1-1 0,0 0 0,0-1 0,-1-1 0,0 0 0,0-1 0,-1 0 0,-1-1 0,0-1 0,11-13 0,-20 22 31,-1-1 0,0 1 0,0-1 0,0 0 0,0 0 0,-1 1 0,1-1 0,-1 0 1,0 0-1,1-7 0,-2 9-109,0 0 0,0 0 1,0 0-1,0 0 1,-1 0-1,1-1 1,0 1-1,-1 0 0,0 0 1,1 0-1,-1 0 1,0 0-1,0 1 1,0-1-1,0 0 0,-1 0 1,1 1-1,0-1 1,-1 0-1,1 1 1,-4-3-1,-6-4-6748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42.717"/>
    </inkml:context>
    <inkml:brush xml:id="br0">
      <inkml:brushProperty name="width" value="0.05" units="cm"/>
      <inkml:brushProperty name="height" value="0.05" units="cm"/>
      <inkml:brushProperty name="color" value="#F6630D"/>
    </inkml:brush>
  </inkml:definitions>
  <inkml:trace contextRef="#ctx0" brushRef="#br0">18 3 24575,'-3'0'0,"-4"0"0,0-3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44.254"/>
    </inkml:context>
    <inkml:brush xml:id="br0">
      <inkml:brushProperty name="width" value="0.05" units="cm"/>
      <inkml:brushProperty name="height" value="0.05" units="cm"/>
      <inkml:brushProperty name="color" value="#F6630D"/>
    </inkml:brush>
  </inkml:definitions>
  <inkml:trace contextRef="#ctx0" brushRef="#br0">14177 37 24575,'-117'-9'0,"29"0"0,-403-8 0,203 16 0,-370 6 0,154 27 0,103-5 0,-1173 69-919,-74 3-65,-110-29 984,-319 16 0,1321-48 9,-522 34-598,442-18 591,333-23-32,314-18 373,-431 24 1825,569-35-2168,-260-2 0,295-3-1365,4 0-5461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44.605"/>
    </inkml:context>
    <inkml:brush xml:id="br0">
      <inkml:brushProperty name="width" value="0.05" units="cm"/>
      <inkml:brushProperty name="height" value="0.05" units="cm"/>
      <inkml:brushProperty name="color" value="#F6630D"/>
    </inkml:brush>
  </inkml:definitions>
  <inkml:trace contextRef="#ctx0" brushRef="#br0">208 60 24575,'1'-5'0,"1"0"0,0 0 0,1 0 0,-1 1 0,1-1 0,0 1 0,0 0 0,7-8 0,-9 12 0,-1-1 0,1 0 0,-1 0 0,1 1 0,-1-1 0,1 0 0,0 1 0,-1-1 0,1 1 0,0-1 0,-1 1 0,1-1 0,0 1 0,0-1 0,0 1 0,0 0 0,-1-1 0,1 1 0,0 0 0,0 0 0,0 0 0,0 0 0,0-1 0,0 1 0,-1 1 0,1-1 0,0 0 0,0 0 0,0 0 0,0 0 0,0 1 0,1-1 0,-1 2 0,0-1 0,0 0 0,0 0 0,-1 0 0,1 0 0,0 1 0,-1-1 0,1 0 0,0 1 0,-1-1 0,0 1 0,1-1 0,-1 0 0,0 1 0,0-1 0,0 1 0,0-1 0,0 1 0,0-1 0,0 2 0,-3 10 0,1-1 0,-1 1 0,-1-1 0,0 0 0,-1 0 0,-1-1 0,1 1 0,-2-1 0,1 0 0,-12 13 0,-13 14 0,-46 43 0,71-75 0,-33 28 0,29-27 0,0 1 0,1 0 0,-15 18 0,23-25 0,1-1 0,0 1 0,-1-1 0,1 1 0,0 0 0,-1-1 0,1 1 0,0 0 0,0-1 0,0 1 0,-1 0 0,1 0 0,0-1 0,0 1 0,0 0 0,0-1 0,0 1 0,0 0 0,0 0 0,1-1 0,-1 1 0,0 0 0,0-1 0,0 1 0,1 0 0,-1-1 0,0 1 0,1 0 0,-1-1 0,1 1 0,-1-1 0,1 1 0,-1-1 0,1 1 0,-1-1 0,1 1 0,-1-1 0,1 1 0,0-1 0,-1 0 0,1 1 0,1-1 0,35 15 0,-27-12 0,76 27-455,-1 4 0,96 53 0,-130-57-6371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7.433"/>
    </inkml:context>
    <inkml:brush xml:id="br0">
      <inkml:brushProperty name="width" value="0.05" units="cm"/>
      <inkml:brushProperty name="height" value="0.05" units="cm"/>
      <inkml:brushProperty name="color" value="#F6630D"/>
    </inkml:brush>
  </inkml:definitions>
  <inkml:trace contextRef="#ctx0" brushRef="#br0">137 0 24575,'-2'1'0,"0"-1"0,0 0 0,0 0 0,0 1 0,-1-1 0,1 1 0,1 0 0,-1 0 0,0-1 0,0 1 0,0 1 0,0-1 0,0 0 0,1 0 0,-1 1 0,1-1 0,-1 0 0,1 1 0,-1 0 0,1-1 0,0 1 0,0 0 0,0 0 0,0-1 0,0 1 0,0 0 0,0 0 0,1 0 0,-1 0 0,0 3 0,-1 7 0,0 0 0,0 0 0,1 24 0,1-27 0,0 298 0,-15 270 0,0-437-682,-33 140-1,44-261-6143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05.726"/>
    </inkml:context>
    <inkml:brush xml:id="br0">
      <inkml:brushProperty name="width" value="0.05" units="cm"/>
      <inkml:brushProperty name="height" value="0.05" units="cm"/>
      <inkml:brushProperty name="color" value="#F6630D"/>
    </inkml:brush>
  </inkml:definitions>
  <inkml:trace contextRef="#ctx0" brushRef="#br0">6 67 24575,'-3'-10'0,"1"-4"0,2 13 0,0 1 0,1 0 0,-1-1 0,0 1 0,1 0 0,-1 0 0,0-1 0,1 1 0,-1 0 0,1 0 0,-1-1 0,1 1 0,-1 0 0,0 0 0,1 0 0,-1 0 0,1 0 0,-1 0 0,1 0 0,-1 0 0,1 0 0,-1 0 0,1 0 0,-1 0 0,1 0 0,-1 0 0,1 0 0,-1 0 0,0 0 0,1 1 0,-1-1 0,1 0 0,-1 0 0,0 1 0,1-1 0,3 2 0,1 0 0,-1 0 0,0 1 0,0-1 0,-1 1 0,1 0 0,0 0 0,-1 0 0,0 1 0,0-1 0,0 1 0,0 0 0,3 5 0,0 1 0,-1-1 0,0 2 0,0-1 0,4 16 0,-3 4 0,-1 0 0,-2 0 0,-1 1 0,-1 0 0,-5 40 0,4-60 0,2-28 0,1-1 0,1 2 0,1-1 0,0 0 0,10-21 0,50-97 0,-47 99 0,-13 26 0,22-40 0,-25 47 0,-1 0 0,1 1 0,0-1 0,1 1 0,-1-1 0,0 1 0,1 0 0,-1 0 0,1 0 0,0 0 0,0 0 0,0 0 0,4-1 0,-6 3 0,0 0 0,0 0 0,-1 0 0,1 0 0,0 0 0,0 0 0,0 0 0,-1 1 0,1-1 0,0 0 0,-1 0 0,1 1 0,0-1 0,0 1 0,-1-1 0,1 0 0,-1 1 0,1-1 0,0 1 0,-1 0 0,1-1 0,-1 1 0,1-1 0,-1 1 0,0 0 0,1-1 0,-1 1 0,0 0 0,1 0 0,-1-1 0,0 1 0,0 0 0,1 0 0,-1-1 0,0 1 0,0 0 0,0 0 0,0 0 0,3 37 0,-3-34 0,-2 172 0,2-174 0,0 0 0,0 1 0,0-1 0,1 0 0,-1 0 0,1 1 0,-1-1 0,3 3 0,-3-4 0,0-1 0,1 0 0,-1 1 0,0-1 0,1 0 0,-1 0 0,0 1 0,1-1 0,-1 0 0,1 0 0,-1 1 0,1-1 0,-1 0 0,1 0 0,-1 0 0,0 0 0,1 0 0,-1 0 0,1 0 0,-1 0 0,1 0 0,-1 0 0,1 0 0,-1 0 0,1 0 0,-1 0 0,1 0 0,-1-1 0,1 1 0,-1 0 0,0 0 0,1 0 0,-1-1 0,1 1 0,-1 0 0,0-1 0,1 1 0,-1 0 0,0-1 0,1 1 0,-1 0 0,0-1 0,1 0 0,11-11 0,-1 0 0,18-24 0,-19 23 0,0 0 0,1 1 0,14-13 0,-24 24 0,0 0 0,0 0 0,-1 0 0,1 0 0,0 1 0,0-1 0,0 0 0,0 1 0,0-1 0,1 1 0,-1-1 0,0 1 0,0-1 0,0 1 0,0 0 0,0 0 0,1 0 0,-1-1 0,0 1 0,0 0 0,0 0 0,1 1 0,-1-1 0,0 0 0,0 0 0,0 1 0,2-1 0,-2 2 0,1-1 0,0 0 0,-1 1 0,0 0 0,1-1 0,-1 1 0,0 0 0,0-1 0,0 1 0,0 0 0,0 0 0,0 0 0,-1 0 0,2 3 0,1 9 0,0 1 0,-1 0 0,0 19 0,-2-33 0,1 42 177,-1-23-485,0 0-1,2-1 1,0 1-1,7 27 1,-2-28-6518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05.918"/>
    </inkml:context>
    <inkml:brush xml:id="br0">
      <inkml:brushProperty name="width" value="0.05" units="cm"/>
      <inkml:brushProperty name="height" value="0.05" units="cm"/>
      <inkml:brushProperty name="color" value="#F6630D"/>
    </inkml:brush>
  </inkml:definitions>
  <inkml:trace contextRef="#ctx0" brushRef="#br0">51 8 24575,'0'-3'0,"-3"-1"0,-1 3 0,-3 5 0,0 8 0,2 7 0,0 9 0,-1 10 0,1 6 0,0 5 0,2 0 0,4 1 0,2-3 0,0-3 0,3-6 0,1-9-8191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06.397"/>
    </inkml:context>
    <inkml:brush xml:id="br0">
      <inkml:brushProperty name="width" value="0.05" units="cm"/>
      <inkml:brushProperty name="height" value="0.05" units="cm"/>
      <inkml:brushProperty name="color" value="#F6630D"/>
    </inkml:brush>
  </inkml:definitions>
  <inkml:trace contextRef="#ctx0" brushRef="#br0">12 208 24575,'-1'-1'0,"0"0"0,0 0 0,0 0 0,0 0 0,0 0 0,1 0 0,-1-1 0,0 1 0,1 0 0,-1 0 0,1-1 0,-1 1 0,1-1 0,-1 1 0,1 0 0,0-1 0,0 1 0,0-1 0,0 1 0,0 0 0,0-1 0,0 1 0,0-1 0,1 1 0,-1-1 0,1 1 0,-1 0 0,1-1 0,-1 1 0,1 0 0,0 0 0,-1-1 0,1 1 0,0 0 0,0 0 0,0 0 0,0 0 0,0 0 0,2-1 0,1-2 0,1 1 0,-1-1 0,1 1 0,0 1 0,0-1 0,0 1 0,0 0 0,11-3 0,17-1 0,-1 2 0,53-1 0,-59 5 0,1-1 0,-1-1 0,0-2 0,1 0 0,27-9 0,-52 12 0,0 0 0,0 0 0,1 0 0,-1 0 0,0 0 0,0 0 0,0-1 0,0 1 0,0-1 0,-1 1 0,1-1 0,0 0 0,-1 0 0,1 1 0,-1-1 0,0 0 0,1 0 0,-1 0 0,0-1 0,0 1 0,0 0 0,0-3 0,-1 3 0,0 0 0,0 1 0,0-1 0,0 0 0,0 0 0,-1 0 0,1 1 0,-1-1 0,1 0 0,-1 1 0,0-1 0,0 0 0,1 1 0,-1-1 0,0 1 0,0-1 0,-1 1 0,1 0 0,0-1 0,0 1 0,-1 0 0,1 0 0,-1 0 0,1 0 0,-1 0 0,1 0 0,-1 0 0,1 0 0,-1 1 0,-2-2 0,1 1 0,0 0 0,0 0 0,0 0 0,0 1 0,-1-1 0,1 1 0,0 0 0,0 0 0,0 0 0,-1 0 0,1 0 0,0 1 0,0-1 0,0 1 0,0 0 0,0 0 0,-4 2 0,2-1 0,0 1 0,0 0 0,1 0 0,0 0 0,-1 1 0,1 0 0,1-1 0,-1 1 0,-6 9 0,6-7 0,1-1 0,-1 1 0,1 0 0,0 0 0,0 1 0,1-1 0,-1 0 0,2 1 0,-1 0 0,1-1 0,0 1 0,0 0 0,0 0 0,1 0 0,1 0 0,-1-1 0,2 8 0,-2-12 0,1 0 0,-1 0 0,1-1 0,-1 1 0,1 0 0,0 0 0,0-1 0,0 1 0,0 0 0,0-1 0,0 1 0,0-1 0,1 1 0,-1-1 0,1 0 0,-1 0 0,1 1 0,-1-1 0,1 0 0,-1 0 0,1-1 0,0 1 0,0 0 0,-1 0 0,1-1 0,0 1 0,0-1 0,0 0 0,0 1 0,0-1 0,0 0 0,-1 0 0,1 0 0,0 0 0,0-1 0,0 1 0,0 0 0,0-1 0,0 0 0,-1 1 0,1-1 0,0 0 0,1-1 0,5-2 0,0 0 0,0 0 0,0-1 0,-1 0 0,0-1 0,0 1 0,10-13 0,-5 9 0,-11 9 0,-1 0 0,0 0 0,0 0 0,1 0 0,-1 1 0,0-1 0,1 0 0,-1 0 0,0 0 0,0 0 0,1 0 0,-1 0 0,0 0 0,1 1 0,-1-1 0,0 0 0,0 0 0,0 0 0,1 1 0,-1-1 0,0 0 0,0 0 0,0 0 0,1 1 0,-1-1 0,0 0 0,0 1 0,0-1 0,5 30 0,-3-15 0,0-8-124,0 0 0,1 0 0,0 0 0,0 0 0,0 0 0,1 0-1,0-1 1,0 0 0,1 0 0,9 10 0,4 1-6702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07.851"/>
    </inkml:context>
    <inkml:brush xml:id="br0">
      <inkml:brushProperty name="width" value="0.05" units="cm"/>
      <inkml:brushProperty name="height" value="0.05" units="cm"/>
      <inkml:brushProperty name="color" value="#F6630D"/>
    </inkml:brush>
  </inkml:definitions>
  <inkml:trace contextRef="#ctx0" brushRef="#br0">240 445 24575,'4'-6'0,"0"-1"0,-1 0 0,1 0 0,-1-1 0,0 1 0,-1 0 0,0-1 0,1-8 0,-3 15 0,1 0 0,-1 0 0,0 0 0,0 0 0,0 0 0,0 0 0,1 0 0,-1 1 0,-1-1 0,1 0 0,0 0 0,0 0 0,0 0 0,0 0 0,-1 0 0,1 0 0,0 0 0,-1 1 0,1-1 0,-1 0 0,1 0 0,-1 0 0,1 1 0,-1-1 0,-1-1 0,1 2 0,0-1 0,0 1 0,-1-1 0,1 1 0,0-1 0,-1 1 0,1 0 0,0 0 0,-1 0 0,1 0 0,0 0 0,-1 0 0,1 0 0,0 0 0,-3 1 0,-3 1 0,1 0 0,-1 1 0,0 0 0,1 0 0,-9 5 0,-6 6 0,1 2 0,1 0 0,1 1 0,0 0 0,2 2 0,0 0 0,1 1 0,-21 35 0,34-52 0,0 1 0,1-1 0,-1 1 0,1-1 0,0 1 0,0 0 0,0-1 0,1 1 0,-1 5 0,1-8 0,0 0 0,0 0 0,1-1 0,-1 1 0,0 0 0,0 0 0,1 0 0,-1 0 0,0 0 0,1 0 0,-1-1 0,1 1 0,-1 0 0,1 0 0,0-1 0,-1 1 0,1 0 0,0-1 0,-1 1 0,1 0 0,0-1 0,0 1 0,0-1 0,-1 1 0,1-1 0,0 0 0,0 1 0,0-1 0,0 0 0,0 0 0,0 0 0,0 1 0,0-1 0,-1 0 0,1 0 0,0 0 0,0-1 0,0 1 0,0 0 0,0 0 0,0 0 0,1-1 0,10-2 0,-1 0 0,1 0 0,-1-1 0,0 0 0,-1-1 0,1 0 0,-1-1 0,0 0 0,16-13 0,-5 1 0,-1 0 0,-1-1 0,21-25 0,-26 26 0,-1-1 0,-1 0 0,-1-1 0,0 0 0,-2-1 0,0 0 0,-2-1 0,7-25 0,-10 31 0,-1-1 0,-1 0 0,0 0 0,-1 1 0,-1-1 0,0 0 0,-1 0 0,-1 0 0,-1 0 0,0 0 0,-10-25 0,-1 17 0,5 21 0,8 5 0,1-1 0,-1 0 0,1 1 0,-1-1 0,1 0 0,-1 1 0,1-1 0,0 1 0,-1-1 0,1 1 0,0-1 0,-1 1 0,1-1 0,0 1 0,-1 0 0,1-1 0,0 1 0,0-1 0,0 1 0,-1 1 0,-2 20 0,0 1 0,2 0 0,0 0 0,1 0 0,5 28 0,-4-31 0,3 25-341,2 0 0,2-1-1,24 78 1,-18-84-6485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08.216"/>
    </inkml:context>
    <inkml:brush xml:id="br0">
      <inkml:brushProperty name="width" value="0.05" units="cm"/>
      <inkml:brushProperty name="height" value="0.05" units="cm"/>
      <inkml:brushProperty name="color" value="#F6630D"/>
    </inkml:brush>
  </inkml:definitions>
  <inkml:trace contextRef="#ctx0" brushRef="#br0">19 136 24575,'-1'-6'0,"3"5"0,5 3 0,6-1 0,0 0 0,1-1 0,-1 0 0,1-1 0,-1 0 0,0-1 0,1-1 0,-1 0 0,0-1 0,-1-1 0,17-7 0,-28 12 0,1-1 0,-1 1 0,0-1 0,1 0 0,-1 0 0,0 1 0,0-1 0,1 0 0,-1 0 0,0 0 0,0 0 0,0-1 0,0 1 0,0 0 0,0 0 0,-1 0 0,1-1 0,0 1 0,-1-1 0,1 1 0,-1 0 0,1-1 0,0-2 0,-2 2 0,1 0 0,0 0 0,-1 0 0,1 0 0,-1 0 0,0 0 0,1 1 0,-1-1 0,0 0 0,0 0 0,0 1 0,-1-1 0,1 1 0,0-1 0,-3-2 0,-2-1 0,1 1 0,-1 0 0,0-1 0,0 2 0,0-1 0,-1 1 0,1 0 0,-1 0 0,-9-2 0,11 4 0,1 0 0,-1 0 0,0 1 0,0 0 0,0 0 0,0 0 0,0 0 0,0 1 0,0 0 0,0 0 0,0 0 0,1 1 0,-1-1 0,0 1 0,1 0 0,-1 0 0,1 1 0,0 0 0,0-1 0,-6 6 0,7-4 0,-1 0 0,1 0 0,0 0 0,0 1 0,1-1 0,-1 1 0,1-1 0,0 1 0,0 0 0,1 0 0,-1 0 0,1 0 0,0 0 0,0 0 0,1 0 0,0 1 0,-1-1 0,2 0 0,0 8 0,0-6 0,0 0 0,0-1 0,1 1 0,-1 0 0,1-1 0,1 0 0,-1 1 0,1-1 0,1 0 0,-1-1 0,1 1 0,0 0 0,0-1 0,0 0 0,1 0 0,-1 0 0,2-1 0,-1 0 0,0 1 0,1-2 0,-1 1 0,1-1 0,0 0 0,0 0 0,1 0 0,-1-1 0,1 0 0,-1 0 0,1-1 0,-1 0 0,13 1 0,24-2-1365,-3-3-5461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08.629"/>
    </inkml:context>
    <inkml:brush xml:id="br0">
      <inkml:brushProperty name="width" value="0.05" units="cm"/>
      <inkml:brushProperty name="height" value="0.05" units="cm"/>
      <inkml:brushProperty name="color" value="#F6630D"/>
    </inkml:brush>
  </inkml:definitions>
  <inkml:trace contextRef="#ctx0" brushRef="#br0">46 24 24575,'1'0'0,"-1"-1"0,0 0 0,0 0 0,0 0 0,0 0 0,0 1 0,0-1 0,0 0 0,0 0 0,0 0 0,-1 1 0,1-1 0,0 0 0,0 0 0,-1 0 0,1 1 0,0-1 0,-1 0 0,1 1 0,-1-1 0,1 0 0,-1 1 0,1-1 0,-1 0 0,0 1 0,1-1 0,-1 1 0,0-1 0,1 1 0,-1 0 0,0-1 0,1 1 0,-1-1 0,-2 1 0,2 0 0,0 0 0,0 1 0,0-1 0,0 0 0,0 1 0,0-1 0,-1 1 0,1 0 0,0-1 0,0 1 0,1 0 0,-1-1 0,0 1 0,0 0 0,0 0 0,0 0 0,1 0 0,-1 0 0,0 0 0,1 0 0,-1 0 0,1 0 0,-1 0 0,0 2 0,-1 3 0,0 0 0,1 0 0,-1 1 0,1-1 0,1 1 0,-1-1 0,1 1 0,0-1 0,1 11 0,3 7 0,8 29 0,-6-27 0,4 18 0,26 130 0,-29-134 0,-3 0 0,-1 56 0,-8-112 0,-2-14 0,-2-293 0,10 236 0,-1 78 0,-1 0 0,2-1 0,-1 1 0,4-17 0,-4 24 0,1 0 0,-1 0 0,1 1 0,0-1 0,-1 0 0,1 1 0,0-1 0,0 0 0,0 1 0,0-1 0,0 1 0,0-1 0,0 1 0,1 0 0,-1 0 0,1-1 0,-1 1 0,1 0 0,-1 0 0,1 0 0,-1 1 0,1-1 0,0 0 0,-1 1 0,4-2 0,2 2 0,-1-1 0,0 1 0,1 0 0,-1 1 0,0 0 0,0 0 0,1 0 0,-1 1 0,0-1 0,0 2 0,0-1 0,-1 1 0,1-1 0,0 2 0,-1-1 0,0 0 0,0 1 0,0 0 0,0 0 0,-1 1 0,8 9 0,-8-10 0,-1 0 0,0 0 0,0 1 0,0-1 0,-1 1 0,0-1 0,0 1 0,0 0 0,0 0 0,-1 0 0,0 0 0,0 0 0,0 0 0,0 0 0,-1 0 0,0 0 0,0 0 0,-1 1 0,1-1 0,-1 0 0,0 0 0,0 0 0,-1 0 0,1 0 0,-1-1 0,-1 1 0,-2 5 0,0-3-97,0 0-1,-1-1 1,0 0-1,0 0 1,0 0-1,-1-1 1,0 0-1,0 0 1,0 0-1,-1-1 1,1-1-1,-1 1 0,-16 4 1,-6 0-6729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08.846"/>
    </inkml:context>
    <inkml:brush xml:id="br0">
      <inkml:brushProperty name="width" value="0.05" units="cm"/>
      <inkml:brushProperty name="height" value="0.05" units="cm"/>
      <inkml:brushProperty name="color" value="#F6630D"/>
    </inkml:brush>
  </inkml:definitions>
  <inkml:trace contextRef="#ctx0" brushRef="#br0">0 1 24575,'3'0'0,"1"3"0,0 4 0,-1 3 0,-1 4 0,0 5 0,-2 5 0,1 4 0,-1 7 0,0 6 0,2 5 0,2 6 0,3 4 0,0 1 0,-2-1 0,0-9-8191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09.757"/>
    </inkml:context>
    <inkml:brush xml:id="br0">
      <inkml:brushProperty name="width" value="0.05" units="cm"/>
      <inkml:brushProperty name="height" value="0.05" units="cm"/>
      <inkml:brushProperty name="color" value="#F6630D"/>
    </inkml:brush>
  </inkml:definitions>
  <inkml:trace contextRef="#ctx0" brushRef="#br0">19 146 24575,'12'-9'0,"-17"23"0,0-2 0,0 0 0,1 0 0,-5 24 0,8-33 0,1 0 0,-1 0 0,1 1 0,0-1 0,0 1 0,0-1 0,0 0 0,0 1 0,1-1 0,0 0 0,-1 0 0,1 1 0,1-1 0,-1 0 0,3 6 0,-3-8 0,0 0 0,0 0 0,1 0 0,-1 0 0,0 0 0,0 0 0,0 0 0,1-1 0,-1 1 0,1 0 0,-1-1 0,0 1 0,1-1 0,-1 1 0,1-1 0,-1 0 0,1 0 0,-1 0 0,1 1 0,-1-1 0,1-1 0,0 1 0,-1 0 0,1 0 0,-1-1 0,0 1 0,1 0 0,-1-1 0,1 0 0,-1 1 0,0-1 0,1 0 0,-1 0 0,3-1 0,2-3 0,1 0 0,-1 0 0,0 0 0,0-1 0,5-7 0,-4 4 0,0 0 0,0-1 0,-1 0 0,-1-1 0,8-18 0,-11 25 0,0-1 0,-1 1 0,0-1 0,0 0 0,0 0 0,0 1 0,-1-1 0,1 0 0,-1 0 0,-1 0 0,1 0 0,-1 1 0,0-1 0,0 0 0,0 0 0,-3-5 0,3 8 0,0-1 0,-1 1 0,1 0 0,-1 0 0,1 0 0,-1 1 0,0-1 0,0 0 0,0 1 0,0-1 0,0 1 0,0-1 0,-1 1 0,1 0 0,0 0 0,-1 0 0,1 0 0,-1 1 0,1-1 0,-1 1 0,1-1 0,-1 1 0,1 0 0,-1 0 0,1 0 0,-1 0 0,1 0 0,-1 1 0,1-1 0,-1 1 0,1 0 0,-1 0 0,1 0 0,-4 2 0,1-1 0,1-1 0,0 2 0,0-1 0,-1 0 0,2 1 0,-1 0 0,0 0 0,1 0 0,-1 0 0,1 1 0,0-1 0,0 1 0,0 0 0,1 0 0,-1 0 0,1 0 0,0 0 0,-2 6 0,4-8 0,-1 0 0,1-1 0,0 1 0,-1 0 0,1 0 0,0-1 0,0 1 0,0 0 0,1 0 0,-1-1 0,0 1 0,1 0 0,-1 0 0,1-1 0,0 1 0,-1-1 0,1 1 0,0 0 0,0-1 0,0 1 0,0-1 0,0 0 0,0 1 0,1-1 0,-1 0 0,0 0 0,1 0 0,-1 0 0,1 0 0,-1 0 0,1 0 0,-1 0 0,1 0 0,0-1 0,-1 1 0,1-1 0,0 1 0,-1-1 0,1 0 0,3 1 0,4 0 0,0-1 0,0 1 0,0-2 0,0 1 0,1-1 0,13-3 0,45-18 0,-51 15 0,1 1 0,-1 1 0,26-4 0,-42 9 0,0 0 0,-1 0 0,1 0 0,0 0 0,0 0 0,-1 0 0,1 1 0,0-1 0,-1 0 0,1 0 0,0 0 0,-1 1 0,1-1 0,0 0 0,-1 1 0,1-1 0,-1 0 0,1 1 0,-1-1 0,1 1 0,-1-1 0,1 1 0,-1-1 0,1 1 0,-1-1 0,1 1 0,-1 0 0,0-1 0,1 1 0,-1 0 0,0-1 0,0 1 0,1 0 0,-1 0 0,2 30 0,-2-17 0,1-4 0,0 0 0,1 1 0,0-1 0,1 0 0,5 14 0,-7-22 0,0 0 0,1 0 0,-1 0 0,0 0 0,1 0 0,-1 0 0,1 0 0,-1 0 0,1 0 0,0-1 0,0 1 0,3 2 0,-3-4 0,-1 1 0,1 0 0,0-1 0,-1 0 0,1 1 0,-1-1 0,1 0 0,0 0 0,-1 0 0,1 0 0,0 0 0,-1 0 0,1 0 0,-1-1 0,1 1 0,0-1 0,-1 1 0,1-1 0,-1 1 0,1-1 0,1-1 0,5-3 0,-1 0 0,0-1 0,0 1 0,0-1 0,0-1 0,5-6 0,34-49 0,-28 39 0,12-23 0,-22 32 0,2 0 0,-1 0 0,2 1 0,-1 0 0,22-19 0,-31 32 0,-1 0 0,1-1 0,-1 1 0,1-1 0,-1 1 0,1 0 0,-1-1 0,1 1 0,-1 0 0,1-1 0,-1 1 0,1 0 0,0 0 0,-1-1 0,1 1 0,-1 0 0,1 0 0,0 0 0,-1 0 0,1 0 0,0 0 0,-1 0 0,1 0 0,-1 0 0,1 1 0,0-1 0,0 0 0,0 1 0,-1 0 0,1 0 0,0-1 0,-1 1 0,0 0 0,1 0 0,-1 0 0,0 0 0,1 0 0,-1-1 0,0 1 0,0 0 0,0 0 0,1 0 0,-1 0 0,-1 1 0,-4 47 0,3-42 0,-65 591 0,65-553 0,-7 78 0,7-106 0,-1-1 0,-1 0 0,0 0 0,-1 0 0,-8 17 0,12-30 0,0 0 0,-1 0 0,1 0 0,-1 0 0,0-1 0,0 1 0,0 0 0,0-1 0,0 0 0,-1 1 0,1-1 0,-1 0 0,0 0 0,1 0 0,-1-1 0,0 1 0,0-1 0,0 1 0,0-1 0,0 0 0,0 0 0,-1 0 0,1-1 0,0 1 0,0-1 0,-1 0 0,1 0 0,0 0 0,0 0 0,-1 0 0,1-1 0,0 0 0,0 1 0,0-1 0,-1 0 0,1-1 0,-3-1 0,-5-2 0,0-1 0,0 0 0,1-1 0,0 0 0,1-1 0,-1 0 0,1 0 0,-14-18 0,13 13 0,0-1 0,1-1 0,1 0 0,0 0 0,1 0 0,0-1 0,1 0 0,1-1 0,1 1 0,0-1 0,2 0 0,-1 0 0,2 0 0,0 0 0,2 0 0,2-28 0,-1 31 0,1 0 0,0 0 0,1 0 0,1 1 0,0-1 0,1 1 0,0 0 0,1 1 0,0-1 0,1 1 0,0 1 0,1-1 0,1 2 0,0-1 0,0 1 0,1 1 0,0 0 0,0 0 0,1 1 0,15-8 0,-9 8 0,1 0 0,-1 1 0,1 1 0,1 1 0,-1 0 0,1 2 0,27-2 0,-31 4 0,1 0 0,-1 2 0,0 0 0,0 1 0,0 1 0,0 0 0,-1 1 0,1 0 0,23 11 0,-8 6-1365,-10-1-5461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02T06:05:17.8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88,'1'1,"-1"-1,0 1,1 0,-1 0,0-1,1 1,-1 0,1-1,-1 1,1-1,-1 1,1 0,0-1,-1 1,1-1,-1 0,1 1,0-1,0 1,-1-1,1 0,0 0,0 1,-1-1,1 0,0 0,0 0,1 0,25 2,-27-2,58-2,63-10,-24 1,518-32,-463 33,194 5,-55 3,-167-6,54-2,191 11,-362-1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33.894"/>
    </inkml:context>
    <inkml:brush xml:id="br0">
      <inkml:brushProperty name="width" value="0.05" units="cm"/>
      <inkml:brushProperty name="height" value="0.05" units="cm"/>
      <inkml:brushProperty name="color" value="#FF0066"/>
    </inkml:brush>
  </inkml:definitions>
  <inkml:trace contextRef="#ctx0" brushRef="#br0">0 53 24575,'44'-2'0,"74"-14"0,26-1 0,-124 17 122,28-1 50,-46 1-282,1-1-1,-1 1 1,1-1-1,-1 1 0,1-1 1,-1 0-1,0 0 0,1 0 1,-1 0-1,0 0 0,0 0 1,0-1-1,0 1 1,3-3-1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7.715"/>
    </inkml:context>
    <inkml:brush xml:id="br0">
      <inkml:brushProperty name="width" value="0.05" units="cm"/>
      <inkml:brushProperty name="height" value="0.05" units="cm"/>
      <inkml:brushProperty name="color" value="#F6630D"/>
    </inkml:brush>
  </inkml:definitions>
  <inkml:trace contextRef="#ctx0" brushRef="#br0">0 60 24575,'22'1'0,"30"5"0,4 1 0,517 8-1177,1-35-611,-306 9 1481,1200-30-567,-1111 32 777,-256 6-561,-23-1-2632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23.966"/>
    </inkml:context>
    <inkml:brush xml:id="br0">
      <inkml:brushProperty name="width" value="0.05" units="cm"/>
      <inkml:brushProperty name="height" value="0.05" units="cm"/>
      <inkml:brushProperty name="color" value="#FF0066"/>
    </inkml:brush>
  </inkml:definitions>
  <inkml:trace contextRef="#ctx0" brushRef="#br0">18 1 24575,'-3'0'0,"-1"6"0,0 5 0,1 3 0,1 3 0,1 1 0,0-3-8191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25.049"/>
    </inkml:context>
    <inkml:brush xml:id="br0">
      <inkml:brushProperty name="width" value="0.05" units="cm"/>
      <inkml:brushProperty name="height" value="0.05" units="cm"/>
      <inkml:brushProperty name="color" value="#FF0066"/>
    </inkml:brush>
  </inkml:definitions>
  <inkml:trace contextRef="#ctx0" brushRef="#br0">1 176 24575,'447'-18'0,"-2"-21"0,-74 6 0,-2-1 0,213-14 0,-340 45-1365,-234 3-5461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25.798"/>
    </inkml:context>
    <inkml:brush xml:id="br0">
      <inkml:brushProperty name="width" value="0.05" units="cm"/>
      <inkml:brushProperty name="height" value="0.05" units="cm"/>
      <inkml:brushProperty name="color" value="#FF0066"/>
    </inkml:brush>
  </inkml:definitions>
  <inkml:trace contextRef="#ctx0" brushRef="#br0">1 0 24575,'15'200'0,"-6"-116"0,4 32 0,5 0 0,60 205 0,-55-231 0,-4 1 0,11 136 0,-14-95 0,14 62 0,-12-87 0,10 202 0,-28-303 0,-1 44 0,2 0 0,2 0 0,15 71 0,-14-96 0,0 0 0,-2 1 0,-1 31 0,1 17 0,4-45-1365,-2-18-5461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28.339"/>
    </inkml:context>
    <inkml:brush xml:id="br0">
      <inkml:brushProperty name="width" value="0.05" units="cm"/>
      <inkml:brushProperty name="height" value="0.05" units="cm"/>
      <inkml:brushProperty name="color" value="#FF0066"/>
    </inkml:brush>
  </inkml:definitions>
  <inkml:trace contextRef="#ctx0" brushRef="#br0">1 610 24575,'247'1'0,"286"-2"0,10-29 0,-430 22 0,571-34 0,-294 24 0,7 1 0,22 0 0,-244 5 0,340-16 0,-465 26 0,572-23 0,-70-19 0,-57-3 0,-172 13 0,-99 24 0,-48 3 0,143-22 0,5 0 0,273-21 0,-446 36 0,154-4 0,178 10 0,-297 10 0,-101-2 0,408-10 0,95 1 0,-361 11 0,26-1 0,273-2 0,-229-17 0,63 0 0,-43 20 0,200-4 0,-462-1 0,-1-3 0,106-26 0,-134 28 0,1 0 0,0 1 0,0 2 0,42 3 0,49-2 0,-60-9 0,-38 6 0,41-3 0,-45 7 0,1 0 0,0 1 0,-1 1 0,1 1 0,19 6 0,-10-2 0,-12-5-151,0 0-1,0-1 0,0-1 0,0 0 1,0-1-1,0 0 0,0-1 1,21-5-1,-24 3-6674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59.878"/>
    </inkml:context>
    <inkml:brush xml:id="br0">
      <inkml:brushProperty name="width" value="0.05" units="cm"/>
      <inkml:brushProperty name="height" value="0.05" units="cm"/>
      <inkml:brushProperty name="color" value="#FF0066"/>
    </inkml:brush>
  </inkml:definitions>
  <inkml:trace contextRef="#ctx0" brushRef="#br0">70 2417 24575,'-1'0'0,"-1"0"0,1 0 0,0 0 0,-1 1 0,1-1 0,-1 1 0,1-1 0,0 1 0,-1-1 0,1 1 0,0-1 0,0 1 0,-1 0 0,1 0 0,0 0 0,0 0 0,0 0 0,0 0 0,0 0 0,0 0 0,1 0 0,-1 0 0,0 0 0,0 1 0,1-1 0,-1 0 0,1 1 0,-1-1 0,1 0 0,-1 2 0,-1 4 0,1 1 0,0-1 0,1 1 0,-1 9 0,1-13 0,-16-392 0,-1-11 0,27 187 0,45-260 0,-51 448 0,36-275 0,-25-1 0,-17 283 0,0 11 0,-1 9 0,2-3 0,1 1 0,0-1 0,0 1 0,-1-1 0,1 1 0,0-1 0,0 1 0,0-1 0,0 1 0,0-1 0,0 1 0,0-1 0,0 1 0,0-1 0,0 1 0,0-1 0,0 1 0,0-1 0,0 1 0,0-1 0,0 1 0,1-1 0,-1 1 0,0-1 0,0 1 0,1-1 0,-1 0 0,0 1 0,1-1 0,-1 1 0,1-1 0,0 1 0,1 0 0,-1 0 0,1-1 0,-1 1 0,1 0 0,-1-1 0,1 1 0,-1-1 0,1 0 0,2 1 0,43-3 0,-43 2 0,413-46-400,-58 5-209,1141-94-1370,-1378 123 1957,868-107-632,-762 72 3224,-224 47-2115,-6 2 39,-8 2-1714,-1 0-5606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0.214"/>
    </inkml:context>
    <inkml:brush xml:id="br0">
      <inkml:brushProperty name="width" value="0.05" units="cm"/>
      <inkml:brushProperty name="height" value="0.05" units="cm"/>
      <inkml:brushProperty name="color" value="#FF0066"/>
    </inkml:brush>
  </inkml:definitions>
  <inkml:trace contextRef="#ctx0" brushRef="#br0">45 27 24575,'-5'-2'0,"0"0"0,0 0 0,0-1 0,0 0 0,1 1 0,-1-2 0,-6-5 0,23 12 0,11 6 0,78 34 0,42 21 0,-118-51 0,-1 1 0,0 1 0,31 26 0,-50-38 0,-1 1 0,0 1 0,0-1 0,0 0 0,0 1 0,0 0 0,-1 0 0,0 0 0,0 0 0,0 1 0,-1-1 0,2 7 0,-3-7 0,0-1 0,-1 1 0,1-1 0,-1 1 0,0-1 0,-1 1 0,1-1 0,-1 0 0,0 1 0,0-1 0,0 1 0,-1-1 0,1 0 0,-1 0 0,0 0 0,-4 6 0,-8 12 0,-2-1 0,0 0 0,-31 30 0,-67 50 0,36-33 0,48-40-1365,6-6-5461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0.945"/>
    </inkml:context>
    <inkml:brush xml:id="br0">
      <inkml:brushProperty name="width" value="0.05" units="cm"/>
      <inkml:brushProperty name="height" value="0.05" units="cm"/>
      <inkml:brushProperty name="color" value="#FF0066"/>
    </inkml:brush>
  </inkml:definitions>
  <inkml:trace contextRef="#ctx0" brushRef="#br0">67 58 24575,'0'-58'0,"30"447"0,-25 2 0,-5-310 0,-16 429 0,4-373 0,-52 230 0,61-357 0,2-5 0,-1 1 0,1-1 0,0 0 0,0 1 0,1-1 0,0 8 0,0-12 0,0 0 0,0 1 0,1-1 0,-1 0 0,0 1 0,1-1 0,0 0 0,-1 0 0,1 0 0,0 1 0,-1-1 0,1 0 0,0 0 0,0 0 0,0 0 0,0 0 0,0 0 0,0-1 0,0 1 0,0 0 0,0 0 0,1-1 0,-1 1 0,0-1 0,0 1 0,1-1 0,-1 1 0,0-1 0,0 0 0,1 0 0,1 0 0,27 3 0,0-2 0,1-1 0,-1-2 0,33-5 0,-20 2 0,2223-180-6263,-1080 88 4921,-1132 93 1476,20-2 628,136-29-1,-203 33-569,1 0 0,0-1 0,13-6-1,-21 9-130,1 0 0,0-1 0,-1 1 0,1 0 0,-1-1-1,1 1 1,0 0 0,-1-1 0,1 1 0,-1-1 0,1 1 0,-1-1-1,1 1 1,-1-1 0,0 1 0,1-1 0,-1 1 0,1-1 0,-1 0-1,0 1 1,0-1 0,1 0 0,-1 1 0,0-1 0,0 0-1,0 1 1,0-1 0,0 0 0,0 1 0,0-1 0,0 0 0,0 1-1,0-2 1,-1 0-115,0 0 0,0 1 0,-1-1 1,1 1-1,0-1 0,-1 1 0,1-1 0,0 1 0,-4-2 0,-24-15-4486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1.540"/>
    </inkml:context>
    <inkml:brush xml:id="br0">
      <inkml:brushProperty name="width" value="0.05" units="cm"/>
      <inkml:brushProperty name="height" value="0.05" units="cm"/>
      <inkml:brushProperty name="color" value="#FF0066"/>
    </inkml:brush>
  </inkml:definitions>
  <inkml:trace contextRef="#ctx0" brushRef="#br0">102 357 24575,'-38'-32'0,"31"28"0,0-1 0,1 0 0,0-1 0,0 0 0,0 0 0,0 0 0,1 0 0,-7-12 0,12 17 0,-1 0 0,1 1 0,0-1 0,0 1 0,-1-1 0,1 0 0,0 1 0,0-1 0,0 0 0,0 1 0,0-1 0,0 0 0,0 1 0,0-1 0,0 0 0,0 1 0,0-1 0,1 0 0,-1 1 0,0-1 0,0 1 0,1-1 0,-1 0 0,0 1 0,1-1 0,-1 1 0,0-1 0,1 1 0,-1-1 0,1 1 0,-1-1 0,1 1 0,-1 0 0,1-1 0,-1 1 0,1 0 0,0-1 0,-1 1 0,1 0 0,-1-1 0,1 1 0,1 0 0,31-6 0,-30 6 0,276-4 0,-169 6 0,1166-28-2303,-1-48-1,-195-32 223,-1019 95 2370,-42 6 78,0 2 0,1 0 0,28 0 0,-47 2-279,0 1 0,0 0 0,0 1 0,0-1 1,0 0-1,0 0 0,0 0 0,0 0 0,0 1 0,0-1 0,0 1 0,0-1 0,0 0 0,0 1 0,0 0 0,-1-1 0,1 1 0,0-1 0,0 1 0,-1 0 1,1 0-1,0-1 0,-1 1 0,1 0 0,-1 0 0,1 0 0,-1 0 0,1 0 0,-1 0 0,0 0 0,1 0 0,-1 0 0,0 0 0,0 0 0,1 1 0,-1 4 122,-1 0-1,1-1 0,-1 1 0,0 0 1,-2 6-1,1-2-163,-63 470 252,37 3-137,32 159-161,0-503 0,-7 50-1365,-1-148-5461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2.126"/>
    </inkml:context>
    <inkml:brush xml:id="br0">
      <inkml:brushProperty name="width" value="0.05" units="cm"/>
      <inkml:brushProperty name="height" value="0.05" units="cm"/>
      <inkml:brushProperty name="color" value="#FF0066"/>
    </inkml:brush>
  </inkml:definitions>
  <inkml:trace contextRef="#ctx0" brushRef="#br0">196 213 24575,'3'-3'0,"-1"-1"0,0 1 0,0 0 0,-1-1 0,1 1 0,-1-1 0,1 1 0,-1-1 0,0 0 0,-1 1 0,1-1 0,-1 0 0,1 0 0,-1-6 0,0 7 0,0 0 0,0 0 0,-1 0 0,1 1 0,0-1 0,-1 0 0,0 0 0,1 1 0,-1-1 0,0 0 0,-1 1 0,1-1 0,0 1 0,-1-1 0,1 1 0,-1 0 0,0-1 0,0 1 0,0 0 0,-2-2 0,1 3 0,-1-1 0,1 1 0,0 0 0,-1 0 0,1 1 0,-1-1 0,1 1 0,-1-1 0,1 1 0,-1 0 0,1 1 0,-1-1 0,1 0 0,-1 1 0,1 0 0,-1 0 0,1 0 0,0 0 0,0 1 0,-1-1 0,1 1 0,-5 3 0,0 0 0,1 0 0,1 0 0,-1 1 0,1 0 0,0 0 0,0 0 0,1 1 0,-7 10 0,4-4 0,2 1 0,0 0 0,1 1 0,0-1 0,1 1 0,1 0 0,0 0 0,1 0 0,0 0 0,2 0 0,0 1 0,0-1 0,5 27 0,-4-38 0,0 0 0,0 0 0,0-1 0,1 1 0,-1 0 0,1-1 0,0 1 0,0-1 0,0 1 0,0-1 0,1 0 0,-1 0 0,1 0 0,0 0 0,0-1 0,0 1 0,0-1 0,5 3 0,-3-3 0,0 0 0,0 0 0,0 0 0,1-1 0,-1 0 0,0 0 0,1 0 0,0 0 0,-1-1 0,1 0 0,9-2 0,-1 0 0,0-1 0,0 0 0,-1-1 0,0-1 0,0 0 0,0-1 0,0-1 0,-1 1 0,18-14 0,-20 11 0,-1 1 0,1-2 0,-1 0 0,-1 0 0,0 0 0,0-1 0,-1 0 0,-1-1 0,0 1 0,0-1 0,-1-1 0,0 1 0,-1-1 0,-1 0 0,3-19 0,-5 24 0,0 0 0,-1 0 0,0 0 0,0 0 0,0-1 0,-1 1 0,-1 0 0,1 0 0,-1 1 0,-1-1 0,0 0 0,0 1 0,0-1 0,-1 1 0,0 0 0,0 0 0,0 1 0,-1-1 0,0 1 0,-1 0 0,1 0 0,-1 0 0,-1 1 0,1 0 0,0 0 0,-10-4 0,8 5 0,0 0 0,-1 1 0,1 0 0,-1 0 0,1 1 0,-1 0 0,0 1 0,0 0 0,1 0 0,-17 1 0,21 0 0,0 0 0,0 1 0,0-1 0,0 1 0,0 0 0,0 0 0,1 0 0,-1 1 0,0-1 0,1 1 0,-1 0 0,1 0 0,0 0 0,-1 0 0,1 1 0,0-1 0,0 1 0,1 0 0,-1 0 0,1 0 0,-1 0 0,1 0 0,0 1 0,0-1 0,0 1 0,-1 4 0,2-6-80,1 1 0,-1-1-1,1 0 1,0 0 0,-1 1-1,1-1 1,0 0 0,1 1-1,-1-1 1,0 0 0,1 0 0,-1 1-1,1-1 1,0 0 0,-1 0-1,3 4 1,9 12-6746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2.382"/>
    </inkml:context>
    <inkml:brush xml:id="br0">
      <inkml:brushProperty name="width" value="0.05" units="cm"/>
      <inkml:brushProperty name="height" value="0.05" units="cm"/>
      <inkml:brushProperty name="color" value="#FF0066"/>
    </inkml:brush>
  </inkml:definitions>
  <inkml:trace contextRef="#ctx0" brushRef="#br0">9 0 24575,'0'0'0,"-1"0"0,1 0 0,-1 1 0,1-1 0,0 0 0,-1 0 0,1 0 0,-1 0 0,1 0 0,0 1 0,-1-1 0,1 0 0,0 0 0,0 1 0,-1-1 0,1 0 0,0 0 0,-1 1 0,1-1 0,0 0 0,0 1 0,0-1 0,-1 0 0,1 1 0,0-1 0,0 1 0,0-1 0,0 0 0,0 1 0,0-1 0,0 1 0,0-1 0,0 0 0,0 1 0,0-1 0,0 1 0,0-1 0,0 0 0,0 1 0,0-1 0,0 1 0,0-1 0,0 0 0,1 1 0,-1-1 0,0 0 0,0 1 0,0-1 0,1 1 0,11 21 0,-11-20 0,240 369 0,-230-358-1365,-2-4-5461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8.526"/>
    </inkml:context>
    <inkml:brush xml:id="br0">
      <inkml:brushProperty name="width" value="0.05" units="cm"/>
      <inkml:brushProperty name="height" value="0.05" units="cm"/>
      <inkml:brushProperty name="color" value="#F6630D"/>
    </inkml:brush>
  </inkml:definitions>
  <inkml:trace contextRef="#ctx0" brushRef="#br0">1 158 24575,'412'-21'24,"-237"8"-295,1510-43-3323,-343 18 1651,-1302 37 1904,204-20 1557,-234 17 999,-24 1-1376,-28 2-576,37 2-557,-1-1 0,0 1 0,1 0 0,-1 1 0,0-1 0,1 1-1,-1 0 1,1 0 0,0 1 0,0-1 0,0 1 0,-5 4 0,7-4-9,-1 0-1,1 0 1,0 1 0,0-1-1,0 1 1,1 0 0,-1-1 0,1 1-1,0 0 1,0 1 0,0-1-1,1 0 1,0 0 0,-1 1 0,0 8-1,-2 42 2,3-1 0,9 97 0,-4-98 0,-2-30 0,26 578 0,-40-286 0,9-218 0,-4 34 0,7-128-76,0 0 1,-1 1-1,1-1 0,-1 0 0,1 0 0,-1 0 0,0 0 0,0-1 1,0 1-1,0 0 0,-1 0 0,1-1 0,-1 1 0,0 0 1,0-1-1,0 0 0,-4 4 0,-7 2-6750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2.654"/>
    </inkml:context>
    <inkml:brush xml:id="br0">
      <inkml:brushProperty name="width" value="0.05" units="cm"/>
      <inkml:brushProperty name="height" value="0.05" units="cm"/>
      <inkml:brushProperty name="color" value="#FF0066"/>
    </inkml:brush>
  </inkml:definitions>
  <inkml:trace contextRef="#ctx0" brushRef="#br0">0 45 24575,'0'-34'0,"0"23"0,0 25 0,5 77 0,21 120 0,-7-74 0,-17-119 77,-1-1-437,1 1-1,1-1 1,9 29-1,-6-33-6465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2.943"/>
    </inkml:context>
    <inkml:brush xml:id="br0">
      <inkml:brushProperty name="width" value="0.05" units="cm"/>
      <inkml:brushProperty name="height" value="0.05" units="cm"/>
      <inkml:brushProperty name="color" value="#FF0066"/>
    </inkml:brush>
  </inkml:definitions>
  <inkml:trace contextRef="#ctx0" brushRef="#br0">6 6 24575,'-1'-6'0,"-1"7"0,-1 13 0,30 121 0,11 72 0,-34-173 0,-1-7 0,6 27 0,-7-48 0,0 1 0,0 0 0,0-1 0,1 0 0,0 1 0,0-1 0,0 0 0,1-1 0,5 8 0,-7-11 17,0 0 0,1 0 0,-1 0 1,0-1-1,1 1 0,-1 0 0,1-1 0,-1 0 0,1 0 0,0 0 0,0 0 0,0 0 0,-1 0 0,1-1 0,0 1 0,0-1 0,0 0 0,0 0 1,4 0-1,2-1-359,0 0 1,0-1 0,0-1-1,15-5 1,4-3-6485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3.105"/>
    </inkml:context>
    <inkml:brush xml:id="br0">
      <inkml:brushProperty name="width" value="0.05" units="cm"/>
      <inkml:brushProperty name="height" value="0.05" units="cm"/>
      <inkml:brushProperty name="color" value="#FF0066"/>
    </inkml:brush>
  </inkml:definitions>
  <inkml:trace contextRef="#ctx0" brushRef="#br0">47 8 24575,'-6'0'0,"-5"3"0,-3 1 0,3 0 0,7-1 0,10 0 0,12-2 0,13 0 0,12-4 0,9-1 0,3-3 0,2 0 0,-9 1-8191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4.244"/>
    </inkml:context>
    <inkml:brush xml:id="br0">
      <inkml:brushProperty name="width" value="0.05" units="cm"/>
      <inkml:brushProperty name="height" value="0.05" units="cm"/>
      <inkml:brushProperty name="color" value="#FF0066"/>
    </inkml:brush>
  </inkml:definitions>
  <inkml:trace contextRef="#ctx0" brushRef="#br0">0 23 24575,'0'0'0,"0"1"0,1-1 0,-1 1 0,0-1 0,0 1 0,0-1 0,1 1 0,-1-1 0,0 1 0,0-1 0,1 0 0,-1 1 0,0-1 0,1 1 0,-1-1 0,1 0 0,-1 1 0,0-1 0,1 0 0,-1 0 0,1 1 0,-1-1 0,1 0 0,-1 0 0,1 1 0,-1-1 0,2 0 0,17 3 0,-16-3 0,224 6 0,-142-7 0,1181 0-851,-1238 2 851,-18 0 0,1-1 0,-1 0 0,1 0 0,-1-1 0,0-1 0,1 0 0,15-5 0,-26 7 20,1 0 0,-1 0-1,0 0 1,1 0 0,-1 0-1,1 0 1,-1 0 0,0 0-1,1-1 1,-1 1 0,1 0-1,-1 0 1,0-1 0,1 1-1,-1 0 1,0 0 0,1-1-1,-1 1 1,0 0-1,0-1 1,1 1 0,-1 0-1,0-1 1,0 1 0,0 0-1,0-1 1,1 1 0,-1-1-1,0 1 1,0 0 0,0-1-1,0 1 1,0-1 0,0 1-1,0 0 1,0-1 0,0 1-1,0-1 1,-12-10-1301,-1 4-5545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4.655"/>
    </inkml:context>
    <inkml:brush xml:id="br0">
      <inkml:brushProperty name="width" value="0.05" units="cm"/>
      <inkml:brushProperty name="height" value="0.05" units="cm"/>
      <inkml:brushProperty name="color" value="#FF0066"/>
    </inkml:brush>
  </inkml:definitions>
  <inkml:trace contextRef="#ctx0" brushRef="#br0">136 19 24575,'-4'-3'0,"0"1"0,0 0 0,-1 1 0,1-1 0,0 1 0,-1 0 0,0 0 0,1 0 0,-1 0 0,0 1 0,-8 0 0,1 0 0,1-2 0,7 2 0,0-1 0,0 1 0,0 0 0,1 0 0,-1 0 0,0 0 0,0 1 0,0-1 0,-6 3 0,9-3 0,1 0 0,0 0 0,-1 0 0,1 1 0,0-1 0,0 0 0,-1 0 0,1 1 0,0-1 0,0 0 0,-1 0 0,1 1 0,0-1 0,0 0 0,0 1 0,-1-1 0,1 0 0,0 1 0,0-1 0,0 0 0,0 1 0,0-1 0,0 0 0,0 1 0,0-1 0,-1 0 0,1 1 0,1-1 0,-1 0 0,0 1 0,0-1 0,0 0 0,0 1 0,0-1 0,0 1 0,0-1 0,0 0 0,1 1 0,-1-1 0,0 0 0,0 0 0,0 1 0,1-1 0,-1 0 0,0 0 0,0 1 0,1-1 0,-1 0 0,0 0 0,0 1 0,1-1 0,17 13 0,22 7 0,0-2 0,2-2 0,82 20 0,-51-16 0,305 108 0,-369-125 0,28 15 0,-35-17 0,0 0 0,1 1 0,-1-1 0,0 1 0,0 0 0,0 0 0,0 0 0,0 0 0,-1 0 0,1 0 0,-1 0 0,2 3 0,-3-4 0,1 1 0,-1-1 0,0 0 0,0 0 0,0 0 0,0 0 0,0 0 0,0 1 0,0-1 0,0 0 0,-1 0 0,1 0 0,0 0 0,-1 0 0,1 0 0,-1 0 0,1 0 0,-1 0 0,0 0 0,1 0 0,-1 0 0,0 0 0,1 0 0,-1 0 0,0 0 0,0-1 0,0 1 0,0 0 0,0-1 0,0 1 0,-1 0 0,-39 19 0,35-18 0,-126 46 0,64-24 0,-73 36 0,105-38 342,34-21-456,0 1 0,1-1 0,-1 1 0,0 0 1,1-1-1,-1 1 0,1 0 0,-1 0 1,1 0-1,0 0 0,0 0 0,0 1 1,0-1-1,-1 4 0,2 3-6712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5.254"/>
    </inkml:context>
    <inkml:brush xml:id="br0">
      <inkml:brushProperty name="width" value="0.05" units="cm"/>
      <inkml:brushProperty name="height" value="0.05" units="cm"/>
      <inkml:brushProperty name="color" value="#FF0066"/>
    </inkml:brush>
  </inkml:definitions>
  <inkml:trace contextRef="#ctx0" brushRef="#br0">0 29 24575,'0'-1'0,"1"-20"0,1 14 0,2 14 0,0 8 0,-1 0 0,-1-1 0,-1 1 0,1 21 0,0 4 0,30 1087 0,-64-731 0,31-385 0,-1-5 0,2 1 0,-1-1 0,1 0 0,-1 0 0,3 10 0,-2-15 0,0 1 0,0-1 0,1 0 0,-1 0 0,1 0 0,-1 1 0,1-1 0,-1 0 0,1 0 0,0 0 0,0 0 0,-1 0 0,1 0 0,0 0 0,0 0 0,0-1 0,0 1 0,0 0 0,0 0 0,0-1 0,0 1 0,1-1 0,-1 1 0,0-1 0,0 1 0,0-1 0,1 0 0,-1 1 0,0-1 0,0 0 0,1 0 0,1 0 0,20-1 0,1-1 0,-1-1 0,39-10 0,-6 2 0,498-53-1393,7 44 0,488 25 1371,-442 4-537,-568-9 710,-25-3 437,-14 3-605,0-1 0,0 1 1,0 0-1,0 0 0,0 0 1,1-1-1,-1 1 0,0 0 0,0 0 1,0 0-1,0-1 0,0 1 0,-1 0 1,1 0-1,0-1 0,0 1 0,0 0 1,0 0-1,0 0 0,0-1 0,0 1 1,0 0-1,0 0 0,0 0 0,-1-1 1,1 1-1,0 0 0,0 0 1,0 0-1,0 0 0,-1 0 0,1-1 1,0 1-1,0 0 0,0 0 0,0 0 1,-1 0-1,1 0 0,0 0 0,0 0 1,-1 0-1,1 0 0,0 0 0,0 0 1,0 0-1,-1 0 0,-15-8-4759</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6.023"/>
    </inkml:context>
    <inkml:brush xml:id="br0">
      <inkml:brushProperty name="width" value="0.05" units="cm"/>
      <inkml:brushProperty name="height" value="0.05" units="cm"/>
      <inkml:brushProperty name="color" value="#FF0066"/>
    </inkml:brush>
  </inkml:definitions>
  <inkml:trace contextRef="#ctx0" brushRef="#br0">71 276 24575,'-32'-10'0,"28"9"0,0 1 0,1-1 0,-1 0 0,0-1 0,1 1 0,-1 0 0,1-1 0,-5-2 0,8 4 0,0-1 0,0 1 0,0 0 0,0 0 0,0 0 0,0 0 0,0 0 0,-1 0 0,1 0 0,0 0 0,0 0 0,0 0 0,0-1 0,0 1 0,0 0 0,0 0 0,0 0 0,0 0 0,0 0 0,0 0 0,0 0 0,0-1 0,0 1 0,0 0 0,0 0 0,0 0 0,0 0 0,0 0 0,0 0 0,0-1 0,0 1 0,0 0 0,0 0 0,0 0 0,0 0 0,0 0 0,0 0 0,0 0 0,0-1 0,0 1 0,0 0 0,1 0 0,-1 0 0,0 0 0,0 0 0,0 0 0,0 0 0,0 0 0,0 0 0,0 0 0,0 0 0,1-1 0,-1 1 0,11-4 0,14-1 0,295-19 2,-208 19-177,859-43-1241,1485-93-3631,-2271 123 7278,-182 17-2029,-1 1 0,1 0 0,-1 0 1,1 0-1,-1 0 0,1 0 0,-1 1 1,1-1-1,-1 1 0,0 0 0,5 1 1,-6-1-131,0 0 0,0 0 0,0 0 1,0 0-1,0 0 0,0 0 0,-1 0 1,1 0-1,0 0 0,-1 1 0,1-1 0,0 0 1,-1 0-1,1 1 0,-1-1 0,0 1 1,0-1-1,1 0 0,-1 1 0,0 1 1,94 1183 388,-76-930-461,24 230 0,-36-451 0,-3-22 0,-1 0 0,1 18 0,-3-30 0,-1-1 0,1 0 0,0 0 0,0 1 0,0-1 0,0 0 0,0 0 0,0 1 0,0-1 0,-1 0 0,1 0 0,0 1 0,0-1 0,0 0 0,0 0 0,-1 0 0,1 0 0,0 1 0,0-1 0,-1 0 0,1 0 0,0 0 0,0 0 0,-1 0 0,1 0 0,0 0 0,0 0 0,-1 0 0,1 0 0,0 0 0,0 0 0,-1 0 0,1 0 0,0 0 0,0 0 0,-1 0 0,1 0 0,0 0 0,0 0 0,-1 0 0,1 0 0,-17-5 0,12 3 0,-47-11 0,-100-13 0,-57 8 0,204 18 0,-598-12-1974,455 15-4243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6.663"/>
    </inkml:context>
    <inkml:brush xml:id="br0">
      <inkml:brushProperty name="width" value="0.05" units="cm"/>
      <inkml:brushProperty name="height" value="0.05" units="cm"/>
      <inkml:brushProperty name="color" value="#FF0066"/>
    </inkml:brush>
  </inkml:definitions>
  <inkml:trace contextRef="#ctx0" brushRef="#br0">25 301 24575,'0'0'0,"0"0"0,0 0 0,0 0 0,0 1 0,0-1 0,0 0 0,1 0 0,-1 0 0,0 0 0,0 0 0,0 1 0,1-1 0,-1 0 0,0 0 0,0 0 0,0 0 0,1 0 0,-1 0 0,0 0 0,0 0 0,0 0 0,1 0 0,-1 0 0,0 0 0,0 0 0,0 0 0,1 0 0,-1 0 0,0 0 0,0 0 0,0 0 0,1 0 0,-1 0 0,0 0 0,0-1 0,0 1 0,1 0 0,-1 0 0,0 0 0,0 0 0,0 0 0,0 0 0,1-1 0,-1 1 0,0 0 0,0 0 0,0 0 0,0 0 0,0-1 0,0 1 0,0 0 0,0 0 0,1 0 0,-1-1 0,0 1 0,0 0 0,0 0 0,0-1 0,0 1 0,0 0 0,0 0 0,0-1 0,11 17 0,-5 5 0,0 1 0,-1-1 0,-1 1 0,1 35 0,1 1 0,2-3 0,16 108 0,-16-139 0,-2-19 0,-3-16 0,-4-6 0,0-1 0,-1 0 0,-1 1 0,-6-23 0,1 7 0,-42-175 0,9 44 0,38 151 0,0 0 0,1 0 0,1 0 0,0 0 0,0-1 0,2 1 0,2-21 0,-2 29 0,0 0 0,1 0 0,-1 1 0,1-1 0,0 0 0,0 0 0,1 1 0,0-1 0,0 1 0,0 0 0,0 0 0,0 0 0,1 0 0,0 1 0,0-1 0,0 1 0,0 0 0,0 0 0,0 0 0,1 1 0,0 0 0,5-3 0,4 1 0,1 0 0,0 1 0,0 0 0,0 1 0,1 1 0,-1 0 0,0 2 0,1-1 0,-1 2 0,0 0 0,0 0 0,0 2 0,0 0 0,-1 1 0,26 11 0,-35-14 0,-1 1 0,0-1 0,0 1 0,0 0 0,0 0 0,0 0 0,0 1 0,-1-1 0,0 1 0,4 5 0,-6-7 0,1 0 0,-1 1 0,0-1 0,0 0 0,0 1 0,-1 0 0,1-1 0,0 1 0,-1-1 0,0 1 0,0 0 0,0-1 0,0 1 0,0-1 0,0 1 0,-1 0 0,1-1 0,-1 1 0,1-1 0,-3 5 0,-2 3 34,-1 0 1,1 0-1,-2-1 0,1 0 0,-1 0 0,-1-1 0,0 0 0,0 0 0,-14 10 1,-6 2-889,-54 30 1,49-32-5973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6.993"/>
    </inkml:context>
    <inkml:brush xml:id="br0">
      <inkml:brushProperty name="width" value="0.05" units="cm"/>
      <inkml:brushProperty name="height" value="0.05" units="cm"/>
      <inkml:brushProperty name="color" value="#FF0066"/>
    </inkml:brush>
  </inkml:definitions>
  <inkml:trace contextRef="#ctx0" brushRef="#br0">1 8 24575,'1'-1'0,"0"0"0,0 1 0,0-1 0,0 0 0,0 1 0,1-1 0,-1 1 0,0-1 0,0 1 0,1-1 0,-1 1 0,0 0 0,0 0 0,1 0 0,-1-1 0,0 1 0,1 0 0,-1 1 0,0-1 0,1 0 0,-1 0 0,0 1 0,0-1 0,1 0 0,-1 1 0,0-1 0,0 1 0,0 0 0,1-1 0,-1 1 0,0 0 0,0 0 0,0 0 0,0 0 0,1 1 0,6 5 0,-1 0 0,0 1 0,9 11 0,-12-14 0,7 10 0,0 1 0,-1 0 0,-1 1 0,-1-1 0,0 2 0,-1-1 0,-1 1 0,0 0 0,-2 1 0,0-1 0,-1 1 0,-1-1 0,0 1 0,-3 30 0,-5-25 0,1-18 0,0-17 0,4 3 0,0-1 0,1 1 0,0-1 0,0 0 0,1 1 0,0-1 0,0 1 0,4-12 0,25-67 0,-28 80 0,5-9 114,-1 1 0,11-17 0,-15 28-257,1-1 1,0 1 0,0 0 0,0 1-1,1-1 1,-1 0 0,1 1 0,0 0 0,0 0-1,0 0 1,8-4 0,3 1-6684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7.335"/>
    </inkml:context>
    <inkml:brush xml:id="br0">
      <inkml:brushProperty name="width" value="0.05" units="cm"/>
      <inkml:brushProperty name="height" value="0.05" units="cm"/>
      <inkml:brushProperty name="color" value="#FF0066"/>
    </inkml:brush>
  </inkml:definitions>
  <inkml:trace contextRef="#ctx0" brushRef="#br0">57 101 24575,'2'0'0,"0"0"0,1-1 0,-1 1 0,1-1 0,-1 0 0,0 0 0,0 0 0,1 0 0,-1 0 0,0 0 0,0 0 0,0-1 0,0 1 0,0-1 0,-1 0 0,1 1 0,0-1 0,-1 0 0,1 0 0,-1 0 0,0 0 0,1 0 0,-1 0 0,0 0 0,0-1 0,-1 1 0,1 0 0,0-1 0,-1 1 0,1-1 0,-1 1 0,0 0 0,0-1 0,0 1 0,0-1 0,0 1 0,-1 0 0,1-1 0,-1 1 0,1-1 0,-1 1 0,0 0 0,0 0 0,0-1 0,0 1 0,0 0 0,-1 0 0,1 0 0,-1 0 0,1 0 0,-3-1 0,3 2 0,0 1 0,0-1 0,0 1 0,0-1 0,0 1 0,0 0 0,0-1 0,0 1 0,-1 0 0,1 0 0,0 0 0,0 0 0,0 0 0,0 0 0,-1 0 0,1 0 0,0 1 0,0-1 0,0 0 0,0 1 0,0-1 0,0 1 0,0-1 0,0 1 0,0-1 0,0 1 0,0 0 0,0 0 0,0-1 0,0 1 0,0 0 0,1 0 0,-1 0 0,0 0 0,1 0 0,-2 1 0,-2 5 0,-1 0 0,1 0 0,-6 13 0,4-4 0,1-1 0,0 1 0,1 0 0,1 1 0,0-1 0,2 1 0,-1-1 0,2 1 0,1 0 0,4 32 0,-5-46 0,1-1 0,0 1 0,-1 0 0,1-1 0,0 1 0,1 0 0,-1-1 0,0 1 0,1-1 0,-1 0 0,1 1 0,0-1 0,0 0 0,0 0 0,0 0 0,0 0 0,0 0 0,1-1 0,-1 1 0,0-1 0,1 0 0,3 2 0,-4-3 0,0 1 0,0-1 0,1 0 0,-1 0 0,0 0 0,1 0 0,-1 0 0,0-1 0,1 1 0,-1-1 0,0 1 0,0-1 0,1 0 0,-1 0 0,0 0 0,0 0 0,0 0 0,0-1 0,0 1 0,0 0 0,-1-1 0,1 0 0,0 1 0,-1-1 0,1 0 0,-1 0 0,2-2 0,4-8 34,0 1 1,0-1-1,-1 0 0,-1 0 0,0 0 0,-1-1 0,0 0 0,-1 0 0,2-16 1,-4 21-136,0 1 1,-1-1-1,1 0 1,-2 0 0,1 0-1,-1 0 1,0 0-1,-1 1 1,0-1 0,0 0-1,0 1 1,-1-1 0,-1 1-1,1 0 1,-1 0-1,-8-11 1,0 5-6726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9.509"/>
    </inkml:context>
    <inkml:brush xml:id="br0">
      <inkml:brushProperty name="width" value="0.05" units="cm"/>
      <inkml:brushProperty name="height" value="0.05" units="cm"/>
      <inkml:brushProperty name="color" value="#F6630D"/>
    </inkml:brush>
  </inkml:definitions>
  <inkml:trace contextRef="#ctx0" brushRef="#br0">36 0 24575,'0'3'0,"0"4"0,-3 4 0,-1 3 0,0 1 0,-2 5 0,0 2 0,1 3 0,2 3 0,0 0 0,2-2 0,0-2 0,1-3 0,0-2 0,1-3-8191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07.820"/>
    </inkml:context>
    <inkml:brush xml:id="br0">
      <inkml:brushProperty name="width" value="0.05" units="cm"/>
      <inkml:brushProperty name="height" value="0.05" units="cm"/>
      <inkml:brushProperty name="color" value="#FF0066"/>
    </inkml:brush>
  </inkml:definitions>
  <inkml:trace contextRef="#ctx0" brushRef="#br0">127 446 24575,'0'-8'0,"0"-1"0,-1 0 0,0 0 0,-3-12 0,3 19 0,0-1 0,1 1 0,-1-1 0,0 1 0,-1 0 0,1-1 0,0 1 0,-1 0 0,1 0 0,-1 0 0,1 0 0,-1 0 0,0 0 0,0 1 0,0-1 0,0 1 0,0-1 0,0 1 0,-5-2 0,6 2 0,-1 1 0,1 0 0,0 0 0,-1 0 0,1 0 0,0 0 0,-1 0 0,1 0 0,0 0 0,-1 0 0,1 1 0,0-1 0,-1 1 0,1-1 0,0 1 0,0-1 0,-1 1 0,1 0 0,0-1 0,0 1 0,0 0 0,0 0 0,0 0 0,0 0 0,0 0 0,0 0 0,1 0 0,-1 0 0,-1 2 0,-3 5 0,1-1 0,0 1 0,-4 11 0,8-17 0,-7 15 0,2 1 0,0-1 0,2 1 0,-3 21 0,5-28 0,0 0 0,1 0 0,0 0 0,1 0 0,0 0 0,1 0 0,0 0 0,4 12 0,-5-20 0,-1-1 0,1 0 0,0 0 0,0 0 0,0 0 0,0 0 0,0 0 0,0 0 0,0-1 0,1 1 0,-1 0 0,1-1 0,-1 1 0,1-1 0,0 1 0,-1-1 0,1 0 0,0 0 0,0 0 0,0 0 0,0 0 0,0 0 0,0 0 0,0-1 0,0 1 0,1-1 0,-1 1 0,0-1 0,0 0 0,0 0 0,1 0 0,-1 0 0,0 0 0,0 0 0,0-1 0,0 1 0,1-1 0,-1 0 0,0 1 0,3-3 0,5-2 0,0-1 0,0 0 0,-1 0 0,0-1 0,0 0 0,13-14 0,-6 4 0,0-1 0,-2-1 0,0 0 0,-1-1 0,0 0 0,-2-1 0,-1 0 0,0-1 0,-2 0 0,0-1 0,5-29 0,-10 35 0,0-1 0,-1 1 0,-1 0 0,-1 0 0,0-1 0,-1 1 0,-1 0 0,-1 0 0,-1 0 0,0 0 0,-1 0 0,0 1 0,-1 0 0,-1 0 0,-1 1 0,-11-17 0,17 29 0,1 1 0,-1-1 0,0 1 0,0 0 0,0 0 0,0 0 0,0 0 0,0 0 0,-1 0 0,1 1 0,-1-1 0,-4-2 0,7 4 0,-1 0 0,0 0 0,1 0 0,-1 0 0,0 0 0,1 0 0,-1 0 0,0 0 0,1 0 0,-1 0 0,0 0 0,0 0 0,1 0 0,-1 1 0,1-1 0,-1 0 0,0 0 0,1 1 0,-1-1 0,0 0 0,0 1 0,0 1 0,0-1 0,0 0 0,0 1 0,0-1 0,0 0 0,0 1 0,1 0 0,-1-1 0,0 1 0,1-1 0,-1 1 0,0 2 0,-1 8 0,0 2 0,1-1 0,1 0 0,0 0 0,0 0 0,5 25 0,22 79 0,-24-109 0,26 87 0,4-1 0,62 123 0,-84-195-1365,-4-4-5461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10.947"/>
    </inkml:context>
    <inkml:brush xml:id="br0">
      <inkml:brushProperty name="width" value="0.05" units="cm"/>
      <inkml:brushProperty name="height" value="0.05" units="cm"/>
      <inkml:brushProperty name="color" value="#FF0066"/>
    </inkml:brush>
  </inkml:definitions>
  <inkml:trace contextRef="#ctx0" brushRef="#br0">85 1 24575,'1'6'0,"1"-1"0,-1 1 0,1-1 0,-1 1 0,2-1 0,-1 0 0,5 8 0,4 11 0,-4-5 0,-2 1 0,0 1 0,-1-1 0,-1 0 0,-1 1 0,-1 0 0,-1 0 0,-1-1 0,-6 41 0,-7 6 0,-38 109 0,0 1 0,47-152 0,1 0 0,0-1 0,2 1 0,1 0 0,5 48 0,-2-58 0,0 0 0,1-1 0,1 1 0,1-1 0,0 0 0,1 0 0,0 0 0,1-1 0,1 0 0,0 0 0,11 13 0,-3-9 0,0 0 0,1-1 0,34 25 0,64 32 0,-76-50 0,-2 1 0,60 49 0,-91-67 0,1 1 0,-1-1 0,0 1 0,-1 1 0,1-1 0,-1 1 0,-1-1 0,6 13 0,-8-16 0,-1 1 0,0 0 0,1 0 0,-1 0 0,-1 1 0,1-1 0,-1 0 0,0 0 0,0 0 0,-1 0 0,1 1 0,-1-1 0,0 0 0,0 0 0,-1 0 0,-2 5 0,-3 6 0,-1-1 0,-1-1 0,0 1 0,-13 15 0,-51 52 0,37-43 0,15-15 0,-27 29 0,-47 68 0,83-103 0,0 1 0,2-1 0,0 2 0,1-1 0,1 1 0,0 1 0,2 0 0,-5 28 0,9-38 0,2 0 0,-1 0 0,1 1 0,1-1 0,0 0 0,1 0 0,0 0 0,1 0 0,0 0 0,0 0 0,1-1 0,10 19 0,4 2 0,2-1 0,40 46 0,12 18 0,-64-81 0,1 1 0,-2 0 0,0 0 0,0 1 0,4 17 0,-6-12 0,-2 1 0,0 0 0,-2 0 0,-1 26 0,1-17 0,3 31 0,-3-52 0,1 1 0,0-1 0,0 0 0,1 0 0,1 1 0,0-2 0,6 12 0,-7-15-136,0 0-1,0-1 1,1 0-1,0 0 1,-1 0-1,1 0 1,1-1-1,-1 1 0,7 3 1,15 7-6690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12.193"/>
    </inkml:context>
    <inkml:brush xml:id="br0">
      <inkml:brushProperty name="width" value="0.05" units="cm"/>
      <inkml:brushProperty name="height" value="0.05" units="cm"/>
      <inkml:brushProperty name="color" value="#FF0066"/>
    </inkml:brush>
  </inkml:definitions>
  <inkml:trace contextRef="#ctx0" brushRef="#br0">1 33 24575,'11'-5'0,"0"0"0,0 0 0,1 1 0,0 1 0,0 0 0,0 0 0,0 1 0,0 1 0,1 0 0,-1 1 0,0 0 0,0 1 0,1 0 0,17 4 0,-13 0 0,-1 1 0,0 0 0,0 1 0,0 0 0,-1 1 0,0 1 0,0 1 0,-1 0 0,22 21 0,-17-13 0,-2 0 0,0 2 0,0 0 0,-2 1 0,-1 1 0,-1 0 0,14 29 0,-15-21 0,-1 0 0,-1 0 0,-2 1 0,-1 1 0,4 40 0,-7-19 0,-3-1 0,-2 0 0,-3 0 0,-2 0 0,-2 0 0,-2-1 0,-19 55 0,-1-9 0,-36 125 0,54-170 0,2 0 0,-5 71 0,14-92 0,2 0 0,1 0 0,1 0 0,2 0 0,1-1 0,1 0 0,2 0 0,23 55 0,-3-27 0,2-1 0,2-1 0,50 61 0,-66-94 0,-1 0 0,0 0 0,-2 2 0,13 29 0,-24-46 0,0 0 0,0 1 0,-1 0 0,0-1 0,-1 1 0,0 0 0,0 0 0,-1-1 0,0 1 0,0 0 0,-1 0 0,0 0 0,-1-1 0,0 1 0,0 0 0,-1-1 0,-5 11 0,-8 12 0,-2-1 0,-25 32 0,23-33 0,0 0 0,-19 39 0,34-56 0,1-1 0,0 1 0,0 0 0,1 0 0,1 0 0,0 0 0,0 1 0,1 18 0,2-11 0,1 0 0,1 0 0,1 0 0,9 28 0,73 180 0,-55-155 0,-4 1 0,29 119 0,-54-178 0,0 0 0,0 0 0,-1 0 0,-1 0 0,-1 0 0,0 0 0,-1 0 0,0 0 0,-7 22 0,5-26 0,-1 1 0,0-1 0,0-1 0,-1 1 0,0-1 0,-1 0 0,-1 0 0,1-1 0,-1 0 0,-1 0 0,1-1 0,-15 10 0,-37 20-1365,0-8-5461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30.827"/>
    </inkml:context>
    <inkml:brush xml:id="br0">
      <inkml:brushProperty name="width" value="0.05" units="cm"/>
      <inkml:brushProperty name="height" value="0.05" units="cm"/>
      <inkml:brushProperty name="color" value="#5B2D90"/>
    </inkml:brush>
  </inkml:definitions>
  <inkml:trace contextRef="#ctx0" brushRef="#br0">1 70 24575,'278'-21'0,"-146"8"0,35 3 290,109-13-1945,-265 21-5171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41.106"/>
    </inkml:context>
    <inkml:brush xml:id="br0">
      <inkml:brushProperty name="width" value="0.05" units="cm"/>
      <inkml:brushProperty name="height" value="0.05" units="cm"/>
      <inkml:brushProperty name="color" value="#5B2D90"/>
    </inkml:brush>
  </inkml:definitions>
  <inkml:trace contextRef="#ctx0" brushRef="#br0">646 37 24575,'0'-1'0,"0"1"0,0-1 0,0 0 0,-1 1 0,1-1 0,0 0 0,-1 1 0,1-1 0,-1 0 0,1 1 0,0-1 0,-1 1 0,1-1 0,-1 1 0,0-1 0,1 1 0,-1-1 0,1 1 0,-1 0 0,0-1 0,1 1 0,-1 0 0,0 0 0,1-1 0,-1 1 0,0 0 0,-1 0 0,-25-4 0,19 3 0,-124-11-41,-197 6 1,195 7-1244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44.121"/>
    </inkml:context>
    <inkml:brush xml:id="br0">
      <inkml:brushProperty name="width" value="0.05" units="cm"/>
      <inkml:brushProperty name="height" value="0.05" units="cm"/>
      <inkml:brushProperty name="color" value="#5B2D90"/>
    </inkml:brush>
  </inkml:definitions>
  <inkml:trace contextRef="#ctx0" brushRef="#br0">26114 1 24472,'-26114'2783'0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49.455"/>
    </inkml:context>
    <inkml:brush xml:id="br0">
      <inkml:brushProperty name="width" value="0.05" units="cm"/>
      <inkml:brushProperty name="height" value="0.05" units="cm"/>
      <inkml:brushProperty name="color" value="#5B2D90"/>
    </inkml:brush>
  </inkml:definitions>
  <inkml:trace contextRef="#ctx0" brushRef="#br0">1 3 24575,'0'-2'0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49.995"/>
    </inkml:context>
    <inkml:brush xml:id="br0">
      <inkml:brushProperty name="width" value="0.05" units="cm"/>
      <inkml:brushProperty name="height" value="0.05" units="cm"/>
      <inkml:brushProperty name="color" value="#5B2D90"/>
    </inkml:brush>
  </inkml:definitions>
  <inkml:trace contextRef="#ctx0" brushRef="#br0">1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52.697"/>
    </inkml:context>
    <inkml:brush xml:id="br0">
      <inkml:brushProperty name="width" value="0.05" units="cm"/>
      <inkml:brushProperty name="height" value="0.05" units="cm"/>
      <inkml:brushProperty name="color" value="#5B2D90"/>
    </inkml:brush>
  </inkml:definitions>
  <inkml:trace contextRef="#ctx0" brushRef="#br0">0 7794 24304,'696'-7794'0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1.567"/>
    </inkml:context>
    <inkml:brush xml:id="br0">
      <inkml:brushProperty name="width" value="0.05" units="cm"/>
      <inkml:brushProperty name="height" value="0.05" units="cm"/>
      <inkml:brushProperty name="color" value="#5B2D90"/>
    </inkml:brush>
  </inkml:definitions>
  <inkml:trace contextRef="#ctx0" brushRef="#br0">14 79 24575,'-2'-6'0,"0"0"0,-1 1 0,2-1 0,-3-9 0,4 13 0,-1 0 0,1 0 0,0 0 0,0 0 0,0 0 0,0 0 0,0 0 0,0 0 0,1 0 0,-1 0 0,1 0 0,-1 0 0,1 0 0,0 0 0,2-4 0,-3 6 0,0 0 0,1-1 0,-1 1 0,0-1 0,1 1 0,-1 0 0,1-1 0,-1 1 0,1 0 0,-1 0 0,1-1 0,-1 1 0,0 0 0,1 0 0,-1 0 0,1 0 0,0-1 0,-1 1 0,1 0 0,-1 0 0,1 0 0,-1 0 0,1 0 0,-1 0 0,1 0 0,-1 1 0,1-1 0,-1 0 0,1 0 0,-1 0 0,1 0 0,-1 1 0,1-1 0,-1 0 0,1 0 0,-1 1 0,0-1 0,1 0 0,-1 1 0,1-1 0,-1 0 0,0 1 0,1-1 0,-1 1 0,0-1 0,0 1 0,1-1 0,-1 1 0,0-1 0,0 1 0,14 27 0,-8-5 0,0 0 0,-1 0 0,-1 0 0,0 27 0,-3 98 0,-1-92 0,-1 37-1365,0-57-5461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9.947"/>
    </inkml:context>
    <inkml:brush xml:id="br0">
      <inkml:brushProperty name="width" value="0.05" units="cm"/>
      <inkml:brushProperty name="height" value="0.05" units="cm"/>
      <inkml:brushProperty name="color" value="#F6630D"/>
    </inkml:brush>
  </inkml:definitions>
  <inkml:trace contextRef="#ctx0" brushRef="#br0">28 109 24575,'-3'-7'0,"-1"1"0,1 0 0,0 0 0,0 0 0,1-1 0,0 1 0,0-1 0,0 0 0,1 1 0,-1-11 0,2 16 0,1-1 0,-1 1 0,1 0 0,-1 0 0,1-1 0,-1 1 0,1 0 0,0 0 0,0 0 0,-1 0 0,1 0 0,0 0 0,0 0 0,0 0 0,0 0 0,0 0 0,0 1 0,0-1 0,1 0 0,-1 1 0,0-1 0,0 1 0,1-1 0,-1 1 0,0 0 0,0-1 0,1 1 0,1 0 0,43-3 0,-39 3 0,3 0 0,15 0 0,-1 1 0,32 4 0,-51-4 0,0 0 0,0 0 0,-1 0 0,1 0 0,0 1 0,0 0 0,-1 0 0,1 0 0,-1 0 0,0 1 0,0 0 0,0 0 0,0 0 0,0 0 0,0 0 0,-1 1 0,6 7 0,-8-9 0,0 0 0,-1-1 0,0 1 0,1 0 0,-1 0 0,0-1 0,0 1 0,0 0 0,0 0 0,0 0 0,0-1 0,0 1 0,0 0 0,-1 0 0,1-1 0,-1 1 0,0 0 0,1-1 0,-1 1 0,0-1 0,0 1 0,0-1 0,0 1 0,0-1 0,0 1 0,-2 0 0,-4 6 0,-1 0 0,-17 14 0,18-17 0,-13 11 0,11-10 0,0 1 0,-13 13 0,22-20 0,0 1 0,-1-1 0,1 1 0,0-1 0,-1 1 0,1-1 0,0 1 0,0 0 0,-1-1 0,1 1 0,0 0 0,0-1 0,0 1 0,0-1 0,0 1 0,0 0 0,0-1 0,0 1 0,0 0 0,0-1 0,0 1 0,1 0 0,-1-1 0,0 1 0,0-1 0,0 1 0,1-1 0,-1 1 0,0 0 0,1-1 0,-1 1 0,1-1 0,-1 1 0,1-1 0,-1 0 0,1 1 0,-1-1 0,1 1 0,-1-1 0,1 0 0,-1 1 0,1-1 0,0 0 0,33 16 0,-25-12 0,-7-3 0,0-1 0,-1 1 0,1 0 0,0 0 0,-1 0 0,1 0 0,-1 0 0,1 0 0,-1 1 0,0-1 0,1 0 0,-1 1 0,0-1 0,0 1 0,0-1 0,0 1 0,0-1 0,1 4 0,-2-4 0,0 1 0,0-1 0,-1 0 0,1 1 0,0-1 0,0 0 0,-1 1 0,1-1 0,-1 0 0,1 1 0,-1-1 0,1 0 0,-1 0 0,0 1 0,0-1 0,1 0 0,-1 0 0,0 0 0,0 0 0,0 0 0,0 0 0,-1-1 0,1 1 0,0 0 0,-2 1 0,-14 7-170,0 0-1,-1-1 0,0-1 1,0-1-1,-1-1 0,1 0 1,-34 4-1,27-6-6655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1.999"/>
    </inkml:context>
    <inkml:brush xml:id="br0">
      <inkml:brushProperty name="width" value="0.05" units="cm"/>
      <inkml:brushProperty name="height" value="0.05" units="cm"/>
      <inkml:brushProperty name="color" value="#5B2D90"/>
    </inkml:brush>
  </inkml:definitions>
  <inkml:trace contextRef="#ctx0" brushRef="#br0">1 524 24575,'0'-32'0,"1"0"0,2 0 0,1 0 0,1 0 0,17-52 0,-17 69 0,1 1 0,0-1 0,2 1 0,-1 0 0,2 1 0,0-1 0,0 2 0,2-1 0,-1 2 0,1-1 0,1 1 0,0 1 0,19-13 0,-10 10 0,0 2 0,0 0 0,1 1 0,1 1 0,0 1 0,0 1 0,0 1 0,1 1 0,-1 1 0,1 1 0,0 2 0,37 1 0,-54 0 0,-1 1 0,0 0 0,0 1 0,0-1 0,-1 1 0,1 0 0,0 1 0,-1-1 0,1 1 0,-1 0 0,0 1 0,9 6 0,-12-7 0,1 0 0,0 0 0,-1 0 0,0 0 0,0 0 0,0 0 0,0 0 0,0 1 0,-1-1 0,1 1 0,-1 0 0,0-1 0,0 1 0,-1 0 0,1 0 0,-1-1 0,0 1 0,1 0 0,-2 0 0,1 0 0,-2 6 0,0 0 0,-1 1 0,-1-1 0,0 0 0,-1 0 0,0-1 0,0 1 0,-1-1 0,0 0 0,0-1 0,-16 16 0,-4 2 0,-55 41 0,31-33 0,30-21 0,-35 29 0,55-42 0,-1 0 0,1 1 0,-1-1 0,1 0 0,0 0 0,-1 0 0,1 1 0,0-1 0,-1 0 0,1 1 0,0-1 0,-1 0 0,1 0 0,0 1 0,0-1 0,-1 1 0,1-1 0,0 0 0,0 1 0,0-1 0,0 0 0,-1 1 0,1-1 0,0 1 0,0-1 0,0 1 0,0-1 0,0 0 0,0 1 0,0-1 0,0 1 0,0-1 0,0 1 0,0-1 0,0 0 0,1 1 0,-1-1 0,0 1 0,0-1 0,0 0 0,1 1 0,-1-1 0,0 0 0,0 1 0,1-1 0,-1 0 0,0 1 0,0-1 0,1 0 0,-1 0 0,1 1 0,-1-1 0,0 0 0,1 0 0,-1 0 0,0 1 0,1-1 0,-1 0 0,1 0 0,-1 0 0,0 0 0,1 0 0,-1 0 0,1 0 0,-1 0 0,1 0 0,37 2 0,-32-2 0,23 0 0,123 6 0,-134-4 0,1 1 0,-1 1 0,0 0 0,0 1 0,0 2 0,18 8 0,-32-13 0,-1-1 0,0 1 0,1 0 0,-1 1 0,0-1 0,0 0 0,0 1 0,0 0 0,-1-1 0,1 1 0,-1 0 0,1 1 0,-1-1 0,0 0 0,2 5 0,-4-6 0,1 1 0,-1-1 0,1 1 0,-1-1 0,0 1 0,0-1 0,0 1 0,0-1 0,-1 1 0,1-1 0,-1 1 0,1-1 0,-1 0 0,0 1 0,0-1 0,0 0 0,0 0 0,0 1 0,0-1 0,-1 0 0,1 0 0,-1 0 0,0 0 0,-2 2 0,-5 4 0,-1 0 0,0 0 0,0-1 0,0 0 0,-1-1 0,0-1 0,0 1 0,-13 3 0,-98 26 0,97-29-341,-1-1 0,0-1-1,-39 2 1,33-8-6485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2.287"/>
    </inkml:context>
    <inkml:brush xml:id="br0">
      <inkml:brushProperty name="width" value="0.05" units="cm"/>
      <inkml:brushProperty name="height" value="0.05" units="cm"/>
      <inkml:brushProperty name="color" value="#5B2D90"/>
    </inkml:brush>
  </inkml:definitions>
  <inkml:trace contextRef="#ctx0" brushRef="#br0">1 28 24575,'0'-1'0,"0"0"0,0 0 0,0 0 0,0 0 0,0 0 0,1-1 0,-1 1 0,0 1 0,0-1 0,1 0 0,-1 0 0,1 0 0,-1 0 0,1 0 0,-1 0 0,1 0 0,-1 0 0,1 1 0,0-1 0,0 0 0,-1 1 0,1-1 0,2-1 0,-1 1 0,0 1 0,0-1 0,0 0 0,0 1 0,0-1 0,0 1 0,1 0 0,-1 0 0,0 0 0,4 0 0,5 2 0,1 0 0,-1 0 0,15 6 0,-23-7 0,18 6 0,0 0 0,0 1 0,-1 1 0,0 1 0,0 1 0,22 17 0,-39-26 0,-1-1 0,0 1 0,0 0 0,1 0 0,-1 1 0,-1-1 0,1 0 0,0 1 0,0-1 0,-1 1 0,0 0 0,1-1 0,-1 1 0,0 0 0,0 0 0,-1 0 0,1 0 0,-1 0 0,1 0 0,-1 0 0,0 0 0,0 0 0,0 0 0,0 0 0,-1 0 0,1-1 0,-1 1 0,0 0 0,0 0 0,0 0 0,0 0 0,0-1 0,-1 1 0,1 0 0,-1-1 0,0 0 0,0 1 0,-3 2 0,1 0 0,0-1 0,-1 1 0,0-1 0,1 0 0,-2-1 0,1 1 0,0-1 0,-1 0 0,1-1 0,-1 1 0,0-1 0,0 0 0,0-1 0,0 1 0,0-1 0,0 0 0,-12 0 0,17-1 10,-1 0 0,1 0 0,-1 0 0,0 0 0,1-1 0,-1 1 1,1 0-1,-1-1 0,1 1 0,0-1 0,-1 0 0,1 1 0,-1-1 0,1 0 0,0 0 0,0 1 0,-1-1 0,1 0 0,0-1 0,0 1 0,0 0 0,0 0 0,0 0 0,0-1 0,1 1 0,-1 0 0,0-1 0,0 1 0,1 0 0,-1-1 0,1 1 0,0-1 1,-1-1-1,1-1-166,0 0 1,0-1 0,1 1 0,-1 0 0,1 0 0,0-1 0,0 1-1,0 0 1,1 0 0,2-6 0,11-16-6671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2.587"/>
    </inkml:context>
    <inkml:brush xml:id="br0">
      <inkml:brushProperty name="width" value="0.05" units="cm"/>
      <inkml:brushProperty name="height" value="0.05" units="cm"/>
      <inkml:brushProperty name="color" value="#5B2D90"/>
    </inkml:brush>
  </inkml:definitions>
  <inkml:trace contextRef="#ctx0" brushRef="#br0">108 0 24575,'0'2'0,"0"0"0,-1 0 0,1 0 0,-1 0 0,1-1 0,-1 1 0,0 0 0,0 0 0,0 0 0,0-1 0,0 1 0,0-1 0,0 1 0,-2 1 0,-23 21 0,16-16 0,4-3 0,1 1 0,0 0 0,0 0 0,0 0 0,1 0 0,0 1 0,0 0 0,1-1 0,0 1 0,0 1 0,0-1 0,1 0 0,0 1 0,1-1 0,-1 1 0,2 0 0,-1-1 0,1 1 0,0 0 0,0-1 0,1 1 0,0 0 0,1-1 0,-1 1 0,5 9 0,-2-5 0,0 0 0,1 0 0,1-1 0,-1 1 0,2-2 0,8 13 0,-12-20 0,-1 0 0,0 0 0,1-1 0,-1 1 0,1-1 0,0 0 0,0 0 0,0 0 0,0 0 0,0 0 0,0-1 0,0 1 0,1-1 0,-1 0 0,1 0 0,-1 0 0,0-1 0,1 1 0,0-1 0,-1 0 0,1 0 0,-1 0 0,1 0 0,-1 0 0,1-1 0,5-1 0,-2-1 0,0 0 0,1 0 0,-1 0 0,0-1 0,-1 0 0,1 0 0,-1-1 0,0 0 0,0 0 0,0-1 0,-1 1 0,0-1 0,0 0 0,0-1 0,-1 1 0,0-1 0,0 0 0,5-12 0,-7 14 0,0-1 0,0 0 0,-1 0 0,1 0 0,-1 0 0,0 0 0,-1 0 0,0 0 0,0 0 0,0 0 0,-1 0 0,1-1 0,-1 1 0,-1 0 0,1 1 0,-1-1 0,0 0 0,-1 0 0,1 1 0,-1-1 0,0 1 0,-1 0 0,1 0 0,-6-5 0,5 5-80,-1 0 0,0 1-1,0-1 1,-1 1 0,1 1-1,-1-1 1,0 1 0,0 0-1,0 0 1,-1 1 0,1 0 0,0 0-1,-1 0 1,0 1 0,1 0-1,-12 0 1,-6 2-6746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3.101"/>
    </inkml:context>
    <inkml:brush xml:id="br0">
      <inkml:brushProperty name="width" value="0.05" units="cm"/>
      <inkml:brushProperty name="height" value="0.05" units="cm"/>
      <inkml:brushProperty name="color" value="#5B2D90"/>
    </inkml:brush>
  </inkml:definitions>
  <inkml:trace contextRef="#ctx0" brushRef="#br0">0 45 24575,'1'-43'0,"1"42"0,1 7 0,2 9 0,14 63-455,-4 0 0,11 152 0,-26-202-6371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3.289"/>
    </inkml:context>
    <inkml:brush xml:id="br0">
      <inkml:brushProperty name="width" value="0.05" units="cm"/>
      <inkml:brushProperty name="height" value="0.05" units="cm"/>
      <inkml:brushProperty name="color" value="#5B2D90"/>
    </inkml:brush>
  </inkml:definitions>
  <inkml:trace contextRef="#ctx0" brushRef="#br0">1 278 24575,'0'-3'0,"0"-4"0,0-4 0,3-2 0,4-3 0,3-1 0,7-1 0,6 0 0,8 0 0,10-3 0,10-1 0,6 0 0,5 2 0,0 0 0,-4 1 0,-6 1 0,-12 4-8191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3.441"/>
    </inkml:context>
    <inkml:brush xml:id="br0">
      <inkml:brushProperty name="width" value="0.05" units="cm"/>
      <inkml:brushProperty name="height" value="0.05" units="cm"/>
      <inkml:brushProperty name="color" value="#5B2D90"/>
    </inkml:brush>
  </inkml:definitions>
  <inkml:trace contextRef="#ctx0" brushRef="#br0">115 338 24575,'-9'-6'0,"-8"-8"0,-6-7 0,0-6 0,3-5 0,5-2 0,8-2 0,11 3 0,11 4 0,12 3 0,6 4 0,8 2 0,5 5 0,1 2 0,-8 4-8191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3.908"/>
    </inkml:context>
    <inkml:brush xml:id="br0">
      <inkml:brushProperty name="width" value="0.05" units="cm"/>
      <inkml:brushProperty name="height" value="0.05" units="cm"/>
      <inkml:brushProperty name="color" value="#5B2D90"/>
    </inkml:brush>
  </inkml:definitions>
  <inkml:trace contextRef="#ctx0" brushRef="#br0">27 93 24575,'-2'-11'0,"0"-1"0,0 1 0,-1 0 0,-1 0 0,-5-13 0,4 12 0,68 259 0,-36-133 0,-20-91-1365,-1-7-5461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4.137"/>
    </inkml:context>
    <inkml:brush xml:id="br0">
      <inkml:brushProperty name="width" value="0.05" units="cm"/>
      <inkml:brushProperty name="height" value="0.05" units="cm"/>
      <inkml:brushProperty name="color" value="#5B2D90"/>
    </inkml:brush>
  </inkml:definitions>
  <inkml:trace contextRef="#ctx0" brushRef="#br0">24 112 24575,'21'-43'0,"13"-25"0,-68 122 0,20-39 0,11-11 0,-1-1 0,1 1 0,-1 1 0,1-1 0,0 0 0,1 1 0,-1-1 0,-2 9 0,5-12 0,0 0 0,0 0 0,0 0 0,0 0 0,1 0 0,-1 0 0,0 0 0,1 0 0,-1 0 0,1 0 0,-1 0 0,1 0 0,-1 0 0,1 0 0,-1 0 0,1 0 0,0-1 0,0 1 0,0 0 0,-1 0 0,1-1 0,0 1 0,1 0 0,28 16 0,-20-12 0,74 51-1365,-65-42-5461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4.490"/>
    </inkml:context>
    <inkml:brush xml:id="br0">
      <inkml:brushProperty name="width" value="0.05" units="cm"/>
      <inkml:brushProperty name="height" value="0.05" units="cm"/>
      <inkml:brushProperty name="color" value="#5B2D90"/>
    </inkml:brush>
  </inkml:definitions>
  <inkml:trace contextRef="#ctx0" brushRef="#br0">85 209 24575,'-15'-12'0,"12"11"0,1-1 0,-1 1 0,1-1 0,0 0 0,-1 1 0,1-1 0,0 0 0,0-1 0,0 1 0,1 0 0,-1 0 0,0-1 0,-1-3 0,3 5 0,1 0 0,-1 0 0,1 0 0,-1 1 0,1-1 0,-1 0 0,1 0 0,-1 1 0,1-1 0,0 0 0,-1 1 0,1-1 0,0 0 0,-1 1 0,1-1 0,0 1 0,0 0 0,0-1 0,-1 1 0,3-1 0,21-8 0,-18 7 0,28-8 0,-23 7 0,-1 0 0,0 0 0,0 0 0,-1-2 0,1 1 0,-1-1 0,14-9 0,-22 13 0,-1 0 0,1 1 0,0-1 0,0 0 0,0 0 0,-1 0 0,1 1 0,0-1 0,-1 0 0,1 0 0,-1 0 0,1 0 0,-1 0 0,1 0 0,-1-1 0,0 1 0,0 0 0,1 0 0,-1 0 0,0 0 0,0 0 0,0 0 0,0-1 0,0 1 0,0 0 0,-1-2 0,0 1 0,0 0 0,0-1 0,-1 1 0,1 0 0,-1 0 0,1 0 0,-1 0 0,0 0 0,0 0 0,0 1 0,-3-3 0,-2-1 0,0 0 0,0 1 0,-1 0 0,0 0 0,0 1 0,-11-4 0,15 6 0,0 0 0,1 1 0,-1-1 0,0 1 0,0 0 0,0 0 0,0 0 0,1 0 0,-1 1 0,0 0 0,0 0 0,1 0 0,-1 0 0,0 0 0,1 1 0,-1-1 0,1 1 0,-4 3 0,3-2 0,-1 1 0,1 0 0,1 0 0,-1 0 0,0 1 0,1-1 0,0 1 0,0 0 0,1 0 0,-1 0 0,-2 7 0,1 0 0,1 1 0,0-1 0,0 1 0,2 0 0,-1-1 0,1 1 0,1 0 0,1 0 0,0 0 0,3 16 0,-2-19-72,1-1 1,0 1-1,1-1 0,0 0 0,0 0 0,1 0 0,0-1 0,1 1 1,0-1-1,0-1 0,1 1 0,0-1 0,0 0 0,0-1 0,1 1 1,0-2-1,1 1 0,16 8 0,5-2-6754</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4.879"/>
    </inkml:context>
    <inkml:brush xml:id="br0">
      <inkml:brushProperty name="width" value="0.05" units="cm"/>
      <inkml:brushProperty name="height" value="0.05" units="cm"/>
      <inkml:brushProperty name="color" value="#5B2D90"/>
    </inkml:brush>
  </inkml:definitions>
  <inkml:trace contextRef="#ctx0" brushRef="#br0">35 194 24575,'-25'-66'0,"15"40"0,98 230 0,-69-151 0,25 107 0,-43-155 0,4 25 0,-5-29 0,0 0 0,1 0 0,-1 0 0,0 0 0,0 0 0,0 0 0,0 0 0,0 0 0,-1-1 0,1 1 0,0 0 0,0 0 0,-1 0 0,1 0 0,0 0 0,-1 0 0,1 0 0,-1-1 0,1 1 0,-1 0 0,0 0 0,1 0 0,-2 0 0,1-1 0,0 0 0,0 0 0,1 0 0,-1 0 0,0 0 0,0 0 0,0-1 0,1 1 0,-1 0 0,0-1 0,0 1 0,1-1 0,-1 1 0,0 0 0,1-1 0,-1 0 0,0 1 0,1-1 0,-1 1 0,1-1 0,-1 0 0,1 1 0,-1-1 0,1 0 0,0 1 0,-1-1 0,1-1 0,-12-23 0,11 24 0,-13-41 0,2 0 0,1-1 0,3-1 0,-7-86 0,14 104 0,0-1 0,4-28 0,-2 46 0,0 1 0,0-1 0,1 0 0,1 1 0,-1-1 0,1 1 0,1 0 0,-1 0 0,10-15 0,-11 21 0,-1 0 0,0 0 0,1 0 0,-1 0 0,1 0 0,-1 0 0,1 1 0,0-1 0,0 1 0,0 0 0,0-1 0,0 1 0,0 0 0,0 0 0,0 0 0,1 0 0,-1 1 0,0-1 0,0 0 0,1 1 0,-1 0 0,0 0 0,1-1 0,-1 1 0,1 1 0,-1-1 0,0 0 0,1 0 0,-1 1 0,0 0 0,0-1 0,1 1 0,-1 0 0,0 0 0,0 0 0,0 0 0,0 1 0,0-1 0,3 3 0,-2-2 0,0 1 0,-1 0 0,1 1 0,0-1 0,-1 0 0,0 1 0,0-1 0,0 1 0,0 0 0,0 0 0,-1 0 0,0 0 0,0 0 0,0 0 0,0 0 0,0 0 0,-1 0 0,0 0 0,0 0 0,0 0 0,0 1 0,-2 4 0,1-5-80,0 0 0,-1 0-1,0 0 1,1 0 0,-1 0-1,-1-1 1,1 1 0,0-1-1,-1 1 1,0-1 0,0 0 0,0 0-1,0 0 1,0 0 0,-1-1-1,-6 5 1,-5 0-6746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0.379"/>
    </inkml:context>
    <inkml:brush xml:id="br0">
      <inkml:brushProperty name="width" value="0.05" units="cm"/>
      <inkml:brushProperty name="height" value="0.05" units="cm"/>
      <inkml:brushProperty name="color" value="#F6630D"/>
    </inkml:brush>
  </inkml:definitions>
  <inkml:trace contextRef="#ctx0" brushRef="#br0">19 95 24575,'0'14'0,"2"-1"0,5 24 0,-5-25 0,1 1 0,-2-1 0,1 25 0,-6-5 0,3-30 0,1 0 0,0-1 0,-1 1 0,0 0 0,1-1 0,-1 1 0,0-1 0,0 1 0,0-1 0,0 1 0,0-1 0,0 1 0,0-1 0,-1 0 0,-1 2 0,3-3 0,-1 0 0,1 0 0,-1 0 0,1 0 0,-1 0 0,1 0 0,-1 0 0,1 0 0,0 0 0,-1 0 0,1 0 0,-1 0 0,1-1 0,-1 1 0,1 0 0,0 0 0,-1-1 0,1 1 0,-1 0 0,1 0 0,0-1 0,-1 1 0,1 0 0,0-1 0,0 1 0,-1 0 0,1-1 0,0 1 0,0-1 0,-1 1 0,1 0 0,0-1 0,0 1 0,0-1 0,0 1 0,0-1 0,0 1 0,-1-1 0,1 1 0,0-1 0,0 1 0,1 0 0,-1-1 0,-3-24 0,3 24 0,0-13 0,0-1 0,1 1 0,1 0 0,0 0 0,1 0 0,8-22 0,-2 12 0,1 1 0,25-43 0,-35 65 0,1 0 0,-1 0 0,1-1 0,-1 1 0,1 0 0,0 0 0,0 0 0,0 0 0,0 0 0,-1 1 0,1-1 0,0 0 0,0 0 0,1 1 0,-1-1 0,0 0 0,0 1 0,0-1 0,0 1 0,0-1 0,1 1 0,-1 0 0,2-1 0,-2 2 0,0-1 0,0 0 0,0 1 0,1-1 0,-1 1 0,0 0 0,0-1 0,0 1 0,0 0 0,0 0 0,0 0 0,0 0 0,0-1 0,0 1 0,0 0 0,-1 1 0,1-1 0,1 1 0,3 9 0,0 0 0,0 1 0,5 20 0,-8-26 0,43 178-1365,-37-161-5461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5.131"/>
    </inkml:context>
    <inkml:brush xml:id="br0">
      <inkml:brushProperty name="width" value="0.05" units="cm"/>
      <inkml:brushProperty name="height" value="0.05" units="cm"/>
      <inkml:brushProperty name="color" value="#5B2D90"/>
    </inkml:brush>
  </inkml:definitions>
  <inkml:trace contextRef="#ctx0" brushRef="#br0">14 50 24575,'-2'-28'0,"2"27"0,0 0 0,0 0 0,0 0 0,0 0 0,0 0 0,0 0 0,-1 0 0,1 0 0,0 0 0,-1 0 0,1 0 0,-1 1 0,1-1 0,-1 0 0,1 0 0,-1 0 0,0 1 0,1-1 0,-1 0 0,0 0 0,1 1 0,-1-1 0,0 1 0,-1-1 0,11 31 0,19 42 145,62 179-1655,-84-227-5316</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5.271"/>
    </inkml:context>
    <inkml:brush xml:id="br0">
      <inkml:brushProperty name="width" value="0.05" units="cm"/>
      <inkml:brushProperty name="height" value="0.05" units="cm"/>
      <inkml:brushProperty name="color" value="#5B2D90"/>
    </inkml:brush>
  </inkml:definitions>
  <inkml:trace contextRef="#ctx0" brushRef="#br0">1 36 24575,'0'-3'0,"0"-4"0,3 0 0,3 0 0,8 2 0,7 1 0,5 2 0,8 1 0,-2 1-8191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5.641"/>
    </inkml:context>
    <inkml:brush xml:id="br0">
      <inkml:brushProperty name="width" value="0.05" units="cm"/>
      <inkml:brushProperty name="height" value="0.05" units="cm"/>
      <inkml:brushProperty name="color" value="#5B2D90"/>
    </inkml:brush>
  </inkml:definitions>
  <inkml:trace contextRef="#ctx0" brushRef="#br0">225 68 24575,'2'-1'0,"-1"1"0,0 0 0,0 0 0,0 0 0,0-1 0,0 1 0,0 0 0,0-1 0,0 1 0,0-1 0,0 1 0,0-1 0,0 0 0,0 1 0,-1-1 0,1 0 0,0 0 0,0 1 0,-1-1 0,1 0 0,0 0 0,-1 0 0,1 0 0,-1 0 0,1 0 0,-1 0 0,1 0 0,-1 0 0,0 0 0,0 0 0,1-2 0,-1 2 0,0-1 0,0 1 0,0-1 0,0 1 0,0-1 0,0 1 0,0-1 0,0 1 0,0-1 0,-1 1 0,1-1 0,0 1 0,-1-1 0,0 1 0,1 0 0,-1-1 0,0 1 0,0 0 0,1 0 0,-1-1 0,0 1 0,-2-2 0,0 2 0,0 0 0,0-1 0,0 1 0,0 0 0,0 0 0,0 1 0,0-1 0,0 0 0,0 1 0,-1 0 0,1 0 0,0 0 0,0 0 0,0 1 0,0-1 0,-1 1 0,1 0 0,0 0 0,0 0 0,0 0 0,0 0 0,1 0 0,-4 3 0,-8 3 0,1 2 0,0-1 0,-15 14 0,17-12 0,0 0 0,1 0 0,0 1 0,1 0 0,-15 23 0,22-31 0,-1 1 0,1 0 0,0 0 0,0 0 0,0 1 0,1-1 0,0 0 0,0 1 0,0-1 0,0 1 0,0-1 0,1 1 0,0 0 0,0-1 0,0 1 0,1-1 0,0 1 0,-1-1 0,1 1 0,1-1 0,-1 0 0,4 7 0,-3-7 18,1-1 0,-1 0 0,1 0 0,0 0 0,0 0 0,0-1 0,0 1 0,0-1 0,1 0 0,-1 0 0,1 0 0,0 0 0,-1 0 0,1-1 0,0 0 0,0 0 0,0 0 0,4 1 0,6 0-445,-1-1 0,1 0 1,26-3-1,-2-1-6399</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6.363"/>
    </inkml:context>
    <inkml:brush xml:id="br0">
      <inkml:brushProperty name="width" value="0.05" units="cm"/>
      <inkml:brushProperty name="height" value="0.05" units="cm"/>
      <inkml:brushProperty name="color" value="#5B2D90"/>
    </inkml:brush>
  </inkml:definitions>
  <inkml:trace contextRef="#ctx0" brushRef="#br0">119 335 24575,'0'-2'0,"0"1"0,-1-1 0,0 1 0,1-1 0,-1 1 0,0-1 0,1 1 0,-1 0 0,0-1 0,0 1 0,0 0 0,-1-1 0,1 1 0,0 0 0,0 0 0,0 0 0,-1 0 0,1 0 0,-1 1 0,1-1 0,-1 0 0,1 1 0,-1-1 0,1 1 0,-1-1 0,1 1 0,-4-1 0,-3-1 0,0 1 0,0 0 0,0 0 0,-10 1 0,16 0 0,0 0 0,1 0 0,-1 0 0,1 0 0,-1 1 0,1-1 0,-1 0 0,0 1 0,1-1 0,-1 1 0,1 0 0,0-1 0,-1 1 0,1 0 0,0 0 0,-1 0 0,1 0 0,-1 1 0,1-1 0,0 1 0,1-1 0,-1 0 0,1 0 0,-1 0 0,1 0 0,0 1 0,-1-1 0,1 0 0,0 0 0,0 1 0,0-1 0,0 0 0,0 1 0,0-1 0,0 0 0,1 3 0,0 0 0,1 1 0,0 0 0,0 0 0,0-1 0,1 1 0,-1-1 0,1 0 0,0 1 0,7 5 0,-5-5 0,1 0 0,0 0 0,0-1 0,0 0 0,1 0 0,0 0 0,0-1 0,-1 0 0,2 0 0,-1-1 0,0 0 0,0 0 0,1-1 0,-1 0 0,1 0 0,-1-1 0,15-1 0,-16 1 0,0-1 0,0 0 0,-1 0 0,1-1 0,0 1 0,-1-1 0,0-1 0,1 1 0,-1-1 0,0 1 0,0-2 0,-1 1 0,1 0 0,0-1 0,-1 0 0,0 0 0,0 0 0,0-1 0,-1 1 0,1-1 0,-1 0 0,0 0 0,-1 0 0,3-6 0,-4 8 0,1 0 0,-1 0 0,-1 0 0,1-1 0,0 1 0,-1 0 0,1-1 0,-1 1 0,0 0 0,0-1 0,0 1 0,-1 0 0,1-1 0,-1 1 0,0 0 0,0 0 0,0-1 0,0 1 0,0 0 0,-1 0 0,0 0 0,1 1 0,-1-1 0,-3-3 0,1 2 0,0 0 0,-1 0 0,0 0 0,1 1 0,-1-1 0,0 1 0,-1 1 0,1-1 0,0 1 0,-1 0 0,0 0 0,-9-2 0,51 10 0,-1-1 0,1-2 0,0-1 0,53-5 0,67-14 0,-126 12 0,0-1 0,0-2 0,30-11 0,-54 14 0,-10 3 0,-13 0 0,2 3 0,0 1 0,0 0 0,0 1 0,1 0 0,-19 7 0,26-8 0,0 1 0,1 0 0,0 0 0,0 0 0,0 1 0,0 0 0,0 0 0,1 0 0,0 1 0,0 0 0,0 0 0,0 0 0,-6 11 0,9-14 0,1 0 0,0 0 0,0 0 0,0 1 0,0-1 0,0 0 0,1 1 0,-1-1 0,1 1 0,0-1 0,-1 1 0,1-1 0,0 0 0,1 1 0,-1-1 0,0 1 0,1-1 0,-1 1 0,2 3 0,0-2 0,0-1 0,0 0 0,0 0 0,0 0 0,1 0 0,-1 0 0,1-1 0,0 1 0,-1-1 0,1 1 0,6 3 0,0-2 0,-1 1 0,1-1 0,0-1 0,0 0 0,0 0 0,0 0 0,1-1 0,-1-1 0,15 1 0,-11-2 0,0-1 0,0 0 0,0-1 0,0-1 0,0 0 0,-1-1 0,1 0 0,-1-1 0,0 0 0,-1-1 0,1-1 0,13-9 0,-16 9 0,-1 1 0,0-1 0,0-1 0,-1 1 0,0-1 0,0-1 0,-1 1 0,0-1 0,-1 0 0,0-1 0,0 1 0,-1-1 0,0 0 0,0 0 0,2-16 0,-2 4 0,1-39 0,-5 53 0,0 1 0,0 0 0,-1 0 0,0-1 0,0 1 0,-1 0 0,0 0 0,0 0 0,-4-7 0,6 13 0,0 0 0,0 1 0,0-1 0,-1 1 0,1-1 0,0 1 0,0-1 0,-1 1 0,1-1 0,-1 1 0,1 0 0,0-1 0,-1 1 0,1-1 0,-1 1 0,1 0 0,-1-1 0,1 1 0,-1 0 0,1 0 0,-1-1 0,1 1 0,-1 0 0,-1 0 0,2 0 0,-1 0 0,1 0 0,-1 1 0,1-1 0,-1 1 0,1-1 0,-1 0 0,1 1 0,0-1 0,-1 1 0,1-1 0,0 1 0,-1-1 0,1 1 0,0-1 0,-1 1 0,1-1 0,0 1 0,0 0 0,-7 31 0,5-12-114,0-1 1,2 1-1,1 0 0,0-1 0,1 1 1,1 0-1,1-1 0,1 0 0,1 0 1,0 0-1,16 31 0,-7-25-6712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6.686"/>
    </inkml:context>
    <inkml:brush xml:id="br0">
      <inkml:brushProperty name="width" value="0.05" units="cm"/>
      <inkml:brushProperty name="height" value="0.05" units="cm"/>
      <inkml:brushProperty name="color" value="#5B2D90"/>
    </inkml:brush>
  </inkml:definitions>
  <inkml:trace contextRef="#ctx0" brushRef="#br0">81 155 24575,'-7'-1'0,"7"-3"0,16-7 0,33-12 0,-45 21 0,23-9 0,-19 9 0,1-2 0,-1 1 0,0-1 0,0 0 0,0-1 0,0 0 0,-1 0 0,0 0 0,11-11 0,-18 15 0,1 1 0,0-1 0,-1 0 0,1 0 0,0 0 0,-1 1 0,1-1 0,-1 0 0,0 0 0,1 0 0,-1 0 0,0 0 0,1 0 0,-1 0 0,0 0 0,0 0 0,0 0 0,0 0 0,0 0 0,0 0 0,0 0 0,0 0 0,0 0 0,0 0 0,-1 0 0,1 0 0,0 0 0,-1-1 0,0 1 0,-1-1 0,1 1 0,0 0 0,-1-1 0,0 1 0,1 0 0,-1 0 0,0 0 0,1 0 0,-1 1 0,0-1 0,0 0 0,-2 0 0,-5-1 0,0 0 0,0 1 0,0 0 0,0 0 0,-11 2 0,9 0 0,0 1 0,0 1 0,1 0 0,0 0 0,-1 1 0,1 0 0,0 1 0,1 0 0,-1 1 0,1 0 0,-11 9 0,16-12 0,0 1 0,1 0 0,-1 0 0,1 0 0,0 0 0,0 1 0,0-1 0,0 1 0,1-1 0,0 1 0,-2 6 0,3-7 0,0 0 0,1 0 0,-1 0 0,1 0 0,0-1 0,0 1 0,0 0 0,1 0 0,0 0 0,-1 0 0,1 0 0,0 0 0,1-1 0,-1 1 0,1-1 0,3 7 0,-2-6 34,0 1 1,1-1-1,-1 1 0,1-1 0,0 0 0,1 0 0,-1-1 0,0 1 0,11 5 1,-1-2-604,1 1 0,17 4 0,19 5-6257</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7.148"/>
    </inkml:context>
    <inkml:brush xml:id="br0">
      <inkml:brushProperty name="width" value="0.05" units="cm"/>
      <inkml:brushProperty name="height" value="0.05" units="cm"/>
      <inkml:brushProperty name="color" value="#5B2D90"/>
    </inkml:brush>
  </inkml:definitions>
  <inkml:trace contextRef="#ctx0" brushRef="#br0">15 15 24575,'0'-1'0,"0"1"0,1-1 0,-1 0 0,0 1 0,-1-1 0,1 1 0,0-1 0,0 1 0,0-1 0,0 1 0,0-1 0,-1 0 0,1 1 0,0-1 0,0 1 0,-1-1 0,1 1 0,0 0 0,-1-1 0,1 1 0,0-1 0,-1 1 0,1 0 0,-1-1 0,1 1 0,-1 0 0,1-1 0,-1 1 0,0-1 0,1 2 0,-1-1 0,1 0 0,-1 0 0,1 0 0,0 1 0,-1-1 0,1 0 0,0 0 0,-1 1 0,1-1 0,0 0 0,-1 1 0,1-1 0,0 1 0,0-1 0,-1 0 0,1 1 0,0-1 0,0 1 0,0-1 0,-1 0 0,1 1 0,0-1 0,0 1 0,0-1 0,0 1 0,0-1 0,0 0 0,0 1 0,0-1 0,0 1 0,0-1 0,0 1 0,0-1 0,1 1 0,-1-1 0,0 0 0,0 1 0,0-1 0,1 1 0,3 26 86,2 1-1,1-2 0,20 50 1,-24-69-172,0-1 1,1 1 0,-1-1-1,2 1 1,-1-1 0,1 0-1,0-1 1,0 1 0,0-1-1,1 0 1,0 0 0,0-1-1,0 0 1,1 0 0,-1 0-1,1-1 1,0 0 0,0 0-1,9 2 1,15 1-6741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7.652"/>
    </inkml:context>
    <inkml:brush xml:id="br0">
      <inkml:brushProperty name="width" value="0.05" units="cm"/>
      <inkml:brushProperty name="height" value="0.05" units="cm"/>
      <inkml:brushProperty name="color" value="#5B2D90"/>
    </inkml:brush>
  </inkml:definitions>
  <inkml:trace contextRef="#ctx0" brushRef="#br0">0 1 24575,'37'6'0,"-24"-7"0,0 0 0,0 0 0,0 2 0,0-1 0,0 2 0,15 2 0,-24-3 0,-1 1 0,1-1 0,-1 1 0,1-1 0,-1 1 0,1 0 0,-1 0 0,0 1 0,0-1 0,0 1 0,0-1 0,0 1 0,-1 0 0,1 0 0,-1 0 0,0 0 0,0 1 0,0-1 0,0 1 0,-1-1 0,1 1 0,-1-1 0,0 1 0,0 0 0,1 4 0,-2 25 0,-1-9 0,22-41 0,-8 4 0,8-8 0,42-32 0,-58 49 0,1 0 0,0 0 0,0 0 0,1 1 0,-1 0 0,0 0 0,1 1 0,0-1 0,0 2 0,0-1 0,0 1 0,0 0 0,8 0 0,-12 1 15,1 0 0,-1 1 0,0 0 0,0 0 0,1 0 0,-1 0 0,0 0 0,0 0 0,0 1 0,0 0-1,-1-1 1,1 1 0,0 0 0,-1 0 0,1 1 0,-1-1 0,0 0 0,0 1 0,0-1 0,0 1 0,2 4 0,3 5-195,-2 0 1,0 0 0,0 1 0,2 13 0,-2-8-619,3 7-6028</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8.096"/>
    </inkml:context>
    <inkml:brush xml:id="br0">
      <inkml:brushProperty name="width" value="0.05" units="cm"/>
      <inkml:brushProperty name="height" value="0.05" units="cm"/>
      <inkml:brushProperty name="color" value="#5B2D90"/>
    </inkml:brush>
  </inkml:definitions>
  <inkml:trace contextRef="#ctx0" brushRef="#br0">264 345 24575,'-1'-4'0,"0"-1"0,0 1 0,0 0 0,0-1 0,-1 1 0,1 0 0,-1-1 0,0 1 0,-1 0 0,1 1 0,-1-1 0,0 0 0,0 1 0,0-1 0,-4-3 0,-5-4 0,0 0 0,-27-16 0,35 24 0,-1 0 0,1 1 0,0 0 0,-1 0 0,1 0 0,-1 0 0,0 1 0,0-1 0,1 1 0,-1 1 0,0-1 0,0 1 0,0-1 0,0 1 0,0 1 0,0-1 0,0 1 0,-8 2 0,9-1 0,0 0 0,0 0 0,0 0 0,0 0 0,1 1 0,-1-1 0,1 1 0,0 0 0,0 0 0,0 1 0,0-1 0,0 0 0,1 1 0,-1 0 0,1 0 0,0 0 0,0-1 0,1 2 0,-1-1 0,1 0 0,-1 5 0,1-6 0,0 0 0,0 0 0,1 0 0,-1-1 0,1 1 0,0 0 0,0 0 0,0 0 0,0 0 0,0 0 0,1-1 0,-1 1 0,1 0 0,0 0 0,0-1 0,0 1 0,0 0 0,0-1 0,0 1 0,1-1 0,-1 1 0,1-1 0,0 0 0,0 0 0,0 1 0,0-1 0,0-1 0,5 5 0,-3-4 0,1 0 0,-1 0 0,1-1 0,0 1 0,-1-1 0,1 0 0,0 0 0,0 0 0,0-1 0,0 0 0,0 0 0,0 0 0,0-1 0,0 1 0,0-1 0,5-2 0,0 1 0,0-1 0,-1-1 0,1 1 0,-1-2 0,0 1 0,0-1 0,-1-1 0,1 1 0,-1-1 0,0-1 0,-1 0 0,0 0 0,0 0 0,0-1 0,-1 0 0,0 0 0,0-1 0,-1 1 0,-1-1 0,1 0 0,-1-1 0,-1 1 0,1-1 0,-2 0 0,3-16 0,0-10 0,-3-1 0,-3-67 0,2 194 0,22 34-1365,-13-89-5461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8.448"/>
    </inkml:context>
    <inkml:brush xml:id="br0">
      <inkml:brushProperty name="width" value="0.05" units="cm"/>
      <inkml:brushProperty name="height" value="0.05" units="cm"/>
      <inkml:brushProperty name="color" value="#5B2D90"/>
    </inkml:brush>
  </inkml:definitions>
  <inkml:trace contextRef="#ctx0" brushRef="#br0">88 207 24575,'-16'1'0,"5"-1"0,22-1 0,4-1 0,0-1 0,-1 0 0,1-1 0,-1-1 0,0 0 0,0-1 0,-1 0 0,0-1 0,13-9 0,-24 15 0,0 0 0,0-1 0,0 1 0,0-1 0,-1 1 0,1-1 0,-1 0 0,1 0 0,-1 0 0,1 0 0,-1 0 0,0 0 0,0 0 0,0 0 0,0 0 0,-1-1 0,1 1 0,-1 0 0,1 0 0,-1-1 0,0 1 0,1 0 0,-1-1 0,0 1 0,-1-1 0,1 1 0,0 0 0,-1 0 0,1-1 0,-1 1 0,0 0 0,0 0 0,0-1 0,0 1 0,0 0 0,0 0 0,-1 0 0,1 0 0,-3-2 0,0-1 0,-1-1 0,-1 0 0,1 1 0,-1 0 0,0 0 0,0 1 0,0 0 0,-1 0 0,1 0 0,-1 1 0,-10-4 0,11 5 0,0 1 0,0-1 0,-1 1 0,1 1 0,0-1 0,-1 1 0,1 0 0,-1 0 0,1 1 0,0-1 0,-1 2 0,1-1 0,-9 4 0,11-4 0,0 1 0,1 0 0,0 0 0,-1 0 0,1 1 0,0-1 0,0 1 0,0-1 0,0 1 0,1 0 0,-1 0 0,1 0 0,0 1 0,0-1 0,0 0 0,0 1 0,0 0 0,1-1 0,0 1 0,0 0 0,0 0 0,0 0 0,0 3 0,0 0 17,1 0-1,0 0 0,0-1 0,0 1 1,1 0-1,0-1 0,0 1 0,1 0 1,0-1-1,0 0 0,1 1 0,-1-1 1,1 0-1,1 0 0,-1-1 0,1 1 1,0-1-1,0 1 0,1-1 0,9 8 1,-4-4-173,0-2 1,1 1 0,0-1 0,0-1 0,0 0 0,1-1 0,0 0-1,0 0 1,0-1 0,13 2 0,16 1-6671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28.737"/>
    </inkml:context>
    <inkml:brush xml:id="br0">
      <inkml:brushProperty name="width" value="0.05" units="cm"/>
      <inkml:brushProperty name="height" value="0.05" units="cm"/>
      <inkml:brushProperty name="color" value="#5B2D90"/>
    </inkml:brush>
  </inkml:definitions>
  <inkml:trace contextRef="#ctx0" brushRef="#br0">125 182 24575,'-14'-7'0,"3"1"0,1 0 0,-1 1 0,-1 0 0,1 1 0,-1 0 0,-23-4 0,35 8 0,-1 0 0,1 0 0,0-1 0,0 1 0,-1 0 0,1 0 0,0 0 0,0 0 0,-1 0 0,1 0 0,0 0 0,0 1 0,-1-1 0,1 0 0,0 0 0,0 0 0,-1 0 0,1 0 0,0 0 0,0 0 0,-1 0 0,1 1 0,0-1 0,0 0 0,0 0 0,-1 0 0,1 1 0,0-1 0,0 0 0,0 0 0,0 0 0,-1 1 0,1-1 0,0 0 0,0 0 0,0 1 0,4 11 0,17 16 0,-15-22 0,98 142 0,-103-145 0,1 0 0,0-1 0,1 1 0,-1-1 0,0 1 0,1-1 0,-1 0 0,1 0 0,0 0 0,0 0 0,5 3 0,-6-5 0,0 1 0,0-1 0,-1 0 0,1 0 0,0 0 0,0 0 0,0 0 0,-1 0 0,1 0 0,0 0 0,0-1 0,0 1 0,-1-1 0,1 0 0,0 1 0,-1-1 0,1 0 0,-1 0 0,1 0 0,-1 0 0,1 0 0,-1 0 0,3-3 0,13-13 0,-2-2 0,0 0 0,0-1 0,15-29 0,-2 4 0,0 0 176,-12 18-561,1 2 0,1 0-1,23-25 1,-28 38-6441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0.553"/>
    </inkml:context>
    <inkml:brush xml:id="br0">
      <inkml:brushProperty name="width" value="0.05" units="cm"/>
      <inkml:brushProperty name="height" value="0.05" units="cm"/>
      <inkml:brushProperty name="color" value="#F6630D"/>
    </inkml:brush>
  </inkml:definitions>
  <inkml:trace contextRef="#ctx0" brushRef="#br0">0 100 24575,'0'-3'0,"0"-4"0,0-3 0,3-1 0,4-1 0,4 2 0,2 2 0,3-1 0,1 2 0,4 2 0,4-2 0,4 1 0,-3 2-8191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15.653"/>
    </inkml:context>
    <inkml:brush xml:id="br0">
      <inkml:brushProperty name="width" value="0.05" units="cm"/>
      <inkml:brushProperty name="height" value="0.05" units="cm"/>
      <inkml:brushProperty name="color" value="#5B2D90"/>
    </inkml:brush>
  </inkml:definitions>
  <inkml:trace contextRef="#ctx0" brushRef="#br0">2 826 24575,'0'0'0,"-1"1"0,1-1 0,0 1 0,0-1 0,0 1 0,0-1 0,0 1 0,0-1 0,0 1 0,0-1 0,0 1 0,0-1 0,0 0 0,0 1 0,0-1 0,0 1 0,1-1 0,-1 1 0,0-1 0,0 1 0,0-1 0,1 0 0,-1 1 0,0-1 0,0 1 0,1-1 0,-1 0 0,0 1 0,1-1 0,-1 0 0,1 0 0,-1 1 0,0-1 0,1 0 0,-1 0 0,1 0 0,-1 1 0,0-1 0,1 0 0,-1 0 0,1 0 0,-1 0 0,1 0 0,-1 0 0,1 0 0,-1 0 0,1 0 0,-1 0 0,1 0 0,-1 0 0,1 0 0,-1 0 0,0 0 0,2-1 0,-1 0 0,1 0 0,0 0 0,0 0 0,-1 0 0,1-1 0,0 1 0,-1-1 0,1 1 0,-1-1 0,0 1 0,2-4 0,24-50 0,-2-1 0,23-78 0,-19 26 0,-5-1 0,12-122 0,-21 119 0,-11 96 0,-3 21 0,0 27 0,-1-32 0,-2 109 0,3 109 0,1-174 0,2-1 0,20 83 0,-23-120 0,15 42 0,-16-46 0,1 0 0,0 0 0,0 0 0,0 0 0,1 1 0,-1-2 0,0 1 0,1 0 0,-1 0 0,1 0 0,0-1 0,-1 1 0,1-1 0,0 1 0,0-1 0,0 0 0,3 2 0,-4-3 0,0 0 0,0 0 0,1 0 0,-1 0 0,0 0 0,1 0 0,-1 0 0,0-1 0,1 1 0,-1 0 0,0-1 0,0 1 0,1-1 0,-1 1 0,0-1 0,0 1 0,0-1 0,0 0 0,0 0 0,0 0 0,0 1 0,0-1 0,0 0 0,0 0 0,1-2 0,18-31 0,-19 32 0,64-165 0,-50 123 0,-4 21 0,-6 20 0,-2 15 0,0 24 0,-2-6 0,1-1 0,2 1 0,1-1 0,17 56 0,-21-82-114,0 0 1,0 0-1,1-1 0,-1 1 0,1-1 1,0 1-1,-1-1 0,1 1 0,0-1 1,1 0-1,3 4 0,8 2-6712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15.914"/>
    </inkml:context>
    <inkml:brush xml:id="br0">
      <inkml:brushProperty name="width" value="0.05" units="cm"/>
      <inkml:brushProperty name="height" value="0.05" units="cm"/>
      <inkml:brushProperty name="color" value="#5B2D90"/>
    </inkml:brush>
  </inkml:definitions>
  <inkml:trace contextRef="#ctx0" brushRef="#br0">86 120 24575,'1'-22'0,"-1"-34"0,0 54 0,0 0 0,-1 0 0,1-1 0,0 1 0,-1 0 0,1 1 0,-1-1 0,0 0 0,1 0 0,-1 0 0,0 0 0,0 0 0,0 1 0,-1-1 0,1 0 0,0 1 0,-1-1 0,1 1 0,-1 0 0,1-1 0,-3 0 0,3 1 0,-1 1 0,1 0 0,-1-1 0,1 1 0,-1 0 0,1 0 0,-1 0 0,1 0 0,-1 0 0,1 1 0,-1-1 0,1 0 0,-1 1 0,1-1 0,0 1 0,-1-1 0,1 1 0,0 0 0,-1 0 0,1-1 0,0 1 0,0 0 0,0 0 0,0 0 0,-1 0 0,1 0 0,1 1 0,-1-1 0,0 0 0,0 0 0,0 2 0,-3 2 0,1 1 0,0-1 0,0 1 0,1-1 0,0 1 0,-2 7 0,3-8 0,0-1 0,0 0 0,1 1 0,0-1 0,0 1 0,0-1 0,1 1 0,0-1 0,-1 0 0,1 1 0,1-1 0,-1 0 0,1 0 0,-1 1 0,1-1 0,1-1 0,-1 1 0,0 0 0,1 0 0,0-1 0,0 1 0,0-1 0,0 0 0,0 0 0,8 4 0,6 5 0,2-1 0,-1-1 0,2 0 0,24 8 0,-7-3 0,-34-14 0,5 2 0,-1 1 0,0 0 0,13 8 0,-19-11 0,0-1 0,0 1 0,0 0 0,-1-1 0,1 1 0,0 0 0,0-1 0,-1 1 0,1 0 0,0 0 0,-1 0 0,1 0 0,-1-1 0,1 1 0,-1 0 0,1 0 0,-1 0 0,1 0 0,-1 0 0,0 0 0,0 0 0,0 0 0,0 0 0,0 1 0,0-1 0,0 0 0,0 0 0,0 0 0,0 0 0,0 0 0,0 0 0,-1 0 0,1 0 0,-1 0 0,1 0 0,0 0 0,-1 0 0,0 0 0,0 0 0,-20 16-1365,-6-2-5461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16.342"/>
    </inkml:context>
    <inkml:brush xml:id="br0">
      <inkml:brushProperty name="width" value="0.05" units="cm"/>
      <inkml:brushProperty name="height" value="0.05" units="cm"/>
      <inkml:brushProperty name="color" value="#5B2D90"/>
    </inkml:brush>
  </inkml:definitions>
  <inkml:trace contextRef="#ctx0" brushRef="#br0">274 63 24575,'0'-3'0,"0"1"0,0-1 0,0 1 0,0-1 0,-1 1 0,1-1 0,-1 1 0,1 0 0,-1-1 0,0 1 0,0 0 0,0-1 0,0 1 0,-1 0 0,1 0 0,0 0 0,-1 0 0,0 0 0,1 0 0,-1 1 0,0-1 0,0 0 0,0 1 0,0 0 0,0-1 0,0 1 0,0 0 0,-1 0 0,1 0 0,0 0 0,-1 1 0,1-1 0,-1 0 0,1 1 0,-1 0 0,1 0 0,-1 0 0,1 0 0,-1 0 0,1 0 0,0 0 0,-1 1 0,1-1 0,-1 1 0,1 0 0,0 0 0,-1 0 0,1 0 0,0 0 0,0 0 0,-3 3 0,-6 4 0,0 0 0,0 1 0,1 0 0,0 1 0,1 0 0,0 1 0,0 0 0,1 0 0,1 1 0,-11 23 0,5-6 0,1 0 0,2 0 0,-11 55 0,16-61 0,2 1 0,0 0 0,2 0 0,1 1 0,0-1 0,2 0 0,1 0 0,10 43 0,-9-54 0,1 1 0,0-1 0,0 0 0,1 0 0,1-1 0,0 0 0,1 0 0,0-1 0,1 1 0,0-2 0,1 1 0,0-2 0,0 1 0,1-1 0,1-1 0,16 11 0,-10-10-682,32 11-1,16 0-6143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16.570"/>
    </inkml:context>
    <inkml:brush xml:id="br0">
      <inkml:brushProperty name="width" value="0.05" units="cm"/>
      <inkml:brushProperty name="height" value="0.05" units="cm"/>
      <inkml:brushProperty name="color" value="#5B2D90"/>
    </inkml:brush>
  </inkml:definitions>
  <inkml:trace contextRef="#ctx0" brushRef="#br0">0 1 24575,'0'3'0,"3"4"0,7 3 0,11 4 0,13 4 0,13 6 0,13 5 0,9 6 0,4 6 0,-2 7 0,-10 6 0,-17 4 0,-30 5 0,-33 3 0,-38 2 0,-9-9-8191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21.892"/>
    </inkml:context>
    <inkml:brush xml:id="br0">
      <inkml:brushProperty name="width" value="0.05" units="cm"/>
      <inkml:brushProperty name="height" value="0.05" units="cm"/>
      <inkml:brushProperty name="color" value="#5B2D90"/>
    </inkml:brush>
  </inkml:definitions>
  <inkml:trace contextRef="#ctx0" brushRef="#br0">9581 0 24575,'0'48'0,"2"-11"0,-3 1 0,0-1 0,-3 1 0,-10 46 0,-3-21 0,-5 21 0,-54 134 0,65-193 0,-1-1 0,-1 1 0,-2-2 0,0 0 0,-1-1 0,-2 0 0,0-2 0,-1 0 0,-32 25 0,18-21 0,-1-2 0,-2-1 0,-62 27 0,-121 33 0,-185 38-283,-8-19-108,283-70 355,-574 131 36,-398 97 0,186-82 0,-147-68 0,219-27 0,-95 22 0,-63-32-66,712-71 447,-421-54 1,706 54-382,-53-9 4,-1 3-1,0 2 0,-69 5 0,111 2-1368,4 1-5461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22.227"/>
    </inkml:context>
    <inkml:brush xml:id="br0">
      <inkml:brushProperty name="width" value="0.05" units="cm"/>
      <inkml:brushProperty name="height" value="0.05" units="cm"/>
      <inkml:brushProperty name="color" value="#5B2D90"/>
    </inkml:brush>
  </inkml:definitions>
  <inkml:trace contextRef="#ctx0" brushRef="#br0">366 11 24575,'-1'-11'0,"-4"16"0,-3 3 0,-14 13 0,-2-1 0,-51 32 0,-59 24 0,69-41 0,62-33 0,-1 0 0,1 0 0,0 0 0,0 0 0,0 0 0,0 1 0,-5 5 0,8-8 0,0 0 0,-1 1 0,1-1 0,0 1 0,0-1 0,0 0 0,-1 1 0,1-1 0,0 1 0,0-1 0,0 1 0,0-1 0,0 1 0,0-1 0,0 1 0,0-1 0,0 1 0,0-1 0,0 0 0,0 1 0,1-1 0,-1 1 0,0-1 0,0 1 0,1 0 0,0 0 0,0 0 0,0 0 0,0 0 0,0 0 0,0 0 0,0-1 0,0 1 0,1 0 0,-1 0 0,0-1 0,1 1 0,1 0 0,102 34 0,-60-22 0,54 24 0,-12 11-1365,-54-27-5461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38.564"/>
    </inkml:context>
    <inkml:brush xml:id="br0">
      <inkml:brushProperty name="width" value="0.05" units="cm"/>
      <inkml:brushProperty name="height" value="0.05" units="cm"/>
      <inkml:brushProperty name="color" value="#5B2D90"/>
    </inkml:brush>
  </inkml:definitions>
  <inkml:trace contextRef="#ctx0" brushRef="#br0">31 95 24575,'6'-7'0,"9"-8"0,1 1 0,26-21 0,-38 32 0,1 1 0,-1-1 0,0 1 0,0 0 0,1 0 0,-1 0 0,1 0 0,0 1 0,0 0 0,-1 0 0,1 0 0,0 0 0,0 1 0,0 0 0,0 0 0,9 1 0,-10 0 0,-1 1 0,0-1 0,0 0 0,0 1 0,0 0 0,0-1 0,0 1 0,-1 1 0,1-1 0,-1 0 0,1 0 0,-1 1 0,0 0 0,0-1 0,0 1 0,0 0 0,0 0 0,-1 0 0,0 0 0,1 0 0,-1 0 0,0 0 0,0 1 0,-1-1 0,2 4 0,-1 3 0,0 0 0,0 0 0,-1 0 0,0 0 0,-1 0 0,0 0 0,-3 14 0,-1-7 0,0 0 0,-2 0 0,0-1 0,0 0 0,-11 16 0,-55 73 0,-1 1 0,65-91 0,0 0 0,2 1 0,0 0 0,1 1 0,-6 21 0,11-32-85,0 1 0,0-1-1,0 0 1,1 1 0,0-1-1,0 0 1,1 1 0,-1-1-1,1 0 1,1 0 0,-1 1-1,1-1 1,0 0 0,1 0-1,5 10 1,10 11-6741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38.705"/>
    </inkml:context>
    <inkml:brush xml:id="br0">
      <inkml:brushProperty name="width" value="0.05" units="cm"/>
      <inkml:brushProperty name="height" value="0.05" units="cm"/>
      <inkml:brushProperty name="color" value="#5B2D90"/>
    </inkml:brush>
  </inkml:definitions>
  <inkml:trace contextRef="#ctx0" brushRef="#br0">82 0 24575,'-6'3'0,"-5"4"0,-6 1 0,-4-2 0,5 0 0,6-3-8191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39.189"/>
    </inkml:context>
    <inkml:brush xml:id="br0">
      <inkml:brushProperty name="width" value="0.05" units="cm"/>
      <inkml:brushProperty name="height" value="0.05" units="cm"/>
      <inkml:brushProperty name="color" value="#5B2D90"/>
    </inkml:brush>
  </inkml:definitions>
  <inkml:trace contextRef="#ctx0" brushRef="#br0">70 68 24575,'0'-3'0,"1"0"0,-1 0 0,1 1 0,0-1 0,0 0 0,0 1 0,0-1 0,0 1 0,1-1 0,-1 1 0,1 0 0,0 0 0,-1-1 0,1 1 0,0 0 0,0 1 0,0-1 0,1 0 0,-1 1 0,0-1 0,1 1 0,-1-1 0,1 1 0,-1 0 0,1 0 0,5-1 0,1-1 0,0 1 0,0 0 0,0 0 0,0 1 0,0 0 0,0 1 0,10 0 0,-15 0 0,0 1 0,0-1 0,0 1 0,-1 0 0,1 0 0,0 0 0,0 1 0,-1-1 0,1 1 0,-1 0 0,1 0 0,-1 0 0,0 0 0,0 1 0,0-1 0,0 1 0,0 0 0,-1 0 0,1 0 0,-1 0 0,0 0 0,0 0 0,3 5 0,-3-1 0,0 0 0,0 0 0,0 0 0,-1 0 0,1 0 0,-2 0 0,1 0 0,-1 0 0,0 0 0,-1 1 0,0-1 0,-2 9 0,-2 6 0,-2-1 0,0 0 0,-1 0 0,-1-1 0,-17 28 0,-69 93 0,59-90 0,29-41 13,-46 72 312,47-71-568,1-1-1,0 1 1,1 0 0,0 0 0,1 1-1,-2 11 1,2 9-6583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39.309"/>
    </inkml:context>
    <inkml:brush xml:id="br0">
      <inkml:brushProperty name="width" value="0.05" units="cm"/>
      <inkml:brushProperty name="height" value="0.05" units="cm"/>
      <inkml:brushProperty name="color" value="#5B2D90"/>
    </inkml:brush>
  </inkml:definitions>
  <inkml:trace contextRef="#ctx0" brushRef="#br0">77 1 24575,'0'3'0,"-3"1"0,-4 3 0,-4 3 0,-3-1 0,-2-1 0,2 1 0,3-1-8191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0.925"/>
    </inkml:context>
    <inkml:brush xml:id="br0">
      <inkml:brushProperty name="width" value="0.05" units="cm"/>
      <inkml:brushProperty name="height" value="0.05" units="cm"/>
      <inkml:brushProperty name="color" value="#F6630D"/>
    </inkml:brush>
  </inkml:definitions>
  <inkml:trace contextRef="#ctx0" brushRef="#br0">243 67 24575,'0'-2'0,"0"-1"0,-1 0 0,1 0 0,0 1 0,-1-1 0,0 0 0,0 1 0,0-1 0,0 1 0,0-1 0,0 1 0,-1-1 0,1 1 0,-1 0 0,0 0 0,1 0 0,-1 0 0,0 0 0,0 0 0,0 0 0,-1 1 0,1-1 0,0 1 0,-1-1 0,1 1 0,-6-2 0,4 2 0,0-1 0,0 1 0,-1 0 0,1 1 0,-1-1 0,1 1 0,0 0 0,-1 0 0,1 0 0,-1 0 0,1 1 0,0 0 0,-1 0 0,1 0 0,-8 3 0,5-1 0,0 1 0,1 0 0,-1 0 0,1 0 0,-12 10 0,17-13 0,0 1 0,0-1 0,0 0 0,0 0 0,0 0 0,0 1 0,0-1 0,1 0 0,-1 1 0,0-1 0,1 1 0,-1-1 0,1 1 0,0-1 0,-1 1 0,1-1 0,0 1 0,0-1 0,0 1 0,0-1 0,0 1 0,0-1 0,0 1 0,1-1 0,-1 1 0,1-1 0,-1 1 0,1-1 0,-1 1 0,1-1 0,0 0 0,0 1 0,-1-1 0,1 0 0,0 0 0,2 2 0,4 4 0,1-1 0,0 1 0,0-2 0,16 10 0,-14-9 0,0 0 0,0 0 0,0 1 0,-1 0 0,8 10 0,-15-15 0,0 0 0,0 0 0,-1 0 0,1 0 0,-1 1 0,0-1 0,0 0 0,0 1 0,0 0 0,0-1 0,0 1 0,-1-1 0,1 1 0,-1 0 0,0-1 0,0 1 0,0 0 0,0-1 0,0 1 0,0 0 0,-1-1 0,1 1 0,-1 0 0,0-1 0,0 1 0,-2 3 0,0-1 25,0 0-1,0-1 0,-1 1 1,0-1-1,0 1 1,0-1-1,0 0 0,-1-1 1,1 1-1,-1-1 0,0 0 1,0 0-1,-11 4 1,-6 2-879,-43 12 1,21-10-5973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27.226"/>
    </inkml:context>
    <inkml:brush xml:id="br0">
      <inkml:brushProperty name="width" value="0.05" units="cm"/>
      <inkml:brushProperty name="height" value="0.05" units="cm"/>
      <inkml:brushProperty name="color" value="#5B2D90"/>
    </inkml:brush>
  </inkml:definitions>
  <inkml:trace contextRef="#ctx0" brushRef="#br0">419 136 24575,'14'3'0,"-13"-2"0,-1-1 0,1 0 0,0 1 0,0-1 0,0 0 0,0 0 0,-1 1 0,1-1 0,0 0 0,0 0 0,0 0 0,0 0 0,0 0 0,0 0 0,0 0 0,-1 0 0,1-1 0,0 1 0,0 0 0,0 0 0,0-1 0,-1 1 0,1 0 0,0-1 0,0 1 0,0-1 0,0 0 0,5-4 0,0-1 0,0 1 0,-1-1 0,0 0 0,8-12 0,-11 15 0,1-1 0,-1 0 0,0 0 0,0 0 0,-1 0 0,1 0 0,-1 0 0,0 0 0,0 0 0,0-1 0,0-7 0,-1 10 0,-1 0 0,1 1 0,-1-1 0,1 0 0,-1 1 0,0-1 0,1 1 0,-1-1 0,0 1 0,0-1 0,0 1 0,0 0 0,-1-1 0,1 1 0,0 0 0,0 0 0,-1 0 0,1 0 0,-1 0 0,1 0 0,-1 0 0,1 0 0,-1 1 0,0-1 0,1 1 0,-1-1 0,0 1 0,1 0 0,-1-1 0,0 1 0,1 0 0,-3 0 0,-7 0 0,1 0 0,0 0 0,-1 1 0,-9 2 0,-17 3 0,0 2 0,1 2 0,1 1 0,-1 1 0,2 2 0,0 2 0,-53 33 0,84-47 0,-1 0 0,1 1 0,0 0 0,0 0 0,0 0 0,0 0 0,0 0 0,1 1 0,-3 4 0,4-7 0,1 0 0,-1 1 0,1-1 0,0 0 0,-1 0 0,1 0 0,0 1 0,0-1 0,0 0 0,0 0 0,0 1 0,0-1 0,0 0 0,0 0 0,1 1 0,-1-1 0,1 0 0,-1 0 0,0 0 0,1 1 0,0-1 0,-1 0 0,1 0 0,0 0 0,0 0 0,-1 0 0,1 0 0,0 0 0,0-1 0,0 1 0,0 0 0,0 0 0,0-1 0,2 2 0,5 2 0,0 0 0,0 0 0,0 0 0,1-1 0,-1 0 0,11 1 0,58 9 0,-48-9 0,37 4 0,-34-5 0,0 1 0,0 2 0,0 1 0,38 14 0,-67-20 0,0 0 0,-1 0 0,1 1 0,0-1 0,-1 1 0,1-1 0,-1 1 0,0 0 0,1 0 0,-1 0 0,0 1 0,0-1 0,2 4 0,-4-5 0,1 0 0,-1 0 0,0 1 0,0-1 0,1 0 0,-1 0 0,0 0 0,0 1 0,0-1 0,0 0 0,-1 0 0,1 0 0,0 1 0,0-1 0,-1 0 0,1 0 0,-1 0 0,1 0 0,-1 0 0,1 0 0,-1 0 0,0 0 0,1 0 0,-1 0 0,0 0 0,0 0 0,0 0 0,0 0 0,0-1 0,0 1 0,0 0 0,0-1 0,0 1 0,-2 0 0,-9 6 0,0-1 0,0-1 0,0 0 0,-1 0 0,0-1 0,0-1 0,-14 2 0,-96 8 0,121-13 0,-15 1 0,-98 2 0,103-3 0,-1-1 0,0-1 0,1 0 0,0-1 0,-1 0 0,-20-9 0,30 11-85,1 0 0,0 0-1,-1 0 1,1 0 0,0-1-1,0 1 1,0-1 0,0 0-1,0 1 1,1-1 0,-1 0-1,0 0 1,1 0 0,-1 0-1,-1-4 1,0-9-6741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27.441"/>
    </inkml:context>
    <inkml:brush xml:id="br0">
      <inkml:brushProperty name="width" value="0.05" units="cm"/>
      <inkml:brushProperty name="height" value="0.05" units="cm"/>
      <inkml:brushProperty name="color" value="#5B2D90"/>
    </inkml:brush>
  </inkml:definitions>
  <inkml:trace contextRef="#ctx0" brushRef="#br0">1 72 24575,'21'-26'0,"-18"22"0,0-1 0,0 0 0,1 1 0,0 0 0,0 0 0,0 0 0,1 0 0,-1 1 0,9-5 0,-12 8 0,0-1 0,0 1 0,0 0 0,0 0 0,0 0 0,0 0 0,0 0 0,0 0 0,0 1 0,0-1 0,0 0 0,0 0 0,-1 1 0,1-1 0,0 0 0,0 1 0,0-1 0,0 1 0,0-1 0,-1 1 0,1 0 0,0-1 0,0 1 0,-1 0 0,1-1 0,-1 1 0,1 0 0,-1 0 0,2 1 0,14 31 0,-13-26 0,12 37 111,-1 0-1,9 56 0,17 56-1806,-32-134-5130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27.683"/>
    </inkml:context>
    <inkml:brush xml:id="br0">
      <inkml:brushProperty name="width" value="0.05" units="cm"/>
      <inkml:brushProperty name="height" value="0.05" units="cm"/>
      <inkml:brushProperty name="color" value="#5B2D90"/>
    </inkml:brush>
  </inkml:definitions>
  <inkml:trace contextRef="#ctx0" brushRef="#br0">121 113 24575,'1'-8'0,"0"0"0,1 0 0,-1 0 0,2 0 0,-1 1 0,7-14 0,4-17 0,-13 38 0,1 0 0,-1-1 0,0 1 0,0 0 0,0 0 0,0 0 0,0 0 0,0 0 0,0 0 0,0-1 0,0 1 0,0 0 0,0 0 0,0 0 0,1 0 0,-1-1 0,0 1 0,0 0 0,0 0 0,0 0 0,0 0 0,-1-1 0,1 1 0,0 0 0,0 0 0,0 0 0,0 0 0,0 0 0,0-1 0,0 1 0,0 0 0,0 0 0,0 0 0,0 0 0,0 0 0,-1-1 0,1 1 0,0 0 0,0 0 0,0 0 0,0 0 0,0 0 0,0 0 0,-1 0 0,1 0 0,0 0 0,0-1 0,0 1 0,-1 0 0,-8 6 0,-11 15 0,19-21 0,-43 44 0,25-26 0,-31 38 0,50-55 0,-1 0 0,0 0 0,0 0 0,1 0 0,-1 1 0,0-1 0,1 0 0,-1 0 0,1 0 0,0 1 0,-1-1 0,1 0 0,0 1 0,0-1 0,0 0 0,0 1 0,0-1 0,0 0 0,0 0 0,0 1 0,1-1 0,-1 0 0,0 1 0,1-1 0,-1 0 0,1 0 0,-1 0 0,1 1 0,0-1 0,0 0 0,-1 0 0,1 0 0,0 0 0,0 0 0,0 0 0,0-1 0,0 1 0,0 0 0,0 0 0,0-1 0,2 2 0,7 3 0,0 0 0,0-1 0,0 0 0,13 3 0,-6-1 0,2 0-136,0 2-1,-1 0 1,0 1-1,-1 1 1,0 1-1,0 0 1,-1 1-1,0 1 0,18 19 1,-18-12-6690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28.170"/>
    </inkml:context>
    <inkml:brush xml:id="br0">
      <inkml:brushProperty name="width" value="0.05" units="cm"/>
      <inkml:brushProperty name="height" value="0.05" units="cm"/>
      <inkml:brushProperty name="color" value="#5B2D90"/>
    </inkml:brush>
  </inkml:definitions>
  <inkml:trace contextRef="#ctx0" brushRef="#br0">1658 158 24575,'-44'-24'0,"21"12"0,-35-16 0,-4 7 0,0 2 0,-1 3 0,-1 3 0,0 3 0,0 2 0,-1 3 0,0 3 0,0 3 0,0 3 0,0 2 0,-126 31 0,151-25 0,-1 2 0,2 1 0,0 3 0,1 1 0,1 2 0,0 1 0,2 2 0,-63 55 0,75-57 0,1 1 0,1 1 0,1 1 0,1 0 0,1 1 0,1 2 0,2-1 0,0 2 0,2 0 0,2 1 0,0 0 0,-10 49 0,18-62 0,1 1 0,0-1 0,2 0 0,0 1 0,0-1 0,2 1 0,0-1 0,1 0 0,6 21 0,-4-24 0,0 0 0,1-1 0,1 0 0,0 0 0,0 0 0,2-1 0,-1 0 0,2 0 0,-1-1 0,1-1 0,16 14 0,-1-6-52,0-1 0,2-1 1,-1-2-1,2 0 0,0-2 0,1-1 0,0-1 0,0-1 0,52 7 0,-12-6-78,1-3 1,1-3-1,79-7 0,-61-3 130,-1-4 0,162-39 0,-190 32 0,-1-3 0,-1-2 0,-1-3 0,104-61 0,-137 71-7,0-2-1,-1-1 1,-1 0-1,-1-2 1,0-1-1,-1 0 1,-2-1 0,19-30-1,-29 41 3,-1-1 0,-1 0 0,-1-1 1,1 1-1,-2-1 0,0 0 0,0 0 0,-1-1 0,-1 1 0,0-1 0,-1 1 0,-1-1 0,0 0 1,0 1-1,-2-1 0,0 0 0,0 1 0,-1 0 0,-7-19 0,4 16-9,-1 0-1,-1 1 1,-1 0 0,0 0-1,-1 1 1,0 0-1,-18-18 1,10 13-37,-2 2 0,0 0 1,-1 1-1,-31-18 0,6 10-23,-2 1 1,0 3-1,0 2 0,-74-18 0,55 22-75,0 2 1,-1 3-1,1 3 0,-2 3 0,1 4 0,-95 11 0,57 3-5059</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30.004"/>
    </inkml:context>
    <inkml:brush xml:id="br0">
      <inkml:brushProperty name="width" value="0.05" units="cm"/>
      <inkml:brushProperty name="height" value="0.05" units="cm"/>
      <inkml:brushProperty name="color" value="#5B2D90"/>
    </inkml:brush>
  </inkml:definitions>
  <inkml:trace contextRef="#ctx0" brushRef="#br0">0 3081 24575,'1'2'0,"-1"0"0,1 0 0,-1-1 0,1 1 0,0 0 0,0-1 0,0 1 0,0-1 0,0 1 0,0-1 0,0 1 0,0-1 0,0 0 0,1 0 0,1 2 0,26 19 0,-23-19 0,14 11 0,1-1 0,0 0 0,1-2 0,0-1 0,1-1 0,0-1 0,1 0 0,0-2 0,0-1 0,33 3 0,94 3 0,1-6 0,242-23 0,-285 7 0,-1-5 0,-1-5 0,0-4 0,136-52 0,339-157 0,-15-35 0,-3-52 0,34-74 0,-305 148 0,-250 204 0,-2-2 0,-2-2 0,-2-2 0,39-67 0,-37 47 0,-2-2 0,-5-1 0,-2-1 0,-3-2 0,-4 0 0,25-145 0,-44 194 0,6-43 0,1-103 0,-10 153 0,-2-1 0,-1 1 0,0-1 0,-1 1 0,-2 0 0,0 0 0,0 0 0,-2 1 0,0 0 0,-12-20 0,11 26 0,0 0 0,-1 1 0,-1 0 0,1 1 0,-2 0 0,0 1 0,0 0 0,0 0 0,-1 1 0,0 1 0,-1 0 0,-13-5 0,5 3 0,1 2 0,-1 0 0,0 2 0,-1 0 0,1 2 0,-1 0 0,-25 0 0,-237 5 0,274-1 0,0 0 0,-1 0 0,1 1 0,0 0 0,0 1 0,1 0 0,-1 1 0,0 0 0,1 1 0,0-1 0,0 2 0,1-1 0,-1 1 0,1 1 0,0 0 0,1 0 0,0 0 0,0 1 0,-8 11 0,10-12 0,-25 33 0,29-39 0,-1 1 0,1-1 0,0 1 0,-1-1 0,1 0 0,-1 1 0,1-1 0,-1 0 0,0 0 0,0 0 0,1 0 0,-1-1 0,0 1 0,0 0 0,0-1 0,0 1 0,0-1 0,0 0 0,-3 1 0,5-1-45,-1-1-1,1 1 1,-1 0-1,0 0 1,1 0-1,-1-1 1,1 1-1,-1 0 1,1-1-1,0 1 1,-1 0-1,1-1 1,-1 1-1,1-1 1,0 1-1,-1-1 1,1 1-1,0-1 1,-1 1-1,1-1 1,0 1-1,0-1 1,-1 1-1,1-1 0,0 1 1,0-1-1,0 1 1,0-1-1,0 0 1,0-10-6781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30.473"/>
    </inkml:context>
    <inkml:brush xml:id="br0">
      <inkml:brushProperty name="width" value="0.05" units="cm"/>
      <inkml:brushProperty name="height" value="0.05" units="cm"/>
      <inkml:brushProperty name="color" value="#5B2D90"/>
    </inkml:brush>
  </inkml:definitions>
  <inkml:trace contextRef="#ctx0" brushRef="#br0">270 23 24575,'-1'-1'0,"1"0"0,0 0 0,0-1 0,-1 1 0,1 0 0,-1 0 0,1 0 0,-1 0 0,1 0 0,-1 0 0,1 0 0,-1 0 0,0 1 0,0-1 0,1 0 0,-1 0 0,0 0 0,0 1 0,-1-2 0,1 2 0,1 0 0,0-1 0,-1 1 0,1 0 0,-1 0 0,1 0 0,-1-1 0,1 1 0,-1 0 0,1 0 0,-1 0 0,1 0 0,-1 0 0,1 0 0,-1 0 0,1 0 0,-1 0 0,1 0 0,-1 0 0,1 0 0,-1 0 0,1 0 0,-1 1 0,1-1 0,0 0 0,-1 0 0,1 0 0,-1 1 0,1-1 0,-1 0 0,1 1 0,0-1 0,-1 0 0,1 1 0,0-1 0,-1 0 0,1 1 0,0-1 0,0 1 0,-1-1 0,1 1 0,0-1 0,0 1 0,0-1 0,-1 1 0,-24 83 0,-9 18 0,-123 203 0,142-279 0,15-25 0,-1-1 0,0 1 0,1 0 0,-1 0 0,1 0 0,-1 0 0,1 0 0,-1 0 0,1 0 0,-1 1 0,1-1 0,0 0 0,0 0 0,0 0 0,-1 0 0,1 0 0,0 0 0,0 1 0,1-1 0,-1 0 0,0 0 0,0 0 0,1 2 0,0-2 0,1-1 0,-1 1 0,0 0 0,1-1 0,-1 1 0,0-1 0,1 0 0,-1 1 0,1-1 0,-1 0 0,1 0 0,-1 0 0,1 0 0,-1 0 0,0 0 0,1 0 0,-1 0 0,3-1 0,110-9 0,149 6 0,-176 5 0,-84-1 21,32 1 293,-22 5-710,-12-6 360,-1 0 0,0 0 0,0 0 0,0 1-1,0-1 1,1 0 0,-1 1 0,0-1-1,0 0 1,0 0 0,0 1 0,0-1-1,0 0 1,0 1 0,1-1 0,-1 0-1,0 0 1,0 1 0,0-1 0,0 0-1,0 1 1,0-1 0,-1 0 0,1 1 0,0-1-1,0 0 1,0 0 0,0 1 0,0-1-1,0 0 1,0 1 0,-1-1 0,1 0-1,0 0 1,-1 1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19.401"/>
    </inkml:context>
    <inkml:brush xml:id="br0">
      <inkml:brushProperty name="width" value="0.05" units="cm"/>
      <inkml:brushProperty name="height" value="0.05" units="cm"/>
      <inkml:brushProperty name="color" value="#5B2D90"/>
    </inkml:brush>
  </inkml:definitions>
  <inkml:trace contextRef="#ctx0" brushRef="#br0">11 10 24575,'-3'0'0,"-1"-2"0,1-5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20.695"/>
    </inkml:context>
    <inkml:brush xml:id="br0">
      <inkml:brushProperty name="width" value="0.05" units="cm"/>
      <inkml:brushProperty name="height" value="0.05" units="cm"/>
      <inkml:brushProperty name="color" value="#5B2D90"/>
    </inkml:brush>
  </inkml:definitions>
  <inkml:trace contextRef="#ctx0" brushRef="#br0">98 0 24575,'-14'183'0,"2"-44"0,1 735-610,13-578 494,-26 486 116,13-675 123,1-20 178,2 126 1,-1-312-302,9 98 0,0-1 0,0 1 0,0-1 0,0 0 0,0 1 0,0-1 0,0 0 0,1 1 0,-1-1 0,0 1 0,1-1 0,-1 0 0,1 1 0,0-1 0,-1 1 0,1 0 0,0-1 0,0 1 0,0 0 0,0-1 0,0 1 0,0 0 0,1 0 0,-1 0 0,0 0 0,1 0 0,-1 0 0,3-1 0,3-1 0,0 1 0,0 0 0,0 1 0,0 0 0,11-1 0,-5 0 0,1073-76-2495,-646 55 1867,-248 12 574,940-75-489,-1112 83 806,41-6 681,-50 3-877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21.642"/>
    </inkml:context>
    <inkml:brush xml:id="br0">
      <inkml:brushProperty name="width" value="0.05" units="cm"/>
      <inkml:brushProperty name="height" value="0.05" units="cm"/>
      <inkml:brushProperty name="color" value="#5B2D90"/>
    </inkml:brush>
  </inkml:definitions>
  <inkml:trace contextRef="#ctx0" brushRef="#br0">15 420 24575,'-12'-6'0,"12"6"0,0 0 0,0 0 0,0 0 0,0 0 0,-1 0 0,1 0 0,0 0 0,0 0 0,0 0 0,0 0 0,0 0 0,-1 0 0,1-1 0,0 1 0,0 0 0,0 0 0,0 0 0,0 0 0,0 0 0,0 0 0,-1-1 0,1 1 0,0 0 0,0 0 0,0 0 0,0 0 0,0 0 0,0-1 0,0 1 0,0 0 0,0 0 0,0 0 0,0 0 0,0-1 0,0 1 0,0 0 0,0 0 0,0 0 0,0 0 0,0-1 0,0 1 0,0 0 0,0 0 0,0 0 0,1 0 0,-1-1 0,0 1 0,0 0 0,0 0 0,0 0 0,0 0 0,0 0 0,0 0 0,1 0 0,-1-1 0,0 1 0,0 0 0,0 0 0,0 0 0,0 0 0,1 0 0,-1 0 0,0 0 0,0 0 0,0 0 0,0 0 0,1 0 0,-1 0 0,13-3 0,0 2 0,0-1 0,15 2 0,5-2 0,1572-118-2372,-7-63-1,-1408 156 2444,266-35 812,-440 60-291,23-2 315,-37 4-803,1 0 1,-1 0 0,0 0-1,1 1 1,-1-1-1,0 0 1,0 1-1,1 0 1,-1 0 0,0-1-1,0 1 1,0 0-1,2 2 1,-3-2-80,0 0 0,-1-1 0,1 1 1,0 0-1,-1 0 0,1 0 0,-1 0 0,1 0 0,-1 0 1,0 0-1,1 0 0,-1 0 0,0 0 0,0 0 0,0 0 1,0 0-1,0 0 0,0 0 0,0 0 0,0 2 0,-6 22 253,4-17-256,-38 164-22,-19 213 0,29-168 0,-20 151 0,-5 555 0,58-774 0,-4 131 0,1-273 0,-1 0 0,0 1 0,0-1 0,0 0 0,-1-1 0,0 1 0,-1 0 0,1 0 0,-1-1 0,-1 0 0,1 1 0,-1-1 0,0-1 0,-1 1 0,1 0 0,-1-1 0,0 0 0,0 0 0,-10 6 0,-149 110 0,145-109 0,0-1 0,-1-1 0,0-1 0,-1 0 0,0-2 0,0-1 0,-26 5 0,25-9-170,1-1-1,-1-2 0,1 0 1,0-1-1,-1-1 0,1-1 1,-33-11-1,23 6-6655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22.665"/>
    </inkml:context>
    <inkml:brush xml:id="br0">
      <inkml:brushProperty name="width" value="0.05" units="cm"/>
      <inkml:brushProperty name="height" value="0.05" units="cm"/>
      <inkml:brushProperty name="color" value="#5B2D90"/>
    </inkml:brush>
  </inkml:definitions>
  <inkml:trace contextRef="#ctx0" brushRef="#br0">421 46 24575,'3'-13'0,"1"-9"0,-4 22 0,0-1 0,-1 1 0,1-1 0,0 1 0,0-1 0,0 1 0,0-1 0,0 1 0,0 0 0,-1-1 0,1 1 0,0-1 0,0 1 0,0 0 0,-1-1 0,1 1 0,0 0 0,-1-1 0,1 1 0,0 0 0,-1 0 0,1-1 0,0 1 0,-1 0 0,1 0 0,-1-1 0,1 1 0,0 0 0,-1 0 0,1 0 0,-1 0 0,1 0 0,-1 0 0,1 0 0,0 0 0,-1 0 0,1 0 0,-1 0 0,1 0 0,-1 0 0,-5 1 0,1 0 0,0 0 0,-1 0 0,1 1 0,0 0 0,0 0 0,0 0 0,-5 4 0,-40 28 0,36-24 0,-16 12 0,1 1 0,1 1 0,1 1 0,1 2 0,2 0 0,1 2 0,-32 51 0,46-65 0,1 1 0,1 0 0,0 1 0,1 0 0,1 0 0,0 0 0,-3 32 0,7-37 0,1 1 0,0 0 0,1-1 0,0 1 0,1-1 0,1 1 0,-1-1 0,2 0 0,0 0 0,0 0 0,13 22 0,-9-22 0,0 0 0,1-1 0,0 0 0,1 0 0,0-1 0,1 0 0,0-1 0,0-1 0,1 1 0,0-2 0,1 0 0,-1 0 0,2-1 0,-1-1 0,18 6 0,3-2 0,0-1 0,1-2 0,0-1 0,0-2 0,39 0 0,-53-3 69,0-1-1,0-1 0,-1-1 0,32-7 1,-47 9-138,0-1 1,0 1 0,-1-1 0,1 0-1,0 0 1,-1 0 0,0-1-1,1 0 1,-1 1 0,0-2 0,0 1-1,-1 0 1,1-1 0,-1 1 0,0-1-1,1 0 1,-2 0 0,1-1 0,0 1-1,-1-1 1,0 1 0,0-1-1,0 0 1,1-5 0,0-13-6758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29.381"/>
    </inkml:context>
    <inkml:brush xml:id="br0">
      <inkml:brushProperty name="width" value="0.05" units="cm"/>
      <inkml:brushProperty name="height" value="0.05" units="cm"/>
      <inkml:brushProperty name="color" value="#F6630D"/>
    </inkml:brush>
  </inkml:definitions>
  <inkml:trace contextRef="#ctx0" brushRef="#br0">7 96 24575,'-4'11'0,"4"-10"0,0-1 0,-1 1 0,1-1 0,0 1 0,0-1 0,-1 1 0,1 0 0,0-1 0,0 1 0,0 0 0,0-1 0,0 1 0,-1-1 0,1 1 0,0 0 0,1-1 0,-1 1 0,0 0 0,0-1 0,0 1 0,0 0 0,0-1 0,1 1 0,-1-1 0,0 1 0,1 0 0,-1-1 0,1 1 0,10 14 0,1-1 0,0-1 0,1 0 0,0-1 0,28 20 0,-13-11 0,-9-4 0,1-2 0,1 0 0,1-1 0,0-2 0,27 12 0,-42-21 0,1 0 0,0-1 0,-1 0 0,1 0 0,0-1 0,0 0 0,0 0 0,1-1 0,-1 0 0,0 0 0,0-1 0,0 0 0,0-1 0,0 1 0,-1-1 0,1-1 0,0 0 0,-1 0 0,0 0 0,10-7 0,-7 3 0,-1-1 0,0 1 0,0-2 0,-1 1 0,0-1 0,-1 0 0,0-1 0,0 0 0,8-17 0,-10 18 0,0-1 0,-1 0 0,0 0 0,-1 0 0,0 0 0,-1-1 0,0 1 0,0-1 0,-1 0 0,-1-19 0,-1 26-72,1-1 1,-1 1-1,0-1 0,-1 1 0,1-1 0,-1 1 0,0-1 0,0 1 1,0 0-1,-1 0 0,0 0 0,1 1 0,-1-1 0,-1 1 0,1-1 1,0 1-1,-1 0 0,-7-5 0,-8-3-6754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1.573"/>
    </inkml:context>
    <inkml:brush xml:id="br0">
      <inkml:brushProperty name="width" value="0.05" units="cm"/>
      <inkml:brushProperty name="height" value="0.05" units="cm"/>
      <inkml:brushProperty name="color" value="#F6630D"/>
    </inkml:brush>
  </inkml:definitions>
  <inkml:trace contextRef="#ctx0" brushRef="#br0">16 0 24575,'-3'0'0,"-1"3"0,1 4 0,-1 7 0,2 7 0,4 5 0,1 5 0,4 6 0,0 5 0,2 5 0,-1 0 0,2-3 0,2 2 0,-2-3 0,2-5 0,-3-6 0,-1-8-8191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23.191"/>
    </inkml:context>
    <inkml:brush xml:id="br0">
      <inkml:brushProperty name="width" value="0.05" units="cm"/>
      <inkml:brushProperty name="height" value="0.05" units="cm"/>
      <inkml:brushProperty name="color" value="#5B2D90"/>
    </inkml:brush>
  </inkml:definitions>
  <inkml:trace contextRef="#ctx0" brushRef="#br0">61 111 24575,'-4'0'0,"1"-1"0,-1 1 0,1-1 0,-1 0 0,1-1 0,-5-1 0,6 2 0,-1-1 0,1 1 0,0 0 0,-1 1 0,1-1 0,-1 0 0,1 1 0,-1-1 0,1 1 0,-5 0 0,255-41 0,-35 7 0,-201 32 112,-7 2-247,-1-1 1,1 1 0,0-1 0,-1-1-1,1 1 1,0-1 0,-1 0 0,1 0-1,-1 0 1,4-3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23.462"/>
    </inkml:context>
    <inkml:brush xml:id="br0">
      <inkml:brushProperty name="width" value="0.05" units="cm"/>
      <inkml:brushProperty name="height" value="0.05" units="cm"/>
      <inkml:brushProperty name="color" value="#5B2D90"/>
    </inkml:brush>
  </inkml:definitions>
  <inkml:trace contextRef="#ctx0" brushRef="#br0">0 1 24575,'5'175'0,"7"1"0,45 223 0,-27-260 0,-29-137 341,0-6-1800,-2-4-5614</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26.235"/>
    </inkml:context>
    <inkml:brush xml:id="br0">
      <inkml:brushProperty name="width" value="0.05" units="cm"/>
      <inkml:brushProperty name="height" value="0.05" units="cm"/>
      <inkml:brushProperty name="color" value="#5B2D90"/>
    </inkml:brush>
  </inkml:definitions>
  <inkml:trace contextRef="#ctx0" brushRef="#br0">1 14 24575,'6'-13'0,"-2"13"0,-3 7 0,-12 291 0,11-356-1365,0 45-5461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27.007"/>
    </inkml:context>
    <inkml:brush xml:id="br0">
      <inkml:brushProperty name="width" value="0.05" units="cm"/>
      <inkml:brushProperty name="height" value="0.05" units="cm"/>
      <inkml:brushProperty name="color" value="#5B2D90"/>
    </inkml:brush>
  </inkml:definitions>
  <inkml:trace contextRef="#ctx0" brushRef="#br0">630 122 24575,'0'-5'0,"0"0"0,0 0 0,-1 0 0,0 0 0,0 0 0,0 0 0,0 0 0,-1 1 0,0-1 0,0 1 0,0-1 0,-1 1 0,1 0 0,-1-1 0,0 1 0,0 1 0,-1-1 0,1 0 0,-5-2 0,3 2 0,0 1 0,0-1 0,-1 1 0,1 1 0,-1-1 0,0 1 0,0 0 0,0 0 0,0 1 0,0 0 0,0 0 0,0 0 0,0 1 0,0 0 0,-8 1 0,-5 1 0,0 2 0,-1 0 0,1 1 0,0 1 0,1 1 0,0 0 0,0 2 0,-30 18 0,12-3 0,0 1 0,-58 57 0,78-67 0,1 0 0,1 1 0,0 1 0,2 1 0,0-1 0,-10 22 0,18-32 0,1 0 0,1 0 0,-1 0 0,1 1 0,1-1 0,-1 1 0,1 0 0,0 13 0,1-16 0,1 1 0,0-1 0,0 0 0,0 0 0,0 0 0,1 0 0,0 0 0,0 0 0,0 0 0,1-1 0,-1 1 0,1-1 0,0 1 0,5 3 0,2 3 0,1 0 0,1-1 0,-1-1 0,2 0 0,25 14 0,76 30 0,-30-15 0,-68-30 0,0 1 0,-1 0 0,1 1 0,-2 1 0,0 0 0,21 21 0,-30-26 0,-1-1 0,1 1 0,-1 0 0,0 1 0,-1-1 0,1 0 0,-1 1 0,0 0 0,-1 0 0,0 0 0,0 0 0,0 0 0,-1 0 0,0 1 0,-1-1 0,1 0 0,-2 1 0,1-1 0,-2 8 0,2-11 0,-1 1 0,-1-1 0,1 0 0,-1 0 0,1 0 0,-1 0 0,0 0 0,0-1 0,-1 1 0,1-1 0,-1 1 0,-4 4 0,1-3 0,0 0 0,-1 0 0,1 0 0,-1-1 0,0 0 0,-9 4 0,-4 0 0,0-1 0,-1-1 0,0-1 0,-24 3 0,33-6 0,0-1 0,0 0 0,0-1 0,-1-1 0,1 0 0,0-1 0,0 0 0,0-1 0,-19-6 0,25 7 0,-1-1 0,1 0 0,0 0 0,0-1 0,0 1 0,1-1 0,-1 0 0,1-1 0,0 1 0,0-1 0,1 0 0,-1 0 0,1-1 0,0 0 0,1 1 0,-1-1 0,1 0 0,-4-11 0,5 7-1365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55.785"/>
    </inkml:context>
    <inkml:brush xml:id="br0">
      <inkml:brushProperty name="width" value="0.05" units="cm"/>
      <inkml:brushProperty name="height" value="0.05" units="cm"/>
      <inkml:brushProperty name="color" value="#5B2D90"/>
    </inkml:brush>
  </inkml:definitions>
  <inkml:trace contextRef="#ctx0" brushRef="#br0">362 1 24575,'-1'4'0,"1"0"0,-1 1 0,0-1 0,0 0 0,-1 1 0,1-1 0,-1 0 0,0 0 0,0 0 0,-4 6 0,-32 39 0,18-24 0,-39 56-341,3 2 0,4 2-1,-58 131 1,102-197-6485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6:56.277"/>
    </inkml:context>
    <inkml:brush xml:id="br0">
      <inkml:brushProperty name="width" value="0.05" units="cm"/>
      <inkml:brushProperty name="height" value="0.05" units="cm"/>
      <inkml:brushProperty name="color" value="#5B2D90"/>
    </inkml:brush>
  </inkml:definitions>
  <inkml:trace contextRef="#ctx0" brushRef="#br0">0 0 24575,'4'1'0,"0"-1"0,-1 1 0,1 0 0,-1 0 0,1 0 0,-1 1 0,0-1 0,0 1 0,1 0 0,-1 0 0,0 0 0,0 0 0,3 3 0,33 35 0,-23-20 0,-1 1 0,-1 1 0,0 0 0,-2 0 0,-1 2 0,0-1 0,9 35 0,35 181 0,-40-160 0,-9-46-1365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02.534"/>
    </inkml:context>
    <inkml:brush xml:id="br0">
      <inkml:brushProperty name="width" value="0.05" units="cm"/>
      <inkml:brushProperty name="height" value="0.05" units="cm"/>
      <inkml:brushProperty name="color" value="#5B2D90"/>
    </inkml:brush>
  </inkml:definitions>
  <inkml:trace contextRef="#ctx0" brushRef="#br0">0 1 24575,'26'29'0,"-1"2"0,-2 0 0,22 40 0,7 9 0,96 119 0,-108-151 0,91 83 0,29 2 0,37 32 0,-139-111 0,64 76 0,-41-39 0,42 53 0,-44-27 0,-68-107 342,-6-7-684,-7-8-1023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03.015"/>
    </inkml:context>
    <inkml:brush xml:id="br0">
      <inkml:brushProperty name="width" value="0.05" units="cm"/>
      <inkml:brushProperty name="height" value="0.05" units="cm"/>
      <inkml:brushProperty name="color" value="#5B2D90"/>
    </inkml:brush>
  </inkml:definitions>
  <inkml:trace contextRef="#ctx0" brushRef="#br0">0 1 24575,'10'0'0,"113"3"0,-102 0 0,-1 0 0,1 1 0,38 13 0,35 20 0,-49-18 0,0-2 0,55 13 0,-92-29-273,-1 0 0,1 0 0,0 0 0,10-1 0,2-3-6553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03.388"/>
    </inkml:context>
    <inkml:brush xml:id="br0">
      <inkml:brushProperty name="width" value="0.05" units="cm"/>
      <inkml:brushProperty name="height" value="0.05" units="cm"/>
      <inkml:brushProperty name="color" value="#5B2D90"/>
    </inkml:brush>
  </inkml:definitions>
  <inkml:trace contextRef="#ctx0" brushRef="#br0">0 1 24575,'0'349'-1365,"0"-334"-5461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05.421"/>
    </inkml:context>
    <inkml:brush xml:id="br0">
      <inkml:brushProperty name="width" value="0.05" units="cm"/>
      <inkml:brushProperty name="height" value="0.05" units="cm"/>
      <inkml:brushProperty name="color" value="#5B2D90"/>
    </inkml:brush>
  </inkml:definitions>
  <inkml:trace contextRef="#ctx0" brushRef="#br0">1 1503 24575,'1'-1'0,"1"0"0,0 0 0,0 0 0,-1-1 0,1 1 0,0 0 0,-1-1 0,1 1 0,-1-1 0,0 1 0,1-1 0,-1 0 0,0 1 0,0-1 0,0 0 0,0-2 0,4-4 0,20-25 0,1 2 0,1 0 0,2 2 0,1 1 0,1 1 0,69-44 0,-11 17 0,149-65 0,206-51 0,13 31 0,-101 32 0,-252 74 0,1154-345 0,-343 190 0,-787 172 0,1 7 0,0 5 0,242 23 0,89 55 0,-5 30 0,-319-71 0,197 49 0,280 103 0,-598-180 0,78 32 0,-81-32 0,0 1 0,-1 1 0,0 0 0,0 1 0,15 13 0,-10-10-1365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1.898"/>
    </inkml:context>
    <inkml:brush xml:id="br0">
      <inkml:brushProperty name="width" value="0.05" units="cm"/>
      <inkml:brushProperty name="height" value="0.05" units="cm"/>
      <inkml:brushProperty name="color" value="#F6630D"/>
    </inkml:brush>
  </inkml:definitions>
  <inkml:trace contextRef="#ctx0" brushRef="#br0">0 60 24575,'912'-26'-1733,"-242"3"632,241 19 402,-900 4 749,54-3-199,-48 0-4410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05.955"/>
    </inkml:context>
    <inkml:brush xml:id="br0">
      <inkml:brushProperty name="width" value="0.05" units="cm"/>
      <inkml:brushProperty name="height" value="0.05" units="cm"/>
      <inkml:brushProperty name="color" value="#5B2D90"/>
    </inkml:brush>
  </inkml:definitions>
  <inkml:trace contextRef="#ctx0" brushRef="#br0">419 1 24575,'-1'0'0,"0"0"0,0 1 0,0-1 0,0 1 0,0-1 0,1 1 0,-1-1 0,0 1 0,0-1 0,1 1 0,-1 0 0,0-1 0,1 1 0,-1 0 0,1 0 0,-1 0 0,1-1 0,-1 1 0,1 0 0,0 0 0,-1 0 0,1 0 0,0 0 0,0 0 0,0 0 0,0 0 0,-1 0 0,1-1 0,0 1 0,1 2 0,-1 30 0,6 0 0,0-1 0,2 1 0,19 47 0,49 92 0,-44-104 0,-6-21 0,-20-37 0,1 0 0,-2 0 0,0 1 0,7 20 0,-11-29 0,-1 0 0,0 1 0,0-1 0,0 0 0,0 0 0,0 0 0,0 0 0,0 1 0,-1-1 0,1 0 0,-1 0 0,0 0 0,0 0 0,1 0 0,-1 0 0,-1 0 0,1-1 0,0 1 0,0 0 0,-1-1 0,1 1 0,-1 0 0,1-1 0,-1 0 0,1 1 0,-1-1 0,0 0 0,0 0 0,-3 2 0,-8 3 0,0 0 0,0-1 0,-22 6 0,16-6 0,-18 7 0,-379 129 0,391-133-1365,5-2-5461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07.173"/>
    </inkml:context>
    <inkml:brush xml:id="br0">
      <inkml:brushProperty name="width" value="0.05" units="cm"/>
      <inkml:brushProperty name="height" value="0.05" units="cm"/>
      <inkml:brushProperty name="color" value="#5B2D90"/>
    </inkml:brush>
  </inkml:definitions>
  <inkml:trace contextRef="#ctx0" brushRef="#br0">16 1760 24575,'-2'-2'0,"0"-1"0,1 1 0,-1-1 0,1 1 0,-1-1 0,1 0 0,0 1 0,0-1 0,0 0 0,1 0 0,-1 0 0,1 0 0,-1 0 0,1 0 0,0 0 0,0 0 0,1 0 0,-1 0 0,0 0 0,1 0 0,0 0 0,0 0 0,0 1 0,0-1 0,2-3 0,2-6 0,0 1 0,1 0 0,1 0 0,12-15 0,0 4 0,0 2 0,2 0 0,0 1 0,2 1 0,34-21 0,130-65 0,-43 36-199,293-92 0,167-2-275,-519 141 463,1975-374-1424,-208 191-1493,-845 100 1765,747-71-126,8 94 17,-1287 94 1741,664 105 1,-657-33 1417,494 155 1,-672-143 510,-214-63-1469,112 61 0,-124-52-929,145 70 0,-207-108-1365,-4-3-5461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07.522"/>
    </inkml:context>
    <inkml:brush xml:id="br0">
      <inkml:brushProperty name="width" value="0.05" units="cm"/>
      <inkml:brushProperty name="height" value="0.05" units="cm"/>
      <inkml:brushProperty name="color" value="#5B2D90"/>
    </inkml:brush>
  </inkml:definitions>
  <inkml:trace contextRef="#ctx0" brushRef="#br0">194 1 24575,'-1'0'0,"0"0"0,0 0 0,0 0 0,0 0 0,0 0 0,0 0 0,0 0 0,0 1 0,0-1 0,0 0 0,0 1 0,0-1 0,0 1 0,0-1 0,0 1 0,1-1 0,-1 1 0,0 0 0,0-1 0,1 1 0,-1 0 0,0 0 0,0 1 0,0 0 0,0-1 0,1 1 0,-1 0 0,1 0 0,-1 0 0,1 0 0,0-1 0,0 1 0,0 0 0,0 0 0,0 0 0,0 2 0,2 7 0,1-1 0,0 0 0,7 17 0,-8-23 0,12 26 0,2 0 0,1-2 0,1 1 0,30 33 0,17 26 0,-63-84 0,1 0 0,-1 0 0,1 1 0,-1-1 0,-1 0 0,1 1 0,0 0 0,-1-1 0,1 8 0,-2-10 0,0 0 0,0 0 0,0 0 0,0 0 0,-1 0 0,1 0 0,-1 0 0,1-1 0,-1 1 0,0 0 0,0 0 0,0 0 0,0 0 0,0-1 0,0 1 0,0-1 0,0 1 0,-1 0 0,1-1 0,-1 0 0,1 1 0,-1-1 0,1 0 0,-1 0 0,-2 1 0,-13 7 64,0 0 0,-1-2 0,0 0 0,-26 6 0,-79 13-767,82-19-279,-41 8-5844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54.805"/>
    </inkml:context>
    <inkml:brush xml:id="br0">
      <inkml:brushProperty name="width" value="0.05" units="cm"/>
      <inkml:brushProperty name="height" value="0.05" units="cm"/>
      <inkml:brushProperty name="color" value="#5B2D90"/>
    </inkml:brush>
  </inkml:definitions>
  <inkml:trace contextRef="#ctx0" brushRef="#br0">483 53 24575,'0'-2'0,"0"-1"0,-1 1 0,1 0 0,-1 0 0,1 0 0,-1 0 0,0 0 0,0 0 0,0 0 0,0 0 0,0 0 0,0 0 0,-1 1 0,1-1 0,-1 0 0,1 1 0,-1-1 0,0 1 0,1 0 0,-1-1 0,0 1 0,0 0 0,0 0 0,0 0 0,0 0 0,0 1 0,0-1 0,0 0 0,-3 0 0,-2 0 0,0-1 0,-1 1 0,1 0 0,-1 1 0,1 0 0,0 0 0,-13 2 0,-7 4 0,1 1 0,0 1 0,1 2 0,0 0 0,1 2 0,0 1 0,0 0 0,1 2 0,1 1 0,1 0 0,-28 29 0,43-40 0,1 1 0,0 0 0,1 0 0,0 1 0,-1-1 0,2 1 0,-1 0 0,1 0 0,0 0 0,1 0 0,0 0 0,0 1 0,0-1 0,0 12 0,2-13 0,0-1 0,1 1 0,-1 0 0,1-1 0,1 1 0,-1-1 0,1 1 0,0-1 0,0 1 0,0-1 0,1 0 0,0 0 0,0-1 0,0 1 0,0 0 0,1-1 0,0 0 0,0 0 0,0 0 0,5 3 0,3 2 25,0-1-1,1 0 0,0-1 1,0 0-1,0-1 1,1 0-1,0-1 0,0-1 1,1-1-1,-1 0 0,1 0 1,-1-1-1,20-1 1,-14-1-196,0-1 0,0-1 1,0-1-1,0-1 0,0-1 1,-1 0-1,0-2 0,0 0 1,20-11-1,3-5-6655</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55.073"/>
    </inkml:context>
    <inkml:brush xml:id="br0">
      <inkml:brushProperty name="width" value="0.05" units="cm"/>
      <inkml:brushProperty name="height" value="0.05" units="cm"/>
      <inkml:brushProperty name="color" value="#5B2D90"/>
    </inkml:brush>
  </inkml:definitions>
  <inkml:trace contextRef="#ctx0" brushRef="#br0">36 1 24575,'4'0'0,"-4"0"0,0 0 0,0 0 0,0 0 0,0 0 0,0 0 0,0 0 0,0 0 0,0 0 0,0 0 0,0 0 0,0 0 0,0 0 0,0 0 0,0 0 0,0 1 0,0-1 0,0 0 0,0 0 0,0 0 0,0 0 0,0 0 0,0 0 0,0 0 0,0 0 0,0 0 0,0 0 0,0 0 0,0 0 0,0 0 0,0 0 0,0 0 0,0 1 0,0-1 0,0 0 0,0 0 0,0 0 0,0 0 0,0 0 0,0 0 0,0 0 0,0 0 0,0 0 0,0 0 0,0 0 0,0 0 0,1 0 0,-1 0 0,0 0 0,0 0 0,0 0 0,0 0 0,0 0 0,0 0 0,0 0 0,0 0 0,0 0 0,0 0 0,-3 9 0,-4 15 0,2 1 0,0 0 0,-1 45 0,2-23 0,-7 260-1365,11-276-5461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55.256"/>
    </inkml:context>
    <inkml:brush xml:id="br0">
      <inkml:brushProperty name="width" value="0.05" units="cm"/>
      <inkml:brushProperty name="height" value="0.05" units="cm"/>
      <inkml:brushProperty name="color" value="#5B2D90"/>
    </inkml:brush>
  </inkml:definitions>
  <inkml:trace contextRef="#ctx0" brushRef="#br0">42 119 24575,'-3'0'0,"-4"0"0,-4-3 0,-3-1 0,7-3 0,8-2 0,9-1 0,9-1 0,7-2 0,9-2 0,6 0 0,9-2 0,-5 3-8191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55.603"/>
    </inkml:context>
    <inkml:brush xml:id="br0">
      <inkml:brushProperty name="width" value="0.05" units="cm"/>
      <inkml:brushProperty name="height" value="0.05" units="cm"/>
      <inkml:brushProperty name="color" value="#5B2D90"/>
    </inkml:brush>
  </inkml:definitions>
  <inkml:trace contextRef="#ctx0" brushRef="#br0">172 94 24575,'13'-37'0,"-12"33"0,-1 0 0,1 0 0,-1 0 0,0 0 0,0 0 0,0 0 0,0 0 0,-2-5 0,2 8 0,-1 0 0,1 0 0,-1 0 0,1 0 0,-1 0 0,1 1 0,-1-1 0,0 0 0,1 0 0,-1 1 0,0-1 0,1 0 0,-1 1 0,0-1 0,0 1 0,0-1 0,0 1 0,0-1 0,0 1 0,1-1 0,-1 1 0,0 0 0,0 0 0,0-1 0,0 1 0,0 0 0,0 0 0,0 0 0,0 0 0,0 0 0,0 0 0,0 1 0,0-1 0,0 0 0,0 0 0,0 1 0,0-1 0,-1 1 0,-6 2 0,1 0 0,-1 0 0,1 1 0,0 0 0,1 0 0,-1 1 0,1-1 0,-1 1 0,1 1 0,1-1 0,-1 1 0,1 0 0,-8 12 0,11-14 0,-1-1 0,1 1 0,0 0 0,0 0 0,0 0 0,1 0 0,0 0 0,-1 0 0,1 0 0,1 0 0,-1 0 0,1 0 0,-1 1 0,1-1 0,0 0 0,1 1 0,-1-1 0,1 0 0,0 0 0,0 0 0,0 0 0,0 0 0,1 0 0,0 0 0,0 0 0,0 0 0,3 4 0,4 2 0,-1 0 0,2-1 0,0 0 0,0-1 0,19 13 0,63 30 0,-49-29 0,-38-19 0,-1 0 0,1-1 0,-1 2 0,8 5 0,-12-8 0,1-1 0,-1 1 0,1-1 0,-1 1 0,1-1 0,-1 1 0,1-1 0,-1 1 0,0 0 0,1-1 0,-1 1 0,0-1 0,0 1 0,1 0 0,-1-1 0,0 1 0,0 0 0,0-1 0,0 1 0,0 0 0,0 0 0,0-1 0,0 1 0,0 0 0,0-1 0,0 1 0,0 0 0,0-1 0,-1 1 0,1 0 0,0-1 0,-1 1 0,1 0 0,0-1 0,-1 1 0,1-1 0,0 1 0,-1-1 0,1 1 0,-1-1 0,1 1 0,-1-1 0,0 1 0,1-1 0,-1 0 0,-1 1 0,-5 3 0,0 0 0,-1-1 0,1 0 0,-1 0 0,0-1 0,-9 2 0,-55 6 0,39-7 0,-30 5-1365,3-1-5461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56.078"/>
    </inkml:context>
    <inkml:brush xml:id="br0">
      <inkml:brushProperty name="width" value="0.05" units="cm"/>
      <inkml:brushProperty name="height" value="0.05" units="cm"/>
      <inkml:brushProperty name="color" value="#5B2D90"/>
    </inkml:brush>
  </inkml:definitions>
  <inkml:trace contextRef="#ctx0" brushRef="#br0">204 1 24575,'-21'30'0,"-7"33"0,2 2 0,-31 123 0,47-151 0,-40 180 0,45-188 0,1 1 0,2 1 0,1-1 0,2 0 0,5 40 0,-4-59 0,0 0 0,1 0 0,0 0 0,1-1 0,0 1 0,11 17 0,-11-22 0,0 1 0,0-1 0,1-1 0,0 1 0,0-1 0,1 1 0,0-2 0,0 1 0,0-1 0,0 1 0,8 2 0,-2-1-341,-1-2 0,1 0-1,18 4 1,36 3-6485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56.415"/>
    </inkml:context>
    <inkml:brush xml:id="br0">
      <inkml:brushProperty name="width" value="0.05" units="cm"/>
      <inkml:brushProperty name="height" value="0.05" units="cm"/>
      <inkml:brushProperty name="color" value="#5B2D90"/>
    </inkml:brush>
  </inkml:definitions>
  <inkml:trace contextRef="#ctx0" brushRef="#br0">1 8 24575,'0'-3'0,"3"-1"0,4 3 0,3 5 0,7 7 0,6 9 0,5 5 0,3 9 0,3 9 0,1 10 0,-2 11 0,-9 9 0,-16 6 0,-20 9 0,-26 3 0,-31 5 0,-2-15-8191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57.740"/>
    </inkml:context>
    <inkml:brush xml:id="br0">
      <inkml:brushProperty name="width" value="0.05" units="cm"/>
      <inkml:brushProperty name="height" value="0.05" units="cm"/>
      <inkml:brushProperty name="color" value="#5B2D90"/>
    </inkml:brush>
  </inkml:definitions>
  <inkml:trace contextRef="#ctx0" brushRef="#br0">0 72 24575,'3'0'0,"4"0"0,4 0 0,5 0 0,7 0 0,8 0 0,4-3 0,6-4 0,4-4 0,0-2 0,2 0 0,-4-1 0,-10 3-8191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2.605"/>
    </inkml:context>
    <inkml:brush xml:id="br0">
      <inkml:brushProperty name="width" value="0.05" units="cm"/>
      <inkml:brushProperty name="height" value="0.05" units="cm"/>
      <inkml:brushProperty name="color" value="#F6630D"/>
    </inkml:brush>
  </inkml:definitions>
  <inkml:trace contextRef="#ctx0" brushRef="#br0">1 38 24575,'640'2'-255,"679"-4"-514,-868-13 769,-446 14-3,3 1 38,0 0 0,0-1-1,0-1 1,12-3 0,-16 2 242,-11 0 1,-10 0 20,7 2-298,-2 0 0,1-1 0,-1 2 0,0 0 0,0 0 0,0 1 0,1 1 0,-24 5 0,34-7 0,0 1 0,0 0 0,0-1 0,1 1 0,-1 0 0,0-1 0,0 1 0,0 0 0,0 0 0,1 0 0,-1 0 0,0 0 0,1-1 0,-1 1 0,1 1 0,-1-1 0,1 0 0,-1 0 0,1 0 0,0 0 0,0 0 0,-1 0 0,1 0 0,0 0 0,0 1 0,0-1 0,0 0 0,0 0 0,0 0 0,1 0 0,-1 0 0,1 3 0,2 5 0,0 1 0,0-1 0,6 11 0,3 8 0,-3 14 0,-1-1 0,2 68 0,-8 85 0,-2-163 0,0-25 40,0-3-140,1 0-1,-1 0 1,0 0 0,-1 0-1,1 0 1,-1 0 0,1 0-1,-1 0 1,0 0-1,0 0 1,0 0 0,0 0-1,-3 4 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57.956"/>
    </inkml:context>
    <inkml:brush xml:id="br0">
      <inkml:brushProperty name="width" value="0.05" units="cm"/>
      <inkml:brushProperty name="height" value="0.05" units="cm"/>
      <inkml:brushProperty name="color" value="#5B2D90"/>
    </inkml:brush>
  </inkml:definitions>
  <inkml:trace contextRef="#ctx0" brushRef="#br0">0 1 24575,'8'6'0,"0"0"0,-1 1 0,0 0 0,0 1 0,8 12 0,-4-7 43,-2 1 0,0 1-1,0 0 1,-1 0 0,-1 0-1,-1 1 1,9 29 0,-13-37-129,-1 0 1,0-1 0,0 1-1,-1 0 1,0-1 0,0 1-1,-1 0 1,0-1 0,0 1-1,-1 0 1,0-1 0,0 0-1,-1 1 1,0-1 0,0 0-1,-1 0 1,0-1 0,0 1-1,-7 8 1,-8 6-6741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58.399"/>
    </inkml:context>
    <inkml:brush xml:id="br0">
      <inkml:brushProperty name="width" value="0.05" units="cm"/>
      <inkml:brushProperty name="height" value="0.05" units="cm"/>
      <inkml:brushProperty name="color" value="#5B2D90"/>
    </inkml:brush>
  </inkml:definitions>
  <inkml:trace contextRef="#ctx0" brushRef="#br0">275 72 24575,'6'-18'0,"-6"17"0,1 0 0,0 0 0,-1 1 0,0-1 0,1 0 0,-1-1 0,1 1 0,-1 0 0,0 0 0,0 0 0,0 0 0,1 0 0,-1 0 0,0 0 0,-1 0 0,1 0 0,0 0 0,0-1 0,0 1 0,0 0 0,-1 0 0,1 0 0,-1 0 0,1 0 0,-1 0 0,0-1 0,-1 0 0,0-1 0,0 1 0,-1 0 0,1 1 0,0-1 0,-1 0 0,0 1 0,1-1 0,-1 1 0,0 0 0,1 0 0,-1 0 0,0 0 0,0 0 0,0 1 0,0-1 0,0 1 0,-5 0 0,-1 0 0,1 0 0,-1 0 0,0 1 0,1 0 0,-12 4 0,9-2 0,0 2 0,0 0 0,1 0 0,0 0 0,0 1 0,1 1 0,-1 0 0,1 0 0,1 1 0,-1 0 0,1 0 0,1 1 0,-9 12 0,13-16 0,0 0 0,0 1 0,0-1 0,1 1 0,0-1 0,0 1 0,0 0 0,1-1 0,0 1 0,0 0 0,0 11 0,1-12 0,1 0 0,0 0 0,0 0 0,0 0 0,1-1 0,-1 1 0,1 0 0,0-1 0,0 1 0,1-1 0,-1 0 0,1 0 0,0 0 0,0 0 0,1 0 0,3 3 0,3 1-97,-1-1-1,2 0 1,-1-1-1,1 0 1,0-1-1,0 0 1,1 0-1,-1-1 1,1-1-1,0 0 1,0 0-1,0-1 0,15 0 1,9 0-6729</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7:59.540"/>
    </inkml:context>
    <inkml:brush xml:id="br0">
      <inkml:brushProperty name="width" value="0.05" units="cm"/>
      <inkml:brushProperty name="height" value="0.05" units="cm"/>
      <inkml:brushProperty name="color" value="#5B2D90"/>
    </inkml:brush>
  </inkml:definitions>
  <inkml:trace contextRef="#ctx0" brushRef="#br0">206 18 24575,'0'-1'0,"0"0"0,1 0 0,-1 1 0,1-1 0,-1 0 0,1 0 0,-1 1 0,1-1 0,-1 0 0,1 1 0,-1-1 0,1 1 0,0-1 0,-1 1 0,1-1 0,0 1 0,0-1 0,-1 1 0,1 0 0,0-1 0,0 1 0,0 0 0,0 0 0,-1 0 0,1-1 0,0 1 0,1 0 0,29-3 0,-28 3 0,12 0 0,0 0 0,0 1 0,0 1 0,-1 0 0,19 6 0,-27-7 0,1 1 0,0 1 0,-1-1 0,1 1 0,-1 0 0,0 0 0,0 1 0,0 0 0,-1 0 0,1 1 0,-1-1 0,0 1 0,6 7 0,-10-10 0,1 1 0,-1-1 0,0 1 0,0-1 0,0 1 0,0 0 0,0-1 0,0 1 0,-1 0 0,1 0 0,-1-1 0,0 1 0,0 0 0,0 0 0,0 0 0,0-1 0,-1 1 0,1 0 0,-1 0 0,0-1 0,0 1 0,0 0 0,0-1 0,0 1 0,-1-1 0,1 1 0,-1-1 0,1 0 0,-1 0 0,0 1 0,0-1 0,-3 2 0,-4 5 0,-2 0 0,1-1 0,-1 0 0,-1-1 0,-15 9 0,0-2-136,-1-2-1,0 0 1,-1-2-1,0-1 1,-1-1-1,1-2 1,-1-1-1,-1-1 0,-32 0 1,25-6-6690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00.020"/>
    </inkml:context>
    <inkml:brush xml:id="br0">
      <inkml:brushProperty name="width" value="0.05" units="cm"/>
      <inkml:brushProperty name="height" value="0.05" units="cm"/>
      <inkml:brushProperty name="color" value="#5B2D90"/>
    </inkml:brush>
  </inkml:definitions>
  <inkml:trace contextRef="#ctx0" brushRef="#br0">0 1 24575,'1'4'0,"0"1"0,1-1 0,-1 0 0,1 1 0,0-1 0,0 0 0,1 0 0,-1 0 0,6 6 0,3 6 0,27 56 0,35 89 0,-43-90 0,-29-69 0,14 27 0,-14-29 0,-1 1 0,0-1 0,1 1 0,-1-1 0,0 1 0,1-1 0,-1 0 0,0 1 0,1-1 0,-1 0 0,1 1 0,-1-1 0,0 0 0,1 0 0,-1 1 0,1-1 0,-1 0 0,1 0 0,-1 0 0,1 0 0,-1 1 0,1-1 0,-1 0 0,1 0 0,-1 0 0,1 0 0,0 0 0,-1-1 0,1 1 0,-1 0 0,1 0 0,-1 0 0,1 0 0,-1 0 0,1-1 0,-1 1 0,0 0 0,1 0 0,-1-1 0,1 1 0,-1 0 0,1-1 0,-1 1 0,0 0 0,1-1 0,-1 1 0,0-1 0,0 1 0,1-1 0,-1 1 0,0-1 0,0 1 0,1-1 0,8-18 0,0 0 0,-1 0 0,10-39 0,5-13 0,-16 51 0,2 0 0,0 0 0,1 1 0,1 0 0,19-24 0,-30 42 0,1 1 0,-1-1 0,1 0 0,0 0 0,-1 1 0,1-1 0,0 1 0,-1-1 0,1 0 0,0 1 0,0-1 0,-1 1 0,1 0 0,0-1 0,0 1 0,0 0 0,0-1 0,0 1 0,1 0 0,-2 0 0,0 0 0,1 1 0,-1-1 0,1 0 0,-1 0 0,0 1 0,1-1 0,-1 0 0,0 1 0,1-1 0,-1 0 0,0 1 0,0-1 0,1 1 0,-1-1 0,0 1 0,0-1 0,0 0 0,0 1 0,1-1 0,-1 1 0,0-1 0,0 1 0,0-1 0,0 1 0,0 5 0,0-1 0,0 1 0,0 0 0,-2 8 0,-5 12 0,-1 0 0,-1-1 0,-1 0 0,-1 0 0,-20 31 0,12-22 0,18-32 0,-1 1 0,1 0 0,0-1 0,-1 1 0,1 0 0,0 0 0,1 0 0,-1 0 0,0 0 0,1 0 0,0 1 0,0-1 0,0 0 0,0 4 0,1-5 0,0 0 0,0 0 0,0 1 0,0-1 0,0 0 0,1 0 0,-1 0 0,1 0 0,0-1 0,-1 1 0,1 0 0,0-1 0,0 1 0,0-1 0,0 1 0,0-1 0,0 0 0,4 2 0,111 47 236,-54-25-1837,-13-3-5225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03.248"/>
    </inkml:context>
    <inkml:brush xml:id="br0">
      <inkml:brushProperty name="width" value="0.05" units="cm"/>
      <inkml:brushProperty name="height" value="0.05" units="cm"/>
      <inkml:brushProperty name="color" value="#5B2D90"/>
    </inkml:brush>
  </inkml:definitions>
  <inkml:trace contextRef="#ctx0" brushRef="#br0">298 1837 24575,'0'-7'0,"0"1"0,12 2 0,1213-197-2218,3 34-1523,-375 53 2556,-502 66 1000,477-69-13,-751 103 993,22-2 3923,-100 15-4657,1 1-1,-1-1 0,1 0 1,-1 1-1,1-1 0,-1 1 1,1-1-1,0 0 0,-1 1 0,1-1 1,0 0-1,0 0 0,0 1 1,-1-1-1,1 0 0,0 1 0,0-1 1,0 0-1,0 0 0,0 1 1,0-2-1,1-19 627,21-55-687,6-24 0,-13 13 0,-4 0 0,-4-1 0,-3 0 0,-5 0 0,-3 0 0,-5 0 0,-28-132 0,33 204 0,3 8 0,-1 0 0,0 0 0,-1 0 0,0 0 0,0 1 0,-7-14 0,9 20 0,0 0 0,0 0 0,0 0 0,0 0 0,0 0 0,0 0 0,0 1 0,-1-1 0,1 1 0,0-1 0,0 1 0,-1-1 0,1 1 0,0-1 0,0 1 0,-1 0 0,1 0 0,0 0 0,-1 0 0,1 0 0,0 0 0,-1 0 0,-1 1 0,-35 8 0,26-5 0,-673 139-962,-11-58-516,639-79 1399,-736 72-636,-298 34 248,1038-106 670,28-4 159,-1 0 1,1 2 0,-1 1 0,1 1 0,-43 16 0,65-20-284,0 0 0,-1 1 0,1-1 0,0 1-1,0 0 1,0 0 0,0 0 0,1 0 0,-1 0 0,-2 6-1,3-6-40,0 1 0,0-1 0,-1 0 0,1 0 0,-1 0-1,0 0 1,0 0 0,0-1 0,0 1 0,0-1-1,-7 4 1,-2-3-38,-1 0 0,1-1 0,-1 0 0,1-1 0,-1 0 0,0-1 0,-24-3 0,-7 1 0,21 3 0,1 1 0,-1 1 0,0 1 0,1 1 0,-39 14 0,-69 14 0,18-7 0,-93 32 0,-169 53 0,371-110 0,0 0 0,-1 1 0,1-1 0,0 1 0,0 0 0,0 0 0,0 0 0,0 0 0,1 0 0,-1 1 0,1-1 0,-1 1 0,1 0 0,-3 4 0,1 1 0,0 0 0,1 0 0,0 0 0,-3 17 0,-1 11 0,1 1 0,2 0 0,2 0 0,4 72 0,32 149 0,-26-205 0,3 16 0,26 154 0,-23-158 0,31 87 0,-41-142 0,0-1 0,0 1 0,1-1 0,0 0 0,1 0 0,7 8 0,-12-14 0,1-1 0,0 0 0,-1-1 0,1 1 0,0 0 0,0 0 0,0-1 0,1 1 0,-1-1 0,0 0 0,0 0 0,1 1 0,-1-2 0,1 1 0,-1 0 0,1 0 0,-1-1 0,1 1 0,0-1 0,-1 0 0,1 0 0,-1 0 0,1 0 0,0 0 0,-1-1 0,1 1 0,-1-1 0,5-1 0,9-6 0,-1 0 0,25-19 0,17-8 0,131-49-1365,-140 66-5461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04.952"/>
    </inkml:context>
    <inkml:brush xml:id="br0">
      <inkml:brushProperty name="width" value="0.05" units="cm"/>
      <inkml:brushProperty name="height" value="0.05" units="cm"/>
      <inkml:brushProperty name="color" value="#5B2D90"/>
    </inkml:brush>
  </inkml:definitions>
  <inkml:trace contextRef="#ctx0" brushRef="#br0">1 1095 24575,'0'-1'0,"0"1"0,0 0 0,0 0 0,1 0 0,-1 0 0,0-1 0,0 1 0,0 0 0,1 0 0,-1 0 0,0 0 0,0 0 0,0-1 0,1 1 0,-1 0 0,0 0 0,0 0 0,1 0 0,-1 0 0,0 0 0,0 0 0,0 0 0,1 0 0,-1 0 0,0 0 0,0 0 0,1 0 0,-1 0 0,0 0 0,0 0 0,1 0 0,-1 0 0,0 0 0,0 0 0,1 1 0,-1-1 0,0 0 0,0 0 0,0 0 0,1 0 0,-1 0 0,0 1 0,0-1 0,0 0 0,1 0 0,4 16 0,-2 18 0,-3 13 0,24-131 0,10-50 0,-5-1 0,17-220 0,-39-114 0,-7 455 0,-1 20 0,1 23 0,18 305 0,-7-253 0,3-1 0,28 88 0,-40-161 0,25 68 0,-24-67 0,0-1 0,1-1 0,0 1 0,0 0 0,1-1 0,0 0 0,10 10 0,-14-14 0,0-1 0,0 0 0,0-1 0,0 1 0,1 0 0,-1 0 0,0 0 0,0-1 0,1 1 0,-1 0 0,0-1 0,1 1 0,-1-1 0,1 0 0,-1 1 0,1-1 0,-1 0 0,0 0 0,1 0 0,-1 0 0,1 0 0,-1 0 0,1-1 0,-1 1 0,1 0 0,-1-1 0,0 1 0,1-1 0,-1 1 0,0-1 0,1 0 0,-1 0 0,0 1 0,0-1 0,0 0 0,0 0 0,0 0 0,0 0 0,2-2 0,2-4 0,1-1 0,-1 0 0,-1 0 0,0 0 0,4-10 0,-4 8 0,32-73 0,12-29 0,-47 111 0,-1 0 0,0 1 0,1-1 0,-1 0 0,1 0 0,-1 0 0,1 1 0,-1-1 0,1 0 0,-1 0 0,1 1 0,0-1 0,0 0 0,-1 1 0,1-1 0,1 0 0,-1 1 0,-1 0 0,0 0 0,1 1 0,-1-1 0,0 0 0,1 0 0,-1 0 0,0 1 0,0-1 0,1 0 0,-1 0 0,0 1 0,0-1 0,1 0 0,-1 0 0,0 1 0,0-1 0,0 0 0,0 1 0,1-1 0,-1 0 0,0 1 0,0-1 0,0 0 0,0 1 0,0-1 0,0 1 0,3 33 0,-3-32 0,-2 65 0,0-45 0,1 1 0,1 0 0,6 43 0,-6-65 0,0-1 0,1 1 0,-1 0 0,0 0 0,0 0 0,1-1 0,-1 1 0,0 0 0,1-1 0,-1 1 0,1 0 0,-1-1 0,1 1 0,-1 0 0,1-1 0,-1 1 0,1-1 0,0 1 0,-1-1 0,1 1 0,0-1 0,-1 0 0,1 1 0,0-1 0,0 0 0,-1 1 0,1-1 0,0 0 0,0 0 0,-1 0 0,1 0 0,0 0 0,0 0 0,0 0 0,-1 0 0,1 0 0,0 0 0,0 0 0,0 0 0,-1-1 0,1 1 0,0 0 0,0-1 0,-1 1 0,1 0 0,0-1 0,0 0 0,5-2 0,1-1 0,-2 0 0,12-9 0,-17 13 0,25-21 0,-1-2 0,24-30 0,-37 39 0,0 0 0,-1-1 0,0 0 0,-2-1 0,12-26 0,-19 38 0,0-1 0,1 1 0,-2-1 0,1 0 0,0 1 0,-1-1 0,0 0 0,0 1 0,-1-1 0,0-6 0,1 10 0,-1 0 0,1 0 0,0 0 0,-1-1 0,1 1 0,-1 0 0,1 0 0,-1 0 0,1 0 0,-1 0 0,0 0 0,1 0 0,-1 0 0,0 0 0,0 1 0,0-1 0,0 0 0,0 0 0,0 1 0,0-1 0,0 1 0,0-1 0,0 0 0,0 1 0,0 0 0,0-1 0,0 1 0,-1 0 0,1 0 0,0-1 0,0 1 0,0 0 0,0 0 0,-1 0 0,1 1 0,0-1 0,0 0 0,0 0 0,0 1 0,-1-1 0,1 0 0,0 1 0,0-1 0,-2 2 0,2-1 0,-1-1 0,1 1 0,-1-1 0,1 1 0,-1 0 0,1 0 0,-1 0 0,1 0 0,0 0 0,-1 0 0,1 0 0,0 0 0,0 0 0,0 1 0,0-1 0,0 1 0,0-1 0,0 0 0,0 1 0,1 0 0,-1-1 0,0 1 0,1-1 0,0 1 0,-1 0 0,1-1 0,0 1 0,0 0 0,0-1 0,0 1 0,0 0 0,0-1 0,0 1 0,1 0 0,-1-1 0,0 1 0,1-1 0,0 1 0,-1 0 0,3 2 0,1 4 0,0 0 0,1-1 0,1 0 0,-1 0 0,1 0 0,9 8 0,28 20 0,-33-27 0,0-1 0,0 1 0,-1 1 0,0 0 0,14 18 0,-22-25 8,0-1 0,0 1-1,0 0 1,0 0 0,0 0 0,-1-1-1,1 1 1,-1 0 0,1 0 0,-1 0-1,0 0 1,1 0 0,-1 0 0,0 0-1,-1 0 1,1 0 0,0 0 0,-1 3-1,0-2 10,-1 0 0,1 0 0,-1 0 0,1 0 0,-1-1 0,0 1 0,0 0 0,0-1 0,0 0 0,-4 4-1,-6 3-225,0-1 1,0 0-1,-1-1 0,-14 6 0,16-7-445,-29 14-6172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09.090"/>
    </inkml:context>
    <inkml:brush xml:id="br0">
      <inkml:brushProperty name="width" value="0.05" units="cm"/>
      <inkml:brushProperty name="height" value="0.05" units="cm"/>
      <inkml:brushProperty name="color" value="#5B2D90"/>
    </inkml:brush>
  </inkml:definitions>
  <inkml:trace contextRef="#ctx0" brushRef="#br0">129 297 24575,'-26'0'0,"0"1"0,-50 10 0,318-71 0,-108 29 0,261-60 327,112-28-2019,-480 111-5134</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09.277"/>
    </inkml:context>
    <inkml:brush xml:id="br0">
      <inkml:brushProperty name="width" value="0.05" units="cm"/>
      <inkml:brushProperty name="height" value="0.05" units="cm"/>
      <inkml:brushProperty name="color" value="#5B2D90"/>
    </inkml:brush>
  </inkml:definitions>
  <inkml:trace contextRef="#ctx0" brushRef="#br0">16 304 24575,'-6'3'0,"-2"4"0,6-2 0,13-5 0,16-5 0,15-8 0,19-8 0,16-9 0,16-5 0,15-3 0,11-3 0,6 1 0,-1 3 0,-7 4 0,-23 7-8191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12.058"/>
    </inkml:context>
    <inkml:brush xml:id="br0">
      <inkml:brushProperty name="width" value="0.05" units="cm"/>
      <inkml:brushProperty name="height" value="0.05" units="cm"/>
      <inkml:brushProperty name="color" value="#5B2D90"/>
    </inkml:brush>
  </inkml:definitions>
  <inkml:trace contextRef="#ctx0" brushRef="#br0">59 123 24575,'-59'0'0,"113"-14"0,649-92-1365,-671 103-5461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12.240"/>
    </inkml:context>
    <inkml:brush xml:id="br0">
      <inkml:brushProperty name="width" value="0.05" units="cm"/>
      <inkml:brushProperty name="height" value="0.05" units="cm"/>
      <inkml:brushProperty name="color" value="#5B2D90"/>
    </inkml:brush>
  </inkml:definitions>
  <inkml:trace contextRef="#ctx0" brushRef="#br0">4 119 24575,'-3'3'0,"2"1"0,7-3 0,12-2 0,11-4 0,15-6 0,16-5 0,15-3 0,12 0 0,10-1 0,5 1 0,-14 3-8191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3.541"/>
    </inkml:context>
    <inkml:brush xml:id="br0">
      <inkml:brushProperty name="width" value="0.05" units="cm"/>
      <inkml:brushProperty name="height" value="0.05" units="cm"/>
      <inkml:brushProperty name="color" value="#F6630D"/>
    </inkml:brush>
  </inkml:definitions>
  <inkml:trace contextRef="#ctx0" brushRef="#br0">7 95 24575,'-3'-13'0,"2"12"0,1 0 0,0 1 0,-1-1 0,1 0 0,0 1 0,0-1 0,-1 1 0,1-1 0,0 0 0,0 0 0,0 1 0,0-1 0,0 0 0,0 1 0,0-1 0,0 0 0,0 1 0,0-1 0,0 0 0,1 1 0,-1-1 0,0 0 0,0 1 0,1-1 0,-1 1 0,1-1 0,-1 0 0,0 1 0,1-1 0,-1 1 0,1-1 0,-1 1 0,1-1 0,-1 1 0,1 0 0,-1-1 0,1 1 0,0 0 0,-1-1 0,2 1 0,-1-1 0,0 0 0,1 1 0,-1-1 0,0 1 0,1 0 0,-1-1 0,0 1 0,1 0 0,-1 0 0,0 0 0,1 0 0,-1 0 0,1 0 0,-1 0 0,0 0 0,1 0 0,-1 1 0,0-1 0,3 2 0,-1-1 0,0 1 0,0 0 0,1 0 0,-2 0 0,1 0 0,0 1 0,4 3 0,-2 0 0,0 1 0,0-1 0,0 1 0,-1 0 0,0 0 0,4 10 0,1 24 0,-9-40 0,0-1 0,0 0 0,0 0 0,0 0 0,0 1 0,0-1 0,0 0 0,1 0 0,-1 0 0,0 0 0,0 0 0,0 1 0,0-1 0,0 0 0,0 0 0,1 0 0,-1 0 0,0 0 0,0 0 0,0 0 0,1 0 0,-1 1 0,0-1 0,0 0 0,0 0 0,0 0 0,1 0 0,-1 0 0,0 0 0,0 0 0,0 0 0,1 0 0,-1 0 0,0 0 0,0 0 0,0-1 0,1 1 0,-1 0 0,0 0 0,0 0 0,0 0 0,0 0 0,1 0 0,-1 0 0,0 0 0,0-1 0,0 1 0,0 0 0,0 0 0,1 0 0,-1 0 0,0 0 0,0-1 0,0 1 0,0 0 0,0 0 0,0 0 0,0 0 0,0-1 0,0 1 0,0 0 0,0 0 0,8-13 0,14-34 0,-19 37 0,1-1 0,1 1 0,0 1 0,0-1 0,1 1 0,0 0 0,1 0 0,0 0 0,8-7 0,-14 15 0,0-1 0,0 1 0,1 0 0,-1 1 0,0-1 0,1 0 0,-1 0 0,0 0 0,1 1 0,-1-1 0,1 1 0,-1-1 0,1 1 0,-1-1 0,1 1 0,-1 0 0,1 0 0,-1 0 0,1 0 0,0 0 0,-1 0 0,1 0 0,1 1 0,-1 0 0,-1 0 0,1 0 0,0 0 0,-1 1 0,1-1 0,-1 0 0,0 1 0,1-1 0,-1 1 0,0-1 0,0 1 0,0 0 0,0 0 0,0-1 0,1 4 0,1 5 0,0 0 0,0 0 0,-1 0 0,-1 0 0,1 17 0,-2-12 0,-1-12 0,1 0 0,-1 1 0,1-1 0,0 0 0,0 0 0,1 1 0,-1-1 0,1 0 0,-1 0 0,1 0 0,0 1 0,0-1 0,2 4 0,-2-6 0,0-1 0,-1 0 0,1 0 0,-1 0 0,1 1 0,0-1 0,-1 0 0,1 0 0,0 0 0,-1 0 0,1 0 0,0 0 0,-1-1 0,1 1 0,0 0 0,-1 0 0,1 0 0,-1 0 0,1-1 0,0 1 0,-1 0 0,1-1 0,-1 1 0,1 0 0,-1-1 0,1 1 0,-1-1 0,1 1 0,-1-1 0,17-16 0,-15 15 0,-2 1 0,40-39 0,-37 37 0,-1 1 0,1 0 0,0 0 0,0 0 0,0 1 0,0-1 0,0 1 0,0-1 0,0 1 0,0 0 0,0 0 0,1 1 0,-1-1 0,5 0 0,-6 1 14,0 1 1,-1-1-1,1 1 0,-1-1 0,1 1 1,-1 0-1,1 0 0,-1 0 0,1-1 1,-1 1-1,0 1 0,1-1 0,-1 0 0,0 0 1,0 0-1,0 1 0,0-1 0,0 0 1,0 1-1,0-1 0,0 1 0,0 1 0,14 40-877,-13-33 34,3 6-5997</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38.683"/>
    </inkml:context>
    <inkml:brush xml:id="br0">
      <inkml:brushProperty name="width" value="0.05" units="cm"/>
      <inkml:brushProperty name="height" value="0.05" units="cm"/>
      <inkml:brushProperty name="color" value="#5B2D90"/>
    </inkml:brush>
  </inkml:definitions>
  <inkml:trace contextRef="#ctx0" brushRef="#br0">85 308 24575,'22'-17'0,"-18"15"0,-1-1 0,0 1 0,0 0 0,0-1 0,0 0 0,0 0 0,0 0 0,2-3 0,-6 4 0,0 1 0,0-1 0,0 1 0,0 0 0,-1 0 0,1-1 0,0 1 0,0 0 0,-1 0 0,1 0 0,-1 0 0,1 1 0,-1-1 0,1 0 0,-4 0 0,-5-5 0,6 3 0,1 0 0,-1 0 0,1 0 0,0-1 0,0 1 0,0-1 0,0 1 0,0-1 0,1 0 0,0 0 0,0 0 0,0-1 0,0 1 0,1 0 0,0-1 0,-1 1 0,2-1 0,-1 0 0,0 1 0,1-1 0,0 1 0,1-6 0,0 4 0,0 0 0,0 0 0,1 0 0,0 0 0,1 0 0,-1 0 0,1 1 0,0-1 0,0 1 0,1 0 0,0 0 0,0 0 0,0 0 0,0 1 0,9-7 0,-6 5 0,0 0 0,1 1 0,0 1 0,0-1 0,0 1 0,0 1 0,0-1 0,1 2 0,0-1 0,0 1 0,0 0 0,-1 1 0,2 0 0,8 0 0,-12 1 0,1 1 0,0-1 0,-1 1 0,1 1 0,-1-1 0,0 1 0,1 0 0,-1 1 0,0-1 0,0 1 0,-1 0 0,1 1 0,-1 0 0,1-1 0,-1 2 0,0-1 0,0 1 0,-1-1 0,0 1 0,5 7 0,-2-2 0,-1 2 0,-1-1 0,0 1 0,0 0 0,-1 0 0,-1 0 0,0 0 0,0 1 0,-1 0 0,-1-1 0,0 1 0,-1 0 0,0-1 0,-1 1 0,-4 19 0,2-15 0,0 0 0,-2-1 0,0 1 0,-1-1 0,0 0 0,-2-1 0,1 0 0,-2 0 0,0 0 0,-1-1 0,-12 14 0,12-19 0,1-1 0,-1 0 0,0 0 0,-1 0 0,0-2 0,0 1 0,0-2 0,-1 1 0,0-1 0,0-1 0,-16 4 0,21-7 0,-1 0 0,1 0 0,0 0 0,0-1 0,0 0 0,0-1 0,0 1 0,-1-1 0,-9-3 0,12 2 0,0 0 0,0 0 0,0 0 0,1-1 0,-1 0 0,1 0 0,-1 0 0,1 0 0,0-1 0,1 1 0,-1-1 0,1 0 0,-1 0 0,-2-6 0,2 4 0,1 0 0,1 0 0,-1 0 0,1-1 0,0 1 0,1-1 0,-1 1 0,1-1 0,0 0 0,1 0 0,0 1 0,0-1 0,0 0 0,1 0 0,0 1 0,0-1 0,1 0 0,0 1 0,0-1 0,1 1 0,4-10 0,2-1 0,0 0 0,2 1 0,-1 1 0,2-1 0,0 2 0,22-21 0,-21 22 43,1 2 0,1 0-1,-1 0 1,2 2 0,-1-1-1,1 2 1,19-7 0,-28 12-81,0 1 0,1 0 0,-1 1 0,1-1 0,-1 2 0,1-1 0,-1 1 0,12 1 0,-14-1-59,0 1-1,0 0 1,0 1-1,0-1 1,0 1-1,-1 0 1,1 0-1,-1 1 1,0-1-1,1 1 1,-1 0-1,0 0 0,6 8 1,13 17-6729</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39.611"/>
    </inkml:context>
    <inkml:brush xml:id="br0">
      <inkml:brushProperty name="width" value="0.05" units="cm"/>
      <inkml:brushProperty name="height" value="0.05" units="cm"/>
      <inkml:brushProperty name="color" value="#5B2D90"/>
    </inkml:brush>
  </inkml:definitions>
  <inkml:trace contextRef="#ctx0" brushRef="#br0">1461 3255 24575,'0'-1'0,"0"0"0,0 1 0,0-1 0,-1 1 0,1-1 0,0 0 0,-1 1 0,1-1 0,0 1 0,-1-1 0,1 1 0,-1-1 0,1 1 0,-1-1 0,1 1 0,-1 0 0,1-1 0,-1 1 0,0 0 0,1-1 0,-1 1 0,1 0 0,-1 0 0,0-1 0,1 1 0,-1 0 0,0 0 0,1 0 0,-1 0 0,0 0 0,1 0 0,-1 0 0,0 0 0,1 0 0,-1 0 0,1 0 0,-1 1 0,0-1 0,0 0 0,-27 8 0,10-3 0,0 0 0,-1 0 0,1-2 0,-1 0 0,1-2 0,-1 0 0,0-1 0,0 0 0,-22-5 0,15 1 0,1-2 0,0-1 0,0-1 0,1-1 0,0-1 0,-26-15 0,-9-10 0,1-2 0,3-3 0,-81-74 0,73 53 0,2-3 0,-70-98 0,77 84-158,4-3-1,4-2 0,3-1 0,4-3 1,4-1-1,-37-140 0,40 90-118,6-1-1,5-1 0,-2-245 0,23 266 148,29-220 0,-19 279 86,3 0 1,3 0 0,2 2-1,2 0 1,41-80-1,-48 113 155,2 1 0,0 0 0,1 1 0,1 1 0,1 1 0,35-31 0,-44 44-48,0 0 0,1 1 1,0 0-1,0 1 0,1 0 1,0 1-1,0 0 0,0 0 1,1 1-1,-1 1 0,1 0 0,0 1 1,0 0-1,0 1 0,0 0 1,0 1-1,20 1 0,-14 3 4,0 0-1,0 1 0,0 0 0,0 2 0,-1 0 0,0 1 0,-1 1 0,30 20 1,-22-11-21,0 2 0,-2 0 1,0 1-1,32 42 0,-23-18 296,-29-42-474,-1 0 1,1 0 0,-1 1-1,0-1 1,0 1 0,0-1 0,0 1-1,0-1 1,-1 1 0,1 0 0,-1-1-1,-1 5 1,-2 4-6695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40.561"/>
    </inkml:context>
    <inkml:brush xml:id="br0">
      <inkml:brushProperty name="width" value="0.05" units="cm"/>
      <inkml:brushProperty name="height" value="0.05" units="cm"/>
      <inkml:brushProperty name="color" value="#5B2D90"/>
    </inkml:brush>
  </inkml:definitions>
  <inkml:trace contextRef="#ctx0" brushRef="#br0">52 2977 24575,'-2'-1'0,"0"1"0,0 0 0,-1-1 0,1 0 0,0 1 0,0-1 0,0 0 0,0 0 0,0 0 0,0 0 0,1 0 0,-1-1 0,0 1 0,0-1 0,1 1 0,-1-1 0,1 1 0,-1-1 0,1 0 0,0 0 0,0 0 0,0 0 0,0 0 0,0 0 0,0 0 0,0 0 0,1 0 0,-1 0 0,1 0 0,-1-3 0,-1-5 0,1 0 0,0 0 0,0 0 0,1 0 0,1-15 0,3 5 0,0 1 0,0 0 0,2 1 0,1-1 0,0 1 0,18-32 0,71-98 0,-88 137 0,81-107-322,6 5 0,4 3 0,163-139 1,373-247-967,489-260-737,-927 638 1792,5 9 0,218-84 0,-268 135 58,3 6 1,2 8-1,266-41 0,-250 66 177,0 7 1,348 20-1,-379 7-9,-1 5 0,-1 7 0,-1 6 0,144 55 0,-194-54-39,-2 5 1,-1 4-1,93 61 0,-85-39 415,-2 4 0,106 104 1,45 68 1255,17 17 1582,-155-155-2938,-96-97-1634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40.913"/>
    </inkml:context>
    <inkml:brush xml:id="br0">
      <inkml:brushProperty name="width" value="0.05" units="cm"/>
      <inkml:brushProperty name="height" value="0.05" units="cm"/>
      <inkml:brushProperty name="color" value="#5B2D90"/>
    </inkml:brush>
  </inkml:definitions>
  <inkml:trace contextRef="#ctx0" brushRef="#br0">2 117 24575,'0'1'0,"0"-1"0,0 1 0,-1-1 0,1 1 0,0 0 0,0-1 0,0 1 0,-1-1 0,1 1 0,0 0 0,0-1 0,0 1 0,0-1 0,0 1 0,0 0 0,1-1 0,-1 1 0,0-1 0,0 1 0,0-1 0,0 1 0,1 0 0,-1-1 0,0 1 0,0-1 0,1 1 0,-1-1 0,1 1 0,-1-1 0,0 0 0,1 1 0,-1-1 0,1 1 0,-1-1 0,1 0 0,0 1 0,23 17 0,-20-15 0,12 8 0,1-1 0,0-1 0,1 0 0,0-1 0,0-1 0,0 0 0,1-2 0,0 0 0,1-1 0,25 2 0,-41-6 0,0 0 0,-1 0 0,1 0 0,-1 0 0,1-1 0,-1 0 0,0 1 0,1-1 0,-1-1 0,0 1 0,1 0 0,-1-1 0,0 1 0,0-1 0,0 0 0,0 0 0,-1 0 0,1-1 0,2-2 0,0-1 0,-1-1 0,0 1 0,0-1 0,-1 0 0,0 0 0,0 0 0,3-12 0,-3 10 0,4-14 0,13-29 0,-18 47 0,0 0 0,1 0 0,-1 1 0,1-1 0,0 1 0,1 0 0,-1 0 0,1 0 0,0 0 0,-1 0 0,2 1 0,5-4 0,-8 6-59,0 0 0,0 0-1,0 1 1,1 0-1,-1-1 1,0 1 0,0 0-1,0 0 1,1 0 0,-1 0-1,0 0 1,0 1 0,0-1-1,0 0 1,1 1-1,-1 0 1,0 0 0,0 0-1,0-1 1,0 2 0,0-1-1,2 2 1,11 7-6767</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41.527"/>
    </inkml:context>
    <inkml:brush xml:id="br0">
      <inkml:brushProperty name="width" value="0.05" units="cm"/>
      <inkml:brushProperty name="height" value="0.05" units="cm"/>
      <inkml:brushProperty name="color" value="#5B2D90"/>
    </inkml:brush>
  </inkml:definitions>
  <inkml:trace contextRef="#ctx0" brushRef="#br0">289 1502 24575,'-12'-5'0,"1"0"0,0-1 0,0-1 0,1 0 0,0 0 0,0-1 0,-9-9 0,10 9 0,-9-8 0,1-2 0,1 1 0,1-2 0,1 0 0,0-1 0,2 0 0,0-1 0,1-1 0,1 1 0,1-2 0,1 1 0,1-1 0,1-1 0,1 1 0,-2-25 0,5 22 0,0 0 0,2 0 0,1-1 0,1 1 0,1 1 0,1-1 0,1 0 0,2 1 0,0 0 0,2 0 0,0 1 0,2 0 0,24-38 0,-15 34-56,1 2 0,1 0 0,1 1 0,2 1 0,0 2-1,1 0 1,2 2 0,34-21 0,2 6-112,1 2-1,123-43 1,-38 29-651,250-45 1,164 13-1443,557-8 1828,3 96 468,-803 20-30,-2 14 0,-3 13 1,388 122-1,-231-22-136,628 300-1,-305-29-1451,-289-104 6056,-486-310-3845,-13-8-403,1 0-1,-1 1 0,0 0 0,-1 0 1,1 0-1,-1 1 0,9 11 0,-16-17-220,0-1 0,1 0 0,-1 0 0,0 1 0,0-1-1,1 0 1,-1 1 0,0-1 0,0 0 0,0 1 0,0-1 0,1 0-1,-1 1 1,0-1 0,0 0 0,0 1 0,0-1 0,0 0 0,0 1 0,0-1-1,0 1 1,0-1 0,0 0 0,0 1 0,0-1 0,0 0 0,0 1-1,-1-1 1,1 0 0,0 1 0,0-1 0,0 0 0,-1 1 0,-12 1 195,-18-9-1398,30 6 938,-24-7-6565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8:41.801"/>
    </inkml:context>
    <inkml:brush xml:id="br0">
      <inkml:brushProperty name="width" value="0.05" units="cm"/>
      <inkml:brushProperty name="height" value="0.05" units="cm"/>
      <inkml:brushProperty name="color" value="#5B2D90"/>
    </inkml:brush>
  </inkml:definitions>
  <inkml:trace contextRef="#ctx0" brushRef="#br0">1 37 24575,'5'-4'0,"0"0"0,0 1 0,1-1 0,-1 1 0,1 0 0,0 1 0,0-1 0,0 1 0,0 0 0,1 1 0,-1-1 0,10 0 0,9 0 0,47 3 0,-39 0 0,-27-1 0,0 0 0,0 1 0,0-1 0,0 1 0,-1 1 0,1-1 0,0 1 0,-1 0 0,1 0 0,6 4 0,-11-5 0,0-1 0,0 1 0,1 0 0,-1 0 0,0 1 0,0-1 0,0 0 0,0 0 0,0 1 0,0-1 0,0 0 0,-1 1 0,1-1 0,0 0 0,-1 1 0,1-1 0,-1 3 0,0-2 0,1 1 0,-2-1 0,1 1 0,0-1 0,0 0 0,-1 1 0,1-1 0,-1 0 0,0 1 0,0-1 0,0 0 0,0 0 0,0 1 0,-2 2 0,-4 4 43,-1 1 0,1-1-1,-2 0 1,1-1 0,-1 0-1,0 0 1,-15 9 0,-75 39-1750,29-21-5119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10:29.233"/>
    </inkml:context>
    <inkml:brush xml:id="br0">
      <inkml:brushProperty name="width" value="0.05" units="cm"/>
      <inkml:brushProperty name="height" value="0.05" units="cm"/>
      <inkml:brushProperty name="color" value="#5B2D90"/>
    </inkml:brush>
  </inkml:definitions>
  <inkml:trace contextRef="#ctx0" brushRef="#br0">8 0 24575,'-2'3'0,"-4"4"0,23-4 0,254 3 0,-164-7 0,368 2-272,747-3-867,-1117-1 9,-24-1-4520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3:43.291"/>
    </inkml:context>
    <inkml:brush xml:id="br0">
      <inkml:brushProperty name="width" value="0.05" units="cm"/>
      <inkml:brushProperty name="height" value="0.05" units="cm"/>
      <inkml:brushProperty name="color" value="#FFC114"/>
    </inkml:brush>
  </inkml:definitions>
  <inkml:trace contextRef="#ctx0" brushRef="#br0">4 4 24575,'-3'-3'0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3:49.004"/>
    </inkml:context>
    <inkml:brush xml:id="br0">
      <inkml:brushProperty name="width" value="0.05" units="cm"/>
      <inkml:brushProperty name="height" value="0.05" units="cm"/>
      <inkml:brushProperty name="color" value="#FFC114"/>
    </inkml:brush>
  </inkml:definitions>
  <inkml:trace contextRef="#ctx0" brushRef="#br0">623 1166 24575,'-1'0'0,"0"-1"0,0 1 0,1-1 0,-1 1 0,0 0 0,0-1 0,1 1 0,-1-1 0,0 0 0,1 1 0,-1-1 0,1 1 0,-1-1 0,0 0 0,1 0 0,0 1 0,-1-1 0,1 0 0,-1 0 0,1 0 0,0 1 0,0-1 0,-1 0 0,1 0 0,0 0 0,0-1 0,-8-13 0,8 14 0,-1 1 0,1 0 0,-1-1 0,1 1 0,-1 0 0,1 0 0,-1 0 0,1 0 0,-1-1 0,1 1 0,-1 0 0,1 0 0,-1 0 0,1 0 0,-1 0 0,0 0 0,1 0 0,-1 0 0,1 1 0,-1-1 0,1 0 0,-1 0 0,1 0 0,-1 1 0,1-1 0,-1 0 0,1 0 0,-1 1 0,1-1 0,-1 0 0,0 1 0,-3 3 0,1-1 0,-1 0 0,0 1 0,1 0 0,0 0 0,0 0 0,0 0 0,0 1 0,-3 7 0,-18 49 0,20-49 0,-24 77 0,-31 174 0,12 101 0,20-140 0,-51 260 0,45-334 0,-62 174 0,67-246 0,-2 3 0,3 1 0,-27 143 0,48-190 0,3-24 0,1 1 0,1-1 0,0 1 0,0 18 0,2-26 0,-1 0 0,1 0 0,0 0 0,0 0 0,0 0 0,1 0 0,0 0 0,-1-1 0,1 1 0,0-1 0,1 1 0,-1-1 0,1 0 0,-1 0 0,1 0 0,0 0 0,4 3 0,8 5 0,1-1 0,0 0 0,1-1 0,-1-1 0,2-1 0,-1 0 0,1-1 0,33 6 0,13-1 0,77 2 0,-113-11 0,716 28-263,-360-18 51,1100 59 117,-1441-68 95,1001 69 0,-3 32 0,409 41 0,-251-29 0,-509-57 0,1-24 0,-675-34 0,969 53 0,-376-47 570,-599-7-570,31-1 0,64-10 0,-93 9 0,0-1 0,-1 0 0,1-1 0,0 0 0,-1-1 0,0 0 0,0 0 0,0-1 0,17-14 0,141-122 0,-126 108 0,-2-1 0,58-65 0,-78 76 0,-2-1 0,-1-1 0,-1 0 0,-1-1 0,23-56 0,-16 12 0,-3-1 0,14-92 0,24-88 0,34-1 0,-46 135 0,38-157 0,-36-48 0,-22 110 0,-3 103 0,54-159 0,-27 110 0,-34 106 0,17-61 0,23-137 0,-51 215 0,-1 1 0,-1 0 0,-3-1 0,0 0 0,-3 1 0,-1 0 0,-1-1 0,-14-48 0,12 65 0,-1 0 0,0 1 0,-2 0 0,0 0 0,0 1 0,-2 1 0,-15-19 0,-9-3 0,-61-52 0,25 30 0,-95-59 0,124 94 0,0 1 0,-2 3 0,0 2 0,-57-16 0,-195-40 0,245 64 0,-390-66 0,-4 23 0,319 40 0,-1827-118 0,1391 165 0,2 49 0,475-68 0,-818 106 0,413-63 0,-182 14 0,20-34 0,-8 1 0,486-27 0,-185 15 0,6 27 0,294-38 0,-92 36 0,-51 37 0,83-34 0,-250 112 0,153-68-1365,186-84-5461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3:49.722"/>
    </inkml:context>
    <inkml:brush xml:id="br0">
      <inkml:brushProperty name="width" value="0.05" units="cm"/>
      <inkml:brushProperty name="height" value="0.05" units="cm"/>
      <inkml:brushProperty name="color" value="#FFC114"/>
    </inkml:brush>
  </inkml:definitions>
  <inkml:trace contextRef="#ctx0" brushRef="#br0">1 1286 24575,'0'-7'0,"0"-1"0,0-1 0,1 0 0,-1 0 0,5-17 0,-4 25 0,-1-1 0,1 0 0,-1 1 0,1-1 0,0 0 0,-1 1 0,1-1 0,0 1 0,0-1 0,0 1 0,1 0 0,-1-1 0,0 1 0,0 0 0,1 0 0,-1 0 0,1 0 0,-1 0 0,1 0 0,-1 0 0,1 1 0,-1-1 0,1 1 0,0-1 0,-1 1 0,1-1 0,0 1 0,-1 0 0,1 0 0,0 0 0,3 0 0,-3 0 0,1 1 0,0 0 0,-1-1 0,1 1 0,-1 0 0,1 1 0,-1-1 0,1 0 0,-1 1 0,0-1 0,0 1 0,1 0 0,-1-1 0,-1 1 0,1 0 0,0 0 0,0 1 0,1 2 0,4 6 0,0 0 0,7 18 0,-12-25 0,19 50 0,-2 1 0,17 80 0,-4-12 0,-31-122 0,0 6 0,1-1 0,0 0 0,1-1 0,5 11 0,-8-15 0,1 0 0,-1 0 0,1 0 0,0-1 0,-1 1 0,1 0 0,0 0 0,0 0 0,-1-1 0,1 1 0,0-1 0,0 1 0,0 0 0,0-1 0,0 1 0,0-1 0,0 0 0,0 1 0,0-1 0,0 0 0,0 0 0,0 1 0,0-1 0,0 0 0,1 0 0,-1 0 0,0 0 0,0-1 0,0 1 0,0 0 0,0 0 0,0-1 0,0 1 0,0 0 0,1-2 0,7-3 0,-1-1 0,0 0 0,-1-1 0,1 0 0,-1 0 0,-1-1 0,1 1 0,-1-1 0,5-11 0,5-3 0,105-145-159,146-190-693,-137 201 83,293-274 0,-336 357 458,149-95-1,-163 124 159,1 4 0,139-54 0,-174 80 197,0 1 0,1 3 1,64-10-1,-80 19-274,-17 2-4277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3.896"/>
    </inkml:context>
    <inkml:brush xml:id="br0">
      <inkml:brushProperty name="width" value="0.05" units="cm"/>
      <inkml:brushProperty name="height" value="0.05" units="cm"/>
      <inkml:brushProperty name="color" value="#F6630D"/>
    </inkml:brush>
  </inkml:definitions>
  <inkml:trace contextRef="#ctx0" brushRef="#br0">14 7 24575,'0'0'0,"0"-1"0,0 1 0,1 0 0,-1 0 0,0 0 0,0 0 0,0-1 0,0 1 0,0 0 0,0 0 0,0 0 0,0-1 0,0 1 0,0 0 0,0 0 0,0 0 0,0-1 0,0 1 0,0 0 0,-1 0 0,1 0 0,0-1 0,0 1 0,0 0 0,0 0 0,0 0 0,0 0 0,0 0 0,-1-1 0,1 1 0,0 0 0,0 0 0,0 0 0,0 0 0,0 0 0,-1 0 0,1 0 0,0-1 0,0 1 0,0 0 0,-1 0 0,1 0 0,0 0 0,0 0 0,0 0 0,0 0 0,-1 0 0,1 0 0,0 0 0,0 0 0,0 0 0,-1 0 0,1 0 0,0 0 0,0 0 0,0 0 0,-1 1 0,1-1 0,-7 10 0,7-5 0,0-1 0,0 1 0,1-1 0,-1 1 0,1-1 0,0 1 0,0-1 0,1 0 0,-1 0 0,1 1 0,0-1 0,0 0 0,0 0 0,1-1 0,-1 1 0,1 0 0,0-1 0,6 5 0,-6-5 0,0 1 0,0-1 0,1-1 0,0 1 0,-1 0 0,1-1 0,0 0 0,0 0 0,1 0 0,-1-1 0,0 1 0,0-1 0,1 0 0,-1 0 0,1 0 0,-1-1 0,1 0 0,5 0 0,-7 0 0,0-1 0,1 0 0,-1 0 0,0 0 0,0 0 0,0-1 0,0 1 0,0-1 0,0 0 0,0 0 0,0 0 0,-1 0 0,1 0 0,-1-1 0,0 1 0,1-1 0,-1 1 0,0-1 0,-1 0 0,1 0 0,0 0 0,-1 0 0,0 0 0,0 0 0,1-1 0,-2 1 0,1 0 0,0 0 0,-1-1 0,0 1 0,1-6 0,-1 8 0,0 1 0,0-1 0,0 1 0,0-1 0,0 1 0,0-1 0,-1 1 0,1-1 0,0 1 0,0 0 0,0-1 0,0 1 0,-1-1 0,1 1 0,0 0 0,0-1 0,0 1 0,-1-1 0,1 1 0,0 0 0,-1-1 0,1 1 0,0 0 0,-1-1 0,1 1 0,-1 0 0,1 0 0,0 0 0,-1-1 0,1 1 0,-1 0 0,1 0 0,-1 0 0,0 0 0,0 0 0,0 0 0,0 1 0,0-1 0,-1 1 0,1 0 0,0-1 0,0 1 0,0 0 0,0 0 0,0-1 0,1 1 0,-3 2 0,-20 31 0,10-6-341,1 0 0,2 1-1,-12 54 1,15-52-6485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3:51.576"/>
    </inkml:context>
    <inkml:brush xml:id="br0">
      <inkml:brushProperty name="width" value="0.05" units="cm"/>
      <inkml:brushProperty name="height" value="0.05" units="cm"/>
      <inkml:brushProperty name="color" value="#FFC114"/>
    </inkml:brush>
  </inkml:definitions>
  <inkml:trace contextRef="#ctx0" brushRef="#br0">1 526 24575,'-1'-1'0,"1"-1"0,0 1 0,0 0 0,0 0 0,1-1 0,-1 1 0,0 0 0,0 0 0,1 0 0,-1-1 0,0 1 0,1 0 0,0 0 0,-1 0 0,1 0 0,-1 0 0,1 0 0,0 0 0,0 0 0,0 0 0,-1 0 0,1 0 0,2 0 0,-1 0 0,0 0 0,-1 1 0,1-1 0,0 1 0,0-1 0,0 1 0,-1 0 0,1 0 0,0 0 0,0 0 0,0 0 0,0 0 0,0 1 0,1 0 0,4 0 0,-1 2 0,0-1 0,1 0 0,-1 1 0,0 1 0,-1-1 0,10 7 0,-9-4 0,0-1 0,-1 1 0,0 0 0,0 1 0,0-1 0,-1 1 0,0 0 0,0 0 0,-1 0 0,5 14 0,-2 2 0,-1 1 0,3 29 0,-7-46 0,-1-6 0,0 1 0,0-1 0,1 0 0,-1 0 0,0 0 0,0 0 0,1 0 0,-1 0 0,1 0 0,-1 0 0,1 0 0,-1 0 0,1 0 0,0 0 0,1 2 0,-2-3 0,1 0 0,-1 0 0,0 1 0,1-1 0,-1 0 0,1 0 0,-1 0 0,1 0 0,-1 0 0,1 0 0,-1 0 0,1 0 0,-1 0 0,1 0 0,-1 0 0,1 0 0,-1 0 0,0-1 0,1 1 0,-1 0 0,1 0 0,-1 0 0,1-1 0,-1 1 0,1-1 0,4-3 0,-1 0 0,1-1 0,-1 0 0,6-8 0,-3 4 0,229-272 0,21 18 0,-257 263 0,102-86 0,-89 76 0,0 1 0,0 1 0,1 0 0,1 1 0,-1 0 0,20-5 0,-32 11-68,-1 1 0,0-1-1,1 1 1,-1 0 0,1-1 0,-1 1-1,1 0 1,-1 0 0,1 0 0,0 0-1,-1 0 1,1 1 0,-1-1 0,0 0-1,1 1 1,-1-1 0,1 1-1,-1-1 1,3 2 0,3 6-6758</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3:53.074"/>
    </inkml:context>
    <inkml:brush xml:id="br0">
      <inkml:brushProperty name="width" value="0.05" units="cm"/>
      <inkml:brushProperty name="height" value="0.05" units="cm"/>
      <inkml:brushProperty name="color" value="#FFC114"/>
    </inkml:brush>
  </inkml:definitions>
  <inkml:trace contextRef="#ctx0" brushRef="#br0">0 313 24575,'3'-8'0,"0"0"0,-1 0 0,0 0 0,0 0 0,-1 0 0,0 0 0,0-10 0,-1 12 0,0 0 0,1-1 0,-1 1 0,1 0 0,0 0 0,1 0 0,0 0 0,0 0 0,0 0 0,1 0 0,-1 1 0,6-7 0,-8 11 0,0 1 0,0 0 0,0 0 0,0 0 0,0-1 0,0 1 0,1 0 0,-1 0 0,0 0 0,0 0 0,0-1 0,0 1 0,0 0 0,1 0 0,-1 0 0,0 0 0,0 0 0,0 0 0,1 0 0,-1 0 0,0 0 0,0-1 0,1 1 0,-1 0 0,0 0 0,0 0 0,0 0 0,1 0 0,-1 0 0,0 0 0,0 0 0,0 1 0,1-1 0,-1 0 0,0 0 0,0 0 0,1 0 0,-1 0 0,0 0 0,0 0 0,0 0 0,0 0 0,1 1 0,-1-1 0,0 0 0,0 0 0,0 0 0,0 0 0,0 1 0,1-1 0,-1 0 0,0 0 0,0 0 0,0 1 0,0-1 0,0 0 0,0 0 0,0 0 0,0 1 0,0-1 0,0 0 0,3 15 0,0 25 0,-1-1 0,-3 1 0,-6 50 0,-29 117 0,35-200 0,0 0 0,0 0 0,0 0 0,1 8 0,0-15 0,0 1 0,0-1 0,0 0 0,0 1 0,0-1 0,0 1 0,0-1 0,0 0 0,1 1 0,-1-1 0,0 1 0,0-1 0,0 0 0,0 1 0,1-1 0,-1 1 0,0-1 0,0 0 0,1 1 0,-1-1 0,0 0 0,1 0 0,-1 1 0,0-1 0,1 0 0,-1 0 0,0 1 0,1-1 0,-1 0 0,1 0 0,0 0 0,1 0 0,-1-1 0,0 1 0,0-1 0,1 0 0,-1 1 0,0-1 0,0 0 0,0 0 0,0 0 0,0 0 0,0 1 0,0-1 0,0-1 0,1-1 0,107-128 0,68-76 0,-30 60 0,-115 119 0,0 2 0,70-44 0,-76 58-1365,-9 7-5461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3:53.669"/>
    </inkml:context>
    <inkml:brush xml:id="br0">
      <inkml:brushProperty name="width" value="0.05" units="cm"/>
      <inkml:brushProperty name="height" value="0.05" units="cm"/>
      <inkml:brushProperty name="color" value="#FFC114"/>
    </inkml:brush>
  </inkml:definitions>
  <inkml:trace contextRef="#ctx0" brushRef="#br0">0 460 24575,'6'-6'0,"0"2"0,1-1 0,-1 0 0,1 1 0,0 0 0,0 1 0,1 0 0,9-4 0,-16 7 0,0 1 0,0-1 0,-1 0 0,1 0 0,0 0 0,0 1 0,-1-1 0,1 0 0,0 1 0,-1-1 0,1 1 0,0-1 0,-1 1 0,1-1 0,0 1 0,-1-1 0,1 1 0,-1-1 0,1 1 0,-1 0 0,1-1 0,-1 1 0,0 0 0,1-1 0,-1 1 0,0 0 0,0 0 0,1-1 0,-1 1 0,0 0 0,0 0 0,0 0 0,0 0 0,2 32 0,-2-28 0,-3 50 0,2-37 0,0 0 0,1 0 0,0 0 0,2 0 0,5 30 0,-6-47 0,-1 0 0,0 1 0,1-1 0,-1 1 0,1-1 0,-1 0 0,1 1 0,-1-1 0,1 0 0,0 0 0,0 1 0,0-1 0,0 0 0,0 0 0,0 0 0,0 0 0,0 0 0,0 0 0,0-1 0,0 1 0,1 0 0,-1 0 0,0-1 0,1 1 0,-1-1 0,0 1 0,1-1 0,-1 0 0,1 0 0,-1 1 0,0-1 0,1 0 0,-1 0 0,1 0 0,-1 0 0,1-1 0,-1 1 0,0 0 0,1-1 0,1 0 0,6-2 0,-1-1 0,0 0 0,0-1 0,-1 1 0,9-8 0,-15 11 0,270-225 0,-126 99 0,-119 105 0,154-124 0,-144 121 0,0 2 0,1 1 0,53-23 0,-45 29-1365,-9 7-5461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4:03.412"/>
    </inkml:context>
    <inkml:brush xml:id="br0">
      <inkml:brushProperty name="width" value="0.05" units="cm"/>
      <inkml:brushProperty name="height" value="0.05" units="cm"/>
      <inkml:brushProperty name="color" value="#FFC114"/>
    </inkml:brush>
  </inkml:definitions>
  <inkml:trace contextRef="#ctx0" brushRef="#br0">1 1 24575,'3'0'0,"1"2"0,0-1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3:55.834"/>
    </inkml:context>
    <inkml:brush xml:id="br0">
      <inkml:brushProperty name="width" value="0.05" units="cm"/>
      <inkml:brushProperty name="height" value="0.05" units="cm"/>
      <inkml:brushProperty name="color" value="#FFC114"/>
    </inkml:brush>
  </inkml:definitions>
  <inkml:trace contextRef="#ctx0" brushRef="#br0">172 1 24575,'-2'22'0,"-2"1"0,-1-1 0,-13 36 0,7-19 0,-29 103 0,7 2 0,-23 224 0,54-328 0,2-1 0,1 1 0,2-1 0,2 0 0,1 0 0,23 75 0,-23-98-1365,0-4-5461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3:56.179"/>
    </inkml:context>
    <inkml:brush xml:id="br0">
      <inkml:brushProperty name="width" value="0.05" units="cm"/>
      <inkml:brushProperty name="height" value="0.05" units="cm"/>
      <inkml:brushProperty name="color" value="#FFC114"/>
    </inkml:brush>
  </inkml:definitions>
  <inkml:trace contextRef="#ctx0" brushRef="#br0">1 1 24575,'0'0'0,"0"1"0,0 0 0,1 0 0,-1-1 0,1 1 0,-1 0 0,1 0 0,-1-1 0,1 1 0,-1 0 0,1-1 0,-1 1 0,1-1 0,0 1 0,0-1 0,-1 1 0,1-1 0,0 1 0,0-1 0,-1 0 0,1 1 0,0-1 0,0 0 0,0 0 0,0 0 0,-1 1 0,1-1 0,1 0 0,29 3 0,-28-3 0,149 5 0,81 5 0,257 52-210,-3 24-97,-291-50 265,-165-30 42,115 15 0,-142-21 24,-1 1 1,1-1-1,0 0 1,-1-1-1,1 1 1,-1-1-1,1 1 1,4-3-1,-7 3-48,-1 0 0,1-1 1,0 1-1,-1-1 0,1 1 0,-1-1 0,1 1 0,-1-1 0,1 1 1,-1-1-1,1 1 0,-1-1 0,0 1 0,1-1 0,-1 0 0,0 1 0,1-1 1,-1 0-1,0 1 0,0-1 0,0 0 0,1 0 0,-1 1 0,0-1 1,0 0-1,0 0 0,0 1 0,0-1 0,0 0 0,-1 1 0,1-1 0,0 0 1,0 0-1,0 1 0,-1-1 0,1 0 0,0 1 0,-1-1 0,1 1 1,-1-1-1,1 0 0,-1 0 0,-8-13-6802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3:57.028"/>
    </inkml:context>
    <inkml:brush xml:id="br0">
      <inkml:brushProperty name="width" value="0.05" units="cm"/>
      <inkml:brushProperty name="height" value="0.05" units="cm"/>
      <inkml:brushProperty name="color" value="#FFC114"/>
    </inkml:brush>
  </inkml:definitions>
  <inkml:trace contextRef="#ctx0" brushRef="#br0">16 37 24575,'-8'-11'0,"1"1"0,7 9 0,0 1 0,0 0 0,0-1 0,0 1 0,0 0 0,0-1 0,0 1 0,0 0 0,0-1 0,0 1 0,0 0 0,0-1 0,0 1 0,1 0 0,-1 0 0,0-1 0,0 1 0,0 0 0,0-1 0,1 1 0,-1 0 0,0 0 0,0 0 0,1-1 0,-1 1 0,0 0 0,0 0 0,1 0 0,-1 0 0,0-1 0,0 1 0,1 0 0,-1 0 0,0 0 0,1 0 0,0 0 0,7-2 0,0 0 0,0 1 0,0 0 0,1 1 0,-1 0 0,0 0 0,1 1 0,13 3 0,2-1 0,412 59 0,-139-16 0,-135-25 0,238 3 0,-392-24 0,-3-1 0,1 1 0,-1 0 0,0 1 0,0-1 0,9 3 0,-13-3 0,0 1 0,0-1 0,1 1 0,-1-1 0,0 1 0,0 0 0,0-1 0,0 1 0,0 0 0,0 0 0,0 0 0,0 0 0,-1 0 0,1 0 0,0 0 0,0 0 0,-1 0 0,1 0 0,-1 0 0,1 0 0,-1 1 0,0-1 0,1 0 0,-1 0 0,0 1 0,0-1 0,1 3 0,-1 28 0,-4 38 0,0 4 0,-20 448 0,13-451 0,-2 1 0,-3-2 0,-4 0 0,-46 110 0,62-171 87,3-6-219,0 1 0,-1-1 0,1 1 0,-1-1 0,0 0 0,0 0 0,0 0 0,0 0 0,-1 0 0,-3 4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4:06.774"/>
    </inkml:context>
    <inkml:brush xml:id="br0">
      <inkml:brushProperty name="width" value="0.05" units="cm"/>
      <inkml:brushProperty name="height" value="0.05" units="cm"/>
      <inkml:brushProperty name="color" value="#FFC114"/>
    </inkml:brush>
  </inkml:definitions>
  <inkml:trace contextRef="#ctx0" brushRef="#br0">545 36 24575,'-30'-1'0,"0"-2"0,-44-10 0,39 6 0,-50-4 0,62 10 0,1 1 0,-1 1 0,1 1 0,0 1 0,-1 0 0,1 2 0,1 1 0,-25 9 0,-11 10-1365,48-20-5461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24:09.408"/>
    </inkml:context>
    <inkml:brush xml:id="br0">
      <inkml:brushProperty name="width" value="0.05" units="cm"/>
      <inkml:brushProperty name="height" value="0.05" units="cm"/>
      <inkml:brushProperty name="color" value="#FFC114"/>
    </inkml:brush>
  </inkml:definitions>
  <inkml:trace contextRef="#ctx0" brushRef="#br0">1551 523 24575,'2'-1'0,"0"1"0,0-1 0,-1 0 0,1 1 0,0-1 0,-1 0 0,1 0 0,0 0 0,-1 0 0,1 0 0,-1-1 0,0 1 0,1 0 0,0-3 0,16-21 0,-17 23 0,0 0 0,0 0 0,0-1 0,-1 1 0,1 0 0,-1 0 0,0-1 0,1 1 0,-1 0 0,0-1 0,-1 1 0,1 0 0,0 0 0,-1-1 0,1 1 0,-1 0 0,0-3 0,-1 1 0,0 1 0,0-1 0,0 1 0,-1 0 0,1-1 0,-1 1 0,0 0 0,0 0 0,-3-2 0,-4-2 0,0 0 0,-1 1 0,1 0 0,-1 1 0,-20-7 0,-61-15 0,-1 4 0,0 5 0,-98-7 0,149 21 0,-70 2 0,93 4 0,0 0 0,0 1 0,0 1 0,1 0 0,-1 2 0,-18 7 0,-14 10 0,1 2 0,-56 36 0,88-49 0,1 0 0,0 2 0,1 0 0,1 0 0,0 1 0,1 1 0,1 1 0,0 0 0,-10 19 0,18-27 0,0 1 0,1 0 0,0 0 0,1 0 0,0 0 0,1 1 0,0-1 0,0 1 0,1-1 0,1 1 0,0 0 0,2 15 0,0-11 0,1 0 0,1-1 0,1 1 0,0-1 0,0 0 0,2 0 0,14 24 0,-2-11 0,1 0 0,40 43 0,50 34 0,130 99 0,-181-160 0,1-3 0,87 44 0,-100-63 0,0-2 0,1-3 0,0-1 0,1-3 0,1-1 0,0-3 0,1-2 0,72-1 0,-99-5 0,-1-2 0,0 0 0,0-2 0,0 0 0,0-1 0,-1-2 0,0 0 0,0-1 0,35-19 0,-34 13 0,0-2 0,0 0 0,-2-1 0,0-1 0,-1-1 0,-1-1 0,32-42 0,67-121 0,-97 145 0,-2-1 0,-1-1 0,11-42 0,-24 64 0,0 0 0,-2-1 0,0 1 0,-1-1 0,0 1 0,-3-35 0,-1 38 0,-1-1 0,0 1 0,-1 1 0,0-1 0,-1 0 0,-1 1 0,0 0 0,-15-22 0,0 3 0,-3 2 0,0 1 0,-2 0 0,-1 2 0,-54-43 0,26 30 0,-2 2 0,-87-45 0,78 52 0,-1 3 0,-1 3 0,-2 3 0,0 3 0,-1 3 0,-1 4 0,-1 2 0,-105-2 0,138 13 0,0 2 0,0 2 0,0 2 0,0 1 0,0 2 0,1 2 0,-40 16 0,32-7 0,0 3 0,2 1 0,1 2 0,0 2 0,-42 38 0,44-32 0,1 2 0,3 2 0,1 2 0,-49 66 0,71-83 0,0 1 0,1 0 0,2 1 0,0 1 0,2 0 0,0 0 0,2 1 0,1 0 0,2 0 0,-4 46 0,8-50 0,1 1 0,1-1 0,1 1 0,1-1 0,2 1 0,0-1 0,1-1 0,2 1 0,10 23 0,-4-17 0,2 0 0,1-1 0,1-1 0,1-1 0,45 47 0,-17-29 0,2-2 0,1-3 0,2-2 0,2-2 0,1-2 0,73 31 0,-40-26 0,133 39 0,-156-59 0,1-4 0,133 13 0,-155-25 0,0-2 0,1-1 0,-1-3 0,0-2 0,59-15 0,-69 12 0,-1-2 0,0-2 0,-1-1 0,-1-1 0,0-2 0,-2-1 0,45-34 0,-36 19 0,-2-1 0,-1-2 0,-1-1 0,-2-2 0,-2-1 0,35-61 0,-33 42 0,-2-1 0,-3-2 0,-3 0 0,20-84 0,-37 121 0,-2 0 0,-1 0 0,0-1 0,-2 1 0,-2-1 0,-4-50 0,1 58 0,0-1 0,-2 1 0,0-1 0,-2 1 0,0 1 0,0-1 0,-2 2 0,0-1 0,-1 1 0,-13-17 0,-1 5 0,-1 0 0,-2 2 0,0 1 0,-1 1 0,-46-30 0,2 10 0,-100-46 0,96 56 0,-1 3 0,-2 4 0,-97-21 0,107 34 0,0 3 0,-1 3 0,0 3 0,-81 5 0,110 3 0,1 2 0,0 1 0,1 3 0,-1 0 0,1 3 0,1 1 0,0 2 0,1 2 0,1 1 0,1 2 0,0 1 0,2 2 0,0 1 0,-41 41 0,36-29 0,1 2 0,2 2 0,1 1 0,3 1 0,-49 88 0,68-108 0,2 0 0,0 1 0,2 1 0,0-1 0,2 1 0,1 1 0,0-1 0,2 1 0,1 0 0,1 0 0,1-1 0,1 1 0,1 0 0,10 40 0,-4-36 0,1 0 0,2-1 0,1 0 0,1 0 0,1-2 0,19 27 0,-10-21 0,1-1 0,2-1 0,2-1 0,34 29 0,-11-18 0,1-3 0,2-1 0,2-3 0,1-2 0,94 35 0,-72-37 0,0-3 0,2-5 0,0-2 0,144 13 0,-164-28 0,-1-3 0,1-2 0,0-3 0,-1-3 0,0-2 0,0-2 0,70-25 0,-90 22 0,0-3 0,-2-1 0,0-2 0,-1-1 0,-1-3 0,-1 0 0,-2-2 0,48-47 0,-54 45 0,-1-1 0,-2-2 0,-1 0 0,-1-2 0,-2 0 0,-1-1 0,-2-1 0,-1-1 0,17-56 0,-27 68 0,-1 1 0,-1-1 0,-1 0 0,-1-1 0,-1 1 0,-1 0 0,-1-1 0,-2 1 0,0 0 0,-1 0 0,-2 0 0,0 1 0,-2 0 0,0 0 0,-1 0 0,-2 1 0,0 1 0,-2 0 0,0 0 0,-1 1 0,-1 1 0,-17-17 0,-6-2-96,-1 2 0,-1 2 0,-3 2-1,0 2 1,-50-26 0,2 8-193,-160-59 1,-125-1-885,199 70-4691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20.977"/>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4.250"/>
    </inkml:context>
    <inkml:brush xml:id="br0">
      <inkml:brushProperty name="width" value="0.05" units="cm"/>
      <inkml:brushProperty name="height" value="0.05" units="cm"/>
      <inkml:brushProperty name="color" value="#F6630D"/>
    </inkml:brush>
  </inkml:definitions>
  <inkml:trace contextRef="#ctx0" brushRef="#br0">172 17 24575,'-2'-2'0,"-1"0"0,1 0 0,-1 0 0,0 1 0,0 0 0,1-1 0,-1 1 0,0 0 0,0 0 0,0 1 0,0-1 0,0 1 0,-1-1 0,1 1 0,0 0 0,0 0 0,0 0 0,-5 2 0,1-1 0,0 0 0,1 1 0,-1 0 0,0 0 0,1 0 0,0 1 0,-9 5 0,11-6 22,0 1-1,0 0 0,1 0 1,-1 1-1,1-1 0,-1 1 1,1 0-1,0 0 0,1 0 1,-1 0-1,1 0 0,-1 0 1,2 1-1,-1-1 0,-2 8 1,4-9-79,-1-1 0,1 1 0,-1 0 0,1-1 0,0 1 0,0 0 0,1-1 0,-1 1 1,0-1-1,1 1 0,0 0 0,-1-1 0,1 1 0,0-1 0,0 1 0,1-1 0,-1 0 1,0 1-1,1-1 0,0 0 0,-1 0 0,1 0 0,0 0 0,0 0 0,0 0 1,0-1-1,0 1 0,0-1 0,4 2 0,11 5-6769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18.811"/>
    </inkml:context>
    <inkml:brush xml:id="br0">
      <inkml:brushProperty name="width" value="0.05" units="cm"/>
      <inkml:brushProperty name="height" value="0.05" units="cm"/>
      <inkml:brushProperty name="color" value="#FFC114"/>
    </inkml:brush>
  </inkml:definitions>
  <inkml:trace contextRef="#ctx0" brushRef="#br0">0 55 24575,'1'10'0,"1"0"0,0-1 0,0 1 0,6 11 0,-8-21 0,0 0 0,0 1 0,0-1 0,0 0 0,1 0 0,-1 1 0,0-1 0,0 0 0,0 0 0,1 1 0,-1-1 0,0 0 0,0 0 0,1 0 0,-1 0 0,0 0 0,1 1 0,-1-1 0,0 0 0,0 0 0,1 0 0,-1 0 0,0 0 0,1 0 0,-1 0 0,0 0 0,1 0 0,-1 0 0,0 0 0,0 0 0,1 0 0,-1 0 0,0 0 0,1 0 0,-1-1 0,0 1 0,0 0 0,1 0 0,-1 0 0,0 0 0,0-1 0,1 1 0,-1 0 0,0 0 0,0 0 0,0-1 0,1 1 0,-1 0 0,0 0 0,0-1 0,0 1 0,0 0 0,1-1 0,10-17 0,-10 16 0,8-18 0,-7 16 0,-1-1 0,1 0 0,1 1 0,-1-1 0,0 1 0,1 0 0,0 0 0,0 0 0,0 0 0,1 1 0,6-7 0,-9 10 0,-1 0 0,1 0 0,-1 0 0,1 0 0,-1 0 0,1 0 0,-1-1 0,1 1 0,-1 1 0,1-1 0,-1 0 0,1 0 0,-1 0 0,1 0 0,-1 0 0,1 0 0,-1 0 0,1 1 0,-1-1 0,1 0 0,-1 0 0,0 1 0,1-1 0,-1 0 0,1 1 0,-1-1 0,0 0 0,1 1 0,-1-1 0,0 1 0,0-1 0,1 1 0,-1-1 0,0 0 0,0 1 0,1-1 0,-1 1 0,0-1 0,0 1 0,0-1 0,0 1 0,0 0 0,6 29 0,-5-22 0,-1-7 0,10 31 0,-10-31 0,0-1 0,1 1 0,-1-1 0,0 1 0,0-1 0,0 1 0,1-1 0,-1 1 0,0-1 0,1 1 0,-1-1 0,0 0 0,1 1 0,-1-1 0,1 1 0,-1-1 0,1 0 0,-1 1 0,1-1 0,-1 0 0,1 0 0,-1 1 0,1-1 0,-1 0 0,1 0 0,-1 0 0,1 0 0,-1 0 0,1 0 0,-1 0 0,1 0 0,0 0 0,-1 0 0,1 0 0,-1 0 0,1 0 0,-1 0 0,1 0 0,-1 0 0,1-1 0,-1 1 0,1 0 0,-1 0 0,1-1 0,-1 1 0,1 0 0,-1-1 0,1 1 0,-1-1 0,0 1 0,1 0 0,0-1 0,76-97 0,-77 98 0,0-1 0,0 1 0,1 0 0,-1-1 0,0 1 0,1-1 0,-1 1 0,0 0 0,1-1 0,-1 1 0,1 0 0,-1-1 0,0 1 0,1 0 0,-1 0 0,1 0 0,-1-1 0,1 1 0,-1 0 0,1 0 0,-1 0 0,1 0 0,-1 0 0,1 0 0,-1 0 0,1 0 0,-1 0 0,1 0 0,-1 0 0,1 0 0,-1 0 0,1 0 0,-1 1 0,1-1 0,-1 0 0,1 0 0,-1 0 0,1 1 0,-1-1 0,1 0 0,-1 1 0,0-1 0,1 0 0,-1 1 0,0-1 0,1 1 0,-1-1 0,0 0 0,0 1 0,1-1 0,-1 2 0,12 33 0,-6-15 0,-6-19 0,0 0 0,1-1 0,-1 1 0,0-1 0,1 1 0,-1 0 0,0-1 0,1 1 0,-1-1 0,1 1 0,-1-1 0,1 0 0,-1 1 0,1-1 0,-1 0 0,1 1 0,0-1 0,-1 0 0,1 1 0,-1-1 0,1 0 0,0 0 0,-1 0 0,1 0 0,0 1 0,-1-1 0,1 0 0,0 0 0,-1 0 0,1-1 0,0 1 0,-1 0 0,1 0 0,-1 0 0,1 0 0,0 0 0,-1-1 0,1 1 0,0 0 0,-1-1 0,1 1 0,-1 0 0,1-1 0,-1 1 0,1-1 0,-1 1 0,1-1 0,4-4 0,0 0 0,-1 0 0,8-11 0,-4 5 0,-7 10 9,0-1 0,0 1 0,0 0 0,1 0 0,-1-1 0,0 1 0,1 0 0,-1 0 0,1 1 0,-1-1 0,1 0 0,-1 0 0,1 1-1,3-2 1,-4 2 0,-1 0 0,1 0-1,0 1 1,0-1-1,0 0 1,0 0-1,-1 0 1,1 1-1,0-1 1,0 0-1,-1 1 1,1-1 0,0 0-1,0 1 1,-1-1-1,1 1 1,0 0-1,-1-1 1,1 1-1,-1-1 1,2 2-1,1 4-132,0 0-1,0 0 0,0 0 0,-1 1 0,3 12 1,0-3-815,1 0-5887</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34.227"/>
    </inkml:context>
    <inkml:brush xml:id="br0">
      <inkml:brushProperty name="width" value="0.05" units="cm"/>
      <inkml:brushProperty name="height" value="0.05" units="cm"/>
      <inkml:brushProperty name="color" value="#FFC114"/>
    </inkml:brush>
  </inkml:definitions>
  <inkml:trace contextRef="#ctx0" brushRef="#br0">36 19 24575,'0'-1'0,"-1"0"0,1 0 0,-1 0 0,0 0 0,1 0 0,0 0 0,-1 0 0,1 0 0,0 0 0,-1 0 0,1 0 0,0-2 0,0 0 0,2 10 0,4 35 0,9 63 0,2 144 0,-42 122 0,2-73 0,2 838 0,20-986 0,18 373 0,-17-526 0,0-2 0,0 1 0,1-1 0,-1 0 0,1 0 0,0 1 0,0-1 0,0 0 0,1 1 0,0-1 0,0 1 0,3-6 0,-1 7 0,0 0 0,0 0 0,0 1 0,1-1 0,-1 1 0,1 0 0,-1 0 0,1 1 0,0-1 0,6 0 0,55-6 0,-41 6 0,456-18-768,-337 17 445,1495 14-7079,-360 36 6905,-428-13 514,-52-11-633,-5-26 302,-766 2 414,203-10 1138,-175 6-234,-1-2 1,55-15-1,-104 20-743,-1 1 0,1-1-1,-1 0 1,1-1 0,-1 1 0,6-5 0,-11 7-239,1-1 0,0 1 0,0-1 0,-1 1 0,1-1 0,0 1 0,-1-1 0,1 0 0,-1 1 0,1-1 0,-1 0 0,1 0 0,-1 1 0,0-1 0,1 0 0,-1 0 0,0 0 0,0 1 0,1-1 0,-1 0 0,0 0 0,0 0 0,0 0 0,0 0 0,0 0 0,0 1 0,0-1 0,0 0-1,-1 0 1,1 0 0,0 0 0,0 1 0,-1-1 0,1 0 0,0 0 0,-1 0 0,1 1 0,-1-1 0,1 0 0,-1 1 0,1-1 0,-1 0 0,0 1 0,1-1 0,-2 0 0,-19-16-5498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35.526"/>
    </inkml:context>
    <inkml:brush xml:id="br0">
      <inkml:brushProperty name="width" value="0.05" units="cm"/>
      <inkml:brushProperty name="height" value="0.05" units="cm"/>
      <inkml:brushProperty name="color" value="#FFC114"/>
    </inkml:brush>
  </inkml:definitions>
  <inkml:trace contextRef="#ctx0" brushRef="#br0">21 1 24575,'-20'2'0,"50"2"0,296 7 0,-225-11 0,3447 43-9666,-2726-18 9772,919 13 786,-1541-45 3115,-199 6-3894,0 1-1,0 0 0,0-1 0,0 1 0,0 0 0,0 0 0,0 0 0,0 0 0,0 0 1,0 0-1,0 0 0,0 0 0,0 1 0,0-1 0,0 0 0,-1 0 0,1 1 0,0-1 1,0 1-1,0-1 0,0 1 0,0-1 0,0 1 0,-1-1 0,1 1 0,1 1 0,-2-1 22,0 1-1,0 0 1,0-1-1,0 1 0,0-1 1,-1 1-1,1 0 0,0-1 1,-1 1-1,1-1 1,-1 1-1,-1 1 0,-2 10-277,-2 13 154,2 0 0,0 1 1,2 0-1,1 32 0,-1 9-17,-28 1194 7,48-691 0,-1 271 0,-18-868-682,-6-36-1,4 34-6143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36.672"/>
    </inkml:context>
    <inkml:brush xml:id="br0">
      <inkml:brushProperty name="width" value="0.05" units="cm"/>
      <inkml:brushProperty name="height" value="0.05" units="cm"/>
      <inkml:brushProperty name="color" value="#FFC114"/>
    </inkml:brush>
  </inkml:definitions>
  <inkml:trace contextRef="#ctx0" brushRef="#br0">2 187 24575,'-1'-10'0,"1"7"0,0 1 0,-1-1 0,1 0 0,0 0 0,0 1 0,1-1 0,-1 0 0,1 1 0,-1-1 0,1 0 0,0 1 0,0-1 0,0 1 0,2-4 0,-3 6 0,0 0 0,0 0 0,1 0 0,-1 0 0,0 0 0,0 0 0,1 0 0,-1 0 0,0 0 0,0 0 0,1 0 0,-1 0 0,0 0 0,0 0 0,1 0 0,-1 0 0,0 1 0,0-1 0,0 0 0,1 0 0,-1 0 0,0 0 0,0 0 0,0 1 0,0-1 0,1 0 0,-1 0 0,0 0 0,0 1 0,0-1 0,0 0 0,0 0 0,0 1 0,1-1 0,-1 0 0,0 0 0,0 0 0,0 1 0,0-1 0,0 0 0,0 0 0,0 1 0,4 13 0,-3-14 0,3 17 0,-1 0 0,0 0 0,-1 1 0,-1-1 0,-2 28 0,-15 85 0,0-12 0,37-148 0,19-44 0,74-129 0,-81 151 0,67-83 0,-96 131 0,-1-1 0,2 1 0,-1 0 0,0 0 0,1 1 0,0-1 0,8-4 0,-12 8 0,0-1 0,0 1 0,0 0 0,0-1 0,0 1 0,0 0 0,0 0 0,0 0 0,1-1 0,-1 1 0,0 1 0,0-1 0,0 0 0,0 0 0,0 0 0,0 0 0,0 1 0,2 0 0,-2 0 0,0 0 0,1 0 0,-1 0 0,0 0 0,1 0 0,-1 0 0,0 1 0,0-1 0,0 0 0,0 1 0,0-1 0,-1 1 0,1-1 0,0 1 0,0 2 0,4 18 0,0-1 0,-2 1 0,-1 0 0,0 0 0,-2 0 0,-2 24 0,1-4 0,-2 56 0,3 95 0,0-192 0,0 0 0,0 0 0,0 0 0,0-1 0,0 1 0,0 0 0,0 0 0,1 0 0,-1 0 0,0-1 0,0 1 0,1 0 0,-1 0 0,0-1 0,1 1 0,-1 0 0,1 0 0,-1-1 0,1 1 0,-1 0 0,1-1 0,0 1 0,0 0 0,0-1 0,0 0 0,0 0 0,-1 0 0,1 0 0,0 0 0,0 0 0,-1 0 0,1-1 0,0 1 0,0 0 0,-1-1 0,1 1 0,0 0 0,-1-1 0,1 1 0,0-1 0,-1 1 0,1-1 0,-1 1 0,1-2 0,5-4 0,-1 0 0,0-1 0,6-10 0,61-123 0,-48 88 0,56-89 0,-77 136 0,1 0 0,0 1 0,0-1 0,7-6 0,-10 10 0,0 1 0,-1-1 0,1 1 0,0-1 0,-1 1 0,1-1 0,0 1 0,0-1 0,-1 1 0,1 0 0,0-1 0,0 1 0,0 0 0,0 0 0,-1 0 0,1 0 0,0 0 0,0 0 0,0 0 0,0 0 0,0 0 0,-1 0 0,1 0 0,0 0 0,0 0 0,0 1 0,-1-1 0,1 0 0,0 1 0,0-1 0,0 1 0,-1-1 0,1 1 0,0-1 0,-1 1 0,1-1 0,-1 1 0,1 0 0,0-1 0,-1 1 0,1 1 0,3 4 0,-1 0 0,0 0 0,0 0 0,-1 1 0,0-1 0,0 1 0,2 10 0,3 52 0,-4-34 0,6 71 323,3 35-2011,-8-114-5138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37.074"/>
    </inkml:context>
    <inkml:brush xml:id="br0">
      <inkml:brushProperty name="width" value="0.05" units="cm"/>
      <inkml:brushProperty name="height" value="0.05" units="cm"/>
      <inkml:brushProperty name="color" value="#FFC114"/>
    </inkml:brush>
  </inkml:definitions>
  <inkml:trace contextRef="#ctx0" brushRef="#br0">2 26 24575,'5'-14'0,"0"11"0,-1 11 0,-3 4 0,1 1 0,-2 0 0,1 0 0,-2 0 0,0 0 0,-4 22 0,-2 13 0,5-23 0,-2 54 0,4-71 0,1-1 0,-1 0 0,1 1 0,1-1 0,-1 0 0,1 0 0,1 0 0,2 8 0,-4-14 0,0 1 0,-1-1 0,1 1 0,0-1 0,0 1 0,0-1 0,0 0 0,0 1 0,0-1 0,0 0 0,0 0 0,0 0 0,1 0 0,-1 0 0,0 0 0,1 0 0,-1 0 0,1-1 0,-1 1 0,1 0 0,-1-1 0,1 0 0,-1 1 0,1-1 0,0 0 0,-1 0 0,1 1 0,0-1 0,-1 0 0,1-1 0,0 1 0,-1 0 0,1 0 0,-1-1 0,1 1 0,-1-1 0,1 0 0,-1 1 0,1-1 0,2-2 0,2 0 0,-1-1 0,0 0 0,0-1 0,0 1 0,0-1 0,-1 0 0,1-1 0,5-9 0,15-31 0,-3-1 0,-1-2 0,15-54 0,-22 62 0,-2 10 0,-8 27 0,-4 21 0,-12 47 0,-27 93 0,-35 61 0,46-138 0,-51 158-1365,67-201-5461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37.419"/>
    </inkml:context>
    <inkml:brush xml:id="br0">
      <inkml:brushProperty name="width" value="0.05" units="cm"/>
      <inkml:brushProperty name="height" value="0.05" units="cm"/>
      <inkml:brushProperty name="color" value="#FFC114"/>
    </inkml:brush>
  </inkml:definitions>
  <inkml:trace contextRef="#ctx0" brushRef="#br0">297 205 24575,'2'-4'0,"1"-1"0,-1 1 0,-1-1 0,1 0 0,-1 0 0,0 0 0,0 0 0,0 0 0,0 0 0,-1 0 0,0-10 0,0 2 0,1-3 0,1 2 0,-1 1 0,-2-18 0,1 28 0,0 1 0,0-1 0,-1 1 0,1-1 0,-1 1 0,1 0 0,-1-1 0,0 1 0,0 0 0,0 0 0,0-1 0,0 1 0,-1 0 0,1 0 0,0 0 0,-1 1 0,0-1 0,1 0 0,-4-2 0,4 4 0,-1-1 0,0 1 0,1-1 0,-1 1 0,0-1 0,1 1 0,-1 0 0,0 0 0,0 0 0,1 0 0,-1 0 0,0 0 0,0 0 0,1 0 0,-1 1 0,0-1 0,1 1 0,-1-1 0,0 1 0,-2 1 0,-31 21 0,33-22 0,-18 15 0,1 1 0,0 1 0,2 1 0,0 0 0,1 1 0,-22 36 0,27-38 0,2 0 0,0 0 0,0 1 0,2 0 0,1 0 0,0 0 0,1 1 0,-4 39 0,9-53-47,0 0 0,0 1 0,0-1 0,1 0 0,0 0 0,0 1 0,1-1 0,-1 0 0,1 0-1,1 0 1,-1-1 0,1 1 0,0 0 0,0-1 0,0 0 0,1 0 0,0 0 0,0 0 0,1 0 0,-1-1 0,1 0 0,0 0-1,0 0 1,0-1 0,0 1 0,1-1 0,-1 0 0,13 3 0,20 7-6779</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38.287"/>
    </inkml:context>
    <inkml:brush xml:id="br0">
      <inkml:brushProperty name="width" value="0.05" units="cm"/>
      <inkml:brushProperty name="height" value="0.05" units="cm"/>
      <inkml:brushProperty name="color" value="#FFC114"/>
    </inkml:brush>
  </inkml:definitions>
  <inkml:trace contextRef="#ctx0" brushRef="#br0">265 193 24575,'0'-16'0,"0"9"0,1-1 0,-2 1 0,1-1 0,-1 1 0,0 0 0,-3-12 0,3 17 0,0 0 0,0 1 0,0-1 0,0 1 0,0-1 0,0 1 0,0-1 0,0 1 0,0 0 0,-1 0 0,1 0 0,-1-1 0,1 1 0,-1 1 0,1-1 0,-1 0 0,0 0 0,1 0 0,-1 1 0,0-1 0,1 1 0,-1 0 0,0-1 0,0 1 0,0 0 0,1 0 0,-1 0 0,0 0 0,0 0 0,0 1 0,1-1 0,-4 1 0,-6 2 0,1 0 0,0 0 0,-1 1 0,2 0 0,-1 1 0,0 0 0,1 1 0,0 0 0,0 0 0,1 1 0,0 0 0,0 0 0,0 1 0,1 0 0,0 1 0,1-1 0,-9 17 0,9-16 0,0 1 0,1 0 0,1 1 0,0-1 0,0 1 0,1 0 0,0 0 0,1 0 0,0 0 0,1 1 0,0-1 0,1 0 0,0 1 0,1-1 0,0 0 0,5 19 0,-5-26 0,0 0 0,1 0 0,-1 0 0,1 0 0,0 0 0,0-1 0,1 1 0,-1-1 0,1 1 0,0-1 0,-1 0 0,2 0 0,-1 0 0,0-1 0,0 1 0,1-1 0,-1 0 0,1 0 0,0 0 0,6 2 0,-5-2 0,-1-1 0,1 0 0,0-1 0,0 1 0,0-1 0,-1 0 0,1 0 0,0-1 0,0 1 0,0-1 0,-1 0 0,1-1 0,0 1 0,-1-1 0,1 0 0,-1 0 0,8-4 0,0-3 0,0 0 0,0 0 0,-1-2 0,0 1 0,0-1 0,-2-1 0,1 0 0,-1 0 0,-1-1 0,8-15 0,1-8 0,-1 0 0,18-63 0,-33 185 0,-1-74 0,1 0 0,0-1 0,1 1 0,0 0 0,0-1 0,1 1 0,1-1 0,8 19 0,-10-27 0,-1 0 0,1 0 0,-1 0 0,1 0 0,0 0 0,0-1 0,0 1 0,0-1 0,1 0 0,-1 1 0,1-1 0,-1 0 0,1 0 0,0 0 0,0-1 0,0 1 0,0-1 0,0 0 0,0 0 0,0 0 0,0 0 0,1 0 0,-1-1 0,0 1 0,1-1 0,-1 0 0,0 0 0,1 0 0,-1 0 0,0-1 0,0 1 0,1-1 0,-1 0 0,0 0 0,5-2 0,-2 0 0,-1 0 0,0 0 0,0 0 0,0 0 0,0-1 0,-1 0 0,1 0 0,-1 0 0,0-1 0,0 1 0,-1-1 0,1 0 0,-1 0 0,0 0 0,0 0 0,-1-1 0,3-8 0,3-10 0,-2 0 0,7-48 0,-7 31 0,-3 32 0,1 12 0,0 17 0,25 202 0,8 56 0,-34-260 0,0-5 0,-1 0 0,-1 0 0,0 1 0,0 13 0,-4-17 0,-2-12 0,-3-15 0,-12-45 0,2 0 0,4-1 0,2 0 0,3-1 0,3-1 0,2-84 0,6 116 0,9-52 0,-10 76 0,1-1 0,1 1 0,0 0 0,0 0 0,1 0 0,0 0 0,0 1 0,1-1 0,0 1 0,8-9 0,-12 15 0,1 1 0,0-1 0,0 1 0,-1-1 0,1 1 0,0-1 0,0 1 0,1 0 0,-1 0 0,0 0 0,0 0 0,0 0 0,1 1 0,-1-1 0,0 1 0,1 0 0,3-1 0,-2 1 0,0 1 0,0-1 0,-1 1 0,1 0 0,0 0 0,0 0 0,-1 1 0,1-1 0,-1 1 0,4 2 0,3 3 0,0 0 0,-1 1 0,0 0 0,0 0 0,-1 1 0,8 10 0,-11-12-35,0 0 0,-1 1 0,0 0 0,0 0 0,-1 0 0,1 0 0,-2 0 0,1 1 0,-1 0 0,-1-1 0,1 1 0,-2 0 0,1-1 0,-1 1 0,0 0 0,-1 0 0,0 0 0,0-1 0,-1 1 0,-1-1 0,1 1 0,-1-1 0,0 0 0,-1 0 0,0 0 0,0 0 0,-1-1 0,0 1 0,0-1 0,-1 0 0,0-1 0,0 0 0,0 0 0,-1 0 0,0 0 0,0-1 0,0 0 0,-13 5 0,-9 4-6791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39.283"/>
    </inkml:context>
    <inkml:brush xml:id="br0">
      <inkml:brushProperty name="width" value="0.05" units="cm"/>
      <inkml:brushProperty name="height" value="0.05" units="cm"/>
      <inkml:brushProperty name="color" value="#FFC114"/>
    </inkml:brush>
  </inkml:definitions>
  <inkml:trace contextRef="#ctx0" brushRef="#br0">170 314 24575,'1'-12'0,"1"1"0,0 0 0,1-1 0,0 1 0,0 0 0,1 1 0,1-1 0,6-11 0,-4 8 0,-1 0 0,0 0 0,6-28 0,-10 32 0,-1 0 0,0 0 0,0 0 0,-1-1 0,-2-14 0,1 22 0,1 1 0,-1-1 0,0 1 0,1-1 0,-1 1 0,0 0 0,0-1 0,-1 1 0,1 0 0,0 0 0,-1 0 0,-1-3 0,1 4 0,1 0 0,0 0 0,-1 0 0,1 1 0,-1-1 0,1 0 0,-1 0 0,1 1 0,-1-1 0,1 1 0,-1-1 0,0 1 0,1 0 0,-1 0 0,0 0 0,1 0 0,-1 0 0,0 0 0,1 0 0,-4 1 0,-1 1 0,0 0 0,-1 0 0,1 1 0,0 0 0,1 0 0,-1 0 0,0 1 0,1-1 0,0 2 0,0-1 0,0 0 0,0 1 0,-6 9 0,-3 4 0,1 1 0,-18 32 0,24-37 0,0 0 0,1 1 0,0 0 0,1 0 0,1 1 0,1-1 0,-3 26 0,5-35 0,1 0 0,0 0 0,1 1 0,0-1 0,0 0 0,0 0 0,0-1 0,1 1 0,0 0 0,3 6 0,-3-9 0,0 1 0,1 0 0,0-1 0,-1 1 0,1-1 0,1 0 0,-1 1 0,0-2 0,1 1 0,-1 0 0,1-1 0,0 0 0,0 1 0,0-1 0,5 1 0,-5-1 0,1 0 0,-1-1 0,1 0 0,-1 0 0,1 0 0,-1 0 0,1-1 0,0 0 0,-1 0 0,1 0 0,-1 0 0,1-1 0,0 0 0,-1 0 0,1 0 0,-1-1 0,6-1 0,-5-1 0,1 1 0,-1-1 0,0 0 0,0 0 0,0 0 0,0-1 0,-1 0 0,0 1 0,0-2 0,0 1 0,3-6 0,4-10 0,-2 1 0,0-1 0,-2-1 0,0 1 0,7-44 0,0-6 0,-14 71 0,0 0 0,0 1 0,0-1 0,0 0 0,0 0 0,0 0 0,0 0 0,0 0 0,0 0 0,0 0 0,0 0 0,0 0 0,0 0 0,0 0 0,0 1 0,0-1 0,0 0 0,1 0 0,-1 0 0,0 0 0,0 0 0,0 0 0,0 0 0,0 0 0,0 0 0,0 0 0,0 0 0,0 0 0,0 0 0,0 0 0,1 0 0,-1 0 0,0 0 0,0 0 0,0 0 0,0 0 0,0 0 0,0 0 0,0 0 0,0 0 0,0 0 0,0 0 0,0 0 0,1 0 0,-1 0 0,0 0 0,0 0 0,0 0 0,0 0 0,0 0 0,0 0 0,0 0 0,0-1 0,0 1 0,0 0 0,0 0 0,0 0 0,0 0 0,0 0 0,0 0 0,0 0 0,0 0 0,1 0 0,4 13 0,4 19 0,-8-30 0,3 16 0,2 1 0,1-1 0,0-1 0,1 1 0,17 27 0,-21-40 0,-1 0 0,1 0 0,1 0 0,-1-1 0,1 1 0,0-1 0,0 0 0,0-1 0,7 5 0,-8-6 0,0-1 0,1 1 0,-1-1 0,0 0 0,0 0 0,0 0 0,1-1 0,-1 1 0,0-1 0,1 0 0,-1 0 0,0-1 0,1 1 0,-1-1 0,5-1 0,-5 0 0,0 0 0,1 0 0,-1 0 0,0-1 0,0 1 0,0-1 0,-1 0 0,1 0 0,0 0 0,-1-1 0,0 1 0,0-1 0,0 0 0,0 0 0,-1 0 0,0 0 0,0 0 0,0 0 0,0-1 0,0 1 0,1-8 0,1-6 0,0 0 0,-1 0 0,-1 0 0,0-22 0,-3 3 0,0 31 0,1 26 0,-19 398 0,4-163 0,11-236 0,3-19 0,1 0 0,0 0 0,0 0 0,0 1 0,0-1 0,0 0 0,0 0 0,0 0 0,0 0 0,0 0 0,0 0 0,0 0 0,0 0 0,0 0 0,-1 0 0,1 1 0,0-1 0,0 0 0,0 0 0,0 0 0,0 0 0,0 0 0,0 0 0,0 0 0,-1 0 0,1 0 0,0 0 0,0 0 0,0 0 0,0 0 0,0 0 0,0 0 0,0 0 0,-1 0 0,1 0 0,0 0 0,0 0 0,0 0 0,0 0 0,0 0 0,0-1 0,0 1 0,0 0 0,-1 0 0,1 0 0,0 0 0,0 0 0,0 0 0,0 0 0,0 0 0,0 0 0,0 0 0,0-1 0,0 1 0,0 0 0,0 0 0,0 0 0,0 0 0,0 0 0,0 0 0,-2-4 0,1 0 0,0 0 0,0 0 0,0 0 0,0 0 0,1-5 0,-5-340 0,6 214 0,-1 102 0,2-60 0,-1 84 0,0-1 0,1 0 0,0 0 0,0 1 0,1 0 0,8-19 0,-10 26 0,1 0 0,-1 0 0,1-1 0,-1 1 0,1 0 0,0 1 0,-1-1 0,1 0 0,0 0 0,0 1 0,0-1 0,0 1 0,1 0 0,-1 0 0,0-1 0,1 1 0,-1 1 0,4-2 0,-2 1 0,1 1 0,-1-1 0,1 1 0,0 0 0,-1 1 0,1-1 0,-1 1 0,1-1 0,6 4 0,2 0 0,-1 1 0,0 1 0,0 0 0,-1 0 0,1 1 0,11 10 0,-18-13 0,1 1 0,-1-1 0,-1 1 0,1 0 0,-1 0 0,0 0 0,0 1 0,0 0 0,-1-1 0,0 1 0,0 0 0,0 1 0,2 10 0,-4-11 0,0 0 0,-1 0 0,1 0 0,-1 0 0,-1 0 0,1-1 0,-1 1 0,0 0 0,-1 0 0,1 0 0,-1-1 0,0 1 0,-1 0 0,1-1 0,-6 9 0,0-3-105,-1 0 0,0 0 0,0-1 0,-1 0 0,0-1 0,-1 0 0,0 0 0,0-1 0,-1-1 0,0 0 0,0-1 0,-16 7 0,7-6-6721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39.763"/>
    </inkml:context>
    <inkml:brush xml:id="br0">
      <inkml:brushProperty name="width" value="0.05" units="cm"/>
      <inkml:brushProperty name="height" value="0.05" units="cm"/>
      <inkml:brushProperty name="color" value="#FFC114"/>
    </inkml:brush>
  </inkml:definitions>
  <inkml:trace contextRef="#ctx0" brushRef="#br0">1 261 24575,'0'-1'0,"0"1"0,0 0 0,-1 0 0,1-1 0,0 1 0,0 0 0,0 0 0,0 0 0,0-1 0,0 1 0,0 0 0,0 0 0,0-1 0,0 1 0,1 0 0,-1 0 0,0 0 0,0-1 0,0 1 0,0 0 0,0 0 0,0 0 0,0-1 0,0 1 0,1 0 0,-1 0 0,0 0 0,0 0 0,0-1 0,0 1 0,1 0 0,-1 0 0,0 0 0,0 0 0,0 0 0,1 0 0,-1 0 0,0-1 0,1 1 0,7 6 0,7 13 0,-5 17 0,-1-1 0,-1 1 0,5 60 0,-4-23 0,-8-65 0,4 21 0,-2 0 0,0 49 0,-3-77 0,0 1 0,0-1 0,0 0 0,0 0 0,0 1 0,0-1 0,-1 0 0,1 0 0,0 1 0,-1-1 0,1 0 0,-1 0 0,1 0 0,-2 2 0,1-3 0,1 0 0,0 0 0,-1 0 0,1 0 0,0 0 0,-1 0 0,1 0 0,0 0 0,-1 0 0,1 0 0,0 0 0,-1-1 0,1 1 0,0 0 0,-1 0 0,1 0 0,0-1 0,0 1 0,-1 0 0,1 0 0,0-1 0,0 1 0,-1 0 0,1 0 0,0-1 0,0 1 0,0 0 0,-1-1 0,1 1 0,0 0 0,0-1 0,-3-5 0,0 0 0,0 0 0,1-1 0,-2-6 0,-3-21 0,2 0 0,1 0 0,2-1 0,1 1 0,2-1 0,8-58 0,-1 47 0,3 0 0,1 1 0,2 0 0,29-60 0,-41 100 0,24-45 0,-24 47 0,-1 1 0,1-1 0,0 1 0,0 0 0,0 0 0,0 0 0,0 0 0,0 0 0,0 0 0,1 1 0,-1-1 0,0 1 0,1-1 0,0 1 0,-1 0 0,5-1 0,-6 2 0,1 0 0,0 0 0,-1 0 0,1 1 0,0-1 0,-1 0 0,1 1 0,0-1 0,-1 1 0,1 0 0,-1-1 0,1 1 0,-1 0 0,1 0 0,-1 0 0,0 0 0,1 0 0,-1 1 0,0-1 0,0 0 0,1 2 0,21 33 0,-22-35 0,13 25 0,-2-1 0,0 2 0,-2-1 0,-1 2 0,-1-1 0,-1 1 0,-2 0 0,2 33 0,-6-57 0,-1 0 0,0 0 0,0-1 0,-1 1 0,1 0 0,-1 0 0,0 0 0,0 0 0,0 0 0,-1-1 0,1 1 0,-1-1 0,0 1 0,0-1 0,0 1 0,-1-1 0,-4 6 0,3-6 0,-1 0 0,1 0 0,-1 0 0,1 0 0,-1 0 0,0-1 0,0 0 0,0 0 0,0-1 0,-1 1 0,1-1 0,-9 1 0,-1-1-273,0 0 0,0-2 0,0 1 0,-15-4 0,-14-4-6553</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0.694"/>
    </inkml:context>
    <inkml:brush xml:id="br0">
      <inkml:brushProperty name="width" value="0.05" units="cm"/>
      <inkml:brushProperty name="height" value="0.05" units="cm"/>
      <inkml:brushProperty name="color" value="#FFC114"/>
    </inkml:brush>
  </inkml:definitions>
  <inkml:trace contextRef="#ctx0" brushRef="#br0">0 5 24575,'0'-3'0,"0"2"0,0 4 0,0 7 0,3 9 0,4 9 0,1 9 0,1 7 0,1 8 0,0 7 0,-1 5 0,-2 3 0,-3 0 0,-1 0 0,-2-5 0,-1-5 0,0-9 0,0-12-8191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4.663"/>
    </inkml:context>
    <inkml:brush xml:id="br0">
      <inkml:brushProperty name="width" value="0.05" units="cm"/>
      <inkml:brushProperty name="height" value="0.05" units="cm"/>
      <inkml:brushProperty name="color" value="#F6630D"/>
    </inkml:brush>
  </inkml:definitions>
  <inkml:trace contextRef="#ctx0" brushRef="#br0">208 44 24575,'-4'-5'0,"0"1"0,-1 0 0,1 0 0,-1 0 0,0 0 0,0 1 0,0 0 0,-1 0 0,-7-3 0,10 5 0,-1 0 0,1 1 0,-1-1 0,1 1 0,-1 0 0,1 0 0,0 0 0,-1 0 0,1 1 0,-1-1 0,1 1 0,-1 0 0,1 0 0,0 0 0,0 0 0,-1 1 0,-4 2 0,1 1 0,-1 0 0,0 0 0,1 1 0,0 0 0,1 0 0,-1 1 0,1-1 0,0 2 0,-4 7 0,8-13 0,0 0 0,1 0 0,0 1 0,-1-1 0,1 1 0,0-1 0,0 1 0,1-1 0,-1 1 0,0 0 0,1-1 0,-1 1 0,1 0 0,0-1 0,0 1 0,0 0 0,1 0 0,-1-1 0,0 1 0,1-1 0,0 1 0,0 0 0,0-1 0,0 1 0,0-1 0,0 1 0,0-1 0,1 0 0,-1 0 0,1 1 0,0-1 0,0 0 0,0-1 0,2 4 0,-1-4 0,1 1 0,-1 0 0,0-1 0,1 1 0,-1-1 0,1 0 0,-1 0 0,1 0 0,-1-1 0,1 1 0,0-1 0,-1 0 0,1 0 0,0 0 0,-1-1 0,1 1 0,0-1 0,-1 0 0,1 0 0,-1 0 0,1 0 0,-1-1 0,6-2 0,-2 0 0,-1 1 0,1-1 0,-1 0 0,0 0 0,-1-1 0,1 0 0,-1 0 0,1 0 0,-2 0 0,1-1 0,4-7 0,9-27 0,-16 42 0,0 10 0,-1 15 0,-1-16-341,1 0 0,0 1-1,3 12 1,0-9-6485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1.128"/>
    </inkml:context>
    <inkml:brush xml:id="br0">
      <inkml:brushProperty name="width" value="0.05" units="cm"/>
      <inkml:brushProperty name="height" value="0.05" units="cm"/>
      <inkml:brushProperty name="color" value="#FFC114"/>
    </inkml:brush>
  </inkml:definitions>
  <inkml:trace contextRef="#ctx0" brushRef="#br0">198 17 24575,'-3'0'0,"-1"1"0,1-1 0,0 1 0,-1 0 0,1 0 0,0 0 0,0 1 0,0-1 0,0 1 0,0-1 0,0 1 0,1 0 0,-5 4 0,-29 33 0,19-15 0,0 1 0,2 0 0,2 1 0,0 1 0,-11 33 0,16-41 0,0-1 0,22-58 0,6 4 0,44-63 0,-53 84 0,1 1 0,0 1 0,1 0 0,0 0 0,1 2 0,27-18 0,-38 27 0,0 0 0,1 0 0,0 0 0,-1 0 0,1 1 0,0-1 0,0 1 0,0 0 0,0 0 0,0 1 0,0-1 0,0 1 0,0 0 0,0 0 0,0 0 0,0 1 0,0-1 0,8 3 0,-6-1 0,-1 1 0,0 0 0,0 0 0,0 1 0,0 0 0,0-1 0,-1 2 0,1-1 0,-1 0 0,0 1 0,-1 0 0,5 6 0,11 21-16,-2 0 0,-1 2 0,18 54 0,-12-32-1285,-3-7-5525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1.831"/>
    </inkml:context>
    <inkml:brush xml:id="br0">
      <inkml:brushProperty name="width" value="0.05" units="cm"/>
      <inkml:brushProperty name="height" value="0.05" units="cm"/>
      <inkml:brushProperty name="color" value="#FFC114"/>
    </inkml:brush>
  </inkml:definitions>
  <inkml:trace contextRef="#ctx0" brushRef="#br0">1 0 24575,'0'0'0,"1"1"0,0-1 0,-1 1 0,1-1 0,-1 0 0,1 1 0,-1-1 0,1 1 0,-1-1 0,1 1 0,-1-1 0,1 1 0,-1 0 0,1-1 0,-1 1 0,0 0 0,1-1 0,-1 1 0,0 0 0,0-1 0,0 1 0,1 1 0,4 21 0,-4-18 0,8 42 0,-3 0 0,2 79 0,-5-45 0,7 380-1365,-10-442-5461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2.315"/>
    </inkml:context>
    <inkml:brush xml:id="br0">
      <inkml:brushProperty name="width" value="0.05" units="cm"/>
      <inkml:brushProperty name="height" value="0.05" units="cm"/>
      <inkml:brushProperty name="color" value="#FFC114"/>
    </inkml:brush>
  </inkml:definitions>
  <inkml:trace contextRef="#ctx0" brushRef="#br0">152 31 24575,'-34'39'0,"-57"87"0,90-125 0,0 1 0,0-1 0,0 0 0,0 0 0,0 0 0,0 0 0,0 0 0,0-1 0,0 1 0,-1 0 0,1 0 0,0-1 0,-1 1 0,1-1 0,0 1 0,-3 0 0,4-1 0,0 0 0,0 0 0,0 0 0,-1-1 0,1 1 0,0 0 0,0 0 0,0 0 0,0 0 0,-1 0 0,1 0 0,0 0 0,0 0 0,0 0 0,-1 0 0,1-1 0,0 1 0,0 0 0,0 0 0,0 0 0,0 0 0,0 0 0,-1-1 0,1 1 0,0 0 0,0 0 0,0 0 0,0-1 0,0 1 0,0 0 0,0 0 0,0 0 0,0 0 0,0-1 0,0 1 0,4-15 0,6-3 0,0 0 0,2 1 0,0 0 0,0 1 0,2 0 0,0 2 0,0-1 0,2 2 0,-1 0 0,19-12 0,-32 24 0,0 0 0,0 0 0,0 0 0,0 0 0,0 0 0,0 1 0,0-1 0,0 1 0,0-1 0,0 1 0,0 0 0,0-1 0,0 1 0,1 0 0,-1 1 0,0-1 0,0 0 0,0 0 0,3 2 0,-3-1 0,1 0 0,-1 1 0,0 0 0,0-1 0,0 1 0,0 0 0,0 0 0,0 0 0,-1 0 0,1 0 0,-1 0 0,1 0 0,-1 1 0,0-1 0,2 4 0,81 194-1365,-64-157-5461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3.045"/>
    </inkml:context>
    <inkml:brush xml:id="br0">
      <inkml:brushProperty name="width" value="0.05" units="cm"/>
      <inkml:brushProperty name="height" value="0.05" units="cm"/>
      <inkml:brushProperty name="color" value="#FFC114"/>
    </inkml:brush>
  </inkml:definitions>
  <inkml:trace contextRef="#ctx0" brushRef="#br0">0 0 24575,'1'0'0,"0"1"0,0-1 0,0 0 0,0 1 0,0-1 0,0 1 0,-1-1 0,1 1 0,0-1 0,0 1 0,0 0 0,-1-1 0,1 1 0,0 0 0,-1 0 0,1-1 0,-1 1 0,1 0 0,-1 0 0,1 1 0,9 21 0,-9-21 0,15 45 0,16 85 0,-2 54 0,-28-165 0,45 425-1148,-46-433 931,1 11-6609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3.555"/>
    </inkml:context>
    <inkml:brush xml:id="br0">
      <inkml:brushProperty name="width" value="0.05" units="cm"/>
      <inkml:brushProperty name="height" value="0.05" units="cm"/>
      <inkml:brushProperty name="color" value="#FFC114"/>
    </inkml:brush>
  </inkml:definitions>
  <inkml:trace contextRef="#ctx0" brushRef="#br0">214 43 24575,'-6'2'0,"0"-1"0,0 1 0,0 0 0,0 1 0,0-1 0,0 1 0,1 0 0,-1 1 0,-6 5 0,3-3 0,-31 23 0,27-19 0,0 0 0,0-1 0,-1-1 0,-23 10 0,37-18 0,-1 1 0,1-1 0,0 0 0,0 0 0,-1 0 0,1 0 0,0 1 0,0-1 0,-1 0 0,1 0 0,0 0 0,-1 0 0,1 0 0,0 0 0,-1 0 0,1 0 0,0 0 0,0 0 0,-1 0 0,1 0 0,0 0 0,-1 0 0,1 0 0,0 0 0,0 0 0,-1 0 0,1-1 0,0 1 0,-1 0 0,1 0 0,0 0 0,0 0 0,-1-1 0,5-8 0,14-11 0,1 2 0,0 2 0,2 0 0,0 2 0,0 0 0,2 1 0,-1 1 0,46-16 0,-62 27 15,-1 0-1,1 0 1,0 1 0,0 0-1,-1 0 1,1 0-1,0 0 1,0 1 0,-1 0-1,1 1 1,0-1-1,-1 1 1,1 0 0,-1 0-1,0 0 1,0 1-1,0 0 1,0 0 0,0 0-1,0 1 1,5 5-1,9 9-195,-1 1 0,-1 1 0,22 32 0,-13-17-781,7 6-5864</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4.631"/>
    </inkml:context>
    <inkml:brush xml:id="br0">
      <inkml:brushProperty name="width" value="0.05" units="cm"/>
      <inkml:brushProperty name="height" value="0.05" units="cm"/>
      <inkml:brushProperty name="color" value="#FFC114"/>
    </inkml:brush>
  </inkml:definitions>
  <inkml:trace contextRef="#ctx0" brushRef="#br0">1 6 24575,'0'0'0,"0"0"0,0-1 0,0 1 0,0 0 0,0 0 0,0 0 0,0 0 0,0 0 0,-1-1 0,1 1 0,0 0 0,0 0 0,0 0 0,0 0 0,0 0 0,0-1 0,1 1 0,-1 0 0,0 0 0,0 0 0,0 0 0,0-1 0,0 1 0,0 0 0,0 0 0,0 0 0,0 0 0,0 0 0,0 0 0,0-1 0,1 1 0,-1 0 0,0 0 0,0 0 0,0 0 0,0 0 0,0 0 0,0 0 0,1 0 0,-1 0 0,0 0 0,0-1 0,0 1 0,0 0 0,0 0 0,1 0 0,-1 0 0,0 0 0,0 0 0,0 0 0,0 0 0,1 0 0,-1 0 0,0 0 0,0 0 0,0 1 0,0-1 0,7 9 0,-3 13 0,-1 0 0,-1-1 0,-1 1 0,-3 32 0,2-7 0,-1 528-1365,1-540-5461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5.158"/>
    </inkml:context>
    <inkml:brush xml:id="br0">
      <inkml:brushProperty name="width" value="0.05" units="cm"/>
      <inkml:brushProperty name="height" value="0.05" units="cm"/>
      <inkml:brushProperty name="color" value="#FFC114"/>
    </inkml:brush>
  </inkml:definitions>
  <inkml:trace contextRef="#ctx0" brushRef="#br0">260 0 24575,'-4'0'0,"1"1"0,-1-1 0,1 1 0,0 0 0,-1 0 0,1 0 0,0 0 0,0 1 0,-1-1 0,-4 5 0,-31 24 0,8-6 0,-22 5 0,42-24 0,-1 1 0,1 0 0,1 0 0,-1 1 0,1 0 0,-16 16 0,22-15 0,11-7 0,14-9 0,11-8 0,-1-2 0,30-22 0,25-15 0,-83 53 11,-1 1 0,1 0-1,-1 0 1,1 0 0,0 0-1,-1 1 1,1-1 0,0 1-1,0 0 1,-1-1 0,1 1-1,0 1 1,0-1 0,0 0-1,2 1 1,1 1 10,-1-1 1,0 1-1,0 0 0,0 1 1,0-1-1,0 1 0,5 4 1,1 2-307,0 0 1,-1 1-1,0 0 1,-1 1-1,9 12 1,-3-1-6542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5.795"/>
    </inkml:context>
    <inkml:brush xml:id="br0">
      <inkml:brushProperty name="width" value="0.05" units="cm"/>
      <inkml:brushProperty name="height" value="0.05" units="cm"/>
      <inkml:brushProperty name="color" value="#FFC114"/>
    </inkml:brush>
  </inkml:definitions>
  <inkml:trace contextRef="#ctx0" brushRef="#br0">1 5 24575,'13'-3'0,"-3"1"0,-9 3 0,0-1 0,0 1 0,-1 0 0,1-1 0,0 1 0,0 0 0,-1 0 0,1-1 0,-1 1 0,1 0 0,-1 0 0,1 0 0,-1 0 0,1 0 0,-1 1 0,6 16 0,-1 0 0,-1 1 0,-1-1 0,2 36 0,-3-29 0,10 512-51,-13-373-1263,1-141-5512</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6.274"/>
    </inkml:context>
    <inkml:brush xml:id="br0">
      <inkml:brushProperty name="width" value="0.05" units="cm"/>
      <inkml:brushProperty name="height" value="0.05" units="cm"/>
      <inkml:brushProperty name="color" value="#FFC114"/>
    </inkml:brush>
  </inkml:definitions>
  <inkml:trace contextRef="#ctx0" brushRef="#br0">248 79 24575,'-2'0'0,"0"1"0,0-1 0,0 1 0,0 0 0,0-1 0,0 1 0,1 0 0,-1 0 0,0 0 0,0 1 0,1-1 0,-3 3 0,-19 19 0,20-20 0,-114 134 0,69-80 0,20-29 0,28-28 0,0 0 0,0-1 0,0 1 0,0 0 0,0 0 0,0 0 0,0 0 0,0 0 0,0 0 0,0 0 0,0 0 0,0 0 0,0 0 0,0 0 0,0 0 0,0 0 0,0 0 0,0-1 0,0 1 0,-1 0 0,1 0 0,0 0 0,0 0 0,0 0 0,0 0 0,0 0 0,0 0 0,0 0 0,0 0 0,0 0 0,0 0 0,0 0 0,0 0 0,0 0 0,0 0 0,0 0 0,-1 0 0,1 0 0,0 0 0,0 0 0,0 0 0,0 0 0,0 0 0,0 0 0,0 0 0,0 0 0,0 0 0,0 0 0,0 0 0,0 0 0,0 0 0,0 0 0,-1 0 0,1 0 0,0 0 0,0 0 0,0 0 0,0 1 0,5-11 0,8-12 0,37-41 0,108-106 0,-156 167 0,13-13 0,0 1 0,1 0 0,22-14 0,-37 28 0,-1-1 0,1 1 0,0 0 0,0-1 0,0 1 0,0 0 0,0 0 0,0 0 0,0 0 0,0 0 0,0 0 0,-1 0 0,1 0 0,0 0 0,0 0 0,0 0 0,0 1 0,0-1 0,0 0 0,0 1 0,0-1 0,-1 0 0,1 1 0,0-1 0,0 1 0,-1-1 0,1 1 0,0 0 0,-1-1 0,1 1 0,0 0 0,-1 0 0,1-1 0,-1 1 0,1 0 0,-1 0 0,1 0 0,-1-1 0,0 1 0,1 0 0,-1 2 0,4 6 0,-1 2 0,0-1 0,2 10 0,-1-4 0,61 165-1365,-46-136-5461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6.970"/>
    </inkml:context>
    <inkml:brush xml:id="br0">
      <inkml:brushProperty name="width" value="0.05" units="cm"/>
      <inkml:brushProperty name="height" value="0.05" units="cm"/>
      <inkml:brushProperty name="color" value="#FFC114"/>
    </inkml:brush>
  </inkml:definitions>
  <inkml:trace contextRef="#ctx0" brushRef="#br0">0 1 24575,'21'501'0,"-20"-488"3,29 447-1371,-29-428-5458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5.060"/>
    </inkml:context>
    <inkml:brush xml:id="br0">
      <inkml:brushProperty name="width" value="0.05" units="cm"/>
      <inkml:brushProperty name="height" value="0.05" units="cm"/>
      <inkml:brushProperty name="color" value="#F6630D"/>
    </inkml:brush>
  </inkml:definitions>
  <inkml:trace contextRef="#ctx0" brushRef="#br0">55 69 24575,'-2'0'0,"1"0"0,-1 0 0,0 0 0,0 1 0,1-1 0,-1 0 0,0 1 0,0 0 0,1-1 0,-1 1 0,1 0 0,-1 0 0,0 0 0,1 0 0,0 0 0,-1 0 0,1 0 0,0 1 0,-2 0 0,1 2 0,0-1 0,0 0 0,0 1 0,0-1 0,1 1 0,-1 0 0,1-1 0,-1 7 0,-1 3 0,2 0 0,0 0 0,0 0 0,3 17 0,-1-16 0,1-1 0,5 21 0,-5-29 0,-1 0 0,1 0 0,0 0 0,0 0 0,1 0 0,0 0 0,0-1 0,0 1 0,4 4 0,-7-9 0,0 0 0,0 0 0,0 0 0,0 0 0,0 0 0,0-1 0,0 1 0,0 0 0,0 0 0,0 0 0,0 0 0,0 0 0,0 0 0,0 0 0,0 0 0,0 0 0,1 0 0,-1 0 0,0 0 0,0 0 0,0 0 0,0 0 0,0 0 0,0-1 0,0 1 0,0 0 0,0 0 0,0 0 0,0 0 0,0 0 0,0 0 0,0 0 0,0 0 0,0 0 0,1 0 0,-1 0 0,0 0 0,0 0 0,0 0 0,0 0 0,0 0 0,0 0 0,0 0 0,0 0 0,0 0 0,0 0 0,0 0 0,0 0 0,0 0 0,1 0 0,-1 0 0,0 1 0,0-1 0,0 0 0,0 0 0,0 0 0,0 0 0,0 0 0,0 0 0,0 0 0,0 0 0,0 0 0,0 0 0,0 0 0,0 0 0,0 0 0,0 0 0,-1-9 0,-5-13 0,-4-3 0,2-2 0,-5-32 0,11 51 0,1-1 0,0 0 0,0 0 0,1 0 0,0-1 0,1 1 0,0 0 0,1 1 0,0-1 0,4-15 0,-3 20 0,-1 0 0,1 0 0,-1 0 0,1 0 0,0 1 0,0-1 0,1 1 0,-1 0 0,1-1 0,0 2 0,0-1 0,0 0 0,0 1 0,0 0 0,0 0 0,1 0 0,-1 0 0,1 1 0,7-2 0,-10 2 0,1 1 0,0-1 0,0 1 0,0 0 0,0 0 0,-1 0 0,1 0 0,0 0 0,0 1 0,0-1 0,0 1 0,-1 0 0,1 0 0,0 0 0,-1 0 0,1 0 0,-1 1 0,1-1 0,-1 1 0,1 0 0,-1-1 0,0 1 0,0 0 0,0 0 0,0 1 0,0-1 0,-1 0 0,1 1 0,0-1 0,-1 0 0,0 1 0,2 5 0,-2-5 17,0 0-1,-1-1 0,0 1 0,0 0 1,1 0-1,-1 0 0,-1 0 0,1-1 1,0 1-1,-1 0 0,0 0 0,1 0 1,-1-1-1,0 1 0,0 0 0,-1-1 1,1 1-1,0-1 0,-1 0 0,-2 4 1,0-2-188,1 1 0,-1-1 1,0 0-1,0 0 0,-1-1 1,1 1-1,-1-1 0,0 0 1,-6 3-1,-9 2-6655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47.505"/>
    </inkml:context>
    <inkml:brush xml:id="br0">
      <inkml:brushProperty name="width" value="0.05" units="cm"/>
      <inkml:brushProperty name="height" value="0.05" units="cm"/>
      <inkml:brushProperty name="color" value="#FFC114"/>
    </inkml:brush>
  </inkml:definitions>
  <inkml:trace contextRef="#ctx0" brushRef="#br0">0 185 24575,'1'-1'0,"-1"-1"0,0 0 0,1 1 0,-1-1 0,1 1 0,0-1 0,0 1 0,-1-1 0,1 1 0,0-1 0,0 1 0,0 0 0,3-3 0,19-17 0,-15 14 0,22-20 0,2 2 0,0 0 0,40-21 0,-70 44 0,0 1 0,0 0 0,0 0 0,0 0 0,0 0 0,0 0 0,1 1 0,-1-1 0,0 1 0,0-1 0,1 1 0,-1 0 0,0 0 0,0 0 0,1 0 0,-1 0 0,0 1 0,1-1 0,-1 1 0,0-1 0,0 1 0,0 0 0,0 0 0,0 0 0,0 0 0,0 0 0,0 0 0,0 1 0,0-1 0,0 0 0,-1 1 0,1 0 0,-1-1 0,1 1 0,-1 0 0,1 0 0,0 2 0,5 9 0,-1 0 0,0 0 0,-1 0 0,6 28 0,-6-24 0,10 31-1365,-1-2-5461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09.676"/>
    </inkml:context>
    <inkml:brush xml:id="br0">
      <inkml:brushProperty name="width" value="0.05" units="cm"/>
      <inkml:brushProperty name="height" value="0.05" units="cm"/>
      <inkml:brushProperty name="color" value="#FFC114"/>
    </inkml:brush>
  </inkml:definitions>
  <inkml:trace contextRef="#ctx0" brushRef="#br0">90 1 24575,'-1'1'0,"0"-1"0,0 1 0,0 0 0,0 0 0,0 0 0,1 0 0,-1 0 0,0 0 0,0 0 0,1 0 0,-1 1 0,1-1 0,-1 0 0,1 0 0,0 0 0,-1 1 0,1-1 0,0 3 0,-9 39 0,5-24 0,-44 289 0,41-250 0,1-4 0,3-1 0,6 103 0,-3-154-124,0 0 0,0 0 0,0 0 0,1 0 0,-1 0 0,1-1-1,0 1 1,-1 0 0,1 0 0,1 2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10.092"/>
    </inkml:context>
    <inkml:brush xml:id="br0">
      <inkml:brushProperty name="width" value="0.05" units="cm"/>
      <inkml:brushProperty name="height" value="0.05" units="cm"/>
      <inkml:brushProperty name="color" value="#FFC114"/>
    </inkml:brush>
  </inkml:definitions>
  <inkml:trace contextRef="#ctx0" brushRef="#br0">7 142 24575,'0'0'0,"0"0"0,0 1 0,0-1 0,0 0 0,-1 0 0,1 0 0,0 0 0,0 0 0,0 0 0,-1 0 0,1 0 0,0 0 0,0 0 0,0 0 0,-1 0 0,1 0 0,0 0 0,0 0 0,0 0 0,0 0 0,-1 0 0,1-1 0,0 1 0,0 0 0,0 0 0,0 0 0,-1 0 0,1 0 0,0 0 0,0 0 0,0-1 0,0 1 0,0 0 0,-1 0 0,1 0 0,0 0 0,0-1 0,0 1 0,0 0 0,0 0 0,0 0 0,0-1 0,0 1 0,0 0 0,0 0 0,0 0 0,0 0 0,0-1 0,0 1 0,0 0 0,0 0 0,0 0 0,0-1 0,0 1 0,0 0 0,0 0 0,0 0 0,0-1 0,0 1 0,1-1 0,-1 1 0,1-1 0,0 1 0,-1-1 0,1 0 0,-1 1 0,1-1 0,0 1 0,0 0 0,-1-1 0,1 1 0,0-1 0,0 1 0,-1 0 0,2-1 0,128-13 0,38-15 0,389-51 0,-534 78 0,-8 0 0,-1 1 0,30 2 0,-37 2-1365</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10.818"/>
    </inkml:context>
    <inkml:brush xml:id="br0">
      <inkml:brushProperty name="width" value="0.05" units="cm"/>
      <inkml:brushProperty name="height" value="0.05" units="cm"/>
      <inkml:brushProperty name="color" value="#FFC114"/>
    </inkml:brush>
  </inkml:definitions>
  <inkml:trace contextRef="#ctx0" brushRef="#br0">1 107 24575,'256'-18'0,"-128"5"0,741-25-502,-452 26 336,-347 10 166,-32 3 0,1-3 0,-1-1 0,40-9 0,-77 12-15,-1 0 1,0 0 0,0 0 0,0 1 0,1-1 0,-1 0-1,0 0 1,0 0 0,1 0 0,-1 0 0,0 0-1,0 0 1,1 0 0,-1 0 0,0-1 0,0 1 0,1 0-1,-1 0 1,0 0 0,0 0 0,0 0 0,1 0-1,-1 0 1,0 0 0,0-1 0,0 1 0,1 0 0,-1 0-1,0 0 1,0-1 0,0 1 0,0 0 0,1 0 0,-1 0-1,0-1 1,0 1 0,0 0 0,0 0 0,0 0-1,0-1 1,0 1 0,0 0 0,0 0 0,0-1 0,0 1-1,0 0 1,0 0 0,0-1 0,0 1 0,0 0 0,0 0-1,0-1 1,0 1 0,0 0 0,0 0 0,-1-1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13.061"/>
    </inkml:context>
    <inkml:brush xml:id="br0">
      <inkml:brushProperty name="width" value="0.05" units="cm"/>
      <inkml:brushProperty name="height" value="0.05" units="cm"/>
      <inkml:brushProperty name="color" value="#FFC114"/>
    </inkml:brush>
  </inkml:definitions>
  <inkml:trace contextRef="#ctx0" brushRef="#br0">1979 0 24575,'-1'5'0,"1"-1"0,-1 1 0,0-1 0,-1 1 0,-3 7 0,-2 7 0,-16 69 0,-22 168 0,25 74 0,21-253 0,-2 109 0,-2-172 0,0 0 0,-1-1 0,0 1 0,-1-1 0,-1 0 0,0 0 0,0-1 0,-10 13 0,-12 25 0,9-8 0,2 0 0,-20 76 0,29-91 0,-2-1 0,-1-1 0,-15 29 0,-18 40 0,42-88 0,0 0 0,-1 0 0,1-1 0,-1 0 0,0 1 0,0-1 0,-1 0 0,-6 7 0,7-10 0,1 0 0,-1 0 0,0 0 0,0-1 0,0 1 0,1-1 0,-1 0 0,-1 0 0,1 0 0,0 0 0,0 0 0,0-1 0,0 1 0,-1-1 0,1 0 0,0 0 0,0 0 0,-4-1 0,-51-9 0,39 6 0,-31-2 0,-232-10 0,249 17 0,-1 1 0,0 2 0,0 1 0,-49 15 0,27-7 0,35-8 0,0 0 0,-39 4 0,58-9 0,0 0 0,0 0 0,0 0 0,0-1 0,0 1 0,0-1 0,0 0 0,0 1 0,0-1 0,0 0 0,0 0 0,1 0 0,-1-1 0,0 1 0,1 0 0,-1-1 0,1 1 0,-1-1 0,1 1 0,0-1 0,-1 1 0,-1-4 0,-2-5 0,-1-1 0,1 1 0,-3-12 0,0 1 0,-52-95 0,15 28 0,-41-66 0,20 39 0,-179-300 0,230 391 0,-8-12 0,-30-60 0,39 60 0,-9-37 0,-9-22 0,31 91 0,-1 0 0,1 0 0,0 0 0,1 0 0,-1 0 0,1 0 0,0-1 0,0 1 0,0 0 0,0 0 0,1 0 0,0 0 0,-1-1 0,2 1 0,-1 0 0,0 0 0,1 1 0,3-7 0,2-7 0,-7 15 0,1 0 0,0 0 0,-1 0 0,0 0 0,1 0 0,-1 0 0,0 0 0,0 0 0,0 0 0,0 0 0,0 1 0,-1-1 0,1 0 0,-1 0 0,1 0 0,-1 0 0,-1-3 0,1 1 0,1 3 0,0 1 0,0 0 0,0-1 0,0 1 0,0 0 0,0-1 0,1 1 0,-1 0 0,0-1 0,0 1 0,1 0 0,-1 0 0,0-1 0,0 1 0,1 0 0,-1 0 0,0 0 0,0-1 0,1 1 0,-1 0 0,0 0 0,1 0 0,-1 0 0,0 0 0,1 0 0,-1-1 0,0 1 0,1 0 0,-1 0 0,1 0 0,-1 0 0,0 0 0,1 0 0,-1 1 0,0-1 0,1 0 0,18 0 0,-16 0 0,90-2-165,93-15-1,-132 11-868,-15 2-5792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0.297"/>
    </inkml:context>
    <inkml:brush xml:id="br0">
      <inkml:brushProperty name="width" value="0.05" units="cm"/>
      <inkml:brushProperty name="height" value="0.05" units="cm"/>
      <inkml:brushProperty name="color" value="#FFC114"/>
    </inkml:brush>
  </inkml:definitions>
  <inkml:trace contextRef="#ctx0" brushRef="#br0">40 315 24575,'-12'-4'0,"11"4"0,1 0 0,0-1 0,-1 1 0,1 0 0,-1 0 0,1-1 0,-1 1 0,1 0 0,-1 0 0,1 0 0,-1 0 0,1-1 0,-1 1 0,1 0 0,-1 0 0,1 0 0,-1 0 0,1 0 0,-1 0 0,1 1 0,-1-1 0,1 0 0,0 0 0,-1 0 0,1 0 0,-1 0 0,1 1 0,-1-1 0,1 0 0,-1 0 0,1 1 0,0-1 0,-1 0 0,1 1 0,0-1 0,-1 1 0,1-1 0,0 0 0,-1 1 0,1-1 0,0 1 0,0-1 0,-1 1 0,1-1 0,0 0 0,0 1 0,0-1 0,0 1 0,0-1 0,0 2 0,-3 11 0,0 0 0,2 0 0,0 0 0,0 0 0,1 1 0,2 18 0,0 1 0,11-290 0,-8 194 0,-4 52 0,0 0 0,0 0 0,1 0 0,0 0 0,8-19 0,-8 26 0,-1 1 0,1-1 0,1 1 0,-1 0 0,0 0 0,1 0 0,-1 0 0,1 0 0,0 1 0,0-1 0,0 1 0,1 0 0,-1-1 0,0 2 0,1-1 0,-1 0 0,1 1 0,0-1 0,-1 1 0,5-1 0,5 0 0,0 0 0,0 0 0,0 1 0,0 1 0,0 0 0,1 1 0,-1 1 0,18 3 0,-24-3 0,-1-1 0,0 1 0,0 0 0,0 0 0,0 1 0,0 0 0,-1 0 0,1 0 0,-1 1 0,0-1 0,0 1 0,0 1 0,0-1 0,-1 1 0,0-1 0,0 1 0,0 1 0,0-1 0,3 8 0,-6-10 0,1 1 0,-1-1 0,0 0 0,-1 1 0,1-1 0,-1 1 0,1-1 0,-1 1 0,0-1 0,0 1 0,-1-1 0,1 1 0,-1-1 0,0 1 0,-1 4 0,-1-2 0,1 0 0,-1 0 0,0-1 0,-1 0 0,1 1 0,-1-1 0,0-1 0,-6 6 0,-2 1 0,0-1 0,-1 0 0,-1-1 0,1 0 0,-2-1 0,-14 6 0,22-11 0,4-1 0,0 0 0,0-1 0,0 0 0,0 0 0,0 1 0,0-2 0,0 1 0,-1 0 0,1-1 0,-6 1 0,40-15 0,-7 7 0,1 1 0,0 2 0,42-4 0,-61 8 0,1-1 0,0 1 0,0 1 0,-1 0 0,1-1 0,0 2 0,-1-1 0,1 1 0,-1 0 0,1 0 0,-1 1 0,0 0 0,0 0 0,0 1 0,-1-1 0,1 1 0,-1 0 0,0 1 0,5 5 0,-8-9 0,0 2 0,0-1 0,-1 0 0,1 0 0,-1 1 0,1-1 0,-1 0 0,0 1 0,0-1 0,0 1 0,0 0 0,0-1 0,-1 1 0,1 0 0,-1 0 0,0-1 0,0 1 0,0 0 0,0 0 0,0-1 0,0 1 0,-1 0 0,0-1 0,1 1 0,-1 0 0,0-1 0,0 1 0,0-1 0,-1 1 0,1-1 0,-1 1 0,1-1 0,-1 0 0,0 0 0,0 0 0,0 0 0,-2 2 0,-4 3 0,-1-1 0,1 0 0,-1-1 0,0 0 0,0 0 0,-1-1 0,1 0 0,-19 5 0,17-6-124,-1 0 0,0-1 0,0 0 0,0 0 0,-1-2 0,1 1-1,0-2 1,0 1 0,0-2 0,-21-4 0,13-2-6702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0.650"/>
    </inkml:context>
    <inkml:brush xml:id="br0">
      <inkml:brushProperty name="width" value="0.05" units="cm"/>
      <inkml:brushProperty name="height" value="0.05" units="cm"/>
      <inkml:brushProperty name="color" value="#FFC114"/>
    </inkml:brush>
  </inkml:definitions>
  <inkml:trace contextRef="#ctx0" brushRef="#br0">1 21 24575,'1'-1'0,"1"-1"0,0 0 0,-1 1 0,1-1 0,0 1 0,0-1 0,0 1 0,0 0 0,0 0 0,0 0 0,1 0 0,-1 0 0,0 0 0,0 1 0,1-1 0,-1 1 0,0-1 0,1 1 0,-1 0 0,5 0 0,-5 1 0,0-1 0,-1 1 0,1 0 0,0 0 0,0 0 0,-1 0 0,1 0 0,0 0 0,-1 0 0,1 0 0,-1 1 0,1-1 0,-1 1 0,0-1 0,0 1 0,0-1 0,0 1 0,0 0 0,0 0 0,0-1 0,0 1 0,-1 0 0,1 0 0,-1 0 0,1 2 0,3 18 0,-2-1 0,0 1 0,-1 0 0,-4 35 0,1-37 0,1 1 0,1-1 0,1 1 0,0-1 0,7 28 0,-6-43 0,0-1 0,0 1 0,0-1 0,1 0 0,-1 0 0,1 0 0,0-1 0,0 1 0,1-1 0,-1 1 0,1-1 0,0 0 0,-1-1 0,1 1 0,1-1 0,-1 1 0,0-1 0,0 0 0,1-1 0,-1 1 0,9 1 0,9 2 0,1 0 0,0-2 0,24 1 0,-41-4 0,64 5 0,99-8 0,-149 0-1365,-6-1-5461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52.613"/>
    </inkml:context>
    <inkml:brush xml:id="br0">
      <inkml:brushProperty name="width" value="0.05" units="cm"/>
      <inkml:brushProperty name="height" value="0.05" units="cm"/>
      <inkml:brushProperty name="color" value="#FFC114"/>
    </inkml:brush>
  </inkml:definitions>
  <inkml:trace contextRef="#ctx0" brushRef="#br0">1128 125 24575,'-8'-1'0,"1"0"0,0 0 0,-1-1 0,1 0 0,0 0 0,-9-4 0,8 3 0,0 0 0,0 0 0,-1 1 0,-12-2 0,8 4 0,0 0 0,0 1 0,0 1 0,1 0 0,-1 0 0,1 2 0,0-1 0,-22 11 0,-7 5 0,-42 28 0,49-25 0,2 1 0,1 2 0,0 1 0,2 2 0,2 1 0,-40 51 0,-123 210 0,184-279 0,-10 15 0,-122 213 0,102-170 0,-41 112 0,68-155 0,1 1 0,1 0 0,1 0 0,2 1 0,0 0 0,1 34 0,4-46 0,0 0 0,1 1 0,1-1 0,0 0 0,1 0 0,1 0 0,1-1 0,0 0 0,1 0 0,0 0 0,18 25 0,-3-13 0,0-1 0,1-1 0,1-1 0,2-1 0,0-1 0,1-2 0,41 24 0,0-7 0,2-2 0,84 29 0,-9-14-289,1-7 0,210 33-1,310-2-976,-175-58 1155,2-46-277,-365 12 176,225-63 0,-258 51 138,-2-4 0,172-90 0,-222 99 164,-1-1-1,-1-2 1,-2-2-1,-1-1 0,-1-2 1,-2-2-1,48-60 1,-63 67 120,-1 0 0,-1-1 0,-2-1 1,0 0-1,-2-2 0,-2 1 0,-1-2 1,-1 1-1,-2-1 0,-1-1 1,4-61-1,-10 60-207,-2 0 1,-2-1-1,-1 1 0,-1 0 1,-2 1-1,-2-1 0,-1 2 1,-1-1-1,-2 1 1,-1 1-1,-2 0 0,-1 1 1,-2 1-1,-27-35 0,13 25-4,-1 2 0,-2 1 0,-2 2 0,-1 1 0,-1 2 0,-2 2 0,-1 2 0,-2 2 0,-56-25 0,9 13 1,-1 4 0,-1 5 0,-114-21 0,-299-28 0,438 69 0,67 9 0,-636-75 0,-3 47 0,583 30 171,-96 15 0,124-11-513,-1 2 1,1 0 0,0 2-1,-48 23 1,56-21-6485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53.813"/>
    </inkml:context>
    <inkml:brush xml:id="br0">
      <inkml:brushProperty name="width" value="0.05" units="cm"/>
      <inkml:brushProperty name="height" value="0.05" units="cm"/>
      <inkml:brushProperty name="color" value="#FFC114"/>
    </inkml:brush>
  </inkml:definitions>
  <inkml:trace contextRef="#ctx0" brushRef="#br0">481 226 24575,'1'-1'0,"0"1"0,1-1 0,-1 0 0,1 1 0,-1-1 0,0 0 0,0 0 0,1 0 0,-1 0 0,0 0 0,0 0 0,0 0 0,0 0 0,0 0 0,0-1 0,0 1 0,1-3 0,13-25 0,-15 28 0,2-3 0,0 0 0,-1 0 0,1 0 0,-1-1 0,0 1 0,0 0 0,-1 0 0,1-1 0,-1 1 0,0 0 0,0-1 0,0 1 0,-1-1 0,0 1 0,0 0 0,0 0 0,0-1 0,0 1 0,-1 0 0,0 0 0,0 0 0,0 1 0,0-1 0,-1 0 0,1 1 0,-1-1 0,0 1 0,0 0 0,-7-6 0,2 3 0,0 1 0,0-1 0,-1 1 0,0 1 0,0-1 0,0 2 0,-1-1 0,1 1 0,-1 1 0,0-1 0,0 2 0,-12-2 0,4 3 0,0 1 0,0 0 0,0 1 0,1 1 0,-1 1 0,1 1 0,-1 0 0,1 1 0,-25 13 0,30-13 0,0 0 0,0 1 0,1 1 0,1 0 0,-1 0 0,1 1 0,1 0 0,-1 0 0,1 1 0,1 1 0,0-1 0,1 1 0,-10 20 0,15-27 0,0 0 0,1 0 0,-1 0 0,1 1 0,0-1 0,1 0 0,-1 1 0,1-1 0,-1 1 0,1-1 0,1 1 0,-1-1 0,1 1 0,-1-1 0,1 0 0,1 1 0,-1-1 0,0 0 0,1 0 0,0 0 0,0 0 0,0 0 0,1 0 0,-1 0 0,1-1 0,0 1 0,0-1 0,0 0 0,1 0 0,5 5 0,3 0 0,-1-1 0,1 0 0,0-1 0,1 0 0,0-1 0,-1 0 0,2-1 0,25 5 0,-13-5 0,0-2 0,0 0 0,0-2 0,30-3 0,-43 2 0,0 0 0,0-2 0,-1 0 0,1 0 0,-1-1 0,0 0 0,0-1 0,0-1 0,0 0 0,13-10 0,-19 11 0,-1 0 0,1-1 0,-1 0 0,0-1 0,0 1 0,-1-1 0,0 0 0,0 0 0,-1 0 0,0 0 0,0-1 0,0 1 0,1-12 0,-2 12 0,-1 0 0,0 0 0,0 0 0,0-1 0,-1 1 0,-1 0 0,1 0 0,-1 0 0,0-1 0,0 1 0,-1 0 0,0 0 0,-1 1 0,-5-13 0,8 19 0,0-1 0,0 1 0,0-1 0,-1 1 0,1-1 0,0 1 0,0-1 0,-1 1 0,1-1 0,0 1 0,-1-1 0,1 1 0,-1 0 0,1-1 0,0 1 0,-1 0 0,1-1 0,-1 1 0,1 0 0,-1 0 0,1-1 0,-1 1 0,1 0 0,-1 0 0,1 0 0,-1 0 0,0 0 0,0-1 0,0 2 0,1-1 0,-1 1 0,1 0 0,-1-1 0,1 1 0,-1-1 0,1 1 0,-1 0 0,1-1 0,-1 1 0,1 0 0,0 0 0,-1-1 0,1 1 0,0 0 0,0 1 0,-5 34 0,4-25 0,1-1 0,1 0 0,0 1 0,0-1 0,1 0 0,1 0 0,-1 0 0,2 0 0,-1 0 0,1-1 0,1 1 0,0-1 0,6 9 0,-7-12 0,0-1 0,1 1 0,-1-1 0,1-1 0,0 1 0,1-1 0,-1 0 0,1 0 0,-1 0 0,1-1 0,0 1 0,0-2 0,1 1 0,-1-1 0,1 0 0,-1 0 0,1 0 0,0-1 0,-1 0 0,14 0 0,-12-2 0,1 1 0,-1-1 0,1 0 0,-1-1 0,0 0 0,0 0 0,0-1 0,0 0 0,0 0 0,0-1 0,-1 0 0,1 0 0,-1-1 0,0 0 0,-1 0 0,1-1 0,-1 0 0,0 0 0,0 0 0,-1-1 0,0 1 0,0-2 0,-1 1 0,0 0 0,0-1 0,0 0 0,-1 1 0,0-2 0,-1 1 0,0 0 0,2-16 0,-3-4 0,-1 19 0,-1 19 0,-3 69 0,3 0 0,4 0 0,22 131 0,-24-204 0,6 23 0,-7-27 0,0-1 0,0 0 0,1 0 0,-1 1 0,1-1 0,-1 0 0,1 0 0,-1 0 0,1 0 0,0 0 0,0 0 0,-1 0 0,1 0 0,0 0 0,0 0 0,0 0 0,1 1 0,-1-3 0,-1 1 0,1 0 0,0 0 0,-1 0 0,1-1 0,-1 1 0,1 0 0,-1-1 0,1 1 0,0 0 0,-1-1 0,1 1 0,-1-1 0,0 1 0,1-1 0,-1 1 0,1-1 0,-1 1 0,0-1 0,1 1 0,-1-1 0,0 1 0,0-1 0,1 0 0,-1 1 0,0-1 0,0 1 0,0-1 0,0 0 0,0 0 0,5-23 0,-5 24 0,4-45 0,-2 1 0,-3-1 0,-1 0 0,-11-58 0,-3-73 0,15 168 0,1 0 0,1 0 0,-1 0 0,1 0 0,1 1 0,-1-1 0,1 0 0,1 1 0,-1-1 0,6-10 0,-5 15 0,-1 0 0,0 0 0,1-1 0,0 2 0,-1-1 0,1 0 0,0 0 0,1 1 0,-1 0 0,0 0 0,1 0 0,-1 0 0,1 0 0,-1 0 0,1 1 0,0 0 0,0 0 0,0 0 0,0 0 0,0 1 0,0-1 0,5 1 0,-1 1 0,0-1 0,0 1 0,1 0 0,-1 1 0,-1 0 0,1 0 0,0 1 0,0 0 0,-1 0 0,0 1 0,1 0 0,-2 0 0,1 1 0,10 8 0,-14-10 0,0-1 0,-1 1 0,1-1 0,-1 1 0,1 0 0,-1 0 0,0 0 0,0 0 0,-1 1 0,1-1 0,0 0 0,-1 1 0,0-1 0,0 1 0,0-1 0,0 1 0,-1 0 0,1-1 0,-1 1 0,0 0 0,0 0 0,0-1 0,-1 1 0,1 0 0,-1-1 0,0 1 0,0-1 0,0 1 0,-1-1 0,1 1 0,-1-1 0,0 0 0,-4 6 0,0-1 34,-1 0 1,0 0-1,-1-1 0,0-1 0,0 1 0,0-1 0,-1 0 0,0-1 0,-11 6 1,-4-1-604,0 0 0,-37 9 0,31-11-6257</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54.268"/>
    </inkml:context>
    <inkml:brush xml:id="br0">
      <inkml:brushProperty name="width" value="0.05" units="cm"/>
      <inkml:brushProperty name="height" value="0.05" units="cm"/>
      <inkml:brushProperty name="color" value="#FFC114"/>
    </inkml:brush>
  </inkml:definitions>
  <inkml:trace contextRef="#ctx0" brushRef="#br0">13 129 24575,'2'2'0,"0"1"0,0-1 0,-1 1 0,1 0 0,-1 0 0,1 0 0,-1 0 0,0 0 0,0 0 0,-1 0 0,1 1 0,0 4 0,0 45 0,-1-36 0,0 235 0,-2-284 0,-12-65 0,9 66 0,0 1 0,0-51 0,6 64 0,0 0 0,1 1 0,1 0 0,0-1 0,1 1 0,1 0 0,9-21 0,-11 31 0,0 1 0,0 0 0,0 0 0,0 1 0,1-1 0,0 1 0,0 0 0,0 0 0,1 0 0,7-6 0,-8 8 0,0 0 0,0 0 0,1 0 0,-1 1 0,0 0 0,1 0 0,-1 0 0,1 0 0,-1 0 0,1 1 0,-1 0 0,1 0 0,-1 0 0,1 1 0,6 1 0,-1 0 0,0 2 0,-1-1 0,1 1 0,-1 0 0,0 1 0,0 0 0,-1 0 0,0 1 0,1 0 0,-2 1 0,11 10 0,-13-12 0,0 0 0,0 1 0,-1 0 0,0-1 0,0 1 0,0 1 0,-1-1 0,0 0 0,0 1 0,0 0 0,-1 0 0,0-1 0,-1 1 0,1 1 0,-1-1 0,0 13 0,-2-15 22,0 0-1,0 0 0,0-1 1,-1 1-1,1 0 0,-1-1 1,0 1-1,-1-1 0,1 0 1,-1 0-1,0 0 0,0 0 1,0 0-1,0-1 0,-7 6 1,1-1-364,-1-1 1,0 0 0,0-1-1,-22 11 1,-5-2-6485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5.510"/>
    </inkml:context>
    <inkml:brush xml:id="br0">
      <inkml:brushProperty name="width" value="0.05" units="cm"/>
      <inkml:brushProperty name="height" value="0.05" units="cm"/>
      <inkml:brushProperty name="color" value="#F6630D"/>
    </inkml:brush>
  </inkml:definitions>
  <inkml:trace contextRef="#ctx0" brushRef="#br0">117 87 24575,'0'-7'0,"0"0"0,-1 0 0,0 0 0,0 0 0,0 0 0,-1 0 0,-4-8 0,6 13 0,-1 1 0,1 0 0,-1-1 0,0 1 0,1 0 0,-1 0 0,0 0 0,0 0 0,0-1 0,0 1 0,0 0 0,0 1 0,0-1 0,-1 0 0,1 0 0,0 0 0,0 1 0,-1-1 0,1 0 0,0 1 0,-1 0 0,1-1 0,0 1 0,-1 0 0,1-1 0,-1 1 0,1 0 0,-1 0 0,1 0 0,0 0 0,-1 1 0,1-1 0,-1 0 0,1 1 0,0-1 0,-1 0 0,1 1 0,0 0 0,-1-1 0,1 1 0,0 0 0,0 0 0,-2 0 0,-1 3 0,-1 0 0,1 0 0,0 1 0,0-1 0,1 1 0,-1-1 0,1 1 0,0 1 0,0-1 0,0 0 0,1 1 0,0-1 0,0 1 0,0-1 0,1 1 0,0 0 0,0 0 0,0 0 0,1 7 0,0-12 0,0 0 0,0 0 0,1 0 0,-1 0 0,0 0 0,1-1 0,-1 1 0,0 0 0,1 0 0,-1 0 0,1 0 0,0 0 0,-1-1 0,1 1 0,-1 0 0,1 0 0,0-1 0,0 1 0,0-1 0,-1 1 0,1 0 0,0-1 0,0 1 0,0-1 0,2 1 0,-1-1 0,0 0 0,0 1 0,1-1 0,-1 0 0,0-1 0,0 1 0,1 0 0,-1-1 0,0 1 0,0-1 0,3 0 0,4-3 0,0-1 0,0 1 0,16-12 0,-22 13 0,0 1 0,0 0 0,0 1 0,0-1 0,0 0 0,0 1 0,0 0 0,1-1 0,5 0 0,-8 2 0,0 0 0,-1 0 0,1 0 0,0 0 0,-1 0 0,1 0 0,0 1 0,-1-1 0,1 0 0,-1 0 0,1 0 0,0 1 0,-1-1 0,1 0 0,-1 1 0,1-1 0,-1 1 0,1-1 0,-1 1 0,1-1 0,0 1 0,0 1 0,0 0 0,-1-1 0,1 1 0,0 0 0,-1 0 0,1-1 0,-1 1 0,1 0 0,-1 0 0,0 4 0,0 10-1365,0 0-5461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55.610"/>
    </inkml:context>
    <inkml:brush xml:id="br0">
      <inkml:brushProperty name="width" value="0.05" units="cm"/>
      <inkml:brushProperty name="height" value="0.05" units="cm"/>
      <inkml:brushProperty name="color" value="#FFC114"/>
    </inkml:brush>
  </inkml:definitions>
  <inkml:trace contextRef="#ctx0" brushRef="#br0">2 337 24575,'2'-4'0,"0"-1"0,0 1 0,1 0 0,-1 0 0,1 0 0,0 1 0,0-1 0,1 1 0,-1-1 0,7-4 0,-9 8 0,-1 0 0,0 0 0,1 0 0,-1 0 0,1 0 0,-1 0 0,1 0 0,-1 0 0,0 0 0,1 0 0,-1 0 0,1 0 0,-1 0 0,0 0 0,1 1 0,-1-1 0,1 0 0,-1 0 0,0 0 0,1 1 0,-1-1 0,0 0 0,1 0 0,-1 1 0,0-1 0,1 0 0,-1 1 0,0-1 0,0 0 0,1 1 0,-1-1 0,0 0 0,0 1 0,0-1 0,0 1 0,1-1 0,-1 0 0,0 1 0,0-1 0,0 1 0,0-1 0,0 1 0,5 25 0,-4-21 0,15 173 0,-8-61 0,-5-94 0,-1-13 0,-1 0 0,0 0 0,0 0 0,-1 0 0,0 1 0,-4 17 0,4-28 0,0 1 0,0-1 0,0 0 0,0 1 0,0-1 0,0 0 0,0 0 0,0 1 0,0-1 0,0 0 0,0 0 0,-1 1 0,1-1 0,0 0 0,0 0 0,0 1 0,0-1 0,-1 0 0,1 0 0,0 0 0,0 1 0,0-1 0,-1 0 0,1 0 0,0 0 0,0 0 0,-1 0 0,1 1 0,0-1 0,0 0 0,-1 0 0,1 0 0,-1 0 0,-5-8 0,-2-15 0,-11-76 0,-7-104 0,20 144 0,2 26 0,-1-6 0,1-1 0,2 0 0,7-77 0,-5 114 0,0-1 0,1 0 0,0 0 0,0 0 0,0 1 0,0-1 0,1 0 0,-1 1 0,1-1 0,0 1 0,0 0 0,0 0 0,1-1 0,-1 1 0,1 1 0,0-1 0,-1 0 0,1 1 0,0-1 0,1 1 0,-1 0 0,0 0 0,1 0 0,-1 1 0,1-1 0,-1 1 0,1 0 0,0 0 0,0 0 0,-1 0 0,1 0 0,0 1 0,0 0 0,0 0 0,0 0 0,5 1 0,12 2 0,-1 1 0,0 1 0,0 0 0,0 1 0,-1 2 0,0 0 0,0 1 0,-1 0 0,0 2 0,0 0 0,-2 1 0,1 1 0,21 22 0,-34-31 0,-1-1 0,0 1 0,0 0 0,0 0 0,-1 0 0,1 1 0,-1-1 0,0 1 0,0-1 0,0 1 0,-1 0 0,0 0 0,0 0 0,0-1 0,0 8 0,-1-8 0,0 1 0,-1-1 0,0 0 0,0 1 0,0-1 0,0 0 0,-1 0 0,1 0 0,-1 0 0,0 0 0,-1 0 0,1 0 0,-1-1 0,1 1 0,-1-1 0,0 0 0,-6 5 0,-3 2 49,-1-1 0,0 0 0,0-1-1,-1 0 1,0-1 0,-25 9 0,-92 20-1756,97-29-5119</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8:56.004"/>
    </inkml:context>
    <inkml:brush xml:id="br0">
      <inkml:brushProperty name="width" value="0.05" units="cm"/>
      <inkml:brushProperty name="height" value="0.05" units="cm"/>
      <inkml:brushProperty name="color" value="#FFC114"/>
    </inkml:brush>
  </inkml:definitions>
  <inkml:trace contextRef="#ctx0" brushRef="#br0">102 16 24575,'-34'48'0,"25"-34"0,0 0 0,1 1 0,1 1 0,0-1 0,2 1 0,-1 0 0,2 1 0,0-1 0,1 1 0,-2 21 0,5-31 0,0 0 0,0 0 0,0 0 0,1-1 0,0 1 0,0 0 0,1 0 0,0-1 0,0 1 0,1-1 0,-1 0 0,1 0 0,0 0 0,1 0 0,0 0 0,0-1 0,0 1 0,0-1 0,1 0 0,0-1 0,0 1 0,0-1 0,1 0 0,0 0 0,-1 0 0,1-1 0,0 0 0,9 3 0,-7-3 0,0-1 0,0 0 0,0-1 0,0 1 0,0-1 0,1-1 0,-1 0 0,0 0 0,0-1 0,1 1 0,-1-2 0,0 1 0,0-1 0,0-1 0,0 1 0,0-1 0,-1-1 0,1 1 0,8-7 0,-9 6 0,-1-1 0,0 1 0,0-1 0,0 0 0,-1-1 0,0 1 0,0-1 0,0 0 0,-1-1 0,1 1 0,-1-1 0,-1 0 0,0 0 0,0 0 0,0 0 0,-1 0 0,0-1 0,0 1 0,-1-1 0,1-14 0,-2 10 22,-1 1-1,-1-1 0,0 1 1,-1 0-1,0 0 0,-1 0 1,0 0-1,-1 0 0,0 1 1,0-1-1,-1 1 0,0 1 1,-1-1-1,0 1 0,-17-16 1,18 19-108,-1-1 1,0 1 0,-1 0-1,0 1 1,1-1 0,-2 2-1,1-1 1,0 1 0,-1 0-1,0 1 1,0 0 0,0 0-1,0 1 1,0 1 0,-1-1-1,1 1 1,-1 1 0,1 0-1,-18 1 1,0 6-6741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00.297"/>
    </inkml:context>
    <inkml:brush xml:id="br0">
      <inkml:brushProperty name="width" value="0.05" units="cm"/>
      <inkml:brushProperty name="height" value="0.05" units="cm"/>
      <inkml:brushProperty name="color" value="#FFC114"/>
    </inkml:brush>
  </inkml:definitions>
  <inkml:trace contextRef="#ctx0" brushRef="#br0">101 136 24575,'0'0'0,"-1"0"0,0 0 0,0 1 0,1-1 0,-1 1 0,0-1 0,1 0 0,-1 1 0,0 0 0,1-1 0,-1 1 0,1-1 0,-1 1 0,1 0 0,-1-1 0,1 1 0,-1 0 0,1-1 0,0 1 0,-1 0 0,1 0 0,0-1 0,0 1 0,0 0 0,-1 0 0,1 0 0,0 1 0,-3 26 0,3-25 0,-1 11 0,0 0 0,1 0 0,1 0 0,4 26 0,-4-37 0,0 1 0,0-1 0,0 0 0,0 0 0,0 0 0,1 0 0,-1 0 0,1 0 0,0 0 0,0-1 0,0 1 0,0-1 0,1 1 0,-1-1 0,1 0 0,-1 0 0,1 0 0,0 0 0,0 0 0,0 0 0,0-1 0,0 0 0,0 1 0,0-1 0,0-1 0,5 2 0,-3-1 0,1 0 0,0-1 0,0 0 0,0 0 0,0 0 0,-1 0 0,1-1 0,0 0 0,0-1 0,-1 1 0,1-1 0,-1 0 0,1 0 0,-1-1 0,0 1 0,0-1 0,7-5 0,-7 3 0,0 1 0,1-1 0,-2-1 0,1 1 0,0-1 0,-1 1 0,0-1 0,-1-1 0,1 1 0,-1 0 0,0-1 0,-1 0 0,0 1 0,2-9 0,-3 6 0,0-1 0,0 0 0,-1 0 0,-1 1 0,1-1 0,-2 0 0,1 0 0,-1 1 0,-1-1 0,0 1 0,0 0 0,-1 0 0,0 0 0,0 0 0,-11-14 0,11 18 0,1 0 0,-1 1 0,0-1 0,0 1 0,-1 0 0,1 0 0,-1 1 0,0-1 0,0 1 0,0 0 0,-11-4 0,12 5 0,0 1 0,-1 0 0,1 0 0,-1 1 0,1-1 0,-1 1 0,1 0 0,-1 1 0,1-1 0,0 1 0,-1-1 0,1 1 0,-1 1 0,1-1 0,0 1 0,0-1 0,-6 4 0,2 0 0,0 1 0,1-1 0,0 1 0,0 1 0,0-1 0,1 1 0,0 0 0,0 1 0,0-1 0,1 1 0,0 0 0,1 1 0,-5 11 0,1 1 0,1 0 0,0 1 0,2 0 0,-5 32 0,8-37 0,1 1 0,0-1 0,2 1 0,0 0 0,0-1 0,2 1 0,8 30 0,-9-40 0,1-1 0,0 1 0,0-1 0,1 1 0,0-1 0,0 0 0,1 0 0,-1-1 0,1 0 0,1 1 0,0-2 0,-1 1 0,2-1 0,-1 1 0,1-2 0,-1 1 0,1-1 0,15 7 0,-7-6 0,-1-1 0,1-1 0,1 0 0,-1-1 0,0-1 0,0 0 0,1-1 0,-1-1 0,1 0 0,-1-1 0,0 0 0,0-2 0,0 1 0,0-2 0,-1 0 0,0-1 0,0 0 0,22-15 0,-22 13 0,-1 0 0,0-2 0,-1 1 0,0-2 0,0 0 0,-1 0 0,-1-1 0,0 0 0,0 0 0,-2-1 0,1-1 0,-2 0 0,0 0 0,0 0 0,-1-1 0,-1 0 0,-1 0 0,4-18 0,-5 11 0,-2 0 0,0 1 0,-3-27 0,1 37 0,-1-1 0,0 1 0,0-1 0,-1 1 0,-1 0 0,0 0 0,-8-16 0,12 27 0,0 1 0,0-1 0,0 0 0,0 0 0,0 0 0,0 1 0,-1-1 0,1 0 0,0 0 0,0 0 0,0 0 0,0 1 0,0-1 0,0 0 0,0 0 0,-1 0 0,1 0 0,0 0 0,0 0 0,0 1 0,0-1 0,-1 0 0,1 0 0,0 0 0,0 0 0,0 0 0,-1 0 0,1 0 0,0 0 0,0 0 0,0 0 0,-1 0 0,1 0 0,0 0 0,0 0 0,0 0 0,-1 0 0,1 0 0,0 0 0,0 0 0,0 0 0,0 0 0,-1 0 0,1 0 0,0-1 0,0 1 0,0 0 0,0 0 0,-1 0 0,1 0 0,0 0 0,0 0 0,0-1 0,0 1 0,0 0 0,0 0 0,-1 0 0,1 0 0,0-1 0,0 1 0,0 0 0,0 0 0,-2 18 0,4 20 0,2-1 0,17 71 0,-12-68 0,-2 0 0,4 54 0,-10-103 0,0-1 0,1 0 0,0 1 0,5-16 0,21-52 0,-19 55 0,3-15 0,10-25 0,-19 56 0,0 1 0,0-1 0,0 1 0,0-1 0,1 1 0,0 0 0,8-7 0,-12 11 0,1 0 0,0 1 0,-1-1 0,1 1 0,0-1 0,-1 1 0,1 0 0,0-1 0,0 1 0,-1 0 0,1-1 0,0 1 0,0 0 0,0 0 0,0 0 0,-1-1 0,1 1 0,0 0 0,0 0 0,0 0 0,0 1 0,-1-1 0,1 0 0,1 0 0,0 1 0,-1 0 0,1 0 0,-1 0 0,0 0 0,1 0 0,-1 0 0,0 0 0,0 0 0,0 1 0,0-1 0,2 3 0,1 4 0,0 0 0,0 0 0,4 14 0,-7-20 0,23 91 0,-5-17 0,-19-75 0,0 0 0,0 0 0,0-1 0,1 1 0,-1 0 0,0-1 0,0 1 0,1 0 0,-1 0 0,0-1 0,1 1 0,-1-1 0,1 1 0,-1 0 0,0-1 0,1 1 0,-1-1 0,1 1 0,0-1 0,-1 1 0,1-1 0,-1 0 0,1 1 0,0-1 0,-1 1 0,1-1 0,1 0 0,-1 0 0,0 0 0,0-1 0,0 1 0,0-1 0,0 1 0,0-1 0,0 1 0,0-1 0,0 1 0,0-1 0,-1 0 0,1 0 0,0 0 0,0 1 0,-1-1 0,2-2 0,4-7 0,0-1 0,8-17 0,-12 22 0,10-19 0,40-82 0,-42 89 0,1 0 0,0 1 0,24-27 0,-32 41 0,-1 0 0,1 1 0,0-1 0,0 0 0,1 1 0,-1 0 0,1 0 0,5-3 0,-8 5 0,0-1 0,0 1 0,0 0 0,0 0 0,0 0 0,0 0 0,1 0 0,-1 0 0,0 0 0,0 0 0,0 0 0,0 0 0,0 1 0,0-1 0,0 0 0,0 1 0,0-1 0,0 1 0,0-1 0,0 1 0,0 0 0,0-1 0,0 1 0,0 0 0,-1 0 0,1-1 0,0 1 0,-1 0 0,1 0 0,0 0 0,-1 0 0,1 0 0,-1 0 0,1 0 0,-1 1 0,6 10 0,-2 0 0,1 1 0,-2-1 0,0 1 0,0 0 0,1 17 0,-1 83 0,-3-83 0,0 55-1365,-1-54-5461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00.754"/>
    </inkml:context>
    <inkml:brush xml:id="br0">
      <inkml:brushProperty name="width" value="0.05" units="cm"/>
      <inkml:brushProperty name="height" value="0.05" units="cm"/>
      <inkml:brushProperty name="color" value="#FFC114"/>
    </inkml:brush>
  </inkml:definitions>
  <inkml:trace contextRef="#ctx0" brushRef="#br0">16 209 24575,'5'-6'0,"2"1"0,-4 18 0,1 156 0,-3-15 0,1-132 0,1 0 0,0 0 0,2 0 0,13 38 0,-10-45 0,-7-22 0,-8-29 0,-47-203 0,47 194 0,2-1 0,2-1 0,4-59 0,0 87 0,1 0 0,10-36 0,-11 50 0,0 0 0,1 0 0,-1 1 0,1-1 0,0 1 0,1 0 0,-1-1 0,1 1 0,0 0 0,0 0 0,0 1 0,0-1 0,1 1 0,-1-1 0,1 1 0,0 0 0,4-2 0,-5 4 0,0 0 0,0 1 0,0-1 0,0 1 0,0-1 0,0 1 0,0 0 0,0 0 0,0 0 0,0 1 0,-1-1 0,1 1 0,0 0 0,0-1 0,0 1 0,0 1 0,-1-1 0,1 0 0,0 1 0,-1-1 0,1 1 0,-1 0 0,0-1 0,3 4 0,4 3 0,0 1 0,0 0 0,-1 0 0,10 15 0,-11-11 0,0-1 0,0 2 0,-1-1 0,-1 0 0,0 1 0,-1 0 0,-1 0 0,0 1 0,-1-1 0,0 1 0,-1-1 0,-1 20 0,-1-26 0,0 0 0,0 1 0,-1-1 0,0 0 0,0 0 0,-1 0 0,0 0 0,0-1 0,-1 1 0,-5 7 0,6-10 0,-1 0 0,0-1 0,0 0 0,0 0 0,0 0 0,-1 0 0,0 0 0,1-1 0,-1 0 0,-1 0 0,1 0 0,0-1 0,-1 0 0,1 0 0,-9 2 0,9-3-91,1 0 0,-1-1 0,0 1 0,0-1 0,1 0 0,-1-1 0,0 1 0,1-1 0,-1 0 0,0 0 0,1 0 0,-1-1 0,1 1 0,-7-5 0,-8-5-6735</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01.509"/>
    </inkml:context>
    <inkml:brush xml:id="br0">
      <inkml:brushProperty name="width" value="0.05" units="cm"/>
      <inkml:brushProperty name="height" value="0.05" units="cm"/>
      <inkml:brushProperty name="color" value="#FFC114"/>
    </inkml:brush>
  </inkml:definitions>
  <inkml:trace contextRef="#ctx0" brushRef="#br0">2291 179 24575,'-30'-18'0,"0"2"0,0 0 0,-2 2 0,0 1 0,0 2 0,-49-11 0,1 7 0,-128-9 0,70 17-141,0 7 0,0 5-1,0 6 1,-144 31 0,215-28 142,2 3-1,0 3 1,-82 36-1,114-41-3,1 2-1,1 1 0,1 1 0,0 2 1,2 1-1,0 1 0,-48 53 0,47-40 3,2 2 0,1 1 0,2 1 0,1 1 0,-20 53-1,22-37 3,2 0-1,2 2 1,-14 91-1,27-116 26,1 0-1,1 0 1,2 1 0,1-1-1,2 0 1,1 0 0,15 59 0,-11-68 5,0-1 1,2 0 0,1-1 0,0 0 0,2-1-1,0 0 1,2-1 0,0 0 0,2-1 0,0-1 0,20 17-1,-9-13-5,2-1-1,0-1 0,2-2 0,0-1 0,0-1 0,2-2 1,68 21-1,-26-16-276,1-3 0,131 11 0,-77-18 212,0-6 1,0-5 0,152-22 0,-198 10 40,-1-3 0,-1-3 0,-1-5 0,-1-3 0,149-71 0,-179 70-2,-2-3 0,0-1 0,-2-3 0,-2-1 1,-1-2-1,-3-3 0,0-1 0,61-85 0,-76 89-1,-2 0 0,-1-2-1,-2 0 1,-2-2 0,-2 0 0,-2-1 0,-1 0-1,-3-1 1,-1-1 0,-3 1 0,4-82 0,-11 101 4,-1 0 0,0 0 1,-2 0-1,-2 0 0,0 0 1,-1 1-1,-1 0 0,-2 0 1,0 0-1,-2 1 0,0 1 1,-1 0-1,-2 0 0,0 2 1,-1-1-1,-1 2 0,-1 0 1,-1 1-1,0 1 0,-1 0 1,-28-17-1,12 12 103,0 2-1,-2 2 1,0 1 0,-1 2 0,-1 1-1,0 3 1,0 1 0,-53-7-1,39 11-360,1 2 0,-1 2-1,0 3 1,1 2-1,-101 19 1,81-5-6571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02.392"/>
    </inkml:context>
    <inkml:brush xml:id="br0">
      <inkml:brushProperty name="width" value="0.05" units="cm"/>
      <inkml:brushProperty name="height" value="0.05" units="cm"/>
      <inkml:brushProperty name="color" value="#FFC114"/>
    </inkml:brush>
  </inkml:definitions>
  <inkml:trace contextRef="#ctx0" brushRef="#br0">106 337 24575,'0'-6'0,"-1"0"0,0 0 0,-1 0 0,-2-7 0,-3-15 0,5 27 0,-1 10 0,-7 25 0,-10 47 0,-12 143 0,10-55 0,23-186 0,-2-30 0,0 4 0,1 1 0,7-221 0,-3 215 0,3 1 0,1 0 0,21-68 0,-26 105 0,1 0 0,0 0 0,0 0 0,1 1 0,1-1 0,0 1 0,0 1 0,10-13 0,-14 19 0,0 0 0,1 0 0,-1 1 0,0-1 0,1 0 0,-1 1 0,0-1 0,1 1 0,0 0 0,-1 0 0,1 0 0,0 0 0,0 1 0,-1-1 0,1 1 0,0-1 0,0 1 0,0 0 0,0 0 0,0 0 0,-1 1 0,1-1 0,0 1 0,0-1 0,0 1 0,-1 0 0,1 0 0,0 0 0,-1 0 0,1 1 0,-1-1 0,1 1 0,-1 0 0,0-1 0,4 5 0,-2-2 0,1-1 0,-1 1 0,-1 0 0,1 0 0,0 0 0,-1 1 0,0-1 0,0 1 0,-1 0 0,1 0 0,-1 0 0,0 0 0,0 1 0,0-1 0,-1 0 0,0 1 0,0-1 0,-1 1 0,1-1 0,-1 1 0,-1 9 0,0-8 0,-1 0 0,1 0 0,-2 0 0,1 0 0,-1 0 0,0-1 0,0 1 0,-1-1 0,0 1 0,0-1 0,0-1 0,-1 1 0,0 0 0,0-1 0,-11 9 0,-11 4-455,0 0 0,-32 14 0,39-21-6371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03.466"/>
    </inkml:context>
    <inkml:brush xml:id="br0">
      <inkml:brushProperty name="width" value="0.05" units="cm"/>
      <inkml:brushProperty name="height" value="0.05" units="cm"/>
      <inkml:brushProperty name="color" value="#FFC114"/>
    </inkml:brush>
  </inkml:definitions>
  <inkml:trace contextRef="#ctx0" brushRef="#br0">0 299 24575,'7'-1'0,"-1"0"0,0 0 0,0-1 0,1 1 0,-1-1 0,9-5 0,-9 4 0,1 1 0,0-1 0,0 1 0,11-2 0,-15 4 0,-1 0 0,0 0 0,0 0 0,1 0 0,-1 1 0,0-1 0,0 1 0,0-1 0,1 1 0,-1 0 0,0 0 0,0 0 0,0 0 0,0 0 0,0 0 0,-1 0 0,1 1 0,0-1 0,1 2 0,7 8 0,-2-1 0,1 1 0,-2 0 0,1 1 0,-2 0 0,1 0 0,-2 0 0,0 1 0,0 0 0,-1 0 0,-1 0 0,0 1 0,0-1 0,-2 1 0,0-1 0,-1 26 0,0-36 0,0-1 0,0 1 0,0 0 0,-1-1 0,0 1 0,1-1 0,-1 1 0,0-1 0,0 0 0,0 1 0,0-1 0,0 0 0,-1 0 0,1 1 0,-1-1 0,-3 3 0,5-5 0,0 0 0,-1 0 0,1 0 0,0 0 0,-1 0 0,1 1 0,0-1 0,-1 0 0,1 0 0,0 0 0,-1 0 0,1-1 0,0 1 0,-1 0 0,1 0 0,0 0 0,-1 0 0,1 0 0,0 0 0,0 0 0,-1-1 0,1 1 0,0 0 0,-1 0 0,1 0 0,0-1 0,0 1 0,-1 0 0,1 0 0,0-1 0,0 1 0,0 0 0,0 0 0,-1-1 0,1 1 0,0 0 0,0-1 0,0 1 0,0 0 0,0-1 0,0 1 0,0 0 0,0-1 0,0 1 0,0 0 0,0-1 0,0 1 0,-1-19 0,2 6 0,1 0 0,1 0 0,0 0 0,1 1 0,0-1 0,1 1 0,1 0 0,0 1 0,0-1 0,1 1 0,8-11 0,-4 8 0,-1 1 0,2 1 0,0-1 0,0 2 0,1 0 0,1 0 0,0 1 0,16-9 0,-17 14 0,-1 0 0,1 1 0,0 1 0,0 0 0,1 0 0,-1 2 0,25-2 0,15-1 0,-50 3 0,26 0 0,-29 1 0,0 0 0,0 0 0,0 0 0,1 0 0,-1 0 0,0 0 0,0 0 0,0 0 0,0 0 0,1 0 0,-1 0 0,0 0 0,0 1 0,0-1 0,1 0 0,-1 0 0,0 0 0,0 0 0,0 0 0,0 1 0,0-1 0,0 0 0,1 0 0,-1 0 0,0 0 0,0 1 0,0-1 0,0 0 0,0 0 0,0 0 0,0 0 0,0 1 0,0-1 0,0 0 0,0 0 0,0 0 0,0 1 0,-9 11 0,-8 3 0,2-3 0,1 1 0,-16 20 0,26-27 0,0-1 0,0 1 0,1 0 0,-1 0 0,2 0 0,-1 0 0,1 0 0,0 1 0,0-1 0,-1 11 0,2-11 0,0 0 0,0 0 0,1 0 0,0 0 0,1 0 0,-1 0 0,1 0 0,0 0 0,0-1 0,4 11 0,-3-13 0,0 0 0,-1 0 0,1-1 0,1 1 0,-1 0 0,0-1 0,1 1 0,-1-1 0,1 0 0,-1 1 0,1-1 0,0-1 0,0 1 0,0 0 0,0-1 0,1 1 0,-1-1 0,0 0 0,7 1 0,3 1 0,0-2 0,0 1 0,0-2 0,0 1 0,0-2 0,0 0 0,0 0 0,0-2 0,0 1 0,0-1 0,0-1 0,-1-1 0,0 0 0,0 0 0,0-1 0,20-14 0,-29 18 0,-1 0 0,0 0 0,0 0 0,0-1 0,0 1 0,0-1 0,0 1 0,0-1 0,-1 0 0,0 0 0,1 0 0,-1 0 0,0 0 0,0 0 0,-1 0 0,1 0 0,0-4 0,-1 2 0,0-1 0,-1 1 0,1-1 0,-1 1 0,0 0 0,-1-1 0,1 1 0,-1 0 0,-3-7 0,-1 1 0,0 0 0,-1 0 0,0 0 0,-1 1 0,0 1 0,-1-1 0,-18-15 0,37 31 0,0 0 0,1-1 0,-1 0 0,1-1 0,0 0 0,21 4 0,-7-3 0,0 0 0,42 1 0,-47-6 0,0 0 0,0-2 0,0 0 0,0-1 0,0-1 0,0-1 0,-1 0 0,1-2 0,-1 0 0,25-14 0,-23 5 0,-20 16 0,0-1 0,-1 1 0,1-1 0,0 0 0,-1 1 0,1-1 0,-1 0 0,1 1 0,-1-1 0,1 0 0,-1 1 0,0-1 0,1 0 0,-1 0 0,0 0 0,1 1 0,-1-1 0,0 0 0,0 0 0,0 0 0,0 0 0,0 1 0,0-1 0,0 0 0,0 0 0,0-1 0,-1 2 0,1-1 0,-1 1 0,0-1 0,1 1 0,-1 0 0,0-1 0,1 1 0,-1 0 0,0-1 0,1 1 0,-1 0 0,0 0 0,0 0 0,1 0 0,-1 0 0,0 0 0,0 0 0,1 0 0,-1 0 0,0 0 0,0 0 0,1 0 0,-1 1 0,0-1 0,0 0 0,1 0 0,-2 1 0,-22 9 0,23-9 0,-15 7 0,0 1 0,1 0 0,0 2 0,0 0 0,1 0 0,-12 14 0,18-17 0,1 0 0,0 0 0,1 1 0,-1 0 0,2 0 0,-1 1 0,1-1 0,1 1 0,-1 0 0,2 1 0,-4 13 0,6-21 0,1-1 0,-1 1 0,1 0 0,0 0 0,-1 0 0,1 0 0,1-1 0,-1 1 0,0 0 0,1 0 0,-1 0 0,1-1 0,0 1 0,0 0 0,0-1 0,0 1 0,1 0 0,-1-1 0,1 0 0,-1 1 0,1-1 0,0 0 0,0 0 0,0 0 0,4 4 0,-2-4 0,0 0 0,-1-1 0,1 1 0,0-1 0,0 0 0,1 0 0,-1 0 0,0 0 0,0-1 0,0 1 0,1-1 0,-1 0 0,0-1 0,0 1 0,0-1 0,8-2 0,1-1 0,1 0 0,-1-1 0,0-1 0,-1 0 0,0-1 0,0 0 0,0-1 0,-1 0 0,0-1 0,0 0 0,-1-1 0,0 0 0,-1-1 0,0 0 0,-1 0 0,0-1 0,-1 0 0,0 0 0,7-21 0,-7 16 0,-1 0 0,-1-1 0,0 0 0,-2 0 0,0 0 0,-1 0 0,0-1 0,-2 1 0,0 0 0,-1-1 0,-1 1 0,-1 0 0,0-1 0,-10-24 0,13 40 0,-1 1 0,0-1 0,0 1 0,0 0 0,-1 0 0,1 0 0,0-1 0,-1 1 0,-2-3 0,3 5 0,1 0 0,0 0 0,0 0 0,-1-1 0,1 1 0,0 0 0,-1 0 0,1 0 0,0 0 0,-1 0 0,1 0 0,0-1 0,-1 1 0,1 0 0,0 0 0,-1 0 0,1 0 0,0 0 0,-1 0 0,1 0 0,0 1 0,-1-1 0,1 0 0,0 0 0,-1 0 0,0 0 0,-8 14 0,5 1 0,0-1 0,0 1 0,2 0 0,0 0 0,0 1 0,2 23 0,2 5 0,9 44 0,-4-43-455,2 1 0,19 54 0,-16-69-6371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04.253"/>
    </inkml:context>
    <inkml:brush xml:id="br0">
      <inkml:brushProperty name="width" value="0.05" units="cm"/>
      <inkml:brushProperty name="height" value="0.05" units="cm"/>
      <inkml:brushProperty name="color" value="#FFC114"/>
    </inkml:brush>
  </inkml:definitions>
  <inkml:trace contextRef="#ctx0" brushRef="#br0">2412 475 24575,'-94'-99'0,"-56"-49"0,116 121 0,-2 2 0,0 2 0,-1 1 0,-1 2 0,-1 2 0,-1 1 0,0 2 0,-1 2 0,-1 2 0,-65-10 0,38 13 0,0 3 0,0 2 0,-1 4 0,1 2 0,-125 24 0,117-11 0,1 4 0,1 2 0,-129 59 0,148-53 0,2 2 0,1 2 0,2 3 0,1 2 0,-60 56 0,73-56 0,2 0 0,1 3 0,2 0 0,2 3 0,-48 86 0,64-98 0,0 0 0,2 1 0,1 0 0,2 1 0,1 0 0,1 1 0,2 0 0,2 0 0,1 67 0,6-58 0,1 0 0,3-1 0,1 0 0,2-1 0,2 0 0,2 0 0,1-1 0,3-2 0,0 1 0,3-2 0,1-1 0,39 47 0,-32-48 0,1-1 0,2-2 0,1-1 0,2-2 0,1-2 0,1-1 0,0-1 0,3-3 0,-1-1 0,2-2 0,65 20 0,-45-22 0,1-4 0,0-2 0,1-2 0,0-4 0,0-2 0,77-7 0,-44-6 0,-1-3 0,-1-5 0,134-42 0,-173 42 0,0-3 0,-1-2 0,-1-3 0,-2-2 0,-1-2 0,51-39 0,-73 47 0,-2-2 0,-1 0 0,0-2 0,-2-1 0,-1 0 0,-2-2 0,0-1 0,-2 0 0,-1-2 0,-2 0 0,16-44 0,-16 26 0,-3 0 0,-2-1 0,-3 0 0,-1-1 0,-3 1 0,-2-1 0,-5-63 0,-5 39 0,-2 1 0,-4 0 0,-3 1 0,-34-92 0,43 143 0,-1 1 0,-1 0 0,-1 0 0,-1 1 0,-1 1 0,-22-28 0,25 37 0,0 1 0,-1 0 0,0 0 0,0 1 0,-1 0 0,0 1 0,-1 1 0,0 0 0,0 0 0,0 1 0,-26-7 0,13 6 0,0 1 0,-1 1 0,1 1 0,-1 1 0,-40 1 0,52 5-1365,5 0-5461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4.047"/>
    </inkml:context>
    <inkml:brush xml:id="br0">
      <inkml:brushProperty name="width" value="0.05" units="cm"/>
      <inkml:brushProperty name="height" value="0.05" units="cm"/>
      <inkml:brushProperty name="color" value="#FFC114"/>
    </inkml:brush>
  </inkml:definitions>
  <inkml:trace contextRef="#ctx0" brushRef="#br0">3 16 24575,'-1'94'0,"-1"-31"0,3-1 0,9 68 0,-7-112 0,1 0 0,7 20 0,-9-30 0,1-1 0,0 0 0,1 0 0,0-1 0,0 1 0,0-1 0,10 12 0,-14-18 0,1 1 0,0 0 0,0 0 0,0 0 0,0 0 0,-1-1 0,1 1 0,0 0 0,0-1 0,0 1 0,1 0 0,-1-1 0,0 0 0,0 1 0,0-1 0,0 0 0,0 1 0,0-1 0,1 0 0,-1 0 0,0 0 0,0 0 0,0 0 0,1 0 0,-1 0 0,0-1 0,0 1 0,0 0 0,0-1 0,0 1 0,0 0 0,0-1 0,1 0 0,-1 1 0,-1-1 0,1 0 0,0 1 0,0-1 0,0 0 0,0 0 0,0 0 0,-1 0 0,2-1 0,4-6 0,-1 0 0,0-1 0,-1 1 0,6-14 0,-5 9 0,41-83 0,-8 17 0,33-94 0,-63 145 0,-4 13 0,13-28 0,-17 43 6,0 0 0,0 0 0,0 0 1,0 0-1,0 0 0,0 0 0,0 0 0,0 1 0,0-1 0,0 0 0,0 0 0,0 0 0,0 0 0,1 0 0,-1 0 0,0 0 0,0 0 1,0 0-1,0 0 0,0 0 0,0 0 0,0 0 0,0 0 0,1 0 0,-1 0 0,0 0 0,0 0 0,0 0 0,0 0 0,0 0 0,0 0 1,0 0-1,1 0 0,-1 0 0,0 0 0,0 0 0,0 0 0,0 0 0,0 0 0,0 0 0,0 0 0,0 0 0,1 0 0,-1 0 0,0 0 1,0 0-1,0-1 0,0 1 0,0 0 0,0 0 0,0 0 0,0 0 0,0 0 0,0 0 0,0 0 0,1 10-1428,-1-10 1139,1 12-6543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4.354"/>
    </inkml:context>
    <inkml:brush xml:id="br0">
      <inkml:brushProperty name="width" value="0.05" units="cm"/>
      <inkml:brushProperty name="height" value="0.05" units="cm"/>
      <inkml:brushProperty name="color" value="#FFC114"/>
    </inkml:brush>
  </inkml:definitions>
  <inkml:trace contextRef="#ctx0" brushRef="#br0">1 1 24575,'0'2'0,"0"5"0,0 4 0,0 5 0,0 4 0,0 7 0,0 5 0,0 6 0,0 2 0,0 3 0,0 1 0,0 1 0,0-1 0,0-2 0,0-5 0,0-9-8191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5.763"/>
    </inkml:context>
    <inkml:brush xml:id="br0">
      <inkml:brushProperty name="width" value="0.05" units="cm"/>
      <inkml:brushProperty name="height" value="0.05" units="cm"/>
      <inkml:brushProperty name="color" value="#F6630D"/>
    </inkml:brush>
  </inkml:definitions>
  <inkml:trace contextRef="#ctx0" brushRef="#br0">0 1 24575,'0'3'0,"0"4"0,0 3 0,0 4 0,3 5 0,1 2 0,0 1 0,2 2 0,0 0 0,-1-1 0,-1 2 0,-2-1 0,-1-2 0,0-6 0,-1-11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4.542"/>
    </inkml:context>
    <inkml:brush xml:id="br0">
      <inkml:brushProperty name="width" value="0.05" units="cm"/>
      <inkml:brushProperty name="height" value="0.05" units="cm"/>
      <inkml:brushProperty name="color" value="#FFC114"/>
    </inkml:brush>
  </inkml:definitions>
  <inkml:trace contextRef="#ctx0" brushRef="#br0">1 138 24575,'0'-3'0,"0"-4"0,3 0 0,4-3 0,3 1 0,4-2 0,5 3 0,5-2 0,4-2 0,4 2 0,2-2 0,1 0 0,1-2 0,-6 2-8191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4.716"/>
    </inkml:context>
    <inkml:brush xml:id="br0">
      <inkml:brushProperty name="width" value="0.05" units="cm"/>
      <inkml:brushProperty name="height" value="0.05" units="cm"/>
      <inkml:brushProperty name="color" value="#FFC114"/>
    </inkml:brush>
  </inkml:definitions>
  <inkml:trace contextRef="#ctx0" brushRef="#br0">28 122 24575,'-3'-6'0,"-4"-5"0,-1-3 0,1-3 0,5 2 0,2 1 0,8 2 0,5 3 0,6 4 0,3 2 0,4-1 0,3 0 0,3 1 0,1 0 0,-4 2-8191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5.340"/>
    </inkml:context>
    <inkml:brush xml:id="br0">
      <inkml:brushProperty name="width" value="0.05" units="cm"/>
      <inkml:brushProperty name="height" value="0.05" units="cm"/>
      <inkml:brushProperty name="color" value="#FFC114"/>
    </inkml:brush>
  </inkml:definitions>
  <inkml:trace contextRef="#ctx0" brushRef="#br0">10 187 24575,'-7'-1'0,"4"1"0,5 6 0,0-3 0,42 127 0,-44-129 0,0 0 0,0 0 0,0 0 0,1 0 0,-1 0 0,1 0 0,-1-1 0,0 1 0,1 0 0,0 0 0,-1 0 0,1-1 0,-1 1 0,1 0 0,0-1 0,-1 1 0,1-1 0,0 1 0,0-1 0,1 1 0,-2-1 0,1 0 0,-1 0 0,1 0 0,0 0 0,-1 0 0,1 0 0,0 0 0,-1 0 0,1-1 0,0 1 0,-1 0 0,1 0 0,-1-1 0,1 1 0,-1 0 0,1-1 0,-1 1 0,1-1 0,-1 1 0,1-1 0,0 0 0,3-5 0,1-1 0,-1 1 0,6-14 0,-6 13 0,99-211 0,-102 216 0,0-1 0,1 1 0,-1 0 0,1-1 0,0 1 0,0 0 0,-1 0 0,2 0 0,-1 0 0,0 0 0,3-2 0,-4 4 0,-1 0 0,1 0 0,0-1 0,-1 1 0,1 0 0,-1 0 0,1 0 0,-1 0 0,1 0 0,-1 0 0,1 0 0,-1 0 0,1 0 0,-1 0 0,1 0 0,0 0 0,-1 0 0,1 0 0,-1 1 0,1-1 0,-1 0 0,1 0 0,0 1 0,0 0 0,0 0 0,0 0 0,-1 0 0,1 0 0,0 0 0,0 0 0,-1 0 0,1 0 0,-1 1 0,1-1 0,-1 0 0,1 0 0,-1 1 0,1 0 0,8 54 0,-6-37 0,1 1 0,7 23 0,-11-42 0,0-1 0,0 1 0,0 0 0,1 0 0,-1 0 0,0 0 0,1-1 0,-1 1 0,1 0 0,-1 0 0,1-1 0,-1 1 0,1 0 0,-1-1 0,1 1 0,0 0 0,-1-1 0,1 1 0,0-1 0,0 1 0,-1-1 0,1 0 0,0 1 0,0-1 0,0 0 0,-1 1 0,2-1 0,0 0 0,-1 0 0,1-1 0,-1 1 0,0-1 0,1 1 0,-1-1 0,0 0 0,0 1 0,1-1 0,-1 0 0,0 0 0,0 0 0,0 0 0,0 0 0,1-1 0,7-8 0,-1 0 0,-1-1 0,7-12 0,-10 16 0,14-24 0,20-31 0,-34 56 0,0 1 0,0 1 0,0-1 0,1 0 0,-1 1 0,1 0 0,0 0 0,10-5 0,-14 8 0,1 0 0,-1 1 0,0-1 0,1 1 0,-1 0 0,0-1 0,1 1 0,-1 0 0,1 0 0,-1 0 0,1 0 0,-1 0 0,0 0 0,1 0 0,-1 0 0,1 0 0,-1 1 0,0-1 0,1 1 0,-1-1 0,1 1 0,-1-1 0,0 1 0,0 0 0,0 0 0,1 0 0,-1-1 0,0 1 0,0 0 0,0 1 0,0-1 0,0 0 0,0 0 0,-1 0 0,1 0 0,0 1 0,-1-1 0,1 0 0,-1 1 0,2 1 0,2 9 0,-1-1 0,1 1 0,2 23 0,-4-22 0,5 29-1365,-1-1-5461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6.385"/>
    </inkml:context>
    <inkml:brush xml:id="br0">
      <inkml:brushProperty name="width" value="0.05" units="cm"/>
      <inkml:brushProperty name="height" value="0.05" units="cm"/>
      <inkml:brushProperty name="color" value="#FFC114"/>
    </inkml:brush>
  </inkml:definitions>
  <inkml:trace contextRef="#ctx0" brushRef="#br0">2 282 24575,'0'-26'0,"-1"15"0,1 0 0,2-20 0,-2 31 0,0 1 0,0-1 0,0 0 0,0 0 0,0 0 0,0 0 0,1 0 0,-1 0 0,0 0 0,0 0 0,0 0 0,0 0 0,0 0 0,0 1 0,0-1 0,1 0 0,-1 0 0,0 0 0,0 0 0,0 0 0,0 0 0,0 0 0,0 0 0,1 0 0,-1 0 0,0 0 0,0 0 0,0 0 0,0 0 0,0 0 0,0 0 0,1 0 0,-1 0 0,0-1 0,0 1 0,0 0 0,0 0 0,0 0 0,0 0 0,0 0 0,0 0 0,1 0 0,-1 0 0,0 0 0,0 0 0,0-1 0,0 1 0,0 0 0,0 0 0,0 0 0,0 0 0,0 0 0,0 0 0,0-1 0,5 14 0,0 26 0,-2 1 0,-3 79 0,-1-54 0,0-36 0,2 43 0,-1-66 0,1 0 0,0 0 0,1 0 0,-1 0 0,1 0 0,0-1 0,0 1 0,1-1 0,4 8 0,-6-12 0,0 1 0,0-1 0,0 1 0,1-1 0,-1 0 0,1 1 0,-1-1 0,1 0 0,-1 0 0,1 0 0,0 0 0,-1 0 0,1-1 0,0 1 0,0 0 0,0-1 0,0 1 0,-1-1 0,1 0 0,0 0 0,0 0 0,0 0 0,0 0 0,0 0 0,0 0 0,0 0 0,0-1 0,-1 1 0,1-1 0,0 1 0,3-3 0,2 0 0,1-1 0,-1 0 0,0 0 0,0-1 0,-1 0 0,8-7 0,6-9 0,0 0 0,-1-2 0,-1 0 0,-1-1 0,24-48 0,-10 9 0,29-86 0,-44 105 0,-2-1 0,10-62 0,-23 105 38,-1-1 0,0 1 0,0-1 0,0 1 0,0-1 0,0 0 0,0 1 0,-1-4 0,1 6-47,0 0 1,0 0-1,0 0 0,-1-1 1,1 1-1,0 0 1,0 0-1,0 0 1,0 0-1,0 0 1,0-1-1,0 1 1,0 0-1,0 0 1,-1 0-1,1 0 1,0 0-1,0 0 0,0 0 1,0 0-1,0 0 1,0-1-1,-1 1 1,1 0-1,0 0 1,0 0-1,0 0 1,0 0-1,0 0 1,-1 0-1,1 0 1,0 0-1,0 0 0,0 0 1,0 0-1,-1 0 1,1 0-1,0 0 1,0 0-1,-9 11-1356,2 1-5461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6.631"/>
    </inkml:context>
    <inkml:brush xml:id="br0">
      <inkml:brushProperty name="width" value="0.05" units="cm"/>
      <inkml:brushProperty name="height" value="0.05" units="cm"/>
      <inkml:brushProperty name="color" value="#FFC114"/>
    </inkml:brush>
  </inkml:definitions>
  <inkml:trace contextRef="#ctx0" brushRef="#br0">19 59 24575,'1'-8'0,"0"1"0,0-1 0,1 0 0,4-11 0,-4 11 0,0 52 0,-35 437-1365,33-451-5461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7.368"/>
    </inkml:context>
    <inkml:brush xml:id="br0">
      <inkml:brushProperty name="width" value="0.05" units="cm"/>
      <inkml:brushProperty name="height" value="0.05" units="cm"/>
      <inkml:brushProperty name="color" value="#FFC114"/>
    </inkml:brush>
  </inkml:definitions>
  <inkml:trace contextRef="#ctx0" brushRef="#br0">16 302 24575,'-2'-2'0,"1"-1"0,-1 1 0,0-1 0,1 0 0,0 0 0,-1 0 0,1 0 0,0 0 0,1 0 0,-1 0 0,0 0 0,1 0 0,0-5 0,1-41 0,0 37 0,0 0 0,1 1 0,0 0 0,1-1 0,0 1 0,1 0 0,7-15 0,-10 28 0,0 1 0,0-1 0,0 1 0,0-1 0,-1 1 0,1-1 0,-1 1 0,0 0 0,0 4 0,-1 130 0,1 52 0,0-187 0,1-1 0,-1 1 0,0 0 0,0 0 0,1 0 0,-1-1 0,1 1 0,-1 0 0,1-1 0,0 1 0,0-1 0,1 3 0,7-2 0,1-12 0,3-11 0,-1 0 0,-1-1 0,9-27 0,3-5 0,77-163 0,-81 187 0,-19 30 0,0-1 0,1 1 0,-1-1 0,1 1 0,-1 0 0,0-1 0,1 1 0,-1 0 0,1-1 0,-1 1 0,1 0 0,-1 0 0,1-1 0,-1 1 0,1 0 0,-1 0 0,1 0 0,-1 0 0,1 0 0,-1 0 0,2 0 0,-2 0 0,1 0 0,0 1 0,-1-1 0,1 1 0,-1-1 0,1 1 0,-1 0 0,0-1 0,1 1 0,-1-1 0,1 1 0,-1 0 0,0-1 0,0 1 0,1 0 0,-1 0 0,0-1 0,0 1 0,0 0 0,0 0 0,0 0 0,3 24 0,-1 0 0,-2 0 0,-3 33 0,0-37 0,2 1 0,1-1 0,1 0 0,0 1 0,7 29 0,-8-50 0,0 0 0,0 0 0,0 0 0,1 1 0,-1-1 0,0 0 0,1 0 0,-1 0 0,1 0 0,-1 0 0,1 0 0,0 0 0,-1 0 0,1-1 0,0 1 0,0 0 0,-1 0 0,1 0 0,0-1 0,0 1 0,0 0 0,1 0 0,-1-1 0,0 0 0,0 0 0,0-1 0,0 1 0,0 0 0,0 0 0,0 0 0,0-1 0,-1 1 0,1-1 0,0 1 0,0 0 0,0-1 0,-1 1 0,1-1 0,0 0 0,0 1 0,-1-1 0,1 0 0,0 0 0,6-7 0,-1 0 0,-1-1 0,8-14 0,-11 20 0,74-157 0,-18 36 0,-56 119 0,0 1 0,0 0 0,0 1 0,1-1 0,0 0 0,0 1 0,3-5 0,-5 8 0,-1 0 0,0 0 0,1-1 0,-1 1 0,0 0 0,1 0 0,-1 0 0,1-1 0,-1 1 0,0 0 0,1 0 0,-1 0 0,1 0 0,-1 0 0,0 0 0,1 0 0,-1 0 0,1 0 0,-1 0 0,0 0 0,1 0 0,-1 0 0,1 0 0,-1 0 0,0 0 0,1 1 0,-1-1 0,1 0 0,0 0 0,0 2 0,0-1 0,0 0 0,0 1 0,0-1 0,-1 0 0,1 1 0,0-1 0,0 1 0,-1-1 0,1 1 0,-1-1 0,1 3 0,5 25 157,3 38 1,-8-46-494,2-1 0,0 1 0,1-1 0,12 33 0,-9-39-6490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8.577"/>
    </inkml:context>
    <inkml:brush xml:id="br0">
      <inkml:brushProperty name="width" value="0.05" units="cm"/>
      <inkml:brushProperty name="height" value="0.05" units="cm"/>
      <inkml:brushProperty name="color" value="#FFC114"/>
    </inkml:brush>
  </inkml:definitions>
  <inkml:trace contextRef="#ctx0" brushRef="#br0">21 118 24575,'1'-37'0,"-1"35"0,0 5 0,-1 19 0,-8 82 0,-2 92 0,11-166 0,1-1 0,2 0 0,1 0 0,12 45 0,-15-70 0,0 1 0,0-1 0,1-1 0,0 1 0,0 0 0,0 0 0,0-1 0,0 1 0,1-1 0,0 0 0,-1 1 0,1-1 0,5 3 0,-5-4 0,-1-1 0,0 0 0,1 0 0,-1 0 0,1 0 0,0 0 0,-1 0 0,1-1 0,0 1 0,-1-1 0,1 0 0,0 0 0,-1 0 0,1 0 0,0 0 0,-1-1 0,1 1 0,0-1 0,-1 0 0,1 0 0,-1 0 0,3-1 0,4-2 0,-1-1 0,0 0 0,0-1 0,-1 0 0,0 0 0,0 0 0,0-1 0,-1 0 0,10-13 0,1-5 0,24-45 0,-16 19 0,-2-1 0,-2-1 0,-3-1 0,-2-1 0,-2 0 0,7-69 0,-21 94 0,-4 20 0,3 10 0,1 0 0,0 0 0,-1 0 0,1 0 0,-1 0 0,1 0 0,-1 0 0,1 0 0,0 1 0,-1-1 0,1 0 0,0 0 0,-1 0 0,1 1 0,0-1 0,-1 0 0,1 1 0,0-1 0,-1 0 0,1 1 0,0-1 0,0 0 0,-1 1 0,1-1 0,0 0 0,0 1 0,0-1 0,-1 1 0,-1 4-170,-1 0-1,1 1 0,0-1 1,1 1-1,-1-1 0,1 1 1,0 5-1,-2 6-6655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8.888"/>
    </inkml:context>
    <inkml:brush xml:id="br0">
      <inkml:brushProperty name="width" value="0.05" units="cm"/>
      <inkml:brushProperty name="height" value="0.05" units="cm"/>
      <inkml:brushProperty name="color" value="#FFC114"/>
    </inkml:brush>
  </inkml:definitions>
  <inkml:trace contextRef="#ctx0" brushRef="#br0">88 18 24575,'-3'-15'0,"3"15"0,0 0 0,0-1 0,0 1 0,0 0 0,0 0 0,0 0 0,0 0 0,0 0 0,0-1 0,0 1 0,0 0 0,-1 0 0,1 0 0,0 0 0,0 0 0,0 0 0,0 0 0,0 0 0,-1-1 0,1 1 0,0 0 0,0 0 0,0 0 0,0 0 0,0 0 0,-1 0 0,1 0 0,0 0 0,0 0 0,0 0 0,0 0 0,-1 0 0,1 0 0,0 0 0,0 0 0,0 0 0,0 0 0,0 0 0,-1 0 0,0 2 0,0-1 0,0 0 0,0 0 0,0 0 0,0 0 0,0 1 0,0-1 0,1 1 0,-1-1 0,0 0 0,1 1 0,-1-1 0,0 3 0,-10 46 0,2 0 0,-5 92 0,8-62 0,-5 65 325,-4 42-2015,14-177-5136</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59:59.733"/>
    </inkml:context>
    <inkml:brush xml:id="br0">
      <inkml:brushProperty name="width" value="0.05" units="cm"/>
      <inkml:brushProperty name="height" value="0.05" units="cm"/>
      <inkml:brushProperty name="color" value="#FFC114"/>
    </inkml:brush>
  </inkml:definitions>
  <inkml:trace contextRef="#ctx0" brushRef="#br0">2 415 24575,'0'-31'0,"-1"17"0,1 0 0,0 0 0,4-27 0,-4 41 0,0 0 0,0 0 0,0-1 0,0 1 0,0 0 0,0 0 0,0 0 0,0-1 0,0 1 0,0 0 0,0 0 0,0 0 0,0-1 0,0 1 0,0 0 0,0 0 0,0 0 0,0-1 0,1 1 0,-1 0 0,0 0 0,0 0 0,0 0 0,0-1 0,0 1 0,0 0 0,0 0 0,1 0 0,-1 0 0,0 0 0,0 0 0,0-1 0,0 1 0,1 0 0,-1 0 0,0 0 0,0 0 0,0 0 0,0 0 0,1 0 0,-1 0 0,0 0 0,0 0 0,0 0 0,1 0 0,-1 0 0,5 11 0,1 25 0,-5-31 0,11 79 0,6 38 0,-9-99 0,-3-20 0,3-13 0,66-142 0,-34 64 0,-16 33 0,-14 29 0,1 1 0,1 0 0,33-45 0,-46 69 0,1-1 0,0 1 0,0 0 0,0 0 0,0 0 0,0 0 0,1 0 0,-1 0 0,0 0 0,0 0 0,1 1 0,-1-1 0,0 0 0,1 1 0,1-1 0,-2 1 0,-1 0 0,1 0 0,-1 0 0,1 0 0,-1 0 0,1 1 0,-1-1 0,1 0 0,-1 0 0,1 1 0,-1-1 0,1 0 0,-1 1 0,1-1 0,-1 0 0,0 1 0,1-1 0,-1 0 0,0 1 0,1-1 0,-1 1 0,0-1 0,1 1 0,-1-1 0,0 1 0,0-1 0,0 2 0,2 4 0,0 0 0,-1 1 0,0 0 0,-1-1 0,0 8 0,-1 95 0,-1 27 0,2-133 0,1 0 0,-1 0 0,0-1 0,1 1 0,0 0 0,-1 0 0,1 0 0,0-1 0,2 4 0,-3-5 0,0-1 0,1 0 0,-1 0 0,0 1 0,0-1 0,0 0 0,1 0 0,-1 0 0,0 1 0,0-1 0,1 0 0,-1 0 0,0 0 0,0 0 0,1 0 0,-1 1 0,0-1 0,0 0 0,1 0 0,-1 0 0,0 0 0,1 0 0,-1 0 0,0 0 0,0 0 0,1 0 0,-1 0 0,0 0 0,1 0 0,-1 0 0,0-1 0,1 1 0,11-14 0,7-24 0,-2-1 0,14-45 0,-19 49 0,1 0 0,2 0 0,23-39 0,-37 72 0,1-1 0,-1 1 0,1 0 0,0-1 0,0 1 0,0 0 0,0 0 0,0 0 0,3-1 0,-5 2 0,1 1 0,-1 0 0,0 0 0,0 0 0,1 0 0,-1 0 0,0 0 0,1 0 0,-1 0 0,0 0 0,1 0 0,-1 0 0,0 0 0,1 0 0,-1 0 0,0 0 0,0 0 0,1 0 0,-1 0 0,0 0 0,1 0 0,-1 0 0,0 0 0,0 1 0,1-1 0,-1 0 0,0 0 0,0 0 0,1 1 0,4 15 0,-3 10 0,-1-1 0,-3 29 0,1-34 0,0 1 0,1 0 0,2-1 0,4 27 0,-6-44 0,1-1 0,0 1 0,0-1 0,0 1 0,0-1 0,0 1 0,0-1 0,1 0 0,-1 1 0,1-1 0,3 4 0,-4-6 0,0 1 0,-1-1 0,1 0 0,0 1 0,0-1 0,-1 0 0,1 1 0,0-1 0,0 0 0,-1 0 0,1 0 0,0 0 0,0 0 0,0 0 0,-1 0 0,1 0 0,0 0 0,0 0 0,0 0 0,-1 0 0,1 0 0,0-1 0,0 1 0,-1 0 0,1-1 0,0 1 0,0 0 0,-1-1 0,1 1 0,0-1 0,-1 1 0,1-1 0,-1 0 0,1 1 0,-1-1 0,1 1 0,-1-1 0,1 0 0,-1 1 0,0-1 0,1 0 0,-1 0 0,1-1 0,46-91 0,-13 22 0,-19 42 0,-6 11 0,1-1 0,0 1 0,1 1 0,1 0 0,1 1 0,16-17 0,-28 32 0,0 0 0,0 0 0,0 0 0,0 0 0,0 0 0,1 0 0,-1 0 0,0 1 0,0-1 0,1 0 0,-1 1 0,1-1 0,-1 1 0,0 0 0,1-1 0,-1 1 0,1 0 0,-1 0 0,1 0 0,-1 0 0,1 0 0,-1 0 0,1 0 0,2 1 0,-3 0 0,1 0 0,0 1 0,0-1 0,-1 1 0,1-1 0,-1 1 0,1-1 0,-1 1 0,0 0 0,1 0 0,-1 0 0,0-1 0,0 1 0,1 4 0,3 9 0,-1 0 0,0 0 0,2 27 0,-6-35 0,8 78-1365,-6-48-5461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34.797"/>
    </inkml:context>
    <inkml:brush xml:id="br0">
      <inkml:brushProperty name="width" value="0.05" units="cm"/>
      <inkml:brushProperty name="height" value="0.05" units="cm"/>
      <inkml:brushProperty name="color" value="#FFC114"/>
    </inkml:brush>
  </inkml:definitions>
  <inkml:trace contextRef="#ctx0" brushRef="#br0">140 0 24575,'0'4'0,"-1"0"0,-1-1 0,1 1 0,0-1 0,-1 1 0,0-1 0,0 1 0,-4 5 0,-4 7 0,-7 20 0,2 1 0,2 1 0,-15 65 0,-6 123 0,29-137 0,5 90 0,18 89 0,-9-162 0,-2 26-1365,-6-76-5461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29.812"/>
    </inkml:context>
    <inkml:brush xml:id="br0">
      <inkml:brushProperty name="width" value="0.05" units="cm"/>
      <inkml:brushProperty name="height" value="0.05" units="cm"/>
      <inkml:brushProperty name="color" value="#F6630D"/>
    </inkml:brush>
  </inkml:definitions>
  <inkml:trace contextRef="#ctx0" brushRef="#br0">50 69 24575,'0'0'0,"0"-1"0,0 0 0,0 1 0,0-1 0,0 1 0,1-1 0,-1 1 0,0-1 0,0 1 0,1-1 0,-1 1 0,0-1 0,1 1 0,-1-1 0,0 1 0,1 0 0,-1-1 0,1 1 0,-1-1 0,1 1 0,-1 0 0,1 0 0,-1-1 0,1 1 0,-1 0 0,1 0 0,-1-1 0,1 1 0,-1 0 0,1 0 0,-1 0 0,1 0 0,-1 0 0,1 0 0,0 0 0,-1 0 0,1 0 0,-1 0 0,1 0 0,-1 0 0,1 1 0,0-1 0,-1 0 0,1 0 0,-1 0 0,1 1 0,0 0 0,2 0 0,0 0 0,0 0 0,0 0 0,0 1 0,0 0 0,5 3 0,-6-4 0,-1 1 0,1 0 0,-1-1 0,1 1 0,-1 0 0,0 0 0,1 0 0,-1 0 0,0 0 0,0 0 0,-1 1 0,1-1 0,0 0 0,-1 0 0,1 1 0,-1-1 0,0 0 0,0 1 0,0-1 0,0 0 0,0 1 0,0-1 0,-1 0 0,1 1 0,-1-1 0,1 0 0,-1 0 0,0 0 0,0 1 0,0-1 0,0 0 0,-3 3 0,1-1 0,1-1 0,-1 1 0,0-1 0,-1 0 0,1 0 0,-1 0 0,1 0 0,-1-1 0,0 0 0,0 1 0,0-1 0,0-1 0,0 1 0,0 0 0,-1-1 0,-5 1 0,9-2 0,0 1 0,0-1 0,-1 0 0,1 0 0,0 0 0,0 0 0,0 0 0,-1 0 0,1 0 0,0 0 0,0-1 0,0 1 0,-1 0 0,1-1 0,0 1 0,0-1 0,0 1 0,0-1 0,0 0 0,0 1 0,0-1 0,0 0 0,0 0 0,0 0 0,-1-1 0,1 0 0,0 0 0,1 0 0,-1 0 0,0 0 0,1-1 0,-1 1 0,1 0 0,0 0 0,0 0 0,0-1 0,0 1 0,0-4 0,2-4 0,0 0 0,1 1 0,-1-1 0,2 1 0,4-11 0,-1 8-341,0 1 0,0 0-1,16-17 1,-8 12-6485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5.837"/>
    </inkml:context>
    <inkml:brush xml:id="br0">
      <inkml:brushProperty name="width" value="0.05" units="cm"/>
      <inkml:brushProperty name="height" value="0.05" units="cm"/>
      <inkml:brushProperty name="color" value="#F6630D"/>
    </inkml:brush>
  </inkml:definitions>
  <inkml:trace contextRef="#ctx0" brushRef="#br0">18 147 24575,'-3'-6'0,"-1"-5"0,1-6 0,0-6 0,1-6 0,0-3 0,2 3-8191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35.041"/>
    </inkml:context>
    <inkml:brush xml:id="br0">
      <inkml:brushProperty name="width" value="0.05" units="cm"/>
      <inkml:brushProperty name="height" value="0.05" units="cm"/>
      <inkml:brushProperty name="color" value="#FFC114"/>
    </inkml:brush>
  </inkml:definitions>
  <inkml:trace contextRef="#ctx0" brushRef="#br0">1 0 24575,'0'6'0,"1"1"0,1-1 0,-1 0 0,1 0 0,5 10 0,1 5 0,6 29 0,-2 1 0,-3 0 0,-2 1 0,-2-1 0,-2 62 0,5 85 162,-3-109-1689,-3-39-5299</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35.296"/>
    </inkml:context>
    <inkml:brush xml:id="br0">
      <inkml:brushProperty name="width" value="0.05" units="cm"/>
      <inkml:brushProperty name="height" value="0.05" units="cm"/>
      <inkml:brushProperty name="color" value="#FFC114"/>
    </inkml:brush>
  </inkml:definitions>
  <inkml:trace contextRef="#ctx0" brushRef="#br0">1 0 24575,'0'3'0,"0"7"0,0 8 0,0 6 0,0 5 0,0 4 0,0 2 0,0 1 0,0 3 0,0 4 0,0 4 0,0 2 0,0 2 0,0 5 0,0 3 0,0 2 0,0-10-8191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35.517"/>
    </inkml:context>
    <inkml:brush xml:id="br0">
      <inkml:brushProperty name="width" value="0.05" units="cm"/>
      <inkml:brushProperty name="height" value="0.05" units="cm"/>
      <inkml:brushProperty name="color" value="#FFC114"/>
    </inkml:brush>
  </inkml:definitions>
  <inkml:trace contextRef="#ctx0" brushRef="#br0">73 0 24575,'-2'28'0,"0"0"0,-12 46 0,4-26 0,-9 73 0,5 0 0,3 152 0,13 4-1365,-2-235-5461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35.696"/>
    </inkml:context>
    <inkml:brush xml:id="br0">
      <inkml:brushProperty name="width" value="0.05" units="cm"/>
      <inkml:brushProperty name="height" value="0.05" units="cm"/>
      <inkml:brushProperty name="color" value="#FFC114"/>
    </inkml:brush>
  </inkml:definitions>
  <inkml:trace contextRef="#ctx0" brushRef="#br0">0 0 24575,'0'9'0,"3"15"0,1 12 0,0 8 0,2 7 0,0 2 0,2-1 0,0 0 0,-2-4 0,1-4 0,0-1 0,-2-1 0,-2-8-8191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36.068"/>
    </inkml:context>
    <inkml:brush xml:id="br0">
      <inkml:brushProperty name="width" value="0.05" units="cm"/>
      <inkml:brushProperty name="height" value="0.05" units="cm"/>
      <inkml:brushProperty name="color" value="#FFC114"/>
    </inkml:brush>
  </inkml:definitions>
  <inkml:trace contextRef="#ctx0" brushRef="#br0">49 1 24575,'-8'192'0,"0"-24"0,6 89 0,-17 379 0,8-371 0,13-209 0,2 0 0,20 93 0,38 108-1365,-50-203-5461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36.967"/>
    </inkml:context>
    <inkml:brush xml:id="br0">
      <inkml:brushProperty name="width" value="0.05" units="cm"/>
      <inkml:brushProperty name="height" value="0.05" units="cm"/>
      <inkml:brushProperty name="color" value="#FFC114"/>
    </inkml:brush>
  </inkml:definitions>
  <inkml:trace contextRef="#ctx0" brushRef="#br0">700 87 24575,'-1'0'0,"1"1"0,0 0 0,0-1 0,0 1 0,-1 0 0,1-1 0,0 1 0,0-1 0,-1 1 0,1 0 0,-1-1 0,1 1 0,-1-1 0,1 1 0,0-1 0,-1 1 0,0-1 0,1 0 0,-1 1 0,1-1 0,-1 0 0,0 1 0,1-1 0,-1 0 0,1 0 0,-1 1 0,0-1 0,1 0 0,-1 0 0,0 0 0,0 0 0,1 0 0,-1 0 0,0 0 0,1 0 0,-1 0 0,0 0 0,-27-6 0,21 2 0,1 0 0,-1-1 0,1 1 0,0-1 0,-10-11 0,11 11 0,0 0 0,0 0 0,-1 0 0,0 1 0,0 0 0,0 0 0,-11-5 0,5 5 0,-1 1 0,0 1 0,0-1 0,1 2 0,-1 0 0,0 1 0,0 0 0,0 1 0,0 0 0,0 1 0,0 0 0,0 1 0,1 1 0,-22 8 0,4 1 0,1 1 0,0 2 0,2 0 0,-47 37 0,59-41 0,0 1 0,0 1 0,1 0 0,1 1 0,1 1 0,0 0 0,-17 31 0,25-40 0,1 0 0,0 1 0,1-1 0,0 1 0,0-1 0,0 1 0,1 0 0,0-1 0,1 16 0,1-17 0,-1 0 0,2-1 0,-1 1 0,1 0 0,-1 0 0,2 0 0,-1-1 0,1 1 0,-1-1 0,2 0 0,-1 0 0,0 0 0,1 0 0,5 5 0,1-1 29,0-1-1,0 1 1,1-2-1,-1 1 0,2-2 1,-1 1-1,1-2 1,0 1-1,0-2 1,1 1-1,15 2 1,1-1-456,0-2 0,0-1 1,56 0-1,-25-6-6399</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37.395"/>
    </inkml:context>
    <inkml:brush xml:id="br0">
      <inkml:brushProperty name="width" value="0.05" units="cm"/>
      <inkml:brushProperty name="height" value="0.05" units="cm"/>
      <inkml:brushProperty name="color" value="#FFC114"/>
    </inkml:brush>
  </inkml:definitions>
  <inkml:trace contextRef="#ctx0" brushRef="#br0">1 127 24575,'16'121'0,"3"134"0,-15-467 0,0 163 0,2 0 0,16-63 0,-20 104 0,0 0 0,1 1 0,0 0 0,0 0 0,1-1 0,7-10 0,-10 17 0,0 0 0,0-1 0,0 1 0,0 0 0,0 0 0,0 0 0,0 0 0,0 0 0,1 0 0,-1 0 0,1 0 0,-1 0 0,0 1 0,1-1 0,-1 0 0,1 1 0,0-1 0,-1 1 0,1 0 0,-1 0 0,1-1 0,0 1 0,-1 0 0,1 0 0,-1 1 0,1-1 0,0 0 0,-1 0 0,1 1 0,-1-1 0,1 1 0,-1-1 0,1 1 0,-1 0 0,1 0 0,-1-1 0,0 1 0,3 2 0,5 5 0,1 1 0,-2 0 0,1 0 0,-1 0 0,-1 1 0,0 0 0,0 1 0,6 12 0,37 94 0,-37-81-682,15 72-1,-23-82-6143</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37.573"/>
    </inkml:context>
    <inkml:brush xml:id="br0">
      <inkml:brushProperty name="width" value="0.05" units="cm"/>
      <inkml:brushProperty name="height" value="0.05" units="cm"/>
      <inkml:brushProperty name="color" value="#FFC114"/>
    </inkml:brush>
  </inkml:definitions>
  <inkml:trace contextRef="#ctx0" brushRef="#br0">37 86 24575,'-3'0'0,"-3"-3"0,-5-1 0,0-3 0,5 0 0,10 1 0,9-2 0,9 2 0,6-3 0,8 2 0,3-2 0,5 0 0,-1 3 0,-6 2-8191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37.969"/>
    </inkml:context>
    <inkml:brush xml:id="br0">
      <inkml:brushProperty name="width" value="0.05" units="cm"/>
      <inkml:brushProperty name="height" value="0.05" units="cm"/>
      <inkml:brushProperty name="color" value="#FFC114"/>
    </inkml:brush>
  </inkml:definitions>
  <inkml:trace contextRef="#ctx0" brushRef="#br0">0 211 24575,'1'0'0,"0"0"0,-1 0 0,1-1 0,0 1 0,0-1 0,-1 1 0,1-1 0,0 1 0,-1-1 0,1 1 0,0-1 0,-1 1 0,1-1 0,-1 0 0,1 1 0,-1-1 0,1 0 0,-1 1 0,0-1 0,1 0 0,-1 0 0,0 0 0,0 1 0,1-1 0,-1 0 0,0 0 0,0-1 0,3-27 0,-2 26 0,-1-11 0,0 1 0,3 23 0,40 220 0,-26-129 0,-15-78 0,-3-16 0,-4-16 0,-11-36 0,2-1 0,2 0 0,2-1 0,2 0 0,-4-91 0,12 130 0,1 0 0,-1 1 0,1-1 0,1 0 0,-1 0 0,1 1 0,1-1 0,5-13 0,-6 18 0,0 0 0,0 0 0,0 0 0,0 0 0,1 1 0,-1-1 0,1 1 0,0-1 0,0 1 0,0 0 0,0 0 0,0 0 0,0 0 0,0 1 0,1 0 0,-1-1 0,1 1 0,-1 0 0,1 0 0,-1 1 0,5-1 0,2 0 0,0 1 0,-1 1 0,1 0 0,0 0 0,-1 1 0,1 0 0,-1 0 0,12 5 0,-3 1 0,0 0 0,-1 0 0,19 14 0,-33-21 0,-1 1 0,1-1 0,-1 1 0,0 0 0,1 0 0,-1 1 0,0-1 0,0 0 0,-1 1 0,1-1 0,0 1 0,-1-1 0,2 5 0,-2-6 0,-1 0 0,0 0 0,0 0 0,0 0 0,0 0 0,0-1 0,0 1 0,0 0 0,0 0 0,0 0 0,0 0 0,-1 0 0,1 0 0,0 0 0,0-1 0,-1 1 0,1 0 0,-1 1 0,-1-1 0,1 1 0,0-1 0,-1 1 0,1-1 0,-1 0 0,0 0 0,1 0 0,-1 0 0,0 0 0,1 0 0,-4 1 0,-28 8-1365,-3-1-5461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39.977"/>
    </inkml:context>
    <inkml:brush xml:id="br0">
      <inkml:brushProperty name="width" value="0.05" units="cm"/>
      <inkml:brushProperty name="height" value="0.05" units="cm"/>
      <inkml:brushProperty name="color" value="#FFC114"/>
    </inkml:brush>
  </inkml:definitions>
  <inkml:trace contextRef="#ctx0" brushRef="#br0">1756 1 24575,'-129'14'0,"-523"-9"-403,400-6 173,-471 0 737,782 1-1746,-40 0-5587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5.936"/>
    </inkml:context>
    <inkml:brush xml:id="br0">
      <inkml:brushProperty name="width" value="0.05" units="cm"/>
      <inkml:brushProperty name="height" value="0.05" units="cm"/>
      <inkml:brushProperty name="color" value="#F6630D"/>
    </inkml:brush>
  </inkml:definitions>
  <inkml:trace contextRef="#ctx0" brushRef="#br0">0 1 24575,'3'0'0,"4"0"0,4 0 0,2 2 0,3 5 0,-2 4 0,-3 2 0,-3 3 0,-4 1 0,-4 4 0,-7 1 0,-3 0 0,-5-4 0,-1-2 0,-2-3 0,3-5-8191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0.452"/>
    </inkml:context>
    <inkml:brush xml:id="br0">
      <inkml:brushProperty name="width" value="0.05" units="cm"/>
      <inkml:brushProperty name="height" value="0.05" units="cm"/>
      <inkml:brushProperty name="color" value="#FFC114"/>
    </inkml:brush>
  </inkml:definitions>
  <inkml:trace contextRef="#ctx0" brushRef="#br0">7 0 24575,'3'0'0,"4"0"0,4 3 0,-1 4 0,2 4 0,-1 6 0,0 5 0,-2 6 0,-2 7 0,-3 5 0,-4 9 0,-9 5 0,-11 4 0,-11 2 0,-1-9-8191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1.063"/>
    </inkml:context>
    <inkml:brush xml:id="br0">
      <inkml:brushProperty name="width" value="0.05" units="cm"/>
      <inkml:brushProperty name="height" value="0.05" units="cm"/>
      <inkml:brushProperty name="color" value="#FFC114"/>
    </inkml:brush>
  </inkml:definitions>
  <inkml:trace contextRef="#ctx0" brushRef="#br0">244 36 24575,'-2'-2'0,"-1"0"0,0 0 0,0 1 0,0-1 0,0 0 0,0 1 0,0 0 0,-1 0 0,1 0 0,0 0 0,-1 1 0,1-1 0,-1 1 0,1 0 0,0 0 0,-7 1 0,4-1 0,0 1 0,0 0 0,1 0 0,-1 1 0,0 0 0,1 0 0,0 0 0,-1 1 0,-4 2 0,1 2 0,0 0 0,1 1 0,0 0 0,0 0 0,1 1 0,0 0 0,1 0 0,-10 19 0,7-12 0,2 0 0,0 1 0,1 0 0,-7 32 0,12-45 0,0 1 0,1-1 0,0 0 0,-1 1 0,1-1 0,0 1 0,1-1 0,-1 0 0,1 1 0,0-1 0,3 8 0,-3-10 0,0 0 0,0 0 0,1 0 0,-1 0 0,1-1 0,-1 1 0,1 0 0,-1-1 0,1 1 0,0-1 0,0 0 0,0 0 0,0 0 0,0 0 0,0 0 0,0 0 0,0 0 0,0 0 0,0-1 0,1 1 0,-1-1 0,0 0 0,0 0 0,5 0 0,2 0 0,1-1 0,-1 0 0,1-1 0,-1 0 0,0 0 0,0-1 0,0 0 0,0-1 0,0 0 0,-1 0 0,0-1 0,0 0 0,0 0 0,12-11 0,-13 10 0,0-1 0,-1 0 0,1 0 0,-1 0 0,-1 0 0,1-1 0,-1 0 0,-1 0 0,1-1 0,-1 1 0,-1-1 0,0 0 0,0 0 0,3-17 0,-6 21-47,0-1 0,0 1 0,0-1 0,0 1 0,-1-1 0,0 1 0,0-1 0,-1 1 0,1 0-1,-1-1 1,0 1 0,-1 0 0,1 0 0,-1 0 0,0 1 0,0-1 0,0 1 0,-1-1 0,0 1 0,0 0 0,0 1 0,0-1-1,0 1 1,-1-1 0,0 1 0,1 1 0,-1-1 0,-7-2 0,-16-5-6779</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1.562"/>
    </inkml:context>
    <inkml:brush xml:id="br0">
      <inkml:brushProperty name="width" value="0.05" units="cm"/>
      <inkml:brushProperty name="height" value="0.05" units="cm"/>
      <inkml:brushProperty name="color" value="#FFC114"/>
    </inkml:brush>
  </inkml:definitions>
  <inkml:trace contextRef="#ctx0" brushRef="#br0">228 19 24575,'0'-1'0,"0"0"0,0 0 0,0 0 0,0 0 0,0 0 0,0 0 0,0 0 0,0 0 0,-1 0 0,1 0 0,0 0 0,-1 0 0,1 0 0,-1 0 0,0-1 0,1 1 0,-1 1 0,1 0 0,0 0 0,-1 0 0,1 0 0,0 0 0,-1 0 0,1 0 0,0 0 0,-1 0 0,1 0 0,0 0 0,-1 0 0,1 0 0,0 0 0,-1 0 0,1 0 0,0 0 0,-1 0 0,1 0 0,0 0 0,-1 1 0,1-1 0,0 0 0,0 0 0,-1 0 0,1 1 0,0-1 0,-1 1 0,-2 1 0,1 1 0,-1 0 0,1 0 0,0 0 0,-1 1 0,1-1 0,-1 5 0,-86 238 0,22 8 0,63-239 0,-25 129 0,27-129 0,0 0 0,2 0 0,0 0 0,0 0 0,1 0 0,1 0 0,6 21 0,-6-29-91,1 0 0,0 0 0,0 0 0,1-1 0,-1 0 0,2 1 0,-1-1 0,1-1 0,-1 1 0,2-1 0,-1 0 0,1 0 0,-1 0 0,11 5 0,16 9-6735</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2.220"/>
    </inkml:context>
    <inkml:brush xml:id="br0">
      <inkml:brushProperty name="width" value="0.05" units="cm"/>
      <inkml:brushProperty name="height" value="0.05" units="cm"/>
      <inkml:brushProperty name="color" value="#FFC114"/>
    </inkml:brush>
  </inkml:definitions>
  <inkml:trace contextRef="#ctx0" brushRef="#br0">2383 18 24575,'-106'-13'0,"-365"9"-487,1 21-129,374-13 589,-886 47 27,893-44 0,-72 1 0,154-10 177,17-3 211,17-4 177,26-5-1930,-28 6-5461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3.769"/>
    </inkml:context>
    <inkml:brush xml:id="br0">
      <inkml:brushProperty name="width" value="0.05" units="cm"/>
      <inkml:brushProperty name="height" value="0.05" units="cm"/>
      <inkml:brushProperty name="color" value="#FFC114"/>
    </inkml:brush>
  </inkml:definitions>
  <inkml:trace contextRef="#ctx0" brushRef="#br0">3162 0 24575,'36'781'-798,"42"-5"-570,-18-204 896,-55-519 472,83 942 0,-42 3 0,-55-127 0,-70-4 0,-110 122 0,11-68 0,-48 636-1086,158-554 1535,50-694 1600,3-72-823,14-103-1226,0-136 0,1 0 0,-1 0 0,1 0 0,-1 0 0,0 0 0,0 1 0,0-1 0,0 0 0,0 1 0,0-1 0,-1 0 0,1 1 0,0 0 0,-1-1 0,1 1 0,-1 0 0,0-1 0,1 1 0,-1 0 0,0 0 0,0 1 0,0-1 0,1 0 0,-1 1 0,-4-2 0,-4-1 0,0 1 0,0 0 0,0 0 0,-15 0 0,-89 4 8,-165 23-1,107-6-163,-308 22-581,-543 52 765,502-21-28,536-77-657,4-1-6027</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4.082"/>
    </inkml:context>
    <inkml:brush xml:id="br0">
      <inkml:brushProperty name="width" value="0.05" units="cm"/>
      <inkml:brushProperty name="height" value="0.05" units="cm"/>
      <inkml:brushProperty name="color" value="#FFC114"/>
    </inkml:brush>
  </inkml:definitions>
  <inkml:trace contextRef="#ctx0" brushRef="#br0">434 15 24575,'0'0'0,"0"-1"0,0 1 0,0-1 0,0 0 0,0 1 0,0-1 0,0 1 0,0-1 0,0 1 0,0-1 0,0 1 0,-1-1 0,1 1 0,0-1 0,0 1 0,0-1 0,-1 1 0,1 0 0,0-1 0,-1 1 0,1-1 0,0 1 0,-1 0 0,1-1 0,0 1 0,-1-1 0,1 1 0,-1 0 0,1 0 0,-1-1 0,1 1 0,-1 0 0,-1 0 0,1 0 0,0 0 0,-1 0 0,1 0 0,0 1 0,-1-1 0,1 0 0,0 1 0,0-1 0,-1 1 0,1-1 0,-2 2 0,-40 31 0,36-27 0,-141 105 0,6-4 0,133-100 0,0 0 0,1 1 0,0 0 0,-12 16 0,19-22 0,-1 0 0,1 0 0,0 0 0,0 1 0,0-1 0,0 0 0,0 0 0,0 1 0,0-1 0,1 1 0,-1-1 0,1 0 0,0 1 0,0-1 0,0 1 0,0-1 0,0 1 0,0-1 0,1 1 0,-1-1 0,1 0 0,0 1 0,-1-1 0,1 0 0,0 0 0,1 1 0,-1-1 0,2 2 0,5 6 0,1-1 0,0 0 0,0 0 0,1-1 0,0 0 0,1-1 0,14 8 0,8 2 0,44 16 0,-35-18-682,51 10-1,-29-11-6143</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4.818"/>
    </inkml:context>
    <inkml:brush xml:id="br0">
      <inkml:brushProperty name="width" value="0.05" units="cm"/>
      <inkml:brushProperty name="height" value="0.05" units="cm"/>
      <inkml:brushProperty name="color" value="#FFC114"/>
    </inkml:brush>
  </inkml:definitions>
  <inkml:trace contextRef="#ctx0" brushRef="#br0">3326 109 24575,'0'-6'0,"0"0"0,0 1 0,-1-1 0,1 1 0,-1-1 0,0 0 0,-1 1 0,1 0 0,-4-7 0,4 10 0,-1-1 0,0 1 0,0-1 0,0 1 0,0 0 0,-1 0 0,1 0 0,-1 0 0,1 0 0,-1 1 0,0-1 0,1 1 0,-1-1 0,0 1 0,0 0 0,0 0 0,0 0 0,-5 0 0,-33-5 0,0 2 0,0 1 0,-1 3 0,-54 6 0,36-3 0,-324 17-709,-297 12-1565,-818-1 1188,1176-22 277,268-6-2504</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5.149"/>
    </inkml:context>
    <inkml:brush xml:id="br0">
      <inkml:brushProperty name="width" value="0.05" units="cm"/>
      <inkml:brushProperty name="height" value="0.05" units="cm"/>
      <inkml:brushProperty name="color" value="#FFC114"/>
    </inkml:brush>
  </inkml:definitions>
  <inkml:trace contextRef="#ctx0" brushRef="#br0">350 39 24575,'1'-2'0,"0"-1"0,0 1 0,0 0 0,1-1 0,-1 1 0,1 0 0,-1 0 0,1 0 0,0 0 0,0 0 0,0 1 0,0-1 0,0 0 0,0 1 0,0 0 0,0-1 0,1 1 0,-1 0 0,1 0 0,-1 0 0,1 0 0,2 0 0,-4 1 0,-1 0 0,0 0 0,0 0 0,1 0 0,-1 0 0,0 0 0,0 0 0,1 0 0,-1 0 0,0 1 0,0-1 0,1 0 0,-1 0 0,0 0 0,0 0 0,1 0 0,-1 0 0,0 1 0,0-1 0,0 0 0,0 0 0,1 0 0,-1 1 0,0-1 0,0 0 0,0 0 0,0 0 0,1 1 0,-1-1 0,0 0 0,0 0 0,0 1 0,0-1 0,0 0 0,0 1 0,-3 11 0,-10 12 0,-17 11 0,-2 0 0,-60 51 0,42-42 0,17-13 0,6-8 0,1 2 0,2 0 0,-33 43 0,55-65 0,0-1 0,0 1 0,1 0 0,-1-1 0,1 1 0,0 0 0,0 0 0,0 0 0,0 0 0,1 0 0,-1 0 0,1 0 0,-1 0 0,1 0 0,0 1 0,0-1 0,1 0 0,-1 0 0,1 0 0,-1 0 0,3 4 0,-1-3 0,0 0 0,1 0 0,-1 0 0,1 0 0,0 0 0,1 0 0,-1-1 0,1 0 0,-1 0 0,1 0 0,0 0 0,0 0 0,6 2 0,16 8 0,1-1 0,0-2 0,0-1 0,0-1 0,41 6 0,144 10 0,-98-18-1365,-10-2-5461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5.888"/>
    </inkml:context>
    <inkml:brush xml:id="br0">
      <inkml:brushProperty name="width" value="0.05" units="cm"/>
      <inkml:brushProperty name="height" value="0.05" units="cm"/>
      <inkml:brushProperty name="color" value="#FFC114"/>
    </inkml:brush>
  </inkml:definitions>
  <inkml:trace contextRef="#ctx0" brushRef="#br0">3471 144 24575,'3'-14'0,"-3"14"0,1-1 0,-1 0 0,0 1 0,0-1 0,1 0 0,-1 1 0,0-1 0,0 0 0,0 1 0,0-1 0,0 0 0,0 1 0,0-1 0,0 0 0,0 0 0,0 1 0,0-1 0,-1 0 0,1 1 0,0-1 0,0 0 0,-1 1 0,1-1 0,0 1 0,-1-1 0,1 0 0,-1 1 0,1-1 0,-1 1 0,1-1 0,-1 1 0,1-1 0,-1 1 0,1 0 0,-1-1 0,0 1 0,1 0 0,-1-1 0,1 1 0,-1 0 0,0 0 0,1-1 0,-3 1 0,-12-4 0,0 0 0,0 0 0,-1 2 0,0 0 0,0 1 0,1 0 0,-23 3 0,-4-1 0,-1008 7-1065,34 1-812,5-55 876,968 43 1061,27 2 40,-1 0 0,1 0 1,-1-2-1,1 0 0,0-1 0,-28-10 0,44 14-75,-1 0 0,0-1 0,1 1 0,-1 0 0,1 0 0,-1-1 0,1 1 0,-1 0 0,1-1 0,-1 1 0,1-1 0,-1 1 0,1-1 0,-1 1 0,1-1 0,0 1 0,-1-1 0,1 1 0,0-1 0,-1 1 0,1-1-1,0 1 1,-1-2 0,2 1-24,-1 0-1,0 1 0,0-1 1,1 1-1,-1-1 0,0 0 0,1 1 1,-1-1-1,1 1 0,-1-1 0,1 1 1,-1-1-1,1 1 0,-1-1 1,1 1-1,0-1 0,-1 1 0,2-1 1,17-8-5615</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6.198"/>
    </inkml:context>
    <inkml:brush xml:id="br0">
      <inkml:brushProperty name="width" value="0.05" units="cm"/>
      <inkml:brushProperty name="height" value="0.05" units="cm"/>
      <inkml:brushProperty name="color" value="#FFC114"/>
    </inkml:brush>
  </inkml:definitions>
  <inkml:trace contextRef="#ctx0" brushRef="#br0">459 28 24575,'-10'-13'0,"9"11"0,0 1 0,0 0 0,0 0 0,0 0 0,0-1 0,0 1 0,0 0 0,0 0 0,0 0 0,-3-1 0,3 2 0,1 0 0,-1 0 0,0 0 0,0 0 0,0 0 0,0 0 0,0 0 0,0 0 0,1 0 0,-1 1 0,0-1 0,0 0 0,0 1 0,0-1 0,1 0 0,-1 1 0,0-1 0,1 1 0,-1-1 0,0 1 0,1 0 0,-1-1 0,0 1 0,0 1 0,-22 22 0,1 2 0,-35 55 0,7-8 0,-167 189 0,211-255 0,-1 0 0,1 0 0,0 0 0,-8 15 0,13-21 0,0 0 0,1 0 0,-1 0 0,1 0 0,-1 0 0,1 0 0,-1 0 0,1 0 0,0 0 0,-1 0 0,1 0 0,0 0 0,0 1 0,0-1 0,0 0 0,0 0 0,0 0 0,0 0 0,0 0 0,1 0 0,-1 0 0,0 1 0,1-1 0,-1 0 0,0 0 0,1 0 0,0 0 0,-1 0 0,1 0 0,-1 0 0,1-1 0,0 1 0,0 0 0,0 0 0,-1 0 0,1-1 0,0 1 0,2 1 0,10 2 0,0 1 0,1-2 0,-1 0 0,1 0 0,0-1 0,0-1 0,21 0 0,14 1 0,253 44-1365,-230-32-5461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6.376"/>
    </inkml:context>
    <inkml:brush xml:id="br0">
      <inkml:brushProperty name="width" value="0.05" units="cm"/>
      <inkml:brushProperty name="height" value="0.05" units="cm"/>
      <inkml:brushProperty name="color" value="#F6630D"/>
    </inkml:brush>
  </inkml:definitions>
  <inkml:trace contextRef="#ctx0" brushRef="#br0">56 65 24575,'0'6'0,"1"-1"0,0 1 0,1-1 0,-1 0 0,1 0 0,4 8 0,3 10 0,-2 3 0,0 1 0,5 44 0,-11-71 0,-1 1 0,0 0 0,0 0 0,0-1 0,0 1 0,0 0 0,0 0 0,0-1 0,0 1 0,0 0 0,0 0 0,0-1 0,0 1 0,-1 0 0,1 0 0,0-1 0,-1 1 0,1 0 0,0-1 0,-1 1 0,1 0 0,-1-1 0,1 1 0,-1-1 0,1 1 0,-1-1 0,1 1 0,-1-1 0,1 1 0,-1-1 0,-1 1 0,1-1 0,1 0 0,-1-1 0,0 1 0,0 0 0,0-1 0,1 1 0,-1 0 0,0-1 0,0 1 0,1-1 0,-1 1 0,0-1 0,1 1 0,-1-1 0,1 0 0,-1 1 0,1-1 0,-1 0 0,1 1 0,-1-1 0,1 0 0,-1 0 0,1 1 0,0-1 0,0 0 0,-1 0 0,1 0 0,0-1 0,-3-12 0,0-1 0,1 0 0,0 0 0,1 1 0,1-1 0,1 0 0,0 0 0,1 0 0,0 1 0,1-1 0,1 1 0,8-22 0,-11 33 0,1 0 0,-1 0 0,1 0 0,0 0 0,0 0 0,0 1 0,0-1 0,0 1 0,0-1 0,1 1 0,-1 0 0,1 0 0,-1 0 0,1 0 0,0 1 0,0-1 0,0 1 0,0-1 0,4 0 0,-4 1 0,0 1 0,-1 0 0,1 0 0,0 0 0,-1 0 0,1 0 0,0 1 0,-1-1 0,1 1 0,-1 0 0,1 0 0,-1 0 0,1 0 0,-1 0 0,0 0 0,1 1 0,-1-1 0,0 1 0,0-1 0,0 1 0,0 0 0,0 0 0,0 0 0,1 2 0,-2-2 0,4 4 0,0 0 0,-1 0 0,0 0 0,7 13 0,-11-18 0,1 1 0,-1-1 0,1 0 0,-1 1 0,1-1 0,-1 1 0,0-1 0,0 1 0,0-1 0,0 1 0,0-1 0,0 1 0,0 0 0,0-1 0,0 1 0,-1-1 0,1 0 0,-1 1 0,1-1 0,-1 1 0,0-1 0,1 0 0,-1 1 0,0-1 0,0 0 0,0 0 0,0 0 0,0 1 0,0-1 0,-3 1 0,-2 2 37,0 0 0,0-1 0,0 0-1,-1 0 1,1-1 0,-1 0 0,0 0 0,-11 2-1,-59 3-1008,61-6 248,-43 2-6102</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4.257"/>
    </inkml:context>
    <inkml:brush xml:id="br0">
      <inkml:brushProperty name="width" value="0.05" units="cm"/>
      <inkml:brushProperty name="height" value="0.05" units="cm"/>
      <inkml:brushProperty name="color" value="#FFC114"/>
    </inkml:brush>
  </inkml:definitions>
  <inkml:trace contextRef="#ctx0" brushRef="#br0">88 1283 24575,'-15'-43'0,"-33"-108"0,40 123 0,2 0 0,2 0 0,-3-40 0,10 42 0,-3 26 0,0-1 0,0 1 0,1 0 0,-1-1 0,0 1 0,0 0 0,0-1 0,0 1 0,0 0 0,0 0 0,0-1 0,1 1 0,-1 0 0,0-1 0,0 1 0,0 0 0,1 0 0,-1-1 0,0 1 0,0 0 0,1 0 0,-1 0 0,0-1 0,1 1 0,-1 0 0,0 0 0,0 0 0,1 0 0,-1 0 0,0 0 0,1-1 0,-1 1 0,0 0 0,1 0 0,-1 0 0,0 0 0,1 0 0,-1 0 0,0 0 0,1 1 0,-1-1 0,0 0 0,1 0 0,-1 0 0,0 0 0,1 0 0,-1 0 0,0 1 0,1-1 0,-1 0 0,0 0 0,0 0 0,1 1 0,-1-1 0,0 0 0,0 0 0,0 1 0,1-1 0,-1 0 0,0 0 0,0 1 0,0-1 0,0 0 0,1 1 0,-1-1 0,0 1 0,6 9 0,0 0 0,-1 1 0,0 0 0,-1 0 0,0 0 0,4 18 0,-1-6 0,23 92 0,-4 1 0,-5 2 0,-5 0 0,-6 1 0,-4 0 0,-12 122 0,-32 66 0,5-57 0,32-236 0,0 1 0,0 0 0,4 26 0,-3-37 0,1-1 0,0 1 0,0-1 0,0 1 0,0-1 0,0 1 0,1-1 0,-1 0 0,1 0 0,0 1 0,0-1 0,0-1 0,1 1 0,-1 0 0,1 0 0,0-1 0,-1 0 0,1 1 0,0-1 0,6 3 0,0-2 0,0 1 0,0-1 0,0-1 0,0 0 0,1 0 0,-1-1 0,1 0 0,0-1 0,9 0 0,94-13 0,-72 7 0,1383-137-5961,188 66 2022,7 25 1665,-704 25 1744,-897 26 494,934-34-1039,-8-32 2366,-937 66-1302,121-11 1737,198-45 0,-310 54-1243,0-1 0,-1 0 1,0-1-1,0-1 0,0-1 0,26-15 0,-39 20-377,0 1-1,0-1 0,0 1 0,-1-1 1,1 0-1,-1 0 0,1 0 0,-1 0 1,1 0-1,-1 0 0,0 0 0,0 0 1,0 0-1,0-1 0,0 1 0,-1 0 0,1-1 1,-1 1-1,0-1 0,1 1 0,-1-1 1,0 1-1,0 0 0,-1-1 0,1 1 1,0-1-1,-1 1 0,1 0 0,-1-1 0,0 1 1,0 0-1,0 0 0,0-1 0,0 1 1,-1 0-1,1 0 0,-2-2 0,-6-8 182,-1 1-1,0-1 0,-1 2 0,-20-16 1,25 20-182,-54-42 38,22 19-113,-44-45-1,71 63-33,1-1 0,0 0 0,1-1 0,0 0 0,1 0 0,1-1-1,0 0 1,-6-16 0,6 7 4,2-1 0,0 1 0,1-1 0,2 0 0,0 0 0,2-25 0,19-144 0,99-368 0,-35 194 0,-65 282 0,0 7 0,8-101 0,-26 176 0,0-1 0,0 0 0,0 0 0,0 1 0,0-1 0,-1 0 0,0 0 0,-1-5 0,1 7 0,0 1 0,1 0 0,-1 0 0,0 0 0,0 0 0,0 0 0,0 0 0,0 0 0,0 0 0,0 0 0,0 0 0,0 0 0,0 1 0,-1-1 0,1 0 0,0 1 0,-1-1 0,1 1 0,0 0 0,-1-1 0,1 1 0,0 0 0,-1 0 0,1 0 0,-3 0 0,-22 0 0,0 2 0,0 1 0,-35 9 0,3-1 0,-813 87-2741,-9-54-1241,720-38 3623,-884 33-2652,-1033 45 732,2 46 1505,2065-129 798,-593 66 4679,545-54-2369,37-4-1480,18-5-284,10 1 206,15 0-5082</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5.698"/>
    </inkml:context>
    <inkml:brush xml:id="br0">
      <inkml:brushProperty name="width" value="0.05" units="cm"/>
      <inkml:brushProperty name="height" value="0.05" units="cm"/>
      <inkml:brushProperty name="color" value="#FFC114"/>
    </inkml:brush>
  </inkml:definitions>
  <inkml:trace contextRef="#ctx0" brushRef="#br0">155 521 24575,'-54'-33'0,"39"22"0,-34-16 0,48 26 0,0 1 0,0-1 0,0 1 0,0-1 0,-1 1 0,1-1 0,0 1 0,0 0 0,-1 0 0,1-1 0,0 1 0,0 0 0,-1 0 0,1 0 0,0 1 0,-1-1 0,1 0 0,0 0 0,0 1 0,-2 0 0,2-1 0,0 1 0,1 0 0,-1 0 0,0-1 0,0 1 0,1 0 0,-1 0 0,1 0 0,-1 0 0,1 0 0,-1 0 0,1 0 0,0 0 0,-1 0 0,1 0 0,0 0 0,0 0 0,0 2 0,-1 6 0,2 0 0,0-1 0,0 1 0,3 13 0,-3-16 0,2 3 0,10 52 0,-1 0 0,-4 0 0,1 67 0,-10-114 0,-2-12 0,2-3 0,0-1 0,0 1 0,0-1 0,0 1 0,1-1 0,-1 0 0,1 1 0,-1-1 0,1 0 0,-1-3 0,-10-75 0,3 0 0,3-86 0,6 117 0,2 0 0,3 0 0,2 1 0,23-80 0,-26 112 0,1-1 0,1 1 0,0 1 0,2-1 0,-1 1 0,2 1 0,11-15 0,-17 24 0,1 0 0,0 0 0,-1 0 0,2 1 0,-1 0 0,0 0 0,1 1 0,-1-1 0,1 1 0,0 1 0,0-1 0,1 1 0,-1 0 0,0 0 0,1 0 0,-1 1 0,1 0 0,-1 1 0,1 0 0,0-1 0,8 3 0,-6-1 0,-1 1 0,0 0 0,1 0 0,-1 1 0,0 0 0,0 1 0,-1-1 0,1 2 0,-1-1 0,0 1 0,0 0 0,0 1 0,0-1 0,-1 1 0,0 1 0,-1-1 0,1 1 0,-1 0 0,0 0 0,-1 0 0,0 1 0,0 0 0,-1 0 0,0 0 0,0 0 0,0 0 0,-1 1 0,-1-1 0,0 1 0,0-1 0,0 1 0,-1-1 0,0 1 0,-1 0 0,0-1 0,0 1 0,-1-1 0,0 0 0,-4 10 0,0-4 0,-1-1 0,0 0 0,-1 0 0,0-1 0,-1 0 0,-1 0 0,-15 15 0,9-13 0,0-1 0,0 0 0,-1-1 0,-33 18 0,48-29 0,-33 14 0,34-14 0,-1-1 0,1 1 0,-1-1 0,1 1 0,-1-1 0,0 0 0,1 0 0,-1 0 0,1 1 0,-1-2 0,0 1 0,1 0 0,-1 0 0,1 0 0,-1-1 0,0 1 0,1-1 0,-4-1 0,5 2 0,0-1 0,-1 0 0,1 1 0,0-1 0,-1 0 0,1 0 0,0 1 0,0-1 0,-1 0 0,1 0 0,0 1 0,0-1 0,0 0 0,0 0 0,0 0 0,0 1 0,0-1 0,1 0 0,-1 0 0,0 0 0,0 1 0,0-1 0,1 0 0,-1 1 0,0-1 0,1 0 0,-1 1 0,1-1 0,-1 0 0,1 1 0,-1-1 0,1 1 0,0-2 0,20-20 0,-1 4 0,1 1 0,1 1 0,0 0 0,1 2 0,1 1 0,0 1 0,1 1 0,0 1 0,31-7 0,-40 12 0,0 1 0,1 1 0,0 1 0,0 0 0,-1 1 0,1 1 0,0 0 0,0 1 0,0 1 0,-1 1 0,1 1 0,-1 0 0,0 1 0,0 0 0,28 15 0,-36-16 0,0 2 0,-1-1 0,1 1 0,-1 0 0,-1 1 0,1 0 0,-1 0 0,0 0 0,-1 1 0,0 0 0,0 0 0,0 0 0,-1 0 0,4 13 0,-6-16 0,0 1 0,-1-1 0,0 1 0,0 0 0,0-1 0,-1 1 0,0 0 0,0 0 0,0-1 0,-1 1 0,0 0 0,0-1 0,0 1 0,-1 0 0,0-1 0,0 0 0,0 1 0,-1-1 0,1 0 0,-1 0 0,0 0 0,-1-1 0,1 1 0,-7 5 0,8-8 0,0 0 0,-1 0 0,1-1 0,-1 1 0,1-1 0,-1 1 0,1-1 0,-1 0 0,0 0 0,-5 1 0,7-2 0,0 0 0,1 1 0,-1-1 0,0 0 0,1 0 0,-1 0 0,0-1 0,1 1 0,-1 0 0,0 0 0,1 0 0,-1 0 0,1-1 0,-1 1 0,0 0 0,1 0 0,-1-1 0,1 1 0,-1 0 0,0-2 0,0 2 0,1-1 0,-1 0 0,1 0 0,-1 0 0,1 0 0,0 0 0,0 0 0,-1 0 0,1 0 0,0 0 0,0 0 0,0 0 0,0 0 0,0 0 0,0 0 0,0 0 0,0 0 0,1-1 0,1-4 0,0 0 0,0 0 0,0 1 0,1-1 0,0 1 0,0-1 0,0 1 0,1 0 0,0 0 0,0 1 0,0-1 0,6-4 0,9-8 0,34-21 0,-47 33 0,19-12 0,1 2 0,0 0 0,1 2 0,1 1 0,0 1 0,0 1 0,1 1 0,1 2 0,-1 1 0,59-4 0,-83 10 0,1 0 0,-1 1 0,1-1 0,-1 1 0,1 0 0,-1 0 0,11 4 0,-15-4 0,0-1 0,0 1 0,0-1 0,0 1 0,-1 0 0,1-1 0,0 1 0,0 0 0,0 0 0,-1-1 0,1 1 0,0 0 0,-1 0 0,1 0 0,0 0 0,-1 0 0,1 0 0,-1 1 0,1 0 0,-1-1 0,0 1 0,0-1 0,0 1 0,-1-1 0,1 0 0,0 1 0,-1-1 0,1 1 0,0-1 0,-1 0 0,0 1 0,1-1 0,-1 0 0,0 1 0,1-1 0,-3 2 0,-3 3 0,0 1 0,0-1 0,-1-1 0,0 1 0,0-1 0,-11 6 0,9-6 0,1 1 0,-1 0 0,1 0 0,-13 14 0,19-18 0,0 1 0,0-1 0,0 1 0,1-1 0,0 1 0,-1 0 0,1 0 0,0 0 0,0-1 0,0 1 0,1 0 0,-1 0 0,1 0 0,-1 0 0,1 0 0,0 0 0,0 0 0,1 0 0,-1 0 0,2 6 0,0-4 0,0 0 0,0-1 0,0 1 0,1-1 0,-1 0 0,1 1 0,0-1 0,1 0 0,-1-1 0,1 1 0,-1-1 0,1 1 0,0-1 0,0 0 0,1-1 0,-1 1 0,0-1 0,10 4 0,-3-1 0,0-1 0,1-1 0,-1 0 0,1-1 0,0 0 0,0 0 0,12-1 0,-21-1 0,0 0 0,-1 0 0,1 0 0,0 0 0,0-1 0,0 1 0,0-1 0,-1 0 0,1 0 0,0 0 0,-1 0 0,1 0 0,-1-1 0,1 1 0,-1-1 0,1 0 0,-1 0 0,0 1 0,0-1 0,0-1 0,0 1 0,0 0 0,1-4 0,-1 3 0,-1 0 0,0 0 0,0 0 0,0 0 0,-1-1 0,1 1 0,-1 0 0,0 0 0,1-1 0,-2 1 0,1 0 0,0-1 0,-1 1 0,1 0 0,-1 0 0,0 0 0,0-1 0,0 1 0,-1 0 0,-1-4 0,-6-7 0,0 1 0,-1 1 0,0-1 0,-1 1 0,0 1 0,-19-15 0,-15-15 0,43 38 0,-1 1 0,1-1 0,0 1 0,0-1 0,1 0 0,-1 1 0,0-1 0,1 0 0,0 0 0,-2-5 0,3 6 0,0 1 0,-1 0 0,1 0 0,0-1 0,0 1 0,1 0 0,-1-1 0,0 1 0,0 0 0,1 0 0,-1-1 0,1 1 0,-1 0 0,1 0 0,-1 0 0,1 0 0,0 0 0,-1 0 0,1 0 0,0 0 0,0 0 0,0 0 0,0 0 0,0 0 0,0 0 0,0 1 0,0-1 0,0 0 0,2 0 0,7-4 0,0 1 0,0 0 0,0 1 0,0 0 0,14-1 0,59-5 0,-44 5 0,257-11 0,14-2 0,-307 16 0,-6 1 0,-17 1 0,-30 3 0,40-2 0,0 0 0,0 1 0,0 1 0,0-1 0,1 2 0,-1-1 0,1 1 0,0 1 0,0-1 0,1 2 0,-1-1 0,2 1 0,-12 12 0,13-12 0,1 1 0,0-1 0,0 1 0,1 0 0,0 0 0,0 0 0,1 1 0,0-1 0,1 1 0,0 0 0,0-1 0,1 1 0,0 0 0,0 0 0,1 0 0,1 11 0,0-11 0,0 0 0,1 0 0,0 0 0,0 0 0,1 0 0,0 0 0,0-1 0,1 0 0,1 1 0,-1-2 0,11 15 0,-11-18 0,-1 0 0,0-1 0,1 0 0,-1 1 0,1-1 0,0-1 0,0 1 0,0 0 0,1-1 0,-1 0 0,1 0 0,-1-1 0,1 1 0,-1-1 0,1 0 0,0 0 0,0 0 0,0-1 0,-1 1 0,1-1 0,0-1 0,0 1 0,0-1 0,5-1 0,2-1 0,0-2 0,1 1 0,-1-2 0,-1 1 0,1-2 0,-1 0 0,0 0 0,-1-1 0,0 0 0,0-1 0,-1 0 0,0 0 0,0-1 0,13-20 0,0-3 0,-2-1 0,-2-1 0,24-61 0,-2-17 0,-36 100 0,-1 0 0,0 0 0,-1 0 0,-1 0 0,0 0 0,-1-25 0,-5 25 0,5 13 0,-1 0 0,1-1 0,0 1 0,0 0 0,-1 0 0,1 0 0,0 0 0,0 0 0,-1 0 0,1-1 0,0 1 0,0 0 0,-1 0 0,1 0 0,0 0 0,0 0 0,-1 0 0,1 0 0,0 0 0,0 0 0,-1 0 0,1 0 0,0 0 0,0 0 0,-1 1 0,1-1 0,0 0 0,0 0 0,-1 0 0,0 1 0,-1 0 0,1 1 0,0-1 0,-1 0 0,1 1 0,0-1 0,0 1 0,0-1 0,0 1 0,0-1 0,1 1 0,-2 1 0,-3 13 0,1-1 0,0 1 0,1 0 0,-1 22 0,0 69 0,4-99 0,0 40-273,3-1 0,2 1 0,2 0 0,17 61 0,-7-50-6553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6.118"/>
    </inkml:context>
    <inkml:brush xml:id="br0">
      <inkml:brushProperty name="width" value="0.05" units="cm"/>
      <inkml:brushProperty name="height" value="0.05" units="cm"/>
      <inkml:brushProperty name="color" value="#FFC114"/>
    </inkml:brush>
  </inkml:definitions>
  <inkml:trace contextRef="#ctx0" brushRef="#br0">52 45 24575,'-46'0'0,"40"0"0,31 0 0,101-2-682,246-34-1,-334 29-6143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6.269"/>
    </inkml:context>
    <inkml:brush xml:id="br0">
      <inkml:brushProperty name="width" value="0.05" units="cm"/>
      <inkml:brushProperty name="height" value="0.05" units="cm"/>
      <inkml:brushProperty name="color" value="#FFC114"/>
    </inkml:brush>
  </inkml:definitions>
  <inkml:trace contextRef="#ctx0" brushRef="#br0">1 0 24575,'3'3'0,"3"4"0,5 3 0,3 4 0,5 5 0,2 2 0,0 3 0,1 4 0,-2 0 0,-1 1 0,-3 2 0,-5-5-8191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6.586"/>
    </inkml:context>
    <inkml:brush xml:id="br0">
      <inkml:brushProperty name="width" value="0.05" units="cm"/>
      <inkml:brushProperty name="height" value="0.05" units="cm"/>
      <inkml:brushProperty name="color" value="#FFC114"/>
    </inkml:brush>
  </inkml:definitions>
  <inkml:trace contextRef="#ctx0" brushRef="#br0">1 138 24575,'-1'-5'0,"1"-1"0,1 0 0,-1 1 0,1-1 0,0 0 0,0 1 0,1-1 0,0 1 0,0 0 0,0-1 0,0 1 0,1 0 0,0 0 0,0 0 0,0 1 0,1-1 0,-1 1 0,1 0 0,0 0 0,0 0 0,1 0 0,-1 1 0,1 0 0,0 0 0,0 0 0,0 0 0,0 1 0,0 0 0,1 0 0,-1 0 0,1 1 0,-1 0 0,1 0 0,-1 0 0,1 0 0,0 1 0,10 1 0,-7 0 0,0 0 0,1 1 0,-1 0 0,0 0 0,-1 1 0,1 0 0,0 0 0,-1 1 0,0 0 0,0 1 0,0 0 0,0 0 0,9 9 0,-14-11 0,0 0 0,0 0 0,0 0 0,-1 0 0,0 0 0,1 1 0,-1-1 0,0 1 0,0-1 0,-1 1 0,1 0 0,-1 0 0,0 0 0,0-1 0,0 1 0,-1 0 0,1 0 0,-1 1 0,0-1 0,0 0 0,0 0 0,-1 0 0,1 0 0,-1 0 0,0 0 0,0 0 0,-1-1 0,1 1 0,-1 0 0,0 0 0,0-1 0,-3 5 0,-6 7 0,0-2 0,-2 1 0,1-2 0,-1 1 0,-1-2 0,0 0 0,-25 14 0,-34 29 0,71-53 0,0 0 0,0 1 0,1 0 0,-1-1 0,1 1 0,-1 0 0,1 0 0,0 0 0,0 0 0,0 0 0,0 0 0,-1 3 0,1-4 0,1 0 0,0 0 0,1 0 0,-1 0 0,0 0 0,0 0 0,0 0 0,0 0 0,1 0 0,-1 0 0,1 0 0,-1 0 0,1 0 0,-1 0 0,1 0 0,-1-1 0,1 1 0,0 0 0,-1 0 0,1-1 0,0 1 0,0 0 0,-1-1 0,1 1 0,0-1 0,0 1 0,0-1 0,0 1 0,2 0 0,11 4 0,1 1 0,0-2 0,0 0 0,0-1 0,0-1 0,0 0 0,18 0 0,-3 0 0,263 15-1365,-201-13-5461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7.845"/>
    </inkml:context>
    <inkml:brush xml:id="br0">
      <inkml:brushProperty name="width" value="0.05" units="cm"/>
      <inkml:brushProperty name="height" value="0.05" units="cm"/>
      <inkml:brushProperty name="color" value="#FFC114"/>
    </inkml:brush>
  </inkml:definitions>
  <inkml:trace contextRef="#ctx0" brushRef="#br0">334 190 24575,'0'0'0,"-1"0"0,1-1 0,-1 1 0,1 0 0,-1-1 0,0 1 0,1 0 0,-1 0 0,1-1 0,-1 1 0,0 0 0,1 0 0,-1 0 0,0 0 0,1 0 0,-1 0 0,0 0 0,1 0 0,-1 0 0,0 0 0,1 1 0,-1-1 0,1 0 0,-1 0 0,0 0 0,1 1 0,-1-1 0,1 0 0,-1 1 0,1-1 0,-1 1 0,1-1 0,-1 0 0,1 1 0,-1-1 0,1 1 0,0-1 0,-1 1 0,1 0 0,-1 0 0,-15 26 0,16-27 0,-14 32 0,1 1 0,-16 66 0,-5 75 0,24-117 0,-94 972 0,99-950 0,1-32 0,2 62 0,2-103 0,0-1 0,1 0 0,0 0 0,0 0 0,0 0 0,1 0 0,-1-1 0,1 1 0,0 0 0,1-1 0,3 7 0,-3-8 0,-1 0 0,1 0 0,0 0 0,0-1 0,1 1 0,-1-1 0,0 0 0,1 0 0,0 0 0,-1 0 0,1-1 0,0 1 0,0-1 0,7 2 0,11 0 0,-1 0 0,0-1 0,41-3 0,70-12 0,-77 6 0,574-48-3740,637 29 0,643 89-303,-124-2 3056,-3-82 2002,-1692 17-826,123-8 1363,-156 6 188,88-20 0,-135 24-1429,0-1 1,-1 0-1,1 0 1,-1-1-1,1-1 1,14-9-1,-22 13-199,1-1 0,-1 0-1,0 0 1,0 0 0,0 0-1,-1 0 1,1 0 0,0-1-1,-1 1 1,1-1 0,-1 1-1,0-1 1,0 1-1,0-1 1,0 0 0,0 1-1,-1-1 1,1 0 0,-1 0-1,0 0 1,0 1 0,0-1-1,0 0 1,0 0 0,-1 0-1,1 0 1,-2-4 0,-2-6 10,-1 0-1,-1 0 1,1 0 0,-13-17 0,-36-50 189,23 37-264,-12-22-47,-41-81 0,68 114 0,2-1 0,2 0 0,0-1 0,-12-68 0,18 57 0,3-2 0,1 1 0,2 0 0,10-73 0,47-178 0,-21 130 0,-17 36 0,-18 119 0,-1-1 0,0 1 0,-1-1 0,0 1 0,-1 0 0,0 0 0,-1 0 0,-6-19 0,6 26 0,0 0 0,0 0 0,0 0 0,-1 1 0,0-1 0,1 1 0,-1 0 0,-1 0 0,1 0 0,-1 1 0,1-1 0,-1 1 0,0 0 0,0 1 0,-1-1 0,-10-3 0,-7-1 0,-1 1 0,-42-5 0,43 7 0,-477-43-1451,-8 36-885,415 10 2045,-2574 27-6641,3 96 5138,2588-117 1776,-719 46-54,271-8 3662,485-39-1914,-67 14 1,80-8-599,26-10-1056,0 0 0,-1 0 0,1 0 0,0 0 0,0 0 0,0 0 0,-1 0 0,1 0-1,0 0 1,0 1 0,0-1 0,0 0 0,0 0 0,0 0 0,-1 0 0,1 0 0,0 1 0,0-1 0,0 0 0,0 0 0,0 0 0,0 1 0,0-1 0,0 0 0,0 0 0,0 0 0,0 0 0,0 1 0,0-1 0,0 0 0,0 0 0,0 0-1,0 1 1,0-1 0,0 0 0,0 0 0,0 0 0,0 0 0,0 1 0,0-1 0,0 0 0,0 0 0,0 0 0,0 0 0,1 1 0,-1-1 0,0 0 0,11 5-4394</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9.033"/>
    </inkml:context>
    <inkml:brush xml:id="br0">
      <inkml:brushProperty name="width" value="0.05" units="cm"/>
      <inkml:brushProperty name="height" value="0.05" units="cm"/>
      <inkml:brushProperty name="color" value="#FFC114"/>
    </inkml:brush>
  </inkml:definitions>
  <inkml:trace contextRef="#ctx0" brushRef="#br0">316 473 24575,'1'-4'0,"0"-1"0,0 1 0,0-1 0,1 1 0,-1 0 0,1-1 0,4-6 0,6-17 0,-10 20 0,-1 0 0,0 0 0,-1 0 0,1 0 0,-2 0 0,1 0 0,-1 0 0,0 0 0,-1 0 0,1 0 0,-2 0 0,1 1 0,-1-1 0,0 1 0,-1-1 0,0 1 0,0 0 0,0 1 0,-1-1 0,0 1 0,0 0 0,-1 0 0,0 0 0,0 1 0,0 0 0,0 0 0,-1 0 0,0 1 0,-14-6 0,16 8 0,1 1 0,0 0 0,0 0 0,-1 0 0,1 0 0,0 1 0,-1 0 0,1 0 0,-1 0 0,1 0 0,0 1 0,-1 0 0,1 0 0,0 0 0,-6 2 0,4 0 0,-1 0 0,1 1 0,0-1 0,0 1 0,1 1 0,-1-1 0,1 1 0,-8 9 0,2 0 0,0 0 0,2 1 0,0 0 0,0 0 0,2 1 0,-11 30 0,10-20 0,-5 29 0,11-46 0,1 0 0,0 0 0,0 0 0,1 0 0,0 0 0,1 0 0,2 10 0,-3-17 0,1-1 0,0 1 0,-1 0 0,1 0 0,0-1 0,0 1 0,0-1 0,0 1 0,0-1 0,1 1 0,-1-1 0,0 0 0,1 1 0,-1-1 0,1 0 0,-1 0 0,1 0 0,-1 0 0,1-1 0,0 1 0,0 0 0,-1-1 0,1 1 0,0-1 0,0 1 0,0-1 0,-1 0 0,1 0 0,0 0 0,0 0 0,0 0 0,0 0 0,-1 0 0,5-2 0,5 0 0,1 0 0,-1-2 0,23-8 0,-34 12 0,19-9 0,0-1 0,0-1 0,-1-1 0,-1 0 0,0-1 0,0-1 0,-2 0 0,0-1 0,0-1 0,-1-1 0,-1 0 0,-1 0 0,-1-1 0,11-22 0,-18 31 0,11-21 0,-14 29 0,-1 0 0,1 0 0,-1 0 0,1 0 0,-1 0 0,1 0 0,0 1 0,0-1 0,-1 0 0,1 0 0,0 1 0,0-1 0,0 0 0,0 1 0,0-1 0,0 1 0,0-1 0,0 1 0,0-1 0,0 1 0,1-1 0,-1 2 0,0-1 0,0 1 0,0-1 0,-1 1 0,1-1 0,0 1 0,-1 0 0,1-1 0,0 1 0,-1 0 0,1-1 0,-1 1 0,1 0 0,-1 0 0,0-1 0,1 1 0,-1 0 0,0 0 0,1 0 0,-1 0 0,0 0 0,0-1 0,0 1 0,0 2 0,3 27 0,-2-23 0,-1-6 0,2 31 0,2-1 0,1 1 0,18 57 0,-21-81 0,1 0 0,0 0 0,1-1 0,0 1 0,0-1 0,1 0 0,0 0 0,0-1 0,0 1 0,1-1 0,0 0 0,0-1 0,1 0 0,0 0 0,-1 0 0,2 0 0,-1-1 0,0-1 0,1 1 0,10 3 0,-3-4 0,0-1 0,0 0 0,0 0 0,0-2 0,0 0 0,1 0 0,-1-2 0,0 0 0,0 0 0,0-1 0,-1-1 0,1-1 0,14-6 0,9-6 0,-1-1 0,-1-2 0,54-39 0,-75 49 0,0-2 0,-1 0 0,-1-1 0,0-1 0,0 0 0,-1 0 0,13-22 0,-22 30 0,1 0 0,-1 0 0,-1-1 0,1 0 0,-1 1 0,0-1 0,-1 0 0,1 0 0,0-13 0,-2 15 0,-1 0 0,1 0 0,-1 0 0,0 0 0,0 0 0,-1 0 0,0 0 0,1 0 0,-2 0 0,1 1 0,0-1 0,-1 1 0,0-1 0,-6-6 0,6 7 0,-1 1 0,1-1 0,-1 1 0,0 0 0,1 0 0,-1 0 0,-1 1 0,1-1 0,0 1 0,-1 0 0,1 0 0,-1 1 0,0-1 0,1 1 0,-8-1 0,5 1 0,-1 1 0,0 0 0,1 1 0,-1 0 0,0 0 0,1 0 0,-1 1 0,1 0 0,-8 3 0,0 2 0,0 0 0,0 1 0,1 0 0,0 1 0,1 1 0,0 0 0,0 1 0,-16 17 0,23-20 0,-1 0 0,1 0 0,1 1 0,0-1 0,0 1 0,1 0 0,0 1 0,0-1 0,1 1 0,-2 10 0,4-15 0,0-1 0,1 1 0,-1-1 0,1 1 0,0 0 0,0-1 0,1 1 0,0-1 0,-1 1 0,1-1 0,1 0 0,-1 1 0,1-1 0,-1 0 0,1 0 0,1 0 0,-1 0 0,0 0 0,1 0 0,0-1 0,0 1 0,0-1 0,0 0 0,5 4 0,-2-3 0,0 0 0,0 0 0,0-1 0,0 0 0,0 0 0,1-1 0,-1 1 0,1-1 0,0-1 0,-1 1 0,1-1 0,8 0 0,-5-1 0,1-1 0,-1 0 0,0 0 0,0-1 0,-1 0 0,1 0 0,17-8 0,-13 3 0,1 0 0,-1-1 0,0 0 0,-1-1 0,0-1 0,-1 0 0,1-1 0,-2 0 0,0-1 0,13-17 0,-9 5 0,-1-1 0,-1-1 0,-1-1 0,-1 1 0,-1-2 0,-2 1 0,-1-1 0,-1-1 0,-1 1 0,1-54 0,-8 56 0,-3 19 0,4 7 0,1 0 0,-1 0 0,1 0 0,-1 1 0,1-1 0,-1 0 0,1 1 0,-1-1 0,1 0 0,-1 1 0,1-1 0,0 0 0,-1 1 0,1-1 0,0 1 0,-1-1 0,1 0 0,0 1 0,0-1 0,-1 1 0,1 0 0,-5 10 0,0 0 0,1 0 0,0 0 0,1 0 0,0 1 0,-1 16 0,-3 75 0,6-79 0,-1 2-195,2 0 0,0-1 0,2 1 0,1 0 0,1-1 0,10 33 0,0-19-6631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9.416"/>
    </inkml:context>
    <inkml:brush xml:id="br0">
      <inkml:brushProperty name="width" value="0.05" units="cm"/>
      <inkml:brushProperty name="height" value="0.05" units="cm"/>
      <inkml:brushProperty name="color" value="#FFC114"/>
    </inkml:brush>
  </inkml:definitions>
  <inkml:trace contextRef="#ctx0" brushRef="#br0">212 487 24575,'6'-8'0,"0"-1"0,0 0 0,-1 0 0,0-1 0,-1 0 0,0 1 0,-1-1 0,0-1 0,0 1 0,-1 0 0,0-1 0,-1 1 0,0-1 0,-1 1 0,-2-21 0,1 27 0,1 0 0,-1 0 0,-1-1 0,1 1 0,-1 1 0,1-1 0,-1 0 0,0 0 0,0 1 0,-1-1 0,1 1 0,-1-1 0,0 1 0,0 0 0,0 0 0,0 1 0,0-1 0,-1 0 0,1 1 0,-1 0 0,0 0 0,1 0 0,-1 0 0,0 1 0,0-1 0,0 1 0,0 0 0,-1 1 0,1-1 0,0 0 0,0 1 0,0 0 0,-1 0 0,1 1 0,0-1 0,0 1 0,0 0 0,0 0 0,0 0 0,0 0 0,0 1 0,0-1 0,-4 3 0,-1 2 0,1-1 0,-1 2 0,1-1 0,0 1 0,1 0 0,-1 1 0,1-1 0,1 2 0,0-1 0,0 1 0,0-1 0,1 2 0,-4 10 0,6-14 0,1 1 0,0 0 0,0-1 0,0 1 0,1 0 0,0 0 0,1 0 0,-1 0 0,2 8 0,-1-10 0,1 0 0,0-1 0,0 1 0,1-1 0,-1 1 0,1-1 0,0 0 0,0 1 0,0-1 0,1 0 0,-1 0 0,1-1 0,0 1 0,5 5 0,-4-6 0,1 0 0,-1 0 0,0-1 0,1 1 0,-1-1 0,1 0 0,0-1 0,0 1 0,-1-1 0,1 0 0,0 0 0,0 0 0,0-1 0,0 0 0,0 0 0,1 0 0,-1 0 0,0-1 0,0 0 0,-1 0 0,10-3 0,-1 0 0,-1 0 0,0-1 0,0-1 0,-1 0 0,1 0 0,-1-1 0,14-12 0,-13 7 0,0 0 0,-1 0 0,-1-2 0,0 1 0,0-1 0,-2-1 0,0 1 0,0-2 0,-2 1 0,1-1 0,-2 0 0,6-29 0,-4 8 0,-2-1 0,-1 0 0,-2 0 0,-5-57 0,14 180 0,5 0 0,26 89 0,-40-166 0,22 77-1365,-1-11-5461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9.920"/>
    </inkml:context>
    <inkml:brush xml:id="br0">
      <inkml:brushProperty name="width" value="0.05" units="cm"/>
      <inkml:brushProperty name="height" value="0.05" units="cm"/>
      <inkml:brushProperty name="color" value="#FFC114"/>
    </inkml:brush>
  </inkml:definitions>
  <inkml:trace contextRef="#ctx0" brushRef="#br0">19 67 24575,'-3'0'0,"-1"-3"0,-3-1 0,3 0 0,8 1 0,12-2 0,12 0 0,14-3 0,11-2 0,8-3 0,-6 2-8191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00.099"/>
    </inkml:context>
    <inkml:brush xml:id="br0">
      <inkml:brushProperty name="width" value="0.05" units="cm"/>
      <inkml:brushProperty name="height" value="0.05" units="cm"/>
      <inkml:brushProperty name="color" value="#FFC114"/>
    </inkml:brush>
  </inkml:definitions>
  <inkml:trace contextRef="#ctx0" brushRef="#br0">0 1 24575,'0'3'0,"0"4"0,0 3 0,0 4 0,0 4 0,3 7 0,2 3 0,1 4 0,1 2 0,2 4 0,-1 2 0,2-1 0,1-3 0,3-2 0,-2-7-8191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9.175"/>
    </inkml:context>
    <inkml:brush xml:id="br0">
      <inkml:brushProperty name="width" value="0.05" units="cm"/>
      <inkml:brushProperty name="height" value="0.05" units="cm"/>
      <inkml:brushProperty name="color" value="#F6630D"/>
    </inkml:brush>
  </inkml:definitions>
  <inkml:trace contextRef="#ctx0" brushRef="#br0">1 0 24575,'47'1046'0,"-44"-1016"0,27 347 0,-22 0 0,-15-289-1365,3-55-5461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00.501"/>
    </inkml:context>
    <inkml:brush xml:id="br0">
      <inkml:brushProperty name="width" value="0.05" units="cm"/>
      <inkml:brushProperty name="height" value="0.05" units="cm"/>
      <inkml:brushProperty name="color" value="#FFC114"/>
    </inkml:brush>
  </inkml:definitions>
  <inkml:trace contextRef="#ctx0" brushRef="#br0">144 120 24575,'0'-6'0,"0"1"0,1-1 0,0 0 0,0 0 0,0 0 0,0 0 0,1 0 0,0 1 0,1-1 0,-1 1 0,1 0 0,0 0 0,0-1 0,7-7 0,-7 11 0,-1-1 0,1 1 0,0 0 0,0-1 0,0 1 0,0 0 0,0 1 0,0-1 0,1 1 0,-1-1 0,0 1 0,1 0 0,-1 0 0,1 0 0,0 1 0,-1-1 0,1 1 0,0 0 0,-1 0 0,1 0 0,0 1 0,-1-1 0,1 1 0,-1 0 0,4 1 0,-1 0 0,-1 0 0,1 0 0,-1 1 0,0 0 0,0 0 0,0 0 0,0 0 0,0 1 0,-1 0 0,0 0 0,0 0 0,0 1 0,6 8 0,-8-10 0,0 0 0,0 0 0,-1 0 0,1 1 0,-1-1 0,0 0 0,0 1 0,0-1 0,-1 1 0,1-1 0,-1 1 0,0-1 0,1 1 0,-2-1 0,1 1 0,0-1 0,-1 1 0,0-1 0,1 1 0,-2-1 0,1 1 0,0-1 0,0 0 0,-3 4 0,-2 1 0,-1 1 0,0 0 0,0-1 0,-1-1 0,0 1 0,-17 11 0,-14 15 0,38-34 0,0 1 0,1-1 0,-1 1 0,0-1 0,1 1 0,-1 0 0,1-1 0,-1 1 0,1 0 0,-1-1 0,1 1 0,-1 0 0,1 0 0,0-1 0,-1 1 0,1 0 0,0 0 0,0 0 0,0-1 0,0 1 0,0 0 0,-1 0 0,1 0 0,1 0 0,-1-1 0,0 1 0,0 0 0,0 0 0,0 0 0,1 0 0,-1-1 0,0 1 0,1 0 0,-1 0 0,0-1 0,1 1 0,-1 0 0,1-1 0,-1 1 0,1 0 0,0-1 0,-1 1 0,1-1 0,-1 1 0,1-1 0,0 1 0,0-1 0,-1 1 0,1-1 0,1 1 0,6 2 0,0 1 0,0-1 0,0-1 0,9 3 0,-7-3 0,53 14 0,-32-9 0,-1 1 0,0 2 0,33 15 0,-60-24 0,1 1 0,-1 0 0,1 1 0,-1-1 0,0 0 0,0 1 0,0 0 0,5 5 0,-8-7 0,1 0 0,0 0 0,-1 0 0,1 0 0,-1 0 0,0 0 0,1 0 0,-1 0 0,0 0 0,0 0 0,0 0 0,1 0 0,-1 0 0,0 0 0,0 0 0,0 0 0,-1 0 0,1 1 0,0-1 0,0 0 0,-1 0 0,1 0 0,0 0 0,-1 0 0,1 0 0,-1 0 0,1-1 0,-1 1 0,0 0 0,1 0 0,-1 0 0,0 0 0,0-1 0,1 1 0,-1 0 0,0-1 0,-1 2 0,-11 6 0,-1 0 0,0-1 0,0 0 0,0-1 0,-1 0 0,0-1 0,-18 3 0,18-4 0,-279 57-1365,193-44-5461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01.796"/>
    </inkml:context>
    <inkml:brush xml:id="br0">
      <inkml:brushProperty name="width" value="0.05" units="cm"/>
      <inkml:brushProperty name="height" value="0.05" units="cm"/>
      <inkml:brushProperty name="color" value="#FFC114"/>
    </inkml:brush>
  </inkml:definitions>
  <inkml:trace contextRef="#ctx0" brushRef="#br0">379 494 24575,'-9'-15'0,"1"-1"0,1 1 0,0-1 0,-5-18 0,6 14 0,-16-29 0,22 48 0,0 1 0,0-1 0,0 1 0,-1-1 0,1 1 0,0-1 0,0 1 0,-1-1 0,1 1 0,-1-1 0,1 1 0,0-1 0,-1 1 0,1 0 0,-1-1 0,1 1 0,-1 0 0,1-1 0,-1 1 0,1 0 0,-1-1 0,-5 9 0,3 24 0,3-32 0,-5 221 0,-1 20 0,-46 289-214,9-115-65,26 0 139,17-404 145,6 94-20,-5-96 27,0 0 1,1 0 0,1 0 0,-1 0 0,1 0 0,1-1 0,0 1-1,9 14 1,-10-19 7,0-1-1,0 0 1,0 0-1,0 0 1,1 0-1,-1 0 1,1-1-1,0 0 1,0 1-1,0-2 1,0 1-1,0 0 1,0-1-1,0 1 1,0-1-1,7 0 1,6 1 45,0-1 0,33-2 0,-44 1-64,234-19 66,-20 1-403,876-21-4185,4 36 452,-732 3 2000,2276 21 1529,-1506-9-914,-1108-12 1421,863-14 1767,-868 13-1191,110-12 1128,-112 10-871,0-2 0,0-1 0,34-12 0,-53 16-636,0 1 0,0-1 1,0 0-1,-1 0 0,1 0 0,-1-1 0,1 1 0,-1-1 0,0 0 0,0 0 0,0 0 0,-1 0 0,1 0 0,3-7 0,-4 6-18,-1 1-1,0 0 0,0-1 1,0 1-1,-1 0 0,1-1 1,-1 1-1,0-1 0,0 1 1,0-1-1,0 1 0,0-1 1,-1 1-1,0-1 0,0 1 1,0 0-1,-1-5 0,-12-22 24,-1 1-1,-2 0 1,-36-50 0,-6-8-114,31 39-55,3-2 0,1-1 0,3-1 0,2-1 0,2-1 0,-13-75 0,20 62 0,2 0 0,4 0 0,2 0 0,16-134 0,84-273 0,-16 107 0,-78 346 0,8-60 0,-11 72 0,-1-1 0,0 0 0,0 0 0,-1 1 0,0-1 0,-3-9 0,3 17 0,1 0 0,-1 0 0,0 0 0,0 0 0,0 0 0,0 1 0,0-1 0,-1 0 0,1 1 0,0-1 0,-1 1 0,1-1 0,-1 1 0,1 0 0,-1 0 0,0-1 0,0 1 0,0 0 0,1 1 0,-1-1 0,0 0 0,0 0 0,0 1 0,0-1 0,0 1 0,-3 0 0,-5-1 0,-1 0 0,1 2 0,0-1 0,-12 3 0,11-2 0,-803 69-1514,400-48-427,-1177 68-4898,1327-72 6445,-2596 168-3370,959-73 5720,1849-110-1935,-210 15 4382,243-15-1988,28-2-945,32 0 447,87-8-1308,-60 2-7139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04.231"/>
    </inkml:context>
    <inkml:brush xml:id="br0">
      <inkml:brushProperty name="width" value="0.05" units="cm"/>
      <inkml:brushProperty name="height" value="0.05" units="cm"/>
      <inkml:brushProperty name="color" value="#FFC114"/>
    </inkml:brush>
  </inkml:definitions>
  <inkml:trace contextRef="#ctx0" brushRef="#br0">21 31 24575,'-3'-3'0,"-1"-3"0,-2-5 0,-1 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05.366"/>
    </inkml:context>
    <inkml:brush xml:id="br0">
      <inkml:brushProperty name="width" value="0.05" units="cm"/>
      <inkml:brushProperty name="height" value="0.05" units="cm"/>
      <inkml:brushProperty name="color" value="#FFC114"/>
    </inkml:brush>
  </inkml:definitions>
  <inkml:trace contextRef="#ctx0" brushRef="#br0">33 122 24575,'14'36'0,"-13"-31"0,0-1 0,0 0 0,0 0 0,0 0 0,1 0 0,-1 0 0,1 0 0,0-1 0,0 1 0,1-1 0,2 4 0,-4-6 0,0 0 0,0 0 0,1 0 0,-1 0 0,1 0 0,-1-1 0,1 1 0,-1 0 0,1-1 0,-1 0 0,1 1 0,-1-1 0,1 0 0,0 0 0,-1 1 0,1-1 0,-1 0 0,1-1 0,0 1 0,-1 0 0,1 0 0,-1-1 0,1 1 0,-1-1 0,1 1 0,-1-1 0,1 0 0,-1 0 0,1 0 0,-1 1 0,3-3 0,5-4 0,0 0 0,0 0 0,0-1 0,-1 0 0,0-1 0,13-18 0,-17 22 0,-1-1 0,1 1 0,-1-1 0,0 0 0,-1 0 0,1 0 0,-1 0 0,0-1 0,-1 1 0,0 0 0,0-1 0,0 1 0,-1-12 0,0 16 0,0 1 0,0-1 0,0 0 0,-1 0 0,1 1 0,-1-1 0,1 0 0,-1 1 0,0-1 0,1 1 0,-1-1 0,0 1 0,0-1 0,0 1 0,0 0 0,-1-1 0,1 1 0,0 0 0,-1 0 0,1 0 0,-2-1 0,0 1 0,1 0 0,-1 0 0,0 0 0,1 0 0,-1 1 0,0 0 0,1-1 0,-1 1 0,0 0 0,1 0 0,-1 0 0,-4 1 0,-1 1 0,1 0 0,-1 0 0,1 1 0,-1 0 0,1 0 0,0 1 0,0 0 0,-10 7 0,9-4 0,0 0 0,1 1 0,0 0 0,0 1 0,1 0 0,0 0 0,0 0 0,1 1 0,0-1 0,1 1 0,0 0 0,1 1 0,0-1 0,0 1 0,1-1 0,1 1 0,0 0 0,0 0 0,1 0 0,0-1 0,2 13 0,-1-13 0,1 0 0,0-1 0,0 1 0,1 0 0,0-1 0,1 0 0,0 1 0,0-2 0,1 1 0,0 0 0,1-1 0,-1 0 0,2 0 0,-1-1 0,1 1 0,0-2 0,1 1 0,0-1 0,0 0 0,0 0 0,0-1 0,1 0 0,9 3 0,0-2 0,-1-1 0,1-1 0,0 0 0,1-2 0,-1 0 0,0-1 0,1 0 0,-1-2 0,29-4 0,-31 3 0,-1-1 0,0-1 0,0 0 0,0-1 0,-1 0 0,0-2 0,0 1 0,0-2 0,-1 0 0,0 0 0,20-18 0,-27 20 0,0 0 0,0-1 0,-1 0 0,0 0 0,0 0 0,-1-1 0,0 1 0,0-1 0,-1 0 0,0-1 0,0 1 0,-1 0 0,0-1 0,0 1 0,-1-1 0,0 0 0,-1 1 0,0-13 0,-2 8 0,1 0 0,-2 1 0,0-1 0,0 1 0,-1-1 0,-1 1 0,0 0 0,0 1 0,-1-1 0,-1 1 0,-14-19 0,21 30 0,0-1 0,-1 1 0,1-1 0,0 0 0,-1 1 0,1-1 0,0 1 0,-1-1 0,1 1 0,-1-1 0,1 1 0,-1-1 0,1 1 0,-1-1 0,0 1 0,1 0 0,-1-1 0,1 1 0,-1 0 0,0 0 0,1-1 0,-1 1 0,0 0 0,1 0 0,-1 0 0,0 0 0,0 0 0,1 0 0,-2 0 0,2 1 0,-1 0 0,0-1 0,1 1 0,-1 0 0,1 0 0,-1 0 0,1 0 0,0 0 0,-1 0 0,1 0 0,0 0 0,0 0 0,0 0 0,-1 0 0,1 0 0,0 1 0,3 45 0,-1-29-1365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07.809"/>
    </inkml:context>
    <inkml:brush xml:id="br0">
      <inkml:brushProperty name="width" value="0.05" units="cm"/>
      <inkml:brushProperty name="height" value="0.05" units="cm"/>
      <inkml:brushProperty name="color" value="#FFC114"/>
    </inkml:brush>
  </inkml:definitions>
  <inkml:trace contextRef="#ctx0" brushRef="#br0">26 460 24575,'-1'-8'0,"0"0"0,0 1 0,-1-1 0,0 0 0,-5-9 0,-1-7 0,4-2 0,5 16 0,0 10 0,-1 0 0,0 0 0,0 0 0,1 0 0,-1 0 0,0 0 0,1 0 0,-1 0 0,0 0 0,0 0 0,1 0 0,-1 0 0,0 0 0,0 0 0,1 0 0,-1 0 0,0 0 0,0 0 0,1 1 0,-1-1 0,0 0 0,0 0 0,0 0 0,1 0 0,-1 1 0,0-1 0,0 0 0,0 0 0,0 0 0,1 1 0,-1-1 0,0 0 0,0 0 0,0 1 0,0-1 0,0 0 0,5 7 0,-1-1 0,0 1 0,-1 0 0,0 0 0,0 0 0,3 12 0,9 48 0,-10-44 0,32 283 0,-36-297 0,0-5 0,-1 0 0,1-1 0,-1 1 0,0 0 0,0 0 0,0-1 0,-1 1 0,1 0 0,-1-1 0,0 1 0,0 0 0,-2 5 0,2-9 0,1 0 0,0 0 0,-1 0 0,1 1 0,0-1 0,-1 0 0,1 0 0,0 0 0,-1 0 0,1 0 0,0 0 0,-1 0 0,1 0 0,-1 0 0,1 0 0,0 0 0,-1 0 0,1 0 0,0 0 0,-1-1 0,1 1 0,-1 0 0,1 0 0,0 0 0,0 0 0,-1-1 0,1 1 0,0 0 0,-1 0 0,1-1 0,0 1 0,0 0 0,-1-1 0,1 1 0,0 0 0,0-1 0,0 1 0,-1 0 0,1-1 0,0 1 0,0 0 0,0-1 0,0 1 0,0 0 0,0-1 0,0 0 0,-9-19 0,3 2 0,1-1 0,1 0 0,1-1 0,-1-20 0,2-79 0,2 116 0,1-38 0,1 0 0,3 0 0,1 0 0,23-74 0,-21 90 0,1 0 0,2 0 0,0 1 0,2 0 0,0 1 0,2 1 0,0 0 0,29-30 0,-35 43 0,0 1 0,1 1 0,-1 0 0,1 0 0,1 1 0,-1 1 0,1-1 0,0 2 0,1-1 0,-1 2 0,1-1 0,-1 2 0,1-1 0,0 2 0,16-1 0,-20 1 0,-1 1 0,1 1 0,0-1 0,-1 1 0,1 1 0,0-1 0,-1 1 0,0 1 0,1-1 0,-1 1 0,0 1 0,0-1 0,-1 1 0,1 0 0,-1 1 0,0-1 0,0 1 0,0 1 0,-1-1 0,1 1 0,-2 0 0,1 0 0,0 0 0,6 13 0,-9-13 0,1 0 0,-1 0 0,0 0 0,0 1 0,0-1 0,-1 1 0,0-1 0,-1 1 0,1-1 0,-1 1 0,0-1 0,-1 1 0,-1 6 0,0-3 0,-1-1 0,0 0 0,0 0 0,-1 0 0,0 0 0,-1-1 0,0 1 0,-7 8 0,0-1 0,-2-1 0,0 0 0,0-2 0,-2 1 0,0-2 0,0 0 0,-34 18 0,-35 11 0,84-41 0,1 0 0,-1 0 0,1 0 0,-1 0 0,1 1 0,0-1 0,-1 0 0,1 0 0,-1 1 0,1-1 0,0 0 0,-1 1 0,1-1 0,0 0 0,-1 1 0,1-1 0,0 1 0,-1-1 0,1 0 0,0 1 0,0-1 0,0 1 0,0-1 0,-1 1 0,1 0 0,9 6 0,24 0 0,-30-7 0,50 8 0,66 12 0,-105-17 0,-1 1 0,0 0 0,0 1 0,0 1 0,-1 0 0,17 11 0,-27-17 0,-1 1 0,1 0 0,-1 0 0,0 0 0,1 0 0,-1 1 0,0-1 0,0 0 0,0 0 0,0 1 0,0-1 0,0 1 0,0-1 0,0 1 0,-1-1 0,1 1 0,0 0 0,0 2 0,-1-2 0,0-1 0,-1 0 0,1 1 0,0-1 0,-1 0 0,1 0 0,0 1 0,-1-1 0,0 0 0,1 0 0,-1 0 0,0 1 0,1-1 0,-1 0 0,0 0 0,0 0 0,0 0 0,-2 1 0,-3 2 0,0 1 0,0-1 0,-1-1 0,0 1 0,0-1 0,-13 4 0,-19 4 0,-70 11 0,87-20 0,1 0 0,-1-1 0,0-1 0,-41-6 0,57 5 0,0 0 0,0-1 0,0 0 0,0 0 0,0 0 0,1-1 0,-10-5 0,14 7 0,-1 0 0,1 0 0,-1 0 0,1-1 0,0 1 0,-1 0 0,1-1 0,0 1 0,0-1 0,0 0 0,0 1 0,0-1 0,0 0 0,0 0 0,1 1 0,-1-1 0,1 0 0,-1 0 0,1 0 0,0 0 0,0 0 0,0 0 0,0 1 0,0-1 0,0 0 0,0 0 0,0 0 0,1-2 0,2-3 0,0-1 0,0 1 0,1 1 0,0-1 0,0 0 0,0 1 0,1 0 0,0 0 0,0 1 0,11-10 0,5-2 0,39-26 0,-20 20 0,1 1 0,1 2 0,1 2 0,0 2 0,1 2 0,65-12 0,-104 25 0,4-1 0,1 0 0,-1 1 0,1 0 0,14 1 0,-22 0 0,0 0 0,0 0 0,-1 0 0,1 1 0,0-1 0,0 1 0,-1-1 0,1 1 0,0 0 0,-1-1 0,1 1 0,-1 0 0,1 0 0,-1 0 0,1 0 0,-1 0 0,0 1 0,1-1 0,-1 0 0,0 1 0,0-1 0,0 0 0,0 1 0,0-1 0,0 1 0,-1 0 0,1-1 0,0 1 0,-1 0 0,1-1 0,-1 3 0,9 125 0,1-69 0,0-9 0,-3 0 0,-1 0 0,-3 55 0,-8-81 0,5-25 0,0 0 0,0 0 0,0 0 0,0 0 0,0 0 0,0 0 0,0 0 0,0 1 0,0-1 0,0 0 0,0 0 0,0 0 0,0 0 0,0 0 0,0 0 0,-1 0 0,1 0 0,0 0 0,0 0 0,0 1 0,0-1 0,0 0 0,0 0 0,0 0 0,0 0 0,-1 0 0,1 0 0,0 0 0,0 0 0,0 0 0,0 0 0,0 0 0,0 0 0,-1 0 0,1 0 0,0 0 0,0 0 0,0 0 0,0 0 0,0 0 0,0 0 0,0 0 0,0 0 0,-1 0 0,1-1 0,0 1 0,0 0 0,0 0 0,-5-13 0,-3-27 0,2-1 0,-1-49 0,7-84 0,0 166 0,0-56 0,4 0 0,21-120 0,-23 176 0,0 1 0,0 0 0,1 0 0,-1 1 0,1-1 0,7-10 0,-9 15 0,0 1 0,0 0 0,0-1 0,0 1 0,1 0 0,-1 0 0,0 0 0,0 0 0,1 0 0,-1 0 0,1 0 0,-1 0 0,1 1 0,-1-1 0,1 1 0,-1-1 0,1 1 0,-1-1 0,1 1 0,0 0 0,-1 0 0,1 0 0,0 0 0,-1 0 0,1 0 0,0 0 0,-1 1 0,1-1 0,-1 0 0,1 1 0,-1 0 0,1-1 0,-1 1 0,4 1 0,22 16 0,0 1 0,-2 0 0,0 2 0,25 27 0,-32-30 0,-14-14 0,16 14 0,-1 0 0,-2 2 0,0 0 0,25 37 0,-41-56 0,0 1 0,0-1 0,0 1 0,-1-1 0,1 1 0,0-1 0,-1 1 0,1 0 0,-1 0 0,1-1 0,-1 1 0,0 0 0,0-1 0,0 1 0,0 0 0,0 0 0,0-1 0,0 1 0,0 0 0,-1 0 0,1-1 0,-1 1 0,1 0 0,-1-1 0,0 1 0,0-1 0,1 1 0,-1-1 0,0 1 0,0-1 0,-1 1 0,1-1 0,0 0 0,0 0 0,-1 0 0,1 0 0,0 0 0,-1 0 0,1 0 0,-1 0 0,-2 1 0,-6 2 0,1-1 0,-1-1 0,1 1 0,-1-1 0,0-1 0,-12 1 0,-20 0 114,0-3 0,-72-9 0,-81-29-1821,121 20-5119</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09.045"/>
    </inkml:context>
    <inkml:brush xml:id="br0">
      <inkml:brushProperty name="width" value="0.05" units="cm"/>
      <inkml:brushProperty name="height" value="0.05" units="cm"/>
      <inkml:brushProperty name="color" value="#FFC114"/>
    </inkml:brush>
  </inkml:definitions>
  <inkml:trace contextRef="#ctx0" brushRef="#br0">51 193 24575,'-3'-1'0,"0"1"0,0-1 0,0 1 0,-1-1 0,1 0 0,0-1 0,0 1 0,0 0 0,1-1 0,-1 0 0,-4-2 0,6 3 0,0 1 0,1-1 0,-1 1 0,1-1 0,-1 1 0,0-1 0,1 1 0,-1-1 0,1 0 0,-1 1 0,1-1 0,-1 0 0,1 1 0,0-1 0,-1 0 0,1 0 0,0 1 0,-1-1 0,1 0 0,0 0 0,0 0 0,0 1 0,0-1 0,0 0 0,0 0 0,0 0 0,0 1 0,0-1 0,0 0 0,0 0 0,1 0 0,-1 1 0,0-1 0,1 0 0,-1 0 0,0 1 0,1-1 0,-1 0 0,1 1 0,-1-1 0,1 0 0,-1 1 0,1-1 0,-1 1 0,1-1 0,0 1 0,-1-1 0,1 1 0,1-1 0,10-5 0,1 0 0,-1 0 0,1 2 0,0 0 0,0 0 0,20-2 0,4-2 0,81-19 0,65-18 0,-180 44 0,1 1 0,0-1 0,0 0 0,-1-1 0,1 1 0,-1-1 0,1 0 0,5-3 0,-9 5 0,0 0 0,0 0 0,0 0 0,0-1 0,0 1 0,0 0 0,0 0 0,1 0 0,-1 0 0,0 0 0,0 0 0,0 0 0,0 0 0,0-1 0,0 1 0,0 0 0,0 0 0,0 0 0,0 0 0,0 0 0,0 0 0,0-1 0,0 1 0,0 0 0,0 0 0,0 0 0,0 0 0,0 0 0,0 0 0,0-1 0,0 1 0,0 0 0,0 0 0,0 0 0,0 0 0,0 0 0,0 0 0,0 0 0,0-1 0,0 1 0,0 0 0,-1 0 0,1 0 0,0 0 0,0 0 0,0 0 0,0 0 0,-9-4 0,-11 2 0,-15 2 0,0 2 0,-49 8 0,73-8 0,7-2 0,1 1 0,-1-1 0,1 1 0,0 0 0,0-1 0,-1 2 0,1-1 0,0 0 0,0 1 0,0-1 0,0 1 0,0 0 0,1 0 0,-1 0 0,-4 4 0,5-2 0,0-1 0,1 1 0,-1-1 0,1 1 0,-1-1 0,1 1 0,0 0 0,1 0 0,-1-1 0,1 1 0,-1 0 0,1 0 0,1 7 0,25 315 0,-13-233-1365,-6-57-5461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09.399"/>
    </inkml:context>
    <inkml:brush xml:id="br0">
      <inkml:brushProperty name="width" value="0.05" units="cm"/>
      <inkml:brushProperty name="height" value="0.05" units="cm"/>
      <inkml:brushProperty name="color" value="#FFC114"/>
    </inkml:brush>
  </inkml:definitions>
  <inkml:trace contextRef="#ctx0" brushRef="#br0">1 133 24575,'0'-4'0,"0"1"0,1-1 0,-1 0 0,1 1 0,0-1 0,0 1 0,1-1 0,-1 1 0,1-1 0,3-5 0,-5 11 0,1 0 0,0 0 0,-1 0 0,1-1 0,-1 1 0,1 0 0,-1 0 0,0 0 0,0 0 0,0 3 0,0-4 0,0 4 0,1 0 0,0 1 0,0-1 0,0 0 0,0 0 0,1 1 0,0-1 0,0 0 0,0-1 0,1 1 0,-1 0 0,1-1 0,7 9 0,-8-11 0,1 1 0,-1-1 0,0 0 0,1 0 0,-1-1 0,1 1 0,0 0 0,0-1 0,0 1 0,-1-1 0,1 0 0,0 0 0,1 0 0,-1-1 0,0 1 0,0-1 0,0 0 0,0 1 0,0-1 0,1-1 0,-1 1 0,0 0 0,0-1 0,0 0 0,4-1 0,-2 0 0,1 0 0,0 0 0,0-1 0,-1 0 0,1-1 0,-1 1 0,0-1 0,0 0 0,0 0 0,-1 0 0,1-1 0,-1 0 0,7-10 0,-2-1 0,0-1 0,0 0 0,6-22 0,10-21 0,-25 60 0,0 0 0,0 0 0,0 0 0,0 0 0,0 0 0,0 0 0,1 0 0,-1-1 0,0 1 0,0 0 0,0 0 0,0 0 0,0 0 0,0 0 0,0 0 0,0 0 0,0 0 0,0 0 0,0 0 0,0 0 0,0 0 0,1-1 0,-1 1 0,0 0 0,0 0 0,0 0 0,0 0 0,0 0 0,0 0 0,0 0 0,0 0 0,0 0 0,1 0 0,-1 0 0,0 0 0,0 0 0,0 0 0,0 0 0,0 0 0,0 0 0,0 0 0,0 0 0,1 0 0,-1 0 0,0 1 0,0-1 0,0 0 0,0 0 0,0 0 0,0 0 0,0 0 0,0 0 0,0 0 0,0 0 0,0 0 0,0 0 0,1 0 0,3 10 0,1 12 0,17 325-391,-21-287-583,2 20-5852</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13.456"/>
    </inkml:context>
    <inkml:brush xml:id="br0">
      <inkml:brushProperty name="width" value="0.05" units="cm"/>
      <inkml:brushProperty name="height" value="0.05" units="cm"/>
      <inkml:brushProperty name="color" value="#FFC114"/>
    </inkml:brush>
  </inkml:definitions>
  <inkml:trace contextRef="#ctx0" brushRef="#br0">315 162 24575,'7'-7'0,"0"1"0,0 1 0,13-9 0,-14 10 0,1 0 0,-1 0 0,0-1 0,0 0 0,0-1 0,6-7 0,-8 8 0,0-1 0,0-1 0,0 1 0,4-12 0,-7 17 0,-1 0 0,1 0 0,-1-1 0,1 1 0,-1 0 0,0 0 0,1 0 0,-1 0 0,0 0 0,0 0 0,0-1 0,0 1 0,0 0 0,0 0 0,0 0 0,-1 0 0,1 0 0,0 0 0,-1 0 0,1-1 0,0 1 0,-1 0 0,1 0 0,-1 0 0,0 0 0,1 0 0,-1 1 0,0-1 0,0 0 0,1 0 0,-1 0 0,0 1 0,0-1 0,0 0 0,0 1 0,0-1 0,0 1 0,0-1 0,-2 0 0,-11-2 0,0 1 0,0 0 0,0 1 0,0 1 0,-1 0 0,1 1 0,0 1 0,0 0 0,-24 7 0,21-5 0,0 1 0,0 1 0,0 0 0,1 1 0,0 1 0,1 1 0,-1 0 0,2 1 0,-25 21 0,37-29 0,0 0 0,-1 1 0,1 0 0,0-1 0,0 1 0,1 0 0,-1 0 0,0 0 0,1 0 0,0 0 0,0 0 0,0 1 0,0-1 0,0 0 0,1 1 0,-1-1 0,1 0 0,0 1 0,0-1 0,0 1 0,0-1 0,1 0 0,0 1 0,-1-1 0,1 0 0,0 0 0,1 1 0,-1-1 0,0 0 0,1 0 0,0 0 0,0-1 0,0 1 0,0 0 0,4 3 0,7 8 0,1 0 0,1-1 0,0-1 0,32 19 0,-40-27 0,61 38 0,-36-24 0,-1 2 0,-1 1 0,45 40 0,-71-57 0,0 0 0,-1 0 0,1 0 0,-1 0 0,0 1 0,0-1 0,0 1 0,-1 0 0,0 0 0,0 0 0,0 0 0,0 1 0,1 7 0,-3-9 0,0-1 0,0 0 0,-1 0 0,1 0 0,-1 1 0,1-1 0,-1 0 0,0 0 0,0 0 0,-1 0 0,1 0 0,0 0 0,-1-1 0,0 1 0,0 0 0,0-1 0,0 1 0,0-1 0,0 0 0,0 0 0,-1 0 0,1 0 0,-1 0 0,-3 2 0,-8 4 0,-1-1 0,0 0 0,0-1 0,0-1 0,0 0 0,-1-1 0,0 0 0,-18 0 0,13-1 0,-1-2 0,1-1 0,-1 0 0,0-2 0,-33-6 0,49 7 38,-1-1 0,1 0 0,0 0 0,0-1 0,0 1 0,0-1 0,1 0 0,-7-5 0,10 6-145,-1 0 0,0-1 1,1 1-1,-1-1 0,1 0 1,0 0-1,0 0 0,0 0 1,0 0-1,1 0 0,-1 0 1,1-1-1,0 1 0,0 0 1,-1-8-1,0-15-6719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14.028"/>
    </inkml:context>
    <inkml:brush xml:id="br0">
      <inkml:brushProperty name="width" value="0.05" units="cm"/>
      <inkml:brushProperty name="height" value="0.05" units="cm"/>
      <inkml:brushProperty name="color" value="#FFC114"/>
    </inkml:brush>
  </inkml:definitions>
  <inkml:trace contextRef="#ctx0" brushRef="#br0">0 157 24575,'3'-8'0,"3"14"0,4 13 0,1 26 0,-1 0 0,-2 0 0,3 71 0,-6-58 0,1 61 0,-7-182 0,1-162 0,3 187 0,1 0 0,1 0 0,20-67 0,-22 97 0,-1 0 0,1 1 0,1-1 0,-1 1 0,1-1 0,1 1 0,-1 1 0,9-11 0,-11 15 0,0 0 0,0 1 0,0-1 0,0 1 0,1-1 0,-1 1 0,0 0 0,0 0 0,1 0 0,-1 0 0,1 0 0,-1 0 0,1 1 0,-1-1 0,1 1 0,0 0 0,-1 0 0,1 0 0,-1 0 0,1 0 0,0 1 0,-1-1 0,1 1 0,-1-1 0,1 1 0,-1 0 0,0 0 0,1 0 0,-1 0 0,4 3 0,1 1 0,-1-1 0,0 1 0,0 0 0,0 0 0,0 0 0,-1 1 0,0 0 0,0 0 0,-1 1 0,0-1 0,0 1 0,0 0 0,-1 0 0,0 0 0,0 0 0,-1 1 0,0-1 0,0 1 0,-1 0 0,0-1 0,0 12 0,-1-8 0,0-1 0,0 1 0,-1 0 0,-1 0 0,0-1 0,-1 1 0,1-1 0,-2 1 0,0-1 0,0 0 0,-1 0 0,0-1 0,0 0 0,-13 16 0,9-14 0,-1-1 0,0 0 0,0-1 0,-1 0 0,0 0 0,-1-1 0,0-1 0,0 0 0,-21 8 0,32-14 0,-1-1 0,1 1 0,0-1 0,-1 1 0,1-1 0,0 0 0,-1 0 0,1 0 0,0 0 0,-1 0 0,1 0 0,0 0 0,-1 0 0,1 0 0,0-1 0,-1 1 0,1-1 0,0 1 0,-1-1 0,-1 0 0,3 0 0,-1 1 0,1-1 0,-1 0 0,0 0 0,1 1 0,-1-1 0,1 0 0,0 0 0,-1 1 0,1-1 0,0 0 0,-1 0 0,1 0 0,0 0 0,0 0 0,0 1 0,-1-1 0,1 0 0,0 0 0,0 0 0,1 0 0,-1-1 0,0 0 0,1 1 0,-1-1 0,1 1 0,-1-1 0,1 1 0,0-1 0,0 1 0,-1 0 0,1-1 0,0 1 0,0 0 0,0 0 0,0 0 0,1 0 0,-1 0 0,0 0 0,0 0 0,1 0 0,-1 0 0,0 1 0,1-1 0,-1 0 0,1 1 0,-1-1 0,1 1 0,-1 0 0,1-1 0,-1 1 0,1 0 0,-1 0 0,1 0 0,-1 0 0,1 0 0,0 0 0,2 1 0,2 1 0,0 0 0,0 0 0,0 0 0,-1 1 0,1 0 0,0 0 0,-1 0 0,0 1 0,0 0 0,8 7 0,3 6 0,23 32 0,-27-34 0,-1-1 0,2 0 0,14 13 0,2-5-1365,-2-5-5461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14.368"/>
    </inkml:context>
    <inkml:brush xml:id="br0">
      <inkml:brushProperty name="width" value="0.05" units="cm"/>
      <inkml:brushProperty name="height" value="0.05" units="cm"/>
      <inkml:brushProperty name="color" value="#FFC114"/>
    </inkml:brush>
  </inkml:definitions>
  <inkml:trace contextRef="#ctx0" brushRef="#br0">33 128 24575,'-7'-16'0,"1"0"0,1-1 0,1 0 0,0 0 0,-1-17 0,5 34 0,0-1 0,-1 1 0,1 0 0,0-1 0,0 1 0,0 0 0,0-1 0,0 1 0,0 0 0,0 0 0,0-1 0,0 1 0,0 0 0,0-1 0,0 1 0,0 0 0,0-1 0,0 1 0,0 0 0,0-1 0,0 1 0,0 0 0,0-1 0,0 1 0,1 0 0,-1 0 0,0-1 0,0 1 0,0 0 0,0 0 0,1-1 0,-1 1 0,1 0 0,7 8 0,7 21 0,37 118 0,3 8 0,-39-126 0,-6-20 0,-9-9 0,-1 0 0,0 0 0,1 0 0,-1 0 0,0 0 0,1 0 0,-1-1 0,1 1 0,-1 0 0,0 0 0,1 0 0,-1 0 0,0-1 0,0 1 0,1 0 0,-1 0 0,0-1 0,1 1 0,-1 0 0,0 0 0,0-1 0,0 1 0,1 0 0,-1-1 0,0 1 0,0 0 0,0-1 0,0 1 0,0-1 0,0 1 0,1 0 0,-1-1 0,0 1 0,0-1 0,7-30 0,6-54 0,0 2 0,-9 63 0,-3 8 0,2 0 0,-1 1 0,1-1 0,1 1 0,0 0 0,1 0 0,7-14 0,-11 25-29,-1-1-1,0 1 0,0 0 1,0-1-1,0 1 0,0 0 0,1-1 1,-1 1-1,0 0 0,0-1 1,0 1-1,1 0 0,-1 0 1,0-1-1,1 1 0,-1 0 1,0 0-1,0-1 0,1 1 1,-1 0-1,0 0 0,1 0 1,-1 0-1,0-1 0,1 1 1,-1 0-1,1 0 0,-1 0 1,0 0-1,1 0 0,-1 0 0,0 0 1,1 0-1,-1 0 0,1 0 1,-1 0-1,0 0 0,1 1 1,-1-1-1,0 0 0,1 0 1,-1 0-1,0 0 0,1 0 1,-1 1-1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49.525"/>
    </inkml:context>
    <inkml:brush xml:id="br0">
      <inkml:brushProperty name="width" value="0.05" units="cm"/>
      <inkml:brushProperty name="height" value="0.05" units="cm"/>
      <inkml:brushProperty name="color" value="#F6630D"/>
    </inkml:brush>
  </inkml:definitions>
  <inkml:trace contextRef="#ctx0" brushRef="#br0">1 1 24575,'0'0'0,"0"0"0,0 1 0,0-1 0,0 1 0,0-1 0,1 1 0,-1-1 0,0 1 0,0-1 0,1 1 0,-1-1 0,0 0 0,0 1 0,1-1 0,-1 0 0,1 1 0,-1-1 0,0 0 0,1 1 0,-1-1 0,1 0 0,-1 0 0,0 1 0,1-1 0,-1 0 0,1 0 0,0 0 0,16 4 0,-11-3 0,98 13 0,155 1 0,-179-12 0,1790 54-7145,-702-23 3624,200 18 3110,-224-6 323,-1062-43 275,396-5 4200,-411-6-5987</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14.608"/>
    </inkml:context>
    <inkml:brush xml:id="br0">
      <inkml:brushProperty name="width" value="0.05" units="cm"/>
      <inkml:brushProperty name="height" value="0.05" units="cm"/>
      <inkml:brushProperty name="color" value="#FFC114"/>
    </inkml:brush>
  </inkml:definitions>
  <inkml:trace contextRef="#ctx0" brushRef="#br0">86 36 24575,'9'-16'0,"-8"15"0,-1 0 0,0 0 0,0 0 0,1 0 0,-1 0 0,0 0 0,1 0 0,-1 0 0,1 1 0,-1-1 0,1 0 0,-1 0 0,1 1 0,0-1 0,-1 0 0,1 0 0,0 1 0,0-1 0,-1 1 0,1-1 0,0 1 0,0-1 0,0 1 0,0 0 0,0-1 0,0 1 0,-1 0 0,1-1 0,0 1 0,0 0 0,0 0 0,0 0 0,0 0 0,0 0 0,0 0 0,0 0 0,0 1 0,1-1 0,3 2 0,0 1 0,-1-1 0,1 1 0,-1 0 0,0 0 0,0 0 0,0 1 0,0-1 0,-1 1 0,6 6 0,28 47 0,-20-28 0,-2 1 0,-1 1 0,-2 1 0,-1-1 0,-1 2 0,-2-1 0,-1 1 0,-2 1 0,-1-1 0,-2 1 0,-2 49 0,-1-67 0,-1 0 0,0 0 0,-2 0 0,0 0 0,0-1 0,-2 1 0,0-1 0,0 0 0,-2-1 0,0 0 0,0 0 0,-1 0 0,-1-1 0,0-1 0,-1 0 0,0 0 0,-1-1 0,-21 16 0,11-13-682,-37 19-1,-22 3-6143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14.987"/>
    </inkml:context>
    <inkml:brush xml:id="br0">
      <inkml:brushProperty name="width" value="0.05" units="cm"/>
      <inkml:brushProperty name="height" value="0.05" units="cm"/>
      <inkml:brushProperty name="color" value="#FFC114"/>
    </inkml:brush>
  </inkml:definitions>
  <inkml:trace contextRef="#ctx0" brushRef="#br0">148 53 24575,'1'-2'0,"12"-24"0,-13 25 0,1 0 0,-1 0 0,1-1 0,-1 1 0,0 0 0,1 0 0,-1 0 0,0-1 0,0 1 0,0 0 0,0 0 0,0 0 0,0-1 0,0 1 0,0 0 0,0 0 0,-1-2 0,1 3 0,-1 0 0,1-1 0,0 1 0,0 0 0,-1 0 0,1 0 0,0 0 0,-1 0 0,1 0 0,0 0 0,0 0 0,-1 0 0,1 0 0,0 0 0,-1 0 0,1 0 0,0 0 0,-1 0 0,1 0 0,0 0 0,0 0 0,-1 0 0,1 0 0,0 0 0,-1 0 0,1 1 0,0-1 0,0 0 0,-1 0 0,1 0 0,0 0 0,0 1 0,0-1 0,-1 1 0,-9 8 0,10-8 0,-11 13 0,0 1 0,1 1 0,0-1 0,2 2 0,-11 24 0,-23 92 0,33-99 0,1 0 0,2 1 0,1 0 0,1 64 0,4-83 0,2 1 0,0-1 0,0 0 0,2 0 0,0 0 0,1 0 0,0-1 0,1 1 0,1-1 0,1-1 0,0 0 0,16 22 0,-13-23 38,1 0 0,0 0 0,1-2 0,1 1 0,0-2 0,0 0 0,1 0 0,18 7 0,-6-4-465,1-2 0,1-1 1,51 12-1,7-6-6399</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16.348"/>
    </inkml:context>
    <inkml:brush xml:id="br0">
      <inkml:brushProperty name="width" value="0.05" units="cm"/>
      <inkml:brushProperty name="height" value="0.05" units="cm"/>
      <inkml:brushProperty name="color" value="#FFC114"/>
    </inkml:brush>
  </inkml:definitions>
  <inkml:trace contextRef="#ctx0" brushRef="#br0">84 87 24575,'3'0'0,"-2"0"0,-4 0 0,-2-3 0,-3-1 0,1-3 0,-3 0 0,2-1 0,-2-4 0,-2 2 0,1-2 0,3 0 0,3 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6.916"/>
    </inkml:context>
    <inkml:brush xml:id="br0">
      <inkml:brushProperty name="width" value="0.05" units="cm"/>
      <inkml:brushProperty name="height" value="0.05" units="cm"/>
      <inkml:brushProperty name="color" value="#FFC114"/>
    </inkml:brush>
  </inkml:definitions>
  <inkml:trace contextRef="#ctx0" brushRef="#br0">2573 106 24575,'-126'-17'0,"-554"-30"-485,489 37 295,-1271-21 54,1437 31 44,15 0-50,0-1 0,1 2 0,-1 0-1,0 0 1,0 0 0,0 1 0,-9 4-1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7.236"/>
    </inkml:context>
    <inkml:brush xml:id="br0">
      <inkml:brushProperty name="width" value="0.05" units="cm"/>
      <inkml:brushProperty name="height" value="0.05" units="cm"/>
      <inkml:brushProperty name="color" value="#FFC114"/>
    </inkml:brush>
  </inkml:definitions>
  <inkml:trace contextRef="#ctx0" brushRef="#br0">609 47 24575,'0'-4'0,"0"0"0,-1 0 0,1 0 0,-1 0 0,1 0 0,-4-8 0,4 12 0,0-1 0,-1 0 0,1 1 0,-1-1 0,1 0 0,0 1 0,-1-1 0,1 1 0,-1-1 0,0 1 0,1-1 0,-1 1 0,1-1 0,-1 1 0,0 0 0,1-1 0,-1 1 0,0 0 0,1 0 0,-1-1 0,0 1 0,1 0 0,-1 0 0,0 0 0,0 0 0,1 0 0,-1 0 0,0 0 0,0 0 0,1 0 0,-1 0 0,0 0 0,1 0 0,-1 1 0,0-1 0,0 0 0,1 1 0,-1-1 0,1 0 0,-1 1 0,0-1 0,1 1 0,-1-1 0,1 1 0,-1-1 0,0 2 0,-17 12 0,1 1 0,1 0 0,-16 20 0,-6 5 0,-55 50 0,-201 149 0,281-229 0,1-3 0,1 2 0,-12 11 0,22-20 0,1 0 0,0 0 0,-1 0 0,1 1 0,0-1 0,-1 0 0,1 0 0,0 1 0,-1-1 0,1 0 0,0 1 0,0-1 0,-1 0 0,1 1 0,0-1 0,0 0 0,0 1 0,-1-1 0,1 0 0,0 1 0,0-1 0,0 0 0,0 1 0,0-1 0,0 1 0,0-1 0,0 0 0,0 1 0,0-1 0,0 1 0,0-1 0,0 0 0,0 1 0,0-1 0,0 0 0,0 1 0,1-1 0,-1 1 0,0-1 0,0 0 0,0 1 0,1-1 0,-1 0 0,0 0 0,0 1 0,1-1 0,-1 0 0,0 1 0,1-1 0,-1 0 0,0 0 0,1 0 0,-1 1 0,0-1 0,1 0 0,-1 0 0,1 0 0,27 4 0,-23-4 0,36 5-151,1 0-1,0 3 0,-1 2 0,-1 1 1,0 2-1,0 2 0,-2 1 1,71 42-1,-35-10-6674</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8.825"/>
    </inkml:context>
    <inkml:brush xml:id="br0">
      <inkml:brushProperty name="width" value="0.05" units="cm"/>
      <inkml:brushProperty name="height" value="0.05" units="cm"/>
      <inkml:brushProperty name="color" value="#FFC114"/>
    </inkml:brush>
  </inkml:definitions>
  <inkml:trace contextRef="#ctx0" brushRef="#br0">1 19 24575,'0'-18'0,"1"29"0,1 18 0,18 187-77,30 394-557,-43 428 455,-22-853 688,3-45-160,11-136-346,1 0-1,0-1 1,0 1 0,0 0-1,0 0 1,1-1-1,1 6 1,-2-8-3,1 0 1,-1-1-1,1 1 0,-1 0 1,1 0-1,-1 0 1,1-1-1,0 1 0,0 0 1,-1-1-1,1 1 0,0 0 1,0-1-1,0 1 0,0-1 1,0 1-1,0-1 1,-1 0-1,1 1 0,0-1 1,0 0-1,0 0 0,0 0 1,0 0-1,0 0 0,0 0 1,0 0-1,0 0 1,0 0-1,2 0 0,13-3 0,-1 0 0,28-8 0,-1-1 0,288-45-578,7 28-549,-289 26 979,1066-51-5410,6 38 3097,409 22-412,-538 2 1954,-683-10 1010,-293 2-106,585-29 2060,-503 14 289,-38 0-1316</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49.582"/>
    </inkml:context>
    <inkml:brush xml:id="br0">
      <inkml:brushProperty name="width" value="0.05" units="cm"/>
      <inkml:brushProperty name="height" value="0.05" units="cm"/>
      <inkml:brushProperty name="color" value="#FFC114"/>
    </inkml:brush>
  </inkml:definitions>
  <inkml:trace contextRef="#ctx0" brushRef="#br0">0 258 24575,'6'-4'0,"0"1"0,0-1 0,0 1 0,0 0 0,0 0 0,1 1 0,-1-1 0,1 2 0,0-1 0,13-1 0,-4 0 0,131-20-607,162-3 1,-214 20 280,1700-65-7840,-1452 62 6506,1877-43 560,1 28 1835,-2123 26 646,-27-1 1126,104-10-1,-160 6-707,-19 0-98,-21 3-345,21 0-1346,0 1 0,0 0 1,0 0-1,0 0 1,0 0-1,1 1 1,-1 0-1,0 0 0,1 0 1,-1 0-1,1 0 1,0 1-1,0-1 0,-4 5 1,3-2 6,0 0 1,1 0-1,-1 0 0,2 1 1,-1-1-1,0 1 0,1 0 1,-3 10-1,1 4 17,1 1-1,1 0 1,1 0 0,2 34-1,7 99-33,3 125 0,-9-70 0,25 703 0,-9-755 0,-18-155 0,0 0 0,1 0 0,-1-1 0,0 1 0,0 0 0,0 0 0,0 0 0,-1 0 0,1 0 0,0 0 0,-1-1 0,1 1 0,-1 0 0,0 0 0,0-1 0,0 1 0,1 0 0,-1-1 0,-1 1 0,1-1 0,0 1 0,0-1 0,-1 1 0,1-1 0,0 0 0,-1 0 0,1 0 0,-1 0 0,0 0 0,1 0 0,-1 0 0,0 0 0,0-1 0,-2 2 0,-8 1 0,0 0 0,0-1 0,0 0 0,-18 0 0,12 0 0,-65 3-1365,-4 0-5461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1.464"/>
    </inkml:context>
    <inkml:brush xml:id="br0">
      <inkml:brushProperty name="width" value="0.05" units="cm"/>
      <inkml:brushProperty name="height" value="0.05" units="cm"/>
      <inkml:brushProperty name="color" value="#FFC114"/>
    </inkml:brush>
  </inkml:definitions>
  <inkml:trace contextRef="#ctx0" brushRef="#br0">3 320 24575,'0'0'0,"0"1"0,0 0 0,0 0 0,0 0 0,1-1 0,-1 1 0,0 0 0,1 0 0,-1-1 0,1 1 0,-1 0 0,0 0 0,1-1 0,0 1 0,-1-1 0,1 1 0,-1 0 0,1-1 0,1 1 0,16 18 0,-11-13 0,-1-1 0,1 0 0,1 0 0,-1-1 0,1 0 0,0 0 0,0 0 0,0-1 0,0-1 0,0 1 0,1-2 0,-1 1 0,1-1 0,0 0 0,-1-1 0,1 1 0,0-2 0,-1 0 0,1 0 0,-1 0 0,1-1 0,-1 0 0,1-1 0,-1 0 0,0 0 0,0 0 0,-1-1 0,1-1 0,-1 1 0,0-1 0,0 0 0,0-1 0,-1 0 0,1 0 0,-2 0 0,1-1 0,-1 0 0,0 0 0,0 0 0,6-14 0,-6 11 0,-2 1 0,1-1 0,-1 0 0,-1 0 0,1-1 0,-2 1 0,0-1 0,0 1 0,-1 0 0,0-1 0,0 1 0,-1-1 0,-3-11 0,2 15 0,0 0 0,0-1 0,-1 1 0,0 0 0,0 0 0,0 1 0,-1-1 0,0 1 0,0 0 0,-1-1 0,0 2 0,0-1 0,0 1 0,-1 0 0,0 0 0,0 0 0,0 1 0,-12-7 0,14 9 0,0 0 0,-1 1 0,1-1 0,-1 1 0,1 0 0,-1 0 0,1 0 0,-1 1 0,1-1 0,-1 1 0,0 1 0,1-1 0,-1 0 0,-4 2 0,2 0 0,1 0 0,-1 1 0,1-1 0,0 1 0,0 0 0,0 1 0,1 0 0,-10 8 0,3-2 0,2 1 0,0 0 0,0 1 0,1 1 0,0-1 0,1 1 0,-12 27 0,11-20 0,2 2 0,0-1 0,1 0 0,1 1 0,1 0 0,1 1 0,1-1 0,1 0 0,2 29 0,0-40 0,0 0 0,1 0 0,0-1 0,1 1 0,0-1 0,0 1 0,1-1 0,1 0 0,0 0 0,0 0 0,1-1 0,0 0 0,0 0 0,1-1 0,1 1 0,-1-1 0,1-1 0,0 0 0,1 0 0,15 10 0,-11-11 0,0 1 0,1-2 0,0 0 0,-1 0 0,1-1 0,1-1 0,-1 0 0,1-1 0,-1-1 0,22 0 0,-17-2 0,0-1 0,0-1 0,0 0 0,0-2 0,-1 0 0,1-1 0,27-13 0,-27 9 0,-1 0 0,-1 0 0,0-2 0,-1 0 0,0-1 0,0-1 0,14-16 0,-20 17 0,0 1 0,0-1 0,-2 0 0,1-1 0,-2 0 0,0-1 0,0 1 0,-1-1 0,4-21 0,-4 11 0,-2-1 0,2-44 0,-6 57 0,0-1 0,0 1 0,-2-1 0,0 1 0,0-1 0,-9-23 0,11 37 0,0 0 0,0 0 0,0 1 0,0-1 0,0 0 0,0 0 0,0 0 0,0 0 0,-1 0 0,1 1 0,0-1 0,0 0 0,0 0 0,0 0 0,0 0 0,-1 0 0,1 0 0,0 0 0,0 0 0,0 0 0,0 0 0,0 0 0,-1 1 0,1-1 0,0 0 0,0 0 0,0 0 0,0 0 0,-1 0 0,1 0 0,0 0 0,0 0 0,0 0 0,0-1 0,-1 1 0,1 0 0,0 0 0,0 0 0,0 0 0,0 0 0,0 0 0,-1 0 0,1 0 0,0 0 0,0 0 0,0-1 0,0 1 0,0 0 0,0 0 0,-1 0 0,1 0 0,-2 17 0,3 15 0,1 0 0,1 0 0,2 0 0,2 0 0,0-1 0,2 0 0,24 53 0,-32-81 0,0-1 0,1 1 0,-1 0 0,1-1 0,0 1 0,0-1 0,0 0 0,3 3 0,-5-4 0,1-1 0,-1 0 0,1 0 0,-1 1 0,0-1 0,1 0 0,-1 0 0,1 0 0,-1 1 0,1-1 0,-1 0 0,1 0 0,-1 0 0,1 0 0,-1 0 0,1 0 0,-1 0 0,1 0 0,-1 0 0,1 0 0,0-1 0,0 1 0,0-1 0,0 0 0,0 1 0,0-1 0,0 0 0,0 0 0,-1 1 0,1-1 0,0 0 0,-1 0 0,1 0 0,0 0 0,0-2 0,43-93 0,-29 61 0,2 0 0,37-59 0,-52 91 0,1 0 0,-1-1 0,1 1 0,-1 1 0,1-1 0,0 0 0,0 1 0,0-1 0,1 1 0,-1 0 0,0 0 0,7-2 0,-8 3 0,-1 1 0,1 0 0,0 0 0,0 0 0,-1 0 0,1 0 0,0 0 0,0 0 0,-1 1 0,1-1 0,0 1 0,-1-1 0,1 1 0,0-1 0,-1 1 0,1 0 0,-1 0 0,1 0 0,-1 0 0,1 0 0,-1 0 0,0 1 0,0-1 0,0 0 0,1 1 0,-1-1 0,0 0 0,-1 1 0,1-1 0,1 4 0,6 11 0,-1 1 0,0 0 0,-1 1 0,-1-1 0,-1 1 0,4 27 0,-6-26 0,2 0 0,0 0 0,1 0 0,1-1 0,13 29 0,-19-47 0,0 1 0,0-1 0,0 1 0,1-1 0,-1 1 0,0-1 0,0 1 0,1-1 0,-1 1 0,0-1 0,1 0 0,-1 1 0,0-1 0,1 1 0,-1-1 0,1 0 0,-1 1 0,1-1 0,-1 0 0,1 0 0,-1 1 0,1-1 0,-1 0 0,1 0 0,-1 0 0,1 0 0,-1 0 0,1 1 0,-1-1 0,1 0 0,-1 0 0,1 0 0,0 0 0,-1-1 0,1 1 0,-1 0 0,1 0 0,-1 0 0,1 0 0,-1-1 0,1 1 0,-1 0 0,1 0 0,-1-1 0,1 1 0,-1 0 0,0-1 0,1 1 0,-1 0 0,1-1 0,-1 1 0,0-1 0,1 1 0,-1-1 0,0 1 0,0-1 0,1 1 0,-1-1 0,0 1 0,0-2 0,19-40 0,-16 32 0,11-23 0,33-57 0,-42 81 0,0 1 0,0 1 0,1-1 0,0 1 0,1 0 0,0 0 0,0 1 0,0 0 0,0 0 0,1 1 0,0 0 0,12-6 0,-17 10 0,0 0 0,0 0 0,-1 1 0,1-1 0,0 1 0,0-1 0,0 1 0,0 0 0,0 0 0,0 1 0,0-1 0,0 1 0,0-1 0,0 1 0,0 0 0,-1 0 0,1 0 0,0 0 0,0 0 0,-1 1 0,1-1 0,-1 1 0,0 0 0,1 0 0,-1 0 0,0 0 0,0 0 0,0 0 0,0 1 0,0-1 0,1 4 0,6 8 0,-1 0 0,-1 1 0,0 1 0,7 20 0,-8-19 0,13 21-1365,-9-25-5461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1.840"/>
    </inkml:context>
    <inkml:brush xml:id="br0">
      <inkml:brushProperty name="width" value="0.05" units="cm"/>
      <inkml:brushProperty name="height" value="0.05" units="cm"/>
      <inkml:brushProperty name="color" value="#FFC114"/>
    </inkml:brush>
  </inkml:definitions>
  <inkml:trace contextRef="#ctx0" brushRef="#br0">0 327 24575,'18'-20'0,"0"-1"0,-2-1 0,18-30 0,-1 2 0,-33 49 0,0 0 0,0 1 0,0-1 0,1 1 0,-1-1 0,0 1 0,1-1 0,-1 1 0,0-1 0,1 1 0,-1-1 0,1 1 0,-1-1 0,1 1 0,-1 0 0,1-1 0,-1 1 0,1 0 0,-1-1 0,1 1 0,-1 0 0,1 0 0,0 0 0,-1-1 0,1 1 0,-1 0 0,1 0 0,0 0 0,-1 0 0,1 0 0,0 0 0,-1 0 0,1 0 0,-1 0 0,1 1 0,0-1 0,-1 0 0,1 0 0,-1 0 0,1 1 0,-1-1 0,1 0 0,-1 1 0,1-1 0,-1 0 0,1 1 0,-1-1 0,1 1 0,-1-1 0,1 1 0,-1-1 0,0 1 0,1-1 0,-1 1 0,0-1 0,0 1 0,1-1 0,-1 1 0,0 0 0,0 0 0,4 8 0,0 0 0,-1 0 0,2 12 0,-1-8 0,45 140 0,29 91 0,-73-219 0,-6-23 0,-2-6 0,-15-39 0,4-8 0,2-1 0,-8-81 0,17 99 0,2-1 0,1 1 0,1-1 0,13-66 0,-12 91 0,1 1 0,-1 0 0,2 0 0,-1 0 0,1 0 0,1 0 0,-1 1 0,7-9 0,-8 14 0,-1 0 0,1 0 0,0 0 0,0 1 0,0-1 0,0 1 0,0 0 0,0-1 0,1 1 0,-1 1 0,1-1 0,-1 1 0,1-1 0,0 1 0,0 0 0,-1 0 0,1 0 0,0 1 0,0 0 0,0-1 0,0 1 0,5 1 0,0 1 0,0 0 0,1 0 0,-1 1 0,-1 0 0,1 1 0,0 0 0,-1 0 0,0 1 0,0 0 0,0 1 0,0 0 0,9 9 0,-10-8 0,0 0 0,0 0 0,-1 1 0,0 0 0,0 0 0,-1 0 0,0 1 0,-1 0 0,1 0 0,-2 0 0,6 17 0,-9-23 14,1 1 0,-1-1-1,0 0 1,0 0 0,0 1-1,0-1 1,0 0-1,-1 0 1,0 0 0,1 0-1,-1 1 1,0-1 0,-1 0-1,1 0 1,0-1 0,-1 1-1,0 0 1,1 0 0,-1-1-1,0 1 1,-1-1 0,1 0-1,0 1 1,-4 1 0,-2 2-258,0-1 0,0 0 0,-1 0 0,1-1 1,-1 0-1,-16 4 0,-17 3-6582</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2.643"/>
    </inkml:context>
    <inkml:brush xml:id="br0">
      <inkml:brushProperty name="width" value="0.05" units="cm"/>
      <inkml:brushProperty name="height" value="0.05" units="cm"/>
      <inkml:brushProperty name="color" value="#FFC114"/>
    </inkml:brush>
  </inkml:definitions>
  <inkml:trace contextRef="#ctx0" brushRef="#br0">88 73 24575,'-20'-1'0,"15"0"0,0 0 0,0 1 0,0 0 0,-1 0 0,1 0 0,0 1 0,0 0 0,0 0 0,0 0 0,0 0 0,-7 4 0,13-2 0,7 0 0,10-1 0,38-4 0,108-19 0,-87 9 0,-41 7 0,24-4 0,82-20 0,-141 29 0,-1 0 0,0 0 0,0 0 0,1 0 0,-1 0 0,0 0 0,1 0 0,-1 0 0,0 0 0,0 0 0,1 0 0,-1 0 0,0 0 0,0-1 0,1 1 0,-1 0 0,0 0 0,0 0 0,1 0 0,-1 0 0,0-1 0,0 1 0,1 0 0,-1 0 0,0 0 0,0-1 0,0 1 0,0 0 0,1 0 0,-1-1 0,0 1 0,0 0 0,0 0 0,0-1 0,-11-2 0,-19 2 0,-5 0 0,-92 4 0,125-3 0,0 1 0,0-1 0,0 1 0,1-1 0,-1 1 0,0 0 0,0-1 0,0 1 0,1 0 0,-1 0 0,1 0 0,-1 1 0,1-1 0,-1 0 0,1 0 0,-1 1 0,1-1 0,0 1 0,0 0 0,0-1 0,0 1 0,0 0 0,0-1 0,0 1 0,1 0 0,-1 0 0,1 0 0,-1 0 0,1-1 0,0 4 0,-2 8 0,1 0 0,1 0 0,2 22 0,0-11 0,-2 89 263,6 104-1891,-2-184-5198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0.294"/>
    </inkml:context>
    <inkml:brush xml:id="br0">
      <inkml:brushProperty name="width" value="0.05" units="cm"/>
      <inkml:brushProperty name="height" value="0.05" units="cm"/>
      <inkml:brushProperty name="color" value="#F6630D"/>
    </inkml:brush>
  </inkml:definitions>
  <inkml:trace contextRef="#ctx0" brushRef="#br0">1 1 24575,'191'3'0,"1453"12"-3729,-1331-26 4655,-290 11-926,-23 0 14,1 0 0,-1 0 0,0 0 0,0 1 1,1-1-1,-1 0 0,0 0 0,0 0 0,1 0 0,-1 0 0,0 0 0,0 0 0,0 0 0,1 1 0,-1-1 0,0 0 0,0 0 0,0 0 0,1 0 0,-1 1 0,0-1 0,0 0 0,0 0 0,0 0 1,0 1-1,0-1 0,1 0 0,-1 0 0,0 1 0,0-1 0,0 0 0,0 0 0,0 1 0,0-1 0,0 0 0,0 0 0,0 0 0,0 1 0,0-1 0,0 0 0,0 0 0,0 1 0,0-1 0,0 0 1,-1 0-1,1 1 0,0-1 0,0 0 0,0 0 0,0 1 0,0-1 0,0 0 0,-1 0 0,1 0 0,0 0 0,0 1 0,0-1 0,-1 0 0,1 0 0,-14 14 1220,11-12-1088,-3 4-120,-1 1 1,1 0 0,1 1-1,-1-1 1,1 1-1,0 0 1,1 1-1,0-1 1,0 1 0,1 0-1,0-1 1,-3 20-1,1 2 50,3 1 0,0 50-1,2-53-67,0 78-8,-7 543 0,6-607 0,-3 259 0,6-237 0,4 1 0,22 103 0,-17-115-1365,-8-34-5461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0:52.846"/>
    </inkml:context>
    <inkml:brush xml:id="br0">
      <inkml:brushProperty name="width" value="0.05" units="cm"/>
      <inkml:brushProperty name="height" value="0.05" units="cm"/>
      <inkml:brushProperty name="color" value="#FFC114"/>
    </inkml:brush>
  </inkml:definitions>
  <inkml:trace contextRef="#ctx0" brushRef="#br0">1 21 24575,'3'-3'0,"1"-3"0,3-2 0,0 4 0,-1 6 0,1 5 0,0 8 0,-2 6 0,-1 7 0,-2 6 0,-1 8 0,-1 1 0,0 3 0,0-7-8191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3.336"/>
    </inkml:context>
    <inkml:brush xml:id="br0">
      <inkml:brushProperty name="width" value="0.05" units="cm"/>
      <inkml:brushProperty name="height" value="0.05" units="cm"/>
      <inkml:brushProperty name="color" value="#FFC114"/>
    </inkml:brush>
  </inkml:definitions>
  <inkml:trace contextRef="#ctx0" brushRef="#br0">66 14 24575,'0'-3'0,"-2"-1"0,-5 0 0,-4 1 0,-2 4 0,0 5 0,3 7 0,2 10 0,7 11 0,5 7 0,3 10 0,3 7 0,2 9 0,3 4 0,1 0 0,1-1 0,1-3 0,-3-13-8191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3.541"/>
    </inkml:context>
    <inkml:brush xml:id="br0">
      <inkml:brushProperty name="width" value="0.05" units="cm"/>
      <inkml:brushProperty name="height" value="0.05" units="cm"/>
      <inkml:brushProperty name="color" value="#FFC114"/>
    </inkml:brush>
  </inkml:definitions>
  <inkml:trace contextRef="#ctx0" brushRef="#br0">27 163 24575,'-3'-6'0,"-4"-5"0,-1-6 0,1-4 0,5 2 0,8 2 0,10 0 0,13 3 0,17 4 0,15 4 0,12 3 0,12 2 0,9-2 0,3-1 0,0 1 0,-5-2 0,-18-1-8191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3.690"/>
    </inkml:context>
    <inkml:brush xml:id="br0">
      <inkml:brushProperty name="width" value="0.05" units="cm"/>
      <inkml:brushProperty name="height" value="0.05" units="cm"/>
      <inkml:brushProperty name="color" value="#FFC114"/>
    </inkml:brush>
  </inkml:definitions>
  <inkml:trace contextRef="#ctx0" brushRef="#br0">131 368 24575,'-9'-6'0,"-11"-10"0,-9-10 0,-3-8 0,5-7 0,13-3 0,14 0 0,17 2 0,17 4 0,14 7 0,11 8 0,8 8 0,-9 7-8191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4.086"/>
    </inkml:context>
    <inkml:brush xml:id="br0">
      <inkml:brushProperty name="width" value="0.05" units="cm"/>
      <inkml:brushProperty name="height" value="0.05" units="cm"/>
      <inkml:brushProperty name="color" value="#FFC114"/>
    </inkml:brush>
  </inkml:definitions>
  <inkml:trace contextRef="#ctx0" brushRef="#br0">36 62 24575,'-2'0'0,"0"0"0,0 0 0,-1 0 0,1 0 0,0 1 0,-1-1 0,1 0 0,0 1 0,0 0 0,0 0 0,-4 1 0,5-1 0,1 0 0,-1-1 0,1 1 0,-1 0 0,1 0 0,0 0 0,-1 0 0,1-1 0,0 1 0,-1 0 0,1 0 0,0 0 0,0 0 0,0 0 0,0 0 0,0 0 0,0 0 0,0 0 0,0-1 0,0 1 0,1 0 0,-1 0 0,0 0 0,0 0 0,1 0 0,-1 0 0,1-1 0,-1 1 0,1 0 0,-1 0 0,1-1 0,0 2 0,55 84 0,7 13 0,-57-88 0,-1 0 0,0 0 0,-1 1 0,0 0 0,-1-1 0,0 1 0,1 17 0,-4-28 0,1 0 0,-1 0 0,0 0 0,0 0 0,0 0 0,0 0 0,0 0 0,-1 0 0,1 0 0,0 0 0,0 0 0,-1 0 0,1 0 0,-1 1 0,1-2 0,0 0 0,-1 0 0,1 1 0,0-1 0,0 0 0,0 0 0,-1 0 0,1 0 0,0 0 0,0 0 0,-1 0 0,1 0 0,0 0 0,0 0 0,-1 0 0,1 0 0,0 0 0,0 0 0,-1 0 0,1 0 0,0 0 0,0 0 0,-1 0 0,1-1 0,0 1 0,0 0 0,0 0 0,-1 0 0,1 0 0,0 0 0,0-1 0,0 1 0,-1 0 0,1 0 0,-2-2 0,0 0 0,1 0 0,-1-1 0,0 1 0,1 0 0,0-1 0,-1 1 0,1-1 0,-1-4 0,0-4 0,0-1 0,1 1 0,0-1 0,1 0 0,0 0 0,1 1 0,1-1 0,0 1 0,6-22 0,1 5 0,1-1 0,23-43 0,-28 61 0,1 0 0,0 1 0,1 0 0,0 1 0,1 0 0,0 0 0,0 0 0,10-7 0,-15 14 0,-1 0 0,1 0 0,-1 1 0,1-1 0,0 1 0,-1 0 0,1-1 0,0 1 0,0 1 0,0-1 0,0 0 0,0 1 0,0-1 0,0 1 0,0 0 0,0 0 0,0 0 0,0 0 0,0 1 0,0-1 0,0 1 0,0 0 0,0 0 0,0 0 0,0 0 0,-1 0 0,1 1 0,0-1 0,-1 1 0,1 0 0,-1 0 0,1 0 0,-1 0 0,0 0 0,4 5 0,1 2 34,0 0 1,0 1-1,0 0 0,-2 1 0,1-1 0,-1 1 0,5 16 0,19 88-204,-7-28-1298,-15-62-5358</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4.560"/>
    </inkml:context>
    <inkml:brush xml:id="br0">
      <inkml:brushProperty name="width" value="0.05" units="cm"/>
      <inkml:brushProperty name="height" value="0.05" units="cm"/>
      <inkml:brushProperty name="color" value="#FFC114"/>
    </inkml:brush>
  </inkml:definitions>
  <inkml:trace contextRef="#ctx0" brushRef="#br0">1 226 24575,'13'-41'0,"-6"93"0,5 54 0,5 0 0,4 0 0,60 174 0,-104-341 0,3 0 0,-14-77 0,27 97 0,2 1 0,2-1 0,2-1 0,2 1 0,1 0 0,2 0 0,2 1 0,2-1 0,14-42 0,-18 69 0,2 1 0,-1-1 0,14-21 0,-17 32 0,0-1 0,1 1 0,-1-1 0,1 1 0,0 0 0,0 0 0,0 0 0,0 1 0,0-1 0,1 1 0,-1-1 0,1 1 0,-1 0 0,1 0 0,0 1 0,0-1 0,5 0 0,-7 1 0,0 1 0,0 0 0,0 0 0,-1 0 0,1 0 0,0 0 0,0 1 0,0-1 0,0 1 0,0-1 0,0 1 0,0-1 0,0 1 0,-1 0 0,1 0 0,0 0 0,-1 0 0,3 2 0,-2-1 0,1 1 0,0 0 0,-1 0 0,0 0 0,1 0 0,-1 0 0,-1 1 0,4 5 0,-1 1 0,-1-1 0,-1 1 0,1 0 0,-2 0 0,1-1 0,-1 14 0,-1-8 34,-1-1 1,-1 1-1,0-1 0,-1 0 0,-1 0 0,0 0 0,-1 0 0,0-1 0,-8 14 1,7-17-178,0 0 1,0 0 0,-1 0 0,0 0-1,-1-1 1,0-1 0,0 1 0,-1-1 0,0-1-1,0 1 1,-15 7 0,5-6-6684</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4.710"/>
    </inkml:context>
    <inkml:brush xml:id="br0">
      <inkml:brushProperty name="width" value="0.05" units="cm"/>
      <inkml:brushProperty name="height" value="0.05" units="cm"/>
      <inkml:brushProperty name="color" value="#FFC114"/>
    </inkml:brush>
  </inkml:definitions>
  <inkml:trace contextRef="#ctx0" brushRef="#br0">0 1 24575,'3'3'0,"4"1"0,4 3 0,-1 3 0,-1 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5.696"/>
    </inkml:context>
    <inkml:brush xml:id="br0">
      <inkml:brushProperty name="width" value="0.05" units="cm"/>
      <inkml:brushProperty name="height" value="0.05" units="cm"/>
      <inkml:brushProperty name="color" value="#FFC114"/>
    </inkml:brush>
  </inkml:definitions>
  <inkml:trace contextRef="#ctx0" brushRef="#br0">18 203 24575,'-5'-20'0,"0"-1"0,2 1 0,1-1 0,0 0 0,1 0 0,5-40 0,-4 60 0,0 0 0,-1 1 0,2-1 0,-1 0 0,0 0 0,0 0 0,0 0 0,0 0 0,0 1 0,1-1 0,-1 0 0,0 0 0,1 0 0,-1 1 0,1-1 0,-1 0 0,1 1 0,-1-1 0,1 0 0,0 0 0,0 1 0,-1 0 0,1 0 0,-1 0 0,1 1 0,-1-1 0,1 0 0,-1 0 0,1 1 0,-1-1 0,1 0 0,-1 1 0,0-1 0,1 0 0,-1 1 0,1-1 0,-1 1 0,0-1 0,1 0 0,-1 1 0,0-1 0,0 1 0,1 0 0,16 39 0,2 19 114,-3 2 0,12 90 0,-5 125-1821,-21-197-5119</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5.869"/>
    </inkml:context>
    <inkml:brush xml:id="br0">
      <inkml:brushProperty name="width" value="0.05" units="cm"/>
      <inkml:brushProperty name="height" value="0.05" units="cm"/>
      <inkml:brushProperty name="color" value="#FFC114"/>
    </inkml:brush>
  </inkml:definitions>
  <inkml:trace contextRef="#ctx0" brushRef="#br0">1 215 24575,'0'-6'0,"0"-7"0,0-8 0,3-7 0,4-1 0,6-1 0,8 1 0,9 5 0,4 8 0,7 5 0,4 6 0,1 2 0,1 6 0,2 2 0,-2 4 0,-3-1 0,-9-1-8191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6.042"/>
    </inkml:context>
    <inkml:brush xml:id="br0">
      <inkml:brushProperty name="width" value="0.05" units="cm"/>
      <inkml:brushProperty name="height" value="0.05" units="cm"/>
      <inkml:brushProperty name="color" value="#FFC114"/>
    </inkml:brush>
  </inkml:definitions>
  <inkml:trace contextRef="#ctx0" brushRef="#br0">242 563 24575,'-9'-9'0,"-12"-12"0,-8-11 0,-5-12 0,-2-7 0,1-7 0,4-3 0,7 1 0,8 4 0,10 9 0,11 6 0,8 8 0,8 8 0,6 10 0,5 6 0,5 9 0,3 6 0,-6 3-8191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0.887"/>
    </inkml:context>
    <inkml:brush xml:id="br0">
      <inkml:brushProperty name="width" value="0.05" units="cm"/>
      <inkml:brushProperty name="height" value="0.05" units="cm"/>
      <inkml:brushProperty name="color" value="#F6630D"/>
    </inkml:brush>
  </inkml:definitions>
  <inkml:trace contextRef="#ctx0" brushRef="#br0">1 0 24575,'0'1'0,"0"0"0,1-1 0,-1 1 0,0-1 0,0 1 0,1 0 0,-1-1 0,1 1 0,-1-1 0,0 1 0,1-1 0,-1 1 0,1-1 0,-1 0 0,1 1 0,0-1 0,-1 0 0,1 1 0,-1-1 0,1 0 0,0 0 0,-1 1 0,1-1 0,-1 0 0,1 0 0,0 0 0,1 0 0,23 3 0,-19-3 0,375 6 20,-229-7-356,1733 7-6659,0 33 5422,-1695-30 3052,-138-4-2265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6.415"/>
    </inkml:context>
    <inkml:brush xml:id="br0">
      <inkml:brushProperty name="width" value="0.05" units="cm"/>
      <inkml:brushProperty name="height" value="0.05" units="cm"/>
      <inkml:brushProperty name="color" value="#FFC114"/>
    </inkml:brush>
  </inkml:definitions>
  <inkml:trace contextRef="#ctx0" brushRef="#br0">1 1 24575,'0'10'0,"0"27"0,1 0 0,1-1 0,9 40 0,-3-38 0,-2 0 0,2 74 0,-7-106 0,2-6 0,5-14 0,12-33 0,-16 36 0,13-34 0,29-64 0,-41 98 0,1 1 0,0 0 0,1 0 0,0 0 0,1 0 0,0 1 0,12-11 0,-18 19 0,-1 0 0,0 0 0,0 0 0,1 0 0,-1 0 0,1 0 0,-1 0 0,1 0 0,-1 1 0,1-1 0,-1 1 0,1-1 0,-1 1 0,1-1 0,0 1 0,-1 0 0,1 0 0,0 0 0,-1 0 0,1 0 0,0 0 0,-1 0 0,1 1 0,0-1 0,-1 0 0,1 1 0,0 0 0,-1-1 0,1 1 0,-1 0 0,1 0 0,-1 0 0,0 0 0,1 0 0,-1 0 0,0 0 0,0 0 0,0 0 0,0 1 0,0-1 0,2 3 0,3 5 0,-1 0 0,0 1 0,-1 0 0,0 0 0,3 12 0,60 182-1365,-57-173-5461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6.710"/>
    </inkml:context>
    <inkml:brush xml:id="br0">
      <inkml:brushProperty name="width" value="0.05" units="cm"/>
      <inkml:brushProperty name="height" value="0.05" units="cm"/>
      <inkml:brushProperty name="color" value="#FFC114"/>
    </inkml:brush>
  </inkml:definitions>
  <inkml:trace contextRef="#ctx0" brushRef="#br0">0 214 24575,'5'-18'0,"-2"1"0,3-30 0,-5 34 0,1 0 0,0-1 0,1 1 0,0 0 0,6-16 0,-9 29 0,0 0 0,0-1 0,0 1 0,0 0 0,0 0 0,1-1 0,-1 1 0,0 0 0,0 0 0,0-1 0,0 1 0,0 0 0,0 0 0,1-1 0,-1 1 0,0 0 0,0 0 0,0-1 0,1 1 0,-1 0 0,0 0 0,0 0 0,1 0 0,-1-1 0,0 1 0,0 0 0,1 0 0,-1 0 0,0 0 0,1 0 0,-1 0 0,0 0 0,0 0 0,1 0 0,-1 0 0,0 0 0,1 0 0,-1 0 0,0 0 0,0 0 0,1 0 0,-1 0 0,0 0 0,1 0 0,-1 0 0,0 1 0,0-1 0,1 0 0,-1 0 0,0 0 0,0 0 0,1 1 0,-1-1 0,0 0 0,0 0 0,0 0 0,0 1 0,1-1 0,-1 0 0,0 0 0,0 1 0,0-1 0,0 0 0,0 1 0,9 19 0,20 97 0,-7-23 0,-14-64 0,14 43 0,-20-67 0,1 0 0,-1 0 0,1 0 0,1 0 0,-1-1 0,1 1 0,0-1 0,9 9 0,-12-13 0,0 0 0,0 0 0,0 0 0,0 0 0,0-1 0,0 1 0,0 0 0,0-1 0,0 1 0,0 0 0,0-1 0,1 1 0,-1-1 0,0 0 0,0 1 0,1-1 0,-1 0 0,0 0 0,0 0 0,1 0 0,-1 0 0,0 0 0,0 0 0,1 0 0,-1-1 0,0 1 0,0 0 0,1-1 0,-1 1 0,0-1 0,0 1 0,0-1 0,0 0 0,0 1 0,0-1 0,0 0 0,0 0 0,0 0 0,0 0 0,0 0 0,0 0 0,-1 0 0,2-2 0,3-5 0,-1 0 0,1-1 0,-2 0 0,5-16 0,-5 17 0,19-72-146,14-109-1,-26 133-925,-4 23-5754</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26.851"/>
    </inkml:context>
    <inkml:brush xml:id="br0">
      <inkml:brushProperty name="width" value="0.05" units="cm"/>
      <inkml:brushProperty name="height" value="0.05" units="cm"/>
      <inkml:brushProperty name="color" value="#FFC114"/>
    </inkml:brush>
  </inkml:definitions>
  <inkml:trace contextRef="#ctx0" brushRef="#br0">0 1 24575,'3'3'0,"4"1"0,1 3 0,-2 3 0,-1 2 0,-1 1-8191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32.923"/>
    </inkml:context>
    <inkml:brush xml:id="br0">
      <inkml:brushProperty name="width" value="0.05" units="cm"/>
      <inkml:brushProperty name="height" value="0.05" units="cm"/>
      <inkml:brushProperty name="color" value="#FFC114"/>
    </inkml:brush>
  </inkml:definitions>
  <inkml:trace contextRef="#ctx0" brushRef="#br0">6626 662 24575,'3'-5'0,"0"-1"0,-1 1 0,1-1 0,-2 0 0,1 0 0,1-11 0,-3 14 0,0-1 0,0 1 0,0 0 0,0 0 0,-1-1 0,0 1 0,0 0 0,1 0 0,-2 0 0,1 0 0,0 0 0,-1 0 0,1 0 0,-5-5 0,-8-8 0,0 1 0,-1 1 0,-1 0 0,0 1 0,-19-11 0,6 2 0,-25-15-31,0 1 0,-3 3-1,-69-29 1,42 28-129,-151-41 0,42 33-285,-282-24 0,-459 11-2024,-1 97 1281,763-20 1188,1 8 0,1 7 0,2 7 0,-288 117 0,-197 161 0,34 59 0,209-82-123,345-245-133,3 4 0,2 2 0,-100 131 0,136-156 268,2 0-1,2 1 0,1 0 1,1 2-1,3 1 1,-21 76-1,29-81-1,1 0 0,2 0-1,1 0 1,2 0 0,1 1 0,2-1 0,2 0-1,12 58 1,-3-48-5,1-1-1,2-1 1,2 0 0,2-2 0,1 0-1,2-1 1,2-1 0,2-1-1,51 55 1,-17-31 4,1-3 1,3-3-1,3-3 1,92 54-1,-7-17-309,4-8-1,320 117 1,365 36-1161,-438-153 860,4-18 0,2-18 0,1-18 0,2-18 0,623-65 0,-692 11 459,357-96 1,-451 74 46,-3-12 1,255-118 0,-393 147 237,196-123 0,-266 147 49,-2-2-1,0-1 0,-2-2 0,-2-1 1,0-2-1,-3-2 0,51-74 0,-69 89-178,-1 0-1,-1 0 1,-1-1-1,-1-1 1,-1 0-1,0 0 1,-2 0-1,-1 0 1,-1-1-1,-1 0 1,-1 0-1,-1 0 1,-1 1-1,-1-1 1,-1 0-1,-1 1 1,-1-1-1,-1 1 1,-13-31-1,-3 3 91,-3 1 0,-1 1-1,-2 1 1,-3 2 0,-1 1-1,-69-73 1,8 24 271,-181-140 0,59 75-682,-305-168 0,-272-72-335,-303-16 967,768 315 1298</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34.426"/>
    </inkml:context>
    <inkml:brush xml:id="br0">
      <inkml:brushProperty name="width" value="0.05" units="cm"/>
      <inkml:brushProperty name="height" value="0.05" units="cm"/>
      <inkml:brushProperty name="color" value="#FFC114"/>
    </inkml:brush>
  </inkml:definitions>
  <inkml:trace contextRef="#ctx0" brushRef="#br0">27 354 24575,'-9'-16'0,"6"13"0,1 0 0,0 0 0,1 0 0,-1 0 0,1-1 0,-1 1 0,1-1 0,0 1 0,0-1 0,1 0 0,-1-4 0,0 7 0,1 1 0,0 0 0,0 0 0,0-1 0,0 1 0,0 0 0,0 0 0,0-1 0,0 1 0,0 0 0,0 0 0,0-1 0,0 1 0,0 0 0,0 0 0,1-1 0,-1 1 0,0 0 0,0 0 0,0 0 0,0-1 0,0 1 0,0 0 0,1 0 0,-1 0 0,0-1 0,0 1 0,0 0 0,0 0 0,1 0 0,-1 0 0,0 0 0,0 0 0,1-1 0,-1 1 0,0 0 0,0 0 0,0 0 0,1 0 0,-1 0 0,0 0 0,0 0 0,1 0 0,-1 0 0,1 0 0,11 9 0,9 18 0,-4 2 0,-2 1 0,-2 1 0,16 49 0,16 100 0,-15 5 0,-18-101 0,-47-444 0,34 300 0,2-1 0,4 0 0,23-119 0,-24 164 0,1 0 0,0 0 0,1 0 0,0 1 0,1 0 0,1 0 0,14-19 0,-17 27 0,0 1 0,0 0 0,1 1 0,0-1 0,0 1 0,1 0 0,-1 1 0,1-1 0,0 1 0,0 1 0,1-1 0,-1 1 0,1 1 0,-1-1 0,1 1 0,0 1 0,10-2 0,-3 2 0,0 1 0,0 1 0,0 0 0,0 0 0,0 2 0,0 0 0,-1 1 0,17 6 0,-7-1 0,-2 1 0,1 1 0,-1 1 0,23 17 0,-37-23 0,-1 0 0,1 0 0,-1 1 0,0 0 0,-1 0 0,0 0 0,0 1 0,6 9 0,-11-14 0,1 0 0,-1 0 0,1 0 0,-1 0 0,0 1 0,0-1 0,0 0 0,-1 1 0,1-1 0,-1 1 0,0-1 0,0 0 0,0 1 0,0-1 0,-1 1 0,1-1 0,-1 0 0,0 1 0,0-1 0,0 0 0,0 0 0,-1 0 0,1 1 0,-1-2 0,0 1 0,-2 3 0,-4 4 0,0-2 0,-1 1 0,0-1 0,0 0 0,-1-1 0,0 0 0,-14 7 0,-83 35 0,71-34 0,-9 2 0,30-12 0,1 0 0,0 1 0,0 1 0,-16 10 0,30-17 0,0 0 0,0 0 0,-1 0 0,1 0 0,0 0 0,0 1 0,0-1 0,-1 0 0,1 0 0,0 0 0,0 0 0,0 0 0,0 1 0,-1-1 0,1 0 0,0 0 0,0 0 0,0 1 0,0-1 0,0 0 0,0 0 0,0 0 0,0 1 0,0-1 0,0 0 0,0 0 0,-1 0 0,1 1 0,0-1 0,0 0 0,0 0 0,1 1 0,-1-1 0,0 0 0,0 0 0,0 1 0,9 3 0,15-1 0,-24-3 0,94 1 0,67 5 0,-143-4 0,0 1 0,-1 1 0,1 0 0,-1 2 0,0 0 0,28 14 0,-40-18 0,0 1 0,-1 0 0,1 0 0,-1 0 0,0 1 0,0-1 0,0 1 0,-1 0 0,1 1 0,-1-1 0,0 0 0,0 1 0,-1 0 0,4 6 0,-5-8 0,0 1 0,0-1 0,-1 1 0,1-1 0,-1 1 0,1 0 0,-1-1 0,0 1 0,-1-1 0,1 1 0,-1-1 0,1 1 0,-1-1 0,0 1 0,0-1 0,-1 1 0,1-1 0,-1 0 0,1 0 0,-1 0 0,0 0 0,-4 4 0,-2 2 0,0-1 0,-1 0 0,0-1 0,0 0 0,-1 0 0,0-1 0,0 0 0,-1 0 0,-19 6 0,-4 0 0,1-2 0,-37 6 0,47-12-151,-1 0-1,1-1 0,-1-1 0,0-2 1,0 0-1,1-1 0,-1-2 1,-38-8-1,19-3-6674</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34.692"/>
    </inkml:context>
    <inkml:brush xml:id="br0">
      <inkml:brushProperty name="width" value="0.05" units="cm"/>
      <inkml:brushProperty name="height" value="0.05" units="cm"/>
      <inkml:brushProperty name="color" value="#FFC114"/>
    </inkml:brush>
  </inkml:definitions>
  <inkml:trace contextRef="#ctx0" brushRef="#br0">184 44 24575,'4'-2'0,"5"-3"0,0 1 0,0-2 0,-1 1 0,11-10 0,-15 9 0,-14 7 0,-14 9 0,9-1 0,-1 0 0,1 2 0,1 0 0,0 0 0,1 2 0,0-1 0,0 2 0,2 0 0,0 0 0,0 1 0,1 0 0,1 1 0,-13 31 0,17-34 0,0-1 0,2 0 0,-1 1 0,2 0 0,0 0 0,0 0 0,1 0 0,0 0 0,2 0 0,-1 0 0,2 0 0,-1 0 0,2-1 0,0 1 0,0 0 0,1-1 0,1 0 0,0 0 0,1 0 0,6 11 0,0-7 38,0 0 0,0-1 0,1-1 0,1 0 0,1 0 0,0-2 0,0 0 0,19 11 0,-6-7-380,1-1 1,0-1 0,1-1-1,33 8 1,7-1-6485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34.829"/>
    </inkml:context>
    <inkml:brush xml:id="br0">
      <inkml:brushProperty name="width" value="0.05" units="cm"/>
      <inkml:brushProperty name="height" value="0.05" units="cm"/>
      <inkml:brushProperty name="color" value="#FFC114"/>
    </inkml:brush>
  </inkml:definitions>
  <inkml:trace contextRef="#ctx0" brushRef="#br0">108 176 24575,'-9'-5'0,"-9"-6"0,-7-4 0,1-4 0,4-3 0,9 2 0,14 2 0,17 5 0,13 0 0,10 3 0,9 1 0,5-2 0,-7 1-8191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38.593"/>
    </inkml:context>
    <inkml:brush xml:id="br0">
      <inkml:brushProperty name="width" value="0.05" units="cm"/>
      <inkml:brushProperty name="height" value="0.05" units="cm"/>
      <inkml:brushProperty name="color" value="#FFC114"/>
    </inkml:brush>
  </inkml:definitions>
  <inkml:trace contextRef="#ctx0" brushRef="#br0">254 621 24575,'6'-1'0,"0"0"0,0 0 0,1 0 0,-1 0 0,0-1 0,0 0 0,-1 0 0,1-1 0,0 0 0,-1 0 0,1 0 0,-1-1 0,0 1 0,0-1 0,-1 0 0,1-1 0,-1 1 0,4-6 0,8-10 0,-1-1 0,-1-1 0,11-23 0,-22 39 0,18-33 0,31-79 0,-48 106 0,0-1 0,-1 1 0,0 0 0,0-1 0,-2 0 0,0 1 0,0-1 0,-1 0 0,0 0 0,-2 0 0,-2-17 0,2 23 0,0 1 0,-1-1 0,1 1 0,-1-1 0,0 1 0,-1 0 0,1 0 0,-1 0 0,-1 1 0,1-1 0,-1 1 0,0 0 0,0 0 0,-10-7 0,8 8 0,-1 0 0,1 1 0,-1-1 0,0 1 0,0 1 0,0-1 0,0 1 0,0 1 0,-1 0 0,-16-1 0,9 3 0,-1 0 0,0 1 0,0 0 0,1 2 0,-1 0 0,1 1 0,0 0 0,1 2 0,-1 0 0,1 0 0,-23 16 0,27-15 0,1 0 0,-1 1 0,1 0 0,1 1 0,0 0 0,0 1 0,1 0 0,0 0 0,1 0 0,0 1 0,1 0 0,1 1 0,-1-1 0,2 1 0,0 0 0,1 0 0,0 0 0,0 1 0,2-1 0,0 1 0,0-1 0,1 1 0,1-1 0,0 1 0,1-1 0,6 22 0,1-5 0,2-1 0,1 0 0,1-1 0,1-1 0,2 0 0,27 37 0,128 138 0,-169-201 0,6 8 0,139 158 0,-117-128 0,-1 1 0,35 65 0,-57-92 0,0 1 0,-1 1 0,-1-1 0,0 1 0,-1 0 0,0 0 0,-2 0 0,0 1 0,0-1 0,-1 20 0,-2-24 0,0-1 0,-1 1 0,0-1 0,-1 0 0,0 0 0,0 0 0,-1 0 0,0-1 0,-1 1 0,0-1 0,-1 0 0,0 0 0,0-1 0,-1 0 0,-14 14 0,9-11 0,-1-1 0,-1 0 0,1-1 0,-1-1 0,-1 0 0,0-1 0,0 0 0,0-2 0,-18 5 0,21-6 0,0-2 0,0 1 0,0-2 0,0 0 0,-1 0 0,1-1 0,0 0 0,0-1 0,-1-1 0,1 0 0,0-1 0,-19-6 0,25 7 0,1-1 0,-1 0 0,1 0 0,0 0 0,0 0 0,0-1 0,1 0 0,-1 0 0,1 0 0,0-1 0,0 1 0,0-1 0,1 0 0,-6-9 0,6 7 0,0-1 0,0 0 0,1 0 0,0 0 0,1 0 0,-1 0 0,1 0 0,1 0 0,0-15 0,2 3 0,1 1 0,1 0 0,1 0 0,0 0 0,1 0 0,1 1 0,1 0 0,13-22 0,-8 19 0,0 0 0,2 1 0,0 1 0,20-19 0,-28 30 0,0 1 0,1 1 0,0-1 0,1 1 0,-1 1 0,1 0 0,0 0 0,0 0 0,1 1 0,-1 1 0,1 0 0,15-4 0,-21 7 0,0-1 0,0 1 0,0 0 0,-1 0 0,1 0 0,0 0 0,0 1 0,0 0 0,0-1 0,0 1 0,0 1 0,-1-1 0,1 0 0,-1 1 0,1 0 0,-1 0 0,1 0 0,2 3 0,-2-1 0,0 0 0,0 0 0,-1 0 0,0 1 0,0 0 0,0-1 0,0 1 0,-1 0 0,0 1 0,0-1 0,2 8 0,0 11 0,0 0 0,-1 0 0,-2 1 0,-2 37 0,1-58 0,-3 73-1365,1-48-5461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39.014"/>
    </inkml:context>
    <inkml:brush xml:id="br0">
      <inkml:brushProperty name="width" value="0.05" units="cm"/>
      <inkml:brushProperty name="height" value="0.05" units="cm"/>
      <inkml:brushProperty name="color" value="#FFC114"/>
    </inkml:brush>
  </inkml:definitions>
  <inkml:trace contextRef="#ctx0" brushRef="#br0">91 172 24575,'0'-1'0,"0"1"0,0-1 0,0 1 0,0-1 0,-1 0 0,1 1 0,0-1 0,-1 1 0,1-1 0,0 1 0,-1-1 0,1 1 0,0-1 0,-1 1 0,1-1 0,-1 1 0,1-1 0,-1 1 0,1 0 0,-1-1 0,0 1 0,1 0 0,-1 0 0,1-1 0,-1 1 0,0 0 0,1 0 0,-1 0 0,1 0 0,-1 0 0,0-1 0,1 1 0,-1 1 0,0-1 0,1 0 0,-2 0 0,0 0 0,-1 0 0,1 0 0,0 1 0,0-1 0,0 1 0,-1-1 0,1 1 0,0 0 0,-3 1 0,3-1 0,0 1 0,0 0 0,0-1 0,0 1 0,0 0 0,0 0 0,1 0 0,-1 0 0,1 1 0,-1-1 0,1 0 0,0 1 0,0-1 0,0 1 0,0-1 0,0 1 0,1-1 0,-1 1 0,1-1 0,-1 1 0,1 0 0,0-1 0,0 1 0,0 0 0,1-1 0,-1 1 0,1 0 0,-1-1 0,1 1 0,0-1 0,0 1 0,0-1 0,2 5 0,-1-4 0,0 0 0,0 0 0,0-1 0,0 1 0,0 0 0,1-1 0,-1 1 0,1-1 0,0 0 0,-1 0 0,1 0 0,0 0 0,0 0 0,0-1 0,1 1 0,-1-1 0,0 0 0,1 0 0,-1 0 0,0 0 0,1-1 0,-1 1 0,1-1 0,-1 0 0,6-1 0,0-1 0,-1 0 0,0-1 0,0 0 0,-1 0 0,1-1 0,0 0 0,-1-1 0,0 0 0,0 0 0,-1 0 0,1-1 0,-1 1 0,0-2 0,-1 1 0,1-1 0,-1 0 0,-1 0 0,1 0 0,4-11 0,-6 12 0,0-1 0,-1 1 0,0-1 0,0 1 0,-1-1 0,1 1 0,-2-1 0,1 0 0,-1 0 0,0 0 0,0-7 0,-1 9 0,0 1 0,0-1 0,-1 0 0,1 1 0,-1-1 0,0 1 0,0-1 0,-1 1 0,1 0 0,-1 0 0,0 0 0,0 0 0,0 0 0,-1 1 0,1-1 0,-7-3 0,7 4 0,0 1 0,-1 0 0,1 0 0,-1 1 0,1-1 0,-1 1 0,0-1 0,0 1 0,0 1 0,0-1 0,0 0 0,0 1 0,0 0 0,0 0 0,0 0 0,0 0 0,0 1 0,0-1 0,1 1 0,-1 0 0,0 0 0,0 1 0,0-1 0,1 1 0,-1 0 0,1 0 0,-5 3 0,0 0 0,1 0 0,0 1 0,0 0 0,1 1 0,0-1 0,0 1 0,0 0 0,1 1 0,0-1 0,0 1 0,-4 9 0,3-2 34,1 1 1,0-1-1,1 1 0,1 0 0,1 0 0,0 0 0,0 1 0,2-1 0,1 20 1,0-28-117,0 0 1,0-1 0,1 1 0,-1 0-1,2 0 1,-1-1 0,1 0-1,0 1 1,1-1 0,-1 0 0,1-1-1,1 1 1,-1-1 0,1 1 0,1-1-1,-1-1 1,1 1 0,0-1 0,0 0-1,11 7 1,15 3-6745</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39.350"/>
    </inkml:context>
    <inkml:brush xml:id="br0">
      <inkml:brushProperty name="width" value="0.05" units="cm"/>
      <inkml:brushProperty name="height" value="0.05" units="cm"/>
      <inkml:brushProperty name="color" value="#FFC114"/>
    </inkml:brush>
  </inkml:definitions>
  <inkml:trace contextRef="#ctx0" brushRef="#br0">28 163 24575,'-6'-7'0,"1"1"0,0-1 0,-6-11 0,20 24 0,0 0 0,15 14 0,81 95 0,-92-99 0,-1 1 0,-1 0 0,0 0 0,-1 2 0,12 29 0,-21-43 0,1 0 0,-1 0 0,1 0 0,-2 0 0,1 0 0,0 0 0,-1 0 0,0 0 0,0 0 0,-1 0 0,1 1 0,-3 6 0,2-9 0,0-1 0,0 0 0,0 0 0,0 0 0,0 0 0,0 0 0,-1 0 0,1-1 0,-1 1 0,0 0 0,0-1 0,1 1 0,-1-1 0,0 1 0,0-1 0,0 0 0,0 0 0,0 0 0,-1 0 0,1 0 0,0-1 0,0 1 0,-1-1 0,1 1 0,0-1 0,-1 0 0,1 0 0,0 0 0,-4 0 0,1-1 0,0 1 0,0-1 0,0 0 0,0 0 0,0-1 0,0 1 0,1-1 0,-1 0 0,1 0 0,-1-1 0,1 1 0,0-1 0,0 0 0,0 0 0,0-1 0,1 1 0,-1-1 0,1 0 0,0 0 0,0 0 0,0 0 0,1 0 0,-1 0 0,1-1 0,-2-5 0,-2-5 0,1 0 0,1-1 0,0 1 0,1-1 0,0 0 0,0-26 0,3 23 0,1 1 0,0-1 0,2 1 0,0-1 0,1 1 0,1 0 0,0 0 0,9-17 0,-9 25 0,0 0 0,0 1 0,1 0 0,0 0 0,1 0 0,12-12 0,-14 16 0,0 1 0,0 0 0,1 0 0,-1 0 0,1 1 0,0-1 0,0 2 0,0-1 0,0 1 0,0-1 0,11-1 0,-12 4-136,-1-1-1,1 1 1,0 0-1,-1 0 1,1 0-1,-1 1 1,1-1-1,-1 1 0,9 3 1,7 5-6690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1.677"/>
    </inkml:context>
    <inkml:brush xml:id="br0">
      <inkml:brushProperty name="width" value="0.05" units="cm"/>
      <inkml:brushProperty name="height" value="0.05" units="cm"/>
      <inkml:brushProperty name="color" value="#F6630D"/>
    </inkml:brush>
  </inkml:definitions>
  <inkml:trace contextRef="#ctx0" brushRef="#br0">433 72 24575,'-19'-20'0,"12"13"0,1 1 0,-1-1 0,0 1 0,0 0 0,-11-5 0,16 9 0,-1 1 0,1 0 0,-1 0 0,0 0 0,0 0 0,0 1 0,1-1 0,-1 1 0,0 0 0,0 0 0,0 0 0,0 0 0,1 0 0,-1 0 0,0 1 0,0 0 0,0-1 0,1 1 0,-1 0 0,0 0 0,-3 3 0,-7 3 0,0 2 0,1-1 0,0 1 0,1 1 0,0 0 0,-10 13 0,-53 73 0,52-63 0,1 1 0,-31 68 0,45-86 0,1 0 0,1 0 0,0 1 0,1-1 0,1 1 0,1 0 0,0 0 0,1 0 0,2 22 0,-1-32 0,1 0 0,1 0 0,0 0 0,0-1 0,0 1 0,1 0 0,-1-1 0,2 0 0,-1 1 0,1-1 0,0 0 0,0-1 0,0 1 0,1-1 0,0 0 0,0 0 0,1 0 0,-1-1 0,1 0 0,0 0 0,0 0 0,0-1 0,0 0 0,1 0 0,10 3 0,1-1 0,-1-1 0,1 0 0,0-2 0,0 0 0,-1-1 0,1-1 0,0 0 0,0-1 0,19-4 0,-5-2 0,0 0 0,0-2 0,-1-1 0,39-20 0,-53 22 0,-1 0 0,0-2 0,0 0 0,-1 0 0,-1-2 0,0 0 0,0 0 0,-1-1 0,13-17 0,-24 26 0,1 0 0,0 1 0,-1-1 0,0-1 0,0 1 0,0 0 0,0 0 0,-1-1 0,0 1 0,0-1 0,0 0 0,0 1 0,-1-1 0,1 1 0,-1-1 0,0 0 0,-1 1 0,1-1 0,-3-8 0,1 8 0,0 1 0,0-1 0,-1 0 0,0 0 0,1 1 0,-2 0 0,1 0 0,0 0 0,-1 0 0,0 0 0,0 0 0,0 1 0,0 0 0,-1 0 0,1 0 0,-1 1 0,-5-3 0,-8-3 0,-1 1 0,0 1 0,0 0 0,-1 1 0,0 2 0,1 0 0,-1 1 0,0 0 0,-1 2 0,1 1 0,-31 4 0,28 4 0,19-3 0,14 1 0,12-3 0,-1 0 0,1-2 0,0 0 0,38-3 0,-21 1 0,105-1 0,69 2 0,-208-1 0,0 0 0,0 0 0,0 1 0,0 0 0,0 0 0,-1 0 0,1 1 0,0-1 0,-1 1 0,6 3 0,-8-4 0,-1 0 0,1 1 0,-1-1 0,1 1 0,-1-1 0,0 1 0,0-1 0,0 1 0,0 0 0,0-1 0,0 1 0,0 0 0,0 0 0,-1 0 0,1-1 0,-1 1 0,0 0 0,1 0 0,-1 0 0,0 0 0,0 0 0,0 0 0,0 0 0,0 0 0,-1 0 0,1 0 0,-1 0 0,0 2 0,-5 22-124,1 0 0,1 0 0,1 0 0,1 1 0,1-1 0,2 1-1,1-1 1,1 1 0,1-1 0,11 40 0,-5-38-6702</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39.666"/>
    </inkml:context>
    <inkml:brush xml:id="br0">
      <inkml:brushProperty name="width" value="0.05" units="cm"/>
      <inkml:brushProperty name="height" value="0.05" units="cm"/>
      <inkml:brushProperty name="color" value="#FFC114"/>
    </inkml:brush>
  </inkml:definitions>
  <inkml:trace contextRef="#ctx0" brushRef="#br0">32 222 24575,'-3'-4'0,"1"1"0,-1-1 0,1 1 0,0-1 0,0 0 0,0 0 0,1 0 0,-1 0 0,0-4 0,-8-40 0,10 44 0,-1-24 0,1 28 0,0 0 0,0-1 0,0 1 0,0 0 0,0 0 0,0-1 0,1 1 0,-1 0 0,0 0 0,0-1 0,0 1 0,0 0 0,0 0 0,1-1 0,-1 1 0,0 0 0,0 0 0,0 0 0,1 0 0,-1-1 0,0 1 0,0 0 0,1 0 0,-1 0 0,0 0 0,0 0 0,1 0 0,-1-1 0,0 1 0,1 0 0,13 9 0,-6 0 0,-1 1 0,1-1 0,-1 2 0,-1-1 0,10 21 0,20 63 0,-27-70 0,8 25 0,53 127 0,-68-172 0,-1-1 0,1 0 0,0 0 0,0 0 0,1 0 0,-1 0 0,1 0 0,2 3 0,-4-6 0,0 1 0,-1-1 0,1 0 0,0 1 0,-1-1 0,1 0 0,0 0 0,-1 1 0,1-1 0,0 0 0,0 0 0,-1 0 0,1 0 0,0 0 0,0 0 0,0 0 0,-1 0 0,1 0 0,0-1 0,-1 1 0,1 0 0,0 0 0,0-1 0,-1 1 0,1 0 0,0-1 0,-1 1 0,1-1 0,-1 1 0,1 0 0,0-1 0,-1 0 0,1 1 0,-1-1 0,0 1 0,1-1 0,-1 0 0,1 1 0,-1-1 0,0 0 0,1 1 0,-1-1 0,0 0 0,0 0 0,10-22 0,-2 0 0,0 0 0,-2-1 0,-1 0 0,4-35 0,-4 24 0,30-259-1365,-31 254-5461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40.586"/>
    </inkml:context>
    <inkml:brush xml:id="br0">
      <inkml:brushProperty name="width" value="0.05" units="cm"/>
      <inkml:brushProperty name="height" value="0.05" units="cm"/>
      <inkml:brushProperty name="color" value="#FFC114"/>
    </inkml:brush>
  </inkml:definitions>
  <inkml:trace contextRef="#ctx0" brushRef="#br0">1 892 24575,'6'1'0,"-1"0"0,1 0 0,-1 0 0,9 3 0,17 3 0,-26-6 0,0-1 0,0 0 0,0 0 0,1 0 0,-1-1 0,0 0 0,0 0 0,0 0 0,0-1 0,0 0 0,-1 0 0,1 0 0,0 0 0,-1-1 0,1 1 0,-1-1 0,0 0 0,0-1 0,0 1 0,-1-1 0,1 0 0,-1 0 0,6-7 0,-6 6 0,0-1 0,-1 1 0,1-1 0,-1 1 0,0-1 0,0 0 0,-1 0 0,0 0 0,0 0 0,0 0 0,-1 0 0,1 0 0,-2-1 0,1 1 0,-1 0 0,0 0 0,0 0 0,0 0 0,-5-10 0,6 14 0,-1 0 0,0-1 0,0 1 0,0 0 0,0-1 0,-1 1 0,1 0 0,-1 0 0,1 0 0,-1 0 0,0 1 0,1-1 0,-1 0 0,0 1 0,0-1 0,0 1 0,0 0 0,-1-1 0,1 1 0,0 0 0,0 0 0,-1 1 0,1-1 0,-1 0 0,1 1 0,-1-1 0,1 1 0,-1 0 0,1 0 0,-1 0 0,1 0 0,-1 0 0,1 1 0,-1-1 0,1 1 0,0 0 0,-1-1 0,1 1 0,0 0 0,-1 0 0,1 1 0,0-1 0,0 0 0,0 1 0,0-1 0,0 1 0,0 0 0,1 0 0,-1-1 0,0 1 0,-1 4 0,-4 4 0,1 0 0,0 0 0,1 1 0,1 0 0,-1 0 0,2 0 0,-1 0 0,-1 16 0,2-7 0,0 1 0,2 0 0,1 38 0,1-50 0,0 0 0,1 0 0,0 0 0,0 0 0,0 0 0,2 0 0,-1-1 0,1 1 0,0-1 0,0 0 0,1 0 0,9 11 0,-10-15 0,1 1 0,-1-1 0,1 0 0,0 0 0,0 0 0,0-1 0,1 0 0,-1 0 0,1 0 0,0-1 0,-1 1 0,1-1 0,0-1 0,0 1 0,1-1 0,-1 0 0,0-1 0,0 1 0,8-1 0,-3-1 0,0-1 0,0 0 0,-1 0 0,1-1 0,-1-1 0,0 1 0,0-2 0,0 1 0,-1-1 0,1-1 0,-1 0 0,0 0 0,-1-1 0,1 0 0,10-12 0,-6 5 0,-1-1 0,0 0 0,-1-1 0,-1-1 0,-1 1 0,0-1 0,13-36 0,-12 18 0,-2 0 0,-1-1 0,-2 0 0,-2 0 0,0 0 0,-3 0 0,-1 0 0,-10-63 0,-3 23 0,-3 1 0,-4 0 0,-30-73 0,41 124 0,-23-47 0,32 70 0,1 0 0,-1-1 0,0 1 0,0 0 0,0 0 0,0-1 0,0 1 0,0 0 0,0 0 0,0 0 0,0 0 0,0 0 0,-1 1 0,1-1 0,-2 0 0,3 1 0,-1 0 0,1 0 0,0 0 0,-1 0 0,1 0 0,-1 0 0,1 0 0,-1 0 0,1 0 0,-1 1 0,1-1 0,0 0 0,-1 0 0,1 1 0,0-1 0,-1 0 0,1 0 0,0 1 0,-1-1 0,1 0 0,0 1 0,-1-1 0,1 1 0,0-1 0,0 0 0,-1 1 0,1-1 0,0 1 0,0-1 0,0 1 0,-2 5 0,0 0 0,1 1 0,0-1 0,0 0 0,1 11 0,2 64 0,17 114 0,30 79 0,-42-242 0,25 108 0,-25-116 0,1 0 0,1 0 0,18 34 0,-26-56 0,0 1 0,1 0 0,0-1 0,-1 0 0,1 1 0,0-1 0,0 0 0,0 0 0,0 0 0,1 0 0,-1 0 0,0 0 0,1-1 0,-1 1 0,1-1 0,0 1 0,-1-1 0,1 0 0,0 0 0,4 0 0,-5-1 0,1 0 0,-1 0 0,1-1 0,-1 1 0,1-1 0,-1 0 0,0 0 0,1 0 0,-1 0 0,0 0 0,1 0 0,-1-1 0,0 1 0,0-1 0,0 1 0,0-1 0,0 0 0,-1 0 0,1 1 0,-1-1 0,1-1 0,-1 1 0,3-4 0,5-10 0,0 0 0,-1 0 0,9-29 0,-14 35 0,0 0 0,-1 1 0,0-1 0,-1 0 0,0 0 0,0 0 0,-1 0 0,-2-13 0,3 9 0,-1 14 0,1-1 0,-1 1 0,0 0 0,0 0 0,0 0 0,0 0 0,1-1 0,-1 1 0,0 0 0,0 0 0,0 0 0,1 0 0,-1 0 0,0 0 0,0 0 0,1 0 0,-1-1 0,0 1 0,0 0 0,0 0 0,1 0 0,-1 0 0,0 0 0,0 0 0,1 0 0,-1 0 0,0 1 0,0-1 0,1 0 0,-1 0 0,0 0 0,2 1 0,-1 0 0,1-1 0,-1 1 0,0 0 0,0 0 0,0 0 0,1 1 0,-1-1 0,0 0 0,0 0 0,-1 1 0,1-1 0,0 0 0,0 2 0,2 5 0,0-1 0,-1 1 0,0-1 0,-1 1 0,1 0 0,-2 0 0,1-1 0,-1 1 0,-1 14 0,-3 6 0,-11 39 0,0 5 0,14-65 0,0 0 0,0 0 0,1 0 0,0 0 0,0 1 0,1-1 0,2 10 0,-3-15 0,1 0 0,0 0 0,0 0 0,0 0 0,1 0 0,-1 0 0,0 0 0,1 0 0,-1 0 0,1-1 0,0 1 0,-1-1 0,1 1 0,0-1 0,0 0 0,0 1 0,0-1 0,0 0 0,0 0 0,0-1 0,1 1 0,-1 0 0,0-1 0,0 1 0,1-1 0,3 1 0,4-1-273,0 0 0,-1 0 0,1-1 0,19-3 0,4-4-6553</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42.096"/>
    </inkml:context>
    <inkml:brush xml:id="br0">
      <inkml:brushProperty name="width" value="0.05" units="cm"/>
      <inkml:brushProperty name="height" value="0.05" units="cm"/>
      <inkml:brushProperty name="color" value="#FFC114"/>
    </inkml:brush>
  </inkml:definitions>
  <inkml:trace contextRef="#ctx0" brushRef="#br0">1 966 24575,'0'6'0,"0"1"0,1 0 0,0 0 0,1 0 0,-1-1 0,1 1 0,1-1 0,-1 1 0,7 10 0,-8-16 0,0 1 0,0 0 0,0-1 0,0 0 0,0 1 0,0-1 0,0 0 0,0 1 0,1-1 0,-1 0 0,1 0 0,-1 0 0,1 0 0,-1 0 0,1 0 0,-1-1 0,1 1 0,0 0 0,-1-1 0,1 0 0,0 1 0,0-1 0,-1 0 0,1 0 0,0 0 0,0 0 0,0 0 0,-1 0 0,1 0 0,0-1 0,0 1 0,-1-1 0,1 1 0,0-1 0,-1 1 0,1-1 0,-1 0 0,1 0 0,-1 0 0,1 0 0,2-2 0,7-6 0,-1-1 0,0 0 0,0 0 0,-1-1 0,0 0 0,-1-1 0,0 0 0,-1 0 0,11-25 0,-8 10 0,0 0 0,-2-1 0,10-53 0,-12 24 0,-1 0 0,-3 1 0,-9-94 0,-5 52 0,-31-119 0,40 201 0,-12-39 0,13 50 0,0 0 0,0 1 0,0 0 0,0-1 0,-1 1 0,0 0 0,1 0 0,-8-7 0,10 11 0,0 0 0,-1-1 0,1 1 0,-1-1 0,1 1 0,-1-1 0,1 1 0,-1 0 0,0-1 0,1 1 0,-1 0 0,1 0 0,-1-1 0,0 1 0,1 0 0,-1 0 0,1 0 0,-1 0 0,0 0 0,1 0 0,-1 0 0,0 0 0,1 0 0,-1 0 0,0 0 0,1 0 0,-1 1 0,1-1 0,-1 0 0,0 0 0,1 1 0,-1-1 0,1 0 0,-1 1 0,1-1 0,-1 0 0,1 1 0,-1-1 0,1 1 0,-1-1 0,1 1 0,0-1 0,-1 1 0,1 0 0,-14 28 0,6 3 0,0 0 0,3 0 0,0 1 0,0 52 0,6-39 0,1 0 0,15 79 0,-11-98 0,0-1 0,2 1 0,1-1 0,1-1 0,1 0 0,25 41 0,-30-57 0,1 0 0,0 0 0,1 0 0,0-1 0,0 0 0,0-1 0,1 0 0,12 8 0,-14-12 0,0 1 0,1-1 0,-1 0 0,1 0 0,0-1 0,-1 0 0,1 0 0,0-1 0,0 0 0,0 0 0,0-1 0,15-1 0,-14-1 0,0 0 0,1 0 0,-1 0 0,0-1 0,0-1 0,-1 0 0,1 0 0,-1 0 0,0-1 0,0 0 0,0-1 0,-1 0 0,0 0 0,0 0 0,0-1 0,7-11 0,-8 12 0,-1-1 0,-1-1 0,0 1 0,0-1 0,0 0 0,-1 1 0,0-2 0,0 1 0,-1 0 0,0 0 0,0-1 0,-1 1 0,0-1 0,-1 0 0,0 1 0,0-1 0,-1 1 0,-2-11 0,2 15 0,0 1 0,0 0 0,1-1 0,-1 1 0,1-1 0,-1 1 0,1-1 0,1 1 0,-1-1 0,0 1 0,1-1 0,-1 1 0,1-1 0,0 1 0,0 0 0,1 0 0,-1-1 0,1 1 0,-1 0 0,1 0 0,0 0 0,0 1 0,0-1 0,1 0 0,-1 1 0,1-1 0,-1 1 0,1 0 0,4-3 0,-4 2 0,49-42 0,-46 39 0,0 1 0,-1-2 0,0 1 0,0-1 0,-1 0 0,5-8 0,-8 14 0,-1 1 0,0-1 0,1 1 0,-1-1 0,0 1 0,1-1 0,-1 0 0,0 1 0,0-1 0,0 0 0,1 1 0,-1-1 0,0 1 0,0-1 0,0 0 0,0 1 0,0-1 0,0 0 0,0 1 0,-1-1 0,1 0 0,0 1 0,0-1 0,0 0 0,-1 1 0,1-1 0,0 1 0,-1-1 0,1 1 0,0-1 0,-1 1 0,1-1 0,-1 1 0,1-1 0,-1 1 0,1-1 0,-1 1 0,1 0 0,-1-1 0,1 1 0,-1 0 0,0-1 0,1 1 0,-1 0 0,1 0 0,-1 0 0,0-1 0,1 1 0,-2 0 0,-1 0 0,0 0 0,0 0 0,0 0 0,0 0 0,0 0 0,0 1 0,0 0 0,0-1 0,-5 3 0,-1 2 0,-1 1 0,1 0 0,0 0 0,0 1 0,1 0 0,0 1 0,0-1 0,0 2 0,1-1 0,1 1 0,-1 0 0,2 0 0,-1 1 0,-4 11 0,6-14 0,1 1 0,0 0 0,1 0 0,0 0 0,0 0 0,0 0 0,1 0 0,0 0 0,1 1 0,0-1 0,0 0 0,1 0 0,0 1 0,0-1 0,1 0 0,0 0 0,0 0 0,1 0 0,5 9 0,-6-14 0,0 0 0,0 1 0,0-1 0,0 0 0,1 0 0,-1-1 0,1 1 0,0 0 0,0-1 0,0 0 0,0 1 0,1-1 0,-1-1 0,1 1 0,-1 0 0,7 1 0,-4-2 0,0 0 0,-1 0 0,1 0 0,0-1 0,0 0 0,0-1 0,-1 1 0,1-1 0,0 0 0,7-2 0,-1-1 0,0-1 0,-1 0 0,1 0 0,-1-1 0,0-1 0,0 0 0,-1 0 0,0-1 0,14-14 0,-11 5 0,-1 0 0,0 0 0,-2-1 0,0-1 0,-1 1 0,11-36 0,-13 36 0,0-1 0,1 1 0,0 0 0,2 0 0,0 1 0,1 1 0,18-21 0,-26 34 0,-1 0 0,1 0 0,0 1 0,0-1 0,0 1 0,1 0 0,-1 0 0,0 0 0,1 0 0,0 1 0,-1-1 0,1 1 0,0 0 0,-1 0 0,1 1 0,0-1 0,0 1 0,4-1 0,-5 2 0,0 0 0,1-1 0,-1 1 0,0 0 0,0 0 0,0 1 0,0-1 0,0 1 0,-1-1 0,1 1 0,0 0 0,-1 0 0,1 0 0,-1 1 0,0-1 0,0 0 0,0 1 0,0 0 0,0-1 0,0 1 0,2 5 0,1 4 0,0 0 0,-1 0 0,-1 0 0,0 0 0,0 1 0,-2-1 0,1 1 0,-1-1 0,-1 1 0,0 0 0,-1-1 0,-1 1 0,0-1 0,0 1 0,-1-1 0,-1 0 0,0 0 0,-10 20 0,12-30 0,1 1 0,-1-1 0,0 0 0,0 0 0,0 0 0,0-1 0,0 1 0,-3 2 0,4-4 0,1 0 0,-1 1 0,1-1 0,0 0 0,-1 0 0,1 0 0,-1 0 0,1 1 0,0-1 0,-1 0 0,1 0 0,-1 0 0,1 0 0,-1 0 0,1 0 0,0 0 0,-1 0 0,1 0 0,-1 0 0,1 0 0,-1-1 0,1 1 0,0 0 0,-1 0 0,1 0 0,-1 0 0,1-1 0,0 1 0,-1 0 0,1 0 0,0-1 0,-1 1 0,1 0 0,0-1 0,0 1 0,-1 0 0,1-1 0,0 1 0,0 0 0,-1-1 0,1 1 0,0-1 0,0 1 0,0 0 0,0-1 0,0 1 0,-1-1 0,1 1 0,0-1 0,0 1 0,0 0 0,0-1 0,0 1 0,1-1 0,-1 1 0,0-1 0,0 1 0,0 0 0,0-1 0,2-11 0,0 1 0,1 0 0,0 0 0,0 0 0,1 0 0,1 1 0,0 0 0,8-13 0,-5 8 0,97-168 0,-45 81 0,-57 98 0,0-1 0,-1 0 0,0 0 0,0 0 0,3-10 0,-5 14 0,0 0 0,0 0 0,0 0 0,0 0 0,0 0 0,0 1 0,0-1 0,0 0 0,0 0 0,0 0 0,0 0 0,-1 1 0,1-1 0,0 0 0,0 0 0,-1 0 0,1 1 0,-1-1 0,1 0 0,-1 1 0,1-1 0,-1 0 0,1 1 0,-1-1 0,0 0 0,1 1 0,-1-1 0,0 1 0,1-1 0,-1 1 0,0 0 0,0-1 0,1 1 0,-1 0 0,0-1 0,0 1 0,0 0 0,0 0 0,1 0 0,-1 0 0,0 0 0,0 0 0,0 0 0,0 0 0,-1 0 0,0 0 0,0 0 0,0 0 0,0 0 0,0 0 0,0 1 0,0-1 0,0 0 0,0 1 0,0 0 0,0-1 0,0 1 0,0 0 0,0 0 0,0 0 0,0 0 0,1 0 0,-1 1 0,0-1 0,1 0 0,-1 1 0,1-1 0,0 1 0,-1 0 0,1-1 0,0 1 0,0 0 0,0 0 0,0 0 0,0 0 0,1 0 0,-2 3 0,2-1 0,-1 0 0,1 0 0,0 0 0,0 0 0,0 0 0,0 1 0,1-1 0,0 0 0,0-1 0,0 1 0,0 0 0,0 0 0,1 0 0,0-1 0,3 7 0,8 7 0,0 0 0,30 27 0,-30-31 0,0 0 0,-1 1 0,0 0 0,14 24 0,-24-35 10,0 0 0,-1 1 0,1-1 0,-1 1 0,0-1 0,0 1 1,0 0-1,-1-1 0,1 1 0,-1 0 0,0-1 0,0 1 0,0 0 0,0 0 0,-1-1 0,0 6 0,-1-4 7,0 1 0,-1-1 0,1 0 0,-1 0 0,0 0 0,0-1 0,0 1 0,-1-1 1,-7 8-1,-5 1-359,0 0 1,-1 0 0,-1-2-1,-28 15 1,-13 4-6485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42.612"/>
    </inkml:context>
    <inkml:brush xml:id="br0">
      <inkml:brushProperty name="width" value="0.05" units="cm"/>
      <inkml:brushProperty name="height" value="0.05" units="cm"/>
      <inkml:brushProperty name="color" value="#FFC114"/>
    </inkml:brush>
  </inkml:definitions>
  <inkml:trace contextRef="#ctx0" brushRef="#br0">216 1344 24575,'24'-56'0,"-3"-1"0,21-82 0,-35 112 0,21-78 0,28-215 0,-50 263 0,-4-2 0,-2 1 0,-2 0 0,-3 0 0,-17-81 0,16 113 0,-1 0 0,-20-48 0,23 66 0,-1 0 0,1 1 0,-1-1 0,0 1 0,-9-9 0,11 13 0,0 0 0,0 0 0,-1 0 0,1 1 0,-1-1 0,0 1 0,1 0 0,-1 0 0,0 0 0,0 1 0,0 0 0,-5-2 0,5 3 0,0-1 0,0 1 0,0 0 0,0 0 0,1 1 0,-1-1 0,0 1 0,0 0 0,0 0 0,0 0 0,1 0 0,-1 1 0,0 0 0,1-1 0,0 1 0,-1 1 0,1-1 0,0 0 0,0 1 0,-3 3 0,-4 3 0,2 1 0,-1 0 0,1 1 0,-11 20 0,2 3-57,1 0-1,2 0 0,1 2 0,2-1 1,2 2-1,-9 68 0,9-22-144,6 167 0,54 205-1265,39-4 1279,-12-72 333,-24 2-319,-49-316-74,-2 89-1,-4-135 247,-1 0 0,0 0 0,-2 0-1,0-1 1,-1 1 0,0-1 0,-2 0 0,0 0 0,-11 19 0,14-31-22,1-1 0,-1 1 0,0-1-1,-1 0 1,1 0 0,-1-1 0,0 1 0,0-1 0,0 0 0,-1 0 0,1-1 0,-1 0 0,0 0 0,0 0 0,-9 3 0,-30 2-4772</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42.936"/>
    </inkml:context>
    <inkml:brush xml:id="br0">
      <inkml:brushProperty name="width" value="0.05" units="cm"/>
      <inkml:brushProperty name="height" value="0.05" units="cm"/>
      <inkml:brushProperty name="color" value="#FFC114"/>
    </inkml:brush>
  </inkml:definitions>
  <inkml:trace contextRef="#ctx0" brushRef="#br0">1 468 24575,'15'-37'0,"3"0"0,0 1 0,45-63 0,-49 81 0,1 1 0,0 0 0,1 1 0,1 1 0,0 1 0,1 0 0,0 1 0,31-16 0,-14 12 0,1 2 0,1 2 0,44-11 0,118-11 0,-196 34 0,1 1 0,-1 0 0,1-1 0,-1 1 0,1 1 0,-1-1 0,1 0 0,-1 1 0,1 0 0,-1 0 0,0 0 0,1 0 0,-1 0 0,6 4 0,-5-2 0,0 1 0,0-1 0,-1 1 0,1 0 0,-1 0 0,0 0 0,0 0 0,0 0 0,3 9 0,46 98 224,9 20-219,-49-110-404,1 1 1,1-2-1,27 33 1,-30-42-6428</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43.076"/>
    </inkml:context>
    <inkml:brush xml:id="br0">
      <inkml:brushProperty name="width" value="0.05" units="cm"/>
      <inkml:brushProperty name="height" value="0.05" units="cm"/>
      <inkml:brushProperty name="color" value="#FFC114"/>
    </inkml:brush>
  </inkml:definitions>
  <inkml:trace contextRef="#ctx0" brushRef="#br0">80 72 24575,'-3'-9'0,"-1"-6"0,-3-3 0,-3 1 0,-2 7 0,0 8 0,-1 7 0,2 9 0,3 1-8191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43.746"/>
    </inkml:context>
    <inkml:brush xml:id="br0">
      <inkml:brushProperty name="width" value="0.05" units="cm"/>
      <inkml:brushProperty name="height" value="0.05" units="cm"/>
      <inkml:brushProperty name="color" value="#FFC114"/>
    </inkml:brush>
  </inkml:definitions>
  <inkml:trace contextRef="#ctx0" brushRef="#br0">35 302 24575,'1'0'0,"-1"-1"0,1 1 0,0 0 0,-1 0 0,1 0 0,-1-1 0,0 1 0,1 0 0,-1-1 0,1 1 0,-1 0 0,1-1 0,-1 1 0,0-1 0,1 1 0,-1-1 0,0 1 0,1-1 0,-1 1 0,0-1 0,0 1 0,1-1 0,-1 1 0,0-1 0,0 1 0,0-1 0,0 1 0,0-1 0,0 1 0,0-1 0,0-1 0,-2-2 0,-5 14 0,-1 12 0,2 0 0,0 0 0,1 1 0,1 0 0,1 0 0,0 29 0,3-49 0,0 1 0,0-1 0,0 0 0,1 0 0,-1 0 0,1 0 0,0 0 0,-1 0 0,1 0 0,1 0 0,-1 0 0,0 0 0,1-1 0,0 1 0,-1 0 0,1-1 0,3 4 0,-3-5 0,0 0 0,-1 0 0,1 0 0,0 0 0,0 0 0,0 0 0,0 0 0,0 0 0,1-1 0,-1 1 0,0-1 0,0 0 0,0 0 0,1 1 0,-1-1 0,0-1 0,0 1 0,0 0 0,1 0 0,-1-1 0,0 0 0,0 1 0,0-1 0,0 0 0,3-1 0,4-3 0,-1 1 0,0-1 0,0-1 0,0 1 0,0-2 0,-1 1 0,0-1 0,0 0 0,-1 0 0,0 0 0,0-1 0,-1 0 0,0-1 0,0 1 0,-1-1 0,0 0 0,0 0 0,-1 0 0,-1 0 0,4-18 0,-4 10 0,0 0 0,-1 1 0,-1-1 0,0 0 0,-1 0 0,-1 1 0,-1-1 0,0 1 0,-1-1 0,-1 1 0,-9-20 0,-7-5 0,13 28 0,2 1 0,0-1 0,-6-19 0,11 31 0,1 0 0,0 0 0,0 0 0,-1 0 0,1 0 0,0 0 0,0 0 0,0-1 0,0 1 0,0 0 0,0 0 0,1 0 0,-1 0 0,0 0 0,0 0 0,1 0 0,-1 0 0,1 0 0,-1 0 0,1 0 0,-1 0 0,1 0 0,0 0 0,1-2 0,0 2 0,0 0 0,0 0 0,0 0 0,0 0 0,0 0 0,0 0 0,0 0 0,1 0 0,-1 1 0,0-1 0,4 1 0,7-1 0,-1 1 0,0 1 0,19 3 0,-29-4 0,39 7 0,-1 2 0,0 2 0,0 1 0,-1 3 0,-1 0 0,-1 3 0,64 40 0,-91-52 0,0 2 0,0-1 0,-1 1 0,0 1 0,-1-1 0,10 13 0,-17-19 0,1 0 0,0 0 0,-1 1 0,0-1 0,1 0 0,-1 1 0,0-1 0,0 1 0,-1-1 0,1 1 0,0 0 0,-1-1 0,1 1 0,-1 0 0,0-1 0,0 1 0,0 0 0,0 0 0,-1-1 0,1 1 0,-1-1 0,0 1 0,1 0 0,-1-1 0,0 1 0,-1-1 0,1 1 0,0-1 0,-1 0 0,1 0 0,-1 0 0,0 1 0,-2 1 0,1-1 0,-1 0 0,0 1 0,0-1 0,0-1 0,0 1 0,0-1 0,-1 1 0,1-1 0,-1 0 0,0-1 0,0 1 0,1-1 0,-1 0 0,0 0 0,-9 0 0,11-1 0,0 0 0,1-1 0,-1 1 0,0-1 0,0 1 0,1-1 0,-1 0 0,1 0 0,-1 0 0,1 0 0,-1 0 0,1 0 0,0-1 0,-1 0 0,1 1 0,0-1 0,0 0 0,0 0 0,0 0 0,0 0 0,1 0 0,-1 0 0,1-1 0,-1 1 0,1 0 0,0-1 0,0 1 0,0-1 0,-1-5 0,0 0 0,1-1 0,0 0 0,1 0 0,0 0 0,0 1 0,1-1 0,0 0 0,0 0 0,1 0 0,0 1 0,1-1 0,0 1 0,0 0 0,5-9 0,-1 3 0,1 1 0,0 0 0,0 1 0,2 0 0,-1 0 0,1 1 0,18-15 0,-23 22 0,0 0 0,-1 1 0,1 0 0,1 0 0,-1 0 0,0 1 0,1-1 0,-1 1 0,1 1 0,0-1 0,0 1 0,0 0 0,0 0 0,0 0 0,0 1 0,-1 0 0,1 1 0,0-1 0,8 2 0,-6 0 0,0 1 0,0 0 0,-1 0 0,1 1 0,-1 0 0,0 0 0,0 0 0,0 1 0,0 0 0,-1 1 0,0-1 0,0 1 0,7 9 0,2 5 0,-2 0 0,0 1 0,-1 0 0,-1 1 0,-1 0 0,8 28 0,-8-18 0,-2 0 0,-1 0 0,-2 1 0,2 33 0,-7-32-1365,-3-10-5461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43.878"/>
    </inkml:context>
    <inkml:brush xml:id="br0">
      <inkml:brushProperty name="width" value="0.05" units="cm"/>
      <inkml:brushProperty name="height" value="0.05" units="cm"/>
      <inkml:brushProperty name="color" value="#FFC114"/>
    </inkml:brush>
  </inkml:definitions>
  <inkml:trace contextRef="#ctx0" brushRef="#br0">0 269 24575,'0'-15'0,"0"-16"0,0-12 0,0-8 0,0 2 0,3 7 0,1 16 0,0 15 0,-1 19 0,-1 7-8191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1:45.241"/>
    </inkml:context>
    <inkml:brush xml:id="br0">
      <inkml:brushProperty name="width" value="0.05" units="cm"/>
      <inkml:brushProperty name="height" value="0.05" units="cm"/>
      <inkml:brushProperty name="color" value="#FFC114"/>
    </inkml:brush>
  </inkml:definitions>
  <inkml:trace contextRef="#ctx0" brushRef="#br0">278 911 24575,'-3'-4'0,"0"0"0,0-1 0,0 1 0,1-1 0,-1 1 0,1-1 0,0 0 0,1 0 0,-1 0 0,0-8 0,-5-53 0,7 59 0,-1-48 0,9-69 0,-4 77 0,-1 0 0,-5-58 0,1 98 0,0 1 0,0-1 0,0 0 0,-1 0 0,0 1 0,-6-13 0,7 17 0,0 1 0,0-1 0,1 1 0,-1 0 0,0-1 0,0 1 0,-1 0 0,1 0 0,0 0 0,0-1 0,-1 1 0,1 0 0,0 1 0,-1-1 0,1 0 0,-1 0 0,1 1 0,-1-1 0,1 1 0,-1-1 0,0 1 0,1 0 0,-1-1 0,0 1 0,1 0 0,-1 0 0,0 0 0,1 0 0,-1 1 0,0-1 0,1 0 0,-1 1 0,1-1 0,-3 2 0,-3 1 0,1 0 0,-1 1 0,1 0 0,-1 1 0,1 0 0,0-1 0,1 2 0,-1-1 0,1 1 0,0 0 0,-7 12 0,-4 7 0,-20 45 0,22-39 0,-17 53 0,27-71 0,1 0 0,0 1 0,1 0 0,0-1 0,1 1 0,2 26 0,-1-37 0,0 0 0,1 1 0,-1-1 0,1 0 0,0 0 0,0 0 0,0 0 0,1 0 0,-1 0 0,1 0 0,-1 0 0,1-1 0,0 1 0,0-1 0,0 1 0,1-1 0,-1 0 0,3 3 0,-1-3 0,0 0 0,0 0 0,0 0 0,0-1 0,1 1 0,-1-1 0,0 0 0,1 0 0,-1 0 0,1-1 0,7 1 0,1-2 0,1 0 0,-1-1 0,1-1 0,-1 0 0,0 0 0,0-1 0,20-10 0,-16 6 0,-1-2 0,0 1 0,-1-2 0,0 0 0,0-1 0,-2 0 0,1-1 0,-1-1 0,-1 0 0,-1 0 0,0-1 0,-1-1 0,0 0 0,-1 0 0,-1-1 0,-1 0 0,0-1 0,-1 1 0,-1-1 0,-1 0 0,-1-1 0,0 1 0,0-25 0,-6 3 0,3 38 0,0 0 0,-1 0 0,1-1 0,-1 1 0,0 0 0,1 0 0,-1 0 0,0 0 0,0 0 0,-1 0 0,1 0 0,0 1 0,-1-1 0,1 0 0,-2-1 0,2 3 0,0-1 0,1 1 0,-1 0 0,1 0 0,-1 0 0,1-1 0,-1 1 0,1 0 0,-1 0 0,0 0 0,1 0 0,-1 0 0,1 0 0,-1 0 0,1 0 0,-1 1 0,0-1 0,1 0 0,-1 0 0,1 0 0,-1 1 0,1-1 0,-1 0 0,1 0 0,-1 1 0,1-1 0,-1 1 0,1-1 0,-1 0 0,1 1 0,0-1 0,-1 1 0,1-1 0,0 1 0,-1-1 0,1 1 0,0-1 0,0 1 0,-1-1 0,1 2 0,-9 24 0,6-13 0,0 0 0,2 1 0,-1-1 0,2 1 0,0-1 0,0 1 0,2-1 0,-1 1 0,8 25 0,-7-33 0,0-1 0,0 1 0,1 0 0,-1-1 0,1 0 0,1 0 0,-1 0 0,1 0 0,0 0 0,7 7 0,-7-9 0,0-1 0,0 1 0,0-1 0,0 0 0,0 0 0,0 0 0,0 0 0,0-1 0,1 0 0,-1 0 0,1 0 0,-1 0 0,1-1 0,-1 0 0,10 0 0,-7-1 0,-1 1 0,1-2 0,0 1 0,-1-1 0,1 0 0,-1 0 0,1-1 0,-1 0 0,0 0 0,0 0 0,0-1 0,-1 0 0,1 0 0,-1 0 0,0-1 0,0 0 0,7-8 0,0-4 0,-1-1 0,0 0 0,-1 0 0,10-27 0,-16 41 0,-2 10 0,-1 15 0,-1-19 0,2 51 0,2 1 0,3-1 0,20 80 0,61 150 0,-75-249 0,-12-32 0,-2-5 0,-5-17 0,-29-92 0,4-1 0,6-1 0,5-2 0,-6-143 0,24 240 0,0-64 0,2 74 0,1 0 0,0 0 0,1-1 0,-1 1 0,2 0 0,4-12 0,-7 20 0,1 0 0,-1 0 0,1-1 0,0 1 0,-1 0 0,1 0 0,0 0 0,0 0 0,0 0 0,0 0 0,0 0 0,0 0 0,0 0 0,0 1 0,0-1 0,0 0 0,0 1 0,1-1 0,-1 1 0,0-1 0,0 1 0,1-1 0,-1 1 0,0 0 0,1 0 0,-1 0 0,0 0 0,1 0 0,-1 0 0,0 0 0,1 0 0,-1 0 0,0 1 0,1-1 0,-1 0 0,0 1 0,0-1 0,0 1 0,1 0 0,1 1 0,4 2 0,0 0 0,0 0 0,-1 1 0,0 1 0,8 7 0,-3-2 0,0 2 0,-1-1 0,0 1 0,-1 1 0,-1 0 0,0 0 0,-1 1 0,-1 0 0,0 0 0,4 17 0,-8-23 0,0-1 0,0 1 0,-1-1 0,0 1 0,-1 0 0,0-1 0,0 1 0,-1 0 0,0-1 0,0 1 0,-1-1 0,-1 1 0,1-1 0,-1 0 0,0 0 0,-1 0 0,0 0 0,0-1 0,-1 0 0,-8 11 0,10-15 0,-1 0 0,1 1 0,-1-1 0,0-1 0,0 1 0,0-1 0,0 1 0,-6 1 0,9-4 0,1 1 0,-1-1 0,0 0 0,0 0 0,0 1 0,0-1 0,1 0 0,-1 0 0,0 0 0,0 0 0,0 0 0,0 0 0,0 0 0,0-1 0,0 1 0,1 0 0,-1 0 0,0-1 0,-1 0 0,1 1 0,0-1 0,1 0 0,-1 0 0,1 0 0,-1 0 0,1 0 0,-1 0 0,1 0 0,0 0 0,-1 0 0,1 0 0,0 0 0,0 0 0,0 0 0,0 0 0,-1 0 0,2 0 0,-1 0 0,0 0 0,0 0 0,1-2 0,0-5 0,1 0 0,1 0 0,-1 0 0,1 0 0,1 0 0,0 0 0,0 1 0,9-13 0,48-53 0,-56 67 0,15-16 0,32-34 0,-46 50 0,1 0 0,0 0 0,0 1 0,1 0 0,15-8 0,-22 12 0,1 1 0,-1-1 0,0 1 0,1-1 0,-1 1 0,1 0 0,-1-1 0,1 1 0,-1 0 0,1 0 0,-1 0 0,1 0 0,-1 0 0,1 0 0,-1 1 0,1-1 0,-1 0 0,0 1 0,1-1 0,-1 1 0,2 0 0,-1 1 0,0-1 0,0 1 0,-1 0 0,1-1 0,0 1 0,-1 0 0,0 0 0,1 0 0,-1 0 0,0 0 0,0 0 0,1 4 0,2 7 0,-1 0 0,0 1 0,2 25 0,-3-21 0,2 8 0,25 148 0,-23-145 0,2 0 0,1-1 0,25 52 0,-34-80 0,18 30 0,-17-28 0,0-1 0,0 1 0,1 0 0,-1-1 0,1 1 0,-1-1 0,1 0 0,-1 1 0,1-1 0,0 0 0,0 0 0,0 0 0,3 1 0,-4-2 0,-1 0 0,1 0 0,-1 0 0,1 0 0,-1 0 0,1 0 0,-1 0 0,1 0 0,0-1 0,-1 1 0,1 0 0,-1 0 0,1 0 0,-1-1 0,1 1 0,-1 0 0,0-1 0,1 1 0,-1 0 0,1-1 0,-1 1 0,0 0 0,1-1 0,-1 1 0,0-1 0,1 1 0,-1-1 0,0 1 0,0-1 0,1 1 0,-1-1 0,0 1 0,0-1 0,0 1 0,0-1 0,0 1 0,0-1 0,0 0 0,0 1 0,0-1 0,0 1 0,0-1 0,0 1 0,0-1 0,-4-28 0,-8-14 0,-3 1 0,-34-70 0,13 32 0,34 76 0,-61-157 0,54 132 0,0-1 0,2 1 0,-5-51 0,12 74 0,0 0 0,0 0 0,0 0 0,0 0 0,1-1 0,0 1 0,1 0 0,-1 0 0,1 1 0,0-1 0,0 0 0,7-10 0,-7 13 0,0 0 0,0 1 0,1-1 0,-1 0 0,1 1 0,0 0 0,-1-1 0,1 1 0,0 0 0,1 1 0,-1-1 0,0 1 0,0-1 0,1 1 0,-1 0 0,1 0 0,-1 0 0,1 1 0,-1-1 0,1 1 0,0 0 0,-1 0 0,6 0 0,0 2 0,1-1 0,0 2 0,-1-1 0,1 1 0,-1 1 0,0 0 0,0 0 0,0 0 0,0 1 0,-1 1 0,8 6 0,-10-8 0,0 1 0,-1-1 0,0 1 0,0 1 0,0-1 0,0 1 0,-1 0 0,0 0 0,0 0 0,-1 0 0,0 1 0,0-1 0,0 1 0,-1 0 0,3 13 0,-5-16 0,0 0 0,0 1 0,0-1 0,-1 0 0,0 1 0,0-1 0,0 0 0,0 0 0,-1 0 0,1 0 0,-1 0 0,0 0 0,-1 0 0,1 0 0,-1-1 0,1 1 0,-1-1 0,0 0 0,0 0 0,-6 4 0,-3 3 0,-1-1 0,0 0 0,-1-1 0,-21 9 0,-6 0-682,-75 20-1,35-17-6143</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2:26.490"/>
    </inkml:context>
    <inkml:brush xml:id="br0">
      <inkml:brushProperty name="width" value="0.05" units="cm"/>
      <inkml:brushProperty name="height" value="0.05" units="cm"/>
      <inkml:brushProperty name="color" value="#FF0066"/>
    </inkml:brush>
  </inkml:definitions>
  <inkml:trace contextRef="#ctx0" brushRef="#br0">192 10 24575,'0'0'0,"0"0"0,1 0 0,-1 0 0,0 0 0,0 0 0,0 1 0,1-1 0,-1 0 0,0 0 0,0 0 0,1 0 0,-1 0 0,0 0 0,0 0 0,0 0 0,1 0 0,-1 0 0,0 0 0,0 0 0,0 0 0,1 0 0,-1-1 0,0 1 0,0 0 0,0 0 0,1 0 0,-1 0 0,0 0 0,0 0 0,0 0 0,0-1 0,1 1 0,-1 0 0,0 0 0,0 0 0,0 0 0,0-1 0,0 1 0,0 0 0,1 0 0,-1 0 0,0-1 0,0 1 0,0 0 0,0 0 0,0 0 0,0-1 0,0 1 0,0 0 0,0 0 0,0 0 0,0-1 0,0 1 0,0 0 0,0 0 0,0-1 0,0 1 0,0 0 0,0 0 0,-1 0 0,1-1 0,0 1 0,0 0 0,0 0 0,0 0 0,-1-1 0,1 1 0,-1 0 0,1 0 0,-1-1 0,1 1 0,-1 0 0,0 0 0,1 0 0,-1 0 0,1 0 0,-1 0 0,0 0 0,1 0 0,-1 0 0,1 0 0,-1 0 0,0 0 0,1 0 0,-1 1 0,1-1 0,-1 0 0,1 0 0,-1 1 0,1-1 0,-1 0 0,1 1 0,-1-1 0,1 0 0,-1 1 0,1-1 0,-1 1 0,1-1 0,-1 2 0,-2 1 0,0 1 0,1 0 0,-1 0 0,1 0 0,0 0 0,0 0 0,0 1 0,1-1 0,-2 5 0,-6 45 0,7-41 0,-36 404-186,25 4-187,11-330 295,-3 563-55,4-192 139,-7-282 294,-56 321 0,61-479-184,-2 1-92,-1 32 0,6-55-24,0 0 0,0 0 0,0 0 0,0 0 0,0 1 0,0-1 0,0 0 0,0 0 0,0 0 0,0 0 0,0 0 0,0 0 0,0 0 0,0 0 0,0 1 0,0-1 0,0 0 0,0 0 0,0 0 0,0 0 0,0 0 0,0 0 0,0 0 0,0 0 0,0 0 0,0 1 0,0-1 0,0 0 0,0 0 0,0 0 0,1 0 0,-1 0 0,0 0 0,0 0 0,0 0 0,0 0 0,0 0 0,0 0 0,0 0 0,0 0 0,0 0 0,1 0 0,-1 0 0,0 0 0,0 0 0,0 0 0,0 0 0,0 0 0,0 0 0,0 0 0,1 0 0,-1 0 0,0 0 0,0 0 0,0 0 0,9-6 0,14-18 0,-12 13 0,4-2 0,-1 1 0,2 1 0,-1 0 0,2 1 0,-1 1 0,1 0 0,24-8 0,-15 9 0,0 1 0,1 1 0,-1 1 0,42-2 0,6 6 0,0 4 0,136 23 0,429 83-1063,193 29-509,-350-79 1310,-1-31 0,-456-28 274,64-2-38,-78 1 52,0 0 1,-1-1-1,1 0 0,0-1 0,17-7 1,-27 10 3,0-1 0,0 1 0,0-1 1,0 1-1,0-1 0,0 0 1,0 1-1,0-1 0,0 0 0,0 0 1,0 1-1,0-1 0,0 0 1,0 0-1,-1 0 0,1 0 0,0 0 1,-1 0-1,1-1 0,0 0 0,-1 1 19,0-1-1,0 1 0,0 0 0,0 0 0,-1 0 0,1 0 1,0 0-1,0 0 0,-1 0 0,1 0 0,-1 0 0,1 1 1,-1-1-1,1 0 0,-1 0 0,0 0 0,1 0 0,-2-1 1,-4-3 111,1 1 1,-1 0 0,0 0-1,0 0 1,-10-4-1,-130-46-1024,98 38-5962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1.864"/>
    </inkml:context>
    <inkml:brush xml:id="br0">
      <inkml:brushProperty name="width" value="0.05" units="cm"/>
      <inkml:brushProperty name="height" value="0.05" units="cm"/>
      <inkml:brushProperty name="color" value="#F6630D"/>
    </inkml:brush>
  </inkml:definitions>
  <inkml:trace contextRef="#ctx0" brushRef="#br0">0 1 24575,'0'3'0,"0"3"0,0 5 0,0 6 0,0 5 0,0 3 0,0 3 0,3-1 0,1-2 0,0-4-8191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2:27.271"/>
    </inkml:context>
    <inkml:brush xml:id="br0">
      <inkml:brushProperty name="width" value="0.05" units="cm"/>
      <inkml:brushProperty name="height" value="0.05" units="cm"/>
      <inkml:brushProperty name="color" value="#FF0066"/>
    </inkml:brush>
  </inkml:definitions>
  <inkml:trace contextRef="#ctx0" brushRef="#br0">126 124 24575,'-16'-14'0,"-26"-19"0,26 22 0,-27-27 0,42 38 0,0-1 0,1 0 0,-1 1 0,0-1 0,1 0 0,-1 0 0,1 0 0,-1 0 0,1 1 0,-1-1 0,1 0 0,0 0 0,-1 0 0,1 0 0,0-1 0,0 1 0,0 1 0,0-1 0,0 1 0,0 0 0,0-1 0,0 1 0,1-1 0,-1 1 0,0 0 0,0-1 0,1 1 0,-1 0 0,0-1 0,0 1 0,1 0 0,-1 0 0,0-1 0,1 1 0,-1 0 0,0 0 0,1-1 0,-1 1 0,1 0 0,0 0 0,3-2 0,1 1 0,-1 0 0,1 1 0,0-1 0,5 1 0,-8 0 0,404 14-57,-321-7-142,363 27-1322,561 39-442,-1-27 285,-559-44 2863,-441-2-877,16 2 1581,-20 4-953,-10 7-365,0-3-530,0 1-1,1 0 1,0 0 0,1 0-1,0 1 1,0 0-1,-1 13 1,-9 90 160,13-102-198,-127 1826-709,127-1793 706,-20 343 0,-31-5 0,22-258 206,23-104-111,0-1 1,-2-1 0,-18 35-1,26-53-89,0 0 0,0-1-1,0 1 1,-1 0-1,1 0 1,0-1 0,-1 1-1,1-1 1,-1 1-1,0-1 1,1 1-1,-1-1 1,0 0 0,0 0-1,0 0 1,0 0-1,0 0 1,0-1-1,0 1 1,0-1 0,0 1-1,0-1 1,0 1-1,0-1 1,-3 0-1,-2-1-7,0-1-1,1 0 0,-1 0 0,1 0 0,-1-1 0,-8-5 0,-6-1-4,-47-17-448,-1 3 0,-109-22 0,68 23-6371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2:29.594"/>
    </inkml:context>
    <inkml:brush xml:id="br0">
      <inkml:brushProperty name="width" value="0.05" units="cm"/>
      <inkml:brushProperty name="height" value="0.05" units="cm"/>
      <inkml:brushProperty name="color" value="#FF0066"/>
    </inkml:brush>
  </inkml:definitions>
  <inkml:trace contextRef="#ctx0" brushRef="#br0">611 97 24575,'3'-7'0,"-1"0"0,1 0 0,0 0 0,1 1 0,0 0 0,0-1 0,0 1 0,1 1 0,-1-1 0,1 1 0,1-1 0,-1 2 0,10-8 0,-15 12 0,1-1 0,-1 1 0,1-1 0,-1 1 0,1 0 0,0-1 0,-1 1 0,1 0 0,-1-1 0,1 1 0,0 0 0,-1-1 0,1 1 0,0 0 0,-1 0 0,1 0 0,0 0 0,0 0 0,-1 0 0,1 0 0,0 0 0,-1 0 0,1 0 0,0 0 0,-1 0 0,1 0 0,0 1 0,-1-1 0,1 0 0,0 1 0,-1-1 0,1 0 0,-1 1 0,1-1 0,0 1 0,-1-1 0,1 0 0,-1 1 0,1 0 0,-1-1 0,0 1 0,1-1 0,-1 1 0,1-1 0,-1 1 0,0 0 0,0-1 0,1 1 0,-1 0 0,0-1 0,0 1 0,0 1 0,1 3 0,-1 0 0,1 1 0,-1-1 0,-1 0 0,1 1 0,-2 4 0,-10 41 0,-2-1 0,-32 73 0,26-72 0,-301 933-918,47 81-294,257-999-4849</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2:30.222"/>
    </inkml:context>
    <inkml:brush xml:id="br0">
      <inkml:brushProperty name="width" value="0.05" units="cm"/>
      <inkml:brushProperty name="height" value="0.05" units="cm"/>
      <inkml:brushProperty name="color" value="#FF0066"/>
    </inkml:brush>
  </inkml:definitions>
  <inkml:trace contextRef="#ctx0" brushRef="#br0">493 717 24575,'-5'-106'0,"3"92"0,0 1 0,-1 0 0,-1 0 0,0 0 0,-11-23 0,10 26 0,0 1 0,0-1 0,-1 1 0,-1 0 0,1 1 0,-2-1 0,-10-10 0,14 17 0,1-1 0,-1 0 0,0 1 0,0 0 0,0 0 0,0 0 0,0 0 0,0 1 0,0 0 0,-1-1 0,1 2 0,0-1 0,-1 0 0,1 1 0,-1 0 0,1 0 0,-1 0 0,1 1 0,0-1 0,-1 1 0,-4 1 0,-3 2 0,1 1 0,0 0 0,-1 1 0,2 0 0,-1 0 0,1 1 0,0 0 0,1 1 0,-1 0 0,-9 12 0,-3 5 0,1 1 0,-27 43 0,35-47 0,0 1 0,1 1 0,2 0 0,-9 26 0,15-35 0,0 0 0,1 0 0,0 1 0,1-1 0,1 1 0,0-1 0,2 1 0,1 17 0,-1-29 0,-1 0 0,1 0 0,0 0 0,0 0 0,0 0 0,1 0 0,-1-1 0,1 1 0,0-1 0,0 1 0,1-1 0,-1 1 0,0-1 0,1 0 0,0 0 0,0 0 0,0-1 0,0 1 0,5 3 0,-3-5 0,-1 1 0,0 0 0,0-1 0,1 0 0,-1 0 0,1 0 0,-1 0 0,1-1 0,-1 0 0,1 0 0,-1 0 0,1-1 0,-1 1 0,1-1 0,-1 0 0,1 0 0,4-2 0,10-5 0,0-1 0,0-1 0,-1 0 0,0-1 0,-1-1 0,0-1 0,-1 0 0,0-2 0,-1 1 0,21-28 0,-6 2 0,-1-2 0,-1 0 0,27-61 0,-28 44 0,-2-1 0,-3-1 0,-2-1 0,-3-1 0,-3-1 0,8-91 0,-21 146 0,0 4 0,-1 1 0,1-1 0,-1 1 0,0-1 0,0 0 0,0 0 0,-1 1 0,1-1 0,-1 1 0,-1-1 0,-1-6 0,3 11 0,-1-1 0,1 1 0,0 0 0,-1 0 0,1 0 0,0-1 0,-1 1 0,1 0 0,0 0 0,-1 0 0,1 0 0,0 0 0,-1 0 0,1 0 0,-1 0 0,1 0 0,0 0 0,-1 0 0,1 0 0,0 0 0,-1 0 0,1 0 0,-1 0 0,1 0 0,0 0 0,-1 0 0,1 1 0,0-1 0,-1 0 0,1 0 0,0 0 0,-1 1 0,1-1 0,0 0 0,0 0 0,-1 1 0,1-1 0,0 0 0,0 1 0,0-1 0,-1 0 0,1 1 0,0-1 0,0 0 0,0 1 0,0-1 0,-1 1 0,-10 19 0,-20 60 0,-38 150 0,58-189 0,-50 226 342,49-194-1196,-4 125 1,16-161-5973</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2:30.919"/>
    </inkml:context>
    <inkml:brush xml:id="br0">
      <inkml:brushProperty name="width" value="0.05" units="cm"/>
      <inkml:brushProperty name="height" value="0.05" units="cm"/>
      <inkml:brushProperty name="color" value="#FF0066"/>
    </inkml:brush>
  </inkml:definitions>
  <inkml:trace contextRef="#ctx0" brushRef="#br0">193 242 24575,'0'0'0,"-1"-1"0,1 0 0,0 1 0,0-1 0,-1 0 0,1 1 0,0-1 0,-1 0 0,1 1 0,0-1 0,-1 1 0,1-1 0,-1 1 0,1-1 0,-1 1 0,1-1 0,-1 1 0,0-1 0,-3-3 0,18 2 0,-10 2 0,13 0 0,-1-1 0,1-1 0,26-6 0,-37 6 0,0 0 0,-1 0 0,1-1 0,-1 0 0,1 0 0,-1 0 0,0-1 0,0 1 0,-1-1 0,1 0 0,-1-1 0,0 1 0,6-8 0,-5 5 0,1-1 0,-1 0 0,-1 0 0,1 0 0,-1 0 0,-1-1 0,0 1 0,0-1 0,0 0 0,-1 0 0,-1 0 0,2-17 0,-3 24 0,0 1 0,-1-1 0,1 1 0,0-1 0,-1 1 0,1-1 0,0 1 0,-1 0 0,0-1 0,1 1 0,-1 0 0,0-1 0,0 1 0,0 0 0,0 0 0,0 0 0,0 0 0,0 0 0,0 0 0,0 0 0,0 0 0,-1 0 0,1 0 0,0 1 0,-1-1 0,1 1 0,0-1 0,-1 1 0,1-1 0,-1 1 0,1 0 0,-1-1 0,1 1 0,-1 0 0,1 0 0,-1 0 0,1 0 0,-3 1 0,-4 0 0,0 0 0,0 1 0,0 0 0,0 1 0,-13 5 0,-3 4 0,1 0 0,0 2 0,1 1 0,1 0 0,1 2 0,-23 22 0,27-23 0,0 1 0,2 1 0,0 0 0,1 1 0,1 0 0,1 1 0,-14 32 0,22-43 0,0 0 0,1 0 0,0 0 0,0 1 0,1-1 0,0 1 0,1-1 0,0 13 0,0-19 0,1 1 0,-1-1 0,1 0 0,-1 0 0,1 0 0,0 0 0,0 0 0,0 0 0,1-1 0,-1 1 0,1 0 0,-1 0 0,1-1 0,0 1 0,0-1 0,0 0 0,0 0 0,1 1 0,-1-1 0,0-1 0,1 1 0,0 0 0,-1 0 0,1-1 0,0 0 0,0 0 0,0 1 0,5 0 0,1-1 0,0 0 0,-1-1 0,1 0 0,0-1 0,-1 1 0,1-2 0,0 1 0,-1-1 0,0-1 0,1 1 0,-1-1 0,11-6 0,8-5 0,-2-1 0,33-24 0,-11 3 0,-2-3 0,-1-1 0,-2-3 0,-2-1 0,63-91 0,-101 133 0,-1-1 0,0 0 0,1 0 0,-1 0 0,0 0 0,0 0 0,0 0 0,-1 0 0,1-6 0,-1 9 0,0-1 0,1 0 0,-1 0 0,-1 0 0,1 0 0,0 1 0,0-1 0,0 0 0,0 0 0,0 0 0,-1 1 0,1-1 0,0 0 0,-1 0 0,1 1 0,-1-1 0,1 0 0,-1 1 0,1-1 0,-1 0 0,1 1 0,-1-1 0,1 1 0,-1-1 0,0 1 0,0-1 0,1 1 0,-1-1 0,0 1 0,1 0 0,-1-1 0,0 1 0,0 0 0,0 0 0,1 0 0,-1-1 0,0 1 0,0 0 0,0 0 0,0 0 0,-1 1 0,-1-1 0,1 1 0,0 0 0,-1 0 0,1 0 0,0 0 0,-1 0 0,1 0 0,0 1 0,0-1 0,0 1 0,0 0 0,0-1 0,0 1 0,1 0 0,-1 0 0,1 0 0,-1 0 0,1 0 0,0 1 0,-2 3 0,-3 6 0,1-1 0,-6 23 0,5-6 0,2 0 0,1 1 0,1-1 0,3 54 0,-1 7 0,0-83 0,0-1 0,-1 1 0,0-1 0,0 1 0,0-1 0,0 0 0,-1 0 0,0 0 0,0 0 0,0 0 0,-1 0 0,0 0 0,0-1 0,0 1 0,0-1 0,-1 0 0,-5 5 0,5-6 0,-1 1 0,0-1 0,0 0 0,0-1 0,0 1 0,-1-1 0,1 0 0,-1 0 0,1-1 0,-1 0 0,1 0 0,-1 0 0,0-1 0,0 1 0,1-1 0,-8-1 0,0-1-195,0 0 0,1-1 0,0 0 0,-1 0 0,1-2 0,-17-8 0,3 0-6631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2:31.129"/>
    </inkml:context>
    <inkml:brush xml:id="br0">
      <inkml:brushProperty name="width" value="0.05" units="cm"/>
      <inkml:brushProperty name="height" value="0.05" units="cm"/>
      <inkml:brushProperty name="color" value="#FF0066"/>
    </inkml:brush>
  </inkml:definitions>
  <inkml:trace contextRef="#ctx0" brushRef="#br0">137 75 24575,'59'-32'0,"-35"18"0,28-11 0,-39 22 0,-13 3 0,0 0 0,1 0 0,-1 0 0,0 0 0,0 0 0,0 0 0,0 0 0,0 0 0,0 0 0,1 1 0,-1-1 0,0 0 0,0 0 0,0 0 0,0 0 0,0 0 0,0 1 0,0-1 0,0 0 0,0 0 0,0 0 0,0 0 0,0 0 0,0 1 0,0-1 0,0 0 0,0 0 0,0 0 0,0 0 0,0 1 0,0-1 0,0 0 0,0 0 0,0 0 0,0 0 0,0 1 0,0-1 0,0 0 0,0 0 0,-13 20 0,-44 45 0,30-37 0,1 2 0,2 1 0,1 0 0,-28 53 0,39-60 57,1 2 0,2-1 0,1 2 0,0-1 0,-6 50 0,12-56-247,1-1 0,0 1 1,2 0-1,0-1 0,1 1 1,2-1-1,-1 1 1,13 33-1,-2-18-6636</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2:31.260"/>
    </inkml:context>
    <inkml:brush xml:id="br0">
      <inkml:brushProperty name="width" value="0.05" units="cm"/>
      <inkml:brushProperty name="height" value="0.05" units="cm"/>
      <inkml:brushProperty name="color" value="#FF0066"/>
    </inkml:brush>
  </inkml:definitions>
  <inkml:trace contextRef="#ctx0" brushRef="#br0">0 228 24575,'3'-6'0,"1"-11"0,3-8 0,6-6 0,3-1 0,3-1 0,4 3 0,3 6 0,4 7 0,2 7 0,2 7 0,-2 5 0,-6 2-8191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7:02:31.564"/>
    </inkml:context>
    <inkml:brush xml:id="br0">
      <inkml:brushProperty name="width" value="0.05" units="cm"/>
      <inkml:brushProperty name="height" value="0.05" units="cm"/>
      <inkml:brushProperty name="color" value="#FF0066"/>
    </inkml:brush>
  </inkml:definitions>
  <inkml:trace contextRef="#ctx0" brushRef="#br0">82 113 24575,'-82'11'0,"123"-20"0,71-6 0,-77 12 0,523-37-1461,4 26-1009,-375 10 1920,197-1 170,525-22-1644,-817 20 718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2.031"/>
    </inkml:context>
    <inkml:brush xml:id="br0">
      <inkml:brushProperty name="width" value="0.05" units="cm"/>
      <inkml:brushProperty name="height" value="0.05" units="cm"/>
      <inkml:brushProperty name="color" value="#F6630D"/>
    </inkml:brush>
  </inkml:definitions>
  <inkml:trace contextRef="#ctx0" brushRef="#br0">25 43 24575,'0'-6'0,"0"-5"0,-3 0 0,-4 1 0,-1 6 0,2 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29.997"/>
    </inkml:context>
    <inkml:brush xml:id="br0">
      <inkml:brushProperty name="width" value="0.05" units="cm"/>
      <inkml:brushProperty name="height" value="0.05" units="cm"/>
      <inkml:brushProperty name="color" value="#F6630D"/>
    </inkml:brush>
  </inkml:definitions>
  <inkml:trace contextRef="#ctx0" brushRef="#br0">0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2.255"/>
    </inkml:context>
    <inkml:brush xml:id="br0">
      <inkml:brushProperty name="width" value="0.05" units="cm"/>
      <inkml:brushProperty name="height" value="0.05" units="cm"/>
      <inkml:brushProperty name="color" value="#F6630D"/>
    </inkml:brush>
  </inkml:definitions>
  <inkml:trace contextRef="#ctx0" brushRef="#br0">38 11 24575,'0'-3'0,"-3"-1"0,-4 0 0,-1 4 0,1 8 0,2 8 0,1 8 0,2 8 0,1 8 0,1 8 0,0 6 0,0 5 0,3 1 0,2 0 0,2-5 0,0-5 0,-1-12-8191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2.423"/>
    </inkml:context>
    <inkml:brush xml:id="br0">
      <inkml:brushProperty name="width" value="0.05" units="cm"/>
      <inkml:brushProperty name="height" value="0.05" units="cm"/>
      <inkml:brushProperty name="color" value="#F6630D"/>
    </inkml:brush>
  </inkml:definitions>
  <inkml:trace contextRef="#ctx0" brushRef="#br0">22 102 24575,'-3'-3'0,"-4"-4"0,-1-4 0,4-2 0,6 0 0,5 3 0,8 3 0,10-1 0,12 2 0,12 1 0,13-1 0,13 1 0,12 0 0,-10 2-8191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2.704"/>
    </inkml:context>
    <inkml:brush xml:id="br0">
      <inkml:brushProperty name="width" value="0.05" units="cm"/>
      <inkml:brushProperty name="height" value="0.05" units="cm"/>
      <inkml:brushProperty name="color" value="#F6630D"/>
    </inkml:brush>
  </inkml:definitions>
  <inkml:trace contextRef="#ctx0" brushRef="#br0">68 22 24575,'-3'-3'0,"-1"-4"0,-3-1 0,0 5 0,1 4 0,-1 9 0,0 9 0,2 9 0,1 7 0,2 8 0,-3 6 0,1 4 0,1 2 0,0 0 0,4 0 0,2-4 0,0-10-8191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3.070"/>
    </inkml:context>
    <inkml:brush xml:id="br0">
      <inkml:brushProperty name="width" value="0.05" units="cm"/>
      <inkml:brushProperty name="height" value="0.05" units="cm"/>
      <inkml:brushProperty name="color" value="#F6630D"/>
    </inkml:brush>
  </inkml:definitions>
  <inkml:trace contextRef="#ctx0" brushRef="#br0">32 390 24575,'-5'-5'0,"0"0"0,1 0 0,0-1 0,-5-6 0,8 11 0,1 0 0,-1 1 0,1-1 0,-1 0 0,1 0 0,0 1 0,-1-1 0,1 0 0,0 0 0,0 1 0,-1-1 0,1 0 0,0 0 0,0 0 0,0 0 0,0 1 0,0-1 0,0 0 0,0 0 0,0 0 0,1 0 0,-1 1 0,0-1 0,0 0 0,1 0 0,-1 1 0,0-1 0,1 0 0,-1 0 0,1 1 0,-1-1 0,1 0 0,-1 1 0,1-1 0,0 1 0,-1-1 0,1 0 0,-1 1 0,1 0 0,0-1 0,0 1 0,-1-1 0,1 1 0,0 0 0,1-1 0,14-3 0,0 1 0,0 0 0,0 2 0,24-1 0,-5 0 0,82-2 0,73-7 0,-182 9 0,1 1 0,-1-1 0,0 0 0,-1 0 0,14-7 0,-19 8 0,0 0 0,0 0 0,0-1 0,0 1 0,0 0 0,0-1 0,0 1 0,-1-1 0,1 0 0,-1 0 0,1 1 0,-1-1 0,0 0 0,0 0 0,0 0 0,0 0 0,0 0 0,0-1 0,0 1 0,-1 0 0,1 0 0,-1-1 0,0 1 0,0 0 0,1-3 0,-4-13 0,-1 0 0,0 1 0,-1-1 0,-1 1 0,0 0 0,-15-26 0,9 17 0,8 15 0,3 8 0,0 0 0,0 0 0,-1-1 0,1 1 0,-1 0 0,0 0 0,0 0 0,0 1 0,0-1 0,0 0 0,0 1 0,-5-4 0,7 6 0,-1 0 0,1 0 0,-1 0 0,1 0 0,-1 0 0,1 1 0,-1-1 0,1 0 0,-1 0 0,1 1 0,-1-1 0,1 0 0,-1 0 0,1 1 0,0-1 0,-1 0 0,1 1 0,0-1 0,-1 1 0,1-1 0,0 0 0,-1 1 0,1-1 0,0 1 0,0-1 0,0 1 0,-1-1 0,1 1 0,0-1 0,0 1 0,0-1 0,0 1 0,0-1 0,0 1 0,0-1 0,0 1 0,0 0 0,-3 25 0,3-24 0,1 340 0,10-216-1365,-8-98-5461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3.400"/>
    </inkml:context>
    <inkml:brush xml:id="br0">
      <inkml:brushProperty name="width" value="0.05" units="cm"/>
      <inkml:brushProperty name="height" value="0.05" units="cm"/>
      <inkml:brushProperty name="color" value="#F6630D"/>
    </inkml:brush>
  </inkml:definitions>
  <inkml:trace contextRef="#ctx0" brushRef="#br0">16 85 24575,'-14'74'0,"13"-54"0,1-1 0,0 1 0,2-1 0,0 0 0,8 34 0,-6-40 0,0 0 0,0-1 0,1 1 0,1-1 0,0 0 0,1-1 0,0 0 0,0 0 0,13 14 0,-16-21 0,0 0 0,1 0 0,-1-1 0,1 1 0,0-1 0,0 0 0,0-1 0,0 1 0,0-1 0,1 0 0,-1 0 0,1 0 0,-1-1 0,1 0 0,0 0 0,-1-1 0,1 1 0,0-1 0,0 0 0,-1-1 0,1 0 0,0 0 0,0 0 0,-1 0 0,1-1 0,-1 0 0,10-4 0,-3 0 0,-1 0 0,0-1 0,0 0 0,-1-1 0,0 0 0,0-1 0,0 0 0,-1 0 0,-1-1 0,0 0 0,11-17 0,-9 10 0,-1-1 0,-1-1 0,0 0 0,-2 0 0,0 0 0,5-28 0,-10 37 0,1 1 0,-1-1 0,-1 1 0,1-1 0,-2 1 0,1-1 0,-1 1 0,-1-1 0,0 1 0,0-1 0,-1 1 0,0 0 0,0 0 0,-1 0 0,-8-12 0,11 19-47,0 0 0,-1 0 0,0-1 0,1 1 0,-1 0 0,0 0 0,0 0 0,0 1 0,0-1-1,0 0 1,-1 1 0,1 0 0,0-1 0,-1 1 0,1 0 0,-1 0 0,1 0 0,-1 1 0,0-1 0,1 0 0,-1 1 0,0 0-1,1 0 1,-1 0 0,0 0 0,0 0 0,1 0 0,-6 2 0,-8 5-6779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3.988"/>
    </inkml:context>
    <inkml:brush xml:id="br0">
      <inkml:brushProperty name="width" value="0.05" units="cm"/>
      <inkml:brushProperty name="height" value="0.05" units="cm"/>
      <inkml:brushProperty name="color" value="#F6630D"/>
    </inkml:brush>
  </inkml:definitions>
  <inkml:trace contextRef="#ctx0" brushRef="#br0">1 249 24575,'1'0'0,"1"0"0,-1 0 0,0 1 0,1-1 0,-1 0 0,0 0 0,0 1 0,1-1 0,-1 1 0,0 0 0,0-1 0,0 1 0,1 0 0,-1 0 0,0-1 0,0 1 0,0 0 0,0 0 0,0 0 0,-1 0 0,1 0 0,0 0 0,0 1 0,-1-1 0,1 0 0,-1 0 0,1 1 0,0 1 0,1 5 0,0-1 0,-1 1 0,1 15 0,0-5 0,6 59 0,-6-42 0,3-1 0,10 46 0,-10-67 0,-3-16 0,-6-23 0,-9-28 0,2 0 0,-4-76 0,14 112 0,0 1 0,1-1 0,2 0 0,0 1 0,0 0 0,2-1 0,0 1 0,1 0 0,0 1 0,2-1 0,13-25 0,-16 36 0,-1 1 0,1 0 0,1-1 0,-1 1 0,1 1 0,-1-1 0,2 1 0,-1 0 0,0 0 0,1 0 0,0 1 0,-1-1 0,10-2 0,-7 3 0,1 1 0,-1 0 0,1 0 0,0 1 0,0 0 0,-1 1 0,1 0 0,0 0 0,9 2 0,3 2 0,0 0 0,0 2 0,0 1 0,-1 0 0,-1 2 0,1 0 0,26 18 0,-32-19 0,0 2 0,16 14 0,-26-20 0,-1-1 0,1 1 0,0 0 0,-1 0 0,0 0 0,0 1 0,0-1 0,-1 1 0,0 0 0,1 0 0,1 6 0,-4-9 0,0 0 0,0 1 0,0-1 0,0 0 0,0 1 0,-1-1 0,1 0 0,0 1 0,-1-1 0,0 0 0,0 0 0,0 0 0,0 1 0,0-1 0,0 0 0,0 0 0,0-1 0,-1 1 0,1 0 0,-1 0 0,0-1 0,1 1 0,-1 0 0,0-1 0,0 0 0,0 1 0,0-1 0,0 0 0,-2 1 0,-7 3 0,-1 0 0,1 0 0,-1-2 0,-13 4 0,-126 21 0,150-28 0,0 0 0,-1 0 0,1 0 0,0 0 0,0 1 0,0-1 0,-1 1 0,1-1 0,0 1 0,0-1 0,0 1 0,0-1 0,0 1 0,0 0 0,0 0 0,0 0 0,-2 1 0,3-1 0,1-1 0,-1 1 0,0-1 0,0 1 0,0-1 0,0 1 0,0 0 0,1-1 0,-1 1 0,0-1 0,1 0 0,-1 1 0,0-1 0,1 1 0,-1-1 0,0 1 0,1-1 0,-1 0 0,1 1 0,-1-1 0,1 0 0,-1 1 0,0-1 0,1 0 0,0 0 0,0 1 0,10 4 0,1 0 0,16 4 0,-20-7 0,133 50 0,-118-42 0,-1 1 0,0 1 0,0 2 0,19 15 0,-36-25 0,0 0 0,-1 0 0,1 0 0,-1 1 0,0 0 0,0 0 0,-1 0 0,0 1 0,1-1 0,-2 1 0,4 6 0,-6-9 0,1-1 0,0 1 0,-1-1 0,0 1 0,0 0 0,1-1 0,-1 1 0,-1 0 0,1-1 0,0 1 0,-1-1 0,1 1 0,-1-1 0,0 1 0,0-1 0,0 1 0,0-1 0,0 0 0,-1 1 0,1-1 0,-1 0 0,1 0 0,-1 0 0,0 0 0,0 0 0,0-1 0,0 1 0,-4 2 0,-4 2 0,0-1 0,1 0 0,-2 0 0,1-1 0,0-1 0,-1 0 0,0 0 0,0-1 0,0 0 0,-15 0 0,-17-1 0,-54-5 0,80 3 0,-135-16-1365,86 6-5461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5.094"/>
    </inkml:context>
    <inkml:brush xml:id="br0">
      <inkml:brushProperty name="width" value="0.05" units="cm"/>
      <inkml:brushProperty name="height" value="0.05" units="cm"/>
      <inkml:brushProperty name="color" value="#F6630D"/>
    </inkml:brush>
  </inkml:definitions>
  <inkml:trace contextRef="#ctx0" brushRef="#br0">186 122 24575,'6'-6'0,"0"0"0,-1-1 0,0 0 0,-1 0 0,1 0 0,4-11 0,-8 17 0,-1-1 0,1 0 0,0 1 0,-1-1 0,1 0 0,-1 0 0,0 1 0,1-1 0,-1 0 0,0 0 0,0 0 0,0 1 0,0-1 0,-1 0 0,1 0 0,0 0 0,-1 1 0,1-1 0,-1 0 0,0 1 0,0-1 0,1 0 0,-1 1 0,0-1 0,0 1 0,0-1 0,-1 1 0,1 0 0,0-1 0,0 1 0,-1 0 0,1 0 0,-1 0 0,1 0 0,-1 0 0,-2-1 0,1 1 0,-1 0 0,1 0 0,-1 0 0,1 0 0,-1 1 0,1-1 0,-1 1 0,1 0 0,-1 0 0,1 1 0,-1-1 0,1 1 0,-1-1 0,1 1 0,-1 0 0,1 1 0,0-1 0,-1 0 0,1 1 0,0 0 0,0 0 0,-5 4 0,-2 1 0,1 1 0,-1 1 0,1-1 0,1 2 0,-10 11 0,11-10 0,0 0 0,0 0 0,1 0 0,1 0 0,0 1 0,0 0 0,2 0 0,-1 0 0,1 1 0,1-1 0,0 1 0,1 0 0,0-1 0,1 1 0,1 0 0,0 0 0,0-1 0,7 22 0,-5-23 0,0 0 0,1 0 0,1 0 0,0-1 0,0 0 0,1 0 0,0-1 0,1 1 0,0-1 0,1 0 0,-1-1 0,2 0 0,-1 0 0,1-1 0,0 0 0,1-1 0,-1 0 0,1 0 0,1-1 0,-1 0 0,12 3 0,-6-4 0,1-1 0,-1 0 0,1-1 0,-1-1 0,1-1 0,0 0 0,-1-1 0,1-1 0,-1 0 0,0-1 0,1-1 0,22-9 0,-4 0 0,0-2 0,-1-1 0,-1-2 0,44-30 0,-56 33 0,0-1 0,-1-1 0,-1-1 0,21-25 0,-32 33 0,0 1 0,-1-2 0,0 1 0,-1-1 0,0 0 0,-1-1 0,0 1 0,-1-1 0,0 0 0,4-23 0,-8 30 11,1 1-1,-1-1 0,0 0 1,0 1-1,0-1 0,-1 0 1,1 0-1,-1 1 0,0-1 1,-1 1-1,1-1 0,-1 1 1,0-1-1,0 1 0,0 0 1,-1 0-1,1 0 0,-1 0 1,0 1-1,0-1 0,-1 1 1,1-1-1,-1 1 0,1 0 1,-1 0-1,0 1 1,0-1-1,0 1 0,-1 0 1,1 0-1,0 0 0,-6-1 1,-4-1-201,-1 1 0,1 0 1,-1 1-1,0 0 0,0 1 1,1 1-1,-1 0 1,-29 5-1,-6 6-6636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5.585"/>
    </inkml:context>
    <inkml:brush xml:id="br0">
      <inkml:brushProperty name="width" value="0.05" units="cm"/>
      <inkml:brushProperty name="height" value="0.05" units="cm"/>
      <inkml:brushProperty name="color" value="#F6630D"/>
    </inkml:brush>
  </inkml:definitions>
  <inkml:trace contextRef="#ctx0" brushRef="#br0">252 0 24575,'0'10'0,"-1"0"0,-1 1 0,0-1 0,0 0 0,-6 16 0,-25 50 0,13-32 0,-9 16 0,-49 78 0,17-35 0,59-100 0,0 1 0,0-1 0,0 1 0,1 0 0,0-1 0,-1 1 0,1 0 0,0 0 0,0 7 0,1-9 0,0-1 0,1 1 0,-1 0 0,1-1 0,-1 1 0,1-1 0,0 1 0,-1-1 0,1 1 0,0-1 0,0 1 0,0-1 0,0 0 0,0 0 0,0 1 0,1-1 0,-1 0 0,0 0 0,1 0 0,-1 0 0,1 0 0,-1-1 0,1 1 0,-1 0 0,3 0 0,28 11 0,47 11 0,-15-5 0,-61-17 0,182 52 0,-159-48 0,-1-1 0,1-1 0,-1 0 0,1-2 0,37-4 0,-57 3 0,1-1 0,-1 0 0,0 0 0,0-1 0,0 1 0,0-1 0,0-1 0,0 1 0,0-1 0,-1 0 0,1 0 0,-1-1 0,0 0 0,0 1 0,0-2 0,0 1 0,-1-1 0,0 1 0,0-1 0,0 0 0,-1-1 0,1 1 0,-1-1 0,0 1 0,-1-1 0,0 0 0,1 0 0,-2 0 0,1 0 0,-1 0 0,0-1 0,0-7 0,-1-1 0,0-1 0,-2 0 0,1 0 0,-2 0 0,0 1 0,-1-1 0,-1 1 0,0 0 0,-14-25 0,-3-2 0,-1 2 0,-30-38 0,42 62 0,6 9 0,1 0 0,-1 0 0,0 1 0,-1 0 0,1 0 0,-1 0 0,-13-9 0,19 15-32,0 0-1,-1-1 1,1 1-1,-1 0 1,1-1-1,-1 1 1,1 0-1,-1 0 1,1 0-1,-1 0 1,1 0-1,-1-1 1,0 1-1,1 0 1,-1 0-1,1 0 1,-1 0-1,1 0 1,-1 1-1,1-1 1,-1 0-1,1 0 1,-1 0-1,0 0 1,1 1-1,-1-1 1,1 0-1,0 0 1,-1 1-1,1-1 1,-1 0-1,1 1 1,-1-1-1,1 1 1,0-1-1,-1 0 0,1 1 1,0-1-1,-1 1 1,1-1-1,0 2 1,-5 10-6794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6.072"/>
    </inkml:context>
    <inkml:brush xml:id="br0">
      <inkml:brushProperty name="width" value="0.05" units="cm"/>
      <inkml:brushProperty name="height" value="0.05" units="cm"/>
      <inkml:brushProperty name="color" value="#F6630D"/>
    </inkml:brush>
  </inkml:definitions>
  <inkml:trace contextRef="#ctx0" brushRef="#br0">225 51 24575,'6'-17'0,"-6"17"0,1-1 0,-1 1 0,1-1 0,-1 0 0,1 1 0,-1-1 0,0 0 0,1 1 0,-1-1 0,0 0 0,0 0 0,1 1 0,-1-1 0,0 0 0,0 0 0,0 1 0,0-1 0,0 0 0,0 0 0,0 1 0,0-1 0,0 0 0,-1 0 0,1 1 0,0-1 0,0 0 0,-1 0 0,1 1 0,0-1 0,-1 0 0,1 1 0,-1-1 0,1 0 0,-1 1 0,1-1 0,-1 1 0,1-1 0,-1 1 0,1-1 0,-1 1 0,0-1 0,1 1 0,-1 0 0,0-1 0,0 1 0,1 0 0,-1 0 0,-1-1 0,-2 0 0,0 0 0,-1 0 0,1 1 0,0-1 0,-1 1 0,1 0 0,0 1 0,-1-1 0,1 0 0,0 1 0,-1 0 0,1 0 0,0 1 0,0-1 0,0 1 0,-5 2 0,-1 1 0,0 1 0,0 0 0,1 1 0,-1 0 0,-7 8 0,9-7 0,1 0 0,0 0 0,0 1 0,1 0 0,0 0 0,0 1 0,1-1 0,1 1 0,0 0 0,0 1 0,1-1 0,-3 13 0,4-14 0,1 0 0,0 0 0,1 1 0,0-1 0,0 0 0,1 1 0,0-1 0,0 0 0,1 0 0,1 0 0,-1 0 0,2 0 0,-1 0 0,8 12 0,-2-7 0,1 0 0,1-1 0,0 0 0,1-1 0,0 0 0,1-1 0,0 0 0,0-1 0,1-1 0,1 0 0,0-1 0,0 0 0,0-2 0,19 7 0,-4-4 0,0-1 0,0-1 0,0-2 0,1-1 0,0-1 0,58-3 0,-71-2 0,0 1 0,-1-2 0,1-1 0,0 0 0,-1-1 0,0-1 0,0 0 0,-1-1 0,0-1 0,20-13 0,-30 17 0,0-1 0,0 0 0,0 0 0,0 0 0,-1-1 0,1 0 0,-1 0 0,-1 0 0,1 0 0,-1-1 0,-1 0 0,1 0 0,-1 0 0,0 0 0,-1-1 0,1 1 0,-2-1 0,1 0 0,-1 1 0,0-1 0,0 0 0,-1 0 0,0 0 0,-1 1 0,-2-14 0,1 11 18,0 1 0,-1 0 0,-1-1 0,1 1 0,-1 1 0,-1-1 0,0 1 0,0-1 0,0 1 0,-1 1 0,0-1 0,-1 1 0,0 0 0,0 1 0,0-1 0,-1 1 0,0 1 0,-11-7 0,2 4-208,1 0 0,-1 0 1,-1 2-1,1 0 0,-1 2 1,0-1-1,0 2 1,-32-2-1,13 4-6636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6.609"/>
    </inkml:context>
    <inkml:brush xml:id="br0">
      <inkml:brushProperty name="width" value="0.05" units="cm"/>
      <inkml:brushProperty name="height" value="0.05" units="cm"/>
      <inkml:brushProperty name="color" value="#F6630D"/>
    </inkml:brush>
  </inkml:definitions>
  <inkml:trace contextRef="#ctx0" brushRef="#br0">275 0 24575,'0'2'0,"-1"-1"0,1 1 0,-1-1 0,1 1 0,-1-1 0,0 1 0,0-1 0,0 0 0,0 1 0,0-1 0,-2 2 0,-3 6 0,-199 388 0,195-377 0,-20 54 0,27-66 0,0 0 0,1 0 0,1 0 0,-1 0 0,1 0 0,1 0 0,-1 10 0,2-16 0,-1 1 0,1-1 0,0 0 0,-1 0 0,1 1 0,0-1 0,0 0 0,0 0 0,1 0 0,-1 0 0,0 0 0,1 0 0,0-1 0,-1 1 0,1 0 0,0-1 0,0 1 0,0-1 0,-1 0 0,2 1 0,-1-1 0,4 1 0,5 3 0,1-1 0,0 0 0,16 2 0,-6-1 0,138 37 0,286 34 0,-438-75 0,1 1 0,1-2 0,0 1 0,0-1 0,11-2 0,-19 2 0,0 0 0,0 0 0,0-1 0,-1 1 0,1-1 0,0 0 0,0 1 0,0-1 0,0 0 0,-1 0 0,1 0 0,0-1 0,-1 1 0,1 0 0,-1 0 0,1-1 0,-1 1 0,0-1 0,1 0 0,-1 1 0,0-1 0,0 0 0,0 1 0,0-1 0,-1 0 0,2-2 0,0-6 0,-1 1 0,0-1 0,0 1 0,-1-1 0,0 1 0,-3-18 0,-16-61 0,7 34 0,-48-286 0,59 334-227,0 0-1,-1 0 1,0 0-1,0 0 1,-3-8-1,-3 1-6598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0.164"/>
    </inkml:context>
    <inkml:brush xml:id="br0">
      <inkml:brushProperty name="width" value="0.05" units="cm"/>
      <inkml:brushProperty name="height" value="0.05" units="cm"/>
      <inkml:brushProperty name="color" value="#F6630D"/>
    </inkml:brush>
  </inkml:definitions>
  <inkml:trace contextRef="#ctx0" brushRef="#br0">49 61 24575,'3'3'0,"1"4"0,0 3 0,-2 4 0,1 2 0,-5-2 0,-4-3 0,-5-7 0,-2-6 0,0-7 0,3-4 0,2-2 0,7-3 0,2-1 0,5 1 0,4-1 0,3 3 0,-1 5-8191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7.537"/>
    </inkml:context>
    <inkml:brush xml:id="br0">
      <inkml:brushProperty name="width" value="0.05" units="cm"/>
      <inkml:brushProperty name="height" value="0.05" units="cm"/>
      <inkml:brushProperty name="color" value="#F6630D"/>
    </inkml:brush>
  </inkml:definitions>
  <inkml:trace contextRef="#ctx0" brushRef="#br0">0 1 24575,'98'20'0,"2"-11"0,131-4 0,76 7 0,-306-12 0,6 1 0,0 0 0,0 0 0,-1 0 0,12 5 0,-17-6 0,0 1 0,0-1 0,0 1 0,0-1 0,0 1 0,0-1 0,0 1 0,0 0 0,0-1 0,-1 1 0,1 0 0,0 0 0,0 0 0,-1 0 0,1-1 0,0 1 0,-1 0 0,1 0 0,-1 0 0,0 0 0,1 1 0,-1-1 0,0 0 0,1 0 0,-1 0 0,0 0 0,0 0 0,0 0 0,0 0 0,0 0 0,0 1 0,0-1 0,-1 0 0,1 0 0,-1 2 0,-2 5 0,-1-1 0,0 1 0,0-1 0,-1 1 0,0-1 0,-1-1 0,-10 12 0,6-8 0,1 1 0,-10 15 0,17-23 0,0 0 0,1 1 0,-1-1 0,0 1 0,1 0 0,0-1 0,0 1 0,0 0 0,0 0 0,1 0 0,0-1 0,0 8 0,0-10 0,0 1 0,1 0 0,-1-1 0,1 1 0,-1-1 0,1 1 0,0-1 0,-1 1 0,1-1 0,0 1 0,0-1 0,0 0 0,0 1 0,0-1 0,1 0 0,-1 0 0,0 0 0,0 0 0,1 0 0,-1 0 0,1 0 0,-1 0 0,1-1 0,-1 1 0,1 0 0,-1-1 0,1 0 0,2 1 0,5 1 0,0-1 0,1 1 0,16-2 0,-20 0 0,45-2-123,0-2 0,0-3 1,69-18-1,-80 16-751,-17 4-5952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8.225"/>
    </inkml:context>
    <inkml:brush xml:id="br0">
      <inkml:brushProperty name="width" value="0.05" units="cm"/>
      <inkml:brushProperty name="height" value="0.05" units="cm"/>
      <inkml:brushProperty name="color" value="#F6630D"/>
    </inkml:brush>
  </inkml:definitions>
  <inkml:trace contextRef="#ctx0" brushRef="#br0">1 0 24575,'0'0'0,"0"1"0,0-1 0,0 0 0,0 0 0,0 0 0,0 0 0,0 0 0,0 0 0,0 0 0,0 0 0,0 0 0,0 1 0,0-1 0,0 0 0,0 0 0,0 0 0,-1 0 0,1 0 0,0 0 0,0 0 0,0 0 0,0 0 0,22 5 0,34 2 0,58 0 0,362 38 0,-470-44 0,18 3 0,28 9 0,-46-11 0,0 0 0,-1 0 0,1 1 0,-1-1 0,0 1 0,1 0 0,-1 1 0,0-1 0,-1 1 0,7 6 0,-10-8 0,0-1 0,0 1 0,0 0 0,0 0 0,0 0 0,0 0 0,-1 0 0,1 0 0,0 0 0,-1 0 0,0 0 0,1 1 0,-1-1 0,0 0 0,0 0 0,0 0 0,-1 0 0,1 0 0,0 0 0,-1 1 0,0-1 0,1 0 0,-1 0 0,0 0 0,0 0 0,0-1 0,0 1 0,-2 2 0,-4 6 0,0 0 0,0-1 0,-16 15 0,21-21 0,-41 36 0,-27 32 0,62-63 0,1 1 0,1 0 0,-1 0 0,2 1 0,-1 0 0,-6 16 0,11-23 0,0 0 0,0 0 0,0 1 0,1-1 0,-1 0 0,1 0 0,0 1 0,0-1 0,0 0 0,0 0 0,0 1 0,1-1 0,-1 0 0,1 0 0,0 0 0,0 0 0,3 6 0,-2-5 0,1 0 0,0 0 0,0 0 0,1-1 0,-1 1 0,1-1 0,0 1 0,0-1 0,0 0 0,7 3 0,7 3 0,1 0 0,1-2 0,0 0 0,28 5 0,12 0-682,121 7-1,-104-15-6143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59.931"/>
    </inkml:context>
    <inkml:brush xml:id="br0">
      <inkml:brushProperty name="width" value="0.05" units="cm"/>
      <inkml:brushProperty name="height" value="0.05" units="cm"/>
      <inkml:brushProperty name="color" value="#F6630D"/>
    </inkml:brush>
  </inkml:definitions>
  <inkml:trace contextRef="#ctx0" brushRef="#br0">204 22 24575,'-2'-3'0,"-2"1"0,1 0 0,0 0 0,0 1 0,0-1 0,-1 1 0,1-1 0,-1 1 0,0 0 0,1 1 0,-1-1 0,1 0 0,-1 1 0,0 0 0,0 0 0,-3 1 0,-1-1 0,0 1 0,0 0 0,0 0 0,0 1 0,0 0 0,-10 5 0,13-5 0,0 1 0,0 1 0,0-1 0,0 0 0,0 1 0,1 0 0,-1 0 0,1 1 0,0-1 0,1 1 0,-1 0 0,1 0 0,0 0 0,-4 7 0,6-8 0,-1-1 0,1 0 0,0 1 0,0-1 0,0 1 0,1-1 0,-1 1 0,1-1 0,0 1 0,0 0 0,0-1 0,0 1 0,1-1 0,-1 1 0,1 0 0,0-1 0,0 0 0,0 1 0,1-1 0,-1 0 0,1 1 0,0-1 0,-1 0 0,6 5 0,-3-3 0,1 0 0,0-1 0,0 0 0,0 1 0,1-2 0,0 1 0,-1-1 0,1 0 0,1 0 0,-1 0 0,0-1 0,13 3 0,-9-3 0,1-1 0,-1 0 0,0 0 0,1-1 0,-1-1 0,0 0 0,1 0 0,10-3 0,-10 1 0,1 0 0,-1-1 0,0 0 0,0-1 0,0 0 0,-1-1 0,1 0 0,-1-1 0,-1 0 0,1 0 0,-1-1 0,-1 0 0,1 0 0,-2-1 0,11-14 0,-16 21 12,-1-1 1,0 1-1,1 0 0,-1 0 0,0-1 0,0 1 1,-1-1-1,1 1 0,0-1 0,-1 1 0,1-1 1,-1 1-1,0-1 0,0 1 0,0-1 0,0 1 0,-1-1 1,1 0-1,0 1 0,-1-1 0,0 1 0,0-1 1,0 1-1,0 0 0,0-1 0,0 1 0,-2-3 1,0 2-127,-1 0 0,1-1 0,-1 1 0,0 1 1,1-1-1,-1 0 0,0 1 0,-1 0 1,1 0-1,0 0 0,-1 1 0,1-1 1,-1 1-1,-4-1 0,-19-2-6712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0.401"/>
    </inkml:context>
    <inkml:brush xml:id="br0">
      <inkml:brushProperty name="width" value="0.05" units="cm"/>
      <inkml:brushProperty name="height" value="0.05" units="cm"/>
      <inkml:brushProperty name="color" value="#F6630D"/>
    </inkml:brush>
  </inkml:definitions>
  <inkml:trace contextRef="#ctx0" brushRef="#br0">1 0 24575,'0'32'0,"1"-1"0,1 1 0,9 39 0,-8-58 0,1 0 0,0-1 0,1 0 0,0 1 0,1-1 0,1-1 0,-1 1 0,2-1 0,0-1 0,14 17 0,-9-15 0,1 1 0,0-1 0,1-1 0,0-1 0,1 0 0,0-1 0,1 0 0,18 6 0,-10-7 0,1 0 0,0-1 0,0-2 0,1-1 0,27 2 0,-6-6 0,-1-1 0,0-2 0,0-2 0,-1-3 0,1-1 0,44-16 0,-61 15 114,0 0 0,33-19 0,-53 24-285,-1 0 0,1-1 1,-1 0-1,0-1 0,-1 1 1,0-2-1,0 1 0,-1-1 1,14-18-1,-11 6-6655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0.879"/>
    </inkml:context>
    <inkml:brush xml:id="br0">
      <inkml:brushProperty name="width" value="0.05" units="cm"/>
      <inkml:brushProperty name="height" value="0.05" units="cm"/>
      <inkml:brushProperty name="color" value="#F6630D"/>
    </inkml:brush>
  </inkml:definitions>
  <inkml:trace contextRef="#ctx0" brushRef="#br0">0 1 24575,'2'30'0,"1"0"0,2 1 0,0-2 0,2 1 0,1-1 0,2 0 0,1-1 0,14 28 0,-14-34 0,2-1 0,0 0 0,1-1 0,1 0 0,1-1 0,0-1 0,2 0 0,0-1 0,21 14 0,-14-13 0,0-2 0,2-1 0,-1-2 0,2 0 0,0-2 0,0 0 0,33 6 0,5-3-59,0-4 0,0-2 0,0-3-1,124-7 1,-82-7-40,0-6 1,126-33-1,16-28 99,-212 62 0,-2-3 0,1-1 0,-2-1 0,47-34 0,-73 45 79,1 1 0,-1-1 0,12-15 1,-18 20-202,0-1 0,-1 1 0,0-1 0,0 0 1,0 0-1,0 0 0,0 0 0,-1 0 0,0 0 1,0 0-1,0 0 0,1-9 0,-4-11-6210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1.996"/>
    </inkml:context>
    <inkml:brush xml:id="br0">
      <inkml:brushProperty name="width" value="0.05" units="cm"/>
      <inkml:brushProperty name="height" value="0.05" units="cm"/>
      <inkml:brushProperty name="color" value="#F6630D"/>
    </inkml:brush>
  </inkml:definitions>
  <inkml:trace contextRef="#ctx0" brushRef="#br0">79 103 24575,'-13'-18'0,"-4"-6"0,16 23 0,1 0 0,-1 0 0,0 0 0,0 1 0,0-1 0,1 0 0,-1 1 0,0-1 0,0 0 0,0 1 0,0-1 0,0 1 0,-1 0 0,1-1 0,0 1 0,0 0 0,0 0 0,-2-1 0,2 2 0,0-1 0,0 0 0,0 1 0,0-1 0,0 1 0,0-1 0,1 1 0,-1 0 0,0-1 0,0 1 0,1 0 0,-1 0 0,0-1 0,1 1 0,-1 0 0,1 0 0,-1 0 0,1 0 0,-1 0 0,1 0 0,0 0 0,-1 0 0,1 0 0,0 0 0,0 0 0,0 1 0,-4 34 0,3-26 0,0 8 0,-3 21 0,1 67 0,4-93 0,0-1 0,1 0 0,1 0 0,-1 0 0,2 0 0,0 0 0,0-1 0,1 0 0,12 20 0,-15-27 0,1 0 0,0 0 0,0 0 0,0 0 0,1-1 0,-1 0 0,1 1 0,0-1 0,0 0 0,0-1 0,0 1 0,1-1 0,-1 0 0,1 0 0,-1 0 0,1-1 0,0 1 0,0-1 0,0 0 0,-1-1 0,1 1 0,0-1 0,0 0 0,0 0 0,0 0 0,0-1 0,0 0 0,0 0 0,-1 0 0,1 0 0,5-3 0,2-1 0,0-1 0,0 0 0,0 0 0,-1-1 0,0-1 0,-1 0 0,1 0 0,-2-1 0,1 0 0,12-16 0,-6 1 0,-1 0 0,-1-1 0,12-28 0,-26 52 0,0 0 0,1 0 0,-1 0 0,1 0 0,0 0 0,-1 0 0,1 0 0,0 0 0,-1 0 0,1 0 0,0 1 0,0-1 0,0 0 0,0 0 0,1 0 0,-2 1 0,1 0 0,-1 0 0,1 0 0,-1 0 0,1 0 0,-1 0 0,1 0 0,-1 0 0,1 0 0,-1 0 0,1 0 0,-1 0 0,1 0 0,-1 1 0,0-1 0,1 0 0,-1 0 0,1 1 0,-1-1 0,0 0 0,1 0 0,-1 1 0,0-1 0,1 1 0,3 3 0,-1 1 0,-1 0 0,1-1 0,0 1 0,1 6 0,2 1 0,-2-4 0,1 0 0,1 0 0,-1 0 0,1-1 0,1 0 0,-1 0 0,1 0 0,14 9 0,-19-14 0,0-1 0,1 1 0,-1-1 0,0 1 0,1-1 0,0 0 0,-1 0 0,1 0 0,0-1 0,-1 1 0,1 0 0,0-1 0,0 0 0,-1 0 0,1 0 0,0 0 0,0 0 0,-1 0 0,1-1 0,0 1 0,0-1 0,-1 0 0,1 0 0,-1 0 0,1 0 0,0 0 0,-1-1 0,0 1 0,1-1 0,-1 0 0,0 1 0,0-1 0,0 0 0,3-4 0,0-1 0,1-1 0,-1 0 0,-1-1 0,0 1 0,0-1 0,0 0 0,-1 0 0,0 0 0,-1 0 0,0 0 0,-1-1 0,0 1 0,0-17 0,-1 15 0,0-1 0,-1 0 0,0 0 0,-1 1 0,-1-1 0,0 1 0,0-1 0,-1 1 0,0 0 0,-11-17 0,12 22 29,-1 1-1,0 1 1,0-1-1,0 0 0,-1 1 1,1 0-1,-1 0 1,0 0-1,0 1 1,-1 0-1,-6-4 1,10 6-81,-1 0 0,1 0 0,0 1 1,0-1-1,0 1 0,-1-1 1,1 1-1,0 0 0,-1 0 0,1-1 1,0 2-1,-1-1 0,1 0 1,0 0-1,0 1 0,-1-1 0,1 1 1,0 0-1,0 0 0,0 0 1,0 0-1,0 0 0,0 0 0,0 0 1,0 1-1,0-1 0,1 1 1,-1 0-1,0-1 0,1 1 0,-1 0 1,-1 3-1,-5 9-6774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2.351"/>
    </inkml:context>
    <inkml:brush xml:id="br0">
      <inkml:brushProperty name="width" value="0.05" units="cm"/>
      <inkml:brushProperty name="height" value="0.05" units="cm"/>
      <inkml:brushProperty name="color" value="#F6630D"/>
    </inkml:brush>
  </inkml:definitions>
  <inkml:trace contextRef="#ctx0" brushRef="#br0">0 85 24575,'0'-6'0,"1"-1"0,-1 0 0,1 1 0,0-1 0,1 1 0,0-1 0,5-11 0,-7 17 0,1-1 0,-1 1 0,1 0 0,0 0 0,0 0 0,-1-1 0,1 1 0,0 0 0,0 0 0,0 0 0,0 0 0,0 1 0,1-1 0,-1 0 0,0 0 0,0 1 0,0-1 0,1 0 0,-1 1 0,0 0 0,1-1 0,-1 1 0,0 0 0,1-1 0,-1 1 0,1 0 0,-1 0 0,0 0 0,1 0 0,-1 1 0,1-1 0,-1 0 0,0 0 0,1 1 0,-1-1 0,0 1 0,1-1 0,-1 1 0,0 0 0,0-1 0,0 1 0,0 0 0,1 0 0,0 2 0,3 1 0,0 1 0,0-1 0,0 2 0,-1-1 0,0 0 0,0 1 0,0 0 0,-1 0 0,0 0 0,0 0 0,0 0 0,-1 1 0,3 10 0,0 7 0,0 1 0,1 33 0,-3 65 0,-3-45 0,0-77 0,0 0 0,0 0 0,0 0 0,0 0 0,0 0 0,0 1 0,1-1 0,-1 0 0,0 0 0,1 0 0,-1 0 0,0 0 0,1 0 0,-1 0 0,1 0 0,0 0 0,0 1 0,0-2 0,-1 0 0,0 1 0,1-1 0,-1 0 0,1 0 0,-1 0 0,1 0 0,-1-1 0,1 1 0,-1 0 0,1 0 0,-1 0 0,0 0 0,1 0 0,-1 0 0,1-1 0,-1 1 0,1 0 0,-1 0 0,0-1 0,1 1 0,-1 0 0,0-1 0,1 1 0,-1 0 0,0-1 0,1 0 0,24-36 0,-24 34 0,9-13 0,51-82 0,-54 88 0,1 0 0,1 1 0,-1 0 0,1 0 0,1 1 0,0 0 0,12-7 0,-19 13 0,0 0 0,0 0 0,0 1 0,1 0 0,-1-1 0,0 1 0,1 0 0,-1 1 0,1-1 0,-1 0 0,1 1 0,-1 0 0,1 0 0,-1 0 0,1 0 0,-1 1 0,1 0 0,-1-1 0,7 3 0,-5 0 0,0-1 0,-1 1 0,0 0 0,1 0 0,-1 0 0,0 1 0,-1 0 0,1-1 0,-1 1 0,1 0 0,-1 1 0,5 8 0,62 133-293,-57-116-779,5 10-5754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5.943"/>
    </inkml:context>
    <inkml:brush xml:id="br0">
      <inkml:brushProperty name="width" value="0.05" units="cm"/>
      <inkml:brushProperty name="height" value="0.05" units="cm"/>
      <inkml:brushProperty name="color" value="#F6630D"/>
    </inkml:brush>
  </inkml:definitions>
  <inkml:trace contextRef="#ctx0" brushRef="#br0">1 159 24575,'15'1'0,"-1"1"0,1 0 0,16 5 0,25 4 0,401 2-74,-371-14-134,1281-27-4286,-1-25 2105,-153-15 699,-697 32 3812,-397 29-150,-87 5-5402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6.603"/>
    </inkml:context>
    <inkml:brush xml:id="br0">
      <inkml:brushProperty name="width" value="0.05" units="cm"/>
      <inkml:brushProperty name="height" value="0.05" units="cm"/>
      <inkml:brushProperty name="color" value="#F6630D"/>
    </inkml:brush>
  </inkml:definitions>
  <inkml:trace contextRef="#ctx0" brushRef="#br0">182 193 24575,'-14'-1'0,"11"1"0,0 0 0,-1 0 0,1 0 0,-1 0 0,1 0 0,0 1 0,-1 0 0,-4 1 0,7-1 0,-1 0 0,1 0 0,0 0 0,-1 0 0,1 0 0,0 1 0,0-1 0,0 0 0,0 1 0,0-1 0,0 1 0,0-1 0,0 1 0,1 0 0,-1-1 0,1 1 0,-1 0 0,1-1 0,-1 1 0,1 3 0,-4 26 0,2 0 0,2 0 0,2 32 0,0 0 0,0-26 0,-1-23 0,0-1 0,-1 1 0,0-1 0,-1 0 0,-1 1 0,-5 23 0,6-36 0,1 0 0,0 0 0,-1 0 0,1 0 0,-1 0 0,1 0 0,-1 0 0,1 0 0,-1-1 0,1 1 0,-1 0 0,0 0 0,0 0 0,1-1 0,-1 1 0,-2 1 0,3-2 0,-1 0 0,1 0 0,-1 0 0,1 0 0,-1 0 0,1 0 0,-1 0 0,1 0 0,-1 0 0,1 0 0,-1 0 0,1 0 0,-1-1 0,1 1 0,-1 0 0,1 0 0,-1 0 0,1-1 0,0 1 0,-1 0 0,1-1 0,-1 1 0,1 0 0,-1-1 0,-1-1 0,0-1 0,1 1 0,-1-1 0,0 1 0,1-1 0,0 0 0,-1 1 0,1-1 0,0 0 0,0-3 0,-4-34 0,1 0 0,3 1 0,6-81 0,-4 104 0,0 9 0,12-134 0,-10 114 0,3 0 0,0 0 0,11-29 0,-16 53 0,0 1 0,0-1 0,0 1 0,0-1 0,1 1 0,-1-1 0,1 1 0,-1 0 0,1 0 0,0 0 0,0 0 0,0 0 0,0 0 0,0 1 0,0-1 0,0 1 0,1-1 0,-1 1 0,5-2 0,-5 3 0,0 0 0,0-1 0,0 1 0,0 1 0,0-1 0,0 0 0,0 0 0,0 1 0,0-1 0,0 1 0,0 0 0,0-1 0,-1 1 0,1 0 0,0 0 0,0 0 0,-1 0 0,1 1 0,-1-1 0,1 0 0,-1 1 0,1-1 0,-1 1 0,0-1 0,0 1 0,0 0 0,1 1 0,2 2 0,-1 1 0,0-1 0,-1 1 0,1-1 0,-1 1 0,0 0 0,-1 0 0,1 0 0,-1 0 0,0 0 0,-1 0 0,0 0 0,1 0 0,-2 0 0,1 0 0,-1 0 0,0 0 0,0 0 0,-1 0 0,1 0 0,-2-1 0,-1 7 0,-1-3 0,0 1 0,-1-1 0,0 0 0,0-1 0,0 1 0,-1-1 0,-1-1 0,1 1 0,-1-1 0,-1 0 0,-15 9 0,5-5-682,-37 14-1,23-13-6143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6.952"/>
    </inkml:context>
    <inkml:brush xml:id="br0">
      <inkml:brushProperty name="width" value="0.05" units="cm"/>
      <inkml:brushProperty name="height" value="0.05" units="cm"/>
      <inkml:brushProperty name="color" value="#F6630D"/>
    </inkml:brush>
  </inkml:definitions>
  <inkml:trace contextRef="#ctx0" brushRef="#br0">1 5 24575,'-1'51'0,"2"60"0,0-97 0,1 0 0,0 0 0,1 0 0,1 0 0,7 20 0,-10-32 0,-1-1 0,0 0 0,1 1 0,-1-1 0,1 0 0,0 1 0,-1-1 0,1 0 0,0 0 0,0 0 0,0 0 0,0 0 0,0 0 0,0 0 0,0 0 0,0 0 0,0 0 0,0-1 0,0 1 0,1 0 0,-1-1 0,0 1 0,0-1 0,1 1 0,-1-1 0,0 0 0,1 1 0,-1-1 0,1 0 0,-1 0 0,0 0 0,1 0 0,-1 0 0,0 0 0,1 0 0,-1-1 0,1 1 0,-1-1 0,0 1 0,0-1 0,1 1 0,-1-1 0,2-1 0,2-1 0,0-1 0,0 1 0,-1-1 0,0-1 0,1 1 0,-1 0 0,-1-1 0,7-10 0,-1-3 0,0 0 0,-2 0 0,0-1 0,-1 0 0,-1 0 0,-1 0 0,-1-1 0,2-27 0,-5 45-54,0 0-1,0 1 0,0-1 1,0 0-1,0 0 1,0 0-1,0 1 0,0-1 1,-1 0-1,1 0 1,-1 1-1,0-1 0,1 0 1,-1 1-1,0-1 0,0 1 1,0-1-1,0 1 1,0-1-1,0 1 0,0 0 1,-1-1-1,1 1 1,-3-1-1,-6-3-6771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1.095"/>
    </inkml:context>
    <inkml:brush xml:id="br0">
      <inkml:brushProperty name="width" value="0.05" units="cm"/>
      <inkml:brushProperty name="height" value="0.05" units="cm"/>
      <inkml:brushProperty name="color" value="#F6630D"/>
    </inkml:brush>
  </inkml:definitions>
  <inkml:trace contextRef="#ctx0" brushRef="#br0">408 67 24575,'-2'0'0,"0"1"0,1-1 0,-1 1 0,1-1 0,-1 1 0,0 0 0,1 0 0,-1-1 0,1 1 0,0 0 0,-1 1 0,1-1 0,0 0 0,-1 0 0,0 2 0,-20 25 0,19-22 0,-38 54 0,-56 115 0,-15 74 0,76-165 0,-31 68 0,67-151 0,-1 0 0,0 1 0,1-1 0,-1 1 0,1-1 0,-1 1 0,1-1 0,0 1 0,0-1 0,0 1 0,0-1 0,0 1 0,0-1 0,0 1 0,1 2 0,-1-4 0,0 0 0,1 1 0,-1-1 0,1 1 0,-1-1 0,0 1 0,1-1 0,-1 0 0,1 1 0,-1-1 0,1 0 0,-1 0 0,1 1 0,0-1 0,-1 0 0,1 0 0,-1 0 0,1 0 0,-1 1 0,1-1 0,0 0 0,-1 0 0,1 0 0,-1 0 0,1-1 0,0 1 0,8-2 0,-2 0 0,1 0 0,0-1 0,11-6 0,-2 2 0,5 0 0,0 1 0,0 1 0,1 1 0,0 1 0,-1 1 0,30 1 0,140 17 0,-73-4 0,-28-5 0,307 11 0,-390-18 0,59-3 0,-60 2 0,0 0 0,-1 0 0,0-1 0,1 0 0,-1 0 0,0-1 0,11-5 0,-15 6 0,0 1 0,0-1 0,0 0 0,0 0 0,-1 0 0,1 0 0,-1 0 0,1 0 0,-1 0 0,0 0 0,0-1 0,0 1 0,0 0 0,0-1 0,-1 1 0,1-1 0,-1 1 0,1-1 0,-1 1 0,0-1 0,0 1 0,0-1 0,0 0 0,-1 1 0,1-1 0,-1-2 0,-3-9 0,1 0 0,-2 0 0,-8-19 0,5 13 0,-47-142 0,-37-187 0,84 307 0,4 20 0,-1 0 0,-1 0 0,-12-27 0,18 48-42,0 0-1,0 0 0,-1 1 1,1-1-1,-1 0 0,1 0 1,-1 0-1,1 1 0,-1-1 1,1 0-1,-1 0 0,1 1 1,-1-1-1,0 0 0,0 1 1,1-1-1,-1 1 0,0-1 1,0 1-1,0-1 0,1 1 1,-1 0-1,0-1 0,0 1 1,0 0-1,0 0 0,0 0 1,0 0-1,0 0 0,0 0 1,-1 0-1,-6 2-6783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7.305"/>
    </inkml:context>
    <inkml:brush xml:id="br0">
      <inkml:brushProperty name="width" value="0.05" units="cm"/>
      <inkml:brushProperty name="height" value="0.05" units="cm"/>
      <inkml:brushProperty name="color" value="#F6630D"/>
    </inkml:brush>
  </inkml:definitions>
  <inkml:trace contextRef="#ctx0" brushRef="#br0">154 116 24575,'1'0'0,"0"-1"0,0 1 0,0 0 0,-1-1 0,1 1 0,0-1 0,-1 1 0,1-1 0,0 1 0,-1-1 0,1 1 0,-1-1 0,1 0 0,0 1 0,-1-1 0,0 0 0,1 1 0,-1-1 0,1 0 0,-1 0 0,0 1 0,0-1 0,1 0 0,-1 0 0,0 0 0,0 1 0,0-3 0,4-25 0,-4 25 0,0 0 0,0 1 0,1-1 0,-1 1 0,-1-1 0,1 0 0,0 1 0,0-1 0,-1 1 0,0 0 0,1-1 0,-1 1 0,0-1 0,0 1 0,0 0 0,0 0 0,-1 0 0,1 0 0,-1 0 0,1 0 0,-1 0 0,0 0 0,0 0 0,0 1 0,0-1 0,0 1 0,-2-2 0,1 1 0,0 1 0,-1 1 0,1-1 0,0 0 0,0 1 0,-1-1 0,1 1 0,0 0 0,0 0 0,-1 0 0,1 1 0,0-1 0,0 1 0,0 0 0,-1 0 0,1 0 0,0 0 0,0 0 0,0 1 0,-2 1 0,-2 1 0,1 0 0,-1 1 0,1-1 0,0 1 0,1 1 0,-1-1 0,1 1 0,0 0 0,-5 9 0,8-13 0,1 0 0,0 0 0,0 0 0,0 0 0,0 1 0,0-1 0,0 0 0,1 0 0,-1 1 0,1-1 0,0 0 0,-1 1 0,1-1 0,0 1 0,0-1 0,1 0 0,-1 1 0,0-1 0,1 0 0,0 1 0,-1-1 0,1 0 0,0 0 0,0 0 0,0 1 0,0-1 0,1 0 0,-1 0 0,1-1 0,-1 1 0,1 0 0,-1 0 0,5 2 0,4 3 0,0-1 0,1 0 0,-1 0 0,2-1 0,-1-1 0,0 0 0,18 4 0,-15-4 0,0 0 0,-1 1 0,0 0 0,22 12 0,-34-16 0,0-1 0,1 1 0,-1 0 0,0-1 0,0 1 0,0 0 0,0 0 0,0 0 0,0 0 0,0 0 0,0 0 0,-1 0 0,1 0 0,0 1 0,-1-1 0,1 0 0,0 0 0,-1 1 0,0-1 0,1 0 0,-1 1 0,0-1 0,1 0 0,-1 2 0,-1-1 0,1 0 0,-1 0 0,0-1 0,1 1 0,-1 0 0,0-1 0,0 1 0,0-1 0,0 1 0,0-1 0,0 1 0,-1-1 0,1 0 0,0 1 0,-3 0 0,-4 4 0,-1-1 0,0 1 0,0-2 0,0 1 0,-12 3 0,-3-1-455,-1-1 0,-42 4 0,34-7-6371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7.529"/>
    </inkml:context>
    <inkml:brush xml:id="br0">
      <inkml:brushProperty name="width" value="0.05" units="cm"/>
      <inkml:brushProperty name="height" value="0.05" units="cm"/>
      <inkml:brushProperty name="color" value="#F6630D"/>
    </inkml:brush>
  </inkml:definitions>
  <inkml:trace contextRef="#ctx0" brushRef="#br0">20 21 24575,'0'-1'0,"0"0"0,1 0 0,-1 0 0,1 0 0,-1 0 0,0-1 0,1 2 0,0-1 0,-1 0 0,1 0 0,-1 0 0,1 0 0,0 0 0,0 0 0,0 1 0,-1-1 0,1 0 0,2 0 0,-3 1 0,0-1 0,0 1 0,1 0 0,-1 0 0,0-1 0,1 1 0,-1 0 0,0 0 0,1 0 0,-1 0 0,0 0 0,1-1 0,-1 1 0,0 0 0,1 0 0,-1 0 0,0 0 0,1 0 0,-1 0 0,0 0 0,1 0 0,-1 0 0,1 0 0,-1 1 0,0-1 0,1 0 0,-1 0 0,0 0 0,0 0 0,1 0 0,-1 1 0,0-1 0,1 0 0,-1 0 0,0 0 0,0 1 0,1-1 0,-1 0 0,0 1 0,0-1 0,1 0 0,-1 0 0,0 1 0,0-1 0,0 0 0,0 1 0,0-1 0,1 0 0,-1 1 0,0-1 0,0 0 0,0 1 0,0-1 0,0 1 0,0-1 0,0 1 0,-1 10 0,1 1 0,-2-1 0,1 1 0,-2-1 0,-6 22 0,-3 13 0,5-6-170,1 0-1,3 1 0,1 0 1,2 0-1,1-1 0,3 1 1,13 64-1,-11-81-6655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7.648"/>
    </inkml:context>
    <inkml:brush xml:id="br0">
      <inkml:brushProperty name="width" value="0.05" units="cm"/>
      <inkml:brushProperty name="height" value="0.05" units="cm"/>
      <inkml:brushProperty name="color" value="#F6630D"/>
    </inkml:brush>
  </inkml:definitions>
  <inkml:trace contextRef="#ctx0" brushRef="#br0">0 56 24575,'0'-3'0,"0"-4"0,6-1 0,8-1 0,7-1 0,6 0 0,-1 1-8191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8.397"/>
    </inkml:context>
    <inkml:brush xml:id="br0">
      <inkml:brushProperty name="width" value="0.05" units="cm"/>
      <inkml:brushProperty name="height" value="0.05" units="cm"/>
      <inkml:brushProperty name="color" value="#F6630D"/>
    </inkml:brush>
  </inkml:definitions>
  <inkml:trace contextRef="#ctx0" brushRef="#br0">1 1124 24575,'1'-5'0,"0"-1"0,0 1 0,1 0 0,0 0 0,0 0 0,0 0 0,0 1 0,7-10 0,2-7 0,4-16 0,-1 0 0,-3-1 0,0 0 0,4-44 0,11-159 0,-23 199 0,11-184 0,-13 161 0,-11-95 0,8 148-341,0-1 0,-1 1-1,-6-21 1,3 20-6485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9.039"/>
    </inkml:context>
    <inkml:brush xml:id="br0">
      <inkml:brushProperty name="width" value="0.05" units="cm"/>
      <inkml:brushProperty name="height" value="0.05" units="cm"/>
      <inkml:brushProperty name="color" value="#F6630D"/>
    </inkml:brush>
  </inkml:definitions>
  <inkml:trace contextRef="#ctx0" brushRef="#br0">1 230 24575,'36'-7'0,"-1"-1"0,493-19-276,-68 5-150,2003-86-4004,646 89 4232,-2419 6-1029,-233-5 5189,-402 17-3175,32-3 911,-79 1-2953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09.317"/>
    </inkml:context>
    <inkml:brush xml:id="br0">
      <inkml:brushProperty name="width" value="0.05" units="cm"/>
      <inkml:brushProperty name="height" value="0.05" units="cm"/>
      <inkml:brushProperty name="color" value="#F6630D"/>
    </inkml:brush>
  </inkml:definitions>
  <inkml:trace contextRef="#ctx0" brushRef="#br0">60 2 24575,'-19'-1'0,"12"0"0,0 1 0,0 0 0,-13 2 0,20-2 0,0 1 0,0-1 0,0 1 0,0-1 0,0 0 0,0 1 0,0-1 0,0 0 0,0 1 0,1-1 0,-1 1 0,0-1 0,0 0 0,0 1 0,0-1 0,1 0 0,-1 1 0,0-1 0,0 0 0,0 1 0,1-1 0,-1 0 0,0 0 0,1 1 0,-1-1 0,0 0 0,1 0 0,-1 0 0,0 1 0,1-1 0,-1 0 0,1 0 0,14 11 0,23 10 0,41 16 0,-43-21 0,-2 0 0,54 36 0,-80-46 0,1 0 0,-1 1 0,0 0 0,0 1 0,-1 0 0,0 0 0,-1 0 0,0 1 0,0 0 0,0 0 0,-1 1 0,-1 0 0,0-1 0,3 12 0,-5-15 19,-1 0 0,0 0 0,0 0 0,-1 0 0,0 0 0,0 0 0,0 0 0,-1 0 0,1 0 0,-2 0 0,1 0 0,-1 0 0,1-1 0,-2 1 0,1-1 0,0 1 0,-4 5 0,-1-2-233,0 1 1,-1-1 0,1 0-1,-2 0 1,1-1 0,-1 0-1,-16 10 1,-36 21-6613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10.395"/>
    </inkml:context>
    <inkml:brush xml:id="br0">
      <inkml:brushProperty name="width" value="0.05" units="cm"/>
      <inkml:brushProperty name="height" value="0.05" units="cm"/>
      <inkml:brushProperty name="color" value="#F6630D"/>
    </inkml:brush>
  </inkml:definitions>
  <inkml:trace contextRef="#ctx0" brushRef="#br0">589 1479 24575,'0'2'0,"0"-1"0,-1 0 0,1 0 0,-1 0 0,1 1 0,-1-1 0,0 0 0,0 0 0,1 0 0,-1 0 0,0 0 0,0 0 0,0-1 0,0 1 0,0 0 0,0 0 0,0-1 0,0 1 0,0 0 0,0-1 0,-1 1 0,1-1 0,0 1 0,-2-1 0,-31 9 0,25-8 0,1-1 0,-1 0 0,0 0 0,0-1 0,0 0 0,0 0 0,1-1 0,-1-1 0,1 1 0,-1-1 0,1 0 0,-11-7 0,-11-7 0,-50-36 0,71 46 0,-18-12 0,0-2 0,2-1 0,0-2 0,2 0 0,1-1 0,1-1 0,-27-43 0,37 50 0,1 0 0,1 0 0,1-1 0,1 0 0,0-1 0,2 1 0,0-1 0,1-1 0,2 1 0,0 0 0,1 0 0,4-42 0,0 36-6,2 1 0,1 0 0,1 0 0,1 0 0,1 1 0,2 0 0,0 1 0,19-29 0,-9 21-16,2 2 0,0 0-1,2 2 1,1 0-1,38-30 1,-4 13-36,1 2-1,2 3 1,2 3 0,1 3-1,102-37 1,-75 37-9,185-42 0,-224 66 71,-1 2 1,1 3-1,1 2 1,-1 2-1,61 8 1,-85-3-5,0 2 0,-1 1 0,1 1 0,-2 1 0,1 2 0,-1 1 0,-1 1 0,0 2 0,0 0 0,-2 2 0,0 0 0,-1 2 0,-1 1 0,-1 1 0,-1 1 0,0 0 0,24 37 0,-14-14 80,-1 2 1,-3 1 0,37 90-1,-49-99-26,-2 1 0,-1 0 0,-2 1 0,-3 0-1,5 66 1,-11-83-54,-2 0 0,-1 0 0,-1 0 0,-1-1 0,-1 0 0,-1 0 0,-12 30 0,14-40 0,-2 0 0,0-1 0,-1 1 0,0-1 0,0-1 0,-1 1 0,-1-1 0,0-1 0,0 1 0,-1-2 0,-1 1 0,0-1 0,-20 13 0,27-20-72,0 0 1,0 0-1,0-1 0,0 1 0,0-1 0,0 0 0,-1 0 0,1 0 1,0 0-1,-1-1 0,1 0 0,0 0 0,-1 0 0,1 0 0,0-1 1,-1 0-1,1 0 0,-5-1 0,-2-3-6754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10.804"/>
    </inkml:context>
    <inkml:brush xml:id="br0">
      <inkml:brushProperty name="width" value="0.05" units="cm"/>
      <inkml:brushProperty name="height" value="0.05" units="cm"/>
      <inkml:brushProperty name="color" value="#F6630D"/>
    </inkml:brush>
  </inkml:definitions>
  <inkml:trace contextRef="#ctx0" brushRef="#br0">23 17 24575,'-7'-14'0,"7"14"0,0 0 0,0-1 0,-1 1 0,1 0 0,0 0 0,0 0 0,0 0 0,0 0 0,-1-1 0,1 1 0,0 0 0,0 0 0,0 0 0,-1 0 0,1 0 0,0 0 0,0 0 0,0 0 0,-1 0 0,1 0 0,0 0 0,0 0 0,-1 0 0,1 0 0,0 0 0,0 0 0,0 0 0,-1 0 0,1 0 0,0 0 0,0 0 0,0 0 0,-1 0 0,1 0 0,0 0 0,0 0 0,0 1 0,-1-1 0,1 0 0,0 0 0,0 0 0,0 0 0,0 1 0,-1-1 0,1 0 0,0 0 0,0 0 0,0 0 0,0 1 0,0-1 0,0 0 0,0 0 0,0 1 0,0-1 0,0 0 0,0 0 0,0 0 0,-1 1 0,2-1 0,-1 0 0,0 0 0,0 0 0,0 1 0,-3 16 0,1 0 0,1 1 0,1-1 0,0 0 0,1 1 0,1-1 0,6 25 0,-7-40 0,-1 1 0,1 0 0,0 0 0,0 0 0,0-1 0,0 1 0,1 0 0,-1-1 0,1 1 0,-1-1 0,1 0 0,0 1 0,0-1 0,0 0 0,0 0 0,1 0 0,-1-1 0,0 1 0,1 0 0,-1-1 0,1 1 0,-1-1 0,1 0 0,0 0 0,0 0 0,0 0 0,-1-1 0,1 1 0,0-1 0,0 0 0,0 1 0,4-2 0,7-1 0,-1 0 0,1-1 0,-1-1 0,0 0 0,21-10 0,-4 2 0,-4 4 261,-16 5-668,0 0 1,0-1-1,10-5 1,-9 3-6420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12.534"/>
    </inkml:context>
    <inkml:brush xml:id="br0">
      <inkml:brushProperty name="width" value="0.05" units="cm"/>
      <inkml:brushProperty name="height" value="0.05" units="cm"/>
      <inkml:brushProperty name="color" value="#F6630D"/>
    </inkml:brush>
  </inkml:definitions>
  <inkml:trace contextRef="#ctx0" brushRef="#br0">159 485 24575,'2'-2'0,"-1"0"0,1 0 0,-1 1 0,0-1 0,0 0 0,0 0 0,0-1 0,0 1 0,0 0 0,-1 0 0,1 0 0,-1 0 0,0-1 0,1 1 0,-1 0 0,0 0 0,0-1 0,0 1 0,-1 0 0,1 0 0,0-1 0,-1 1 0,-1-3 0,2 4 0,-1 1 0,0 0 0,1 0 0,-1-1 0,0 1 0,1 0 0,-1 0 0,0 0 0,1 0 0,-1-1 0,0 1 0,1 0 0,-1 1 0,0-1 0,0 0 0,1 0 0,-1 0 0,0 0 0,1 0 0,-1 1 0,0-1 0,1 0 0,-1 1 0,0-1 0,1 0 0,-1 1 0,1-1 0,-1 1 0,1-1 0,-1 1 0,1-1 0,-1 1 0,1-1 0,-1 1 0,1-1 0,-1 2 0,-18 23 0,18-24 0,-5 7 0,-19 28 0,-39 74 0,59-100 0,0 1 0,1-1 0,0 1 0,1 0 0,0 0 0,1 0 0,0 0 0,1 1 0,0-1 0,1 0 0,0 1 0,3 20 0,-2-28 0,0 0 0,0 0 0,1 1 0,-1-1 0,1 0 0,0-1 0,0 1 0,1 0 0,-1-1 0,1 1 0,-1-1 0,5 4 0,-6-6 0,0 0 0,1 0 0,-1 0 0,0 0 0,1-1 0,-1 1 0,1 0 0,-1-1 0,1 1 0,0-1 0,-1 1 0,1-1 0,-1 0 0,1 0 0,0 0 0,-1 0 0,1 0 0,0 0 0,-1 0 0,1 0 0,-1-1 0,1 1 0,-1-1 0,1 1 0,0-1 0,-1 1 0,0-1 0,1 0 0,-1 0 0,1 0 0,-1 0 0,0 0 0,0 0 0,2-2 0,8-8 0,0-1 0,-1 0 0,0 0 0,-1-1 0,0 0 0,-1-1 0,10-22 0,0-8 0,15-54 0,-12 25 0,-4-1 0,-3 0 0,-3-2 0,3-124 0,-14 195 0,0 0 0,-1 0 0,0 1 0,1-1 0,-1 0 0,-1 1 0,1-1 0,-1 1 0,0-1 0,-2-4 0,3 8 0,0 0 0,1 0 0,-1 0 0,0 0 0,1 1 0,-1-1 0,0 0 0,0 0 0,0 1 0,0-1 0,0 1 0,1-1 0,-1 1 0,0-1 0,0 1 0,0-1 0,0 1 0,-1 0 0,-1-1 0,2 2 0,-1-1 0,0 0 0,1 0 0,-1 1 0,0-1 0,1 1 0,-1 0 0,0-1 0,1 1 0,-1 0 0,1 0 0,-1 0 0,1 0 0,0 0 0,-1 0 0,-1 3 0,-4 4 0,0 1 0,0 0 0,1 1 0,0-1 0,0 1 0,1 0 0,1 1 0,0-1 0,0 1 0,-4 21 0,2-2 0,2 0 0,-1 58 0,7-37 0,3-1 0,1 1 0,3-1 0,2-1 0,22 60 0,-31-103 0,0 1 0,0-1 0,1 0 0,0 0 0,1 0 0,-1 0 0,1 0 0,6 6 0,-8-10 0,0 0 0,0 0 0,1-1 0,-1 1 0,0-1 0,1 1 0,-1-1 0,1 0 0,0 0 0,-1 0 0,1 0 0,0-1 0,-1 1 0,1-1 0,0 1 0,0-1 0,0 0 0,-1 0 0,1-1 0,0 1 0,0 0 0,4-2 0,4-2 0,0 1 0,-1-1 0,1-1 0,-1 0 0,0-1 0,-1 1 0,0-2 0,1 1 0,7-9 0,-4 3 0,0-1 0,-1 0 0,-1-1 0,19-29 0,-18 14 0,-12 28 0,1 1 0,-1 0 0,0-1 0,0 0 0,0 1 0,1-1 0,-1 1 0,0-1 0,0 1 0,0-1 0,0 1 0,0-1 0,0 1 0,0-1 0,0 0 0,0 1 0,0-1 0,0 1 0,0-1 0,0 1 0,-1-1 0,1 1 0,0-1 0,0 1 0,-1-1 0,1 1 0,0-1 0,-1 1 0,1-1 0,0 1 0,-1-1 0,1 1 0,-1 0 0,1-1 0,0 1 0,-1 0 0,1-1 0,-1 1 0,1 0 0,-1 0 0,1-1 0,-1 1 0,0 0 0,1 0 0,-1 0 0,1 0 0,-1 0 0,1 0 0,-2 0 0,0 0 0,0 1 0,1 0 0,-1-1 0,0 1 0,0 0 0,1 0 0,-1 0 0,0 0 0,1 1 0,-1-1 0,1 0 0,0 1 0,-1-1 0,1 0 0,0 1 0,0 0 0,0-1 0,-2 4 0,-13 33 0,13-27 0,1 0 0,0 0 0,0 1 0,1-1 0,1 1 0,1 22 0,0-31 0,-1 0 0,1 0 0,0 0 0,0-1 0,0 1 0,0 0 0,0 0 0,0-1 0,1 1 0,-1-1 0,1 1 0,0-1 0,3 4 0,-3-4 0,0-1 0,0 0 0,0 0 0,0 0 0,0 0 0,0 0 0,0 0 0,1-1 0,-1 1 0,0-1 0,0 1 0,1-1 0,-1 0 0,0 0 0,1 0 0,-1 0 0,0 0 0,0-1 0,1 1 0,2-1 0,-1-1 0,1 1 0,0-1 0,-1 0 0,1 0 0,-1 0 0,0 0 0,1-1 0,-1 0 0,0 0 0,-1 0 0,1 0 0,0-1 0,-1 1 0,0-1 0,0 0 0,0 0 0,0 0 0,-1 0 0,3-6 0,-3 6 0,-1 0 0,0 0 0,1 0 0,-1 0 0,0 0 0,-1 0 0,1 0 0,-1 0 0,0 0 0,0 0 0,0 0 0,0-1 0,-1 1 0,0 0 0,0 0 0,0 0 0,0 0 0,-1 0 0,1 1 0,-1-1 0,0 0 0,-4-6 0,-37-35 0,42 44-30,1 1 0,0 0-1,0 0 1,0 0 0,-1-1-1,1 1 1,0 0 0,0 0-1,0-1 1,0 1 0,0 0-1,0 0 1,-1-1 0,1 1-1,0 0 1,0-1-1,0 1 1,0 0 0,0 0-1,0-1 1,0 1 0,0 0-1,0-1 1,0 1 0,0 0-1,1 0 1,-1-1 0,0 1-1,0 0 1,0 0 0,0-1-1,0 1 1,0 0 0,1 0-1,-1-1 1,0 1 0,0 0-1,0 0 1,1 0 0,-1-1-1,0 1 1,0 0 0,1 0-1,-1 0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13.774"/>
    </inkml:context>
    <inkml:brush xml:id="br0">
      <inkml:brushProperty name="width" value="0.05" units="cm"/>
      <inkml:brushProperty name="height" value="0.05" units="cm"/>
      <inkml:brushProperty name="color" value="#F6630D"/>
    </inkml:brush>
  </inkml:definitions>
  <inkml:trace contextRef="#ctx0" brushRef="#br0">156 444 24575,'0'0'0,"0"-1"0,0 0 0,0 0 0,0 1 0,0-1 0,0 0 0,0 0 0,-1 1 0,1-1 0,0 0 0,0 0 0,0 1 0,-1-1 0,1 0 0,0 1 0,-1-1 0,1 0 0,-1 1 0,1-1 0,-1 0 0,1 1 0,-1-1 0,1 1 0,-1-1 0,1 1 0,-1-1 0,0 1 0,0-1 0,-1 1 0,1 0 0,-1 0 0,1-1 0,-1 1 0,1 1 0,-1-1 0,1 0 0,-1 0 0,1 0 0,-1 1 0,1-1 0,-1 1 0,-1 0 0,-6 4 0,0 0 0,0 0 0,-10 8 0,10-6 0,1 1 0,-1 0 0,1 0 0,-13 17 0,19-22 0,-1 1 0,1-1 0,0 1 0,0 0 0,0-1 0,0 1 0,1 0 0,-1 0 0,1 0 0,0 0 0,1 1 0,-1-1 0,1 0 0,-1 0 0,1 0 0,1 6 0,-1-8 0,1 0 0,0 0 0,-1 0 0,1 0 0,0 0 0,0 0 0,0 0 0,0 0 0,0-1 0,1 1 0,-1 0 0,0-1 0,1 1 0,-1-1 0,1 0 0,2 2 0,0 0 0,0-1 0,1 0 0,-1 0 0,0 0 0,1-1 0,8 2 0,3 0 0,-1-2 0,1 0 0,20-1 0,-2-2 0,0-2 0,-1-1 0,56-16 0,-69 15 0,-1 0 0,0-2 0,-1 0 0,0-1 0,0-1 0,-1-1 0,24-19 0,-37 26 0,0 0 0,0 0 0,-1 0 0,0 0 0,0-1 0,0 1 0,0-1 0,-1 0 0,1 0 0,-1 0 0,-1 0 0,1 0 0,-1 0 0,1 0 0,-2-1 0,1 1 0,-1-1 0,1 1 0,-1 0 0,-1-1 0,1 1 0,-1 0 0,0-1 0,0 1 0,-4-9 0,5 12 0,-1 1 0,0 0 0,0 0 0,0 0 0,0 0 0,0 0 0,0 0 0,0 0 0,0 0 0,0 1 0,-1-1 0,1 0 0,0 1 0,0-1 0,-1 1 0,1-1 0,0 1 0,-1-1 0,1 1 0,0 0 0,-1 0 0,1 0 0,-1 0 0,1 0 0,0 0 0,-1 0 0,1 0 0,0 1 0,-1-1 0,1 0 0,-1 1 0,1-1 0,0 1 0,-2 0 0,-6 3 0,1 0 0,-1 1 0,-12 8 0,9-5 0,-1 1 0,-18 19 0,27-24 0,-1 1 0,1 0 0,0 0 0,1 1 0,-1-1 0,1 1 0,0-1 0,0 1 0,-2 6 0,5-11 0,0 0 0,-1 1 0,1-1 0,0 0 0,-1 0 0,1 0 0,0 0 0,0 0 0,0 1 0,0-1 0,0 0 0,1 0 0,-1 0 0,0 0 0,0 0 0,1 1 0,-1-1 0,1 0 0,-1 0 0,1 0 0,-1 0 0,1 0 0,0 0 0,-1 0 0,1-1 0,0 1 0,0 0 0,0 0 0,-1 0 0,1-1 0,0 1 0,0 0 0,0-1 0,0 1 0,0-1 0,0 0 0,1 1 0,-1-1 0,0 0 0,0 1 0,0-1 0,0 0 0,0 0 0,1 0 0,-1 0 0,1 0 0,6 0 0,0 0 0,-1 0 0,1-1 0,0 0 0,11-3 0,47-20 0,-37 13 0,-29 10 0,1 1 0,0 0 0,-1 0 0,1 0 0,0-1 0,0 1 0,0 0 0,-1 0 0,1 0 0,0 0 0,0 0 0,0 0 0,-1 0 0,1 1 0,0-1 0,0 0 0,-1 0 0,1 1 0,0-1 0,0 0 0,-1 1 0,1-1 0,0 0 0,0 2 0,13 16 0,0 0 0,-10-15 0,0-1 0,1 1 0,-1-1 0,1 0 0,0 0 0,-1 0 0,1-1 0,0 0 0,0 0 0,0 0 0,0 0 0,0-1 0,0 0 0,0 0 0,0 0 0,0-1 0,7-1 0,0-1 0,0 0 0,1 0 0,-1-2 0,0 1 0,18-11 0,-20 9 0,0 0 0,-1-1 0,1 0 0,-1 0 0,-1-1 0,1 0 0,-1 0 0,-1-1 0,0 0 0,0 0 0,0-1 0,-2 0 0,1 0 0,-1-1 0,0 1 0,-1-1 0,-1 0 0,0 0 0,0-1 0,-1 1 0,0 0 0,0-15 0,1-20 0,-2-48 0,-1 80 0,-1 1 0,-1-1 0,0 1 0,-1 0 0,0 0 0,-1 0 0,-1 0 0,-7-15 0,12 27 0,0 1 0,-1-1 0,1 0 0,0 0 0,-1 1 0,1-1 0,0 0 0,-1 1 0,1-1 0,-1 1 0,1-1 0,-1 0 0,1 1 0,-1-1 0,0 1 0,1 0 0,-1-1 0,0 1 0,1-1 0,-1 1 0,0 0 0,1-1 0,-1 1 0,0 0 0,0 0 0,1 0 0,-1 0 0,0 0 0,-1 0 0,0 0 0,1 1 0,0 0 0,0 0 0,0-1 0,0 1 0,0 0 0,0 0 0,0 0 0,0 0 0,0 1 0,0-1 0,1 0 0,-1 0 0,0 0 0,0 2 0,-3 6 0,1 1 0,0-1 0,-3 17 0,1 2 0,2 1 0,1-1 0,2 1 0,4 40 0,-2-48 0,2 0 0,0-1 0,1 0 0,1 0 0,1 0 0,17 34 0,-20-46-170,1 0-1,0-1 0,0 0 1,1 0-1,0-1 0,0 1 1,8 5-1,12 6-6655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1.983"/>
    </inkml:context>
    <inkml:brush xml:id="br0">
      <inkml:brushProperty name="width" value="0.05" units="cm"/>
      <inkml:brushProperty name="height" value="0.05" units="cm"/>
      <inkml:brushProperty name="color" value="#F6630D"/>
    </inkml:brush>
  </inkml:definitions>
  <inkml:trace contextRef="#ctx0" brushRef="#br0">7 1 24575,'-7'2'0,"10"2"0,13 3 0,52-2 0,87-4 0,-67-3 0,1074 2-1365,-1150 0-5461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15.547"/>
    </inkml:context>
    <inkml:brush xml:id="br0">
      <inkml:brushProperty name="width" value="0.05" units="cm"/>
      <inkml:brushProperty name="height" value="0.05" units="cm"/>
      <inkml:brushProperty name="color" value="#F6630D"/>
    </inkml:brush>
  </inkml:definitions>
  <inkml:trace contextRef="#ctx0" brushRef="#br0">264 112 24575,'0'-13'0,"1"2"0,-1 1 0,-1-1 0,0 0 0,-2-13 0,2 22 0,1 1 0,0-1 0,-1 1 0,1-1 0,0 1 0,-1 0 0,0-1 0,1 1 0,-1 0 0,0-1 0,0 1 0,0 0 0,1 0 0,-1 0 0,-1 0 0,1 0 0,0 0 0,0 0 0,0 0 0,0 0 0,-1 0 0,1 1 0,0-1 0,-1 0 0,1 1 0,-1-1 0,1 1 0,0 0 0,-1-1 0,1 1 0,-1 0 0,1 0 0,-1 0 0,1 0 0,-1 0 0,1 0 0,-1 0 0,-1 1 0,-6 2 0,-1 0 0,1 1 0,0 0 0,1 1 0,-1-1 0,1 2 0,0-1 0,0 1 0,0 0 0,1 1 0,0 0 0,0 0 0,-7 11 0,2-2 0,1-1 0,1 2 0,1 0 0,0 0 0,-12 34 0,16-34 0,0 1 0,1-1 0,1 1 0,0-1 0,1 1 0,1 0 0,1 0 0,1 0 0,0 0 0,5 18 0,-5-28 0,1 0 0,1 1 0,0-1 0,0 0 0,1 0 0,-1-1 0,2 1 0,-1-1 0,1 0 0,0 0 0,1 0 0,-1-1 0,1 0 0,1 0 0,-1 0 0,1-1 0,0 0 0,0 0 0,1-1 0,-1 0 0,1 0 0,13 4 0,-8-4 0,0-1 0,1 0 0,-1-1 0,0-1 0,1 0 0,-1-1 0,1 0 0,-1-1 0,0-1 0,1 0 0,22-7 0,-13 2 0,-1-1 0,0-2 0,0 0 0,-1-1 0,35-25 0,-51 32 0,1 0 0,-1-1 0,0 1 0,0-1 0,0-1 0,-1 1 0,0-1 0,6-8 0,-10 12 0,1 1 0,0-1 0,-1 1 0,1 0 0,-1-1 0,1 1 0,-1-1 0,0 1 0,0-1 0,1 1 0,-1-1 0,0 0 0,0 1 0,-1-1 0,1 1 0,0-1 0,0 1 0,-1-1 0,1 1 0,-1-1 0,1 1 0,-1 0 0,0-1 0,1 1 0,-1 0 0,0-1 0,0 1 0,0 0 0,0 0 0,0 0 0,0 0 0,-1 0 0,1 0 0,0 0 0,0 0 0,-1 0 0,1 1 0,0-1 0,-1 0 0,1 1 0,-1-1 0,1 1 0,-3-1 0,1 0 0,-1 0 0,1 0 0,-1 1 0,1-1 0,-1 1 0,1 0 0,-1 0 0,1 0 0,-1 0 0,1 0 0,-1 1 0,1 0 0,-1 0 0,1 0 0,-1 0 0,1 0 0,0 1 0,0-1 0,0 1 0,0 0 0,0 0 0,0 0 0,0 0 0,0 0 0,1 1 0,-1 0 0,-1 3 0,-1-1 0,1 1 0,0 0 0,0 0 0,0 0 0,1 1 0,0-1 0,1 1 0,-1 0 0,1 0 0,1-1 0,-1 2 0,0 10 0,2-14 0,0 0 0,0 0 0,0 0 0,0 0 0,1 0 0,0 1 0,0-1 0,0 0 0,0-1 0,1 1 0,-1 0 0,1 0 0,0-1 0,0 1 0,0-1 0,1 1 0,3 3 0,-2-4 0,-1 0 0,1 0 0,-1-1 0,1 0 0,0 1 0,0-1 0,0-1 0,0 1 0,1-1 0,-1 1 0,0-1 0,1 0 0,-1-1 0,1 1 0,-1-1 0,6 0 0,-1-1 0,0 0 0,0-1 0,0 0 0,-1 0 0,1-1 0,0 0 0,-1-1 0,0 0 0,0 0 0,0-1 0,0 0 0,-1 0 0,0-1 0,0 1 0,9-11 0,-11 11 0,-1-1 0,1 1 0,-1-1 0,0 0 0,0 0 0,-1-1 0,0 1 0,0-1 0,2-7 0,-4 10 0,0 0 0,0-1 0,-1 1 0,1-1 0,-1 1 0,0-1 0,0 1 0,-1-1 0,1 1 0,-1-1 0,0 1 0,0 0 0,0-1 0,-1 1 0,-2-4 0,3 5 0,-1 0 0,0 1 0,0-1 0,0 1 0,0 0 0,0-1 0,-1 1 0,1 0 0,-1 0 0,1 1 0,-1-1 0,0 0 0,1 1 0,-1 0 0,0 0 0,0 0 0,0 0 0,0 0 0,0 0 0,-1 1 0,1-1 0,0 1 0,0 0 0,0 0 0,0 0 0,0 1 0,0-1 0,-1 1 0,1 0 0,0-1 0,-4 3 0,4-2 0,0 0 0,0 0 0,0 0 0,0 0 0,0 1 0,1-1 0,-1 1 0,0 0 0,1 0 0,0 0 0,-1 0 0,1 0 0,0 0 0,0 1 0,0-1 0,0 1 0,1-1 0,-1 1 0,0 0 0,1 0 0,0 0 0,0-1 0,0 1 0,0 0 0,0 0 0,1 1 0,-1-1 0,1 0 0,0 0 0,0 0 0,1 6 0,-1-7 0,0-1 0,1 1 0,-1 0 0,1 0 0,-1 0 0,1-1 0,0 1 0,0 0 0,0-1 0,0 1 0,0-1 0,0 1 0,0-1 0,1 1 0,-1-1 0,0 0 0,1 0 0,-1 1 0,1-1 0,0 0 0,1 0 0,0 0 0,0 0 0,0 0 0,0 0 0,0-1 0,1 1 0,-1-1 0,0 0 0,0 0 0,0 0 0,1-1 0,3 0 0,4-1 0,0-1 0,-1-1 0,0 0 0,0 0 0,0-1 0,11-7 0,27-22 0,-35 23 0,1 0 0,1 2 0,0 0 0,27-13 0,-41 22 0,0-1 0,0 1 0,1 0 0,-1-1 0,0 1 0,1 0 0,-1 0 0,0 0 0,1 0 0,-1 0 0,0 0 0,1 0 0,-1 0 0,0 1 0,0-1 0,1 0 0,-1 1 0,0-1 0,0 1 0,1 0 0,-1-1 0,0 1 0,0 0 0,0-1 0,0 1 0,0 0 0,0 0 0,0 0 0,0 0 0,0 0 0,-1 0 0,1 0 0,0 1 0,-1-1 0,1 0 0,-1 0 0,1 0 0,0 3 0,2 6 0,-1 0 0,0 0 0,0 1 0,0 11 0,1 3 0,-3-24 0,0 0 0,0 0 0,0 1 0,0-1 0,0 0 0,1 0 0,-1 0 0,0 0 0,1 0 0,-1 1 0,1-1 0,-1 0 0,1 0 0,0 0 0,-1 0 0,1 0 0,0 0 0,0-1 0,0 1 0,0 0 0,0 0 0,0 0 0,0-1 0,0 1 0,1 0 0,0-1 0,-1 0 0,1-1 0,-1 1 0,1-1 0,-1 0 0,1 1 0,-1-1 0,0 0 0,0 0 0,1 1 0,-1-1 0,0 0 0,0-1 0,0 1 0,0 0 0,0 0 0,0 0 0,0 0 0,1-3 0,12-16 0,2-3 0,25-27 0,-37 45 0,1 0 0,1 1 0,-1-1 0,0 1 0,1 0 0,0 0 0,0 0 0,0 1 0,0 0 0,11-3 0,-16 5 0,1 1 0,-1 0 0,1-1 0,-1 1 0,0 0 0,1 0 0,-1 0 0,1 0 0,-1 0 0,1 0 0,-1 1 0,1-1 0,-1 0 0,0 1 0,1-1 0,-1 1 0,0-1 0,1 1 0,-1 0 0,0-1 0,2 3 0,-1-2 0,0 1 0,-1 0 0,1 1 0,-1-1 0,1 0 0,-1 0 0,0 1 0,0-1 0,0 1 0,0-1 0,1 3 0,0 8 0,0 0 0,0 0 0,-1 23 0,-1-31 0,-1 36 0,0-27 0,0 0 0,1 0 0,4 26 0,-4-40 0,0 1 0,0-1 0,0 0 0,0 0 0,0 1 0,0-1 0,0 0 0,0 1 0,0-1 0,0 0 0,0 1 0,1-1 0,-1 0 0,0 0 0,0 1 0,0-1 0,0 0 0,1 0 0,-1 1 0,0-1 0,0 0 0,1 0 0,-1 0 0,0 1 0,0-1 0,1 0 0,-1 0 0,0 0 0,0 0 0,1 0 0,-1 1 0,0-1 0,1 0 0,-1 0 0,0 0 0,1 0 0,-1 0 0,0 0 0,1 0 0,-1 0 0,14-11 0,10-21 0,-23 31 0,10-19 0,-1 0 0,15-41 0,-16 37 0,22-40 0,-31 63 0,1 0 0,-1 0 0,0 0 0,1 0 0,0 0 0,-1 0 0,1 0 0,0 0 0,-1 0 0,1 0 0,0 0 0,0 0 0,0 1 0,0-1 0,0 0 0,0 1 0,0-1 0,0 0 0,0 1 0,0 0 0,0-1 0,0 1 0,0-1 0,1 1 0,-1 0 0,0 0 0,0 0 0,0 0 0,0 0 0,1 0 0,-1 0 0,2 0 0,-1 2 0,0-1 0,0 1 0,0-1 0,0 1 0,0-1 0,0 1 0,0 0 0,-1 0 0,1 0 0,-1 0 0,0 0 0,1 0 0,-1 1 0,2 3 0,0 3 0,-1-5 0,-1-1 0,0 0 0,1 0 0,-1 0 0,1 0 0,0-1 0,3 5 0,-4-7 0,0 1 0,-1 0 0,1-1 0,0 1 0,0-1 0,0 1 0,0-1 0,0 0 0,0 1 0,0-1 0,1 0 0,-1 0 0,0 0 0,0 1 0,0-1 0,0 0 0,0-1 0,0 1 0,0 0 0,0 0 0,0 0 0,0-1 0,0 1 0,0 0 0,0-1 0,0 1 0,2-2 0,20-14 0,-20 14 0,0-1 0,0 1 0,0 0 0,0 0 0,0 0 0,1 0 0,4-1 0,-7 3 0,-1 0 0,1 0 0,0 0 0,-1 0 0,1 0 0,-1 0 0,1 0 0,0 0 0,-1 0 0,1 0 0,-1 1 0,1-1 0,0 0 0,-1 1 0,1-1 0,-1 0 0,1 1 0,-1-1 0,1 0 0,-1 1 0,1-1 0,-1 1 0,0-1 0,1 1 0,-1-1 0,0 1 0,1-1 0,-1 1 0,0 0 0,0-1 0,1 1 0,-1-1 0,0 1 0,0 0 0,0-1 0,0 1 0,0-1 0,0 1 0,0 0 0,2 30 0,-2-27 0,-1-1 0,1 0 0,0 0 0,0 0 0,1 0 0,-1 0 0,1 0 0,-1 0 0,1-1 0,0 1 0,0 0 0,0 0 0,3 3 0,-4-5 0,2 0 0,-1 0 0,0-1 0,0 1 0,0 0 0,0 0 0,0-1 0,1 1 0,-1-1 0,0 1 0,1-1 0,-1 1 0,0-1 0,1 0 0,-1 0 0,0 0 0,1 0 0,-1 0 0,1 0 0,-1 0 0,0 0 0,1 0 0,-1-1 0,0 1 0,1 0 0,-1-1 0,0 1 0,2-2 0,7-2 0,-1 0 0,0-1 0,9-6 0,-11 6 0,-1 1 0,1 0 0,0 1 0,1 0 0,8-3 0,-13 5 0,-1 0 0,1 1 0,0 0 0,0 0 0,-1 0 0,1 0 0,0 0 0,0 0 0,-1 1 0,1-1 0,0 1 0,-1 0 0,1 0 0,-1 0 0,1 0 0,-1 0 0,1 1 0,-1-1 0,3 3 0,4 3 0,0 0 0,1-1 0,0 0 0,0-1 0,18 8 0,-25-13 0,-1 1 0,1 0 0,-1-1 0,1 1 0,-1-1 0,1 0 0,-1 0 0,1 0 0,0 0 0,-1 0 0,1 0 0,-1-1 0,1 1 0,-1-1 0,1 0 0,-1 0 0,0 0 0,1 0 0,-1 0 0,0 0 0,0-1 0,0 1 0,0-1 0,0 1 0,0-1 0,0 0 0,0 0 0,-1 0 0,1 0 0,-1 0 0,3-4 0,0-1 0,-1 0 0,0-1 0,0 1 0,0-1 0,-1 0 0,0 0 0,-1 0 0,1-13 0,-2 21 0,0 0 0,0 0 0,0 0 0,0 0 0,0 0 0,0 0 0,0 0 0,0 0 0,0 0 0,1 0 0,-1 0 0,0-1 0,0 1 0,0 0 0,0 0 0,0 0 0,0 0 0,-1 0 0,1 0 0,0 0 0,0 0 0,0 0 0,0 0 0,0-1 0,0 1 0,0 0 0,0 0 0,0 0 0,0 0 0,0 0 0,0 0 0,0 0 0,0 0 0,0 0 0,0 0 0,0 0 0,0 0 0,0 0 0,-1 0 0,1 0 0,0 0 0,0-1 0,0 1 0,0 0 0,0 0 0,0 0 0,0 0 0,0 0 0,0 0 0,0 0 0,-1 0 0,1 0 0,0 0 0,0 0 0,0 0 0,0 0 0,0 0 0,0 1 0,0-1 0,0 0 0,0 0 0,0 0 0,-1 0 0,-4 7 0,-5 10 0,-4 18-1365,8-19-5461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15.717"/>
    </inkml:context>
    <inkml:brush xml:id="br0">
      <inkml:brushProperty name="width" value="0.05" units="cm"/>
      <inkml:brushProperty name="height" value="0.05" units="cm"/>
      <inkml:brushProperty name="color" value="#F6630D"/>
    </inkml:brush>
  </inkml:definitions>
  <inkml:trace contextRef="#ctx0" brushRef="#br0">120 54 24575,'-6'-3'0,"-5"-4"0,-3-4 0,-5 1 0,-3 1 0,0 2 0,6 3 0,6 2-8191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15.940"/>
    </inkml:context>
    <inkml:brush xml:id="br0">
      <inkml:brushProperty name="width" value="0.05" units="cm"/>
      <inkml:brushProperty name="height" value="0.05" units="cm"/>
      <inkml:brushProperty name="color" value="#F6630D"/>
    </inkml:brush>
  </inkml:definitions>
  <inkml:trace contextRef="#ctx0" brushRef="#br0">1 0 24575,'3'0'0,"1"3"0,2 7 0,1 4 0,-1 6 0,-2 6 0,-1 7 0,-1 4 0,-1 4 0,-1 2 0,0-1 0,-1-2 0,4-5 0,4-4 0,3-6 0,6-6 0,1-7-8191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16.079"/>
    </inkml:context>
    <inkml:brush xml:id="br0">
      <inkml:brushProperty name="width" value="0.05" units="cm"/>
      <inkml:brushProperty name="height" value="0.05" units="cm"/>
      <inkml:brushProperty name="color" value="#F6630D"/>
    </inkml:brush>
  </inkml:definitions>
  <inkml:trace contextRef="#ctx0" brushRef="#br0">139 91 24575,'-6'-3'0,"-7"-4"0,-9-4 0,-5-3 0,-2 1 0,5 0 0,8 2 0,14 2 0,13 4 0,13 2 0,15 2 0,0 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47.693"/>
    </inkml:context>
    <inkml:brush xml:id="br0">
      <inkml:brushProperty name="width" value="0.05" units="cm"/>
      <inkml:brushProperty name="height" value="0.05" units="cm"/>
      <inkml:brushProperty name="color" value="#F6630D"/>
    </inkml:brush>
  </inkml:definitions>
  <inkml:trace contextRef="#ctx0" brushRef="#br0">422 356 24575,'-14'680'0,"-4"-444"-244,-10-1 1,-67 261-1,-67 96 224,93-348 142,41-135 284,25-92-362,1 0 1,0 0 0,1 0 0,2 26-1,-1-41-44,0 0 0,0 0 0,1 0 0,-1 0 0,0-1 0,1 1 0,-1 0 0,1 0 0,0-1 0,0 1 0,0 0 0,0-1 0,0 1 0,0-1 0,0 1 0,0-1 0,1 1 0,-1-1 0,0 0 0,1 0 0,-1 0 0,1 0 0,0 0 0,-1 0 0,1 0 0,0 0 0,-1 0 0,1-1 0,0 1 0,0-1 0,0 1 0,-1-1 0,1 0 0,0 0 0,0 0 0,2 0 0,8-1 0,-1 0 0,1-1 0,-1-1 0,21-6 0,-12 3 0,100-22-131,172-17 1,129 12-393,-330 28 414,1823-135-5046,-138 8 1029,2356-92 3106,-3801 212 2017,511-30 4029,-820 41-4717,40-6 1358,-59 7-1499,1-1 1,-1 0-1,0 0 0,1 0 0,-1 0 0,0 0 0,0-1 1,0 0-1,0 1 0,0-1 0,0-1 0,0 1 0,3-4 1,-5 5-148,0 0 0,-1 0 0,1-1 0,-1 1 1,1 0-1,-1-1 0,0 1 0,1 0 1,-1-1-1,0 1 0,0-1 0,0 1 0,0 0 1,0-1-1,0 1 0,-1-1 0,1 1 1,0 0-1,-1-1 0,1 1 0,-1 0 0,1 0 1,-1-1-1,0 1 0,1 0 0,-3-2 1,-27-33 231,23 28-239,4 4-14,0 0 0,0 0 0,1 0 0,0-1 0,-1 1 0,1-1 0,1 0 0,-1 1 0,1-1 0,0 0 0,0 0 0,0 0 0,0 0 0,1-10 0,0 8 0,-1-1 0,1 1 0,-2-1 0,1 1 0,-4-11 0,3 15 0,0 0 0,0 0 0,0 0 0,-1 0 0,1 0 0,-1 1 0,1-1 0,-1 1 0,0-1 0,0 1 0,-4-2 0,3 1 0,0 0 0,0 0 0,1 0 0,-1 0 0,1-1 0,-6-6 0,-1-8 0,1 0 0,0-1 0,2 0 0,0 0 0,1-1 0,-6-33 0,-7-126 0,18 163 0,-18-672 0,45 0 0,-22 623 0,1-12 0,-6-117 0,0 192 0,1 1 0,0-1 0,-1 1 0,1-1 0,-1 0 0,1 1 0,-1-1 0,0 1 0,0-1 0,0 1 0,0 0 0,0-1 0,0 1 0,0 0 0,0-1 0,0 1 0,0 0 0,-1 0 0,1 0 0,-1 0 0,1 0 0,0 1 0,-1-1 0,0 0 0,1 1 0,-1-1 0,1 1 0,-1-1 0,0 1 0,1 0 0,-3 0 0,-7-1 0,0 0 0,-1 1 0,-19 3 0,7-1 0,-162 3 14,-487 23-169,-703 102-2050,-112 56 1566,355-40-163,-1-34 400,425-63-852,-419 33 5007,1003-71-3421,-28 1 347,-209 43 0,108-7-679,211-44 0,0-1 0,-1-2 0,-84-10 0,90 3 0,-14-2 0,0 1 0,0 3 0,-80 4 0,121 1 0,0 0 0,0 1 0,0 1 0,0 0 0,0 0 0,-19 9 0,22-5-1365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48.507"/>
    </inkml:context>
    <inkml:brush xml:id="br0">
      <inkml:brushProperty name="width" value="0.05" units="cm"/>
      <inkml:brushProperty name="height" value="0.05" units="cm"/>
      <inkml:brushProperty name="color" value="#F6630D"/>
    </inkml:brush>
  </inkml:definitions>
  <inkml:trace contextRef="#ctx0" brushRef="#br0">159 300 24575,'-7'207'0,"2"-162"0,-1 0 0,-22 77 0,28-121 0,0 0 0,-1 1 0,1-1 0,0 0 0,-1 0 0,0 1 0,1-1 0,-1 0 0,0 0 0,1 0 0,-1 1 0,0-1 0,0 0 0,0 0 0,0 0 0,0-1 0,-2 2 0,3-2 0,0 0 0,0 0 0,-1 0 0,1 0 0,0 0 0,0 0 0,-1 0 0,1 0 0,0 0 0,0 0 0,0 0 0,-1 0 0,1 0 0,0-1 0,0 1 0,-1 0 0,1 0 0,0 0 0,0 0 0,0 0 0,0-1 0,-1 1 0,1 0 0,0 0 0,0-1 0,0 1 0,0 0 0,0 0 0,0 0 0,-1-1 0,-2-16 0,1-25 0,2 0 0,6-47 0,20-84 0,-17 124 0,23-74 0,-26 105 0,1 0 0,1 0 0,0 1 0,1 0 0,1 1 0,1 0 0,15-17 0,-22 28 0,1 1 0,0-1 0,1 1 0,-1 0 0,1 1 0,-1-1 0,1 1 0,0 0 0,1 1 0,-1 0 0,0 0 0,1 0 0,-1 0 0,1 1 0,-1 0 0,1 1 0,0-1 0,-1 1 0,1 1 0,0-1 0,-1 1 0,1 0 0,-1 1 0,1-1 0,8 5 0,-9-4 0,-1 0 0,1 0 0,-1 1 0,0 0 0,0 0 0,0 1 0,0-1 0,0 1 0,-1 0 0,1 0 0,-1 1 0,0-1 0,-1 1 0,1 0 0,-1 0 0,0 0 0,0 0 0,-1 1 0,1-1 0,-1 1 0,0 0 0,-1-1 0,1 1 0,-1 0 0,0 0 0,-1 0 0,1 0 0,-2 8 0,0-3 0,-1-1 0,-1 0 0,0 0 0,0 1 0,-1-2 0,-1 1 0,1 0 0,-1-1 0,-1 0 0,0 0 0,0-1 0,-1 1 0,-13 12 0,1-2 0,-2-2 0,0 0 0,0-1 0,-30 16 0,40-26 0,-12 7 0,23-13 0,0 0 0,-1 1 0,1-1 0,0 0 0,0 0 0,0 0 0,0 0 0,0 0 0,0 0 0,0 0 0,0 0 0,0 0 0,-1 0 0,1 1 0,0-1 0,0 0 0,0 0 0,0 0 0,0 0 0,0 0 0,0 0 0,0 0 0,0 1 0,0-1 0,0 0 0,0 0 0,0 0 0,0 0 0,0 0 0,0 0 0,0 1 0,0-1 0,0 0 0,0 0 0,0 0 0,0 0 0,0 0 0,0 0 0,0 0 0,0 1 0,1-1 0,-1 0 0,0 0 0,0 0 0,0 0 0,0 0 0,0 0 0,0 0 0,15 2 0,5-2 0,-1 1 0,0 1 0,1 1 0,-1 0 0,0 1 0,24 10 0,-35-12 0,-1 1 0,0 0 0,0 0 0,-1 1 0,1 0 0,-1 0 0,0 0 0,0 1 0,0 0 0,0 0 0,-1 1 0,0 0 0,0 0 0,-1 0 0,1 0 0,-2 1 0,1-1 0,0 1 0,2 9 0,-5-12 0,0 0 0,0-1 0,0 1 0,-1 0 0,1 1 0,-1-1 0,0 0 0,0 0 0,0 0 0,-1 0 0,0 0 0,0 0 0,0 0 0,0-1 0,-3 7 0,2-5 0,-1 0 0,-1 0 0,1-1 0,-1 1 0,1-1 0,-1 0 0,-1 0 0,1 0 0,-9 6 0,-3-1 0,-1 0 0,0-1 0,0 0 0,0-2 0,-32 8 0,17-6-170,-1-1-1,0-2 0,0-1 1,-1-1-1,1-2 0,0-2 1,-57-7-1,42-2-6655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48.879"/>
    </inkml:context>
    <inkml:brush xml:id="br0">
      <inkml:brushProperty name="width" value="0.05" units="cm"/>
      <inkml:brushProperty name="height" value="0.05" units="cm"/>
      <inkml:brushProperty name="color" value="#F6630D"/>
    </inkml:brush>
  </inkml:definitions>
  <inkml:trace contextRef="#ctx0" brushRef="#br0">25 123 24575,'-22'6'0,"19"-3"0,14-2 0,68-9 0,119-27 0,-122 19 0,-29 8 0,-20 4 0,-1-1 0,1-2 0,34-12 0,-60 18 0,0 1 0,0 0 0,0-1 0,0 1 0,0-1 0,-1 1 0,1-1 0,0 0 0,0 1 0,0-1 0,0 0 0,-1 0 0,1 0 0,0-1 0,0 2 0,-1 0 0,0 0 0,0-1 0,0 1 0,0 0 0,0-1 0,0 1 0,0 0 0,0-1 0,0 1 0,-1 0 0,1-1 0,0 1 0,0 0 0,0 0 0,0-1 0,0 1 0,0 0 0,-1 0 0,1-1 0,0 1 0,0 0 0,0 0 0,-1-1 0,1 1 0,0 0 0,0 0 0,-1 0 0,1-1 0,0 1 0,-3-1 0,0-1 0,0 1 0,0 0 0,-1 0 0,1 0 0,0 0 0,-4 0 0,-2 0 0,-1 0 0,1 1 0,0 0 0,0 1 0,0-1 0,0 2 0,0-1 0,0 2 0,0-1 0,-10 5 0,14-5 0,-1 1 0,0 0 0,1 0 0,-1 1 0,1 0 0,0 0 0,0 0 0,1 0 0,-1 1 0,1 0 0,0 0 0,0 0 0,1 0 0,-1 1 0,-2 7 0,-3 10 0,1 0 0,1 1 0,1-1 0,2 1 0,-4 42 0,6 123 0,2-184 0,1 31-341,1-1 0,1 1-1,16 64 1,-9-69-6485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49.348"/>
    </inkml:context>
    <inkml:brush xml:id="br0">
      <inkml:brushProperty name="width" value="0.05" units="cm"/>
      <inkml:brushProperty name="height" value="0.05" units="cm"/>
      <inkml:brushProperty name="color" value="#F6630D"/>
    </inkml:brush>
  </inkml:definitions>
  <inkml:trace contextRef="#ctx0" brushRef="#br0">1 268 24575,'12'-37'0,"-11"32"0,0 0 0,0 0 0,1 0 0,-1 0 0,4-5 0,0 7 0,-3 10 0,-1 12 0,-15 151 0,-4 132 0,20-296 0,2-16 0,2-21 0,1-65 0,-6-112 0,-1 28 0,0 169 0,1 0 0,0 1 0,0 0 0,1-1 0,0 1 0,1 0 0,1 0 0,6-15 0,-8 20 0,1 1 0,0 0 0,0 0 0,0 0 0,0 1 0,1-1 0,-1 1 0,1 0 0,0 0 0,0 0 0,0 0 0,0 1 0,0-1 0,1 1 0,-1 0 0,1 0 0,0 1 0,-1 0 0,1-1 0,6 1 0,6-1 0,-1 0 0,1 2 0,0 0 0,0 1 0,0 0 0,-1 2 0,31 7 0,-40-8 0,1 1 0,-1 0 0,1 1 0,-1-1 0,0 2 0,0-1 0,-1 0 0,8 7 0,-10-7 0,-1-1 0,0 1 0,0 0 0,0 0 0,0 0 0,0 0 0,-1 1 0,0-1 0,0 1 0,0-1 0,0 1 0,-1 0 0,0 0 0,1 5 0,-2-5 0,0 0 0,0 0 0,-1 0 0,1 0 0,-1 0 0,0-1 0,-1 1 0,1 0 0,-1-1 0,0 1 0,0-1 0,0 1 0,-1-1 0,1 0 0,-1 0 0,0 0 0,0 0 0,-1-1 0,1 1 0,-1-1 0,-7 5 0,-3 3 0,-1-1 0,-1-1 0,1 0 0,-29 10 0,21-10-455,0-2 0,-32 6 0,8-5-6371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1.493"/>
    </inkml:context>
    <inkml:brush xml:id="br0">
      <inkml:brushProperty name="width" value="0.05" units="cm"/>
      <inkml:brushProperty name="height" value="0.05" units="cm"/>
      <inkml:brushProperty name="color" value="#F6630D"/>
    </inkml:brush>
  </inkml:definitions>
  <inkml:trace contextRef="#ctx0" brushRef="#br0">226 1357 24575,'-1'0'0,"0"1"0,1-1 0,-1 0 0,0 1 0,0-1 0,1 1 0,-1-1 0,0 1 0,1-1 0,-1 1 0,0 0 0,1-1 0,-1 1 0,1 0 0,-1-1 0,1 1 0,-1 1 0,-8 7 0,8-9 0,1 0 0,0 0 0,-1 0 0,1 0 0,-1 0 0,1 0 0,-1 0 0,1 0 0,0-1 0,-1 1 0,1 0 0,0 0 0,-1 0 0,1-1 0,-1 1 0,1 0 0,0 0 0,-1-1 0,1 1 0,0 0 0,0-1 0,-1 1 0,1 0 0,0-1 0,0 1 0,0 0 0,-1-1 0,1 1 0,0-1 0,0 1 0,0 0 0,0-1 0,-10-25 0,1 1 0,1-1 0,2 0 0,0-1 0,-1-31 0,0 13 0,-2-16 0,-111-631 0,116 673 0,1 9 0,1-1 0,-2-21 0,4 32 0,0-1 0,0 1 0,1-1 0,-1 1 0,0 0 0,0-1 0,0 1 0,1-1 0,-1 1 0,0-1 0,0 1 0,1 0 0,-1-1 0,0 1 0,1 0 0,-1-1 0,1 1 0,-1 0 0,0-1 0,1 1 0,-1 0 0,1 0 0,-1 0 0,1-1 0,-1 1 0,1 0 0,-1 0 0,1 0 0,-1 0 0,1 0 0,-1 0 0,1 0 0,-1 0 0,1 0 0,0 0 0,25 2 0,-19 0 0,63 1 0,103-7 0,71-20 0,-142 12 0,244-23 0,172-20 0,-509 54 0,17-1 0,-25 2 0,-1 0 0,1 1 0,-1-1 0,1 0 0,0 0 0,-1 1 0,1-1 0,-1 0 0,1 0 0,-1 1 0,1-1 0,-1 1 0,1-1 0,-1 0 0,0 1 0,1-1 0,-1 1 0,0-1 0,1 1 0,-1-1 0,0 1 0,0 0 0,1-1 0,-1 1 0,0-1 0,0 1 0,0-1 0,0 1 0,0 0 0,0-1 0,0 1 0,0 0 0,0-1 0,0 1 0,0-1 0,0 2 0,-2 40 0,2 0 0,2 0 0,12 64 0,-3-17 0,6 95 0,11 92 0,-27-263 0,-1-7 0,1 0 0,-1 1 0,1-1 0,0 0 0,1 0 0,0 0 0,0 0 0,0 0 0,0 0 0,4 6 0,-5-12 0,0 1 0,-1-1 0,1 0 0,0 1 0,0-1 0,-1 0 0,1 1 0,0-1 0,0 0 0,0 0 0,-1 1 0,1-1 0,0 0 0,0 0 0,0 0 0,0 0 0,0 0 0,-1-1 0,1 1 0,0 0 0,0 0 0,0 0 0,-1-1 0,2 1 0,21-12 0,-16 8 0,13-6 0,1 1 0,-1 2 0,1 0 0,33-7 0,92-8 0,-107 17 0,1082-157-1150,40-6-557,1724-153 68,-2029 224 768,-7-42 1909,-517 58 3178,-323 77-4103,-22 4-84,-22 4-58,0 4 29,22-4 0,0-1 0,-22 2 0,24-5-1365,1-1-5461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1.783"/>
    </inkml:context>
    <inkml:brush xml:id="br0">
      <inkml:brushProperty name="width" value="0.05" units="cm"/>
      <inkml:brushProperty name="height" value="0.05" units="cm"/>
      <inkml:brushProperty name="color" value="#F6630D"/>
    </inkml:brush>
  </inkml:definitions>
  <inkml:trace contextRef="#ctx0" brushRef="#br0">20 13 24575,'-2'-13'0,"-2"21"0,-4 24 0,2 304 0,8-203 0,8 108 302,-2-77-1969,-7-134-5159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2.327"/>
    </inkml:context>
    <inkml:brush xml:id="br0">
      <inkml:brushProperty name="width" value="0.05" units="cm"/>
      <inkml:brushProperty name="height" value="0.05" units="cm"/>
      <inkml:brushProperty name="color" value="#F6630D"/>
    </inkml:brush>
  </inkml:definitions>
  <inkml:trace contextRef="#ctx0" brushRef="#br0">43 27 24575,'-25'-16'0,"7"5"0,78 29 0,20 9 0,56 21 0,-111-38 0,-1 2 0,0 0 0,28 21 0,-47-30 0,0 1 0,0 0 0,-1 0 0,1 0 0,-1 1 0,0-1 0,-1 1 0,1 0 0,-1 0 0,4 6 0,-6-8 0,0 0 0,0 0 0,0 0 0,-1 0 0,1 0 0,-1 0 0,1 0 0,-1 0 0,0 1 0,0-1 0,-1 0 0,1 0 0,-1 0 0,1 0 0,-1 0 0,0 0 0,0 0 0,0 0 0,0 0 0,-1-1 0,-2 5 0,-2 2 0,-1 0 0,0-1 0,-1 1 0,0-1 0,0-1 0,-1 0 0,-14 9 0,-73 39 0,53-32 0,3-1-1365,6-4-5461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2.269"/>
    </inkml:context>
    <inkml:brush xml:id="br0">
      <inkml:brushProperty name="width" value="0.05" units="cm"/>
      <inkml:brushProperty name="height" value="0.05" units="cm"/>
      <inkml:brushProperty name="color" value="#F6630D"/>
    </inkml:brush>
  </inkml:definitions>
  <inkml:trace contextRef="#ctx0" brushRef="#br0">57 256 24575,'-10'-11'0,"1"-1"0,0-1 0,1 1 0,-8-16 0,15 27 0,1-1 0,-1 1 0,1 0 0,-1 0 0,1 0 0,0-1 0,-1 1 0,1 0 0,0-1 0,0 1 0,0 0 0,0-1 0,0 1 0,0 0 0,0 0 0,1-1 0,-1 1 0,0 0 0,1 0 0,-1-1 0,1 1 0,-1 0 0,1 0 0,0 0 0,-1 0 0,1 0 0,0 0 0,0 0 0,0 0 0,-1 0 0,1 0 0,0 0 0,1 0 0,-1 0 0,0 1 0,0-1 0,0 1 0,0-1 0,0 1 0,1-1 0,0 0 0,9-2 0,0-1 0,0 1 0,22-2 0,-17 2 0,573-105 0,-580 106 0,-1 0 0,0 0 0,1 1 0,-1 0 0,0 1 0,16 0 0,-23 1 0,1-1 0,-1 0 0,1 1 0,-1-1 0,0 1 0,1-1 0,-1 1 0,1 0 0,-1 0 0,0 0 0,0-1 0,1 1 0,-1 0 0,0 0 0,0 1 0,0-1 0,0 0 0,0 0 0,0 0 0,-1 1 0,1-1 0,0 0 0,0 1 0,-1-1 0,1 1 0,-1-1 0,0 1 0,1-1 0,-1 1 0,0-1 0,0 1 0,0-1 0,0 1 0,0-1 0,0 1 0,0 0 0,-1 2 0,-10 75 0,-3 41 0,13-22 0,16 151 0,34 98 0,-17-143 0,-21-125 0,37 334 0,-47-410-97,-1 0-1,0 1 1,0-1-1,0 1 1,0-1-1,0 0 1,-1 1-1,0-1 1,1 0-1,-1 1 1,0-1-1,-1 0 0,-1 4 1,-5 3-6729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3.110"/>
    </inkml:context>
    <inkml:brush xml:id="br0">
      <inkml:brushProperty name="width" value="0.05" units="cm"/>
      <inkml:brushProperty name="height" value="0.05" units="cm"/>
      <inkml:brushProperty name="color" value="#F6630D"/>
    </inkml:brush>
  </inkml:definitions>
  <inkml:trace contextRef="#ctx0" brushRef="#br0">338 122 24575,'1'-6'0,"-1"0"0,1 0 0,1 0 0,-1 0 0,1 0 0,4-9 0,-3 10 0,-1 0 0,-1 0 0,1 0 0,-1 0 0,0 0 0,0 0 0,1-9 0,-2 13 0,0 0 0,-1 0 0,1 0 0,0 0 0,0 0 0,0 0 0,-1 0 0,1 0 0,0 1 0,-1-1 0,1 0 0,-1 0 0,1 0 0,-1 1 0,0-1 0,1 0 0,-1 1 0,0-1 0,1 0 0,-1 1 0,0-1 0,0 1 0,1-1 0,-1 1 0,0-1 0,0 1 0,0 0 0,0-1 0,0 1 0,1 0 0,-1 0 0,0 0 0,0 0 0,0-1 0,0 1 0,0 1 0,0-1 0,0 0 0,0 0 0,0 0 0,-1 1 0,-6 0 0,0 1 0,0 0 0,-13 6 0,17-6 0,-34 14 0,0 1 0,2 2 0,0 2 0,-38 28 0,69-45 0,-1 1 0,1-1 0,0 1 0,0 0 0,1 0 0,0 0 0,-6 10 0,9-13 0,0 0 0,0 0 0,0-1 0,1 1 0,-1 0 0,1 0 0,-1 0 0,1 0 0,0 0 0,0 0 0,0-1 0,0 1 0,0 0 0,0 0 0,1 0 0,-1 0 0,1 0 0,-1 0 0,1 0 0,0-1 0,-1 1 0,1 0 0,0-1 0,0 1 0,0 0 0,0-1 0,1 1 0,-1-1 0,0 0 0,1 1 0,1 1 0,7 5 0,1 0 0,0-1 0,1 0 0,-1 0 0,15 5 0,68 23 0,-47-18 0,-25-10 0,-12-4 0,0 1 0,-1 0 0,1 0 0,12 8 0,-22-11 0,1-1 0,0 1 0,0-1 0,-1 1 0,1-1 0,0 1 0,-1-1 0,1 1 0,0 0 0,-1-1 0,1 1 0,-1 0 0,1-1 0,-1 1 0,1 0 0,-1 0 0,0 0 0,1-1 0,-1 1 0,0 0 0,0 0 0,1 0 0,-1 0 0,0 0 0,0-1 0,0 1 0,0 0 0,0 0 0,0 0 0,-1 0 0,1 0 0,0 0 0,0-1 0,-1 1 0,1 0 0,0 0 0,-1 0 0,1 0 0,-1-1 0,1 1 0,-1 0 0,1-1 0,-1 1 0,1 0 0,-1-1 0,0 1 0,0-1 0,1 1 0,-1-1 0,-1 1 0,-4 4 0,0-1 0,0-1 0,-1 1 0,-12 4 0,-8 2 114,-1-1 0,-52 9 0,69-16-270,0-1 1,0 0 0,-1 0 0,1-1 0,-1-1 0,1 0 0,0 0-1,-1-1 1,1-1 0,-13-4 0,3-3-6671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3.469"/>
    </inkml:context>
    <inkml:brush xml:id="br0">
      <inkml:brushProperty name="width" value="0.05" units="cm"/>
      <inkml:brushProperty name="height" value="0.05" units="cm"/>
      <inkml:brushProperty name="color" value="#F6630D"/>
    </inkml:brush>
  </inkml:definitions>
  <inkml:trace contextRef="#ctx0" brushRef="#br0">1 7 24575,'19'-3'0,"-18"2"0,0 1 0,-1 0 0,1-1 0,0 1 0,0 0 0,0-1 0,0 1 0,0 0 0,0 0 0,0 0 0,0 0 0,0 0 0,-1 0 0,1 0 0,0 0 0,0 0 0,0 0 0,0 1 0,0-1 0,0 0 0,0 0 0,-1 1 0,1-1 0,0 1 0,0-1 0,0 1 0,-1-1 0,1 1 0,0 0 0,-1-1 0,1 1 0,0 0 0,-1-1 0,1 1 0,-1 0 0,1 0 0,-1 0 0,1-1 0,-1 1 0,0 0 0,1 0 0,-1 0 0,0 0 0,0 0 0,0 0 0,0 0 0,0-1 0,0 3 0,9 40 0,22 65 0,-25-91 0,1-1 0,0 0 0,1 0 0,1 0 0,1-1 0,19 23 0,-26-34 0,1 0 0,0 0 0,0 0 0,0-1 0,1 1 0,-1-1 0,1 0 0,0 0 0,0-1 0,0 0 0,0 0 0,0 0 0,0 0 0,1-1 0,-1 0 0,9 1 0,-9-2 0,-1 0 0,0 0 0,1-1 0,-1 0 0,0 0 0,0 0 0,0 0 0,1-1 0,-1 0 0,-1 0 0,1 0 0,0 0 0,0 0 0,-1-1 0,1 0 0,-1 1 0,0-1 0,0-1 0,0 1 0,0 0 0,3-5 0,5-11 0,-1 0 0,0-1 0,-2 0 0,0 0 0,-1-1 0,-1 0 0,-1 0 0,-1 0 0,3-37 0,-7 54 0,-1 0 0,1-1 0,0 1 0,-1 0 0,0 0 0,0 0 0,0 0 0,-1 0 0,-3-7 0,5 10 0,0 0 0,-1 0 0,1 0 0,-1 0 0,0 0 0,1 1 0,-1-1 0,1 0 0,-1 0 0,0 1 0,0-1 0,1 0 0,-1 1 0,0-1 0,0 1 0,0-1 0,0 1 0,0-1 0,0 1 0,0 0 0,0 0 0,0-1 0,0 1 0,1 0 0,-1 0 0,-1 0 0,1 0 0,0 0 0,0 0 0,0 0 0,1 0 0,-1 0 0,0 1 0,0-1 0,0 0 0,0 1 0,0-1 0,0 1 0,0-1 0,0 1 0,0-1 0,1 1 0,-1-1 0,0 1 0,0 0 0,0 1 0,0-1-85,0 0 0,0 0-1,0 0 1,0 0 0,0 0-1,0 0 1,1 0 0,-1 0-1,0 1 1,1-1 0,-1 0-1,1 1 1,0-1 0,-1 0-1,1 2 1,0 7-6741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3.872"/>
    </inkml:context>
    <inkml:brush xml:id="br0">
      <inkml:brushProperty name="width" value="0.05" units="cm"/>
      <inkml:brushProperty name="height" value="0.05" units="cm"/>
      <inkml:brushProperty name="color" value="#F6630D"/>
    </inkml:brush>
  </inkml:definitions>
  <inkml:trace contextRef="#ctx0" brushRef="#br0">0 111 24575,'4'-5'0,"0"-1"0,-1 0 0,0 0 0,0 0 0,-1 0 0,1 0 0,1-12 0,4-6 0,-8 22 0,10-20 0,-5 18 0,-2 14 0,1 116 0,0-3 0,-2-103 0,2 22 0,1-1 0,13 49 0,-18-90 0,0 1 0,0 0 0,0 0 0,0 0 0,1-1 0,-1 1 0,0 0 0,1 0 0,-1-1 0,0 1 0,1 0 0,-1-1 0,1 1 0,-1 0 0,1-1 0,-1 1 0,1-1 0,0 1 0,-1-1 0,1 1 0,0-1 0,0 1 0,0-1 0,-1 0 0,1 0 0,0 0 0,-1-1 0,1 1 0,-1 0 0,1 0 0,-1-1 0,1 1 0,-1 0 0,1-1 0,-1 1 0,1 0 0,-1-1 0,1 1 0,-1-1 0,1 1 0,-1-1 0,0 1 0,1-1 0,-1 0 0,16-35 0,-7 8 0,3-13 0,21-42 0,-28 72 0,0 1 0,1 0 0,0 0 0,0 0 0,1 1 0,1 0 0,-1 1 0,2-1 0,9-7 0,-16 14 0,1 0 0,-1 0 0,1 1 0,-1-1 0,1 1 0,0-1 0,0 1 0,0 0 0,0 0 0,0 1 0,0-1 0,0 0 0,0 1 0,0 0 0,0 0 0,0 0 0,0 0 0,0 0 0,5 1 0,-4 1 0,0-1 0,0 1 0,-1 0 0,1 0 0,-1 0 0,1 1 0,-1-1 0,0 1 0,0 0 0,0-1 0,0 1 0,-1 1 0,1-1 0,2 6 0,3 3 0,-2 0 0,1 0 0,-2 1 0,1 0 0,5 26 0,-9-34 0,-1 1 0,0-1 0,0 1 0,-1 0 0,1-1 0,-1 1 0,0 0 0,-1-1 0,1 1 0,-1-1 0,0 1 0,-1-1 0,1 1 0,-1-1 0,0 0 0,-1 1 0,-3 5 0,4-9 0,1 1 0,-1-1 0,1-1 0,-1 1 0,0 0 0,0 0 0,0-1 0,0 1 0,0-1 0,-1 1 0,1-1 0,0 0 0,0 0 0,-1 0 0,1 0 0,-1-1 0,1 1 0,-1-1 0,1 1 0,-1-1 0,1 0 0,-1 0 0,0 0 0,1 0 0,-1 0 0,1-1 0,-1 1 0,1-1 0,-5-1 0,3 0 0,-1 0 0,1 0 0,0-1 0,0 0 0,0 1 0,0-1 0,0-1 0,0 1 0,1 0 0,0-1 0,0 0 0,0 0 0,0 0 0,-3-6 0,-7-20-1365,4 2-5461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4.365"/>
    </inkml:context>
    <inkml:brush xml:id="br0">
      <inkml:brushProperty name="width" value="0.05" units="cm"/>
      <inkml:brushProperty name="height" value="0.05" units="cm"/>
      <inkml:brushProperty name="color" value="#F6630D"/>
    </inkml:brush>
  </inkml:definitions>
  <inkml:trace contextRef="#ctx0" brushRef="#br0">0 97 24575,'3'0'0,"0"0"0,0 0 0,0 1 0,0-1 0,0 1 0,0-1 0,0 1 0,0 0 0,0 0 0,0 0 0,0 0 0,-1 1 0,1-1 0,0 1 0,3 3 0,-3-2 0,0 0 0,-1 1 0,1-1 0,-1 1 0,1 0 0,-1 0 0,0 0 0,-1 0 0,1 0 0,1 7 0,11 49 0,-2 0 0,-3 2 0,2 64 0,-10-85 0,0-24 0,-2-35 0,3-201 0,1 172 0,2-1 0,18-72 0,-21 111 0,1 0 0,-1 1 0,2-1 0,-1 1 0,7-10 0,-10 17 0,1 0 0,0 0 0,0 0 0,-1 0 0,1 0 0,0 0 0,0 1 0,0-1 0,0 0 0,0 0 0,0 1 0,0-1 0,0 0 0,0 1 0,0-1 0,1 1 0,-1 0 0,2-1 0,-1 1 0,-1 0 0,1 1 0,-1-1 0,1 1 0,-1-1 0,0 1 0,1-1 0,-1 1 0,0 0 0,0 0 0,1-1 0,-1 1 0,0 0 0,0 0 0,0 0 0,0 0 0,0 1 0,0-1 0,-1 0 0,2 2 0,12 18 0,-2 1 0,0 0 0,9 26 0,21 73 0,-27-78 0,-3 1 0,-1 0 0,6 62 0,-16-102 0,-1-1 0,0 0 0,0 1 0,0-1 0,-1 1 0,1-1 0,-1 0 0,0 0 0,0 1 0,0-1 0,0 0 0,-3 4 0,3-6 0,0 0 0,0 0 0,1 0 0,-1 0 0,0 0 0,0 0 0,-1-1 0,1 1 0,0 0 0,0-1 0,0 1 0,0-1 0,-1 1 0,1-1 0,0 0 0,0 1 0,-1-1 0,1 0 0,0 0 0,-1 0 0,1 0 0,0 0 0,0 0 0,-1 0 0,1-1 0,0 1 0,0 0 0,-1-1 0,1 1 0,0-1 0,0 1 0,0-1 0,0 0 0,-2 0 0,-12-8 0,1 0 0,1 0 0,-1-1 0,1-1 0,1 0 0,0-1 0,-12-15 0,10 9 0,1 0 0,1 0 0,0-2 0,-17-38 0,28 55 0,0 1 0,0-1 0,0 0 0,0 0 0,0 0 0,1 0 0,-1 1 0,1-1 0,0 0 0,0 0 0,0 0 0,0 0 0,1-5 0,0 6 0,0-1 0,0 1 0,1 0 0,-1 0 0,0 0 0,1 0 0,0 0 0,-1 1 0,1-1 0,0 0 0,0 1 0,0-1 0,0 1 0,0 0 0,0-1 0,0 1 0,3-1 0,20-9-1365,1 2-5461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4.527"/>
    </inkml:context>
    <inkml:brush xml:id="br0">
      <inkml:brushProperty name="width" value="0.05" units="cm"/>
      <inkml:brushProperty name="height" value="0.05" units="cm"/>
      <inkml:brushProperty name="color" value="#F6630D"/>
    </inkml:brush>
  </inkml:definitions>
  <inkml:trace contextRef="#ctx0" brushRef="#br0">19 19 24575,'0'-3'0,"3"-1"0,1-3 0,0 3 0,-4 5 0,-2 5 0,0 5 0,0 6 0,-3 6 0,-1 6 0,2 6 0,0 3 0,2 1 0,1 3 0,0 0 0,4-1 0,1-7-8191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4.719"/>
    </inkml:context>
    <inkml:brush xml:id="br0">
      <inkml:brushProperty name="width" value="0.05" units="cm"/>
      <inkml:brushProperty name="height" value="0.05" units="cm"/>
      <inkml:brushProperty name="color" value="#F6630D"/>
    </inkml:brush>
  </inkml:definitions>
  <inkml:trace contextRef="#ctx0" brushRef="#br0">46 15 24575,'0'-3'0,"3"-3"0,1 1 0,0 8 0,-1 6 0,-3 5 0,-6 6 0,-4 2 0,-4 4 0,-1 0 0,0-4-8191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5.009"/>
    </inkml:context>
    <inkml:brush xml:id="br0">
      <inkml:brushProperty name="width" value="0.05" units="cm"/>
      <inkml:brushProperty name="height" value="0.05" units="cm"/>
      <inkml:brushProperty name="color" value="#F6630D"/>
    </inkml:brush>
  </inkml:definitions>
  <inkml:trace contextRef="#ctx0" brushRef="#br0">237 52 24575,'2'-1'0,"0"1"0,0-1 0,0 1 0,0-1 0,1 0 0,-1 0 0,-1 0 0,1 0 0,0 0 0,0 0 0,0 0 0,-1-1 0,1 1 0,0-1 0,-1 1 0,1-1 0,-1 0 0,3-3 0,-4 4 0,0 1 0,1-1 0,-1 0 0,0 1 0,1-1 0,-1 0 0,0 0 0,1 1 0,-1-1 0,0 0 0,0 0 0,0 0 0,0 1 0,0-1 0,0 0 0,0 0 0,0 0 0,0 1 0,-1-1 0,1-1 0,-1 1 0,1 0 0,-1 0 0,0 1 0,0-1 0,1 0 0,-1 1 0,0-1 0,0 1 0,0-1 0,0 1 0,1-1 0,-1 1 0,0 0 0,0-1 0,0 1 0,0 0 0,0 0 0,0 0 0,0-1 0,0 1 0,-2 1 0,-2-1 0,-1 0 0,1 1 0,-1 0 0,1 0 0,-1 1 0,1-1 0,0 1 0,0 0 0,0 1 0,-8 4 0,-48 34 0,52-33 0,-8 4 0,2 1 0,-27 27 0,37-34 0,0 0 0,0 0 0,1 0 0,0 0 0,1 1 0,-1-1 0,1 1 0,0 0 0,1 0 0,0 0 0,-2 8 0,4-12 0,0 0 0,-1 1 0,1-1 0,1 0 0,-1 0 0,0 0 0,1 0 0,0 0 0,0 0 0,0 0 0,0 0 0,0 0 0,0 0 0,1-1 0,-1 1 0,1 0 0,0-1 0,0 1 0,0-1 0,0 0 0,0 0 0,1 0 0,-1 0 0,0 0 0,1 0 0,0 0 0,-1-1 0,1 1 0,3 0 0,6 3 0,0 0 0,1-1 0,0-1 0,-1 0 0,22 2 0,32-1-1365,-3-4-5461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6.224"/>
    </inkml:context>
    <inkml:brush xml:id="br0">
      <inkml:brushProperty name="width" value="0.05" units="cm"/>
      <inkml:brushProperty name="height" value="0.05" units="cm"/>
      <inkml:brushProperty name="color" value="#F6630D"/>
    </inkml:brush>
  </inkml:definitions>
  <inkml:trace contextRef="#ctx0" brushRef="#br0">38 17 24575,'-3'-17'0,"3"17"0,0 0 0,0 0 0,-1 0 0,1 0 0,0 0 0,0 0 0,-1 0 0,1 0 0,0 0 0,0 0 0,-1 0 0,1 0 0,0 0 0,0 1 0,-1-1 0,1 0 0,0 0 0,0 0 0,-1 0 0,1 0 0,0 0 0,0 1 0,0-1 0,0 0 0,-1 0 0,1 0 0,0 1 0,0-1 0,0 0 0,0 0 0,0 0 0,-1 1 0,1-1 0,-13 31 0,8-3 0,1-1 0,1 1 0,1 46 0,13 85 0,-10-145 0,25 244 0,12 141 0,-23 0 0,-17-340 0,0-36 0,1 0 0,1 0 0,7 44 0,1-46 0,-8-21 0,0 1 0,0-1 0,0 1 0,0-1 0,0 0 0,0 1 0,0-1 0,1 0 0,-1 1 0,0-1 0,0 0 0,0 1 0,1-1 0,-1 0 0,0 1 0,0-1 0,1 0 0,-1 0 0,0 1 0,0-1 0,1 0 0,-1 0 0,0 0 0,1 1 0,-1-1 0,1 0 0,-1 0 0,0 0 0,1 0 0,-1 0 0,0 0 0,1 0 0,-1 0 0,1 0 0,-1 0 0,0 0 0,1 0 0,-1 0 0,0 0 0,1 0 0,-1 0 0,1 0 0,-1 0 0,0 0 0,1-1 0,-1 1 0,0 0 0,1 0 0,-1-1 0,1 0 0,-1 0 0,0 0 0,1 1 0,-1-1 0,0 0 0,1 0 0,-1 0 0,0 0 0,0 0 0,0 0 0,0 0 0,0 0 0,0 0 0,0 0 0,-1 0 0,1 0 0,0 0 0,0 0 0,-1 0 0,1 0 0,-1 0 0,1 0 0,-1 0 0,1 0 0,-1 1 0,1-1 0,-1 0 0,0 0 0,1 1 0,-1-1 0,0 0 0,0 1 0,0-1 0,-1 0 0,-28-20 0,30 21 0,0 0 0,0 0 0,0 0 0,-1 0 0,1 0 0,0 0 0,0 0 0,0 0 0,-1 0 0,1 0 0,0 0 0,0 0 0,0 0 0,0 0 0,-1 0 0,1 0 0,0 0 0,0 0 0,0 0 0,0-1 0,-1 1 0,1 0 0,0 0 0,0 0 0,0 0 0,0 0 0,0-1 0,0 1 0,0 0 0,0 0 0,-1 0 0,1 0 0,0-1 0,0 1 0,0 0 0,0 0 0,0 0 0,0-1 0,0 1 0,0 0 0,0 0 0,0 0 0,0-1 0,0 1 0,0 0 0,0 0 0,0 0 0,0 0 0,1-1 0,-1 1 0,0 0 0,0 0 0,15-5 0,37 1 0,-31 2 0,1851-135-3642,-455 39 1241,-934 56 2313,639-40 600,-1106 82 1178,-22 2-570,-26 3 405,-65 3-1755,47-5-6447</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7.052"/>
    </inkml:context>
    <inkml:brush xml:id="br0">
      <inkml:brushProperty name="width" value="0.05" units="cm"/>
      <inkml:brushProperty name="height" value="0.05" units="cm"/>
      <inkml:brushProperty name="color" value="#F6630D"/>
    </inkml:brush>
  </inkml:definitions>
  <inkml:trace contextRef="#ctx0" brushRef="#br0">76 562 24575,'-32'-11'0,"28"10"0,0 0 0,0-1 0,0 1 0,0-1 0,0 0 0,0 0 0,1 0 0,-6-3 0,9 4 0,-1 1 0,1 0 0,0-1 0,0 1 0,-1 0 0,1-1 0,0 1 0,0 0 0,-1-1 0,1 1 0,0-1 0,0 1 0,0 0 0,0-1 0,0 1 0,0-1 0,-1 1 0,1-1 0,0 1 0,0 0 0,0-1 0,0 1 0,1-1 0,-1 1 0,0-1 0,0 1 0,0 0 0,0-1 0,0 1 0,0-1 0,1 1 0,-1 0 0,0-1 0,0 1 0,1 0 0,-1-1 0,0 1 0,0 0 0,1-1 0,-1 1 0,0 0 0,1 0 0,-1-1 0,1 1 0,-1 0 0,0 0 0,1 0 0,-1-1 0,1 1 0,-1 0 0,1 0 0,24-9 0,-25 9 0,93-21 0,173-17 0,-201 31 0,1102-103-3696,6 23-1733,-696 53 4673,239-16 867,885-71 1116,-1558 117-513,271-29 5554,-293 33-5802,-21 0-454,0 0 0,0 0 0,1 0 0,-1 0 0,0 0 0,0 0 0,0 0 0,1 0 0,-1 0 0,0 0 0,0 0 0,0 0 0,0 0 0,1 1 0,-1-1 0,0 0 0,0 0 0,0 0 0,0 0 0,1 0 0,-1 1 0,0-1 0,0 0 0,0 0 1,0 0-1,0 0 0,0 1 0,0-1 0,1 0 0,-1 0 0,0 0 0,0 1 0,0-1 0,0 0 0,0 0 0,0 0 0,0 1 0,-1 1 55,-1 1 0,1-1 0,-1 0 0,1 0 0,-1 0 0,0 0 0,0 0 0,-3 2 0,-2 3-32,-3 4-35,0 1 0,1 1 0,0-1 0,1 2 0,0-1 0,1 1 0,0 0 0,2 0 0,-1 1 0,2 0 0,0 0 0,1 0 0,0 0 0,-1 31 0,4 10 0,2 0 0,17 98 0,-17-138 0,32 199 0,23 168 0,-32 2 0,-24-370 0,-2-1 0,0 1 0,-1-1 0,0 1 0,-5 13 0,6-24 0,0 0 0,0 0 0,-1 0 0,0-1 0,0 1 0,0-1 0,0 1 0,0-1 0,-1 0 0,1 1 0,-1-1 0,0-1 0,0 1 0,0 0 0,0-1 0,-1 1 0,1-1 0,-1 0 0,1 0 0,-1-1 0,0 1 0,-5 1 0,-14 1 0,0-1 0,0-2 0,0 0 0,-34-3 0,7 0 0,-4 2-1365,1-1-5461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3:33.319"/>
    </inkml:context>
    <inkml:brush xml:id="br0">
      <inkml:brushProperty name="width" value="0.05" units="cm"/>
      <inkml:brushProperty name="height" value="0.05" units="cm"/>
      <inkml:brushProperty name="color" value="#F6630D"/>
    </inkml:brush>
  </inkml:definitions>
  <inkml:trace contextRef="#ctx0" brushRef="#br0">38 0 24575,'26'492'0,"-8"-232"0,-6 595 0,-83-28 0,70-818 0,1-5 0,0 1 0,-1-1 0,0 0 0,0 0 0,-2 7 0,3-11 0,0 0 0,0 0 0,0 0 0,0 1 0,0-1 0,0 0 0,0 0 0,0 0 0,0 0 0,-1 0 0,1 0 0,0 0 0,0 1 0,0-1 0,0 0 0,0 0 0,0 0 0,0 0 0,0 0 0,0 0 0,0 0 0,-1 0 0,1 0 0,0 0 0,0 0 0,0 0 0,0 1 0,0-1 0,0 0 0,-1 0 0,1 0 0,0 0 0,0 0 0,0 0 0,0 0 0,0 0 0,0 0 0,-1 0 0,1 0 0,0 0 0,0 0 0,0-1 0,0 1 0,0 0 0,0 0 0,0 0 0,-1 0 0,1 0 0,0 0 0,0 0 0,0 0 0,0 0 0,0 0 0,-5-10 0,-1-12 0,6 21 0,0-1 0,1 0 0,-1 0 0,0 1 0,1-1 0,-1 0 0,1 1 0,0-1 0,-1 1 0,1-1 0,0 1 0,0-1 0,0 1 0,0-1 0,0 1 0,0 0 0,1-1 0,-1 1 0,0 0 0,1 0 0,-1 0 0,1 0 0,-1 0 0,1 1 0,-1-1 0,1 0 0,0 1 0,-1-1 0,1 1 0,2-1 0,8-2 0,0 1 0,0 1 0,18-1 0,-13 2 0,871-35-1903,-485 23 940,1962-55-2507,-1639 60 5553,-720 7-1891,-1 0 0,0 0 1,1-1-1,-1 0 0,0 0 0,0 0 1,6-3-1,-11 4-154,0 0-1,1 0 1,-1 0 0,0 0-1,0 0 1,1-1-1,-1 1 1,0 0 0,0 0-1,1 0 1,-1-1 0,0 1-1,0 0 1,0 0 0,1-1-1,-1 1 1,0 0-1,0 0 1,0-1 0,0 1-1,0 0 1,1-1 0,-1 1-1,0 0 1,0 0 0,0-1-1,0 1 1,0 0-1,0-1 1,0 1 0,0 0-1,0-1 1,0 1 0,-1 0-1,1-1 1,0 1 0,0 0-1,0-1 1,-2-1 57,1 1 1,0-1-1,-1 1 1,0-1-1,1 1 1,-1-1-1,0 1 1,0 0-1,-4-2 1,-82-39-1178,37 20-5735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7.784"/>
    </inkml:context>
    <inkml:brush xml:id="br0">
      <inkml:brushProperty name="width" value="0.05" units="cm"/>
      <inkml:brushProperty name="height" value="0.05" units="cm"/>
      <inkml:brushProperty name="color" value="#F6630D"/>
    </inkml:brush>
  </inkml:definitions>
  <inkml:trace contextRef="#ctx0" brushRef="#br0">315 576 24575,'1'0'0,"1"0"0,-1-1 0,0 1 0,0-1 0,0 1 0,0-1 0,0 0 0,0 0 0,0 1 0,0-1 0,0 0 0,0 0 0,0 0 0,0 0 0,-1 0 0,1 0 0,0 0 0,-1 0 0,1 0 0,0 0 0,-1 0 0,1-2 0,9-27 0,-9 25 0,-1 1 0,1-1 0,0 1 0,-1 0 0,0-1 0,0 1 0,0-1 0,-1 1 0,0-1 0,0 1 0,0-1 0,0 1 0,-2-5 0,1 6 0,1 1 0,-1-1 0,0 1 0,0 0 0,0 0 0,0-1 0,0 1 0,0 0 0,0 0 0,-1 1 0,1-1 0,-1 1 0,1-1 0,-1 1 0,0 0 0,1-1 0,-1 2 0,0-1 0,0 0 0,0 0 0,-3 1 0,-4-1 0,0 0 0,-1 2 0,1-1 0,0 1 0,0 0 0,0 1 0,0 1 0,1-1 0,-1 2 0,1-1 0,-12 6 0,6-1 0,1 0 0,-1 1 0,1 0 0,1 1 0,0 1 0,-12 11 0,20-16 0,0-1 0,1 1 0,0-1 0,0 1 0,0 0 0,1 1 0,-1-1 0,1 1 0,1-1 0,0 1 0,-3 9 0,5-13 0,-1 0 0,1 0 0,0-1 0,0 1 0,0 0 0,0 0 0,1 0 0,-1 0 0,1 0 0,-1-1 0,1 1 0,0 0 0,0 0 0,0-1 0,1 1 0,-1-1 0,1 1 0,-1-1 0,1 1 0,0-1 0,0 0 0,0 0 0,0 0 0,0 0 0,0 0 0,0-1 0,1 1 0,-1-1 0,1 1 0,2 0 0,4 2 0,0-1 0,-1 0 0,1-1 0,0 0 0,0 0 0,0-1 0,1 0 0,-1 0 0,0-1 0,0-1 0,0 1 0,0-1 0,1-1 0,-1 0 0,-1 0 0,1-1 0,0 0 0,14-7 0,-12 4 0,1 0 0,-1-1 0,0-1 0,-1 0 0,0 0 0,0-1 0,-1 0 0,0 0 0,0-1 0,-1 0 0,0-1 0,10-19 0,-10 11 0,-1 0 0,0-1 0,-1 0 0,-1-1 0,-1 1 0,-1-1 0,-1 1 0,-1-1 0,-1-30 0,-4-4 0,-3-1 0,-17-68 0,23 118 0,-1-6 0,-1 1 0,0-1 0,-10-21 0,13 33 0,0 0 0,0 0 0,0-1 0,0 1 0,0 0 0,0 0 0,0 0 0,0 0 0,0-1 0,0 1 0,0 0 0,0 0 0,0 0 0,-1-1 0,1 1 0,0 0 0,0 0 0,0 0 0,0 0 0,0 0 0,-1-1 0,1 1 0,0 0 0,0 0 0,0 0 0,0 0 0,-1 0 0,1 0 0,0 0 0,0 0 0,0 0 0,-1 0 0,1 0 0,0 0 0,0 0 0,0 0 0,-1 0 0,1 0 0,0 0 0,0 0 0,0 0 0,0 0 0,-1 0 0,1 0 0,0 0 0,0 0 0,0 0 0,-1 0 0,1 1 0,-5 12 0,1 19 0,6 19 0,2-1 0,3-1 0,2 1 0,1-1 0,25 66 0,-26-87 171,16 33 0,-20-51-415,1-1 0,-1 1 0,1-1 0,1 0 1,0-1-1,11 12 0,3-3-6582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8.118"/>
    </inkml:context>
    <inkml:brush xml:id="br0">
      <inkml:brushProperty name="width" value="0.05" units="cm"/>
      <inkml:brushProperty name="height" value="0.05" units="cm"/>
      <inkml:brushProperty name="color" value="#F6630D"/>
    </inkml:brush>
  </inkml:definitions>
  <inkml:trace contextRef="#ctx0" brushRef="#br0">1 256 24575,'0'-1'0,"0"0"0,0-1 0,0 1 0,0-1 0,0 1 0,0 0 0,0-1 0,1 1 0,-1-1 0,1 1 0,-1 0 0,1 0 0,-1-1 0,1 1 0,0 0 0,-1 0 0,1 0 0,0-1 0,0 1 0,0 0 0,0 0 0,0 0 0,0 1 0,0-1 0,1 0 0,-1 0 0,3-1 0,0 1 0,1 0 0,0 0 0,1 0 0,-1 1 0,0-1 0,7 2 0,19-3 0,-21 0 0,0 0 0,0-1 0,0 0 0,-1-1 0,1 0 0,-1 0 0,0-1 0,0 0 0,10-9 0,-16 12 0,-1 0 0,0 0 0,0 0 0,0 0 0,0 0 0,0-1 0,0 1 0,-1-1 0,1 1 0,-1-1 0,1 0 0,-1 0 0,0 0 0,0 1 0,-1-1 0,1 0 0,0 0 0,-1 0 0,0 0 0,0 0 0,0 0 0,0 0 0,0 0 0,-1 0 0,1 0 0,-1 0 0,0 0 0,0 0 0,0 0 0,0 0 0,0 1 0,-1-1 0,1 0 0,-1 1 0,-3-5 0,0 1 0,1 0 0,-1 0 0,-1 1 0,1 0 0,-1 0 0,0 0 0,0 1 0,0 0 0,-1 0 0,1 0 0,-15-5 0,18 8 0,0 0 0,1 0 0,-1 0 0,0 1 0,0-1 0,0 1 0,0-1 0,0 1 0,0 0 0,0 1 0,0-1 0,0 0 0,0 1 0,0-1 0,0 1 0,0 0 0,0 0 0,0 0 0,0 1 0,1-1 0,-1 1 0,0-1 0,1 1 0,0 0 0,-1 0 0,1 0 0,0 0 0,0 0 0,0 1 0,0-1 0,-3 5 0,1 2 0,0-1 0,1 1 0,0-1 0,1 1 0,-1 0 0,1 0 0,1 0 0,0 0 0,0 0 0,2 16 0,0-8 0,1 0 0,0 0 0,1 0 0,10 30 0,-9-38-62,-1-1 0,1 1 0,0-1 0,1 1 0,0-1 0,0-1 0,1 1 0,0-1 0,0 0 0,1 0 0,0 0 0,0-1-1,0 0 1,1-1 0,0 0 0,0 0 0,1-1 0,-1 1 0,1-2 0,0 1 0,11 2 0,21 3-6764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58.437"/>
    </inkml:context>
    <inkml:brush xml:id="br0">
      <inkml:brushProperty name="width" value="0.05" units="cm"/>
      <inkml:brushProperty name="height" value="0.05" units="cm"/>
      <inkml:brushProperty name="color" value="#F6630D"/>
    </inkml:brush>
  </inkml:definitions>
  <inkml:trace contextRef="#ctx0" brushRef="#br0">64 242 24575,'-2'-10'0,"0"0"0,0 0 0,-1 0 0,-1 0 0,0 0 0,0 0 0,-1 1 0,0 0 0,-7-9 0,12 17 0,-1 0 0,1 0 0,-1 0 0,0 0 0,1 0 0,-1 0 0,0 0 0,1 1 0,-1-1 0,0 0 0,0 1 0,0-1 0,0 0 0,1 1 0,-1-1 0,0 1 0,0-1 0,-2 0 0,2 2 0,1-1 0,0 1 0,-1 0 0,1-1 0,0 1 0,-1-1 0,1 1 0,0 0 0,0-1 0,-1 1 0,1 0 0,0-1 0,0 1 0,0 0 0,0-1 0,0 1 0,0 0 0,0-1 0,0 1 0,0 0 0,0-1 0,1 1 0,-1 0 0,0-1 0,0 1 0,1 0 0,-1-1 0,0 1 0,1-1 0,0 1 0,9 28 0,2-1 0,1 0 0,19 29 0,57 73 0,-85-124 0,1-1 0,0 1 0,1-1 0,-1 0 0,1 0 0,0-1 0,0 1 0,0-1 0,14 5 0,-18-7 0,1-1 0,0 0 0,-1-1 0,1 1 0,0 0 0,0-1 0,-1 0 0,1 1 0,0-1 0,0 0 0,0-1 0,0 1 0,-1 0 0,1-1 0,0 0 0,0 1 0,-1-1 0,1 0 0,-1 0 0,1-1 0,-1 1 0,1 0 0,-1-1 0,0 0 0,1 1 0,-1-1 0,0 0 0,0 0 0,1-2 0,3-4 0,-1 0 0,0-1 0,-1 1 0,1-1 0,-2 0 0,0 1 0,5-19 0,9-69 0,-15 81 0,-2 11 0,14-116 0,-13 103 0,-1 0 0,-1-1 0,0 1 0,-7-30 0,4 35-1365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00.136"/>
    </inkml:context>
    <inkml:brush xml:id="br0">
      <inkml:brushProperty name="width" value="0.05" units="cm"/>
      <inkml:brushProperty name="height" value="0.05" units="cm"/>
      <inkml:brushProperty name="color" value="#F6630D"/>
    </inkml:brush>
  </inkml:definitions>
  <inkml:trace contextRef="#ctx0" brushRef="#br0">2697 2435 24575,'-1'-1'0,"0"1"0,-1 0 0,1-1 0,0 1 0,0-1 0,0 1 0,0-1 0,0 0 0,0 1 0,0-1 0,1 0 0,-1 0 0,0 0 0,0 0 0,0 0 0,1 1 0,-1-1 0,1-1 0,-1 1 0,0-1 0,-12-27 0,11 24 0,-10-29 0,2 0 0,1-1 0,-9-67 0,4-111 0,12 170 0,-4-101 0,-39-605 0,24 555 0,-86-350 0,64 406 0,33 113 0,0 1 0,-2 0 0,-19-30 0,29 52 0,0-1 0,0 1 0,0 0 0,0 0 0,0 1 0,0-1 0,0 0 0,0 1 0,-1-1 0,1 1 0,-1 0 0,1 0 0,-1 0 0,0 0 0,1 0 0,-1 1 0,0-1 0,1 1 0,-1 0 0,0-1 0,-3 2 0,-7-1 0,-1 2 0,1 0 0,-17 4 0,-5 2 0,-508 53 0,287-35 0,-928 59 0,1169-85 35,-59 0 261,66 0-538,-1-1-1,1-1 1,0 1 0,0-1 0,0-1-1,-12-4 1,9 1-6584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5:00.670"/>
    </inkml:context>
    <inkml:brush xml:id="br0">
      <inkml:brushProperty name="width" value="0.05" units="cm"/>
      <inkml:brushProperty name="height" value="0.05" units="cm"/>
      <inkml:brushProperty name="color" value="#F6630D"/>
    </inkml:brush>
  </inkml:definitions>
  <inkml:trace contextRef="#ctx0" brushRef="#br0">221 125 24575,'1'-4'0,"0"1"0,0 0 0,0 0 0,0 0 0,1 0 0,0 0 0,-1 0 0,1 1 0,0-1 0,0 1 0,1-1 0,3-2 0,3-5 0,-5 4 0,32-35 0,-33 38 0,0 0 0,0 0 0,1 0 0,-1 1 0,1 0 0,0-1 0,0 1 0,0 1 0,0-1 0,4-1 0,-8 3 0,1 0 0,-1 0 0,1-1 0,-1 1 0,1 0 0,-1 0 0,1 0 0,-1 0 0,0 0 0,1 0 0,-1 0 0,1 0 0,-1 0 0,1 1 0,-1-1 0,1 0 0,-1 0 0,0 0 0,1 0 0,-1 1 0,1-1 0,-1 0 0,0 0 0,1 1 0,-1-1 0,0 0 0,1 1 0,-1-1 0,0 0 0,1 1 0,-1-1 0,0 0 0,0 1 0,1-1 0,-1 1 0,0-1 0,0 1 0,0-1 0,0 0 0,0 1 0,0-1 0,1 1 0,-1-1 0,0 1 0,0-1 0,0 1 0,0-1 0,-1 0 0,1 1 0,0-1 0,0 1 0,0-1 0,0 1 0,0-1 0,-1 1 0,1-1 0,-11 29 0,-2-10 0,-1 0 0,-1-1 0,0-1 0,-1-1 0,-36 30 0,4-10 0,-57 32 0,89-59 0,10-7 0,1 1 0,0 0 0,0 0 0,1 1 0,-1-1 0,-4 5 0,8-7 0,0 0 0,0 0 0,1 0 0,-1 0 0,1 0 0,-1 0 0,1 0 0,-1 0 0,1 0 0,0 0 0,-1 1 0,1-1 0,0 0 0,0 0 0,0 0 0,0 0 0,0 0 0,0 1 0,0-1 0,0 0 0,1 0 0,-1 0 0,0 0 0,1 0 0,-1 0 0,1 1 0,-1-1 0,1 0 0,-1 0 0,1 0 0,0-1 0,-1 1 0,1 0 0,0 0 0,0 0 0,1 0 0,12 14 0,0-1 0,2-1 0,0-1 0,27 18 0,75 32 0,8 5 0,-118-61 0,1 1 0,-1 0 0,-1 0 0,1 1 0,-1-1 0,7 12 0,9 9 0,-14-20-1365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23.915"/>
    </inkml:context>
    <inkml:brush xml:id="br0">
      <inkml:brushProperty name="width" value="0.05" units="cm"/>
      <inkml:brushProperty name="height" value="0.05" units="cm"/>
      <inkml:brushProperty name="color" value="#F6630D"/>
    </inkml:brush>
  </inkml:definitions>
  <inkml:trace contextRef="#ctx0" brushRef="#br0">6979 63 24575,'6'-6'0,"-2"3"0,0-1 0,0 1 0,0-1 0,-1 0 0,1 0 0,4-8 0,-8 12 0,-1-1 0,1 0 0,0 1 0,-1-1 0,1 1 0,0-1 0,-1 1 0,1-1 0,-1 1 0,1-1 0,-1 1 0,1-1 0,-1 1 0,1 0 0,-1-1 0,1 1 0,-1 0 0,0-1 0,1 1 0,-1 0 0,0 0 0,1-1 0,-1 1 0,0 0 0,1 0 0,-1 0 0,0 0 0,0 0 0,-26-2 0,23 2 0,-375-3 21,212 5-233,-878-10-2523,-523 6-17,-190 62 1992,3 35 0,1461-81 4401,291-14-3244,8 2 121,18 2 665,35 3 276,-19-6-2824,-3 1-5461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24.881"/>
    </inkml:context>
    <inkml:brush xml:id="br0">
      <inkml:brushProperty name="width" value="0.05" units="cm"/>
      <inkml:brushProperty name="height" value="0.05" units="cm"/>
      <inkml:brushProperty name="color" value="#F6630D"/>
    </inkml:brush>
  </inkml:definitions>
  <inkml:trace contextRef="#ctx0" brushRef="#br0">854 0 24575,'-34'728'0,"20"-514"0,-59 539-284,-31-2 1,-49 339-275,8-61 47,-24-16 260,60-384 128,86-482 1128,-7 282 0,30-428-1005,0 8 0,0 0 0,1-1 0,0 0 0,0 1 0,3 11 0,-3-19 0,-1 1 0,1-1 0,0 1 0,-1-1 0,1 1 0,0-1 0,0 1 0,0-1 0,0 0 0,0 0 0,0 1 0,1-1 0,-1 0 0,0 0 0,0 0 0,1 0 0,-1 0 0,1 0 0,-1-1 0,1 1 0,-1 0 0,1-1 0,-1 1 0,1-1 0,0 0 0,-1 0 0,1 1 0,0-1 0,-1 0 0,1 0 0,0 0 0,-1-1 0,1 1 0,2-1 0,158-37 0,197-4-276,2 25-309,-198 11 321,820-16-2459,1 22-94,-490 2 701,807 7 1649,301 0-661,-948-20 1351,-7-36 1434,-637 46-1475,158-23 2419,-145 20-2058,1-2 1,-1-1-1,0-1 1,39-19 0,-58 25-506,0 0 0,-1 0 0,1-1 0,0 1 0,0-1 0,-1 0 1,0 0-1,0 0 0,1 0 0,-2-1 0,1 0 0,0 1 0,-1-1 0,3-5 1,1-15-5807</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26.489"/>
    </inkml:context>
    <inkml:brush xml:id="br0">
      <inkml:brushProperty name="width" value="0.05" units="cm"/>
      <inkml:brushProperty name="height" value="0.05" units="cm"/>
      <inkml:brushProperty name="color" value="#F6630D"/>
    </inkml:brush>
  </inkml:definitions>
  <inkml:trace contextRef="#ctx0" brushRef="#br0">0 1 24575,'520'26'0,"-365"-15"0,-8 0 0,424 11 0,-577-21 0,1 0 0,-1 0 0,0 0 0,1 1 0,-1 0 0,1 0 0,0 0 0,0 1 0,0 0 0,0 0 0,0 0 0,1 1 0,-1-1 0,1 1 0,0 0 0,0 0 0,0 1 0,1-1 0,-1 1 0,1 0 0,0 0 0,0 0 0,1 0 0,0 0 0,0 1 0,0-1 0,-2 11 0,-8 52 0,4 1 0,-1 115 0,6-96 0,-6 1099-900,17-738 900,0 322 0,-46-1 0,-23-244 20,-9 104-334,52-410 425,-58 519 972,67-651-1083,4 155 0,5-210 0,0-19 0,-2-1 0,0 1 0,-1-1 0,0 0 0,-1 0 0,-8 19 0,5-13 0,-9 34 0,-6 114 0,22-166 0,0 1 0,0-1 0,-1 1 0,1-1 0,0 1 0,-1-1 0,0 1 0,1-1 0,-1 1 0,0-1 0,1 0 0,-1 0 0,0 1 0,0-1 0,0 0 0,0 0 0,0 0 0,-1 0 0,1 0 0,0 0 0,0 0 0,-1 0 0,1 0 0,0-1 0,-1 1 0,1-1 0,-3 1 0,-3 1 0,-1-1 0,1 0 0,0 0 0,-14-2 0,6 1 0,-492 11-1365,366-4-5461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1.045"/>
    </inkml:context>
    <inkml:brush xml:id="br0">
      <inkml:brushProperty name="width" value="0.05" units="cm"/>
      <inkml:brushProperty name="height" value="0.05" units="cm"/>
      <inkml:brushProperty name="color" value="#F6630D"/>
    </inkml:brush>
  </inkml:definitions>
  <inkml:trace contextRef="#ctx0" brushRef="#br0">520 137 24575,'1'-4'0,"-1"0"0,1 0 0,0 0 0,1 0 0,-1 0 0,0 1 0,1-1 0,0 0 0,0 1 0,0-1 0,0 1 0,1 0 0,-1 0 0,1 0 0,6-6 0,-5 6 0,-1-1 0,1 0 0,-1 0 0,0-1 0,0 1 0,0 0 0,-1-1 0,3-6 0,-4 10 0,-1 0 0,0 1 0,0-1 0,1 0 0,-1 0 0,0 0 0,0 1 0,0-1 0,0 0 0,0 0 0,0 0 0,0 1 0,0-1 0,0 0 0,-1 0 0,1 0 0,0 1 0,0-1 0,-1 0 0,1 0 0,0 1 0,-1-1 0,1 0 0,-1 0 0,1 1 0,-2-2 0,1 1 0,-1 0 0,1 0 0,-1 1 0,0-1 0,1 0 0,-1 1 0,0-1 0,1 1 0,-1-1 0,0 1 0,-3 0 0,-5 0 0,1 0 0,0 1 0,-17 3 0,-3 3 0,-1 2 0,1 1 0,0 1 0,1 1 0,1 2 0,0 0 0,1 2 0,-35 27 0,40-26 0,2 0 0,0 0 0,1 2 0,0 0 0,2 2 0,1-1 0,0 2 0,1 0 0,2 1 0,-14 31 0,21-40 0,1-1 0,0 1 0,1 0 0,0 0 0,1 0 0,0 0 0,2 1 0,0-1 0,0 0 0,1 1 0,4 19 0,-2-24 0,-1-1 0,2 0 0,-1 0 0,1-1 0,0 1 0,1-1 0,0 0 0,0 0 0,1 0 0,0-1 0,0 0 0,1 0 0,0 0 0,0-1 0,1 0 0,-1 0 0,1-1 0,9 5 0,5 0 0,-1-1 0,2-1 0,-1-1 0,1-1 0,0-1 0,0 0 0,1-2 0,24 0 0,0-2 0,1-3 0,91-14 0,-123 14 0,-1-1 0,1-1 0,-1 0 0,1-1 0,-2-1 0,1-1 0,26-15 0,-41 22 13,1-1 1,-1 0-1,0 1 0,0-1 0,0 0 0,0 0 0,0 0 0,0 0 0,0 0 1,0 0-1,0 0 0,0 0 0,-1 0 0,1 0 0,-1-1 0,1 1 0,0 0 1,-1-1-1,0 1 0,1 0 0,-1-1 0,0 1 0,0 0 0,0-1 0,0-1 1,0 1-109,-1 0 0,0 1 0,0-1 0,0 0 1,0 1-1,0-1 0,0 1 0,0-1 0,-1 1 0,1 0 1,0-1-1,-1 1 0,1 0 0,-1 0 0,0 0 1,1 0-1,-3-1 0,-11-5-6731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06:04:31.352"/>
    </inkml:context>
    <inkml:brush xml:id="br0">
      <inkml:brushProperty name="width" value="0.05" units="cm"/>
      <inkml:brushProperty name="height" value="0.05" units="cm"/>
      <inkml:brushProperty name="color" value="#F6630D"/>
    </inkml:brush>
  </inkml:definitions>
  <inkml:trace contextRef="#ctx0" brushRef="#br0">16 130 24575,'-2'-31'0,"-9"-50"0,8 63 0,35 335 0,-23-150 323,1 55-2011,-10-204-5138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9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9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396.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9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oyuztechnologies/BTP_Architect_CLD200/tree/master/Day%2015/s4hanaextensions" TargetMode="External"/><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8.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99.png"/><Relationship Id="rId4" Type="http://schemas.openxmlformats.org/officeDocument/2006/relationships/hyperlink" Target="http://www.dribbble.co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405.jpeg"/><Relationship Id="rId3" Type="http://schemas.openxmlformats.org/officeDocument/2006/relationships/image" Target="../media/image400.jpeg"/><Relationship Id="rId7" Type="http://schemas.openxmlformats.org/officeDocument/2006/relationships/image" Target="../media/image404.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03.tiff"/><Relationship Id="rId5" Type="http://schemas.openxmlformats.org/officeDocument/2006/relationships/image" Target="../media/image402.tiff"/><Relationship Id="rId4" Type="http://schemas.openxmlformats.org/officeDocument/2006/relationships/image" Target="../media/image401.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7" Type="http://schemas.openxmlformats.org/officeDocument/2006/relationships/image" Target="../media/image62.png"/><Relationship Id="rId299" Type="http://schemas.openxmlformats.org/officeDocument/2006/relationships/image" Target="../media/image153.png"/><Relationship Id="rId21" Type="http://schemas.openxmlformats.org/officeDocument/2006/relationships/image" Target="../media/image14.png"/><Relationship Id="rId63" Type="http://schemas.openxmlformats.org/officeDocument/2006/relationships/image" Target="../media/image35.png"/><Relationship Id="rId159" Type="http://schemas.openxmlformats.org/officeDocument/2006/relationships/image" Target="../media/image83.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433" Type="http://schemas.openxmlformats.org/officeDocument/2006/relationships/image" Target="../media/image220.png"/><Relationship Id="rId268" Type="http://schemas.openxmlformats.org/officeDocument/2006/relationships/customXml" Target="../ink/ink134.xml"/><Relationship Id="rId475" Type="http://schemas.openxmlformats.org/officeDocument/2006/relationships/image" Target="../media/image241.png"/><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1.png"/><Relationship Id="rId377" Type="http://schemas.openxmlformats.org/officeDocument/2006/relationships/image" Target="../media/image192.png"/><Relationship Id="rId5" Type="http://schemas.openxmlformats.org/officeDocument/2006/relationships/image" Target="../media/image6.png"/><Relationship Id="rId181" Type="http://schemas.openxmlformats.org/officeDocument/2006/relationships/image" Target="../media/image94.png"/><Relationship Id="rId237" Type="http://schemas.openxmlformats.org/officeDocument/2006/relationships/image" Target="../media/image122.png"/><Relationship Id="rId402" Type="http://schemas.openxmlformats.org/officeDocument/2006/relationships/customXml" Target="../ink/ink201.xml"/><Relationship Id="rId279" Type="http://schemas.openxmlformats.org/officeDocument/2006/relationships/image" Target="../media/image143.png"/><Relationship Id="rId444" Type="http://schemas.openxmlformats.org/officeDocument/2006/relationships/customXml" Target="../ink/ink222.xml"/><Relationship Id="rId486" Type="http://schemas.openxmlformats.org/officeDocument/2006/relationships/customXml" Target="../ink/ink243.xml"/><Relationship Id="rId43" Type="http://schemas.openxmlformats.org/officeDocument/2006/relationships/image" Target="../media/image25.png"/><Relationship Id="rId139" Type="http://schemas.openxmlformats.org/officeDocument/2006/relationships/image" Target="../media/image73.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customXml" Target="../ink/ink194.xml"/><Relationship Id="rId85" Type="http://schemas.openxmlformats.org/officeDocument/2006/relationships/image" Target="../media/image46.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10.png"/><Relationship Id="rId248" Type="http://schemas.openxmlformats.org/officeDocument/2006/relationships/customXml" Target="../ink/ink124.xml"/><Relationship Id="rId455" Type="http://schemas.openxmlformats.org/officeDocument/2006/relationships/image" Target="../media/image231.png"/><Relationship Id="rId497" Type="http://schemas.openxmlformats.org/officeDocument/2006/relationships/image" Target="../media/image252.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1.png"/><Relationship Id="rId357" Type="http://schemas.openxmlformats.org/officeDocument/2006/relationships/image" Target="../media/image182.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4.png"/><Relationship Id="rId217" Type="http://schemas.openxmlformats.org/officeDocument/2006/relationships/image" Target="../media/image112.png"/><Relationship Id="rId399" Type="http://schemas.openxmlformats.org/officeDocument/2006/relationships/image" Target="../media/image203.png"/><Relationship Id="rId259" Type="http://schemas.openxmlformats.org/officeDocument/2006/relationships/image" Target="../media/image133.png"/><Relationship Id="rId424" Type="http://schemas.openxmlformats.org/officeDocument/2006/relationships/customXml" Target="../ink/ink212.xml"/><Relationship Id="rId466" Type="http://schemas.openxmlformats.org/officeDocument/2006/relationships/customXml" Target="../ink/ink233.xml"/><Relationship Id="rId23" Type="http://schemas.openxmlformats.org/officeDocument/2006/relationships/image" Target="../media/image15.png"/><Relationship Id="rId119" Type="http://schemas.openxmlformats.org/officeDocument/2006/relationships/image" Target="../media/image63.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6.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435" Type="http://schemas.openxmlformats.org/officeDocument/2006/relationships/image" Target="../media/image221.png"/><Relationship Id="rId477" Type="http://schemas.openxmlformats.org/officeDocument/2006/relationships/image" Target="../media/image242.png"/><Relationship Id="rId281" Type="http://schemas.openxmlformats.org/officeDocument/2006/relationships/image" Target="../media/image144.png"/><Relationship Id="rId337" Type="http://schemas.openxmlformats.org/officeDocument/2006/relationships/image" Target="../media/image172.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4.png"/><Relationship Id="rId379" Type="http://schemas.openxmlformats.org/officeDocument/2006/relationships/image" Target="../media/image193.png"/><Relationship Id="rId7" Type="http://schemas.openxmlformats.org/officeDocument/2006/relationships/image" Target="../media/image7.png"/><Relationship Id="rId183" Type="http://schemas.openxmlformats.org/officeDocument/2006/relationships/image" Target="../media/image95.png"/><Relationship Id="rId239" Type="http://schemas.openxmlformats.org/officeDocument/2006/relationships/image" Target="../media/image123.png"/><Relationship Id="rId390" Type="http://schemas.openxmlformats.org/officeDocument/2006/relationships/customXml" Target="../ink/ink195.xml"/><Relationship Id="rId404" Type="http://schemas.openxmlformats.org/officeDocument/2006/relationships/customXml" Target="../ink/ink202.xml"/><Relationship Id="rId446" Type="http://schemas.openxmlformats.org/officeDocument/2006/relationships/customXml" Target="../ink/ink223.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88" Type="http://schemas.openxmlformats.org/officeDocument/2006/relationships/customXml" Target="../ink/ink244.xml"/><Relationship Id="rId45" Type="http://schemas.openxmlformats.org/officeDocument/2006/relationships/image" Target="../media/image26.png"/><Relationship Id="rId87" Type="http://schemas.openxmlformats.org/officeDocument/2006/relationships/image" Target="../media/image47.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11.png"/><Relationship Id="rId457" Type="http://schemas.openxmlformats.org/officeDocument/2006/relationships/image" Target="../media/image232.png"/><Relationship Id="rId261" Type="http://schemas.openxmlformats.org/officeDocument/2006/relationships/image" Target="../media/image134.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2.png"/><Relationship Id="rId359" Type="http://schemas.openxmlformats.org/officeDocument/2006/relationships/image" Target="../media/image183.png"/><Relationship Id="rId98" Type="http://schemas.openxmlformats.org/officeDocument/2006/relationships/customXml" Target="../ink/ink49.xml"/><Relationship Id="rId121" Type="http://schemas.openxmlformats.org/officeDocument/2006/relationships/image" Target="../media/image64.png"/><Relationship Id="rId163" Type="http://schemas.openxmlformats.org/officeDocument/2006/relationships/image" Target="../media/image85.png"/><Relationship Id="rId219" Type="http://schemas.openxmlformats.org/officeDocument/2006/relationships/image" Target="../media/image113.png"/><Relationship Id="rId370" Type="http://schemas.openxmlformats.org/officeDocument/2006/relationships/customXml" Target="../ink/ink185.xml"/><Relationship Id="rId426" Type="http://schemas.openxmlformats.org/officeDocument/2006/relationships/customXml" Target="../ink/ink213.xml"/><Relationship Id="rId230" Type="http://schemas.openxmlformats.org/officeDocument/2006/relationships/customXml" Target="../ink/ink115.xml"/><Relationship Id="rId468" Type="http://schemas.openxmlformats.org/officeDocument/2006/relationships/customXml" Target="../ink/ink234.xml"/><Relationship Id="rId25" Type="http://schemas.openxmlformats.org/officeDocument/2006/relationships/image" Target="../media/image16.png"/><Relationship Id="rId67" Type="http://schemas.openxmlformats.org/officeDocument/2006/relationships/image" Target="../media/image37.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4.png"/><Relationship Id="rId241" Type="http://schemas.openxmlformats.org/officeDocument/2006/relationships/image" Target="../media/image124.png"/><Relationship Id="rId437" Type="http://schemas.openxmlformats.org/officeDocument/2006/relationships/image" Target="../media/image222.png"/><Relationship Id="rId479" Type="http://schemas.openxmlformats.org/officeDocument/2006/relationships/image" Target="../media/image243.png"/><Relationship Id="rId36" Type="http://schemas.openxmlformats.org/officeDocument/2006/relationships/customXml" Target="../ink/ink18.xml"/><Relationship Id="rId283" Type="http://schemas.openxmlformats.org/officeDocument/2006/relationships/image" Target="../media/image145.png"/><Relationship Id="rId339" Type="http://schemas.openxmlformats.org/officeDocument/2006/relationships/image" Target="../media/image173.png"/><Relationship Id="rId490" Type="http://schemas.openxmlformats.org/officeDocument/2006/relationships/customXml" Target="../ink/ink245.xml"/><Relationship Id="rId78" Type="http://schemas.openxmlformats.org/officeDocument/2006/relationships/customXml" Target="../ink/ink39.xml"/><Relationship Id="rId101" Type="http://schemas.openxmlformats.org/officeDocument/2006/relationships/image" Target="../media/image54.png"/><Relationship Id="rId143" Type="http://schemas.openxmlformats.org/officeDocument/2006/relationships/image" Target="../media/image75.png"/><Relationship Id="rId185" Type="http://schemas.openxmlformats.org/officeDocument/2006/relationships/image" Target="../media/image96.png"/><Relationship Id="rId350" Type="http://schemas.openxmlformats.org/officeDocument/2006/relationships/customXml" Target="../ink/ink175.xml"/><Relationship Id="rId406" Type="http://schemas.openxmlformats.org/officeDocument/2006/relationships/customXml" Target="../ink/ink203.xml"/><Relationship Id="rId9" Type="http://schemas.openxmlformats.org/officeDocument/2006/relationships/image" Target="../media/image8.png"/><Relationship Id="rId210" Type="http://schemas.openxmlformats.org/officeDocument/2006/relationships/customXml" Target="../ink/ink105.xml"/><Relationship Id="rId392" Type="http://schemas.openxmlformats.org/officeDocument/2006/relationships/customXml" Target="../ink/ink196.xml"/><Relationship Id="rId448" Type="http://schemas.openxmlformats.org/officeDocument/2006/relationships/customXml" Target="../ink/ink224.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27.png"/><Relationship Id="rId89" Type="http://schemas.openxmlformats.org/officeDocument/2006/relationships/image" Target="../media/image48.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4.png"/><Relationship Id="rId196" Type="http://schemas.openxmlformats.org/officeDocument/2006/relationships/customXml" Target="../ink/ink98.xml"/><Relationship Id="rId417" Type="http://schemas.openxmlformats.org/officeDocument/2006/relationships/image" Target="../media/image212.png"/><Relationship Id="rId459" Type="http://schemas.openxmlformats.org/officeDocument/2006/relationships/image" Target="../media/image233.png"/><Relationship Id="rId16" Type="http://schemas.openxmlformats.org/officeDocument/2006/relationships/customXml" Target="../ink/ink8.xml"/><Relationship Id="rId221" Type="http://schemas.openxmlformats.org/officeDocument/2006/relationships/image" Target="../media/image114.png"/><Relationship Id="rId263" Type="http://schemas.openxmlformats.org/officeDocument/2006/relationships/image" Target="../media/image135.png"/><Relationship Id="rId319" Type="http://schemas.openxmlformats.org/officeDocument/2006/relationships/image" Target="../media/image163.png"/><Relationship Id="rId470" Type="http://schemas.openxmlformats.org/officeDocument/2006/relationships/customXml" Target="../ink/ink235.xml"/><Relationship Id="rId58" Type="http://schemas.openxmlformats.org/officeDocument/2006/relationships/customXml" Target="../ink/ink29.xml"/><Relationship Id="rId123" Type="http://schemas.openxmlformats.org/officeDocument/2006/relationships/image" Target="../media/image65.png"/><Relationship Id="rId330" Type="http://schemas.openxmlformats.org/officeDocument/2006/relationships/customXml" Target="../ink/ink165.xml"/><Relationship Id="rId165" Type="http://schemas.openxmlformats.org/officeDocument/2006/relationships/image" Target="../media/image86.png"/><Relationship Id="rId372" Type="http://schemas.openxmlformats.org/officeDocument/2006/relationships/customXml" Target="../ink/ink186.xml"/><Relationship Id="rId428" Type="http://schemas.openxmlformats.org/officeDocument/2006/relationships/customXml" Target="../ink/ink214.xml"/><Relationship Id="rId232" Type="http://schemas.openxmlformats.org/officeDocument/2006/relationships/customXml" Target="../ink/ink116.xml"/><Relationship Id="rId274" Type="http://schemas.openxmlformats.org/officeDocument/2006/relationships/customXml" Target="../ink/ink137.xml"/><Relationship Id="rId481" Type="http://schemas.openxmlformats.org/officeDocument/2006/relationships/image" Target="../media/image244.png"/><Relationship Id="rId27" Type="http://schemas.openxmlformats.org/officeDocument/2006/relationships/image" Target="../media/image17.png"/><Relationship Id="rId69" Type="http://schemas.openxmlformats.org/officeDocument/2006/relationships/image" Target="../media/image38.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74.png"/><Relationship Id="rId383" Type="http://schemas.openxmlformats.org/officeDocument/2006/relationships/image" Target="../media/image195.png"/><Relationship Id="rId439" Type="http://schemas.openxmlformats.org/officeDocument/2006/relationships/image" Target="../media/image223.png"/><Relationship Id="rId201" Type="http://schemas.openxmlformats.org/officeDocument/2006/relationships/image" Target="../media/image104.png"/><Relationship Id="rId243" Type="http://schemas.openxmlformats.org/officeDocument/2006/relationships/image" Target="../media/image125.png"/><Relationship Id="rId285" Type="http://schemas.openxmlformats.org/officeDocument/2006/relationships/image" Target="../media/image146.png"/><Relationship Id="rId450" Type="http://schemas.openxmlformats.org/officeDocument/2006/relationships/customXml" Target="../ink/ink225.xml"/><Relationship Id="rId38" Type="http://schemas.openxmlformats.org/officeDocument/2006/relationships/customXml" Target="../ink/ink19.xml"/><Relationship Id="rId103" Type="http://schemas.openxmlformats.org/officeDocument/2006/relationships/image" Target="../media/image55.png"/><Relationship Id="rId310" Type="http://schemas.openxmlformats.org/officeDocument/2006/relationships/customXml" Target="../ink/ink155.xml"/><Relationship Id="rId492" Type="http://schemas.openxmlformats.org/officeDocument/2006/relationships/customXml" Target="../ink/ink246.xml"/><Relationship Id="rId91" Type="http://schemas.openxmlformats.org/officeDocument/2006/relationships/image" Target="../media/image49.png"/><Relationship Id="rId145" Type="http://schemas.openxmlformats.org/officeDocument/2006/relationships/image" Target="../media/image76.png"/><Relationship Id="rId187" Type="http://schemas.openxmlformats.org/officeDocument/2006/relationships/image" Target="../media/image97.png"/><Relationship Id="rId352" Type="http://schemas.openxmlformats.org/officeDocument/2006/relationships/customXml" Target="../ink/ink176.xml"/><Relationship Id="rId394" Type="http://schemas.openxmlformats.org/officeDocument/2006/relationships/customXml" Target="../ink/ink197.xml"/><Relationship Id="rId408" Type="http://schemas.openxmlformats.org/officeDocument/2006/relationships/customXml" Target="../ink/ink204.xml"/><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28.png"/><Relationship Id="rId114" Type="http://schemas.openxmlformats.org/officeDocument/2006/relationships/customXml" Target="../ink/ink57.xml"/><Relationship Id="rId296" Type="http://schemas.openxmlformats.org/officeDocument/2006/relationships/customXml" Target="../ink/ink148.xml"/><Relationship Id="rId461" Type="http://schemas.openxmlformats.org/officeDocument/2006/relationships/image" Target="../media/image234.png"/><Relationship Id="rId60" Type="http://schemas.openxmlformats.org/officeDocument/2006/relationships/customXml" Target="../ink/ink30.xml"/><Relationship Id="rId156" Type="http://schemas.openxmlformats.org/officeDocument/2006/relationships/customXml" Target="../ink/ink78.xml"/><Relationship Id="rId198" Type="http://schemas.openxmlformats.org/officeDocument/2006/relationships/customXml" Target="../ink/ink99.xml"/><Relationship Id="rId321" Type="http://schemas.openxmlformats.org/officeDocument/2006/relationships/image" Target="../media/image164.png"/><Relationship Id="rId363" Type="http://schemas.openxmlformats.org/officeDocument/2006/relationships/image" Target="../media/image185.png"/><Relationship Id="rId419" Type="http://schemas.openxmlformats.org/officeDocument/2006/relationships/image" Target="../media/image213.png"/><Relationship Id="rId223" Type="http://schemas.openxmlformats.org/officeDocument/2006/relationships/image" Target="../media/image115.png"/><Relationship Id="rId430" Type="http://schemas.openxmlformats.org/officeDocument/2006/relationships/customXml" Target="../ink/ink215.xml"/><Relationship Id="rId18" Type="http://schemas.openxmlformats.org/officeDocument/2006/relationships/customXml" Target="../ink/ink9.xml"/><Relationship Id="rId265" Type="http://schemas.openxmlformats.org/officeDocument/2006/relationships/image" Target="../media/image136.png"/><Relationship Id="rId472" Type="http://schemas.openxmlformats.org/officeDocument/2006/relationships/customXml" Target="../ink/ink236.xml"/><Relationship Id="rId125" Type="http://schemas.openxmlformats.org/officeDocument/2006/relationships/image" Target="../media/image66.png"/><Relationship Id="rId167" Type="http://schemas.openxmlformats.org/officeDocument/2006/relationships/image" Target="../media/image87.png"/><Relationship Id="rId332" Type="http://schemas.openxmlformats.org/officeDocument/2006/relationships/customXml" Target="../ink/ink166.xml"/><Relationship Id="rId374" Type="http://schemas.openxmlformats.org/officeDocument/2006/relationships/customXml" Target="../ink/ink187.xml"/><Relationship Id="rId71" Type="http://schemas.openxmlformats.org/officeDocument/2006/relationships/image" Target="../media/image39.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8.png"/><Relationship Id="rId276" Type="http://schemas.openxmlformats.org/officeDocument/2006/relationships/customXml" Target="../ink/ink138.xml"/><Relationship Id="rId441" Type="http://schemas.openxmlformats.org/officeDocument/2006/relationships/image" Target="../media/image224.png"/><Relationship Id="rId483" Type="http://schemas.openxmlformats.org/officeDocument/2006/relationships/image" Target="../media/image245.png"/><Relationship Id="rId40" Type="http://schemas.openxmlformats.org/officeDocument/2006/relationships/customXml" Target="../ink/ink20.xml"/><Relationship Id="rId136" Type="http://schemas.openxmlformats.org/officeDocument/2006/relationships/customXml" Target="../ink/ink68.xml"/><Relationship Id="rId178" Type="http://schemas.openxmlformats.org/officeDocument/2006/relationships/customXml" Target="../ink/ink89.xml"/><Relationship Id="rId301" Type="http://schemas.openxmlformats.org/officeDocument/2006/relationships/image" Target="../media/image154.png"/><Relationship Id="rId343" Type="http://schemas.openxmlformats.org/officeDocument/2006/relationships/image" Target="../media/image175.png"/><Relationship Id="rId82" Type="http://schemas.openxmlformats.org/officeDocument/2006/relationships/customXml" Target="../ink/ink41.xml"/><Relationship Id="rId203" Type="http://schemas.openxmlformats.org/officeDocument/2006/relationships/image" Target="../media/image105.png"/><Relationship Id="rId385" Type="http://schemas.openxmlformats.org/officeDocument/2006/relationships/image" Target="../media/image196.png"/><Relationship Id="rId245" Type="http://schemas.openxmlformats.org/officeDocument/2006/relationships/image" Target="../media/image126.png"/><Relationship Id="rId287" Type="http://schemas.openxmlformats.org/officeDocument/2006/relationships/image" Target="../media/image147.png"/><Relationship Id="rId410" Type="http://schemas.openxmlformats.org/officeDocument/2006/relationships/customXml" Target="../ink/ink205.xml"/><Relationship Id="rId452" Type="http://schemas.openxmlformats.org/officeDocument/2006/relationships/customXml" Target="../ink/ink226.xml"/><Relationship Id="rId494" Type="http://schemas.openxmlformats.org/officeDocument/2006/relationships/customXml" Target="../ink/ink247.xml"/><Relationship Id="rId105" Type="http://schemas.openxmlformats.org/officeDocument/2006/relationships/image" Target="../media/image56.png"/><Relationship Id="rId147" Type="http://schemas.openxmlformats.org/officeDocument/2006/relationships/image" Target="../media/image77.png"/><Relationship Id="rId312" Type="http://schemas.openxmlformats.org/officeDocument/2006/relationships/customXml" Target="../ink/ink156.xml"/><Relationship Id="rId354" Type="http://schemas.openxmlformats.org/officeDocument/2006/relationships/customXml" Target="../ink/ink177.xml"/><Relationship Id="rId51" Type="http://schemas.openxmlformats.org/officeDocument/2006/relationships/image" Target="../media/image29.png"/><Relationship Id="rId93" Type="http://schemas.openxmlformats.org/officeDocument/2006/relationships/image" Target="../media/image50.png"/><Relationship Id="rId189" Type="http://schemas.openxmlformats.org/officeDocument/2006/relationships/image" Target="../media/image98.png"/><Relationship Id="rId396" Type="http://schemas.openxmlformats.org/officeDocument/2006/relationships/customXml" Target="../ink/ink198.xml"/><Relationship Id="rId214" Type="http://schemas.openxmlformats.org/officeDocument/2006/relationships/customXml" Target="../ink/ink107.xml"/><Relationship Id="rId256" Type="http://schemas.openxmlformats.org/officeDocument/2006/relationships/customXml" Target="../ink/ink128.xml"/><Relationship Id="rId298" Type="http://schemas.openxmlformats.org/officeDocument/2006/relationships/customXml" Target="../ink/ink149.xml"/><Relationship Id="rId421" Type="http://schemas.openxmlformats.org/officeDocument/2006/relationships/image" Target="../media/image214.png"/><Relationship Id="rId463" Type="http://schemas.openxmlformats.org/officeDocument/2006/relationships/image" Target="../media/image235.png"/><Relationship Id="rId116" Type="http://schemas.openxmlformats.org/officeDocument/2006/relationships/customXml" Target="../ink/ink58.xml"/><Relationship Id="rId158" Type="http://schemas.openxmlformats.org/officeDocument/2006/relationships/customXml" Target="../ink/ink79.xml"/><Relationship Id="rId323" Type="http://schemas.openxmlformats.org/officeDocument/2006/relationships/image" Target="../media/image165.png"/><Relationship Id="rId20" Type="http://schemas.openxmlformats.org/officeDocument/2006/relationships/customXml" Target="../ink/ink10.xml"/><Relationship Id="rId62" Type="http://schemas.openxmlformats.org/officeDocument/2006/relationships/customXml" Target="../ink/ink31.xml"/><Relationship Id="rId365" Type="http://schemas.openxmlformats.org/officeDocument/2006/relationships/image" Target="../media/image186.png"/><Relationship Id="rId225" Type="http://schemas.openxmlformats.org/officeDocument/2006/relationships/image" Target="../media/image116.png"/><Relationship Id="rId267" Type="http://schemas.openxmlformats.org/officeDocument/2006/relationships/image" Target="../media/image137.png"/><Relationship Id="rId432" Type="http://schemas.openxmlformats.org/officeDocument/2006/relationships/customXml" Target="../ink/ink216.xml"/><Relationship Id="rId474" Type="http://schemas.openxmlformats.org/officeDocument/2006/relationships/customXml" Target="../ink/ink237.xml"/><Relationship Id="rId106" Type="http://schemas.openxmlformats.org/officeDocument/2006/relationships/customXml" Target="../ink/ink53.xml"/><Relationship Id="rId127" Type="http://schemas.openxmlformats.org/officeDocument/2006/relationships/image" Target="../media/image67.png"/><Relationship Id="rId313" Type="http://schemas.openxmlformats.org/officeDocument/2006/relationships/image" Target="../media/image160.png"/><Relationship Id="rId495" Type="http://schemas.openxmlformats.org/officeDocument/2006/relationships/image" Target="../media/image251.png"/><Relationship Id="rId10" Type="http://schemas.openxmlformats.org/officeDocument/2006/relationships/customXml" Target="../ink/ink5.xml"/><Relationship Id="rId31" Type="http://schemas.openxmlformats.org/officeDocument/2006/relationships/image" Target="../media/image19.png"/><Relationship Id="rId52" Type="http://schemas.openxmlformats.org/officeDocument/2006/relationships/customXml" Target="../ink/ink26.xml"/><Relationship Id="rId73" Type="http://schemas.openxmlformats.org/officeDocument/2006/relationships/image" Target="../media/image40.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8.png"/><Relationship Id="rId334" Type="http://schemas.openxmlformats.org/officeDocument/2006/relationships/customXml" Target="../ink/ink167.xml"/><Relationship Id="rId355" Type="http://schemas.openxmlformats.org/officeDocument/2006/relationships/image" Target="../media/image181.png"/><Relationship Id="rId376" Type="http://schemas.openxmlformats.org/officeDocument/2006/relationships/customXml" Target="../ink/ink188.xml"/><Relationship Id="rId397" Type="http://schemas.openxmlformats.org/officeDocument/2006/relationships/image" Target="../media/image202.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1.png"/><Relationship Id="rId236" Type="http://schemas.openxmlformats.org/officeDocument/2006/relationships/customXml" Target="../ink/ink118.xml"/><Relationship Id="rId257" Type="http://schemas.openxmlformats.org/officeDocument/2006/relationships/image" Target="../media/image132.png"/><Relationship Id="rId278" Type="http://schemas.openxmlformats.org/officeDocument/2006/relationships/customXml" Target="../ink/ink139.xml"/><Relationship Id="rId401" Type="http://schemas.openxmlformats.org/officeDocument/2006/relationships/image" Target="../media/image204.png"/><Relationship Id="rId422" Type="http://schemas.openxmlformats.org/officeDocument/2006/relationships/customXml" Target="../ink/ink211.xml"/><Relationship Id="rId443" Type="http://schemas.openxmlformats.org/officeDocument/2006/relationships/image" Target="../media/image225.png"/><Relationship Id="rId464" Type="http://schemas.openxmlformats.org/officeDocument/2006/relationships/customXml" Target="../ink/ink232.xml"/><Relationship Id="rId303" Type="http://schemas.openxmlformats.org/officeDocument/2006/relationships/image" Target="../media/image155.png"/><Relationship Id="rId485" Type="http://schemas.openxmlformats.org/officeDocument/2006/relationships/image" Target="../media/image246.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6.png"/><Relationship Id="rId387" Type="http://schemas.openxmlformats.org/officeDocument/2006/relationships/image" Target="../media/image197.png"/><Relationship Id="rId191" Type="http://schemas.openxmlformats.org/officeDocument/2006/relationships/image" Target="../media/image99.png"/><Relationship Id="rId205" Type="http://schemas.openxmlformats.org/officeDocument/2006/relationships/image" Target="../media/image106.png"/><Relationship Id="rId247" Type="http://schemas.openxmlformats.org/officeDocument/2006/relationships/image" Target="../media/image127.png"/><Relationship Id="rId412" Type="http://schemas.openxmlformats.org/officeDocument/2006/relationships/customXml" Target="../ink/ink206.xml"/><Relationship Id="rId107" Type="http://schemas.openxmlformats.org/officeDocument/2006/relationships/image" Target="../media/image57.png"/><Relationship Id="rId289" Type="http://schemas.openxmlformats.org/officeDocument/2006/relationships/image" Target="../media/image148.png"/><Relationship Id="rId454" Type="http://schemas.openxmlformats.org/officeDocument/2006/relationships/customXml" Target="../ink/ink227.xml"/><Relationship Id="rId496" Type="http://schemas.openxmlformats.org/officeDocument/2006/relationships/customXml" Target="../ink/ink248.xml"/><Relationship Id="rId11" Type="http://schemas.openxmlformats.org/officeDocument/2006/relationships/image" Target="../media/image9.png"/><Relationship Id="rId53" Type="http://schemas.openxmlformats.org/officeDocument/2006/relationships/image" Target="../media/image30.png"/><Relationship Id="rId149" Type="http://schemas.openxmlformats.org/officeDocument/2006/relationships/image" Target="../media/image78.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95" Type="http://schemas.openxmlformats.org/officeDocument/2006/relationships/image" Target="../media/image51.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15.png"/><Relationship Id="rId258" Type="http://schemas.openxmlformats.org/officeDocument/2006/relationships/customXml" Target="../ink/ink129.xml"/><Relationship Id="rId465" Type="http://schemas.openxmlformats.org/officeDocument/2006/relationships/image" Target="../media/image236.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6.png"/><Relationship Id="rId367" Type="http://schemas.openxmlformats.org/officeDocument/2006/relationships/image" Target="../media/image187.png"/><Relationship Id="rId171" Type="http://schemas.openxmlformats.org/officeDocument/2006/relationships/image" Target="../media/image89.png"/><Relationship Id="rId227" Type="http://schemas.openxmlformats.org/officeDocument/2006/relationships/image" Target="../media/image117.png"/><Relationship Id="rId269" Type="http://schemas.openxmlformats.org/officeDocument/2006/relationships/image" Target="../media/image138.png"/><Relationship Id="rId434" Type="http://schemas.openxmlformats.org/officeDocument/2006/relationships/customXml" Target="../ink/ink217.xml"/><Relationship Id="rId476" Type="http://schemas.openxmlformats.org/officeDocument/2006/relationships/customXml" Target="../ink/ink238.xml"/><Relationship Id="rId33" Type="http://schemas.openxmlformats.org/officeDocument/2006/relationships/image" Target="../media/image20.png"/><Relationship Id="rId129" Type="http://schemas.openxmlformats.org/officeDocument/2006/relationships/image" Target="../media/image68.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1.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05.png"/><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image" Target="../media/image226.png"/><Relationship Id="rId487" Type="http://schemas.openxmlformats.org/officeDocument/2006/relationships/image" Target="../media/image247.png"/><Relationship Id="rId291" Type="http://schemas.openxmlformats.org/officeDocument/2006/relationships/image" Target="../media/image149.png"/><Relationship Id="rId305" Type="http://schemas.openxmlformats.org/officeDocument/2006/relationships/image" Target="../media/image156.png"/><Relationship Id="rId347" Type="http://schemas.openxmlformats.org/officeDocument/2006/relationships/image" Target="../media/image177.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9.png"/><Relationship Id="rId389" Type="http://schemas.openxmlformats.org/officeDocument/2006/relationships/image" Target="../media/image198.png"/><Relationship Id="rId193" Type="http://schemas.openxmlformats.org/officeDocument/2006/relationships/image" Target="../media/image100.png"/><Relationship Id="rId207" Type="http://schemas.openxmlformats.org/officeDocument/2006/relationships/image" Target="../media/image107.png"/><Relationship Id="rId249" Type="http://schemas.openxmlformats.org/officeDocument/2006/relationships/image" Target="../media/image128.png"/><Relationship Id="rId414" Type="http://schemas.openxmlformats.org/officeDocument/2006/relationships/customXml" Target="../ink/ink207.xml"/><Relationship Id="rId456" Type="http://schemas.openxmlformats.org/officeDocument/2006/relationships/customXml" Target="../ink/ink228.xml"/><Relationship Id="rId13" Type="http://schemas.openxmlformats.org/officeDocument/2006/relationships/image" Target="../media/image10.png"/><Relationship Id="rId109" Type="http://schemas.openxmlformats.org/officeDocument/2006/relationships/image" Target="../media/image58.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1.png"/><Relationship Id="rId97" Type="http://schemas.openxmlformats.org/officeDocument/2006/relationships/image" Target="../media/image52.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16.png"/><Relationship Id="rId467" Type="http://schemas.openxmlformats.org/officeDocument/2006/relationships/image" Target="../media/image237.png"/><Relationship Id="rId271" Type="http://schemas.openxmlformats.org/officeDocument/2006/relationships/image" Target="../media/image139.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69.png"/><Relationship Id="rId327" Type="http://schemas.openxmlformats.org/officeDocument/2006/relationships/image" Target="../media/image167.png"/><Relationship Id="rId369" Type="http://schemas.openxmlformats.org/officeDocument/2006/relationships/image" Target="../media/image188.png"/><Relationship Id="rId173" Type="http://schemas.openxmlformats.org/officeDocument/2006/relationships/image" Target="../media/image90.png"/><Relationship Id="rId229" Type="http://schemas.openxmlformats.org/officeDocument/2006/relationships/image" Target="../media/image118.png"/><Relationship Id="rId380" Type="http://schemas.openxmlformats.org/officeDocument/2006/relationships/customXml" Target="../ink/ink190.xml"/><Relationship Id="rId436" Type="http://schemas.openxmlformats.org/officeDocument/2006/relationships/customXml" Target="../ink/ink218.xml"/><Relationship Id="rId240" Type="http://schemas.openxmlformats.org/officeDocument/2006/relationships/customXml" Target="../ink/ink120.xml"/><Relationship Id="rId478" Type="http://schemas.openxmlformats.org/officeDocument/2006/relationships/customXml" Target="../ink/ink239.xml"/><Relationship Id="rId35" Type="http://schemas.openxmlformats.org/officeDocument/2006/relationships/image" Target="../media/image21.png"/><Relationship Id="rId77" Type="http://schemas.openxmlformats.org/officeDocument/2006/relationships/image" Target="../media/image42.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199.png"/><Relationship Id="rId405" Type="http://schemas.openxmlformats.org/officeDocument/2006/relationships/image" Target="../media/image206.png"/><Relationship Id="rId447" Type="http://schemas.openxmlformats.org/officeDocument/2006/relationships/image" Target="../media/image227.png"/><Relationship Id="rId251" Type="http://schemas.openxmlformats.org/officeDocument/2006/relationships/image" Target="../media/image129.png"/><Relationship Id="rId489" Type="http://schemas.openxmlformats.org/officeDocument/2006/relationships/image" Target="../media/image248.png"/><Relationship Id="rId46" Type="http://schemas.openxmlformats.org/officeDocument/2006/relationships/customXml" Target="../ink/ink23.xml"/><Relationship Id="rId293" Type="http://schemas.openxmlformats.org/officeDocument/2006/relationships/image" Target="../media/image150.png"/><Relationship Id="rId307" Type="http://schemas.openxmlformats.org/officeDocument/2006/relationships/image" Target="../media/image157.png"/><Relationship Id="rId349" Type="http://schemas.openxmlformats.org/officeDocument/2006/relationships/image" Target="../media/image178.png"/><Relationship Id="rId88" Type="http://schemas.openxmlformats.org/officeDocument/2006/relationships/customXml" Target="../ink/ink44.xml"/><Relationship Id="rId111" Type="http://schemas.openxmlformats.org/officeDocument/2006/relationships/image" Target="../media/image59.png"/><Relationship Id="rId153" Type="http://schemas.openxmlformats.org/officeDocument/2006/relationships/image" Target="../media/image80.png"/><Relationship Id="rId195" Type="http://schemas.openxmlformats.org/officeDocument/2006/relationships/image" Target="../media/image101.png"/><Relationship Id="rId209" Type="http://schemas.openxmlformats.org/officeDocument/2006/relationships/image" Target="../media/image108.png"/><Relationship Id="rId360" Type="http://schemas.openxmlformats.org/officeDocument/2006/relationships/customXml" Target="../ink/ink180.xml"/><Relationship Id="rId416" Type="http://schemas.openxmlformats.org/officeDocument/2006/relationships/customXml" Target="../ink/ink208.xml"/><Relationship Id="rId220" Type="http://schemas.openxmlformats.org/officeDocument/2006/relationships/customXml" Target="../ink/ink110.xml"/><Relationship Id="rId458" Type="http://schemas.openxmlformats.org/officeDocument/2006/relationships/customXml" Target="../ink/ink229.xml"/><Relationship Id="rId15" Type="http://schemas.openxmlformats.org/officeDocument/2006/relationships/image" Target="../media/image11.png"/><Relationship Id="rId57" Type="http://schemas.openxmlformats.org/officeDocument/2006/relationships/image" Target="../media/image32.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3.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89.png"/><Relationship Id="rId427" Type="http://schemas.openxmlformats.org/officeDocument/2006/relationships/image" Target="../media/image217.png"/><Relationship Id="rId469" Type="http://schemas.openxmlformats.org/officeDocument/2006/relationships/image" Target="../media/image238.png"/><Relationship Id="rId26" Type="http://schemas.openxmlformats.org/officeDocument/2006/relationships/customXml" Target="../ink/ink13.xml"/><Relationship Id="rId231" Type="http://schemas.openxmlformats.org/officeDocument/2006/relationships/image" Target="../media/image119.png"/><Relationship Id="rId273" Type="http://schemas.openxmlformats.org/officeDocument/2006/relationships/image" Target="../media/image140.png"/><Relationship Id="rId329" Type="http://schemas.openxmlformats.org/officeDocument/2006/relationships/image" Target="../media/image168.png"/><Relationship Id="rId480" Type="http://schemas.openxmlformats.org/officeDocument/2006/relationships/customXml" Target="../ink/ink240.xml"/><Relationship Id="rId68" Type="http://schemas.openxmlformats.org/officeDocument/2006/relationships/customXml" Target="../ink/ink34.xml"/><Relationship Id="rId133" Type="http://schemas.openxmlformats.org/officeDocument/2006/relationships/image" Target="../media/image70.png"/><Relationship Id="rId175" Type="http://schemas.openxmlformats.org/officeDocument/2006/relationships/image" Target="../media/image91.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438" Type="http://schemas.openxmlformats.org/officeDocument/2006/relationships/customXml" Target="../ink/ink219.xml"/><Relationship Id="rId242" Type="http://schemas.openxmlformats.org/officeDocument/2006/relationships/customXml" Target="../ink/ink121.xml"/><Relationship Id="rId284" Type="http://schemas.openxmlformats.org/officeDocument/2006/relationships/customXml" Target="../ink/ink142.xml"/><Relationship Id="rId491" Type="http://schemas.openxmlformats.org/officeDocument/2006/relationships/image" Target="../media/image249.png"/><Relationship Id="rId37" Type="http://schemas.openxmlformats.org/officeDocument/2006/relationships/image" Target="../media/image22.png"/><Relationship Id="rId79" Type="http://schemas.openxmlformats.org/officeDocument/2006/relationships/image" Target="../media/image43.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79.png"/><Relationship Id="rId393" Type="http://schemas.openxmlformats.org/officeDocument/2006/relationships/image" Target="../media/image200.png"/><Relationship Id="rId407" Type="http://schemas.openxmlformats.org/officeDocument/2006/relationships/image" Target="../media/image207.png"/><Relationship Id="rId449" Type="http://schemas.openxmlformats.org/officeDocument/2006/relationships/image" Target="../media/image228.png"/><Relationship Id="rId211" Type="http://schemas.openxmlformats.org/officeDocument/2006/relationships/image" Target="../media/image109.png"/><Relationship Id="rId253" Type="http://schemas.openxmlformats.org/officeDocument/2006/relationships/image" Target="../media/image130.png"/><Relationship Id="rId295" Type="http://schemas.openxmlformats.org/officeDocument/2006/relationships/image" Target="../media/image151.png"/><Relationship Id="rId309" Type="http://schemas.openxmlformats.org/officeDocument/2006/relationships/image" Target="../media/image158.png"/><Relationship Id="rId460" Type="http://schemas.openxmlformats.org/officeDocument/2006/relationships/customXml" Target="../ink/ink230.xml"/><Relationship Id="rId48" Type="http://schemas.openxmlformats.org/officeDocument/2006/relationships/customXml" Target="../ink/ink24.xml"/><Relationship Id="rId113" Type="http://schemas.openxmlformats.org/officeDocument/2006/relationships/image" Target="../media/image60.png"/><Relationship Id="rId320" Type="http://schemas.openxmlformats.org/officeDocument/2006/relationships/customXml" Target="../ink/ink160.xml"/><Relationship Id="rId155" Type="http://schemas.openxmlformats.org/officeDocument/2006/relationships/image" Target="../media/image81.png"/><Relationship Id="rId197" Type="http://schemas.openxmlformats.org/officeDocument/2006/relationships/image" Target="../media/image102.png"/><Relationship Id="rId362" Type="http://schemas.openxmlformats.org/officeDocument/2006/relationships/customXml" Target="../ink/ink181.xml"/><Relationship Id="rId418" Type="http://schemas.openxmlformats.org/officeDocument/2006/relationships/customXml" Target="../ink/ink209.xml"/><Relationship Id="rId222" Type="http://schemas.openxmlformats.org/officeDocument/2006/relationships/customXml" Target="../ink/ink111.xml"/><Relationship Id="rId264" Type="http://schemas.openxmlformats.org/officeDocument/2006/relationships/customXml" Target="../ink/ink132.xml"/><Relationship Id="rId471" Type="http://schemas.openxmlformats.org/officeDocument/2006/relationships/image" Target="../media/image239.png"/><Relationship Id="rId17" Type="http://schemas.openxmlformats.org/officeDocument/2006/relationships/image" Target="../media/image12.png"/><Relationship Id="rId59" Type="http://schemas.openxmlformats.org/officeDocument/2006/relationships/image" Target="../media/image33.png"/><Relationship Id="rId124" Type="http://schemas.openxmlformats.org/officeDocument/2006/relationships/customXml" Target="../ink/ink62.xml"/><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69.png"/><Relationship Id="rId373" Type="http://schemas.openxmlformats.org/officeDocument/2006/relationships/image" Target="../media/image190.png"/><Relationship Id="rId429" Type="http://schemas.openxmlformats.org/officeDocument/2006/relationships/image" Target="../media/image218.png"/><Relationship Id="rId1" Type="http://schemas.openxmlformats.org/officeDocument/2006/relationships/slideLayout" Target="../slideLayouts/slideLayout2.xml"/><Relationship Id="rId233" Type="http://schemas.openxmlformats.org/officeDocument/2006/relationships/image" Target="../media/image120.png"/><Relationship Id="rId440" Type="http://schemas.openxmlformats.org/officeDocument/2006/relationships/customXml" Target="../ink/ink220.xml"/><Relationship Id="rId28" Type="http://schemas.openxmlformats.org/officeDocument/2006/relationships/customXml" Target="../ink/ink14.xml"/><Relationship Id="rId275" Type="http://schemas.openxmlformats.org/officeDocument/2006/relationships/image" Target="../media/image141.png"/><Relationship Id="rId300" Type="http://schemas.openxmlformats.org/officeDocument/2006/relationships/customXml" Target="../ink/ink150.xml"/><Relationship Id="rId482" Type="http://schemas.openxmlformats.org/officeDocument/2006/relationships/customXml" Target="../ink/ink241.xml"/><Relationship Id="rId81" Type="http://schemas.openxmlformats.org/officeDocument/2006/relationships/image" Target="../media/image44.png"/><Relationship Id="rId135" Type="http://schemas.openxmlformats.org/officeDocument/2006/relationships/image" Target="../media/image71.png"/><Relationship Id="rId177" Type="http://schemas.openxmlformats.org/officeDocument/2006/relationships/image" Target="../media/image92.png"/><Relationship Id="rId342" Type="http://schemas.openxmlformats.org/officeDocument/2006/relationships/customXml" Target="../ink/ink171.xml"/><Relationship Id="rId384" Type="http://schemas.openxmlformats.org/officeDocument/2006/relationships/customXml" Target="../ink/ink192.xml"/><Relationship Id="rId202" Type="http://schemas.openxmlformats.org/officeDocument/2006/relationships/customXml" Target="../ink/ink101.xml"/><Relationship Id="rId244" Type="http://schemas.openxmlformats.org/officeDocument/2006/relationships/customXml" Target="../ink/ink122.xml"/><Relationship Id="rId39" Type="http://schemas.openxmlformats.org/officeDocument/2006/relationships/image" Target="../media/image23.png"/><Relationship Id="rId286" Type="http://schemas.openxmlformats.org/officeDocument/2006/relationships/customXml" Target="../ink/ink143.xml"/><Relationship Id="rId451" Type="http://schemas.openxmlformats.org/officeDocument/2006/relationships/image" Target="../media/image229.png"/><Relationship Id="rId493" Type="http://schemas.openxmlformats.org/officeDocument/2006/relationships/image" Target="../media/image250.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59.png"/><Relationship Id="rId353" Type="http://schemas.openxmlformats.org/officeDocument/2006/relationships/image" Target="../media/image180.png"/><Relationship Id="rId395" Type="http://schemas.openxmlformats.org/officeDocument/2006/relationships/image" Target="../media/image201.png"/><Relationship Id="rId409" Type="http://schemas.openxmlformats.org/officeDocument/2006/relationships/image" Target="../media/image208.png"/><Relationship Id="rId92" Type="http://schemas.openxmlformats.org/officeDocument/2006/relationships/customXml" Target="../ink/ink46.xml"/><Relationship Id="rId213" Type="http://schemas.openxmlformats.org/officeDocument/2006/relationships/image" Target="../media/image110.png"/><Relationship Id="rId420" Type="http://schemas.openxmlformats.org/officeDocument/2006/relationships/customXml" Target="../ink/ink210.xml"/><Relationship Id="rId255" Type="http://schemas.openxmlformats.org/officeDocument/2006/relationships/image" Target="../media/image131.png"/><Relationship Id="rId297" Type="http://schemas.openxmlformats.org/officeDocument/2006/relationships/image" Target="../media/image152.png"/><Relationship Id="rId462" Type="http://schemas.openxmlformats.org/officeDocument/2006/relationships/customXml" Target="../ink/ink231.xml"/><Relationship Id="rId115" Type="http://schemas.openxmlformats.org/officeDocument/2006/relationships/image" Target="../media/image61.png"/><Relationship Id="rId157" Type="http://schemas.openxmlformats.org/officeDocument/2006/relationships/image" Target="../media/image82.png"/><Relationship Id="rId322" Type="http://schemas.openxmlformats.org/officeDocument/2006/relationships/customXml" Target="../ink/ink161.xml"/><Relationship Id="rId364" Type="http://schemas.openxmlformats.org/officeDocument/2006/relationships/customXml" Target="../ink/ink182.xml"/><Relationship Id="rId61" Type="http://schemas.openxmlformats.org/officeDocument/2006/relationships/image" Target="../media/image34.png"/><Relationship Id="rId199" Type="http://schemas.openxmlformats.org/officeDocument/2006/relationships/image" Target="../media/image103.png"/><Relationship Id="rId19" Type="http://schemas.openxmlformats.org/officeDocument/2006/relationships/image" Target="../media/image13.png"/><Relationship Id="rId224" Type="http://schemas.openxmlformats.org/officeDocument/2006/relationships/customXml" Target="../ink/ink112.xml"/><Relationship Id="rId266" Type="http://schemas.openxmlformats.org/officeDocument/2006/relationships/customXml" Target="../ink/ink133.xml"/><Relationship Id="rId431" Type="http://schemas.openxmlformats.org/officeDocument/2006/relationships/image" Target="../media/image219.png"/><Relationship Id="rId473" Type="http://schemas.openxmlformats.org/officeDocument/2006/relationships/image" Target="../media/image240.png"/><Relationship Id="rId30" Type="http://schemas.openxmlformats.org/officeDocument/2006/relationships/customXml" Target="../ink/ink15.xml"/><Relationship Id="rId126" Type="http://schemas.openxmlformats.org/officeDocument/2006/relationships/customXml" Target="../ink/ink63.xml"/><Relationship Id="rId168" Type="http://schemas.openxmlformats.org/officeDocument/2006/relationships/customXml" Target="../ink/ink84.xml"/><Relationship Id="rId333" Type="http://schemas.openxmlformats.org/officeDocument/2006/relationships/image" Target="../media/image170.png"/><Relationship Id="rId72" Type="http://schemas.openxmlformats.org/officeDocument/2006/relationships/customXml" Target="../ink/ink36.xml"/><Relationship Id="rId375" Type="http://schemas.openxmlformats.org/officeDocument/2006/relationships/image" Target="../media/image191.png"/><Relationship Id="rId3" Type="http://schemas.openxmlformats.org/officeDocument/2006/relationships/image" Target="../media/image5.png"/><Relationship Id="rId235" Type="http://schemas.openxmlformats.org/officeDocument/2006/relationships/image" Target="../media/image121.png"/><Relationship Id="rId277" Type="http://schemas.openxmlformats.org/officeDocument/2006/relationships/image" Target="../media/image142.png"/><Relationship Id="rId400" Type="http://schemas.openxmlformats.org/officeDocument/2006/relationships/customXml" Target="../ink/ink200.xml"/><Relationship Id="rId442" Type="http://schemas.openxmlformats.org/officeDocument/2006/relationships/customXml" Target="../ink/ink221.xml"/><Relationship Id="rId484" Type="http://schemas.openxmlformats.org/officeDocument/2006/relationships/customXml" Target="../ink/ink242.xml"/><Relationship Id="rId137" Type="http://schemas.openxmlformats.org/officeDocument/2006/relationships/image" Target="../media/image72.png"/><Relationship Id="rId302" Type="http://schemas.openxmlformats.org/officeDocument/2006/relationships/customXml" Target="../ink/ink151.xml"/><Relationship Id="rId344" Type="http://schemas.openxmlformats.org/officeDocument/2006/relationships/customXml" Target="../ink/ink172.xml"/><Relationship Id="rId41" Type="http://schemas.openxmlformats.org/officeDocument/2006/relationships/image" Target="../media/image24.png"/><Relationship Id="rId83" Type="http://schemas.openxmlformats.org/officeDocument/2006/relationships/image" Target="../media/image45.png"/><Relationship Id="rId179" Type="http://schemas.openxmlformats.org/officeDocument/2006/relationships/image" Target="../media/image93.png"/><Relationship Id="rId386" Type="http://schemas.openxmlformats.org/officeDocument/2006/relationships/customXml" Target="../ink/ink193.xml"/><Relationship Id="rId190" Type="http://schemas.openxmlformats.org/officeDocument/2006/relationships/customXml" Target="../ink/ink95.xml"/><Relationship Id="rId204" Type="http://schemas.openxmlformats.org/officeDocument/2006/relationships/customXml" Target="../ink/ink102.xml"/><Relationship Id="rId246" Type="http://schemas.openxmlformats.org/officeDocument/2006/relationships/customXml" Target="../ink/ink123.xml"/><Relationship Id="rId288" Type="http://schemas.openxmlformats.org/officeDocument/2006/relationships/customXml" Target="../ink/ink144.xml"/><Relationship Id="rId411" Type="http://schemas.openxmlformats.org/officeDocument/2006/relationships/image" Target="../media/image209.png"/><Relationship Id="rId453" Type="http://schemas.openxmlformats.org/officeDocument/2006/relationships/image" Target="../media/image230.png"/></Relationships>
</file>

<file path=ppt/slides/_rels/slide6.xml.rels><?xml version="1.0" encoding="UTF-8" standalone="yes"?>
<Relationships xmlns="http://schemas.openxmlformats.org/package/2006/relationships"><Relationship Id="rId2" Type="http://schemas.openxmlformats.org/officeDocument/2006/relationships/image" Target="../media/image2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7" Type="http://schemas.openxmlformats.org/officeDocument/2006/relationships/image" Target="../media/image311.png"/><Relationship Id="rId21" Type="http://schemas.openxmlformats.org/officeDocument/2006/relationships/image" Target="../media/image263.png"/><Relationship Id="rId63" Type="http://schemas.openxmlformats.org/officeDocument/2006/relationships/image" Target="../media/image284.png"/><Relationship Id="rId159" Type="http://schemas.openxmlformats.org/officeDocument/2006/relationships/image" Target="../media/image332.png"/><Relationship Id="rId170" Type="http://schemas.openxmlformats.org/officeDocument/2006/relationships/customXml" Target="../ink/ink333.xml"/><Relationship Id="rId226" Type="http://schemas.openxmlformats.org/officeDocument/2006/relationships/customXml" Target="../ink/ink361.xml"/><Relationship Id="rId268" Type="http://schemas.openxmlformats.org/officeDocument/2006/relationships/customXml" Target="../ink/ink382.xml"/><Relationship Id="rId32" Type="http://schemas.openxmlformats.org/officeDocument/2006/relationships/customXml" Target="../ink/ink264.xml"/><Relationship Id="rId74" Type="http://schemas.openxmlformats.org/officeDocument/2006/relationships/customXml" Target="../ink/ink285.xml"/><Relationship Id="rId128" Type="http://schemas.openxmlformats.org/officeDocument/2006/relationships/customXml" Target="../ink/ink312.xml"/><Relationship Id="rId5" Type="http://schemas.openxmlformats.org/officeDocument/2006/relationships/image" Target="../media/image255.png"/><Relationship Id="rId181" Type="http://schemas.openxmlformats.org/officeDocument/2006/relationships/image" Target="../media/image343.png"/><Relationship Id="rId237" Type="http://schemas.openxmlformats.org/officeDocument/2006/relationships/image" Target="../media/image371.png"/><Relationship Id="rId258" Type="http://schemas.openxmlformats.org/officeDocument/2006/relationships/customXml" Target="../ink/ink377.xml"/><Relationship Id="rId22" Type="http://schemas.openxmlformats.org/officeDocument/2006/relationships/customXml" Target="../ink/ink259.xml"/><Relationship Id="rId43" Type="http://schemas.openxmlformats.org/officeDocument/2006/relationships/image" Target="../media/image274.png"/><Relationship Id="rId64" Type="http://schemas.openxmlformats.org/officeDocument/2006/relationships/customXml" Target="../ink/ink280.xml"/><Relationship Id="rId118" Type="http://schemas.openxmlformats.org/officeDocument/2006/relationships/customXml" Target="../ink/ink307.xml"/><Relationship Id="rId139" Type="http://schemas.openxmlformats.org/officeDocument/2006/relationships/image" Target="../media/image322.png"/><Relationship Id="rId85" Type="http://schemas.openxmlformats.org/officeDocument/2006/relationships/image" Target="../media/image295.png"/><Relationship Id="rId150" Type="http://schemas.openxmlformats.org/officeDocument/2006/relationships/customXml" Target="../ink/ink323.xml"/><Relationship Id="rId171" Type="http://schemas.openxmlformats.org/officeDocument/2006/relationships/image" Target="../media/image338.png"/><Relationship Id="rId192" Type="http://schemas.openxmlformats.org/officeDocument/2006/relationships/customXml" Target="../ink/ink344.xml"/><Relationship Id="rId206" Type="http://schemas.openxmlformats.org/officeDocument/2006/relationships/customXml" Target="../ink/ink351.xml"/><Relationship Id="rId227" Type="http://schemas.openxmlformats.org/officeDocument/2006/relationships/image" Target="../media/image366.png"/><Relationship Id="rId248" Type="http://schemas.openxmlformats.org/officeDocument/2006/relationships/customXml" Target="../ink/ink372.xml"/><Relationship Id="rId269" Type="http://schemas.openxmlformats.org/officeDocument/2006/relationships/image" Target="../media/image387.png"/><Relationship Id="rId12" Type="http://schemas.openxmlformats.org/officeDocument/2006/relationships/customXml" Target="../ink/ink254.xml"/><Relationship Id="rId33" Type="http://schemas.openxmlformats.org/officeDocument/2006/relationships/image" Target="../media/image269.png"/><Relationship Id="rId108" Type="http://schemas.openxmlformats.org/officeDocument/2006/relationships/customXml" Target="../ink/ink302.xml"/><Relationship Id="rId129" Type="http://schemas.openxmlformats.org/officeDocument/2006/relationships/image" Target="../media/image317.png"/><Relationship Id="rId54" Type="http://schemas.openxmlformats.org/officeDocument/2006/relationships/customXml" Target="../ink/ink275.xml"/><Relationship Id="rId75" Type="http://schemas.openxmlformats.org/officeDocument/2006/relationships/image" Target="../media/image290.png"/><Relationship Id="rId96" Type="http://schemas.openxmlformats.org/officeDocument/2006/relationships/customXml" Target="../ink/ink296.xml"/><Relationship Id="rId140" Type="http://schemas.openxmlformats.org/officeDocument/2006/relationships/customXml" Target="../ink/ink318.xml"/><Relationship Id="rId161" Type="http://schemas.openxmlformats.org/officeDocument/2006/relationships/image" Target="../media/image333.png"/><Relationship Id="rId182" Type="http://schemas.openxmlformats.org/officeDocument/2006/relationships/customXml" Target="../ink/ink339.xml"/><Relationship Id="rId217" Type="http://schemas.openxmlformats.org/officeDocument/2006/relationships/image" Target="../media/image361.png"/><Relationship Id="rId6" Type="http://schemas.openxmlformats.org/officeDocument/2006/relationships/customXml" Target="../ink/ink251.xml"/><Relationship Id="rId238" Type="http://schemas.openxmlformats.org/officeDocument/2006/relationships/customXml" Target="../ink/ink367.xml"/><Relationship Id="rId259" Type="http://schemas.openxmlformats.org/officeDocument/2006/relationships/image" Target="../media/image382.png"/><Relationship Id="rId23" Type="http://schemas.openxmlformats.org/officeDocument/2006/relationships/image" Target="../media/image264.png"/><Relationship Id="rId119" Type="http://schemas.openxmlformats.org/officeDocument/2006/relationships/image" Target="../media/image312.png"/><Relationship Id="rId270" Type="http://schemas.openxmlformats.org/officeDocument/2006/relationships/customXml" Target="../ink/ink383.xml"/><Relationship Id="rId44" Type="http://schemas.openxmlformats.org/officeDocument/2006/relationships/customXml" Target="../ink/ink270.xml"/><Relationship Id="rId65" Type="http://schemas.openxmlformats.org/officeDocument/2006/relationships/image" Target="../media/image285.png"/><Relationship Id="rId86" Type="http://schemas.openxmlformats.org/officeDocument/2006/relationships/customXml" Target="../ink/ink291.xml"/><Relationship Id="rId130" Type="http://schemas.openxmlformats.org/officeDocument/2006/relationships/customXml" Target="../ink/ink313.xml"/><Relationship Id="rId151" Type="http://schemas.openxmlformats.org/officeDocument/2006/relationships/image" Target="../media/image328.png"/><Relationship Id="rId172" Type="http://schemas.openxmlformats.org/officeDocument/2006/relationships/customXml" Target="../ink/ink334.xml"/><Relationship Id="rId193" Type="http://schemas.openxmlformats.org/officeDocument/2006/relationships/image" Target="../media/image349.png"/><Relationship Id="rId207" Type="http://schemas.openxmlformats.org/officeDocument/2006/relationships/image" Target="../media/image356.png"/><Relationship Id="rId228" Type="http://schemas.openxmlformats.org/officeDocument/2006/relationships/customXml" Target="../ink/ink362.xml"/><Relationship Id="rId249" Type="http://schemas.openxmlformats.org/officeDocument/2006/relationships/image" Target="../media/image377.png"/><Relationship Id="rId13" Type="http://schemas.openxmlformats.org/officeDocument/2006/relationships/image" Target="../media/image259.png"/><Relationship Id="rId109" Type="http://schemas.openxmlformats.org/officeDocument/2006/relationships/image" Target="../media/image307.png"/><Relationship Id="rId260" Type="http://schemas.openxmlformats.org/officeDocument/2006/relationships/customXml" Target="../ink/ink378.xml"/><Relationship Id="rId34" Type="http://schemas.openxmlformats.org/officeDocument/2006/relationships/customXml" Target="../ink/ink265.xml"/><Relationship Id="rId55" Type="http://schemas.openxmlformats.org/officeDocument/2006/relationships/image" Target="../media/image280.png"/><Relationship Id="rId76" Type="http://schemas.openxmlformats.org/officeDocument/2006/relationships/customXml" Target="../ink/ink286.xml"/><Relationship Id="rId97" Type="http://schemas.openxmlformats.org/officeDocument/2006/relationships/image" Target="../media/image301.png"/><Relationship Id="rId120" Type="http://schemas.openxmlformats.org/officeDocument/2006/relationships/customXml" Target="../ink/ink308.xml"/><Relationship Id="rId141" Type="http://schemas.openxmlformats.org/officeDocument/2006/relationships/image" Target="../media/image323.png"/><Relationship Id="rId7" Type="http://schemas.openxmlformats.org/officeDocument/2006/relationships/image" Target="../media/image256.png"/><Relationship Id="rId162" Type="http://schemas.openxmlformats.org/officeDocument/2006/relationships/customXml" Target="../ink/ink329.xml"/><Relationship Id="rId183" Type="http://schemas.openxmlformats.org/officeDocument/2006/relationships/image" Target="../media/image344.png"/><Relationship Id="rId218" Type="http://schemas.openxmlformats.org/officeDocument/2006/relationships/customXml" Target="../ink/ink357.xml"/><Relationship Id="rId239" Type="http://schemas.openxmlformats.org/officeDocument/2006/relationships/image" Target="../media/image372.png"/><Relationship Id="rId250" Type="http://schemas.openxmlformats.org/officeDocument/2006/relationships/customXml" Target="../ink/ink373.xml"/><Relationship Id="rId271" Type="http://schemas.openxmlformats.org/officeDocument/2006/relationships/image" Target="../media/image388.png"/><Relationship Id="rId24" Type="http://schemas.openxmlformats.org/officeDocument/2006/relationships/customXml" Target="../ink/ink260.xml"/><Relationship Id="rId45" Type="http://schemas.openxmlformats.org/officeDocument/2006/relationships/image" Target="../media/image275.png"/><Relationship Id="rId66" Type="http://schemas.openxmlformats.org/officeDocument/2006/relationships/customXml" Target="../ink/ink281.xml"/><Relationship Id="rId87" Type="http://schemas.openxmlformats.org/officeDocument/2006/relationships/image" Target="../media/image296.png"/><Relationship Id="rId110" Type="http://schemas.openxmlformats.org/officeDocument/2006/relationships/customXml" Target="../ink/ink303.xml"/><Relationship Id="rId131" Type="http://schemas.openxmlformats.org/officeDocument/2006/relationships/image" Target="../media/image318.png"/><Relationship Id="rId152" Type="http://schemas.openxmlformats.org/officeDocument/2006/relationships/customXml" Target="../ink/ink324.xml"/><Relationship Id="rId173" Type="http://schemas.openxmlformats.org/officeDocument/2006/relationships/image" Target="../media/image339.png"/><Relationship Id="rId194" Type="http://schemas.openxmlformats.org/officeDocument/2006/relationships/customXml" Target="../ink/ink345.xml"/><Relationship Id="rId208" Type="http://schemas.openxmlformats.org/officeDocument/2006/relationships/customXml" Target="../ink/ink352.xml"/><Relationship Id="rId229" Type="http://schemas.openxmlformats.org/officeDocument/2006/relationships/image" Target="../media/image367.png"/><Relationship Id="rId240" Type="http://schemas.openxmlformats.org/officeDocument/2006/relationships/customXml" Target="../ink/ink368.xml"/><Relationship Id="rId261" Type="http://schemas.openxmlformats.org/officeDocument/2006/relationships/image" Target="../media/image383.png"/><Relationship Id="rId14" Type="http://schemas.openxmlformats.org/officeDocument/2006/relationships/customXml" Target="../ink/ink255.xml"/><Relationship Id="rId35" Type="http://schemas.openxmlformats.org/officeDocument/2006/relationships/image" Target="../media/image270.png"/><Relationship Id="rId56" Type="http://schemas.openxmlformats.org/officeDocument/2006/relationships/customXml" Target="../ink/ink276.xml"/><Relationship Id="rId77" Type="http://schemas.openxmlformats.org/officeDocument/2006/relationships/image" Target="../media/image291.png"/><Relationship Id="rId100" Type="http://schemas.openxmlformats.org/officeDocument/2006/relationships/customXml" Target="../ink/ink298.xml"/><Relationship Id="rId8" Type="http://schemas.openxmlformats.org/officeDocument/2006/relationships/customXml" Target="../ink/ink252.xml"/><Relationship Id="rId98" Type="http://schemas.openxmlformats.org/officeDocument/2006/relationships/customXml" Target="../ink/ink297.xml"/><Relationship Id="rId121" Type="http://schemas.openxmlformats.org/officeDocument/2006/relationships/image" Target="../media/image313.png"/><Relationship Id="rId142" Type="http://schemas.openxmlformats.org/officeDocument/2006/relationships/customXml" Target="../ink/ink319.xml"/><Relationship Id="rId163" Type="http://schemas.openxmlformats.org/officeDocument/2006/relationships/image" Target="../media/image334.png"/><Relationship Id="rId184" Type="http://schemas.openxmlformats.org/officeDocument/2006/relationships/customXml" Target="../ink/ink340.xml"/><Relationship Id="rId219" Type="http://schemas.openxmlformats.org/officeDocument/2006/relationships/image" Target="../media/image362.png"/><Relationship Id="rId230" Type="http://schemas.openxmlformats.org/officeDocument/2006/relationships/customXml" Target="../ink/ink363.xml"/><Relationship Id="rId251" Type="http://schemas.openxmlformats.org/officeDocument/2006/relationships/image" Target="../media/image378.png"/><Relationship Id="rId25" Type="http://schemas.openxmlformats.org/officeDocument/2006/relationships/image" Target="../media/image265.png"/><Relationship Id="rId46" Type="http://schemas.openxmlformats.org/officeDocument/2006/relationships/customXml" Target="../ink/ink271.xml"/><Relationship Id="rId67" Type="http://schemas.openxmlformats.org/officeDocument/2006/relationships/image" Target="../media/image286.png"/><Relationship Id="rId272" Type="http://schemas.openxmlformats.org/officeDocument/2006/relationships/customXml" Target="../ink/ink384.xml"/><Relationship Id="rId88" Type="http://schemas.openxmlformats.org/officeDocument/2006/relationships/customXml" Target="../ink/ink292.xml"/><Relationship Id="rId111" Type="http://schemas.openxmlformats.org/officeDocument/2006/relationships/image" Target="../media/image308.png"/><Relationship Id="rId132" Type="http://schemas.openxmlformats.org/officeDocument/2006/relationships/customXml" Target="../ink/ink314.xml"/><Relationship Id="rId153" Type="http://schemas.openxmlformats.org/officeDocument/2006/relationships/image" Target="../media/image329.png"/><Relationship Id="rId174" Type="http://schemas.openxmlformats.org/officeDocument/2006/relationships/customXml" Target="../ink/ink335.xml"/><Relationship Id="rId195" Type="http://schemas.openxmlformats.org/officeDocument/2006/relationships/image" Target="../media/image350.png"/><Relationship Id="rId209" Type="http://schemas.openxmlformats.org/officeDocument/2006/relationships/image" Target="../media/image357.png"/><Relationship Id="rId220" Type="http://schemas.openxmlformats.org/officeDocument/2006/relationships/customXml" Target="../ink/ink358.xml"/><Relationship Id="rId241" Type="http://schemas.openxmlformats.org/officeDocument/2006/relationships/image" Target="../media/image373.png"/><Relationship Id="rId15" Type="http://schemas.openxmlformats.org/officeDocument/2006/relationships/image" Target="../media/image260.png"/><Relationship Id="rId36" Type="http://schemas.openxmlformats.org/officeDocument/2006/relationships/customXml" Target="../ink/ink266.xml"/><Relationship Id="rId57" Type="http://schemas.openxmlformats.org/officeDocument/2006/relationships/image" Target="../media/image281.png"/><Relationship Id="rId262" Type="http://schemas.openxmlformats.org/officeDocument/2006/relationships/customXml" Target="../ink/ink379.xml"/><Relationship Id="rId78" Type="http://schemas.openxmlformats.org/officeDocument/2006/relationships/customXml" Target="../ink/ink287.xml"/><Relationship Id="rId99" Type="http://schemas.openxmlformats.org/officeDocument/2006/relationships/image" Target="../media/image302.png"/><Relationship Id="rId101" Type="http://schemas.openxmlformats.org/officeDocument/2006/relationships/image" Target="../media/image303.png"/><Relationship Id="rId122" Type="http://schemas.openxmlformats.org/officeDocument/2006/relationships/customXml" Target="../ink/ink309.xml"/><Relationship Id="rId143" Type="http://schemas.openxmlformats.org/officeDocument/2006/relationships/image" Target="../media/image324.png"/><Relationship Id="rId164" Type="http://schemas.openxmlformats.org/officeDocument/2006/relationships/customXml" Target="../ink/ink330.xml"/><Relationship Id="rId185" Type="http://schemas.openxmlformats.org/officeDocument/2006/relationships/image" Target="../media/image345.png"/><Relationship Id="rId9" Type="http://schemas.openxmlformats.org/officeDocument/2006/relationships/image" Target="../media/image257.png"/><Relationship Id="rId210" Type="http://schemas.openxmlformats.org/officeDocument/2006/relationships/customXml" Target="../ink/ink353.xml"/><Relationship Id="rId26" Type="http://schemas.openxmlformats.org/officeDocument/2006/relationships/customXml" Target="../ink/ink261.xml"/><Relationship Id="rId231" Type="http://schemas.openxmlformats.org/officeDocument/2006/relationships/image" Target="../media/image368.png"/><Relationship Id="rId252" Type="http://schemas.openxmlformats.org/officeDocument/2006/relationships/customXml" Target="../ink/ink374.xml"/><Relationship Id="rId273" Type="http://schemas.openxmlformats.org/officeDocument/2006/relationships/image" Target="../media/image389.png"/><Relationship Id="rId47" Type="http://schemas.openxmlformats.org/officeDocument/2006/relationships/image" Target="../media/image276.png"/><Relationship Id="rId68" Type="http://schemas.openxmlformats.org/officeDocument/2006/relationships/customXml" Target="../ink/ink282.xml"/><Relationship Id="rId89" Type="http://schemas.openxmlformats.org/officeDocument/2006/relationships/image" Target="../media/image297.png"/><Relationship Id="rId112" Type="http://schemas.openxmlformats.org/officeDocument/2006/relationships/customXml" Target="../ink/ink304.xml"/><Relationship Id="rId133" Type="http://schemas.openxmlformats.org/officeDocument/2006/relationships/image" Target="../media/image319.png"/><Relationship Id="rId154" Type="http://schemas.openxmlformats.org/officeDocument/2006/relationships/customXml" Target="../ink/ink325.xml"/><Relationship Id="rId175" Type="http://schemas.openxmlformats.org/officeDocument/2006/relationships/image" Target="../media/image340.png"/><Relationship Id="rId196" Type="http://schemas.openxmlformats.org/officeDocument/2006/relationships/customXml" Target="../ink/ink346.xml"/><Relationship Id="rId200" Type="http://schemas.openxmlformats.org/officeDocument/2006/relationships/customXml" Target="../ink/ink348.xml"/><Relationship Id="rId16" Type="http://schemas.openxmlformats.org/officeDocument/2006/relationships/customXml" Target="../ink/ink256.xml"/><Relationship Id="rId221" Type="http://schemas.openxmlformats.org/officeDocument/2006/relationships/image" Target="../media/image363.png"/><Relationship Id="rId242" Type="http://schemas.openxmlformats.org/officeDocument/2006/relationships/customXml" Target="../ink/ink369.xml"/><Relationship Id="rId263" Type="http://schemas.openxmlformats.org/officeDocument/2006/relationships/image" Target="../media/image384.png"/><Relationship Id="rId37" Type="http://schemas.openxmlformats.org/officeDocument/2006/relationships/image" Target="../media/image271.png"/><Relationship Id="rId58" Type="http://schemas.openxmlformats.org/officeDocument/2006/relationships/customXml" Target="../ink/ink277.xml"/><Relationship Id="rId79" Type="http://schemas.openxmlformats.org/officeDocument/2006/relationships/image" Target="../media/image292.png"/><Relationship Id="rId102" Type="http://schemas.openxmlformats.org/officeDocument/2006/relationships/customXml" Target="../ink/ink299.xml"/><Relationship Id="rId123" Type="http://schemas.openxmlformats.org/officeDocument/2006/relationships/image" Target="../media/image314.png"/><Relationship Id="rId144" Type="http://schemas.openxmlformats.org/officeDocument/2006/relationships/customXml" Target="../ink/ink320.xml"/><Relationship Id="rId90" Type="http://schemas.openxmlformats.org/officeDocument/2006/relationships/customXml" Target="../ink/ink293.xml"/><Relationship Id="rId165" Type="http://schemas.openxmlformats.org/officeDocument/2006/relationships/image" Target="../media/image335.png"/><Relationship Id="rId186" Type="http://schemas.openxmlformats.org/officeDocument/2006/relationships/customXml" Target="../ink/ink341.xml"/><Relationship Id="rId211" Type="http://schemas.openxmlformats.org/officeDocument/2006/relationships/image" Target="../media/image358.png"/><Relationship Id="rId232" Type="http://schemas.openxmlformats.org/officeDocument/2006/relationships/customXml" Target="../ink/ink364.xml"/><Relationship Id="rId253" Type="http://schemas.openxmlformats.org/officeDocument/2006/relationships/image" Target="../media/image379.png"/><Relationship Id="rId274" Type="http://schemas.openxmlformats.org/officeDocument/2006/relationships/customXml" Target="../ink/ink385.xml"/><Relationship Id="rId27" Type="http://schemas.openxmlformats.org/officeDocument/2006/relationships/image" Target="../media/image266.png"/><Relationship Id="rId48" Type="http://schemas.openxmlformats.org/officeDocument/2006/relationships/customXml" Target="../ink/ink272.xml"/><Relationship Id="rId69" Type="http://schemas.openxmlformats.org/officeDocument/2006/relationships/image" Target="../media/image287.png"/><Relationship Id="rId113" Type="http://schemas.openxmlformats.org/officeDocument/2006/relationships/image" Target="../media/image309.png"/><Relationship Id="rId134" Type="http://schemas.openxmlformats.org/officeDocument/2006/relationships/customXml" Target="../ink/ink315.xml"/><Relationship Id="rId80" Type="http://schemas.openxmlformats.org/officeDocument/2006/relationships/customXml" Target="../ink/ink288.xml"/><Relationship Id="rId155" Type="http://schemas.openxmlformats.org/officeDocument/2006/relationships/image" Target="../media/image330.png"/><Relationship Id="rId176" Type="http://schemas.openxmlformats.org/officeDocument/2006/relationships/customXml" Target="../ink/ink336.xml"/><Relationship Id="rId197" Type="http://schemas.openxmlformats.org/officeDocument/2006/relationships/image" Target="../media/image351.png"/><Relationship Id="rId201" Type="http://schemas.openxmlformats.org/officeDocument/2006/relationships/image" Target="../media/image353.png"/><Relationship Id="rId222" Type="http://schemas.openxmlformats.org/officeDocument/2006/relationships/customXml" Target="../ink/ink359.xml"/><Relationship Id="rId243" Type="http://schemas.openxmlformats.org/officeDocument/2006/relationships/image" Target="../media/image374.png"/><Relationship Id="rId264" Type="http://schemas.openxmlformats.org/officeDocument/2006/relationships/customXml" Target="../ink/ink380.xml"/><Relationship Id="rId17" Type="http://schemas.openxmlformats.org/officeDocument/2006/relationships/image" Target="../media/image261.png"/><Relationship Id="rId38" Type="http://schemas.openxmlformats.org/officeDocument/2006/relationships/customXml" Target="../ink/ink267.xml"/><Relationship Id="rId59" Type="http://schemas.openxmlformats.org/officeDocument/2006/relationships/image" Target="../media/image282.png"/><Relationship Id="rId103" Type="http://schemas.openxmlformats.org/officeDocument/2006/relationships/image" Target="../media/image304.png"/><Relationship Id="rId124" Type="http://schemas.openxmlformats.org/officeDocument/2006/relationships/customXml" Target="../ink/ink310.xml"/><Relationship Id="rId70" Type="http://schemas.openxmlformats.org/officeDocument/2006/relationships/customXml" Target="../ink/ink283.xml"/><Relationship Id="rId91" Type="http://schemas.openxmlformats.org/officeDocument/2006/relationships/image" Target="../media/image298.png"/><Relationship Id="rId145" Type="http://schemas.openxmlformats.org/officeDocument/2006/relationships/image" Target="../media/image325.png"/><Relationship Id="rId166" Type="http://schemas.openxmlformats.org/officeDocument/2006/relationships/customXml" Target="../ink/ink331.xml"/><Relationship Id="rId187" Type="http://schemas.openxmlformats.org/officeDocument/2006/relationships/image" Target="../media/image346.png"/><Relationship Id="rId1" Type="http://schemas.openxmlformats.org/officeDocument/2006/relationships/slideLayout" Target="../slideLayouts/slideLayout2.xml"/><Relationship Id="rId212" Type="http://schemas.openxmlformats.org/officeDocument/2006/relationships/customXml" Target="../ink/ink354.xml"/><Relationship Id="rId233" Type="http://schemas.openxmlformats.org/officeDocument/2006/relationships/image" Target="../media/image369.png"/><Relationship Id="rId254" Type="http://schemas.openxmlformats.org/officeDocument/2006/relationships/customXml" Target="../ink/ink375.xml"/><Relationship Id="rId28" Type="http://schemas.openxmlformats.org/officeDocument/2006/relationships/customXml" Target="../ink/ink262.xml"/><Relationship Id="rId49" Type="http://schemas.openxmlformats.org/officeDocument/2006/relationships/image" Target="../media/image277.png"/><Relationship Id="rId114" Type="http://schemas.openxmlformats.org/officeDocument/2006/relationships/customXml" Target="../ink/ink305.xml"/><Relationship Id="rId275" Type="http://schemas.openxmlformats.org/officeDocument/2006/relationships/image" Target="../media/image390.png"/><Relationship Id="rId60" Type="http://schemas.openxmlformats.org/officeDocument/2006/relationships/customXml" Target="../ink/ink278.xml"/><Relationship Id="rId81" Type="http://schemas.openxmlformats.org/officeDocument/2006/relationships/image" Target="../media/image293.png"/><Relationship Id="rId135" Type="http://schemas.openxmlformats.org/officeDocument/2006/relationships/image" Target="../media/image320.png"/><Relationship Id="rId156" Type="http://schemas.openxmlformats.org/officeDocument/2006/relationships/customXml" Target="../ink/ink326.xml"/><Relationship Id="rId177" Type="http://schemas.openxmlformats.org/officeDocument/2006/relationships/image" Target="../media/image341.png"/><Relationship Id="rId198" Type="http://schemas.openxmlformats.org/officeDocument/2006/relationships/customXml" Target="../ink/ink347.xml"/><Relationship Id="rId202" Type="http://schemas.openxmlformats.org/officeDocument/2006/relationships/customXml" Target="../ink/ink349.xml"/><Relationship Id="rId223" Type="http://schemas.openxmlformats.org/officeDocument/2006/relationships/image" Target="../media/image364.png"/><Relationship Id="rId244" Type="http://schemas.openxmlformats.org/officeDocument/2006/relationships/customXml" Target="../ink/ink370.xml"/><Relationship Id="rId18" Type="http://schemas.openxmlformats.org/officeDocument/2006/relationships/customXml" Target="../ink/ink257.xml"/><Relationship Id="rId39" Type="http://schemas.openxmlformats.org/officeDocument/2006/relationships/image" Target="../media/image272.png"/><Relationship Id="rId265" Type="http://schemas.openxmlformats.org/officeDocument/2006/relationships/image" Target="../media/image385.png"/><Relationship Id="rId50" Type="http://schemas.openxmlformats.org/officeDocument/2006/relationships/customXml" Target="../ink/ink273.xml"/><Relationship Id="rId104" Type="http://schemas.openxmlformats.org/officeDocument/2006/relationships/customXml" Target="../ink/ink300.xml"/><Relationship Id="rId125" Type="http://schemas.openxmlformats.org/officeDocument/2006/relationships/image" Target="../media/image315.png"/><Relationship Id="rId146" Type="http://schemas.openxmlformats.org/officeDocument/2006/relationships/customXml" Target="../ink/ink321.xml"/><Relationship Id="rId167" Type="http://schemas.openxmlformats.org/officeDocument/2006/relationships/image" Target="../media/image336.png"/><Relationship Id="rId188" Type="http://schemas.openxmlformats.org/officeDocument/2006/relationships/customXml" Target="../ink/ink342.xml"/><Relationship Id="rId71" Type="http://schemas.openxmlformats.org/officeDocument/2006/relationships/image" Target="../media/image288.png"/><Relationship Id="rId92" Type="http://schemas.openxmlformats.org/officeDocument/2006/relationships/customXml" Target="../ink/ink294.xml"/><Relationship Id="rId213" Type="http://schemas.openxmlformats.org/officeDocument/2006/relationships/image" Target="../media/image359.png"/><Relationship Id="rId234" Type="http://schemas.openxmlformats.org/officeDocument/2006/relationships/customXml" Target="../ink/ink365.xml"/><Relationship Id="rId2" Type="http://schemas.openxmlformats.org/officeDocument/2006/relationships/customXml" Target="../ink/ink249.xml"/><Relationship Id="rId29" Type="http://schemas.openxmlformats.org/officeDocument/2006/relationships/image" Target="../media/image267.png"/><Relationship Id="rId255" Type="http://schemas.openxmlformats.org/officeDocument/2006/relationships/image" Target="../media/image380.png"/><Relationship Id="rId276" Type="http://schemas.openxmlformats.org/officeDocument/2006/relationships/customXml" Target="../ink/ink386.xml"/><Relationship Id="rId40" Type="http://schemas.openxmlformats.org/officeDocument/2006/relationships/customXml" Target="../ink/ink268.xml"/><Relationship Id="rId115" Type="http://schemas.openxmlformats.org/officeDocument/2006/relationships/image" Target="../media/image310.png"/><Relationship Id="rId136" Type="http://schemas.openxmlformats.org/officeDocument/2006/relationships/customXml" Target="../ink/ink316.xml"/><Relationship Id="rId157" Type="http://schemas.openxmlformats.org/officeDocument/2006/relationships/image" Target="../media/image331.png"/><Relationship Id="rId178" Type="http://schemas.openxmlformats.org/officeDocument/2006/relationships/customXml" Target="../ink/ink337.xml"/><Relationship Id="rId61" Type="http://schemas.openxmlformats.org/officeDocument/2006/relationships/image" Target="../media/image283.png"/><Relationship Id="rId82" Type="http://schemas.openxmlformats.org/officeDocument/2006/relationships/customXml" Target="../ink/ink289.xml"/><Relationship Id="rId199" Type="http://schemas.openxmlformats.org/officeDocument/2006/relationships/image" Target="../media/image352.png"/><Relationship Id="rId203" Type="http://schemas.openxmlformats.org/officeDocument/2006/relationships/image" Target="../media/image354.png"/><Relationship Id="rId19" Type="http://schemas.openxmlformats.org/officeDocument/2006/relationships/image" Target="../media/image262.png"/><Relationship Id="rId224" Type="http://schemas.openxmlformats.org/officeDocument/2006/relationships/customXml" Target="../ink/ink360.xml"/><Relationship Id="rId245" Type="http://schemas.openxmlformats.org/officeDocument/2006/relationships/image" Target="../media/image375.png"/><Relationship Id="rId266" Type="http://schemas.openxmlformats.org/officeDocument/2006/relationships/customXml" Target="../ink/ink381.xml"/><Relationship Id="rId30" Type="http://schemas.openxmlformats.org/officeDocument/2006/relationships/customXml" Target="../ink/ink263.xml"/><Relationship Id="rId105" Type="http://schemas.openxmlformats.org/officeDocument/2006/relationships/image" Target="../media/image305.png"/><Relationship Id="rId126" Type="http://schemas.openxmlformats.org/officeDocument/2006/relationships/customXml" Target="../ink/ink311.xml"/><Relationship Id="rId147" Type="http://schemas.openxmlformats.org/officeDocument/2006/relationships/image" Target="../media/image326.png"/><Relationship Id="rId168" Type="http://schemas.openxmlformats.org/officeDocument/2006/relationships/customXml" Target="../ink/ink332.xml"/><Relationship Id="rId51" Type="http://schemas.openxmlformats.org/officeDocument/2006/relationships/image" Target="../media/image278.png"/><Relationship Id="rId72" Type="http://schemas.openxmlformats.org/officeDocument/2006/relationships/customXml" Target="../ink/ink284.xml"/><Relationship Id="rId93" Type="http://schemas.openxmlformats.org/officeDocument/2006/relationships/image" Target="../media/image299.png"/><Relationship Id="rId189" Type="http://schemas.openxmlformats.org/officeDocument/2006/relationships/image" Target="../media/image347.png"/><Relationship Id="rId3" Type="http://schemas.openxmlformats.org/officeDocument/2006/relationships/image" Target="../media/image254.png"/><Relationship Id="rId214" Type="http://schemas.openxmlformats.org/officeDocument/2006/relationships/customXml" Target="../ink/ink355.xml"/><Relationship Id="rId235" Type="http://schemas.openxmlformats.org/officeDocument/2006/relationships/image" Target="../media/image370.png"/><Relationship Id="rId256" Type="http://schemas.openxmlformats.org/officeDocument/2006/relationships/customXml" Target="../ink/ink376.xml"/><Relationship Id="rId277" Type="http://schemas.openxmlformats.org/officeDocument/2006/relationships/image" Target="../media/image391.png"/><Relationship Id="rId116" Type="http://schemas.openxmlformats.org/officeDocument/2006/relationships/customXml" Target="../ink/ink306.xml"/><Relationship Id="rId137" Type="http://schemas.openxmlformats.org/officeDocument/2006/relationships/image" Target="../media/image321.png"/><Relationship Id="rId158" Type="http://schemas.openxmlformats.org/officeDocument/2006/relationships/customXml" Target="../ink/ink327.xml"/><Relationship Id="rId20" Type="http://schemas.openxmlformats.org/officeDocument/2006/relationships/customXml" Target="../ink/ink258.xml"/><Relationship Id="rId41" Type="http://schemas.openxmlformats.org/officeDocument/2006/relationships/image" Target="../media/image273.png"/><Relationship Id="rId62" Type="http://schemas.openxmlformats.org/officeDocument/2006/relationships/customXml" Target="../ink/ink279.xml"/><Relationship Id="rId83" Type="http://schemas.openxmlformats.org/officeDocument/2006/relationships/image" Target="../media/image294.png"/><Relationship Id="rId179" Type="http://schemas.openxmlformats.org/officeDocument/2006/relationships/image" Target="../media/image342.png"/><Relationship Id="rId190" Type="http://schemas.openxmlformats.org/officeDocument/2006/relationships/customXml" Target="../ink/ink343.xml"/><Relationship Id="rId204" Type="http://schemas.openxmlformats.org/officeDocument/2006/relationships/customXml" Target="../ink/ink350.xml"/><Relationship Id="rId225" Type="http://schemas.openxmlformats.org/officeDocument/2006/relationships/image" Target="../media/image365.png"/><Relationship Id="rId246" Type="http://schemas.openxmlformats.org/officeDocument/2006/relationships/customXml" Target="../ink/ink371.xml"/><Relationship Id="rId267" Type="http://schemas.openxmlformats.org/officeDocument/2006/relationships/image" Target="../media/image386.png"/><Relationship Id="rId106" Type="http://schemas.openxmlformats.org/officeDocument/2006/relationships/customXml" Target="../ink/ink301.xml"/><Relationship Id="rId127" Type="http://schemas.openxmlformats.org/officeDocument/2006/relationships/image" Target="../media/image316.png"/><Relationship Id="rId10" Type="http://schemas.openxmlformats.org/officeDocument/2006/relationships/customXml" Target="../ink/ink253.xml"/><Relationship Id="rId31" Type="http://schemas.openxmlformats.org/officeDocument/2006/relationships/image" Target="../media/image268.png"/><Relationship Id="rId52" Type="http://schemas.openxmlformats.org/officeDocument/2006/relationships/customXml" Target="../ink/ink274.xml"/><Relationship Id="rId73" Type="http://schemas.openxmlformats.org/officeDocument/2006/relationships/image" Target="../media/image289.png"/><Relationship Id="rId94" Type="http://schemas.openxmlformats.org/officeDocument/2006/relationships/customXml" Target="../ink/ink295.xml"/><Relationship Id="rId148" Type="http://schemas.openxmlformats.org/officeDocument/2006/relationships/customXml" Target="../ink/ink322.xml"/><Relationship Id="rId169" Type="http://schemas.openxmlformats.org/officeDocument/2006/relationships/image" Target="../media/image337.png"/><Relationship Id="rId4" Type="http://schemas.openxmlformats.org/officeDocument/2006/relationships/customXml" Target="../ink/ink250.xml"/><Relationship Id="rId180" Type="http://schemas.openxmlformats.org/officeDocument/2006/relationships/customXml" Target="../ink/ink338.xml"/><Relationship Id="rId215" Type="http://schemas.openxmlformats.org/officeDocument/2006/relationships/image" Target="../media/image360.png"/><Relationship Id="rId236" Type="http://schemas.openxmlformats.org/officeDocument/2006/relationships/customXml" Target="../ink/ink366.xml"/><Relationship Id="rId257" Type="http://schemas.openxmlformats.org/officeDocument/2006/relationships/image" Target="../media/image381.png"/><Relationship Id="rId42" Type="http://schemas.openxmlformats.org/officeDocument/2006/relationships/customXml" Target="../ink/ink269.xml"/><Relationship Id="rId84" Type="http://schemas.openxmlformats.org/officeDocument/2006/relationships/customXml" Target="../ink/ink290.xml"/><Relationship Id="rId138" Type="http://schemas.openxmlformats.org/officeDocument/2006/relationships/customXml" Target="../ink/ink317.xml"/><Relationship Id="rId191" Type="http://schemas.openxmlformats.org/officeDocument/2006/relationships/image" Target="../media/image348.png"/><Relationship Id="rId205" Type="http://schemas.openxmlformats.org/officeDocument/2006/relationships/image" Target="../media/image355.png"/><Relationship Id="rId247" Type="http://schemas.openxmlformats.org/officeDocument/2006/relationships/image" Target="../media/image376.png"/><Relationship Id="rId107" Type="http://schemas.openxmlformats.org/officeDocument/2006/relationships/image" Target="../media/image306.png"/><Relationship Id="rId11" Type="http://schemas.openxmlformats.org/officeDocument/2006/relationships/image" Target="../media/image258.png"/><Relationship Id="rId53" Type="http://schemas.openxmlformats.org/officeDocument/2006/relationships/image" Target="../media/image279.png"/><Relationship Id="rId149" Type="http://schemas.openxmlformats.org/officeDocument/2006/relationships/image" Target="../media/image327.png"/><Relationship Id="rId95" Type="http://schemas.openxmlformats.org/officeDocument/2006/relationships/image" Target="../media/image300.png"/><Relationship Id="rId160" Type="http://schemas.openxmlformats.org/officeDocument/2006/relationships/customXml" Target="../ink/ink328.xml"/><Relationship Id="rId216" Type="http://schemas.openxmlformats.org/officeDocument/2006/relationships/customXml" Target="../ink/ink356.xml"/></Relationships>
</file>

<file path=ppt/slides/_rels/slide8.xml.rels><?xml version="1.0" encoding="UTF-8" standalone="yes"?>
<Relationships xmlns="http://schemas.openxmlformats.org/package/2006/relationships"><Relationship Id="rId2" Type="http://schemas.openxmlformats.org/officeDocument/2006/relationships/image" Target="../media/image39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BEE5-5C9F-FF82-949B-CCD388399682}"/>
              </a:ext>
            </a:extLst>
          </p:cNvPr>
          <p:cNvSpPr>
            <a:spLocks noGrp="1"/>
          </p:cNvSpPr>
          <p:nvPr>
            <p:ph type="title"/>
          </p:nvPr>
        </p:nvSpPr>
        <p:spPr/>
        <p:txBody>
          <a:bodyPr/>
          <a:lstStyle/>
          <a:p>
            <a:r>
              <a:rPr lang="en-IN" dirty="0"/>
              <a:t>API</a:t>
            </a:r>
          </a:p>
        </p:txBody>
      </p:sp>
    </p:spTree>
    <p:extLst>
      <p:ext uri="{BB962C8B-B14F-4D97-AF65-F5344CB8AC3E}">
        <p14:creationId xmlns:p14="http://schemas.microsoft.com/office/powerpoint/2010/main" val="4174125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6247864"/>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dirty="0" err="1">
                <a:solidFill>
                  <a:schemeClr val="bg1"/>
                </a:solidFill>
              </a:rPr>
              <a:t>cds</a:t>
            </a:r>
            <a:r>
              <a:rPr lang="en-US" sz="2000" dirty="0">
                <a:solidFill>
                  <a:schemeClr val="bg1"/>
                </a:solidFill>
              </a:rPr>
              <a:t> </a:t>
            </a:r>
            <a:r>
              <a:rPr lang="en-US" sz="2000" dirty="0" err="1">
                <a:solidFill>
                  <a:schemeClr val="bg1"/>
                </a:solidFill>
              </a:rPr>
              <a:t>init</a:t>
            </a:r>
            <a:endParaRPr lang="en-US" sz="2000" dirty="0">
              <a:solidFill>
                <a:schemeClr val="bg1"/>
              </a:solidFill>
            </a:endParaRPr>
          </a:p>
          <a:p>
            <a:pPr marL="457200" indent="-457200">
              <a:buFontTx/>
              <a:buAutoNum type="arabicPeriod"/>
            </a:pPr>
            <a:r>
              <a:rPr lang="en-IN" sz="2000" dirty="0">
                <a:solidFill>
                  <a:schemeClr val="bg1"/>
                </a:solidFill>
              </a:rPr>
              <a:t>Install the node module @sap-cloud-sdk/generator and @sap-cloud-sdk/odata-v2 as dev dependencies</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TRANSPILE is VERY IMPORANT</a:t>
            </a:r>
          </a:p>
          <a:p>
            <a:r>
              <a:rPr lang="en-US" sz="2000" dirty="0">
                <a:solidFill>
                  <a:schemeClr val="bg1"/>
                </a:solidFill>
              </a:rPr>
              <a:t>	 </a:t>
            </a:r>
            <a:r>
              <a:rPr lang="en-US" sz="1600" b="1" dirty="0" err="1">
                <a:solidFill>
                  <a:schemeClr val="bg1"/>
                </a:solidFill>
              </a:rPr>
              <a:t>npx</a:t>
            </a:r>
            <a:r>
              <a:rPr lang="en-US" sz="1600" b="1" dirty="0">
                <a:solidFill>
                  <a:schemeClr val="bg1"/>
                </a:solidFill>
              </a:rPr>
              <a:t> generate-</a:t>
            </a:r>
            <a:r>
              <a:rPr lang="en-US" sz="1600" b="1" dirty="0" err="1">
                <a:solidFill>
                  <a:schemeClr val="bg1"/>
                </a:solidFill>
              </a:rPr>
              <a:t>odata</a:t>
            </a:r>
            <a:r>
              <a:rPr lang="en-US" sz="1600" b="1" dirty="0">
                <a:solidFill>
                  <a:schemeClr val="bg1"/>
                </a:solidFill>
              </a:rPr>
              <a:t>-client --</a:t>
            </a:r>
            <a:r>
              <a:rPr lang="en-US" sz="1600" b="1" dirty="0" err="1">
                <a:solidFill>
                  <a:schemeClr val="bg1"/>
                </a:solidFill>
              </a:rPr>
              <a:t>transpile</a:t>
            </a:r>
            <a:r>
              <a:rPr lang="en-US" sz="1600" b="1" dirty="0">
                <a:solidFill>
                  <a:schemeClr val="bg1"/>
                </a:solidFill>
              </a:rPr>
              <a:t> --input resources/service-specs --</a:t>
            </a:r>
            <a:r>
              <a:rPr lang="en-US" sz="1600" b="1" dirty="0" err="1">
                <a:solidFill>
                  <a:schemeClr val="bg1"/>
                </a:solidFill>
              </a:rPr>
              <a:t>outputDir</a:t>
            </a:r>
            <a:r>
              <a:rPr lang="en-US" sz="1600" b="1" dirty="0">
                <a:solidFill>
                  <a:schemeClr val="bg1"/>
                </a:solidFill>
              </a:rPr>
              <a:t> </a:t>
            </a:r>
            <a:r>
              <a:rPr lang="en-US" sz="1600" b="1" dirty="0" err="1">
                <a:solidFill>
                  <a:schemeClr val="bg1"/>
                </a:solidFill>
              </a:rPr>
              <a:t>src</a:t>
            </a:r>
            <a:r>
              <a:rPr lang="en-US" sz="1600" b="1" dirty="0">
                <a:solidFill>
                  <a:schemeClr val="bg1"/>
                </a:solidFill>
              </a:rPr>
              <a:t>/generated</a:t>
            </a:r>
            <a:endParaRPr lang="en-US" sz="2000" b="1" dirty="0">
              <a:solidFill>
                <a:schemeClr val="bg1"/>
              </a:solidFill>
            </a:endParaRPr>
          </a:p>
          <a:p>
            <a:pPr marL="457200" indent="-457200">
              <a:buAutoNum type="arabicPeriod" startAt="3"/>
            </a:pPr>
            <a:r>
              <a:rPr lang="en-US" sz="2000" dirty="0">
                <a:solidFill>
                  <a:schemeClr val="bg1"/>
                </a:solidFill>
              </a:rPr>
              <a:t>Copy </a:t>
            </a:r>
            <a:r>
              <a:rPr lang="en-US" sz="2000" dirty="0" err="1">
                <a:solidFill>
                  <a:schemeClr val="bg1"/>
                </a:solidFill>
              </a:rPr>
              <a:t>src</a:t>
            </a:r>
            <a:r>
              <a:rPr lang="en-US" sz="2000" dirty="0">
                <a:solidFill>
                  <a:schemeClr val="bg1"/>
                </a:solidFill>
              </a:rPr>
              <a:t> folder inside </a:t>
            </a:r>
            <a:r>
              <a:rPr lang="en-US" sz="2000" dirty="0" err="1">
                <a:solidFill>
                  <a:schemeClr val="bg1"/>
                </a:solidFill>
              </a:rPr>
              <a:t>srv</a:t>
            </a:r>
            <a:r>
              <a:rPr lang="en-US" sz="2000" dirty="0">
                <a:solidFill>
                  <a:schemeClr val="bg1"/>
                </a:solidFill>
              </a:rPr>
              <a:t> so packaging can be done</a:t>
            </a:r>
          </a:p>
          <a:p>
            <a:pPr marL="457200" indent="-457200">
              <a:buAutoNum type="arabicPeriod" startAt="3"/>
            </a:pPr>
            <a:r>
              <a:rPr lang="en-IN" sz="2000" dirty="0">
                <a:solidFill>
                  <a:schemeClr val="bg1"/>
                </a:solidFill>
              </a:rPr>
              <a:t>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endParaRPr lang="en-US" sz="2000" dirty="0">
              <a:solidFill>
                <a:schemeClr val="bg1"/>
              </a:solidFill>
            </a:endParaRPr>
          </a:p>
          <a:p>
            <a:pPr marL="457200" indent="-457200">
              <a:buAutoNum type="arabicPeriod" startAt="4"/>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startAt="4"/>
            </a:pPr>
            <a:r>
              <a:rPr lang="en-US" sz="2000" dirty="0">
                <a:solidFill>
                  <a:schemeClr val="bg1"/>
                </a:solidFill>
              </a:rPr>
              <a:t> </a:t>
            </a: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startAt="4"/>
            </a:pPr>
            <a:r>
              <a:rPr lang="en-US" sz="2000" dirty="0">
                <a:solidFill>
                  <a:schemeClr val="bg1"/>
                </a:solidFill>
              </a:rPr>
              <a:t>Code - </a:t>
            </a:r>
            <a:r>
              <a:rPr lang="en-US" sz="2000" dirty="0">
                <a:solidFill>
                  <a:schemeClr val="bg1"/>
                </a:solidFill>
                <a:hlinkClick r:id="rId3"/>
              </a:rPr>
              <a:t>https://github.com/soyuztechnologies/BTP_Architect_CLD200/tree/master/Day%2015/s4hanaextensions</a:t>
            </a:r>
            <a:endParaRPr lang="en-US" sz="2000" dirty="0">
              <a:solidFill>
                <a:schemeClr val="bg1"/>
              </a:solidFill>
            </a:endParaRPr>
          </a:p>
          <a:p>
            <a:pPr marL="457200" indent="-457200">
              <a:buAutoNum type="arabicPeriod" startAt="4"/>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startAt="4"/>
            </a:pPr>
            <a:r>
              <a:rPr lang="en-US" sz="2000" dirty="0" err="1">
                <a:solidFill>
                  <a:schemeClr val="bg1"/>
                </a:solidFill>
              </a:rPr>
              <a:t>cf</a:t>
            </a:r>
            <a:r>
              <a:rPr lang="en-US" sz="2000" dirty="0">
                <a:solidFill>
                  <a:schemeClr val="bg1"/>
                </a:solidFill>
              </a:rPr>
              <a:t> create-service </a:t>
            </a:r>
            <a:r>
              <a:rPr lang="en-US" sz="2000" dirty="0" err="1">
                <a:solidFill>
                  <a:schemeClr val="bg1"/>
                </a:solidFill>
              </a:rPr>
              <a:t>xsuaa</a:t>
            </a:r>
            <a:r>
              <a:rPr lang="en-US" sz="2000" dirty="0">
                <a:solidFill>
                  <a:schemeClr val="bg1"/>
                </a:solidFill>
              </a:rPr>
              <a:t> application </a:t>
            </a:r>
            <a:r>
              <a:rPr lang="en-US" sz="2000" dirty="0" err="1">
                <a:solidFill>
                  <a:schemeClr val="bg1"/>
                </a:solidFill>
              </a:rPr>
              <a:t>myxsuaa</a:t>
            </a:r>
            <a:r>
              <a:rPr lang="en-US" sz="2000" dirty="0">
                <a:solidFill>
                  <a:schemeClr val="bg1"/>
                </a:solidFill>
              </a:rPr>
              <a:t> </a:t>
            </a:r>
          </a:p>
          <a:p>
            <a:pPr marL="457200" indent="-457200">
              <a:buAutoNum type="arabicPeriod" startAt="4"/>
            </a:pPr>
            <a:r>
              <a:rPr lang="en-US" sz="2000" dirty="0" err="1">
                <a:solidFill>
                  <a:schemeClr val="bg1"/>
                </a:solidFill>
              </a:rPr>
              <a:t>cf</a:t>
            </a:r>
            <a:r>
              <a:rPr lang="en-US" sz="2000" dirty="0">
                <a:solidFill>
                  <a:schemeClr val="bg1"/>
                </a:solidFill>
              </a:rPr>
              <a:t> create-service-key </a:t>
            </a:r>
            <a:r>
              <a:rPr lang="en-US" sz="2000" dirty="0" err="1">
                <a:solidFill>
                  <a:schemeClr val="bg1"/>
                </a:solidFill>
              </a:rPr>
              <a:t>myxsuaa</a:t>
            </a:r>
            <a:r>
              <a:rPr lang="en-US" sz="2000" dirty="0">
                <a:solidFill>
                  <a:schemeClr val="bg1"/>
                </a:solidFill>
              </a:rPr>
              <a:t> </a:t>
            </a:r>
            <a:r>
              <a:rPr lang="en-US" sz="2000" dirty="0" err="1">
                <a:solidFill>
                  <a:schemeClr val="bg1"/>
                </a:solidFill>
              </a:rPr>
              <a:t>myxsuaa</a:t>
            </a:r>
            <a:r>
              <a:rPr lang="en-US" sz="2000" dirty="0">
                <a:solidFill>
                  <a:schemeClr val="bg1"/>
                </a:solidFill>
              </a:rPr>
              <a:t>-key </a:t>
            </a:r>
          </a:p>
          <a:p>
            <a:pPr marL="457200" indent="-457200">
              <a:buAutoNum type="arabicPeriod" startAt="4"/>
            </a:pPr>
            <a:r>
              <a:rPr lang="en-US" sz="2000" dirty="0" err="1">
                <a:solidFill>
                  <a:schemeClr val="bg1"/>
                </a:solidFill>
              </a:rPr>
              <a:t>cds</a:t>
            </a:r>
            <a:r>
              <a:rPr lang="en-US" sz="2000" dirty="0">
                <a:solidFill>
                  <a:schemeClr val="bg1"/>
                </a:solidFill>
              </a:rPr>
              <a:t> bind --to </a:t>
            </a:r>
            <a:r>
              <a:rPr lang="en-US" sz="2000" dirty="0" err="1">
                <a:solidFill>
                  <a:schemeClr val="bg1"/>
                </a:solidFill>
              </a:rPr>
              <a:t>myxsuaa:myxsuaa-key</a:t>
            </a:r>
            <a:r>
              <a:rPr lang="en-US" sz="2000" dirty="0">
                <a:solidFill>
                  <a:schemeClr val="bg1"/>
                </a:solidFill>
              </a:rPr>
              <a:t> </a:t>
            </a:r>
            <a:r>
              <a:rPr lang="en-US" sz="2000" dirty="0" err="1">
                <a:solidFill>
                  <a:schemeClr val="bg1"/>
                </a:solidFill>
              </a:rPr>
              <a:t>cds</a:t>
            </a:r>
            <a:r>
              <a:rPr lang="en-US" sz="2000" dirty="0">
                <a:solidFill>
                  <a:schemeClr val="bg1"/>
                </a:solidFill>
              </a:rPr>
              <a:t> run --profile hybrid</a:t>
            </a:r>
          </a:p>
          <a:p>
            <a:pPr marL="457200" indent="-457200">
              <a:buAutoNum type="arabicPeriod" startAt="4"/>
            </a:pPr>
            <a:r>
              <a:rPr lang="en-US" sz="2000" dirty="0">
                <a:solidFill>
                  <a:schemeClr val="bg1"/>
                </a:solidFill>
              </a:rPr>
              <a:t>Repeat the same steps for the destination service</a:t>
            </a:r>
            <a:endParaRPr lang="en-IN" sz="2000" dirty="0">
              <a:solidFill>
                <a:schemeClr val="bg1"/>
              </a:solidFill>
            </a:endParaRP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4D83CFC7-F14C-13F2-A438-B871402A8140}"/>
              </a:ext>
            </a:extLst>
          </p:cNvPr>
          <p:cNvSpPr/>
          <p:nvPr/>
        </p:nvSpPr>
        <p:spPr>
          <a:xfrm>
            <a:off x="3766515" y="1772816"/>
            <a:ext cx="3816424" cy="237626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b="0" dirty="0">
                <a:solidFill>
                  <a:srgbClr val="9CDCFE"/>
                </a:solidFill>
                <a:effectLst/>
                <a:latin typeface="Consolas" panose="020B0609020204030204" pitchFamily="49" charset="0"/>
              </a:rPr>
              <a:t>@sap-cloud-sdk/generator</a:t>
            </a:r>
          </a:p>
          <a:p>
            <a:r>
              <a:rPr lang="en-US" dirty="0">
                <a:solidFill>
                  <a:srgbClr val="9CDCFE"/>
                </a:solidFill>
                <a:latin typeface="Consolas" panose="020B0609020204030204" pitchFamily="49" charset="0"/>
              </a:rPr>
              <a:t>To generate code to call  business API automatically from CAP to S/4HANA</a:t>
            </a:r>
            <a:endParaRPr lang="en-US" b="0" dirty="0">
              <a:solidFill>
                <a:srgbClr val="D4D4D4"/>
              </a:solidFill>
              <a:effectLst/>
              <a:latin typeface="Consolas" panose="020B0609020204030204" pitchFamily="49" charset="0"/>
            </a:endParaRPr>
          </a:p>
        </p:txBody>
      </p:sp>
      <p:sp>
        <p:nvSpPr>
          <p:cNvPr id="4" name="Arrow: Right 3">
            <a:extLst>
              <a:ext uri="{FF2B5EF4-FFF2-40B4-BE49-F238E27FC236}">
                <a16:creationId xmlns:a16="http://schemas.microsoft.com/office/drawing/2014/main" id="{139ECA0A-E1D8-0F6F-27C8-AC0DCFEFE898}"/>
              </a:ext>
            </a:extLst>
          </p:cNvPr>
          <p:cNvSpPr/>
          <p:nvPr/>
        </p:nvSpPr>
        <p:spPr>
          <a:xfrm>
            <a:off x="2710036" y="2276872"/>
            <a:ext cx="1056479" cy="115212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Arrow: Right 4">
            <a:extLst>
              <a:ext uri="{FF2B5EF4-FFF2-40B4-BE49-F238E27FC236}">
                <a16:creationId xmlns:a16="http://schemas.microsoft.com/office/drawing/2014/main" id="{6AF3B2FA-1775-BAA0-74F7-35D2927D4839}"/>
              </a:ext>
            </a:extLst>
          </p:cNvPr>
          <p:cNvSpPr/>
          <p:nvPr/>
        </p:nvSpPr>
        <p:spPr>
          <a:xfrm>
            <a:off x="7551398" y="2245432"/>
            <a:ext cx="1056479" cy="115212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96A02C5-0E6C-9899-588A-307F29788ED6}"/>
              </a:ext>
            </a:extLst>
          </p:cNvPr>
          <p:cNvSpPr txBox="1"/>
          <p:nvPr/>
        </p:nvSpPr>
        <p:spPr>
          <a:xfrm>
            <a:off x="784998" y="2622103"/>
            <a:ext cx="1800200" cy="461665"/>
          </a:xfrm>
          <a:prstGeom prst="rect">
            <a:avLst/>
          </a:prstGeom>
          <a:noFill/>
        </p:spPr>
        <p:txBody>
          <a:bodyPr wrap="square" rtlCol="0">
            <a:spAutoFit/>
          </a:bodyPr>
          <a:lstStyle/>
          <a:p>
            <a:r>
              <a:rPr lang="en-US" dirty="0" err="1">
                <a:highlight>
                  <a:srgbClr val="FFFF00"/>
                </a:highlight>
              </a:rPr>
              <a:t>Edmx</a:t>
            </a:r>
            <a:r>
              <a:rPr lang="en-US" dirty="0">
                <a:highlight>
                  <a:srgbClr val="FFFF00"/>
                </a:highlight>
              </a:rPr>
              <a:t> file</a:t>
            </a:r>
          </a:p>
        </p:txBody>
      </p:sp>
      <p:sp>
        <p:nvSpPr>
          <p:cNvPr id="7" name="TextBox 6">
            <a:extLst>
              <a:ext uri="{FF2B5EF4-FFF2-40B4-BE49-F238E27FC236}">
                <a16:creationId xmlns:a16="http://schemas.microsoft.com/office/drawing/2014/main" id="{E981091D-1369-7A14-0B09-8ED0F179FB35}"/>
              </a:ext>
            </a:extLst>
          </p:cNvPr>
          <p:cNvSpPr txBox="1"/>
          <p:nvPr/>
        </p:nvSpPr>
        <p:spPr>
          <a:xfrm>
            <a:off x="8758708" y="2405997"/>
            <a:ext cx="1800200" cy="830997"/>
          </a:xfrm>
          <a:prstGeom prst="rect">
            <a:avLst/>
          </a:prstGeom>
          <a:noFill/>
        </p:spPr>
        <p:txBody>
          <a:bodyPr wrap="square" rtlCol="0">
            <a:spAutoFit/>
          </a:bodyPr>
          <a:lstStyle/>
          <a:p>
            <a:r>
              <a:rPr lang="en-US" dirty="0">
                <a:highlight>
                  <a:srgbClr val="FFFF00"/>
                </a:highlight>
              </a:rPr>
              <a:t>JS code to call the API</a:t>
            </a:r>
          </a:p>
        </p:txBody>
      </p:sp>
    </p:spTree>
    <p:extLst>
      <p:ext uri="{BB962C8B-B14F-4D97-AF65-F5344CB8AC3E}">
        <p14:creationId xmlns:p14="http://schemas.microsoft.com/office/powerpoint/2010/main" val="94278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
        <p:nvSpPr>
          <p:cNvPr id="3" name="Rectangle: Rounded Corners 2">
            <a:extLst>
              <a:ext uri="{FF2B5EF4-FFF2-40B4-BE49-F238E27FC236}">
                <a16:creationId xmlns:a16="http://schemas.microsoft.com/office/drawing/2014/main" id="{1AB3F213-1949-63F3-2FBB-00CE3CAD3A64}"/>
              </a:ext>
            </a:extLst>
          </p:cNvPr>
          <p:cNvSpPr/>
          <p:nvPr/>
        </p:nvSpPr>
        <p:spPr>
          <a:xfrm>
            <a:off x="7811937" y="2276872"/>
            <a:ext cx="3312368" cy="122413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S/4HANA OP</a:t>
            </a:r>
          </a:p>
        </p:txBody>
      </p:sp>
      <p:sp>
        <p:nvSpPr>
          <p:cNvPr id="4" name="Rectangle: Rounded Corners 3">
            <a:extLst>
              <a:ext uri="{FF2B5EF4-FFF2-40B4-BE49-F238E27FC236}">
                <a16:creationId xmlns:a16="http://schemas.microsoft.com/office/drawing/2014/main" id="{67B7D5E2-D41F-1B17-B2A6-ABB72BDCEC31}"/>
              </a:ext>
            </a:extLst>
          </p:cNvPr>
          <p:cNvSpPr/>
          <p:nvPr/>
        </p:nvSpPr>
        <p:spPr>
          <a:xfrm>
            <a:off x="7811937" y="4365104"/>
            <a:ext cx="3312368" cy="122413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S/4HANA Cloud</a:t>
            </a:r>
          </a:p>
          <a:p>
            <a:pPr algn="ctr"/>
            <a:r>
              <a:rPr lang="en-US" dirty="0"/>
              <a:t>In-app extension</a:t>
            </a:r>
          </a:p>
        </p:txBody>
      </p:sp>
      <p:sp>
        <p:nvSpPr>
          <p:cNvPr id="5" name="Rectangle 4">
            <a:extLst>
              <a:ext uri="{FF2B5EF4-FFF2-40B4-BE49-F238E27FC236}">
                <a16:creationId xmlns:a16="http://schemas.microsoft.com/office/drawing/2014/main" id="{8A9A6356-905E-5132-BBE5-0A5AE2C85843}"/>
              </a:ext>
            </a:extLst>
          </p:cNvPr>
          <p:cNvSpPr/>
          <p:nvPr/>
        </p:nvSpPr>
        <p:spPr>
          <a:xfrm>
            <a:off x="8676033" y="1723627"/>
            <a:ext cx="1584176" cy="57606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GUI</a:t>
            </a:r>
          </a:p>
        </p:txBody>
      </p:sp>
      <p:sp>
        <p:nvSpPr>
          <p:cNvPr id="6" name="Rectangle 5">
            <a:extLst>
              <a:ext uri="{FF2B5EF4-FFF2-40B4-BE49-F238E27FC236}">
                <a16:creationId xmlns:a16="http://schemas.microsoft.com/office/drawing/2014/main" id="{9D8F4D7B-EDA2-E199-B2C4-FB19EDB09E65}"/>
              </a:ext>
            </a:extLst>
          </p:cNvPr>
          <p:cNvSpPr/>
          <p:nvPr/>
        </p:nvSpPr>
        <p:spPr>
          <a:xfrm>
            <a:off x="8697840" y="4005064"/>
            <a:ext cx="1584176" cy="57606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7" name="TextBox 6">
            <a:extLst>
              <a:ext uri="{FF2B5EF4-FFF2-40B4-BE49-F238E27FC236}">
                <a16:creationId xmlns:a16="http://schemas.microsoft.com/office/drawing/2014/main" id="{4F6D50AC-D289-029F-7E45-80A9F11AC881}"/>
              </a:ext>
            </a:extLst>
          </p:cNvPr>
          <p:cNvSpPr txBox="1"/>
          <p:nvPr/>
        </p:nvSpPr>
        <p:spPr>
          <a:xfrm>
            <a:off x="873679" y="3035568"/>
            <a:ext cx="3024336" cy="1938992"/>
          </a:xfrm>
          <a:prstGeom prst="rect">
            <a:avLst/>
          </a:prstGeom>
          <a:noFill/>
          <a:ln>
            <a:solidFill>
              <a:schemeClr val="accent5">
                <a:lumMod val="20000"/>
                <a:lumOff val="80000"/>
              </a:schemeClr>
            </a:solidFill>
          </a:ln>
        </p:spPr>
        <p:txBody>
          <a:bodyPr wrap="square" rtlCol="0">
            <a:spAutoFit/>
          </a:bodyPr>
          <a:lstStyle/>
          <a:p>
            <a:r>
              <a:rPr lang="en-US" dirty="0">
                <a:highlight>
                  <a:srgbClr val="FFFF00"/>
                </a:highlight>
              </a:rPr>
              <a:t>IRPA</a:t>
            </a:r>
          </a:p>
          <a:p>
            <a:r>
              <a:rPr lang="en-US" dirty="0">
                <a:highlight>
                  <a:srgbClr val="FFFF00"/>
                </a:highlight>
              </a:rPr>
              <a:t>Build Automation</a:t>
            </a:r>
          </a:p>
          <a:p>
            <a:r>
              <a:rPr lang="en-US" dirty="0" err="1">
                <a:highlight>
                  <a:srgbClr val="FFFF00"/>
                </a:highlight>
              </a:rPr>
              <a:t>CaI</a:t>
            </a:r>
            <a:endParaRPr lang="en-US" dirty="0">
              <a:highlight>
                <a:srgbClr val="FFFF00"/>
              </a:highlight>
            </a:endParaRPr>
          </a:p>
          <a:p>
            <a:r>
              <a:rPr lang="en-US" dirty="0">
                <a:highlight>
                  <a:srgbClr val="FFFF00"/>
                </a:highlight>
              </a:rPr>
              <a:t>Data intelligence</a:t>
            </a:r>
          </a:p>
          <a:p>
            <a:r>
              <a:rPr lang="en-US" dirty="0">
                <a:highlight>
                  <a:srgbClr val="FFFF00"/>
                </a:highlight>
              </a:rPr>
              <a:t>SAP Analytics Cloud</a:t>
            </a:r>
          </a:p>
        </p:txBody>
      </p:sp>
      <p:sp>
        <p:nvSpPr>
          <p:cNvPr id="8" name="Oval 7">
            <a:extLst>
              <a:ext uri="{FF2B5EF4-FFF2-40B4-BE49-F238E27FC236}">
                <a16:creationId xmlns:a16="http://schemas.microsoft.com/office/drawing/2014/main" id="{1954292C-EF98-1E0A-097B-CFF88B16125B}"/>
              </a:ext>
            </a:extLst>
          </p:cNvPr>
          <p:cNvSpPr/>
          <p:nvPr/>
        </p:nvSpPr>
        <p:spPr>
          <a:xfrm>
            <a:off x="4582244" y="3501008"/>
            <a:ext cx="2232248" cy="1008112"/>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a:t>
            </a:r>
          </a:p>
        </p:txBody>
      </p:sp>
      <p:cxnSp>
        <p:nvCxnSpPr>
          <p:cNvPr id="10" name="Straight Arrow Connector 9">
            <a:extLst>
              <a:ext uri="{FF2B5EF4-FFF2-40B4-BE49-F238E27FC236}">
                <a16:creationId xmlns:a16="http://schemas.microsoft.com/office/drawing/2014/main" id="{7D2C7F98-24A6-5D3D-F320-27F7601309E4}"/>
              </a:ext>
            </a:extLst>
          </p:cNvPr>
          <p:cNvCxnSpPr>
            <a:stCxn id="8" idx="6"/>
            <a:endCxn id="3" idx="1"/>
          </p:cNvCxnSpPr>
          <p:nvPr/>
        </p:nvCxnSpPr>
        <p:spPr>
          <a:xfrm flipV="1">
            <a:off x="6814492" y="2888940"/>
            <a:ext cx="997445" cy="11161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4E23B84-CF5C-9533-9540-314BF250D835}"/>
              </a:ext>
            </a:extLst>
          </p:cNvPr>
          <p:cNvCxnSpPr>
            <a:cxnSpLocks/>
            <a:stCxn id="8" idx="6"/>
            <a:endCxn id="4" idx="1"/>
          </p:cNvCxnSpPr>
          <p:nvPr/>
        </p:nvCxnSpPr>
        <p:spPr>
          <a:xfrm>
            <a:off x="6814492" y="4005064"/>
            <a:ext cx="997445" cy="9721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F94487B7-2B16-3EDA-5BD0-5F9FC42EF440}"/>
              </a:ext>
            </a:extLst>
          </p:cNvPr>
          <p:cNvCxnSpPr>
            <a:endCxn id="8" idx="2"/>
          </p:cNvCxnSpPr>
          <p:nvPr/>
        </p:nvCxnSpPr>
        <p:spPr>
          <a:xfrm>
            <a:off x="3898015" y="4005064"/>
            <a:ext cx="68422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angle 19">
            <a:extLst>
              <a:ext uri="{FF2B5EF4-FFF2-40B4-BE49-F238E27FC236}">
                <a16:creationId xmlns:a16="http://schemas.microsoft.com/office/drawing/2014/main" id="{DE5F809A-46E3-D960-5B9B-59D507FD365E}"/>
              </a:ext>
            </a:extLst>
          </p:cNvPr>
          <p:cNvSpPr/>
          <p:nvPr/>
        </p:nvSpPr>
        <p:spPr>
          <a:xfrm>
            <a:off x="9838828" y="2324944"/>
            <a:ext cx="1285477"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cds</a:t>
            </a:r>
            <a:endParaRPr lang="en-US" dirty="0"/>
          </a:p>
        </p:txBody>
      </p:sp>
      <p:sp>
        <p:nvSpPr>
          <p:cNvPr id="21" name="Rectangle 20">
            <a:extLst>
              <a:ext uri="{FF2B5EF4-FFF2-40B4-BE49-F238E27FC236}">
                <a16:creationId xmlns:a16="http://schemas.microsoft.com/office/drawing/2014/main" id="{2C7B473A-88A2-6A11-1AFC-2379655092E7}"/>
              </a:ext>
            </a:extLst>
          </p:cNvPr>
          <p:cNvSpPr/>
          <p:nvPr/>
        </p:nvSpPr>
        <p:spPr>
          <a:xfrm>
            <a:off x="7836787" y="2324944"/>
            <a:ext cx="1285477"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odata</a:t>
            </a:r>
            <a:endParaRPr lang="en-US" dirty="0"/>
          </a:p>
        </p:txBody>
      </p:sp>
    </p:spTree>
    <p:extLst>
      <p:ext uri="{BB962C8B-B14F-4D97-AF65-F5344CB8AC3E}">
        <p14:creationId xmlns:p14="http://schemas.microsoft.com/office/powerpoint/2010/main" val="325818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311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39248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12</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Testing S/4HANA API</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Create first CAP project for extension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Consume and Test Business API for extension project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39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F0D86FA8-D091-2FD8-EF1B-DE3D734AD53A}"/>
              </a:ext>
            </a:extLst>
          </p:cNvPr>
          <p:cNvGrpSpPr/>
          <p:nvPr/>
        </p:nvGrpSpPr>
        <p:grpSpPr>
          <a:xfrm>
            <a:off x="671198" y="281303"/>
            <a:ext cx="11183400" cy="2094120"/>
            <a:chOff x="671198" y="281303"/>
            <a:chExt cx="11183400" cy="209412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4B11750-FD74-486B-5961-A70D07960E03}"/>
                    </a:ext>
                  </a:extLst>
                </p14:cNvPr>
                <p14:cNvContentPartPr/>
                <p14:nvPr/>
              </p14:nvContentPartPr>
              <p14:xfrm>
                <a:off x="671198" y="1073663"/>
                <a:ext cx="475920" cy="448200"/>
              </p14:xfrm>
            </p:contentPart>
          </mc:Choice>
          <mc:Fallback>
            <p:pic>
              <p:nvPicPr>
                <p:cNvPr id="3" name="Ink 2">
                  <a:extLst>
                    <a:ext uri="{FF2B5EF4-FFF2-40B4-BE49-F238E27FC236}">
                      <a16:creationId xmlns:a16="http://schemas.microsoft.com/office/drawing/2014/main" id="{B4B11750-FD74-486B-5961-A70D07960E03}"/>
                    </a:ext>
                  </a:extLst>
                </p:cNvPr>
                <p:cNvPicPr/>
                <p:nvPr/>
              </p:nvPicPr>
              <p:blipFill>
                <a:blip r:embed="rId3"/>
                <a:stretch>
                  <a:fillRect/>
                </a:stretch>
              </p:blipFill>
              <p:spPr>
                <a:xfrm>
                  <a:off x="662558" y="1064663"/>
                  <a:ext cx="49356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A478AFD-5A2B-8DDF-BB43-E4A614CF546E}"/>
                    </a:ext>
                  </a:extLst>
                </p14:cNvPr>
                <p14:cNvContentPartPr/>
                <p14:nvPr/>
              </p14:nvContentPartPr>
              <p14:xfrm>
                <a:off x="805478" y="1318463"/>
                <a:ext cx="209160" cy="128880"/>
              </p14:xfrm>
            </p:contentPart>
          </mc:Choice>
          <mc:Fallback>
            <p:pic>
              <p:nvPicPr>
                <p:cNvPr id="4" name="Ink 3">
                  <a:extLst>
                    <a:ext uri="{FF2B5EF4-FFF2-40B4-BE49-F238E27FC236}">
                      <a16:creationId xmlns:a16="http://schemas.microsoft.com/office/drawing/2014/main" id="{BA478AFD-5A2B-8DDF-BB43-E4A614CF546E}"/>
                    </a:ext>
                  </a:extLst>
                </p:cNvPr>
                <p:cNvPicPr/>
                <p:nvPr/>
              </p:nvPicPr>
              <p:blipFill>
                <a:blip r:embed="rId5"/>
                <a:stretch>
                  <a:fillRect/>
                </a:stretch>
              </p:blipFill>
              <p:spPr>
                <a:xfrm>
                  <a:off x="796478" y="1309823"/>
                  <a:ext cx="2268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4F04F25-145F-53CC-F131-DB0DDBA9E041}"/>
                    </a:ext>
                  </a:extLst>
                </p14:cNvPr>
                <p14:cNvContentPartPr/>
                <p14:nvPr/>
              </p14:nvContentPartPr>
              <p14:xfrm>
                <a:off x="796118" y="1209023"/>
                <a:ext cx="41760" cy="68760"/>
              </p14:xfrm>
            </p:contentPart>
          </mc:Choice>
          <mc:Fallback>
            <p:pic>
              <p:nvPicPr>
                <p:cNvPr id="5" name="Ink 4">
                  <a:extLst>
                    <a:ext uri="{FF2B5EF4-FFF2-40B4-BE49-F238E27FC236}">
                      <a16:creationId xmlns:a16="http://schemas.microsoft.com/office/drawing/2014/main" id="{94F04F25-145F-53CC-F131-DB0DDBA9E041}"/>
                    </a:ext>
                  </a:extLst>
                </p:cNvPr>
                <p:cNvPicPr/>
                <p:nvPr/>
              </p:nvPicPr>
              <p:blipFill>
                <a:blip r:embed="rId7"/>
                <a:stretch>
                  <a:fillRect/>
                </a:stretch>
              </p:blipFill>
              <p:spPr>
                <a:xfrm>
                  <a:off x="787478" y="1200383"/>
                  <a:ext cx="5940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4F714ABE-8352-D874-273E-CCD1D3AE804D}"/>
                    </a:ext>
                  </a:extLst>
                </p14:cNvPr>
                <p14:cNvContentPartPr/>
                <p14:nvPr/>
              </p14:nvContentPartPr>
              <p14:xfrm>
                <a:off x="983318" y="1202543"/>
                <a:ext cx="360" cy="360"/>
              </p14:xfrm>
            </p:contentPart>
          </mc:Choice>
          <mc:Fallback>
            <p:pic>
              <p:nvPicPr>
                <p:cNvPr id="6" name="Ink 5">
                  <a:extLst>
                    <a:ext uri="{FF2B5EF4-FFF2-40B4-BE49-F238E27FC236}">
                      <a16:creationId xmlns:a16="http://schemas.microsoft.com/office/drawing/2014/main" id="{4F714ABE-8352-D874-273E-CCD1D3AE804D}"/>
                    </a:ext>
                  </a:extLst>
                </p:cNvPr>
                <p:cNvPicPr/>
                <p:nvPr/>
              </p:nvPicPr>
              <p:blipFill>
                <a:blip r:embed="rId9"/>
                <a:stretch>
                  <a:fillRect/>
                </a:stretch>
              </p:blipFill>
              <p:spPr>
                <a:xfrm>
                  <a:off x="974318" y="119354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321D0A80-ADDB-681F-9599-2124DECED096}"/>
                    </a:ext>
                  </a:extLst>
                </p14:cNvPr>
                <p14:cNvContentPartPr/>
                <p14:nvPr/>
              </p14:nvContentPartPr>
              <p14:xfrm>
                <a:off x="965678" y="1193183"/>
                <a:ext cx="23400" cy="50760"/>
              </p14:xfrm>
            </p:contentPart>
          </mc:Choice>
          <mc:Fallback>
            <p:pic>
              <p:nvPicPr>
                <p:cNvPr id="7" name="Ink 6">
                  <a:extLst>
                    <a:ext uri="{FF2B5EF4-FFF2-40B4-BE49-F238E27FC236}">
                      <a16:creationId xmlns:a16="http://schemas.microsoft.com/office/drawing/2014/main" id="{321D0A80-ADDB-681F-9599-2124DECED096}"/>
                    </a:ext>
                  </a:extLst>
                </p:cNvPr>
                <p:cNvPicPr/>
                <p:nvPr/>
              </p:nvPicPr>
              <p:blipFill>
                <a:blip r:embed="rId11"/>
                <a:stretch>
                  <a:fillRect/>
                </a:stretch>
              </p:blipFill>
              <p:spPr>
                <a:xfrm>
                  <a:off x="957038" y="1184183"/>
                  <a:ext cx="4104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6D40A74A-CABC-001C-E020-7E6173BD34D5}"/>
                    </a:ext>
                  </a:extLst>
                </p14:cNvPr>
                <p14:cNvContentPartPr/>
                <p14:nvPr/>
              </p14:nvContentPartPr>
              <p14:xfrm>
                <a:off x="692438" y="1529063"/>
                <a:ext cx="443160" cy="312480"/>
              </p14:xfrm>
            </p:contentPart>
          </mc:Choice>
          <mc:Fallback>
            <p:pic>
              <p:nvPicPr>
                <p:cNvPr id="8" name="Ink 7">
                  <a:extLst>
                    <a:ext uri="{FF2B5EF4-FFF2-40B4-BE49-F238E27FC236}">
                      <a16:creationId xmlns:a16="http://schemas.microsoft.com/office/drawing/2014/main" id="{6D40A74A-CABC-001C-E020-7E6173BD34D5}"/>
                    </a:ext>
                  </a:extLst>
                </p:cNvPr>
                <p:cNvPicPr/>
                <p:nvPr/>
              </p:nvPicPr>
              <p:blipFill>
                <a:blip r:embed="rId13"/>
                <a:stretch>
                  <a:fillRect/>
                </a:stretch>
              </p:blipFill>
              <p:spPr>
                <a:xfrm>
                  <a:off x="683798" y="1520423"/>
                  <a:ext cx="46080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B8D1F44D-D298-2320-7CAC-E5DD757CCDAE}"/>
                    </a:ext>
                  </a:extLst>
                </p14:cNvPr>
                <p14:cNvContentPartPr/>
                <p14:nvPr/>
              </p14:nvContentPartPr>
              <p14:xfrm>
                <a:off x="1325318" y="1496663"/>
                <a:ext cx="541800" cy="7200"/>
              </p14:xfrm>
            </p:contentPart>
          </mc:Choice>
          <mc:Fallback>
            <p:pic>
              <p:nvPicPr>
                <p:cNvPr id="9" name="Ink 8">
                  <a:extLst>
                    <a:ext uri="{FF2B5EF4-FFF2-40B4-BE49-F238E27FC236}">
                      <a16:creationId xmlns:a16="http://schemas.microsoft.com/office/drawing/2014/main" id="{B8D1F44D-D298-2320-7CAC-E5DD757CCDAE}"/>
                    </a:ext>
                  </a:extLst>
                </p:cNvPr>
                <p:cNvPicPr/>
                <p:nvPr/>
              </p:nvPicPr>
              <p:blipFill>
                <a:blip r:embed="rId15"/>
                <a:stretch>
                  <a:fillRect/>
                </a:stretch>
              </p:blipFill>
              <p:spPr>
                <a:xfrm>
                  <a:off x="1316318" y="1488023"/>
                  <a:ext cx="5594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F092582C-07CB-281C-FBDA-EE2BD499408E}"/>
                    </a:ext>
                  </a:extLst>
                </p14:cNvPr>
                <p14:cNvContentPartPr/>
                <p14:nvPr/>
              </p14:nvContentPartPr>
              <p14:xfrm>
                <a:off x="1756958" y="1393343"/>
                <a:ext cx="164520" cy="171360"/>
              </p14:xfrm>
            </p:contentPart>
          </mc:Choice>
          <mc:Fallback>
            <p:pic>
              <p:nvPicPr>
                <p:cNvPr id="10" name="Ink 9">
                  <a:extLst>
                    <a:ext uri="{FF2B5EF4-FFF2-40B4-BE49-F238E27FC236}">
                      <a16:creationId xmlns:a16="http://schemas.microsoft.com/office/drawing/2014/main" id="{F092582C-07CB-281C-FBDA-EE2BD499408E}"/>
                    </a:ext>
                  </a:extLst>
                </p:cNvPr>
                <p:cNvPicPr/>
                <p:nvPr/>
              </p:nvPicPr>
              <p:blipFill>
                <a:blip r:embed="rId17"/>
                <a:stretch>
                  <a:fillRect/>
                </a:stretch>
              </p:blipFill>
              <p:spPr>
                <a:xfrm>
                  <a:off x="1747958" y="1384343"/>
                  <a:ext cx="1821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2B9A0640-7E3B-65FE-E335-582B2901E116}"/>
                    </a:ext>
                  </a:extLst>
                </p14:cNvPr>
                <p14:cNvContentPartPr/>
                <p14:nvPr/>
              </p14:nvContentPartPr>
              <p14:xfrm>
                <a:off x="2253758" y="1127303"/>
                <a:ext cx="1639440" cy="892080"/>
              </p14:xfrm>
            </p:contentPart>
          </mc:Choice>
          <mc:Fallback>
            <p:pic>
              <p:nvPicPr>
                <p:cNvPr id="11" name="Ink 10">
                  <a:extLst>
                    <a:ext uri="{FF2B5EF4-FFF2-40B4-BE49-F238E27FC236}">
                      <a16:creationId xmlns:a16="http://schemas.microsoft.com/office/drawing/2014/main" id="{2B9A0640-7E3B-65FE-E335-582B2901E116}"/>
                    </a:ext>
                  </a:extLst>
                </p:cNvPr>
                <p:cNvPicPr/>
                <p:nvPr/>
              </p:nvPicPr>
              <p:blipFill>
                <a:blip r:embed="rId19"/>
                <a:stretch>
                  <a:fillRect/>
                </a:stretch>
              </p:blipFill>
              <p:spPr>
                <a:xfrm>
                  <a:off x="2244758" y="1118303"/>
                  <a:ext cx="1657080" cy="909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B0D45662-DA13-37D1-054F-EB54126EDE33}"/>
                    </a:ext>
                  </a:extLst>
                </p14:cNvPr>
                <p14:cNvContentPartPr/>
                <p14:nvPr/>
              </p14:nvContentPartPr>
              <p14:xfrm>
                <a:off x="2259518" y="1120823"/>
                <a:ext cx="1854000" cy="802080"/>
              </p14:xfrm>
            </p:contentPart>
          </mc:Choice>
          <mc:Fallback>
            <p:pic>
              <p:nvPicPr>
                <p:cNvPr id="12" name="Ink 11">
                  <a:extLst>
                    <a:ext uri="{FF2B5EF4-FFF2-40B4-BE49-F238E27FC236}">
                      <a16:creationId xmlns:a16="http://schemas.microsoft.com/office/drawing/2014/main" id="{B0D45662-DA13-37D1-054F-EB54126EDE33}"/>
                    </a:ext>
                  </a:extLst>
                </p:cNvPr>
                <p:cNvPicPr/>
                <p:nvPr/>
              </p:nvPicPr>
              <p:blipFill>
                <a:blip r:embed="rId21"/>
                <a:stretch>
                  <a:fillRect/>
                </a:stretch>
              </p:blipFill>
              <p:spPr>
                <a:xfrm>
                  <a:off x="2250878" y="1111823"/>
                  <a:ext cx="1871640" cy="819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8C999C74-B8FF-3E69-F3A0-3922539C2AB8}"/>
                    </a:ext>
                  </a:extLst>
                </p14:cNvPr>
                <p14:cNvContentPartPr/>
                <p14:nvPr/>
              </p14:nvContentPartPr>
              <p14:xfrm>
                <a:off x="2000678" y="2061863"/>
                <a:ext cx="1853280" cy="313560"/>
              </p14:xfrm>
            </p:contentPart>
          </mc:Choice>
          <mc:Fallback>
            <p:pic>
              <p:nvPicPr>
                <p:cNvPr id="13" name="Ink 12">
                  <a:extLst>
                    <a:ext uri="{FF2B5EF4-FFF2-40B4-BE49-F238E27FC236}">
                      <a16:creationId xmlns:a16="http://schemas.microsoft.com/office/drawing/2014/main" id="{8C999C74-B8FF-3E69-F3A0-3922539C2AB8}"/>
                    </a:ext>
                  </a:extLst>
                </p:cNvPr>
                <p:cNvPicPr/>
                <p:nvPr/>
              </p:nvPicPr>
              <p:blipFill>
                <a:blip r:embed="rId23"/>
                <a:stretch>
                  <a:fillRect/>
                </a:stretch>
              </p:blipFill>
              <p:spPr>
                <a:xfrm>
                  <a:off x="1991678" y="2052863"/>
                  <a:ext cx="187092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6CD617C6-5A93-D590-2883-B2E9811E36DD}"/>
                    </a:ext>
                  </a:extLst>
                </p14:cNvPr>
                <p14:cNvContentPartPr/>
                <p14:nvPr/>
              </p14:nvContentPartPr>
              <p14:xfrm>
                <a:off x="2474798" y="1302623"/>
                <a:ext cx="49320" cy="520560"/>
              </p14:xfrm>
            </p:contentPart>
          </mc:Choice>
          <mc:Fallback>
            <p:pic>
              <p:nvPicPr>
                <p:cNvPr id="15" name="Ink 14">
                  <a:extLst>
                    <a:ext uri="{FF2B5EF4-FFF2-40B4-BE49-F238E27FC236}">
                      <a16:creationId xmlns:a16="http://schemas.microsoft.com/office/drawing/2014/main" id="{6CD617C6-5A93-D590-2883-B2E9811E36DD}"/>
                    </a:ext>
                  </a:extLst>
                </p:cNvPr>
                <p:cNvPicPr/>
                <p:nvPr/>
              </p:nvPicPr>
              <p:blipFill>
                <a:blip r:embed="rId25"/>
                <a:stretch>
                  <a:fillRect/>
                </a:stretch>
              </p:blipFill>
              <p:spPr>
                <a:xfrm>
                  <a:off x="2466158" y="1293623"/>
                  <a:ext cx="66960" cy="538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BFA5B827-36D1-4C38-A823-C7A316E36A11}"/>
                    </a:ext>
                  </a:extLst>
                </p14:cNvPr>
                <p14:cNvContentPartPr/>
                <p14:nvPr/>
              </p14:nvContentPartPr>
              <p14:xfrm>
                <a:off x="2492798" y="1788263"/>
                <a:ext cx="1278000" cy="32040"/>
              </p14:xfrm>
            </p:contentPart>
          </mc:Choice>
          <mc:Fallback>
            <p:pic>
              <p:nvPicPr>
                <p:cNvPr id="16" name="Ink 15">
                  <a:extLst>
                    <a:ext uri="{FF2B5EF4-FFF2-40B4-BE49-F238E27FC236}">
                      <a16:creationId xmlns:a16="http://schemas.microsoft.com/office/drawing/2014/main" id="{BFA5B827-36D1-4C38-A823-C7A316E36A11}"/>
                    </a:ext>
                  </a:extLst>
                </p:cNvPr>
                <p:cNvPicPr/>
                <p:nvPr/>
              </p:nvPicPr>
              <p:blipFill>
                <a:blip r:embed="rId27"/>
                <a:stretch>
                  <a:fillRect/>
                </a:stretch>
              </p:blipFill>
              <p:spPr>
                <a:xfrm>
                  <a:off x="2483798" y="1779623"/>
                  <a:ext cx="12956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33B63E72-E202-7083-3ABB-B1DDAAC58CE7}"/>
                    </a:ext>
                  </a:extLst>
                </p14:cNvPr>
                <p14:cNvContentPartPr/>
                <p14:nvPr/>
              </p14:nvContentPartPr>
              <p14:xfrm>
                <a:off x="2473718" y="1258343"/>
                <a:ext cx="1407240" cy="590040"/>
              </p14:xfrm>
            </p:contentPart>
          </mc:Choice>
          <mc:Fallback>
            <p:pic>
              <p:nvPicPr>
                <p:cNvPr id="17" name="Ink 16">
                  <a:extLst>
                    <a:ext uri="{FF2B5EF4-FFF2-40B4-BE49-F238E27FC236}">
                      <a16:creationId xmlns:a16="http://schemas.microsoft.com/office/drawing/2014/main" id="{33B63E72-E202-7083-3ABB-B1DDAAC58CE7}"/>
                    </a:ext>
                  </a:extLst>
                </p:cNvPr>
                <p:cNvPicPr/>
                <p:nvPr/>
              </p:nvPicPr>
              <p:blipFill>
                <a:blip r:embed="rId29"/>
                <a:stretch>
                  <a:fillRect/>
                </a:stretch>
              </p:blipFill>
              <p:spPr>
                <a:xfrm>
                  <a:off x="2465078" y="1249343"/>
                  <a:ext cx="1424880" cy="607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7D76A135-B79F-236F-FA88-4BE0F52C1265}"/>
                    </a:ext>
                  </a:extLst>
                </p14:cNvPr>
                <p14:cNvContentPartPr/>
                <p14:nvPr/>
              </p14:nvContentPartPr>
              <p14:xfrm>
                <a:off x="2561198" y="1177343"/>
                <a:ext cx="13320" cy="100440"/>
              </p14:xfrm>
            </p:contentPart>
          </mc:Choice>
          <mc:Fallback>
            <p:pic>
              <p:nvPicPr>
                <p:cNvPr id="18" name="Ink 17">
                  <a:extLst>
                    <a:ext uri="{FF2B5EF4-FFF2-40B4-BE49-F238E27FC236}">
                      <a16:creationId xmlns:a16="http://schemas.microsoft.com/office/drawing/2014/main" id="{7D76A135-B79F-236F-FA88-4BE0F52C1265}"/>
                    </a:ext>
                  </a:extLst>
                </p:cNvPr>
                <p:cNvPicPr/>
                <p:nvPr/>
              </p:nvPicPr>
              <p:blipFill>
                <a:blip r:embed="rId31"/>
                <a:stretch>
                  <a:fillRect/>
                </a:stretch>
              </p:blipFill>
              <p:spPr>
                <a:xfrm>
                  <a:off x="2552198" y="1168343"/>
                  <a:ext cx="309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07587662-4543-2FDD-2CF8-5EA37D7924CE}"/>
                    </a:ext>
                  </a:extLst>
                </p14:cNvPr>
                <p14:cNvContentPartPr/>
                <p14:nvPr/>
              </p14:nvContentPartPr>
              <p14:xfrm>
                <a:off x="2551478" y="1144583"/>
                <a:ext cx="102600" cy="127440"/>
              </p14:xfrm>
            </p:contentPart>
          </mc:Choice>
          <mc:Fallback>
            <p:pic>
              <p:nvPicPr>
                <p:cNvPr id="19" name="Ink 18">
                  <a:extLst>
                    <a:ext uri="{FF2B5EF4-FFF2-40B4-BE49-F238E27FC236}">
                      <a16:creationId xmlns:a16="http://schemas.microsoft.com/office/drawing/2014/main" id="{07587662-4543-2FDD-2CF8-5EA37D7924CE}"/>
                    </a:ext>
                  </a:extLst>
                </p:cNvPr>
                <p:cNvPicPr/>
                <p:nvPr/>
              </p:nvPicPr>
              <p:blipFill>
                <a:blip r:embed="rId33"/>
                <a:stretch>
                  <a:fillRect/>
                </a:stretch>
              </p:blipFill>
              <p:spPr>
                <a:xfrm>
                  <a:off x="2542838" y="1135943"/>
                  <a:ext cx="12024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5FD3AF4D-641C-D1C2-880D-17A7D66CF528}"/>
                    </a:ext>
                  </a:extLst>
                </p14:cNvPr>
                <p14:cNvContentPartPr/>
                <p14:nvPr/>
              </p14:nvContentPartPr>
              <p14:xfrm>
                <a:off x="2705198" y="1149623"/>
                <a:ext cx="71280" cy="106560"/>
              </p14:xfrm>
            </p:contentPart>
          </mc:Choice>
          <mc:Fallback>
            <p:pic>
              <p:nvPicPr>
                <p:cNvPr id="20" name="Ink 19">
                  <a:extLst>
                    <a:ext uri="{FF2B5EF4-FFF2-40B4-BE49-F238E27FC236}">
                      <a16:creationId xmlns:a16="http://schemas.microsoft.com/office/drawing/2014/main" id="{5FD3AF4D-641C-D1C2-880D-17A7D66CF528}"/>
                    </a:ext>
                  </a:extLst>
                </p:cNvPr>
                <p:cNvPicPr/>
                <p:nvPr/>
              </p:nvPicPr>
              <p:blipFill>
                <a:blip r:embed="rId35"/>
                <a:stretch>
                  <a:fillRect/>
                </a:stretch>
              </p:blipFill>
              <p:spPr>
                <a:xfrm>
                  <a:off x="2696198" y="1140623"/>
                  <a:ext cx="889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5702B240-3B3A-597B-C952-DC31AAE8E7D8}"/>
                    </a:ext>
                  </a:extLst>
                </p14:cNvPr>
                <p14:cNvContentPartPr/>
                <p14:nvPr/>
              </p14:nvContentPartPr>
              <p14:xfrm>
                <a:off x="2718158" y="1216583"/>
                <a:ext cx="60480" cy="36000"/>
              </p14:xfrm>
            </p:contentPart>
          </mc:Choice>
          <mc:Fallback>
            <p:pic>
              <p:nvPicPr>
                <p:cNvPr id="21" name="Ink 20">
                  <a:extLst>
                    <a:ext uri="{FF2B5EF4-FFF2-40B4-BE49-F238E27FC236}">
                      <a16:creationId xmlns:a16="http://schemas.microsoft.com/office/drawing/2014/main" id="{5702B240-3B3A-597B-C952-DC31AAE8E7D8}"/>
                    </a:ext>
                  </a:extLst>
                </p:cNvPr>
                <p:cNvPicPr/>
                <p:nvPr/>
              </p:nvPicPr>
              <p:blipFill>
                <a:blip r:embed="rId37"/>
                <a:stretch>
                  <a:fillRect/>
                </a:stretch>
              </p:blipFill>
              <p:spPr>
                <a:xfrm>
                  <a:off x="2709158" y="1207943"/>
                  <a:ext cx="781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FA460669-F338-77B0-6709-2A98DFC8396F}"/>
                    </a:ext>
                  </a:extLst>
                </p14:cNvPr>
                <p14:cNvContentPartPr/>
                <p14:nvPr/>
              </p14:nvContentPartPr>
              <p14:xfrm>
                <a:off x="2824718" y="1153223"/>
                <a:ext cx="87480" cy="127800"/>
              </p14:xfrm>
            </p:contentPart>
          </mc:Choice>
          <mc:Fallback>
            <p:pic>
              <p:nvPicPr>
                <p:cNvPr id="22" name="Ink 21">
                  <a:extLst>
                    <a:ext uri="{FF2B5EF4-FFF2-40B4-BE49-F238E27FC236}">
                      <a16:creationId xmlns:a16="http://schemas.microsoft.com/office/drawing/2014/main" id="{FA460669-F338-77B0-6709-2A98DFC8396F}"/>
                    </a:ext>
                  </a:extLst>
                </p:cNvPr>
                <p:cNvPicPr/>
                <p:nvPr/>
              </p:nvPicPr>
              <p:blipFill>
                <a:blip r:embed="rId39"/>
                <a:stretch>
                  <a:fillRect/>
                </a:stretch>
              </p:blipFill>
              <p:spPr>
                <a:xfrm>
                  <a:off x="2816078" y="1144583"/>
                  <a:ext cx="1051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36664E9F-AB91-FF7A-AFD2-AE79496B31BA}"/>
                    </a:ext>
                  </a:extLst>
                </p14:cNvPr>
                <p14:cNvContentPartPr/>
                <p14:nvPr/>
              </p14:nvContentPartPr>
              <p14:xfrm>
                <a:off x="2687198" y="1465343"/>
                <a:ext cx="34920" cy="181080"/>
              </p14:xfrm>
            </p:contentPart>
          </mc:Choice>
          <mc:Fallback>
            <p:pic>
              <p:nvPicPr>
                <p:cNvPr id="23" name="Ink 22">
                  <a:extLst>
                    <a:ext uri="{FF2B5EF4-FFF2-40B4-BE49-F238E27FC236}">
                      <a16:creationId xmlns:a16="http://schemas.microsoft.com/office/drawing/2014/main" id="{36664E9F-AB91-FF7A-AFD2-AE79496B31BA}"/>
                    </a:ext>
                  </a:extLst>
                </p:cNvPr>
                <p:cNvPicPr/>
                <p:nvPr/>
              </p:nvPicPr>
              <p:blipFill>
                <a:blip r:embed="rId41"/>
                <a:stretch>
                  <a:fillRect/>
                </a:stretch>
              </p:blipFill>
              <p:spPr>
                <a:xfrm>
                  <a:off x="2678198" y="1456343"/>
                  <a:ext cx="5256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35CEF336-AF3E-AED1-E897-ED622A97CC06}"/>
                    </a:ext>
                  </a:extLst>
                </p14:cNvPr>
                <p14:cNvContentPartPr/>
                <p14:nvPr/>
              </p14:nvContentPartPr>
              <p14:xfrm>
                <a:off x="2749478" y="1638143"/>
                <a:ext cx="931320" cy="21600"/>
              </p14:xfrm>
            </p:contentPart>
          </mc:Choice>
          <mc:Fallback>
            <p:pic>
              <p:nvPicPr>
                <p:cNvPr id="24" name="Ink 23">
                  <a:extLst>
                    <a:ext uri="{FF2B5EF4-FFF2-40B4-BE49-F238E27FC236}">
                      <a16:creationId xmlns:a16="http://schemas.microsoft.com/office/drawing/2014/main" id="{35CEF336-AF3E-AED1-E897-ED622A97CC06}"/>
                    </a:ext>
                  </a:extLst>
                </p:cNvPr>
                <p:cNvPicPr/>
                <p:nvPr/>
              </p:nvPicPr>
              <p:blipFill>
                <a:blip r:embed="rId43"/>
                <a:stretch>
                  <a:fillRect/>
                </a:stretch>
              </p:blipFill>
              <p:spPr>
                <a:xfrm>
                  <a:off x="2740478" y="1629503"/>
                  <a:ext cx="9489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6E979DA6-111F-5838-5764-68EC67F9D1A2}"/>
                    </a:ext>
                  </a:extLst>
                </p14:cNvPr>
                <p14:cNvContentPartPr/>
                <p14:nvPr/>
              </p14:nvContentPartPr>
              <p14:xfrm>
                <a:off x="2793038" y="1420343"/>
                <a:ext cx="889920" cy="212400"/>
              </p14:xfrm>
            </p:contentPart>
          </mc:Choice>
          <mc:Fallback>
            <p:pic>
              <p:nvPicPr>
                <p:cNvPr id="25" name="Ink 24">
                  <a:extLst>
                    <a:ext uri="{FF2B5EF4-FFF2-40B4-BE49-F238E27FC236}">
                      <a16:creationId xmlns:a16="http://schemas.microsoft.com/office/drawing/2014/main" id="{6E979DA6-111F-5838-5764-68EC67F9D1A2}"/>
                    </a:ext>
                  </a:extLst>
                </p:cNvPr>
                <p:cNvPicPr/>
                <p:nvPr/>
              </p:nvPicPr>
              <p:blipFill>
                <a:blip r:embed="rId45"/>
                <a:stretch>
                  <a:fillRect/>
                </a:stretch>
              </p:blipFill>
              <p:spPr>
                <a:xfrm>
                  <a:off x="2784398" y="1411703"/>
                  <a:ext cx="90756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00E36883-9496-5648-E43B-88F0A3A37CE3}"/>
                    </a:ext>
                  </a:extLst>
                </p14:cNvPr>
                <p14:cNvContentPartPr/>
                <p14:nvPr/>
              </p14:nvContentPartPr>
              <p14:xfrm>
                <a:off x="2709518" y="1512863"/>
                <a:ext cx="169920" cy="64440"/>
              </p14:xfrm>
            </p:contentPart>
          </mc:Choice>
          <mc:Fallback>
            <p:pic>
              <p:nvPicPr>
                <p:cNvPr id="26" name="Ink 25">
                  <a:extLst>
                    <a:ext uri="{FF2B5EF4-FFF2-40B4-BE49-F238E27FC236}">
                      <a16:creationId xmlns:a16="http://schemas.microsoft.com/office/drawing/2014/main" id="{00E36883-9496-5648-E43B-88F0A3A37CE3}"/>
                    </a:ext>
                  </a:extLst>
                </p:cNvPr>
                <p:cNvPicPr/>
                <p:nvPr/>
              </p:nvPicPr>
              <p:blipFill>
                <a:blip r:embed="rId47"/>
                <a:stretch>
                  <a:fillRect/>
                </a:stretch>
              </p:blipFill>
              <p:spPr>
                <a:xfrm>
                  <a:off x="2700878" y="1504223"/>
                  <a:ext cx="1875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0C417D29-C2BF-EA48-8667-FA51A443E979}"/>
                    </a:ext>
                  </a:extLst>
                </p14:cNvPr>
                <p14:cNvContentPartPr/>
                <p14:nvPr/>
              </p14:nvContentPartPr>
              <p14:xfrm>
                <a:off x="2901038" y="1525823"/>
                <a:ext cx="66240" cy="100440"/>
              </p14:xfrm>
            </p:contentPart>
          </mc:Choice>
          <mc:Fallback>
            <p:pic>
              <p:nvPicPr>
                <p:cNvPr id="27" name="Ink 26">
                  <a:extLst>
                    <a:ext uri="{FF2B5EF4-FFF2-40B4-BE49-F238E27FC236}">
                      <a16:creationId xmlns:a16="http://schemas.microsoft.com/office/drawing/2014/main" id="{0C417D29-C2BF-EA48-8667-FA51A443E979}"/>
                    </a:ext>
                  </a:extLst>
                </p:cNvPr>
                <p:cNvPicPr/>
                <p:nvPr/>
              </p:nvPicPr>
              <p:blipFill>
                <a:blip r:embed="rId49"/>
                <a:stretch>
                  <a:fillRect/>
                </a:stretch>
              </p:blipFill>
              <p:spPr>
                <a:xfrm>
                  <a:off x="2892398" y="1516823"/>
                  <a:ext cx="838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A3D494A6-C168-D5BA-7C6C-6D5B0E42D473}"/>
                    </a:ext>
                  </a:extLst>
                </p14:cNvPr>
                <p14:cNvContentPartPr/>
                <p14:nvPr/>
              </p14:nvContentPartPr>
              <p14:xfrm>
                <a:off x="3025598" y="1528343"/>
                <a:ext cx="62280" cy="60840"/>
              </p14:xfrm>
            </p:contentPart>
          </mc:Choice>
          <mc:Fallback>
            <p:pic>
              <p:nvPicPr>
                <p:cNvPr id="28" name="Ink 27">
                  <a:extLst>
                    <a:ext uri="{FF2B5EF4-FFF2-40B4-BE49-F238E27FC236}">
                      <a16:creationId xmlns:a16="http://schemas.microsoft.com/office/drawing/2014/main" id="{A3D494A6-C168-D5BA-7C6C-6D5B0E42D473}"/>
                    </a:ext>
                  </a:extLst>
                </p:cNvPr>
                <p:cNvPicPr/>
                <p:nvPr/>
              </p:nvPicPr>
              <p:blipFill>
                <a:blip r:embed="rId51"/>
                <a:stretch>
                  <a:fillRect/>
                </a:stretch>
              </p:blipFill>
              <p:spPr>
                <a:xfrm>
                  <a:off x="3016598" y="1519343"/>
                  <a:ext cx="7992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84D465A1-42E1-295F-548B-77FD70F1B9A0}"/>
                    </a:ext>
                  </a:extLst>
                </p14:cNvPr>
                <p14:cNvContentPartPr/>
                <p14:nvPr/>
              </p14:nvContentPartPr>
              <p14:xfrm>
                <a:off x="3100478" y="1531223"/>
                <a:ext cx="79200" cy="65880"/>
              </p14:xfrm>
            </p:contentPart>
          </mc:Choice>
          <mc:Fallback>
            <p:pic>
              <p:nvPicPr>
                <p:cNvPr id="29" name="Ink 28">
                  <a:extLst>
                    <a:ext uri="{FF2B5EF4-FFF2-40B4-BE49-F238E27FC236}">
                      <a16:creationId xmlns:a16="http://schemas.microsoft.com/office/drawing/2014/main" id="{84D465A1-42E1-295F-548B-77FD70F1B9A0}"/>
                    </a:ext>
                  </a:extLst>
                </p:cNvPr>
                <p:cNvPicPr/>
                <p:nvPr/>
              </p:nvPicPr>
              <p:blipFill>
                <a:blip r:embed="rId53"/>
                <a:stretch>
                  <a:fillRect/>
                </a:stretch>
              </p:blipFill>
              <p:spPr>
                <a:xfrm>
                  <a:off x="3091478" y="1522583"/>
                  <a:ext cx="9684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 name="Ink 29">
                  <a:extLst>
                    <a:ext uri="{FF2B5EF4-FFF2-40B4-BE49-F238E27FC236}">
                      <a16:creationId xmlns:a16="http://schemas.microsoft.com/office/drawing/2014/main" id="{806B5452-045A-FFBC-3DCF-29C4ECDA455D}"/>
                    </a:ext>
                  </a:extLst>
                </p14:cNvPr>
                <p14:cNvContentPartPr/>
                <p14:nvPr/>
              </p14:nvContentPartPr>
              <p14:xfrm>
                <a:off x="3224318" y="1528343"/>
                <a:ext cx="62640" cy="114480"/>
              </p14:xfrm>
            </p:contentPart>
          </mc:Choice>
          <mc:Fallback>
            <p:pic>
              <p:nvPicPr>
                <p:cNvPr id="30" name="Ink 29">
                  <a:extLst>
                    <a:ext uri="{FF2B5EF4-FFF2-40B4-BE49-F238E27FC236}">
                      <a16:creationId xmlns:a16="http://schemas.microsoft.com/office/drawing/2014/main" id="{806B5452-045A-FFBC-3DCF-29C4ECDA455D}"/>
                    </a:ext>
                  </a:extLst>
                </p:cNvPr>
                <p:cNvPicPr/>
                <p:nvPr/>
              </p:nvPicPr>
              <p:blipFill>
                <a:blip r:embed="rId55"/>
                <a:stretch>
                  <a:fillRect/>
                </a:stretch>
              </p:blipFill>
              <p:spPr>
                <a:xfrm>
                  <a:off x="3215318" y="1519703"/>
                  <a:ext cx="8028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1" name="Ink 30">
                  <a:extLst>
                    <a:ext uri="{FF2B5EF4-FFF2-40B4-BE49-F238E27FC236}">
                      <a16:creationId xmlns:a16="http://schemas.microsoft.com/office/drawing/2014/main" id="{3A4D666F-6CB5-FEB8-B7B0-84B9705DA5DB}"/>
                    </a:ext>
                  </a:extLst>
                </p14:cNvPr>
                <p14:cNvContentPartPr/>
                <p14:nvPr/>
              </p14:nvContentPartPr>
              <p14:xfrm>
                <a:off x="3327278" y="1521863"/>
                <a:ext cx="56160" cy="54360"/>
              </p14:xfrm>
            </p:contentPart>
          </mc:Choice>
          <mc:Fallback>
            <p:pic>
              <p:nvPicPr>
                <p:cNvPr id="31" name="Ink 30">
                  <a:extLst>
                    <a:ext uri="{FF2B5EF4-FFF2-40B4-BE49-F238E27FC236}">
                      <a16:creationId xmlns:a16="http://schemas.microsoft.com/office/drawing/2014/main" id="{3A4D666F-6CB5-FEB8-B7B0-84B9705DA5DB}"/>
                    </a:ext>
                  </a:extLst>
                </p:cNvPr>
                <p:cNvPicPr/>
                <p:nvPr/>
              </p:nvPicPr>
              <p:blipFill>
                <a:blip r:embed="rId57"/>
                <a:stretch>
                  <a:fillRect/>
                </a:stretch>
              </p:blipFill>
              <p:spPr>
                <a:xfrm>
                  <a:off x="3318278" y="1512863"/>
                  <a:ext cx="738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2" name="Ink 31">
                  <a:extLst>
                    <a:ext uri="{FF2B5EF4-FFF2-40B4-BE49-F238E27FC236}">
                      <a16:creationId xmlns:a16="http://schemas.microsoft.com/office/drawing/2014/main" id="{4E60AF0B-6C40-9E53-76B6-0BF8278A1197}"/>
                    </a:ext>
                  </a:extLst>
                </p14:cNvPr>
                <p14:cNvContentPartPr/>
                <p14:nvPr/>
              </p14:nvContentPartPr>
              <p14:xfrm>
                <a:off x="3419438" y="1534103"/>
                <a:ext cx="13320" cy="93960"/>
              </p14:xfrm>
            </p:contentPart>
          </mc:Choice>
          <mc:Fallback>
            <p:pic>
              <p:nvPicPr>
                <p:cNvPr id="32" name="Ink 31">
                  <a:extLst>
                    <a:ext uri="{FF2B5EF4-FFF2-40B4-BE49-F238E27FC236}">
                      <a16:creationId xmlns:a16="http://schemas.microsoft.com/office/drawing/2014/main" id="{4E60AF0B-6C40-9E53-76B6-0BF8278A1197}"/>
                    </a:ext>
                  </a:extLst>
                </p:cNvPr>
                <p:cNvPicPr/>
                <p:nvPr/>
              </p:nvPicPr>
              <p:blipFill>
                <a:blip r:embed="rId59"/>
                <a:stretch>
                  <a:fillRect/>
                </a:stretch>
              </p:blipFill>
              <p:spPr>
                <a:xfrm>
                  <a:off x="3410438" y="1525463"/>
                  <a:ext cx="3096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3" name="Ink 32">
                  <a:extLst>
                    <a:ext uri="{FF2B5EF4-FFF2-40B4-BE49-F238E27FC236}">
                      <a16:creationId xmlns:a16="http://schemas.microsoft.com/office/drawing/2014/main" id="{B829AEC6-5880-4219-B26B-FDD2F00535BF}"/>
                    </a:ext>
                  </a:extLst>
                </p14:cNvPr>
                <p14:cNvContentPartPr/>
                <p14:nvPr/>
              </p14:nvContentPartPr>
              <p14:xfrm>
                <a:off x="3425558" y="1550303"/>
                <a:ext cx="6480" cy="53280"/>
              </p14:xfrm>
            </p:contentPart>
          </mc:Choice>
          <mc:Fallback>
            <p:pic>
              <p:nvPicPr>
                <p:cNvPr id="33" name="Ink 32">
                  <a:extLst>
                    <a:ext uri="{FF2B5EF4-FFF2-40B4-BE49-F238E27FC236}">
                      <a16:creationId xmlns:a16="http://schemas.microsoft.com/office/drawing/2014/main" id="{B829AEC6-5880-4219-B26B-FDD2F00535BF}"/>
                    </a:ext>
                  </a:extLst>
                </p:cNvPr>
                <p:cNvPicPr/>
                <p:nvPr/>
              </p:nvPicPr>
              <p:blipFill>
                <a:blip r:embed="rId61"/>
                <a:stretch>
                  <a:fillRect/>
                </a:stretch>
              </p:blipFill>
              <p:spPr>
                <a:xfrm>
                  <a:off x="3416918" y="1541303"/>
                  <a:ext cx="241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4" name="Ink 33">
                  <a:extLst>
                    <a:ext uri="{FF2B5EF4-FFF2-40B4-BE49-F238E27FC236}">
                      <a16:creationId xmlns:a16="http://schemas.microsoft.com/office/drawing/2014/main" id="{8D8A5078-9CAD-B09D-9EF6-6976E26F5BEA}"/>
                    </a:ext>
                  </a:extLst>
                </p14:cNvPr>
                <p14:cNvContentPartPr/>
                <p14:nvPr/>
              </p14:nvContentPartPr>
              <p14:xfrm>
                <a:off x="3444638" y="1509263"/>
                <a:ext cx="31680" cy="67680"/>
              </p14:xfrm>
            </p:contentPart>
          </mc:Choice>
          <mc:Fallback>
            <p:pic>
              <p:nvPicPr>
                <p:cNvPr id="34" name="Ink 33">
                  <a:extLst>
                    <a:ext uri="{FF2B5EF4-FFF2-40B4-BE49-F238E27FC236}">
                      <a16:creationId xmlns:a16="http://schemas.microsoft.com/office/drawing/2014/main" id="{8D8A5078-9CAD-B09D-9EF6-6976E26F5BEA}"/>
                    </a:ext>
                  </a:extLst>
                </p:cNvPr>
                <p:cNvPicPr/>
                <p:nvPr/>
              </p:nvPicPr>
              <p:blipFill>
                <a:blip r:embed="rId63"/>
                <a:stretch>
                  <a:fillRect/>
                </a:stretch>
              </p:blipFill>
              <p:spPr>
                <a:xfrm>
                  <a:off x="3435638" y="1500623"/>
                  <a:ext cx="493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5" name="Ink 34">
                  <a:extLst>
                    <a:ext uri="{FF2B5EF4-FFF2-40B4-BE49-F238E27FC236}">
                      <a16:creationId xmlns:a16="http://schemas.microsoft.com/office/drawing/2014/main" id="{C0065761-A334-6826-6727-88230109D460}"/>
                    </a:ext>
                  </a:extLst>
                </p14:cNvPr>
                <p14:cNvContentPartPr/>
                <p14:nvPr/>
              </p14:nvContentPartPr>
              <p14:xfrm>
                <a:off x="3474878" y="1517183"/>
                <a:ext cx="85680" cy="100080"/>
              </p14:xfrm>
            </p:contentPart>
          </mc:Choice>
          <mc:Fallback>
            <p:pic>
              <p:nvPicPr>
                <p:cNvPr id="35" name="Ink 34">
                  <a:extLst>
                    <a:ext uri="{FF2B5EF4-FFF2-40B4-BE49-F238E27FC236}">
                      <a16:creationId xmlns:a16="http://schemas.microsoft.com/office/drawing/2014/main" id="{C0065761-A334-6826-6727-88230109D460}"/>
                    </a:ext>
                  </a:extLst>
                </p:cNvPr>
                <p:cNvPicPr/>
                <p:nvPr/>
              </p:nvPicPr>
              <p:blipFill>
                <a:blip r:embed="rId65"/>
                <a:stretch>
                  <a:fillRect/>
                </a:stretch>
              </p:blipFill>
              <p:spPr>
                <a:xfrm>
                  <a:off x="3466238" y="1508543"/>
                  <a:ext cx="1033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E7B71558-D57B-C667-499F-5650BFBD6B75}"/>
                    </a:ext>
                  </a:extLst>
                </p14:cNvPr>
                <p14:cNvContentPartPr/>
                <p14:nvPr/>
              </p14:nvContentPartPr>
              <p14:xfrm>
                <a:off x="8567438" y="588743"/>
                <a:ext cx="32040" cy="702720"/>
              </p14:xfrm>
            </p:contentPart>
          </mc:Choice>
          <mc:Fallback>
            <p:pic>
              <p:nvPicPr>
                <p:cNvPr id="37" name="Ink 36">
                  <a:extLst>
                    <a:ext uri="{FF2B5EF4-FFF2-40B4-BE49-F238E27FC236}">
                      <a16:creationId xmlns:a16="http://schemas.microsoft.com/office/drawing/2014/main" id="{E7B71558-D57B-C667-499F-5650BFBD6B75}"/>
                    </a:ext>
                  </a:extLst>
                </p:cNvPr>
                <p:cNvPicPr/>
                <p:nvPr/>
              </p:nvPicPr>
              <p:blipFill>
                <a:blip r:embed="rId67"/>
                <a:stretch>
                  <a:fillRect/>
                </a:stretch>
              </p:blipFill>
              <p:spPr>
                <a:xfrm>
                  <a:off x="8558798" y="579743"/>
                  <a:ext cx="49680" cy="720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A55736EC-CE8E-B33F-6C78-A244347C8667}"/>
                    </a:ext>
                  </a:extLst>
                </p14:cNvPr>
                <p14:cNvContentPartPr/>
                <p14:nvPr/>
              </p14:nvContentPartPr>
              <p14:xfrm>
                <a:off x="8573918" y="1327463"/>
                <a:ext cx="2395080" cy="86040"/>
              </p14:xfrm>
            </p:contentPart>
          </mc:Choice>
          <mc:Fallback>
            <p:pic>
              <p:nvPicPr>
                <p:cNvPr id="38" name="Ink 37">
                  <a:extLst>
                    <a:ext uri="{FF2B5EF4-FFF2-40B4-BE49-F238E27FC236}">
                      <a16:creationId xmlns:a16="http://schemas.microsoft.com/office/drawing/2014/main" id="{A55736EC-CE8E-B33F-6C78-A244347C8667}"/>
                    </a:ext>
                  </a:extLst>
                </p:cNvPr>
                <p:cNvPicPr/>
                <p:nvPr/>
              </p:nvPicPr>
              <p:blipFill>
                <a:blip r:embed="rId69"/>
                <a:stretch>
                  <a:fillRect/>
                </a:stretch>
              </p:blipFill>
              <p:spPr>
                <a:xfrm>
                  <a:off x="8565278" y="1318823"/>
                  <a:ext cx="241272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CCD7DDC9-2F4D-2FCD-D440-2B9C0C54AD0C}"/>
                    </a:ext>
                  </a:extLst>
                </p14:cNvPr>
                <p14:cNvContentPartPr/>
                <p14:nvPr/>
              </p14:nvContentPartPr>
              <p14:xfrm>
                <a:off x="10208318" y="569663"/>
                <a:ext cx="784080" cy="645840"/>
              </p14:xfrm>
            </p:contentPart>
          </mc:Choice>
          <mc:Fallback>
            <p:pic>
              <p:nvPicPr>
                <p:cNvPr id="39" name="Ink 38">
                  <a:extLst>
                    <a:ext uri="{FF2B5EF4-FFF2-40B4-BE49-F238E27FC236}">
                      <a16:creationId xmlns:a16="http://schemas.microsoft.com/office/drawing/2014/main" id="{CCD7DDC9-2F4D-2FCD-D440-2B9C0C54AD0C}"/>
                    </a:ext>
                  </a:extLst>
                </p:cNvPr>
                <p:cNvPicPr/>
                <p:nvPr/>
              </p:nvPicPr>
              <p:blipFill>
                <a:blip r:embed="rId71"/>
                <a:stretch>
                  <a:fillRect/>
                </a:stretch>
              </p:blipFill>
              <p:spPr>
                <a:xfrm>
                  <a:off x="10199678" y="561023"/>
                  <a:ext cx="801720" cy="663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0" name="Ink 39">
                  <a:extLst>
                    <a:ext uri="{FF2B5EF4-FFF2-40B4-BE49-F238E27FC236}">
                      <a16:creationId xmlns:a16="http://schemas.microsoft.com/office/drawing/2014/main" id="{D40F0799-E0BF-8595-BD75-1EEBF40F4744}"/>
                    </a:ext>
                  </a:extLst>
                </p14:cNvPr>
                <p14:cNvContentPartPr/>
                <p14:nvPr/>
              </p14:nvContentPartPr>
              <p14:xfrm>
                <a:off x="8673998" y="550943"/>
                <a:ext cx="1653120" cy="28080"/>
              </p14:xfrm>
            </p:contentPart>
          </mc:Choice>
          <mc:Fallback>
            <p:pic>
              <p:nvPicPr>
                <p:cNvPr id="40" name="Ink 39">
                  <a:extLst>
                    <a:ext uri="{FF2B5EF4-FFF2-40B4-BE49-F238E27FC236}">
                      <a16:creationId xmlns:a16="http://schemas.microsoft.com/office/drawing/2014/main" id="{D40F0799-E0BF-8595-BD75-1EEBF40F4744}"/>
                    </a:ext>
                  </a:extLst>
                </p:cNvPr>
                <p:cNvPicPr/>
                <p:nvPr/>
              </p:nvPicPr>
              <p:blipFill>
                <a:blip r:embed="rId73"/>
                <a:stretch>
                  <a:fillRect/>
                </a:stretch>
              </p:blipFill>
              <p:spPr>
                <a:xfrm>
                  <a:off x="8665358" y="541943"/>
                  <a:ext cx="16707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1" name="Ink 40">
                  <a:extLst>
                    <a:ext uri="{FF2B5EF4-FFF2-40B4-BE49-F238E27FC236}">
                      <a16:creationId xmlns:a16="http://schemas.microsoft.com/office/drawing/2014/main" id="{170A9FE6-78C1-CD79-4FCF-A3C12D91729D}"/>
                    </a:ext>
                  </a:extLst>
                </p14:cNvPr>
                <p14:cNvContentPartPr/>
                <p14:nvPr/>
              </p14:nvContentPartPr>
              <p14:xfrm>
                <a:off x="8931758" y="832103"/>
                <a:ext cx="350640" cy="272880"/>
              </p14:xfrm>
            </p:contentPart>
          </mc:Choice>
          <mc:Fallback>
            <p:pic>
              <p:nvPicPr>
                <p:cNvPr id="41" name="Ink 40">
                  <a:extLst>
                    <a:ext uri="{FF2B5EF4-FFF2-40B4-BE49-F238E27FC236}">
                      <a16:creationId xmlns:a16="http://schemas.microsoft.com/office/drawing/2014/main" id="{170A9FE6-78C1-CD79-4FCF-A3C12D91729D}"/>
                    </a:ext>
                  </a:extLst>
                </p:cNvPr>
                <p:cNvPicPr/>
                <p:nvPr/>
              </p:nvPicPr>
              <p:blipFill>
                <a:blip r:embed="rId75"/>
                <a:stretch>
                  <a:fillRect/>
                </a:stretch>
              </p:blipFill>
              <p:spPr>
                <a:xfrm>
                  <a:off x="8923118" y="823463"/>
                  <a:ext cx="3682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2" name="Ink 41">
                  <a:extLst>
                    <a:ext uri="{FF2B5EF4-FFF2-40B4-BE49-F238E27FC236}">
                      <a16:creationId xmlns:a16="http://schemas.microsoft.com/office/drawing/2014/main" id="{16FF2086-D5ED-4817-A912-B029889D1396}"/>
                    </a:ext>
                  </a:extLst>
                </p14:cNvPr>
                <p14:cNvContentPartPr/>
                <p14:nvPr/>
              </p14:nvContentPartPr>
              <p14:xfrm>
                <a:off x="9388238" y="1008143"/>
                <a:ext cx="3960" cy="66960"/>
              </p14:xfrm>
            </p:contentPart>
          </mc:Choice>
          <mc:Fallback>
            <p:pic>
              <p:nvPicPr>
                <p:cNvPr id="42" name="Ink 41">
                  <a:extLst>
                    <a:ext uri="{FF2B5EF4-FFF2-40B4-BE49-F238E27FC236}">
                      <a16:creationId xmlns:a16="http://schemas.microsoft.com/office/drawing/2014/main" id="{16FF2086-D5ED-4817-A912-B029889D1396}"/>
                    </a:ext>
                  </a:extLst>
                </p:cNvPr>
                <p:cNvPicPr/>
                <p:nvPr/>
              </p:nvPicPr>
              <p:blipFill>
                <a:blip r:embed="rId77"/>
                <a:stretch>
                  <a:fillRect/>
                </a:stretch>
              </p:blipFill>
              <p:spPr>
                <a:xfrm>
                  <a:off x="9379238" y="999503"/>
                  <a:ext cx="216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3" name="Ink 42">
                  <a:extLst>
                    <a:ext uri="{FF2B5EF4-FFF2-40B4-BE49-F238E27FC236}">
                      <a16:creationId xmlns:a16="http://schemas.microsoft.com/office/drawing/2014/main" id="{CB683A8B-2274-58D1-0EF2-1BEDA4F5EBD9}"/>
                    </a:ext>
                  </a:extLst>
                </p14:cNvPr>
                <p14:cNvContentPartPr/>
                <p14:nvPr/>
              </p14:nvContentPartPr>
              <p14:xfrm>
                <a:off x="9441878" y="861263"/>
                <a:ext cx="9000" cy="15480"/>
              </p14:xfrm>
            </p:contentPart>
          </mc:Choice>
          <mc:Fallback>
            <p:pic>
              <p:nvPicPr>
                <p:cNvPr id="43" name="Ink 42">
                  <a:extLst>
                    <a:ext uri="{FF2B5EF4-FFF2-40B4-BE49-F238E27FC236}">
                      <a16:creationId xmlns:a16="http://schemas.microsoft.com/office/drawing/2014/main" id="{CB683A8B-2274-58D1-0EF2-1BEDA4F5EBD9}"/>
                    </a:ext>
                  </a:extLst>
                </p:cNvPr>
                <p:cNvPicPr/>
                <p:nvPr/>
              </p:nvPicPr>
              <p:blipFill>
                <a:blip r:embed="rId79"/>
                <a:stretch>
                  <a:fillRect/>
                </a:stretch>
              </p:blipFill>
              <p:spPr>
                <a:xfrm>
                  <a:off x="9433238" y="852623"/>
                  <a:ext cx="266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4" name="Ink 43">
                  <a:extLst>
                    <a:ext uri="{FF2B5EF4-FFF2-40B4-BE49-F238E27FC236}">
                      <a16:creationId xmlns:a16="http://schemas.microsoft.com/office/drawing/2014/main" id="{8FF6559A-F060-876B-FA1E-B21D2D7EBC6E}"/>
                    </a:ext>
                  </a:extLst>
                </p14:cNvPr>
                <p14:cNvContentPartPr/>
                <p14:nvPr/>
              </p14:nvContentPartPr>
              <p14:xfrm>
                <a:off x="9600278" y="866663"/>
                <a:ext cx="13680" cy="196200"/>
              </p14:xfrm>
            </p:contentPart>
          </mc:Choice>
          <mc:Fallback>
            <p:pic>
              <p:nvPicPr>
                <p:cNvPr id="44" name="Ink 43">
                  <a:extLst>
                    <a:ext uri="{FF2B5EF4-FFF2-40B4-BE49-F238E27FC236}">
                      <a16:creationId xmlns:a16="http://schemas.microsoft.com/office/drawing/2014/main" id="{8FF6559A-F060-876B-FA1E-B21D2D7EBC6E}"/>
                    </a:ext>
                  </a:extLst>
                </p:cNvPr>
                <p:cNvPicPr/>
                <p:nvPr/>
              </p:nvPicPr>
              <p:blipFill>
                <a:blip r:embed="rId81"/>
                <a:stretch>
                  <a:fillRect/>
                </a:stretch>
              </p:blipFill>
              <p:spPr>
                <a:xfrm>
                  <a:off x="9591638" y="857663"/>
                  <a:ext cx="313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5" name="Ink 44">
                  <a:extLst>
                    <a:ext uri="{FF2B5EF4-FFF2-40B4-BE49-F238E27FC236}">
                      <a16:creationId xmlns:a16="http://schemas.microsoft.com/office/drawing/2014/main" id="{C90072C6-1222-3FBC-5AF5-10B242263EFF}"/>
                    </a:ext>
                  </a:extLst>
                </p14:cNvPr>
                <p14:cNvContentPartPr/>
                <p14:nvPr/>
              </p14:nvContentPartPr>
              <p14:xfrm>
                <a:off x="9536918" y="977903"/>
                <a:ext cx="157320" cy="36720"/>
              </p14:xfrm>
            </p:contentPart>
          </mc:Choice>
          <mc:Fallback>
            <p:pic>
              <p:nvPicPr>
                <p:cNvPr id="45" name="Ink 44">
                  <a:extLst>
                    <a:ext uri="{FF2B5EF4-FFF2-40B4-BE49-F238E27FC236}">
                      <a16:creationId xmlns:a16="http://schemas.microsoft.com/office/drawing/2014/main" id="{C90072C6-1222-3FBC-5AF5-10B242263EFF}"/>
                    </a:ext>
                  </a:extLst>
                </p:cNvPr>
                <p:cNvPicPr/>
                <p:nvPr/>
              </p:nvPicPr>
              <p:blipFill>
                <a:blip r:embed="rId83"/>
                <a:stretch>
                  <a:fillRect/>
                </a:stretch>
              </p:blipFill>
              <p:spPr>
                <a:xfrm>
                  <a:off x="9527918" y="968903"/>
                  <a:ext cx="1749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6" name="Ink 45">
                  <a:extLst>
                    <a:ext uri="{FF2B5EF4-FFF2-40B4-BE49-F238E27FC236}">
                      <a16:creationId xmlns:a16="http://schemas.microsoft.com/office/drawing/2014/main" id="{D5C03D43-FD08-883F-B6AA-0BDB5C3DEEA7}"/>
                    </a:ext>
                  </a:extLst>
                </p14:cNvPr>
                <p14:cNvContentPartPr/>
                <p14:nvPr/>
              </p14:nvContentPartPr>
              <p14:xfrm>
                <a:off x="9877478" y="894023"/>
                <a:ext cx="24480" cy="178560"/>
              </p14:xfrm>
            </p:contentPart>
          </mc:Choice>
          <mc:Fallback>
            <p:pic>
              <p:nvPicPr>
                <p:cNvPr id="46" name="Ink 45">
                  <a:extLst>
                    <a:ext uri="{FF2B5EF4-FFF2-40B4-BE49-F238E27FC236}">
                      <a16:creationId xmlns:a16="http://schemas.microsoft.com/office/drawing/2014/main" id="{D5C03D43-FD08-883F-B6AA-0BDB5C3DEEA7}"/>
                    </a:ext>
                  </a:extLst>
                </p:cNvPr>
                <p:cNvPicPr/>
                <p:nvPr/>
              </p:nvPicPr>
              <p:blipFill>
                <a:blip r:embed="rId85"/>
                <a:stretch>
                  <a:fillRect/>
                </a:stretch>
              </p:blipFill>
              <p:spPr>
                <a:xfrm>
                  <a:off x="9868838" y="885383"/>
                  <a:ext cx="4212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7" name="Ink 46">
                  <a:extLst>
                    <a:ext uri="{FF2B5EF4-FFF2-40B4-BE49-F238E27FC236}">
                      <a16:creationId xmlns:a16="http://schemas.microsoft.com/office/drawing/2014/main" id="{B0635C60-245E-2E31-BAE7-D76CDA6399CB}"/>
                    </a:ext>
                  </a:extLst>
                </p14:cNvPr>
                <p14:cNvContentPartPr/>
                <p14:nvPr/>
              </p14:nvContentPartPr>
              <p14:xfrm>
                <a:off x="9859118" y="899423"/>
                <a:ext cx="199440" cy="194040"/>
              </p14:xfrm>
            </p:contentPart>
          </mc:Choice>
          <mc:Fallback>
            <p:pic>
              <p:nvPicPr>
                <p:cNvPr id="47" name="Ink 46">
                  <a:extLst>
                    <a:ext uri="{FF2B5EF4-FFF2-40B4-BE49-F238E27FC236}">
                      <a16:creationId xmlns:a16="http://schemas.microsoft.com/office/drawing/2014/main" id="{B0635C60-245E-2E31-BAE7-D76CDA6399CB}"/>
                    </a:ext>
                  </a:extLst>
                </p:cNvPr>
                <p:cNvPicPr/>
                <p:nvPr/>
              </p:nvPicPr>
              <p:blipFill>
                <a:blip r:embed="rId87"/>
                <a:stretch>
                  <a:fillRect/>
                </a:stretch>
              </p:blipFill>
              <p:spPr>
                <a:xfrm>
                  <a:off x="9850118" y="890783"/>
                  <a:ext cx="2170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8" name="Ink 47">
                  <a:extLst>
                    <a:ext uri="{FF2B5EF4-FFF2-40B4-BE49-F238E27FC236}">
                      <a16:creationId xmlns:a16="http://schemas.microsoft.com/office/drawing/2014/main" id="{B67ED327-FEF7-0712-D7BE-3F98EB410391}"/>
                    </a:ext>
                  </a:extLst>
                </p14:cNvPr>
                <p14:cNvContentPartPr/>
                <p14:nvPr/>
              </p14:nvContentPartPr>
              <p14:xfrm>
                <a:off x="10121558" y="908783"/>
                <a:ext cx="156600" cy="174240"/>
              </p14:xfrm>
            </p:contentPart>
          </mc:Choice>
          <mc:Fallback>
            <p:pic>
              <p:nvPicPr>
                <p:cNvPr id="48" name="Ink 47">
                  <a:extLst>
                    <a:ext uri="{FF2B5EF4-FFF2-40B4-BE49-F238E27FC236}">
                      <a16:creationId xmlns:a16="http://schemas.microsoft.com/office/drawing/2014/main" id="{B67ED327-FEF7-0712-D7BE-3F98EB410391}"/>
                    </a:ext>
                  </a:extLst>
                </p:cNvPr>
                <p:cNvPicPr/>
                <p:nvPr/>
              </p:nvPicPr>
              <p:blipFill>
                <a:blip r:embed="rId89"/>
                <a:stretch>
                  <a:fillRect/>
                </a:stretch>
              </p:blipFill>
              <p:spPr>
                <a:xfrm>
                  <a:off x="10112918" y="900143"/>
                  <a:ext cx="1742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9" name="Ink 48">
                  <a:extLst>
                    <a:ext uri="{FF2B5EF4-FFF2-40B4-BE49-F238E27FC236}">
                      <a16:creationId xmlns:a16="http://schemas.microsoft.com/office/drawing/2014/main" id="{49D46DAC-EA67-B4F3-63A8-B6E3074669F4}"/>
                    </a:ext>
                  </a:extLst>
                </p14:cNvPr>
                <p14:cNvContentPartPr/>
                <p14:nvPr/>
              </p14:nvContentPartPr>
              <p14:xfrm>
                <a:off x="10358798" y="862343"/>
                <a:ext cx="235800" cy="228600"/>
              </p14:xfrm>
            </p:contentPart>
          </mc:Choice>
          <mc:Fallback>
            <p:pic>
              <p:nvPicPr>
                <p:cNvPr id="49" name="Ink 48">
                  <a:extLst>
                    <a:ext uri="{FF2B5EF4-FFF2-40B4-BE49-F238E27FC236}">
                      <a16:creationId xmlns:a16="http://schemas.microsoft.com/office/drawing/2014/main" id="{49D46DAC-EA67-B4F3-63A8-B6E3074669F4}"/>
                    </a:ext>
                  </a:extLst>
                </p:cNvPr>
                <p:cNvPicPr/>
                <p:nvPr/>
              </p:nvPicPr>
              <p:blipFill>
                <a:blip r:embed="rId91"/>
                <a:stretch>
                  <a:fillRect/>
                </a:stretch>
              </p:blipFill>
              <p:spPr>
                <a:xfrm>
                  <a:off x="10350158" y="853703"/>
                  <a:ext cx="25344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1" name="Ink 50">
                  <a:extLst>
                    <a:ext uri="{FF2B5EF4-FFF2-40B4-BE49-F238E27FC236}">
                      <a16:creationId xmlns:a16="http://schemas.microsoft.com/office/drawing/2014/main" id="{AADEF23E-F3DA-B680-EAE1-5C02D3A7E425}"/>
                    </a:ext>
                  </a:extLst>
                </p14:cNvPr>
                <p14:cNvContentPartPr/>
                <p14:nvPr/>
              </p14:nvContentPartPr>
              <p14:xfrm>
                <a:off x="11557238" y="895463"/>
                <a:ext cx="297360" cy="191880"/>
              </p14:xfrm>
            </p:contentPart>
          </mc:Choice>
          <mc:Fallback>
            <p:pic>
              <p:nvPicPr>
                <p:cNvPr id="51" name="Ink 50">
                  <a:extLst>
                    <a:ext uri="{FF2B5EF4-FFF2-40B4-BE49-F238E27FC236}">
                      <a16:creationId xmlns:a16="http://schemas.microsoft.com/office/drawing/2014/main" id="{AADEF23E-F3DA-B680-EAE1-5C02D3A7E425}"/>
                    </a:ext>
                  </a:extLst>
                </p:cNvPr>
                <p:cNvPicPr/>
                <p:nvPr/>
              </p:nvPicPr>
              <p:blipFill>
                <a:blip r:embed="rId93"/>
                <a:stretch>
                  <a:fillRect/>
                </a:stretch>
              </p:blipFill>
              <p:spPr>
                <a:xfrm>
                  <a:off x="11548238" y="886463"/>
                  <a:ext cx="3150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2" name="Ink 51">
                  <a:extLst>
                    <a:ext uri="{FF2B5EF4-FFF2-40B4-BE49-F238E27FC236}">
                      <a16:creationId xmlns:a16="http://schemas.microsoft.com/office/drawing/2014/main" id="{1759DC13-9A13-EE47-BF65-6B5C61402647}"/>
                    </a:ext>
                  </a:extLst>
                </p14:cNvPr>
                <p14:cNvContentPartPr/>
                <p14:nvPr/>
              </p14:nvContentPartPr>
              <p14:xfrm>
                <a:off x="11583518" y="1052063"/>
                <a:ext cx="259920" cy="251280"/>
              </p14:xfrm>
            </p:contentPart>
          </mc:Choice>
          <mc:Fallback>
            <p:pic>
              <p:nvPicPr>
                <p:cNvPr id="52" name="Ink 51">
                  <a:extLst>
                    <a:ext uri="{FF2B5EF4-FFF2-40B4-BE49-F238E27FC236}">
                      <a16:creationId xmlns:a16="http://schemas.microsoft.com/office/drawing/2014/main" id="{1759DC13-9A13-EE47-BF65-6B5C61402647}"/>
                    </a:ext>
                  </a:extLst>
                </p:cNvPr>
                <p:cNvPicPr/>
                <p:nvPr/>
              </p:nvPicPr>
              <p:blipFill>
                <a:blip r:embed="rId95"/>
                <a:stretch>
                  <a:fillRect/>
                </a:stretch>
              </p:blipFill>
              <p:spPr>
                <a:xfrm>
                  <a:off x="11574878" y="1043063"/>
                  <a:ext cx="27756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3" name="Ink 52">
                  <a:extLst>
                    <a:ext uri="{FF2B5EF4-FFF2-40B4-BE49-F238E27FC236}">
                      <a16:creationId xmlns:a16="http://schemas.microsoft.com/office/drawing/2014/main" id="{F1869ADE-2DD6-52D1-9EF8-8AC377EB6C36}"/>
                    </a:ext>
                  </a:extLst>
                </p14:cNvPr>
                <p14:cNvContentPartPr/>
                <p14:nvPr/>
              </p14:nvContentPartPr>
              <p14:xfrm>
                <a:off x="11536718" y="1396943"/>
                <a:ext cx="289080" cy="194760"/>
              </p14:xfrm>
            </p:contentPart>
          </mc:Choice>
          <mc:Fallback>
            <p:pic>
              <p:nvPicPr>
                <p:cNvPr id="53" name="Ink 52">
                  <a:extLst>
                    <a:ext uri="{FF2B5EF4-FFF2-40B4-BE49-F238E27FC236}">
                      <a16:creationId xmlns:a16="http://schemas.microsoft.com/office/drawing/2014/main" id="{F1869ADE-2DD6-52D1-9EF8-8AC377EB6C36}"/>
                    </a:ext>
                  </a:extLst>
                </p:cNvPr>
                <p:cNvPicPr/>
                <p:nvPr/>
              </p:nvPicPr>
              <p:blipFill>
                <a:blip r:embed="rId97"/>
                <a:stretch>
                  <a:fillRect/>
                </a:stretch>
              </p:blipFill>
              <p:spPr>
                <a:xfrm>
                  <a:off x="11528078" y="1387943"/>
                  <a:ext cx="3067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4" name="Ink 53">
                  <a:extLst>
                    <a:ext uri="{FF2B5EF4-FFF2-40B4-BE49-F238E27FC236}">
                      <a16:creationId xmlns:a16="http://schemas.microsoft.com/office/drawing/2014/main" id="{0E86125C-1B16-21D6-E584-087955A97E8E}"/>
                    </a:ext>
                  </a:extLst>
                </p14:cNvPr>
                <p14:cNvContentPartPr/>
                <p14:nvPr/>
              </p14:nvContentPartPr>
              <p14:xfrm>
                <a:off x="11518718" y="1621943"/>
                <a:ext cx="303120" cy="281880"/>
              </p14:xfrm>
            </p:contentPart>
          </mc:Choice>
          <mc:Fallback>
            <p:pic>
              <p:nvPicPr>
                <p:cNvPr id="54" name="Ink 53">
                  <a:extLst>
                    <a:ext uri="{FF2B5EF4-FFF2-40B4-BE49-F238E27FC236}">
                      <a16:creationId xmlns:a16="http://schemas.microsoft.com/office/drawing/2014/main" id="{0E86125C-1B16-21D6-E584-087955A97E8E}"/>
                    </a:ext>
                  </a:extLst>
                </p:cNvPr>
                <p:cNvPicPr/>
                <p:nvPr/>
              </p:nvPicPr>
              <p:blipFill>
                <a:blip r:embed="rId99"/>
                <a:stretch>
                  <a:fillRect/>
                </a:stretch>
              </p:blipFill>
              <p:spPr>
                <a:xfrm>
                  <a:off x="11509718" y="1612943"/>
                  <a:ext cx="3207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5" name="Ink 54">
                  <a:extLst>
                    <a:ext uri="{FF2B5EF4-FFF2-40B4-BE49-F238E27FC236}">
                      <a16:creationId xmlns:a16="http://schemas.microsoft.com/office/drawing/2014/main" id="{33A59991-CBD7-70BE-962D-8CBFF19C2F24}"/>
                    </a:ext>
                  </a:extLst>
                </p14:cNvPr>
                <p14:cNvContentPartPr/>
                <p14:nvPr/>
              </p14:nvContentPartPr>
              <p14:xfrm>
                <a:off x="11054318" y="1114703"/>
                <a:ext cx="406440" cy="108000"/>
              </p14:xfrm>
            </p:contentPart>
          </mc:Choice>
          <mc:Fallback>
            <p:pic>
              <p:nvPicPr>
                <p:cNvPr id="55" name="Ink 54">
                  <a:extLst>
                    <a:ext uri="{FF2B5EF4-FFF2-40B4-BE49-F238E27FC236}">
                      <a16:creationId xmlns:a16="http://schemas.microsoft.com/office/drawing/2014/main" id="{33A59991-CBD7-70BE-962D-8CBFF19C2F24}"/>
                    </a:ext>
                  </a:extLst>
                </p:cNvPr>
                <p:cNvPicPr/>
                <p:nvPr/>
              </p:nvPicPr>
              <p:blipFill>
                <a:blip r:embed="rId101"/>
                <a:stretch>
                  <a:fillRect/>
                </a:stretch>
              </p:blipFill>
              <p:spPr>
                <a:xfrm>
                  <a:off x="11045318" y="1106063"/>
                  <a:ext cx="42408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6" name="Ink 55">
                  <a:extLst>
                    <a:ext uri="{FF2B5EF4-FFF2-40B4-BE49-F238E27FC236}">
                      <a16:creationId xmlns:a16="http://schemas.microsoft.com/office/drawing/2014/main" id="{5C221F88-1708-5CEA-D21E-2BB720AAC3F4}"/>
                    </a:ext>
                  </a:extLst>
                </p14:cNvPr>
                <p14:cNvContentPartPr/>
                <p14:nvPr/>
              </p14:nvContentPartPr>
              <p14:xfrm>
                <a:off x="11041358" y="1434023"/>
                <a:ext cx="394200" cy="220680"/>
              </p14:xfrm>
            </p:contentPart>
          </mc:Choice>
          <mc:Fallback>
            <p:pic>
              <p:nvPicPr>
                <p:cNvPr id="56" name="Ink 55">
                  <a:extLst>
                    <a:ext uri="{FF2B5EF4-FFF2-40B4-BE49-F238E27FC236}">
                      <a16:creationId xmlns:a16="http://schemas.microsoft.com/office/drawing/2014/main" id="{5C221F88-1708-5CEA-D21E-2BB720AAC3F4}"/>
                    </a:ext>
                  </a:extLst>
                </p:cNvPr>
                <p:cNvPicPr/>
                <p:nvPr/>
              </p:nvPicPr>
              <p:blipFill>
                <a:blip r:embed="rId103"/>
                <a:stretch>
                  <a:fillRect/>
                </a:stretch>
              </p:blipFill>
              <p:spPr>
                <a:xfrm>
                  <a:off x="11032358" y="1425023"/>
                  <a:ext cx="4118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8" name="Ink 57">
                  <a:extLst>
                    <a:ext uri="{FF2B5EF4-FFF2-40B4-BE49-F238E27FC236}">
                      <a16:creationId xmlns:a16="http://schemas.microsoft.com/office/drawing/2014/main" id="{2E646D2A-3985-FD6D-4C01-647A2A35AC85}"/>
                    </a:ext>
                  </a:extLst>
                </p14:cNvPr>
                <p14:cNvContentPartPr/>
                <p14:nvPr/>
              </p14:nvContentPartPr>
              <p14:xfrm>
                <a:off x="9778118" y="1501703"/>
                <a:ext cx="140400" cy="83160"/>
              </p14:xfrm>
            </p:contentPart>
          </mc:Choice>
          <mc:Fallback>
            <p:pic>
              <p:nvPicPr>
                <p:cNvPr id="58" name="Ink 57">
                  <a:extLst>
                    <a:ext uri="{FF2B5EF4-FFF2-40B4-BE49-F238E27FC236}">
                      <a16:creationId xmlns:a16="http://schemas.microsoft.com/office/drawing/2014/main" id="{2E646D2A-3985-FD6D-4C01-647A2A35AC85}"/>
                    </a:ext>
                  </a:extLst>
                </p:cNvPr>
                <p:cNvPicPr/>
                <p:nvPr/>
              </p:nvPicPr>
              <p:blipFill>
                <a:blip r:embed="rId105"/>
                <a:stretch>
                  <a:fillRect/>
                </a:stretch>
              </p:blipFill>
              <p:spPr>
                <a:xfrm>
                  <a:off x="9769478" y="1493063"/>
                  <a:ext cx="1580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9" name="Ink 58">
                  <a:extLst>
                    <a:ext uri="{FF2B5EF4-FFF2-40B4-BE49-F238E27FC236}">
                      <a16:creationId xmlns:a16="http://schemas.microsoft.com/office/drawing/2014/main" id="{89667718-7588-2BE1-E6F0-73DAD0CE5071}"/>
                    </a:ext>
                  </a:extLst>
                </p14:cNvPr>
                <p14:cNvContentPartPr/>
                <p14:nvPr/>
              </p14:nvContentPartPr>
              <p14:xfrm>
                <a:off x="9682358" y="1571903"/>
                <a:ext cx="373320" cy="162720"/>
              </p14:xfrm>
            </p:contentPart>
          </mc:Choice>
          <mc:Fallback>
            <p:pic>
              <p:nvPicPr>
                <p:cNvPr id="59" name="Ink 58">
                  <a:extLst>
                    <a:ext uri="{FF2B5EF4-FFF2-40B4-BE49-F238E27FC236}">
                      <a16:creationId xmlns:a16="http://schemas.microsoft.com/office/drawing/2014/main" id="{89667718-7588-2BE1-E6F0-73DAD0CE5071}"/>
                    </a:ext>
                  </a:extLst>
                </p:cNvPr>
                <p:cNvPicPr/>
                <p:nvPr/>
              </p:nvPicPr>
              <p:blipFill>
                <a:blip r:embed="rId107"/>
                <a:stretch>
                  <a:fillRect/>
                </a:stretch>
              </p:blipFill>
              <p:spPr>
                <a:xfrm>
                  <a:off x="9673718" y="1562903"/>
                  <a:ext cx="3909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0" name="Ink 59">
                  <a:extLst>
                    <a:ext uri="{FF2B5EF4-FFF2-40B4-BE49-F238E27FC236}">
                      <a16:creationId xmlns:a16="http://schemas.microsoft.com/office/drawing/2014/main" id="{50ED59E0-B0B9-0CD1-4DBB-629570BDC118}"/>
                    </a:ext>
                  </a:extLst>
                </p14:cNvPr>
                <p14:cNvContentPartPr/>
                <p14:nvPr/>
              </p14:nvContentPartPr>
              <p14:xfrm>
                <a:off x="9619718" y="1784663"/>
                <a:ext cx="702720" cy="234360"/>
              </p14:xfrm>
            </p:contentPart>
          </mc:Choice>
          <mc:Fallback>
            <p:pic>
              <p:nvPicPr>
                <p:cNvPr id="60" name="Ink 59">
                  <a:extLst>
                    <a:ext uri="{FF2B5EF4-FFF2-40B4-BE49-F238E27FC236}">
                      <a16:creationId xmlns:a16="http://schemas.microsoft.com/office/drawing/2014/main" id="{50ED59E0-B0B9-0CD1-4DBB-629570BDC118}"/>
                    </a:ext>
                  </a:extLst>
                </p:cNvPr>
                <p:cNvPicPr/>
                <p:nvPr/>
              </p:nvPicPr>
              <p:blipFill>
                <a:blip r:embed="rId109"/>
                <a:stretch>
                  <a:fillRect/>
                </a:stretch>
              </p:blipFill>
              <p:spPr>
                <a:xfrm>
                  <a:off x="9610718" y="1776023"/>
                  <a:ext cx="7203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1" name="Ink 60">
                  <a:extLst>
                    <a:ext uri="{FF2B5EF4-FFF2-40B4-BE49-F238E27FC236}">
                      <a16:creationId xmlns:a16="http://schemas.microsoft.com/office/drawing/2014/main" id="{BEEF785A-4AFF-A10E-42F3-46C6C806F961}"/>
                    </a:ext>
                  </a:extLst>
                </p14:cNvPr>
                <p14:cNvContentPartPr/>
                <p14:nvPr/>
              </p14:nvContentPartPr>
              <p14:xfrm>
                <a:off x="10455638" y="1679183"/>
                <a:ext cx="230400" cy="171000"/>
              </p14:xfrm>
            </p:contentPart>
          </mc:Choice>
          <mc:Fallback>
            <p:pic>
              <p:nvPicPr>
                <p:cNvPr id="61" name="Ink 60">
                  <a:extLst>
                    <a:ext uri="{FF2B5EF4-FFF2-40B4-BE49-F238E27FC236}">
                      <a16:creationId xmlns:a16="http://schemas.microsoft.com/office/drawing/2014/main" id="{BEEF785A-4AFF-A10E-42F3-46C6C806F961}"/>
                    </a:ext>
                  </a:extLst>
                </p:cNvPr>
                <p:cNvPicPr/>
                <p:nvPr/>
              </p:nvPicPr>
              <p:blipFill>
                <a:blip r:embed="rId111"/>
                <a:stretch>
                  <a:fillRect/>
                </a:stretch>
              </p:blipFill>
              <p:spPr>
                <a:xfrm>
                  <a:off x="10446638" y="1670183"/>
                  <a:ext cx="2480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2" name="Ink 61">
                  <a:extLst>
                    <a:ext uri="{FF2B5EF4-FFF2-40B4-BE49-F238E27FC236}">
                      <a16:creationId xmlns:a16="http://schemas.microsoft.com/office/drawing/2014/main" id="{FA956AEA-AA83-E4F1-A8E9-12FB5ABFFEC1}"/>
                    </a:ext>
                  </a:extLst>
                </p14:cNvPr>
                <p14:cNvContentPartPr/>
                <p14:nvPr/>
              </p14:nvContentPartPr>
              <p14:xfrm>
                <a:off x="10741118" y="1641383"/>
                <a:ext cx="205560" cy="163080"/>
              </p14:xfrm>
            </p:contentPart>
          </mc:Choice>
          <mc:Fallback>
            <p:pic>
              <p:nvPicPr>
                <p:cNvPr id="62" name="Ink 61">
                  <a:extLst>
                    <a:ext uri="{FF2B5EF4-FFF2-40B4-BE49-F238E27FC236}">
                      <a16:creationId xmlns:a16="http://schemas.microsoft.com/office/drawing/2014/main" id="{FA956AEA-AA83-E4F1-A8E9-12FB5ABFFEC1}"/>
                    </a:ext>
                  </a:extLst>
                </p:cNvPr>
                <p:cNvPicPr/>
                <p:nvPr/>
              </p:nvPicPr>
              <p:blipFill>
                <a:blip r:embed="rId113"/>
                <a:stretch>
                  <a:fillRect/>
                </a:stretch>
              </p:blipFill>
              <p:spPr>
                <a:xfrm>
                  <a:off x="10732118" y="1632383"/>
                  <a:ext cx="2232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4" name="Ink 63">
                  <a:extLst>
                    <a:ext uri="{FF2B5EF4-FFF2-40B4-BE49-F238E27FC236}">
                      <a16:creationId xmlns:a16="http://schemas.microsoft.com/office/drawing/2014/main" id="{160D7E82-A64F-1E38-5E7E-FB3DC7E9E571}"/>
                    </a:ext>
                  </a:extLst>
                </p14:cNvPr>
                <p14:cNvContentPartPr/>
                <p14:nvPr/>
              </p14:nvContentPartPr>
              <p14:xfrm>
                <a:off x="3820118" y="1558583"/>
                <a:ext cx="1903680" cy="70560"/>
              </p14:xfrm>
            </p:contentPart>
          </mc:Choice>
          <mc:Fallback>
            <p:pic>
              <p:nvPicPr>
                <p:cNvPr id="64" name="Ink 63">
                  <a:extLst>
                    <a:ext uri="{FF2B5EF4-FFF2-40B4-BE49-F238E27FC236}">
                      <a16:creationId xmlns:a16="http://schemas.microsoft.com/office/drawing/2014/main" id="{160D7E82-A64F-1E38-5E7E-FB3DC7E9E571}"/>
                    </a:ext>
                  </a:extLst>
                </p:cNvPr>
                <p:cNvPicPr/>
                <p:nvPr/>
              </p:nvPicPr>
              <p:blipFill>
                <a:blip r:embed="rId115"/>
                <a:stretch>
                  <a:fillRect/>
                </a:stretch>
              </p:blipFill>
              <p:spPr>
                <a:xfrm>
                  <a:off x="3811478" y="1549583"/>
                  <a:ext cx="192132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5" name="Ink 64">
                  <a:extLst>
                    <a:ext uri="{FF2B5EF4-FFF2-40B4-BE49-F238E27FC236}">
                      <a16:creationId xmlns:a16="http://schemas.microsoft.com/office/drawing/2014/main" id="{38AD7E5A-2C08-79DE-0650-7CFF8E0BE222}"/>
                    </a:ext>
                  </a:extLst>
                </p14:cNvPr>
                <p14:cNvContentPartPr/>
                <p14:nvPr/>
              </p14:nvContentPartPr>
              <p14:xfrm>
                <a:off x="4894718" y="1283543"/>
                <a:ext cx="79200" cy="223200"/>
              </p14:xfrm>
            </p:contentPart>
          </mc:Choice>
          <mc:Fallback>
            <p:pic>
              <p:nvPicPr>
                <p:cNvPr id="65" name="Ink 64">
                  <a:extLst>
                    <a:ext uri="{FF2B5EF4-FFF2-40B4-BE49-F238E27FC236}">
                      <a16:creationId xmlns:a16="http://schemas.microsoft.com/office/drawing/2014/main" id="{38AD7E5A-2C08-79DE-0650-7CFF8E0BE222}"/>
                    </a:ext>
                  </a:extLst>
                </p:cNvPr>
                <p:cNvPicPr/>
                <p:nvPr/>
              </p:nvPicPr>
              <p:blipFill>
                <a:blip r:embed="rId117"/>
                <a:stretch>
                  <a:fillRect/>
                </a:stretch>
              </p:blipFill>
              <p:spPr>
                <a:xfrm>
                  <a:off x="4886078" y="1274543"/>
                  <a:ext cx="968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6" name="Ink 65">
                  <a:extLst>
                    <a:ext uri="{FF2B5EF4-FFF2-40B4-BE49-F238E27FC236}">
                      <a16:creationId xmlns:a16="http://schemas.microsoft.com/office/drawing/2014/main" id="{2FDB24D5-EAED-F5F8-B17A-9555065ECFD6}"/>
                    </a:ext>
                  </a:extLst>
                </p14:cNvPr>
                <p14:cNvContentPartPr/>
                <p14:nvPr/>
              </p14:nvContentPartPr>
              <p14:xfrm>
                <a:off x="5041238" y="1363463"/>
                <a:ext cx="63000" cy="106920"/>
              </p14:xfrm>
            </p:contentPart>
          </mc:Choice>
          <mc:Fallback>
            <p:pic>
              <p:nvPicPr>
                <p:cNvPr id="66" name="Ink 65">
                  <a:extLst>
                    <a:ext uri="{FF2B5EF4-FFF2-40B4-BE49-F238E27FC236}">
                      <a16:creationId xmlns:a16="http://schemas.microsoft.com/office/drawing/2014/main" id="{2FDB24D5-EAED-F5F8-B17A-9555065ECFD6}"/>
                    </a:ext>
                  </a:extLst>
                </p:cNvPr>
                <p:cNvPicPr/>
                <p:nvPr/>
              </p:nvPicPr>
              <p:blipFill>
                <a:blip r:embed="rId119"/>
                <a:stretch>
                  <a:fillRect/>
                </a:stretch>
              </p:blipFill>
              <p:spPr>
                <a:xfrm>
                  <a:off x="5032238" y="1354823"/>
                  <a:ext cx="8064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7" name="Ink 66">
                  <a:extLst>
                    <a:ext uri="{FF2B5EF4-FFF2-40B4-BE49-F238E27FC236}">
                      <a16:creationId xmlns:a16="http://schemas.microsoft.com/office/drawing/2014/main" id="{C31FADCD-787E-C17A-E97D-C0A31AF69CEA}"/>
                    </a:ext>
                  </a:extLst>
                </p14:cNvPr>
                <p14:cNvContentPartPr/>
                <p14:nvPr/>
              </p14:nvContentPartPr>
              <p14:xfrm>
                <a:off x="5180198" y="1329983"/>
                <a:ext cx="84600" cy="123840"/>
              </p14:xfrm>
            </p:contentPart>
          </mc:Choice>
          <mc:Fallback>
            <p:pic>
              <p:nvPicPr>
                <p:cNvPr id="67" name="Ink 66">
                  <a:extLst>
                    <a:ext uri="{FF2B5EF4-FFF2-40B4-BE49-F238E27FC236}">
                      <a16:creationId xmlns:a16="http://schemas.microsoft.com/office/drawing/2014/main" id="{C31FADCD-787E-C17A-E97D-C0A31AF69CEA}"/>
                    </a:ext>
                  </a:extLst>
                </p:cNvPr>
                <p:cNvPicPr/>
                <p:nvPr/>
              </p:nvPicPr>
              <p:blipFill>
                <a:blip r:embed="rId121"/>
                <a:stretch>
                  <a:fillRect/>
                </a:stretch>
              </p:blipFill>
              <p:spPr>
                <a:xfrm>
                  <a:off x="5171198" y="1320983"/>
                  <a:ext cx="1022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8" name="Ink 67">
                  <a:extLst>
                    <a:ext uri="{FF2B5EF4-FFF2-40B4-BE49-F238E27FC236}">
                      <a16:creationId xmlns:a16="http://schemas.microsoft.com/office/drawing/2014/main" id="{884E28AA-D55A-EB64-8827-FA904D7F30CC}"/>
                    </a:ext>
                  </a:extLst>
                </p14:cNvPr>
                <p14:cNvContentPartPr/>
                <p14:nvPr/>
              </p14:nvContentPartPr>
              <p14:xfrm>
                <a:off x="5316278" y="1257623"/>
                <a:ext cx="16920" cy="201240"/>
              </p14:xfrm>
            </p:contentPart>
          </mc:Choice>
          <mc:Fallback>
            <p:pic>
              <p:nvPicPr>
                <p:cNvPr id="68" name="Ink 67">
                  <a:extLst>
                    <a:ext uri="{FF2B5EF4-FFF2-40B4-BE49-F238E27FC236}">
                      <a16:creationId xmlns:a16="http://schemas.microsoft.com/office/drawing/2014/main" id="{884E28AA-D55A-EB64-8827-FA904D7F30CC}"/>
                    </a:ext>
                  </a:extLst>
                </p:cNvPr>
                <p:cNvPicPr/>
                <p:nvPr/>
              </p:nvPicPr>
              <p:blipFill>
                <a:blip r:embed="rId123"/>
                <a:stretch>
                  <a:fillRect/>
                </a:stretch>
              </p:blipFill>
              <p:spPr>
                <a:xfrm>
                  <a:off x="5307638" y="1248623"/>
                  <a:ext cx="3456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9" name="Ink 68">
                  <a:extLst>
                    <a:ext uri="{FF2B5EF4-FFF2-40B4-BE49-F238E27FC236}">
                      <a16:creationId xmlns:a16="http://schemas.microsoft.com/office/drawing/2014/main" id="{AD0BB120-FE55-7FDB-6A73-D140AEFB1994}"/>
                    </a:ext>
                  </a:extLst>
                </p14:cNvPr>
                <p14:cNvContentPartPr/>
                <p14:nvPr/>
              </p14:nvContentPartPr>
              <p14:xfrm>
                <a:off x="5317358" y="1351583"/>
                <a:ext cx="34200" cy="20520"/>
              </p14:xfrm>
            </p:contentPart>
          </mc:Choice>
          <mc:Fallback>
            <p:pic>
              <p:nvPicPr>
                <p:cNvPr id="69" name="Ink 68">
                  <a:extLst>
                    <a:ext uri="{FF2B5EF4-FFF2-40B4-BE49-F238E27FC236}">
                      <a16:creationId xmlns:a16="http://schemas.microsoft.com/office/drawing/2014/main" id="{AD0BB120-FE55-7FDB-6A73-D140AEFB1994}"/>
                    </a:ext>
                  </a:extLst>
                </p:cNvPr>
                <p:cNvPicPr/>
                <p:nvPr/>
              </p:nvPicPr>
              <p:blipFill>
                <a:blip r:embed="rId125"/>
                <a:stretch>
                  <a:fillRect/>
                </a:stretch>
              </p:blipFill>
              <p:spPr>
                <a:xfrm>
                  <a:off x="5308358" y="1342583"/>
                  <a:ext cx="518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0" name="Ink 69">
                  <a:extLst>
                    <a:ext uri="{FF2B5EF4-FFF2-40B4-BE49-F238E27FC236}">
                      <a16:creationId xmlns:a16="http://schemas.microsoft.com/office/drawing/2014/main" id="{66D94B4E-8854-5212-2208-94D0C67EAAED}"/>
                    </a:ext>
                  </a:extLst>
                </p14:cNvPr>
                <p14:cNvContentPartPr/>
                <p14:nvPr/>
              </p14:nvContentPartPr>
              <p14:xfrm>
                <a:off x="5661518" y="1173743"/>
                <a:ext cx="51840" cy="405000"/>
              </p14:xfrm>
            </p:contentPart>
          </mc:Choice>
          <mc:Fallback>
            <p:pic>
              <p:nvPicPr>
                <p:cNvPr id="70" name="Ink 69">
                  <a:extLst>
                    <a:ext uri="{FF2B5EF4-FFF2-40B4-BE49-F238E27FC236}">
                      <a16:creationId xmlns:a16="http://schemas.microsoft.com/office/drawing/2014/main" id="{66D94B4E-8854-5212-2208-94D0C67EAAED}"/>
                    </a:ext>
                  </a:extLst>
                </p:cNvPr>
                <p:cNvPicPr/>
                <p:nvPr/>
              </p:nvPicPr>
              <p:blipFill>
                <a:blip r:embed="rId127"/>
                <a:stretch>
                  <a:fillRect/>
                </a:stretch>
              </p:blipFill>
              <p:spPr>
                <a:xfrm>
                  <a:off x="5652878" y="1164743"/>
                  <a:ext cx="6948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1" name="Ink 70">
                  <a:extLst>
                    <a:ext uri="{FF2B5EF4-FFF2-40B4-BE49-F238E27FC236}">
                      <a16:creationId xmlns:a16="http://schemas.microsoft.com/office/drawing/2014/main" id="{406C60B8-5356-A3AE-14BD-6AAA3A06A0DF}"/>
                    </a:ext>
                  </a:extLst>
                </p14:cNvPr>
                <p14:cNvContentPartPr/>
                <p14:nvPr/>
              </p14:nvContentPartPr>
              <p14:xfrm>
                <a:off x="5692838" y="1069343"/>
                <a:ext cx="2854440" cy="83160"/>
              </p14:xfrm>
            </p:contentPart>
          </mc:Choice>
          <mc:Fallback>
            <p:pic>
              <p:nvPicPr>
                <p:cNvPr id="71" name="Ink 70">
                  <a:extLst>
                    <a:ext uri="{FF2B5EF4-FFF2-40B4-BE49-F238E27FC236}">
                      <a16:creationId xmlns:a16="http://schemas.microsoft.com/office/drawing/2014/main" id="{406C60B8-5356-A3AE-14BD-6AAA3A06A0DF}"/>
                    </a:ext>
                  </a:extLst>
                </p:cNvPr>
                <p:cNvPicPr/>
                <p:nvPr/>
              </p:nvPicPr>
              <p:blipFill>
                <a:blip r:embed="rId129"/>
                <a:stretch>
                  <a:fillRect/>
                </a:stretch>
              </p:blipFill>
              <p:spPr>
                <a:xfrm>
                  <a:off x="5684198" y="1060343"/>
                  <a:ext cx="28720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2" name="Ink 71">
                  <a:extLst>
                    <a:ext uri="{FF2B5EF4-FFF2-40B4-BE49-F238E27FC236}">
                      <a16:creationId xmlns:a16="http://schemas.microsoft.com/office/drawing/2014/main" id="{CBE5CD49-926E-55F9-57EB-D7B5A97187D3}"/>
                    </a:ext>
                  </a:extLst>
                </p14:cNvPr>
                <p14:cNvContentPartPr/>
                <p14:nvPr/>
              </p14:nvContentPartPr>
              <p14:xfrm>
                <a:off x="8446118" y="963863"/>
                <a:ext cx="144720" cy="191160"/>
              </p14:xfrm>
            </p:contentPart>
          </mc:Choice>
          <mc:Fallback>
            <p:pic>
              <p:nvPicPr>
                <p:cNvPr id="72" name="Ink 71">
                  <a:extLst>
                    <a:ext uri="{FF2B5EF4-FFF2-40B4-BE49-F238E27FC236}">
                      <a16:creationId xmlns:a16="http://schemas.microsoft.com/office/drawing/2014/main" id="{CBE5CD49-926E-55F9-57EB-D7B5A97187D3}"/>
                    </a:ext>
                  </a:extLst>
                </p:cNvPr>
                <p:cNvPicPr/>
                <p:nvPr/>
              </p:nvPicPr>
              <p:blipFill>
                <a:blip r:embed="rId131"/>
                <a:stretch>
                  <a:fillRect/>
                </a:stretch>
              </p:blipFill>
              <p:spPr>
                <a:xfrm>
                  <a:off x="8437118" y="954863"/>
                  <a:ext cx="1623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4" name="Ink 73">
                  <a:extLst>
                    <a:ext uri="{FF2B5EF4-FFF2-40B4-BE49-F238E27FC236}">
                      <a16:creationId xmlns:a16="http://schemas.microsoft.com/office/drawing/2014/main" id="{87E951D2-2193-FA3B-FAB6-1A0155EC67FB}"/>
                    </a:ext>
                  </a:extLst>
                </p14:cNvPr>
                <p14:cNvContentPartPr/>
                <p14:nvPr/>
              </p14:nvContentPartPr>
              <p14:xfrm>
                <a:off x="2794118" y="488303"/>
                <a:ext cx="802080" cy="544320"/>
              </p14:xfrm>
            </p:contentPart>
          </mc:Choice>
          <mc:Fallback>
            <p:pic>
              <p:nvPicPr>
                <p:cNvPr id="74" name="Ink 73">
                  <a:extLst>
                    <a:ext uri="{FF2B5EF4-FFF2-40B4-BE49-F238E27FC236}">
                      <a16:creationId xmlns:a16="http://schemas.microsoft.com/office/drawing/2014/main" id="{87E951D2-2193-FA3B-FAB6-1A0155EC67FB}"/>
                    </a:ext>
                  </a:extLst>
                </p:cNvPr>
                <p:cNvPicPr/>
                <p:nvPr/>
              </p:nvPicPr>
              <p:blipFill>
                <a:blip r:embed="rId133"/>
                <a:stretch>
                  <a:fillRect/>
                </a:stretch>
              </p:blipFill>
              <p:spPr>
                <a:xfrm>
                  <a:off x="2785478" y="479303"/>
                  <a:ext cx="81972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5" name="Ink 74">
                  <a:extLst>
                    <a:ext uri="{FF2B5EF4-FFF2-40B4-BE49-F238E27FC236}">
                      <a16:creationId xmlns:a16="http://schemas.microsoft.com/office/drawing/2014/main" id="{DA32CE28-4142-0043-2CF4-2E1947A1CDBC}"/>
                    </a:ext>
                  </a:extLst>
                </p14:cNvPr>
                <p14:cNvContentPartPr/>
                <p14:nvPr/>
              </p14:nvContentPartPr>
              <p14:xfrm>
                <a:off x="3455438" y="927143"/>
                <a:ext cx="108720" cy="81720"/>
              </p14:xfrm>
            </p:contentPart>
          </mc:Choice>
          <mc:Fallback>
            <p:pic>
              <p:nvPicPr>
                <p:cNvPr id="75" name="Ink 74">
                  <a:extLst>
                    <a:ext uri="{FF2B5EF4-FFF2-40B4-BE49-F238E27FC236}">
                      <a16:creationId xmlns:a16="http://schemas.microsoft.com/office/drawing/2014/main" id="{DA32CE28-4142-0043-2CF4-2E1947A1CDBC}"/>
                    </a:ext>
                  </a:extLst>
                </p:cNvPr>
                <p:cNvPicPr/>
                <p:nvPr/>
              </p:nvPicPr>
              <p:blipFill>
                <a:blip r:embed="rId135"/>
                <a:stretch>
                  <a:fillRect/>
                </a:stretch>
              </p:blipFill>
              <p:spPr>
                <a:xfrm>
                  <a:off x="3446798" y="918503"/>
                  <a:ext cx="1263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6" name="Ink 75">
                  <a:extLst>
                    <a:ext uri="{FF2B5EF4-FFF2-40B4-BE49-F238E27FC236}">
                      <a16:creationId xmlns:a16="http://schemas.microsoft.com/office/drawing/2014/main" id="{B724023C-5F8A-636F-9F60-E4978D0CFB16}"/>
                    </a:ext>
                  </a:extLst>
                </p14:cNvPr>
                <p14:cNvContentPartPr/>
                <p14:nvPr/>
              </p14:nvContentPartPr>
              <p14:xfrm>
                <a:off x="3725438" y="577223"/>
                <a:ext cx="219240" cy="304200"/>
              </p14:xfrm>
            </p:contentPart>
          </mc:Choice>
          <mc:Fallback>
            <p:pic>
              <p:nvPicPr>
                <p:cNvPr id="76" name="Ink 75">
                  <a:extLst>
                    <a:ext uri="{FF2B5EF4-FFF2-40B4-BE49-F238E27FC236}">
                      <a16:creationId xmlns:a16="http://schemas.microsoft.com/office/drawing/2014/main" id="{B724023C-5F8A-636F-9F60-E4978D0CFB16}"/>
                    </a:ext>
                  </a:extLst>
                </p:cNvPr>
                <p:cNvPicPr/>
                <p:nvPr/>
              </p:nvPicPr>
              <p:blipFill>
                <a:blip r:embed="rId137"/>
                <a:stretch>
                  <a:fillRect/>
                </a:stretch>
              </p:blipFill>
              <p:spPr>
                <a:xfrm>
                  <a:off x="3716798" y="568223"/>
                  <a:ext cx="2368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7" name="Ink 76">
                  <a:extLst>
                    <a:ext uri="{FF2B5EF4-FFF2-40B4-BE49-F238E27FC236}">
                      <a16:creationId xmlns:a16="http://schemas.microsoft.com/office/drawing/2014/main" id="{98866860-7F16-BD7E-BB12-9173DBB9F56F}"/>
                    </a:ext>
                  </a:extLst>
                </p14:cNvPr>
                <p14:cNvContentPartPr/>
                <p14:nvPr/>
              </p14:nvContentPartPr>
              <p14:xfrm>
                <a:off x="3983558" y="597743"/>
                <a:ext cx="342360" cy="228960"/>
              </p14:xfrm>
            </p:contentPart>
          </mc:Choice>
          <mc:Fallback>
            <p:pic>
              <p:nvPicPr>
                <p:cNvPr id="77" name="Ink 76">
                  <a:extLst>
                    <a:ext uri="{FF2B5EF4-FFF2-40B4-BE49-F238E27FC236}">
                      <a16:creationId xmlns:a16="http://schemas.microsoft.com/office/drawing/2014/main" id="{98866860-7F16-BD7E-BB12-9173DBB9F56F}"/>
                    </a:ext>
                  </a:extLst>
                </p:cNvPr>
                <p:cNvPicPr/>
                <p:nvPr/>
              </p:nvPicPr>
              <p:blipFill>
                <a:blip r:embed="rId139"/>
                <a:stretch>
                  <a:fillRect/>
                </a:stretch>
              </p:blipFill>
              <p:spPr>
                <a:xfrm>
                  <a:off x="3974558" y="589103"/>
                  <a:ext cx="3600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8" name="Ink 77">
                  <a:extLst>
                    <a:ext uri="{FF2B5EF4-FFF2-40B4-BE49-F238E27FC236}">
                      <a16:creationId xmlns:a16="http://schemas.microsoft.com/office/drawing/2014/main" id="{62A40BCB-047E-A266-08BC-E1D5EC9A9350}"/>
                    </a:ext>
                  </a:extLst>
                </p14:cNvPr>
                <p14:cNvContentPartPr/>
                <p14:nvPr/>
              </p14:nvContentPartPr>
              <p14:xfrm>
                <a:off x="3882038" y="285263"/>
                <a:ext cx="643680" cy="222840"/>
              </p14:xfrm>
            </p:contentPart>
          </mc:Choice>
          <mc:Fallback>
            <p:pic>
              <p:nvPicPr>
                <p:cNvPr id="78" name="Ink 77">
                  <a:extLst>
                    <a:ext uri="{FF2B5EF4-FFF2-40B4-BE49-F238E27FC236}">
                      <a16:creationId xmlns:a16="http://schemas.microsoft.com/office/drawing/2014/main" id="{62A40BCB-047E-A266-08BC-E1D5EC9A9350}"/>
                    </a:ext>
                  </a:extLst>
                </p:cNvPr>
                <p:cNvPicPr/>
                <p:nvPr/>
              </p:nvPicPr>
              <p:blipFill>
                <a:blip r:embed="rId141"/>
                <a:stretch>
                  <a:fillRect/>
                </a:stretch>
              </p:blipFill>
              <p:spPr>
                <a:xfrm>
                  <a:off x="3873038" y="276623"/>
                  <a:ext cx="6613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9" name="Ink 78">
                  <a:extLst>
                    <a:ext uri="{FF2B5EF4-FFF2-40B4-BE49-F238E27FC236}">
                      <a16:creationId xmlns:a16="http://schemas.microsoft.com/office/drawing/2014/main" id="{3D7E6D67-4CEF-C563-89DF-3FA8D90AA157}"/>
                    </a:ext>
                  </a:extLst>
                </p14:cNvPr>
                <p14:cNvContentPartPr/>
                <p14:nvPr/>
              </p14:nvContentPartPr>
              <p14:xfrm>
                <a:off x="4478558" y="281303"/>
                <a:ext cx="43560" cy="19440"/>
              </p14:xfrm>
            </p:contentPart>
          </mc:Choice>
          <mc:Fallback>
            <p:pic>
              <p:nvPicPr>
                <p:cNvPr id="79" name="Ink 78">
                  <a:extLst>
                    <a:ext uri="{FF2B5EF4-FFF2-40B4-BE49-F238E27FC236}">
                      <a16:creationId xmlns:a16="http://schemas.microsoft.com/office/drawing/2014/main" id="{3D7E6D67-4CEF-C563-89DF-3FA8D90AA157}"/>
                    </a:ext>
                  </a:extLst>
                </p:cNvPr>
                <p:cNvPicPr/>
                <p:nvPr/>
              </p:nvPicPr>
              <p:blipFill>
                <a:blip r:embed="rId143"/>
                <a:stretch>
                  <a:fillRect/>
                </a:stretch>
              </p:blipFill>
              <p:spPr>
                <a:xfrm>
                  <a:off x="4469558" y="272663"/>
                  <a:ext cx="612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0" name="Ink 79">
                  <a:extLst>
                    <a:ext uri="{FF2B5EF4-FFF2-40B4-BE49-F238E27FC236}">
                      <a16:creationId xmlns:a16="http://schemas.microsoft.com/office/drawing/2014/main" id="{DA317347-148F-93EA-A395-410F129DDF27}"/>
                    </a:ext>
                  </a:extLst>
                </p14:cNvPr>
                <p14:cNvContentPartPr/>
                <p14:nvPr/>
              </p14:nvContentPartPr>
              <p14:xfrm>
                <a:off x="4571798" y="300743"/>
                <a:ext cx="32040" cy="155520"/>
              </p14:xfrm>
            </p:contentPart>
          </mc:Choice>
          <mc:Fallback>
            <p:pic>
              <p:nvPicPr>
                <p:cNvPr id="80" name="Ink 79">
                  <a:extLst>
                    <a:ext uri="{FF2B5EF4-FFF2-40B4-BE49-F238E27FC236}">
                      <a16:creationId xmlns:a16="http://schemas.microsoft.com/office/drawing/2014/main" id="{DA317347-148F-93EA-A395-410F129DDF27}"/>
                    </a:ext>
                  </a:extLst>
                </p:cNvPr>
                <p:cNvPicPr/>
                <p:nvPr/>
              </p:nvPicPr>
              <p:blipFill>
                <a:blip r:embed="rId145"/>
                <a:stretch>
                  <a:fillRect/>
                </a:stretch>
              </p:blipFill>
              <p:spPr>
                <a:xfrm>
                  <a:off x="4563158" y="291743"/>
                  <a:ext cx="496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1" name="Ink 80">
                  <a:extLst>
                    <a:ext uri="{FF2B5EF4-FFF2-40B4-BE49-F238E27FC236}">
                      <a16:creationId xmlns:a16="http://schemas.microsoft.com/office/drawing/2014/main" id="{4DCFEEE2-9002-883C-44A5-23FEB7A2914A}"/>
                    </a:ext>
                  </a:extLst>
                </p14:cNvPr>
                <p14:cNvContentPartPr/>
                <p14:nvPr/>
              </p14:nvContentPartPr>
              <p14:xfrm>
                <a:off x="4596998" y="355823"/>
                <a:ext cx="50400" cy="32760"/>
              </p14:xfrm>
            </p:contentPart>
          </mc:Choice>
          <mc:Fallback>
            <p:pic>
              <p:nvPicPr>
                <p:cNvPr id="81" name="Ink 80">
                  <a:extLst>
                    <a:ext uri="{FF2B5EF4-FFF2-40B4-BE49-F238E27FC236}">
                      <a16:creationId xmlns:a16="http://schemas.microsoft.com/office/drawing/2014/main" id="{4DCFEEE2-9002-883C-44A5-23FEB7A2914A}"/>
                    </a:ext>
                  </a:extLst>
                </p:cNvPr>
                <p:cNvPicPr/>
                <p:nvPr/>
              </p:nvPicPr>
              <p:blipFill>
                <a:blip r:embed="rId147"/>
                <a:stretch>
                  <a:fillRect/>
                </a:stretch>
              </p:blipFill>
              <p:spPr>
                <a:xfrm>
                  <a:off x="4587998" y="346823"/>
                  <a:ext cx="68040" cy="5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8">
            <p14:nvContentPartPr>
              <p14:cNvPr id="113" name="Ink 112">
                <a:extLst>
                  <a:ext uri="{FF2B5EF4-FFF2-40B4-BE49-F238E27FC236}">
                    <a16:creationId xmlns:a16="http://schemas.microsoft.com/office/drawing/2014/main" id="{90CFA3CE-E81D-AE0A-34EA-E1DA2270F88E}"/>
                  </a:ext>
                </a:extLst>
              </p14:cNvPr>
              <p14:cNvContentPartPr/>
              <p14:nvPr/>
            </p14:nvContentPartPr>
            <p14:xfrm>
              <a:off x="812678" y="4907303"/>
              <a:ext cx="3672720" cy="1117080"/>
            </p14:xfrm>
          </p:contentPart>
        </mc:Choice>
        <mc:Fallback>
          <p:pic>
            <p:nvPicPr>
              <p:cNvPr id="113" name="Ink 112">
                <a:extLst>
                  <a:ext uri="{FF2B5EF4-FFF2-40B4-BE49-F238E27FC236}">
                    <a16:creationId xmlns:a16="http://schemas.microsoft.com/office/drawing/2014/main" id="{90CFA3CE-E81D-AE0A-34EA-E1DA2270F88E}"/>
                  </a:ext>
                </a:extLst>
              </p:cNvPr>
              <p:cNvPicPr/>
              <p:nvPr/>
            </p:nvPicPr>
            <p:blipFill>
              <a:blip r:embed="rId149"/>
              <a:stretch>
                <a:fillRect/>
              </a:stretch>
            </p:blipFill>
            <p:spPr>
              <a:xfrm>
                <a:off x="803678" y="4898303"/>
                <a:ext cx="3690360" cy="1134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4" name="Ink 113">
                <a:extLst>
                  <a:ext uri="{FF2B5EF4-FFF2-40B4-BE49-F238E27FC236}">
                    <a16:creationId xmlns:a16="http://schemas.microsoft.com/office/drawing/2014/main" id="{0C83FC99-E30B-C3E1-C72D-9E9DFDF3E513}"/>
                  </a:ext>
                </a:extLst>
              </p14:cNvPr>
              <p14:cNvContentPartPr/>
              <p14:nvPr/>
            </p14:nvContentPartPr>
            <p14:xfrm>
              <a:off x="1859198" y="5353343"/>
              <a:ext cx="200520" cy="273960"/>
            </p14:xfrm>
          </p:contentPart>
        </mc:Choice>
        <mc:Fallback>
          <p:pic>
            <p:nvPicPr>
              <p:cNvPr id="114" name="Ink 113">
                <a:extLst>
                  <a:ext uri="{FF2B5EF4-FFF2-40B4-BE49-F238E27FC236}">
                    <a16:creationId xmlns:a16="http://schemas.microsoft.com/office/drawing/2014/main" id="{0C83FC99-E30B-C3E1-C72D-9E9DFDF3E513}"/>
                  </a:ext>
                </a:extLst>
              </p:cNvPr>
              <p:cNvPicPr/>
              <p:nvPr/>
            </p:nvPicPr>
            <p:blipFill>
              <a:blip r:embed="rId151"/>
              <a:stretch>
                <a:fillRect/>
              </a:stretch>
            </p:blipFill>
            <p:spPr>
              <a:xfrm>
                <a:off x="1850558" y="5344343"/>
                <a:ext cx="21816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5" name="Ink 114">
                <a:extLst>
                  <a:ext uri="{FF2B5EF4-FFF2-40B4-BE49-F238E27FC236}">
                    <a16:creationId xmlns:a16="http://schemas.microsoft.com/office/drawing/2014/main" id="{809F3285-643B-A885-8022-ACF6792BDEC5}"/>
                  </a:ext>
                </a:extLst>
              </p14:cNvPr>
              <p14:cNvContentPartPr/>
              <p14:nvPr/>
            </p14:nvContentPartPr>
            <p14:xfrm>
              <a:off x="2070158" y="5335703"/>
              <a:ext cx="204120" cy="254520"/>
            </p14:xfrm>
          </p:contentPart>
        </mc:Choice>
        <mc:Fallback>
          <p:pic>
            <p:nvPicPr>
              <p:cNvPr id="115" name="Ink 114">
                <a:extLst>
                  <a:ext uri="{FF2B5EF4-FFF2-40B4-BE49-F238E27FC236}">
                    <a16:creationId xmlns:a16="http://schemas.microsoft.com/office/drawing/2014/main" id="{809F3285-643B-A885-8022-ACF6792BDEC5}"/>
                  </a:ext>
                </a:extLst>
              </p:cNvPr>
              <p:cNvPicPr/>
              <p:nvPr/>
            </p:nvPicPr>
            <p:blipFill>
              <a:blip r:embed="rId153"/>
              <a:stretch>
                <a:fillRect/>
              </a:stretch>
            </p:blipFill>
            <p:spPr>
              <a:xfrm>
                <a:off x="2061158" y="5327063"/>
                <a:ext cx="22176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6" name="Ink 115">
                <a:extLst>
                  <a:ext uri="{FF2B5EF4-FFF2-40B4-BE49-F238E27FC236}">
                    <a16:creationId xmlns:a16="http://schemas.microsoft.com/office/drawing/2014/main" id="{E08D1906-45AA-C0F5-8164-D15306D037FA}"/>
                  </a:ext>
                </a:extLst>
              </p14:cNvPr>
              <p14:cNvContentPartPr/>
              <p14:nvPr/>
            </p14:nvContentPartPr>
            <p14:xfrm>
              <a:off x="2329358" y="5327423"/>
              <a:ext cx="145080" cy="251280"/>
            </p14:xfrm>
          </p:contentPart>
        </mc:Choice>
        <mc:Fallback>
          <p:pic>
            <p:nvPicPr>
              <p:cNvPr id="116" name="Ink 115">
                <a:extLst>
                  <a:ext uri="{FF2B5EF4-FFF2-40B4-BE49-F238E27FC236}">
                    <a16:creationId xmlns:a16="http://schemas.microsoft.com/office/drawing/2014/main" id="{E08D1906-45AA-C0F5-8164-D15306D037FA}"/>
                  </a:ext>
                </a:extLst>
              </p:cNvPr>
              <p:cNvPicPr/>
              <p:nvPr/>
            </p:nvPicPr>
            <p:blipFill>
              <a:blip r:embed="rId155"/>
              <a:stretch>
                <a:fillRect/>
              </a:stretch>
            </p:blipFill>
            <p:spPr>
              <a:xfrm>
                <a:off x="2320358" y="5318783"/>
                <a:ext cx="16272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8" name="Ink 117">
                <a:extLst>
                  <a:ext uri="{FF2B5EF4-FFF2-40B4-BE49-F238E27FC236}">
                    <a16:creationId xmlns:a16="http://schemas.microsoft.com/office/drawing/2014/main" id="{E726DF03-503C-BE31-ED7D-37A3581B575D}"/>
                  </a:ext>
                </a:extLst>
              </p14:cNvPr>
              <p14:cNvContentPartPr/>
              <p14:nvPr/>
            </p14:nvContentPartPr>
            <p14:xfrm>
              <a:off x="908078" y="4609583"/>
              <a:ext cx="3319920" cy="496080"/>
            </p14:xfrm>
          </p:contentPart>
        </mc:Choice>
        <mc:Fallback>
          <p:pic>
            <p:nvPicPr>
              <p:cNvPr id="118" name="Ink 117">
                <a:extLst>
                  <a:ext uri="{FF2B5EF4-FFF2-40B4-BE49-F238E27FC236}">
                    <a16:creationId xmlns:a16="http://schemas.microsoft.com/office/drawing/2014/main" id="{E726DF03-503C-BE31-ED7D-37A3581B575D}"/>
                  </a:ext>
                </a:extLst>
              </p:cNvPr>
              <p:cNvPicPr/>
              <p:nvPr/>
            </p:nvPicPr>
            <p:blipFill>
              <a:blip r:embed="rId157"/>
              <a:stretch>
                <a:fillRect/>
              </a:stretch>
            </p:blipFill>
            <p:spPr>
              <a:xfrm>
                <a:off x="899078" y="4600943"/>
                <a:ext cx="333756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9" name="Ink 118">
                <a:extLst>
                  <a:ext uri="{FF2B5EF4-FFF2-40B4-BE49-F238E27FC236}">
                    <a16:creationId xmlns:a16="http://schemas.microsoft.com/office/drawing/2014/main" id="{53E819D6-7C7D-CB20-6DCB-6FADDF0BD0C7}"/>
                  </a:ext>
                </a:extLst>
              </p14:cNvPr>
              <p14:cNvContentPartPr/>
              <p14:nvPr/>
            </p14:nvContentPartPr>
            <p14:xfrm>
              <a:off x="4145198" y="4423103"/>
              <a:ext cx="7560" cy="340200"/>
            </p14:xfrm>
          </p:contentPart>
        </mc:Choice>
        <mc:Fallback>
          <p:pic>
            <p:nvPicPr>
              <p:cNvPr id="119" name="Ink 118">
                <a:extLst>
                  <a:ext uri="{FF2B5EF4-FFF2-40B4-BE49-F238E27FC236}">
                    <a16:creationId xmlns:a16="http://schemas.microsoft.com/office/drawing/2014/main" id="{53E819D6-7C7D-CB20-6DCB-6FADDF0BD0C7}"/>
                  </a:ext>
                </a:extLst>
              </p:cNvPr>
              <p:cNvPicPr/>
              <p:nvPr/>
            </p:nvPicPr>
            <p:blipFill>
              <a:blip r:embed="rId159"/>
              <a:stretch>
                <a:fillRect/>
              </a:stretch>
            </p:blipFill>
            <p:spPr>
              <a:xfrm>
                <a:off x="4136198" y="4414103"/>
                <a:ext cx="2520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20" name="Ink 119">
                <a:extLst>
                  <a:ext uri="{FF2B5EF4-FFF2-40B4-BE49-F238E27FC236}">
                    <a16:creationId xmlns:a16="http://schemas.microsoft.com/office/drawing/2014/main" id="{64023ED8-EEB3-94D8-C24D-8B0EB7D7466E}"/>
                  </a:ext>
                </a:extLst>
              </p14:cNvPr>
              <p14:cNvContentPartPr/>
              <p14:nvPr/>
            </p14:nvContentPartPr>
            <p14:xfrm>
              <a:off x="4125398" y="4404743"/>
              <a:ext cx="334440" cy="610560"/>
            </p14:xfrm>
          </p:contentPart>
        </mc:Choice>
        <mc:Fallback>
          <p:pic>
            <p:nvPicPr>
              <p:cNvPr id="120" name="Ink 119">
                <a:extLst>
                  <a:ext uri="{FF2B5EF4-FFF2-40B4-BE49-F238E27FC236}">
                    <a16:creationId xmlns:a16="http://schemas.microsoft.com/office/drawing/2014/main" id="{64023ED8-EEB3-94D8-C24D-8B0EB7D7466E}"/>
                  </a:ext>
                </a:extLst>
              </p:cNvPr>
              <p:cNvPicPr/>
              <p:nvPr/>
            </p:nvPicPr>
            <p:blipFill>
              <a:blip r:embed="rId161"/>
              <a:stretch>
                <a:fillRect/>
              </a:stretch>
            </p:blipFill>
            <p:spPr>
              <a:xfrm>
                <a:off x="4116758" y="4396103"/>
                <a:ext cx="352080" cy="6282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1" name="Ink 120">
                <a:extLst>
                  <a:ext uri="{FF2B5EF4-FFF2-40B4-BE49-F238E27FC236}">
                    <a16:creationId xmlns:a16="http://schemas.microsoft.com/office/drawing/2014/main" id="{B8D2B4F4-260D-FCC2-C8BA-EE0DB82E727B}"/>
                  </a:ext>
                </a:extLst>
              </p14:cNvPr>
              <p14:cNvContentPartPr/>
              <p14:nvPr/>
            </p14:nvContentPartPr>
            <p14:xfrm>
              <a:off x="2552558" y="4885343"/>
              <a:ext cx="131040" cy="173880"/>
            </p14:xfrm>
          </p:contentPart>
        </mc:Choice>
        <mc:Fallback>
          <p:pic>
            <p:nvPicPr>
              <p:cNvPr id="121" name="Ink 120">
                <a:extLst>
                  <a:ext uri="{FF2B5EF4-FFF2-40B4-BE49-F238E27FC236}">
                    <a16:creationId xmlns:a16="http://schemas.microsoft.com/office/drawing/2014/main" id="{B8D2B4F4-260D-FCC2-C8BA-EE0DB82E727B}"/>
                  </a:ext>
                </a:extLst>
              </p:cNvPr>
              <p:cNvPicPr/>
              <p:nvPr/>
            </p:nvPicPr>
            <p:blipFill>
              <a:blip r:embed="rId163"/>
              <a:stretch>
                <a:fillRect/>
              </a:stretch>
            </p:blipFill>
            <p:spPr>
              <a:xfrm>
                <a:off x="2543558" y="4876343"/>
                <a:ext cx="1486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2" name="Ink 121">
                <a:extLst>
                  <a:ext uri="{FF2B5EF4-FFF2-40B4-BE49-F238E27FC236}">
                    <a16:creationId xmlns:a16="http://schemas.microsoft.com/office/drawing/2014/main" id="{7D1FF675-540E-3870-6D0E-008D6C29F4A1}"/>
                  </a:ext>
                </a:extLst>
              </p14:cNvPr>
              <p14:cNvContentPartPr/>
              <p14:nvPr/>
            </p14:nvContentPartPr>
            <p14:xfrm>
              <a:off x="2705198" y="4926743"/>
              <a:ext cx="150480" cy="128160"/>
            </p14:xfrm>
          </p:contentPart>
        </mc:Choice>
        <mc:Fallback>
          <p:pic>
            <p:nvPicPr>
              <p:cNvPr id="122" name="Ink 121">
                <a:extLst>
                  <a:ext uri="{FF2B5EF4-FFF2-40B4-BE49-F238E27FC236}">
                    <a16:creationId xmlns:a16="http://schemas.microsoft.com/office/drawing/2014/main" id="{7D1FF675-540E-3870-6D0E-008D6C29F4A1}"/>
                  </a:ext>
                </a:extLst>
              </p:cNvPr>
              <p:cNvPicPr/>
              <p:nvPr/>
            </p:nvPicPr>
            <p:blipFill>
              <a:blip r:embed="rId165"/>
              <a:stretch>
                <a:fillRect/>
              </a:stretch>
            </p:blipFill>
            <p:spPr>
              <a:xfrm>
                <a:off x="2696558" y="4918103"/>
                <a:ext cx="1681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3" name="Ink 122">
                <a:extLst>
                  <a:ext uri="{FF2B5EF4-FFF2-40B4-BE49-F238E27FC236}">
                    <a16:creationId xmlns:a16="http://schemas.microsoft.com/office/drawing/2014/main" id="{D9D90A17-9718-17DF-1FC9-FE5E73491DDC}"/>
                  </a:ext>
                </a:extLst>
              </p14:cNvPr>
              <p14:cNvContentPartPr/>
              <p14:nvPr/>
            </p14:nvContentPartPr>
            <p14:xfrm>
              <a:off x="2906078" y="4870223"/>
              <a:ext cx="151200" cy="168480"/>
            </p14:xfrm>
          </p:contentPart>
        </mc:Choice>
        <mc:Fallback>
          <p:pic>
            <p:nvPicPr>
              <p:cNvPr id="123" name="Ink 122">
                <a:extLst>
                  <a:ext uri="{FF2B5EF4-FFF2-40B4-BE49-F238E27FC236}">
                    <a16:creationId xmlns:a16="http://schemas.microsoft.com/office/drawing/2014/main" id="{D9D90A17-9718-17DF-1FC9-FE5E73491DDC}"/>
                  </a:ext>
                </a:extLst>
              </p:cNvPr>
              <p:cNvPicPr/>
              <p:nvPr/>
            </p:nvPicPr>
            <p:blipFill>
              <a:blip r:embed="rId167"/>
              <a:stretch>
                <a:fillRect/>
              </a:stretch>
            </p:blipFill>
            <p:spPr>
              <a:xfrm>
                <a:off x="2897078" y="4861223"/>
                <a:ext cx="1688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4" name="Ink 123">
                <a:extLst>
                  <a:ext uri="{FF2B5EF4-FFF2-40B4-BE49-F238E27FC236}">
                    <a16:creationId xmlns:a16="http://schemas.microsoft.com/office/drawing/2014/main" id="{25F478B6-0528-502E-119E-7631C9073C89}"/>
                  </a:ext>
                </a:extLst>
              </p14:cNvPr>
              <p14:cNvContentPartPr/>
              <p14:nvPr/>
            </p14:nvContentPartPr>
            <p14:xfrm>
              <a:off x="3087518" y="4800023"/>
              <a:ext cx="138240" cy="197640"/>
            </p14:xfrm>
          </p:contentPart>
        </mc:Choice>
        <mc:Fallback>
          <p:pic>
            <p:nvPicPr>
              <p:cNvPr id="124" name="Ink 123">
                <a:extLst>
                  <a:ext uri="{FF2B5EF4-FFF2-40B4-BE49-F238E27FC236}">
                    <a16:creationId xmlns:a16="http://schemas.microsoft.com/office/drawing/2014/main" id="{25F478B6-0528-502E-119E-7631C9073C89}"/>
                  </a:ext>
                </a:extLst>
              </p:cNvPr>
              <p:cNvPicPr/>
              <p:nvPr/>
            </p:nvPicPr>
            <p:blipFill>
              <a:blip r:embed="rId169"/>
              <a:stretch>
                <a:fillRect/>
              </a:stretch>
            </p:blipFill>
            <p:spPr>
              <a:xfrm>
                <a:off x="3078518" y="4791383"/>
                <a:ext cx="1558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5" name="Ink 124">
                <a:extLst>
                  <a:ext uri="{FF2B5EF4-FFF2-40B4-BE49-F238E27FC236}">
                    <a16:creationId xmlns:a16="http://schemas.microsoft.com/office/drawing/2014/main" id="{22829302-2669-9049-197F-AE15F9981C0B}"/>
                  </a:ext>
                </a:extLst>
              </p14:cNvPr>
              <p14:cNvContentPartPr/>
              <p14:nvPr/>
            </p14:nvContentPartPr>
            <p14:xfrm>
              <a:off x="3281198" y="4815863"/>
              <a:ext cx="10800" cy="129240"/>
            </p14:xfrm>
          </p:contentPart>
        </mc:Choice>
        <mc:Fallback>
          <p:pic>
            <p:nvPicPr>
              <p:cNvPr id="125" name="Ink 124">
                <a:extLst>
                  <a:ext uri="{FF2B5EF4-FFF2-40B4-BE49-F238E27FC236}">
                    <a16:creationId xmlns:a16="http://schemas.microsoft.com/office/drawing/2014/main" id="{22829302-2669-9049-197F-AE15F9981C0B}"/>
                  </a:ext>
                </a:extLst>
              </p:cNvPr>
              <p:cNvPicPr/>
              <p:nvPr/>
            </p:nvPicPr>
            <p:blipFill>
              <a:blip r:embed="rId171"/>
              <a:stretch>
                <a:fillRect/>
              </a:stretch>
            </p:blipFill>
            <p:spPr>
              <a:xfrm>
                <a:off x="3272558" y="4807223"/>
                <a:ext cx="284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6" name="Ink 125">
                <a:extLst>
                  <a:ext uri="{FF2B5EF4-FFF2-40B4-BE49-F238E27FC236}">
                    <a16:creationId xmlns:a16="http://schemas.microsoft.com/office/drawing/2014/main" id="{CC6A0541-C7BB-8C7E-0B1D-994C0F657C1F}"/>
                  </a:ext>
                </a:extLst>
              </p14:cNvPr>
              <p14:cNvContentPartPr/>
              <p14:nvPr/>
            </p14:nvContentPartPr>
            <p14:xfrm>
              <a:off x="3402878" y="4798223"/>
              <a:ext cx="21960" cy="51480"/>
            </p14:xfrm>
          </p:contentPart>
        </mc:Choice>
        <mc:Fallback>
          <p:pic>
            <p:nvPicPr>
              <p:cNvPr id="126" name="Ink 125">
                <a:extLst>
                  <a:ext uri="{FF2B5EF4-FFF2-40B4-BE49-F238E27FC236}">
                    <a16:creationId xmlns:a16="http://schemas.microsoft.com/office/drawing/2014/main" id="{CC6A0541-C7BB-8C7E-0B1D-994C0F657C1F}"/>
                  </a:ext>
                </a:extLst>
              </p:cNvPr>
              <p:cNvPicPr/>
              <p:nvPr/>
            </p:nvPicPr>
            <p:blipFill>
              <a:blip r:embed="rId173"/>
              <a:stretch>
                <a:fillRect/>
              </a:stretch>
            </p:blipFill>
            <p:spPr>
              <a:xfrm>
                <a:off x="3393878" y="4789583"/>
                <a:ext cx="396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7" name="Ink 126">
                <a:extLst>
                  <a:ext uri="{FF2B5EF4-FFF2-40B4-BE49-F238E27FC236}">
                    <a16:creationId xmlns:a16="http://schemas.microsoft.com/office/drawing/2014/main" id="{00BADC54-E81B-5DC7-AC3A-0667E4AA25C4}"/>
                  </a:ext>
                </a:extLst>
              </p14:cNvPr>
              <p14:cNvContentPartPr/>
              <p14:nvPr/>
            </p14:nvContentPartPr>
            <p14:xfrm>
              <a:off x="3371918" y="4885343"/>
              <a:ext cx="100080" cy="118080"/>
            </p14:xfrm>
          </p:contentPart>
        </mc:Choice>
        <mc:Fallback>
          <p:pic>
            <p:nvPicPr>
              <p:cNvPr id="127" name="Ink 126">
                <a:extLst>
                  <a:ext uri="{FF2B5EF4-FFF2-40B4-BE49-F238E27FC236}">
                    <a16:creationId xmlns:a16="http://schemas.microsoft.com/office/drawing/2014/main" id="{00BADC54-E81B-5DC7-AC3A-0667E4AA25C4}"/>
                  </a:ext>
                </a:extLst>
              </p:cNvPr>
              <p:cNvPicPr/>
              <p:nvPr/>
            </p:nvPicPr>
            <p:blipFill>
              <a:blip r:embed="rId175"/>
              <a:stretch>
                <a:fillRect/>
              </a:stretch>
            </p:blipFill>
            <p:spPr>
              <a:xfrm>
                <a:off x="3362918" y="4876343"/>
                <a:ext cx="1177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8" name="Ink 127">
                <a:extLst>
                  <a:ext uri="{FF2B5EF4-FFF2-40B4-BE49-F238E27FC236}">
                    <a16:creationId xmlns:a16="http://schemas.microsoft.com/office/drawing/2014/main" id="{D40F4BB0-DE12-CB73-C837-32B05720CD96}"/>
                  </a:ext>
                </a:extLst>
              </p14:cNvPr>
              <p14:cNvContentPartPr/>
              <p14:nvPr/>
            </p14:nvContentPartPr>
            <p14:xfrm>
              <a:off x="1720958" y="4164983"/>
              <a:ext cx="1825200" cy="592560"/>
            </p14:xfrm>
          </p:contentPart>
        </mc:Choice>
        <mc:Fallback>
          <p:pic>
            <p:nvPicPr>
              <p:cNvPr id="128" name="Ink 127">
                <a:extLst>
                  <a:ext uri="{FF2B5EF4-FFF2-40B4-BE49-F238E27FC236}">
                    <a16:creationId xmlns:a16="http://schemas.microsoft.com/office/drawing/2014/main" id="{D40F4BB0-DE12-CB73-C837-32B05720CD96}"/>
                  </a:ext>
                </a:extLst>
              </p:cNvPr>
              <p:cNvPicPr/>
              <p:nvPr/>
            </p:nvPicPr>
            <p:blipFill>
              <a:blip r:embed="rId177"/>
              <a:stretch>
                <a:fillRect/>
              </a:stretch>
            </p:blipFill>
            <p:spPr>
              <a:xfrm>
                <a:off x="1712318" y="4155983"/>
                <a:ext cx="1842840" cy="610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9" name="Ink 128">
                <a:extLst>
                  <a:ext uri="{FF2B5EF4-FFF2-40B4-BE49-F238E27FC236}">
                    <a16:creationId xmlns:a16="http://schemas.microsoft.com/office/drawing/2014/main" id="{7523A8D0-251D-F89E-A6EE-32734D597F0F}"/>
                  </a:ext>
                </a:extLst>
              </p14:cNvPr>
              <p14:cNvContentPartPr/>
              <p14:nvPr/>
            </p14:nvContentPartPr>
            <p14:xfrm>
              <a:off x="1726358" y="3993983"/>
              <a:ext cx="2157480" cy="617400"/>
            </p14:xfrm>
          </p:contentPart>
        </mc:Choice>
        <mc:Fallback>
          <p:pic>
            <p:nvPicPr>
              <p:cNvPr id="129" name="Ink 128">
                <a:extLst>
                  <a:ext uri="{FF2B5EF4-FFF2-40B4-BE49-F238E27FC236}">
                    <a16:creationId xmlns:a16="http://schemas.microsoft.com/office/drawing/2014/main" id="{7523A8D0-251D-F89E-A6EE-32734D597F0F}"/>
                  </a:ext>
                </a:extLst>
              </p:cNvPr>
              <p:cNvPicPr/>
              <p:nvPr/>
            </p:nvPicPr>
            <p:blipFill>
              <a:blip r:embed="rId179"/>
              <a:stretch>
                <a:fillRect/>
              </a:stretch>
            </p:blipFill>
            <p:spPr>
              <a:xfrm>
                <a:off x="1717358" y="3985343"/>
                <a:ext cx="2175120" cy="6350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30" name="Ink 129">
                <a:extLst>
                  <a:ext uri="{FF2B5EF4-FFF2-40B4-BE49-F238E27FC236}">
                    <a16:creationId xmlns:a16="http://schemas.microsoft.com/office/drawing/2014/main" id="{567C336C-D5CA-C59C-7315-2A7698040B66}"/>
                  </a:ext>
                </a:extLst>
              </p14:cNvPr>
              <p14:cNvContentPartPr/>
              <p14:nvPr/>
            </p14:nvContentPartPr>
            <p14:xfrm>
              <a:off x="2404238" y="4289543"/>
              <a:ext cx="183600" cy="252360"/>
            </p14:xfrm>
          </p:contentPart>
        </mc:Choice>
        <mc:Fallback>
          <p:pic>
            <p:nvPicPr>
              <p:cNvPr id="130" name="Ink 129">
                <a:extLst>
                  <a:ext uri="{FF2B5EF4-FFF2-40B4-BE49-F238E27FC236}">
                    <a16:creationId xmlns:a16="http://schemas.microsoft.com/office/drawing/2014/main" id="{567C336C-D5CA-C59C-7315-2A7698040B66}"/>
                  </a:ext>
                </a:extLst>
              </p:cNvPr>
              <p:cNvPicPr/>
              <p:nvPr/>
            </p:nvPicPr>
            <p:blipFill>
              <a:blip r:embed="rId181"/>
              <a:stretch>
                <a:fillRect/>
              </a:stretch>
            </p:blipFill>
            <p:spPr>
              <a:xfrm>
                <a:off x="2395598" y="4280903"/>
                <a:ext cx="2012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31" name="Ink 130">
                <a:extLst>
                  <a:ext uri="{FF2B5EF4-FFF2-40B4-BE49-F238E27FC236}">
                    <a16:creationId xmlns:a16="http://schemas.microsoft.com/office/drawing/2014/main" id="{6BE507C9-E59D-7535-6816-DCFB552E452D}"/>
                  </a:ext>
                </a:extLst>
              </p14:cNvPr>
              <p14:cNvContentPartPr/>
              <p14:nvPr/>
            </p14:nvContentPartPr>
            <p14:xfrm>
              <a:off x="2655158" y="4348223"/>
              <a:ext cx="83880" cy="150120"/>
            </p14:xfrm>
          </p:contentPart>
        </mc:Choice>
        <mc:Fallback>
          <p:pic>
            <p:nvPicPr>
              <p:cNvPr id="131" name="Ink 130">
                <a:extLst>
                  <a:ext uri="{FF2B5EF4-FFF2-40B4-BE49-F238E27FC236}">
                    <a16:creationId xmlns:a16="http://schemas.microsoft.com/office/drawing/2014/main" id="{6BE507C9-E59D-7535-6816-DCFB552E452D}"/>
                  </a:ext>
                </a:extLst>
              </p:cNvPr>
              <p:cNvPicPr/>
              <p:nvPr/>
            </p:nvPicPr>
            <p:blipFill>
              <a:blip r:embed="rId183"/>
              <a:stretch>
                <a:fillRect/>
              </a:stretch>
            </p:blipFill>
            <p:spPr>
              <a:xfrm>
                <a:off x="2646518" y="4339223"/>
                <a:ext cx="1015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2" name="Ink 131">
                <a:extLst>
                  <a:ext uri="{FF2B5EF4-FFF2-40B4-BE49-F238E27FC236}">
                    <a16:creationId xmlns:a16="http://schemas.microsoft.com/office/drawing/2014/main" id="{D33697F1-51D8-0516-1B7D-7C848FA0B375}"/>
                  </a:ext>
                </a:extLst>
              </p14:cNvPr>
              <p14:cNvContentPartPr/>
              <p14:nvPr/>
            </p14:nvContentPartPr>
            <p14:xfrm>
              <a:off x="2832998" y="4303223"/>
              <a:ext cx="137160" cy="171000"/>
            </p14:xfrm>
          </p:contentPart>
        </mc:Choice>
        <mc:Fallback>
          <p:pic>
            <p:nvPicPr>
              <p:cNvPr id="132" name="Ink 131">
                <a:extLst>
                  <a:ext uri="{FF2B5EF4-FFF2-40B4-BE49-F238E27FC236}">
                    <a16:creationId xmlns:a16="http://schemas.microsoft.com/office/drawing/2014/main" id="{D33697F1-51D8-0516-1B7D-7C848FA0B375}"/>
                  </a:ext>
                </a:extLst>
              </p:cNvPr>
              <p:cNvPicPr/>
              <p:nvPr/>
            </p:nvPicPr>
            <p:blipFill>
              <a:blip r:embed="rId185"/>
              <a:stretch>
                <a:fillRect/>
              </a:stretch>
            </p:blipFill>
            <p:spPr>
              <a:xfrm>
                <a:off x="2824358" y="4294223"/>
                <a:ext cx="1548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4" name="Ink 133">
                <a:extLst>
                  <a:ext uri="{FF2B5EF4-FFF2-40B4-BE49-F238E27FC236}">
                    <a16:creationId xmlns:a16="http://schemas.microsoft.com/office/drawing/2014/main" id="{75A15881-0A81-92E1-64A7-CA7A49BF5247}"/>
                  </a:ext>
                </a:extLst>
              </p14:cNvPr>
              <p14:cNvContentPartPr/>
              <p14:nvPr/>
            </p14:nvContentPartPr>
            <p14:xfrm>
              <a:off x="4020638" y="4127543"/>
              <a:ext cx="970920" cy="876600"/>
            </p14:xfrm>
          </p:contentPart>
        </mc:Choice>
        <mc:Fallback>
          <p:pic>
            <p:nvPicPr>
              <p:cNvPr id="134" name="Ink 133">
                <a:extLst>
                  <a:ext uri="{FF2B5EF4-FFF2-40B4-BE49-F238E27FC236}">
                    <a16:creationId xmlns:a16="http://schemas.microsoft.com/office/drawing/2014/main" id="{75A15881-0A81-92E1-64A7-CA7A49BF5247}"/>
                  </a:ext>
                </a:extLst>
              </p:cNvPr>
              <p:cNvPicPr/>
              <p:nvPr/>
            </p:nvPicPr>
            <p:blipFill>
              <a:blip r:embed="rId187"/>
              <a:stretch>
                <a:fillRect/>
              </a:stretch>
            </p:blipFill>
            <p:spPr>
              <a:xfrm>
                <a:off x="4011638" y="4118543"/>
                <a:ext cx="988560" cy="894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5" name="Ink 134">
                <a:extLst>
                  <a:ext uri="{FF2B5EF4-FFF2-40B4-BE49-F238E27FC236}">
                    <a16:creationId xmlns:a16="http://schemas.microsoft.com/office/drawing/2014/main" id="{F46C06E5-12A9-FFDE-4BEE-9EE63FC0FDB0}"/>
                  </a:ext>
                </a:extLst>
              </p14:cNvPr>
              <p14:cNvContentPartPr/>
              <p14:nvPr/>
            </p14:nvContentPartPr>
            <p14:xfrm>
              <a:off x="3954038" y="4057343"/>
              <a:ext cx="162720" cy="240840"/>
            </p14:xfrm>
          </p:contentPart>
        </mc:Choice>
        <mc:Fallback>
          <p:pic>
            <p:nvPicPr>
              <p:cNvPr id="135" name="Ink 134">
                <a:extLst>
                  <a:ext uri="{FF2B5EF4-FFF2-40B4-BE49-F238E27FC236}">
                    <a16:creationId xmlns:a16="http://schemas.microsoft.com/office/drawing/2014/main" id="{F46C06E5-12A9-FFDE-4BEE-9EE63FC0FDB0}"/>
                  </a:ext>
                </a:extLst>
              </p:cNvPr>
              <p:cNvPicPr/>
              <p:nvPr/>
            </p:nvPicPr>
            <p:blipFill>
              <a:blip r:embed="rId189"/>
              <a:stretch>
                <a:fillRect/>
              </a:stretch>
            </p:blipFill>
            <p:spPr>
              <a:xfrm>
                <a:off x="3945398" y="4048343"/>
                <a:ext cx="180360" cy="258480"/>
              </a:xfrm>
              <a:prstGeom prst="rect">
                <a:avLst/>
              </a:prstGeom>
            </p:spPr>
          </p:pic>
        </mc:Fallback>
      </mc:AlternateContent>
      <p:grpSp>
        <p:nvGrpSpPr>
          <p:cNvPr id="140" name="Group 139">
            <a:extLst>
              <a:ext uri="{FF2B5EF4-FFF2-40B4-BE49-F238E27FC236}">
                <a16:creationId xmlns:a16="http://schemas.microsoft.com/office/drawing/2014/main" id="{ECD71412-2371-9A5E-8334-D7D014805983}"/>
              </a:ext>
            </a:extLst>
          </p:cNvPr>
          <p:cNvGrpSpPr/>
          <p:nvPr/>
        </p:nvGrpSpPr>
        <p:grpSpPr>
          <a:xfrm>
            <a:off x="4841798" y="2904263"/>
            <a:ext cx="7021080" cy="2877840"/>
            <a:chOff x="4841798" y="2904263"/>
            <a:chExt cx="7021080" cy="2877840"/>
          </a:xfrm>
        </p:grpSpPr>
        <mc:AlternateContent xmlns:mc="http://schemas.openxmlformats.org/markup-compatibility/2006">
          <mc:Choice xmlns:p14="http://schemas.microsoft.com/office/powerpoint/2010/main" Requires="p14">
            <p:contentPart p14:bwMode="auto" r:id="rId190">
              <p14:nvContentPartPr>
                <p14:cNvPr id="83" name="Ink 82">
                  <a:extLst>
                    <a:ext uri="{FF2B5EF4-FFF2-40B4-BE49-F238E27FC236}">
                      <a16:creationId xmlns:a16="http://schemas.microsoft.com/office/drawing/2014/main" id="{68EA042E-316A-EAAF-3B7F-CC26A8690025}"/>
                    </a:ext>
                  </a:extLst>
                </p14:cNvPr>
                <p14:cNvContentPartPr/>
                <p14:nvPr/>
              </p14:nvContentPartPr>
              <p14:xfrm>
                <a:off x="8892518" y="3246623"/>
                <a:ext cx="2526120" cy="66960"/>
              </p14:xfrm>
            </p:contentPart>
          </mc:Choice>
          <mc:Fallback>
            <p:pic>
              <p:nvPicPr>
                <p:cNvPr id="83" name="Ink 82">
                  <a:extLst>
                    <a:ext uri="{FF2B5EF4-FFF2-40B4-BE49-F238E27FC236}">
                      <a16:creationId xmlns:a16="http://schemas.microsoft.com/office/drawing/2014/main" id="{68EA042E-316A-EAAF-3B7F-CC26A8690025}"/>
                    </a:ext>
                  </a:extLst>
                </p:cNvPr>
                <p:cNvPicPr/>
                <p:nvPr/>
              </p:nvPicPr>
              <p:blipFill>
                <a:blip r:embed="rId191"/>
                <a:stretch>
                  <a:fillRect/>
                </a:stretch>
              </p:blipFill>
              <p:spPr>
                <a:xfrm>
                  <a:off x="8883518" y="3237623"/>
                  <a:ext cx="25437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84" name="Ink 83">
                  <a:extLst>
                    <a:ext uri="{FF2B5EF4-FFF2-40B4-BE49-F238E27FC236}">
                      <a16:creationId xmlns:a16="http://schemas.microsoft.com/office/drawing/2014/main" id="{AFA76E0C-7A4F-D81C-F4B1-4297E52A4ED3}"/>
                    </a:ext>
                  </a:extLst>
                </p14:cNvPr>
                <p14:cNvContentPartPr/>
                <p14:nvPr/>
              </p14:nvContentPartPr>
              <p14:xfrm>
                <a:off x="8635838" y="3306743"/>
                <a:ext cx="2936160" cy="2475360"/>
              </p14:xfrm>
            </p:contentPart>
          </mc:Choice>
          <mc:Fallback>
            <p:pic>
              <p:nvPicPr>
                <p:cNvPr id="84" name="Ink 83">
                  <a:extLst>
                    <a:ext uri="{FF2B5EF4-FFF2-40B4-BE49-F238E27FC236}">
                      <a16:creationId xmlns:a16="http://schemas.microsoft.com/office/drawing/2014/main" id="{AFA76E0C-7A4F-D81C-F4B1-4297E52A4ED3}"/>
                    </a:ext>
                  </a:extLst>
                </p:cNvPr>
                <p:cNvPicPr/>
                <p:nvPr/>
              </p:nvPicPr>
              <p:blipFill>
                <a:blip r:embed="rId193"/>
                <a:stretch>
                  <a:fillRect/>
                </a:stretch>
              </p:blipFill>
              <p:spPr>
                <a:xfrm>
                  <a:off x="8626838" y="3297743"/>
                  <a:ext cx="2953800" cy="2493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85" name="Ink 84">
                  <a:extLst>
                    <a:ext uri="{FF2B5EF4-FFF2-40B4-BE49-F238E27FC236}">
                      <a16:creationId xmlns:a16="http://schemas.microsoft.com/office/drawing/2014/main" id="{E5559078-FC46-BA92-A1A8-ED23F8056B61}"/>
                    </a:ext>
                  </a:extLst>
                </p14:cNvPr>
                <p14:cNvContentPartPr/>
                <p14:nvPr/>
              </p14:nvContentPartPr>
              <p14:xfrm>
                <a:off x="11361038" y="3244103"/>
                <a:ext cx="501840" cy="2394000"/>
              </p14:xfrm>
            </p:contentPart>
          </mc:Choice>
          <mc:Fallback>
            <p:pic>
              <p:nvPicPr>
                <p:cNvPr id="85" name="Ink 84">
                  <a:extLst>
                    <a:ext uri="{FF2B5EF4-FFF2-40B4-BE49-F238E27FC236}">
                      <a16:creationId xmlns:a16="http://schemas.microsoft.com/office/drawing/2014/main" id="{E5559078-FC46-BA92-A1A8-ED23F8056B61}"/>
                    </a:ext>
                  </a:extLst>
                </p:cNvPr>
                <p:cNvPicPr/>
                <p:nvPr/>
              </p:nvPicPr>
              <p:blipFill>
                <a:blip r:embed="rId195"/>
                <a:stretch>
                  <a:fillRect/>
                </a:stretch>
              </p:blipFill>
              <p:spPr>
                <a:xfrm>
                  <a:off x="11352038" y="3235463"/>
                  <a:ext cx="519480" cy="2411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87" name="Ink 86">
                  <a:extLst>
                    <a:ext uri="{FF2B5EF4-FFF2-40B4-BE49-F238E27FC236}">
                      <a16:creationId xmlns:a16="http://schemas.microsoft.com/office/drawing/2014/main" id="{EBCB42C4-F10B-17F5-34D1-1D5064441B58}"/>
                    </a:ext>
                  </a:extLst>
                </p14:cNvPr>
                <p14:cNvContentPartPr/>
                <p14:nvPr/>
              </p14:nvContentPartPr>
              <p14:xfrm>
                <a:off x="9745718" y="2956823"/>
                <a:ext cx="274320" cy="282960"/>
              </p14:xfrm>
            </p:contentPart>
          </mc:Choice>
          <mc:Fallback>
            <p:pic>
              <p:nvPicPr>
                <p:cNvPr id="87" name="Ink 86">
                  <a:extLst>
                    <a:ext uri="{FF2B5EF4-FFF2-40B4-BE49-F238E27FC236}">
                      <a16:creationId xmlns:a16="http://schemas.microsoft.com/office/drawing/2014/main" id="{EBCB42C4-F10B-17F5-34D1-1D5064441B58}"/>
                    </a:ext>
                  </a:extLst>
                </p:cNvPr>
                <p:cNvPicPr/>
                <p:nvPr/>
              </p:nvPicPr>
              <p:blipFill>
                <a:blip r:embed="rId197"/>
                <a:stretch>
                  <a:fillRect/>
                </a:stretch>
              </p:blipFill>
              <p:spPr>
                <a:xfrm>
                  <a:off x="9737078" y="2948183"/>
                  <a:ext cx="2919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88" name="Ink 87">
                  <a:extLst>
                    <a:ext uri="{FF2B5EF4-FFF2-40B4-BE49-F238E27FC236}">
                      <a16:creationId xmlns:a16="http://schemas.microsoft.com/office/drawing/2014/main" id="{C2F3CF10-0F93-C0AA-E5D4-619468B4ACAE}"/>
                    </a:ext>
                  </a:extLst>
                </p14:cNvPr>
                <p14:cNvContentPartPr/>
                <p14:nvPr/>
              </p14:nvContentPartPr>
              <p14:xfrm>
                <a:off x="10102838" y="2965823"/>
                <a:ext cx="18360" cy="261000"/>
              </p14:xfrm>
            </p:contentPart>
          </mc:Choice>
          <mc:Fallback>
            <p:pic>
              <p:nvPicPr>
                <p:cNvPr id="88" name="Ink 87">
                  <a:extLst>
                    <a:ext uri="{FF2B5EF4-FFF2-40B4-BE49-F238E27FC236}">
                      <a16:creationId xmlns:a16="http://schemas.microsoft.com/office/drawing/2014/main" id="{C2F3CF10-0F93-C0AA-E5D4-619468B4ACAE}"/>
                    </a:ext>
                  </a:extLst>
                </p:cNvPr>
                <p:cNvPicPr/>
                <p:nvPr/>
              </p:nvPicPr>
              <p:blipFill>
                <a:blip r:embed="rId199"/>
                <a:stretch>
                  <a:fillRect/>
                </a:stretch>
              </p:blipFill>
              <p:spPr>
                <a:xfrm>
                  <a:off x="10093838" y="2956823"/>
                  <a:ext cx="3600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89" name="Ink 88">
                  <a:extLst>
                    <a:ext uri="{FF2B5EF4-FFF2-40B4-BE49-F238E27FC236}">
                      <a16:creationId xmlns:a16="http://schemas.microsoft.com/office/drawing/2014/main" id="{60454FB3-42CC-CEF5-435C-168EF82F650B}"/>
                    </a:ext>
                  </a:extLst>
                </p14:cNvPr>
                <p14:cNvContentPartPr/>
                <p14:nvPr/>
              </p14:nvContentPartPr>
              <p14:xfrm>
                <a:off x="10030118" y="3192983"/>
                <a:ext cx="222840" cy="33120"/>
              </p14:xfrm>
            </p:contentPart>
          </mc:Choice>
          <mc:Fallback>
            <p:pic>
              <p:nvPicPr>
                <p:cNvPr id="89" name="Ink 88">
                  <a:extLst>
                    <a:ext uri="{FF2B5EF4-FFF2-40B4-BE49-F238E27FC236}">
                      <a16:creationId xmlns:a16="http://schemas.microsoft.com/office/drawing/2014/main" id="{60454FB3-42CC-CEF5-435C-168EF82F650B}"/>
                    </a:ext>
                  </a:extLst>
                </p:cNvPr>
                <p:cNvPicPr/>
                <p:nvPr/>
              </p:nvPicPr>
              <p:blipFill>
                <a:blip r:embed="rId201"/>
                <a:stretch>
                  <a:fillRect/>
                </a:stretch>
              </p:blipFill>
              <p:spPr>
                <a:xfrm>
                  <a:off x="10021118" y="3183983"/>
                  <a:ext cx="2404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90" name="Ink 89">
                  <a:extLst>
                    <a:ext uri="{FF2B5EF4-FFF2-40B4-BE49-F238E27FC236}">
                      <a16:creationId xmlns:a16="http://schemas.microsoft.com/office/drawing/2014/main" id="{5EA89E20-C812-3FD4-E28D-97588546380D}"/>
                    </a:ext>
                  </a:extLst>
                </p14:cNvPr>
                <p14:cNvContentPartPr/>
                <p14:nvPr/>
              </p14:nvContentPartPr>
              <p14:xfrm>
                <a:off x="10036958" y="2904263"/>
                <a:ext cx="133200" cy="45720"/>
              </p14:xfrm>
            </p:contentPart>
          </mc:Choice>
          <mc:Fallback>
            <p:pic>
              <p:nvPicPr>
                <p:cNvPr id="90" name="Ink 89">
                  <a:extLst>
                    <a:ext uri="{FF2B5EF4-FFF2-40B4-BE49-F238E27FC236}">
                      <a16:creationId xmlns:a16="http://schemas.microsoft.com/office/drawing/2014/main" id="{5EA89E20-C812-3FD4-E28D-97588546380D}"/>
                    </a:ext>
                  </a:extLst>
                </p:cNvPr>
                <p:cNvPicPr/>
                <p:nvPr/>
              </p:nvPicPr>
              <p:blipFill>
                <a:blip r:embed="rId203"/>
                <a:stretch>
                  <a:fillRect/>
                </a:stretch>
              </p:blipFill>
              <p:spPr>
                <a:xfrm>
                  <a:off x="10027958" y="2895263"/>
                  <a:ext cx="1508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92" name="Ink 91">
                  <a:extLst>
                    <a:ext uri="{FF2B5EF4-FFF2-40B4-BE49-F238E27FC236}">
                      <a16:creationId xmlns:a16="http://schemas.microsoft.com/office/drawing/2014/main" id="{FB4BEF61-0009-998E-F038-BDB1E308AEF3}"/>
                    </a:ext>
                  </a:extLst>
                </p14:cNvPr>
                <p14:cNvContentPartPr/>
                <p14:nvPr/>
              </p14:nvContentPartPr>
              <p14:xfrm>
                <a:off x="9940118" y="3475943"/>
                <a:ext cx="256320" cy="228600"/>
              </p14:xfrm>
            </p:contentPart>
          </mc:Choice>
          <mc:Fallback>
            <p:pic>
              <p:nvPicPr>
                <p:cNvPr id="92" name="Ink 91">
                  <a:extLst>
                    <a:ext uri="{FF2B5EF4-FFF2-40B4-BE49-F238E27FC236}">
                      <a16:creationId xmlns:a16="http://schemas.microsoft.com/office/drawing/2014/main" id="{FB4BEF61-0009-998E-F038-BDB1E308AEF3}"/>
                    </a:ext>
                  </a:extLst>
                </p:cNvPr>
                <p:cNvPicPr/>
                <p:nvPr/>
              </p:nvPicPr>
              <p:blipFill>
                <a:blip r:embed="rId205"/>
                <a:stretch>
                  <a:fillRect/>
                </a:stretch>
              </p:blipFill>
              <p:spPr>
                <a:xfrm>
                  <a:off x="9931118" y="3466943"/>
                  <a:ext cx="27396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93" name="Ink 92">
                  <a:extLst>
                    <a:ext uri="{FF2B5EF4-FFF2-40B4-BE49-F238E27FC236}">
                      <a16:creationId xmlns:a16="http://schemas.microsoft.com/office/drawing/2014/main" id="{63D79E07-202D-98DF-69FF-48A139782F3A}"/>
                    </a:ext>
                  </a:extLst>
                </p14:cNvPr>
                <p14:cNvContentPartPr/>
                <p14:nvPr/>
              </p14:nvContentPartPr>
              <p14:xfrm>
                <a:off x="10002758" y="3722543"/>
                <a:ext cx="43200" cy="354960"/>
              </p14:xfrm>
            </p:contentPart>
          </mc:Choice>
          <mc:Fallback>
            <p:pic>
              <p:nvPicPr>
                <p:cNvPr id="93" name="Ink 92">
                  <a:extLst>
                    <a:ext uri="{FF2B5EF4-FFF2-40B4-BE49-F238E27FC236}">
                      <a16:creationId xmlns:a16="http://schemas.microsoft.com/office/drawing/2014/main" id="{63D79E07-202D-98DF-69FF-48A139782F3A}"/>
                    </a:ext>
                  </a:extLst>
                </p:cNvPr>
                <p:cNvPicPr/>
                <p:nvPr/>
              </p:nvPicPr>
              <p:blipFill>
                <a:blip r:embed="rId207"/>
                <a:stretch>
                  <a:fillRect/>
                </a:stretch>
              </p:blipFill>
              <p:spPr>
                <a:xfrm>
                  <a:off x="9994118" y="3713903"/>
                  <a:ext cx="6084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94" name="Ink 93">
                  <a:extLst>
                    <a:ext uri="{FF2B5EF4-FFF2-40B4-BE49-F238E27FC236}">
                      <a16:creationId xmlns:a16="http://schemas.microsoft.com/office/drawing/2014/main" id="{EE0E76A4-F240-7368-C800-7572784AFC8B}"/>
                    </a:ext>
                  </a:extLst>
                </p14:cNvPr>
                <p14:cNvContentPartPr/>
                <p14:nvPr/>
              </p14:nvContentPartPr>
              <p14:xfrm>
                <a:off x="9895478" y="4056623"/>
                <a:ext cx="257760" cy="208080"/>
              </p14:xfrm>
            </p:contentPart>
          </mc:Choice>
          <mc:Fallback>
            <p:pic>
              <p:nvPicPr>
                <p:cNvPr id="94" name="Ink 93">
                  <a:extLst>
                    <a:ext uri="{FF2B5EF4-FFF2-40B4-BE49-F238E27FC236}">
                      <a16:creationId xmlns:a16="http://schemas.microsoft.com/office/drawing/2014/main" id="{EE0E76A4-F240-7368-C800-7572784AFC8B}"/>
                    </a:ext>
                  </a:extLst>
                </p:cNvPr>
                <p:cNvPicPr/>
                <p:nvPr/>
              </p:nvPicPr>
              <p:blipFill>
                <a:blip r:embed="rId209"/>
                <a:stretch>
                  <a:fillRect/>
                </a:stretch>
              </p:blipFill>
              <p:spPr>
                <a:xfrm>
                  <a:off x="9886478" y="4047623"/>
                  <a:ext cx="2754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95" name="Ink 94">
                  <a:extLst>
                    <a:ext uri="{FF2B5EF4-FFF2-40B4-BE49-F238E27FC236}">
                      <a16:creationId xmlns:a16="http://schemas.microsoft.com/office/drawing/2014/main" id="{0FB5434E-2533-FE95-2ABF-68938AFCFB29}"/>
                    </a:ext>
                  </a:extLst>
                </p14:cNvPr>
                <p14:cNvContentPartPr/>
                <p14:nvPr/>
              </p14:nvContentPartPr>
              <p14:xfrm>
                <a:off x="9969998" y="4337063"/>
                <a:ext cx="24120" cy="354600"/>
              </p14:xfrm>
            </p:contentPart>
          </mc:Choice>
          <mc:Fallback>
            <p:pic>
              <p:nvPicPr>
                <p:cNvPr id="95" name="Ink 94">
                  <a:extLst>
                    <a:ext uri="{FF2B5EF4-FFF2-40B4-BE49-F238E27FC236}">
                      <a16:creationId xmlns:a16="http://schemas.microsoft.com/office/drawing/2014/main" id="{0FB5434E-2533-FE95-2ABF-68938AFCFB29}"/>
                    </a:ext>
                  </a:extLst>
                </p:cNvPr>
                <p:cNvPicPr/>
                <p:nvPr/>
              </p:nvPicPr>
              <p:blipFill>
                <a:blip r:embed="rId211"/>
                <a:stretch>
                  <a:fillRect/>
                </a:stretch>
              </p:blipFill>
              <p:spPr>
                <a:xfrm>
                  <a:off x="9961358" y="4328423"/>
                  <a:ext cx="4176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96" name="Ink 95">
                  <a:extLst>
                    <a:ext uri="{FF2B5EF4-FFF2-40B4-BE49-F238E27FC236}">
                      <a16:creationId xmlns:a16="http://schemas.microsoft.com/office/drawing/2014/main" id="{77AE7C57-B620-A170-DA04-1238E2917507}"/>
                    </a:ext>
                  </a:extLst>
                </p14:cNvPr>
                <p14:cNvContentPartPr/>
                <p14:nvPr/>
              </p14:nvContentPartPr>
              <p14:xfrm>
                <a:off x="9898358" y="4678343"/>
                <a:ext cx="214560" cy="196560"/>
              </p14:xfrm>
            </p:contentPart>
          </mc:Choice>
          <mc:Fallback>
            <p:pic>
              <p:nvPicPr>
                <p:cNvPr id="96" name="Ink 95">
                  <a:extLst>
                    <a:ext uri="{FF2B5EF4-FFF2-40B4-BE49-F238E27FC236}">
                      <a16:creationId xmlns:a16="http://schemas.microsoft.com/office/drawing/2014/main" id="{77AE7C57-B620-A170-DA04-1238E2917507}"/>
                    </a:ext>
                  </a:extLst>
                </p:cNvPr>
                <p:cNvPicPr/>
                <p:nvPr/>
              </p:nvPicPr>
              <p:blipFill>
                <a:blip r:embed="rId213"/>
                <a:stretch>
                  <a:fillRect/>
                </a:stretch>
              </p:blipFill>
              <p:spPr>
                <a:xfrm>
                  <a:off x="9889358" y="4669343"/>
                  <a:ext cx="2322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97" name="Ink 96">
                  <a:extLst>
                    <a:ext uri="{FF2B5EF4-FFF2-40B4-BE49-F238E27FC236}">
                      <a16:creationId xmlns:a16="http://schemas.microsoft.com/office/drawing/2014/main" id="{E1DAD58C-843E-3C34-5F2F-632F1304D8EB}"/>
                    </a:ext>
                  </a:extLst>
                </p14:cNvPr>
                <p14:cNvContentPartPr/>
                <p14:nvPr/>
              </p14:nvContentPartPr>
              <p14:xfrm>
                <a:off x="9982238" y="4990463"/>
                <a:ext cx="20160" cy="266760"/>
              </p14:xfrm>
            </p:contentPart>
          </mc:Choice>
          <mc:Fallback>
            <p:pic>
              <p:nvPicPr>
                <p:cNvPr id="97" name="Ink 96">
                  <a:extLst>
                    <a:ext uri="{FF2B5EF4-FFF2-40B4-BE49-F238E27FC236}">
                      <a16:creationId xmlns:a16="http://schemas.microsoft.com/office/drawing/2014/main" id="{E1DAD58C-843E-3C34-5F2F-632F1304D8EB}"/>
                    </a:ext>
                  </a:extLst>
                </p:cNvPr>
                <p:cNvPicPr/>
                <p:nvPr/>
              </p:nvPicPr>
              <p:blipFill>
                <a:blip r:embed="rId215"/>
                <a:stretch>
                  <a:fillRect/>
                </a:stretch>
              </p:blipFill>
              <p:spPr>
                <a:xfrm>
                  <a:off x="9973598" y="4981823"/>
                  <a:ext cx="3780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98" name="Ink 97">
                  <a:extLst>
                    <a:ext uri="{FF2B5EF4-FFF2-40B4-BE49-F238E27FC236}">
                      <a16:creationId xmlns:a16="http://schemas.microsoft.com/office/drawing/2014/main" id="{3CF0BE08-B152-966C-560D-BCD53661A117}"/>
                    </a:ext>
                  </a:extLst>
                </p14:cNvPr>
                <p14:cNvContentPartPr/>
                <p14:nvPr/>
              </p14:nvContentPartPr>
              <p14:xfrm>
                <a:off x="9891518" y="5281343"/>
                <a:ext cx="204120" cy="159120"/>
              </p14:xfrm>
            </p:contentPart>
          </mc:Choice>
          <mc:Fallback>
            <p:pic>
              <p:nvPicPr>
                <p:cNvPr id="98" name="Ink 97">
                  <a:extLst>
                    <a:ext uri="{FF2B5EF4-FFF2-40B4-BE49-F238E27FC236}">
                      <a16:creationId xmlns:a16="http://schemas.microsoft.com/office/drawing/2014/main" id="{3CF0BE08-B152-966C-560D-BCD53661A117}"/>
                    </a:ext>
                  </a:extLst>
                </p:cNvPr>
                <p:cNvPicPr/>
                <p:nvPr/>
              </p:nvPicPr>
              <p:blipFill>
                <a:blip r:embed="rId217"/>
                <a:stretch>
                  <a:fillRect/>
                </a:stretch>
              </p:blipFill>
              <p:spPr>
                <a:xfrm>
                  <a:off x="9882518" y="5272343"/>
                  <a:ext cx="2217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00" name="Ink 99">
                  <a:extLst>
                    <a:ext uri="{FF2B5EF4-FFF2-40B4-BE49-F238E27FC236}">
                      <a16:creationId xmlns:a16="http://schemas.microsoft.com/office/drawing/2014/main" id="{094AAF3D-D84C-9BA5-5B06-AA69EF4D68B6}"/>
                    </a:ext>
                  </a:extLst>
                </p14:cNvPr>
                <p14:cNvContentPartPr/>
                <p14:nvPr/>
              </p14:nvContentPartPr>
              <p14:xfrm>
                <a:off x="10377878" y="4544063"/>
                <a:ext cx="31680" cy="177840"/>
              </p14:xfrm>
            </p:contentPart>
          </mc:Choice>
          <mc:Fallback>
            <p:pic>
              <p:nvPicPr>
                <p:cNvPr id="100" name="Ink 99">
                  <a:extLst>
                    <a:ext uri="{FF2B5EF4-FFF2-40B4-BE49-F238E27FC236}">
                      <a16:creationId xmlns:a16="http://schemas.microsoft.com/office/drawing/2014/main" id="{094AAF3D-D84C-9BA5-5B06-AA69EF4D68B6}"/>
                    </a:ext>
                  </a:extLst>
                </p:cNvPr>
                <p:cNvPicPr/>
                <p:nvPr/>
              </p:nvPicPr>
              <p:blipFill>
                <a:blip r:embed="rId219"/>
                <a:stretch>
                  <a:fillRect/>
                </a:stretch>
              </p:blipFill>
              <p:spPr>
                <a:xfrm>
                  <a:off x="10368878" y="4535423"/>
                  <a:ext cx="493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01" name="Ink 100">
                  <a:extLst>
                    <a:ext uri="{FF2B5EF4-FFF2-40B4-BE49-F238E27FC236}">
                      <a16:creationId xmlns:a16="http://schemas.microsoft.com/office/drawing/2014/main" id="{3A73F031-791D-716B-C39E-5603EEEA64E4}"/>
                    </a:ext>
                  </a:extLst>
                </p14:cNvPr>
                <p14:cNvContentPartPr/>
                <p14:nvPr/>
              </p14:nvContentPartPr>
              <p14:xfrm>
                <a:off x="10390478" y="4374863"/>
                <a:ext cx="131040" cy="322920"/>
              </p14:xfrm>
            </p:contentPart>
          </mc:Choice>
          <mc:Fallback>
            <p:pic>
              <p:nvPicPr>
                <p:cNvPr id="101" name="Ink 100">
                  <a:extLst>
                    <a:ext uri="{FF2B5EF4-FFF2-40B4-BE49-F238E27FC236}">
                      <a16:creationId xmlns:a16="http://schemas.microsoft.com/office/drawing/2014/main" id="{3A73F031-791D-716B-C39E-5603EEEA64E4}"/>
                    </a:ext>
                  </a:extLst>
                </p:cNvPr>
                <p:cNvPicPr/>
                <p:nvPr/>
              </p:nvPicPr>
              <p:blipFill>
                <a:blip r:embed="rId221"/>
                <a:stretch>
                  <a:fillRect/>
                </a:stretch>
              </p:blipFill>
              <p:spPr>
                <a:xfrm>
                  <a:off x="10381478" y="4365863"/>
                  <a:ext cx="14868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02" name="Ink 101">
                  <a:extLst>
                    <a:ext uri="{FF2B5EF4-FFF2-40B4-BE49-F238E27FC236}">
                      <a16:creationId xmlns:a16="http://schemas.microsoft.com/office/drawing/2014/main" id="{7750DB04-639E-A424-4627-BFBCBC1398B0}"/>
                    </a:ext>
                  </a:extLst>
                </p14:cNvPr>
                <p14:cNvContentPartPr/>
                <p14:nvPr/>
              </p14:nvContentPartPr>
              <p14:xfrm>
                <a:off x="10562198" y="4562063"/>
                <a:ext cx="60840" cy="111600"/>
              </p14:xfrm>
            </p:contentPart>
          </mc:Choice>
          <mc:Fallback>
            <p:pic>
              <p:nvPicPr>
                <p:cNvPr id="102" name="Ink 101">
                  <a:extLst>
                    <a:ext uri="{FF2B5EF4-FFF2-40B4-BE49-F238E27FC236}">
                      <a16:creationId xmlns:a16="http://schemas.microsoft.com/office/drawing/2014/main" id="{7750DB04-639E-A424-4627-BFBCBC1398B0}"/>
                    </a:ext>
                  </a:extLst>
                </p:cNvPr>
                <p:cNvPicPr/>
                <p:nvPr/>
              </p:nvPicPr>
              <p:blipFill>
                <a:blip r:embed="rId223"/>
                <a:stretch>
                  <a:fillRect/>
                </a:stretch>
              </p:blipFill>
              <p:spPr>
                <a:xfrm>
                  <a:off x="10553198" y="4553423"/>
                  <a:ext cx="7848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03" name="Ink 102">
                  <a:extLst>
                    <a:ext uri="{FF2B5EF4-FFF2-40B4-BE49-F238E27FC236}">
                      <a16:creationId xmlns:a16="http://schemas.microsoft.com/office/drawing/2014/main" id="{ADEDC4A8-C548-27B4-14DA-5F3A10B34CD1}"/>
                    </a:ext>
                  </a:extLst>
                </p14:cNvPr>
                <p14:cNvContentPartPr/>
                <p14:nvPr/>
              </p14:nvContentPartPr>
              <p14:xfrm>
                <a:off x="10651118" y="4468463"/>
                <a:ext cx="39960" cy="181800"/>
              </p14:xfrm>
            </p:contentPart>
          </mc:Choice>
          <mc:Fallback>
            <p:pic>
              <p:nvPicPr>
                <p:cNvPr id="103" name="Ink 102">
                  <a:extLst>
                    <a:ext uri="{FF2B5EF4-FFF2-40B4-BE49-F238E27FC236}">
                      <a16:creationId xmlns:a16="http://schemas.microsoft.com/office/drawing/2014/main" id="{ADEDC4A8-C548-27B4-14DA-5F3A10B34CD1}"/>
                    </a:ext>
                  </a:extLst>
                </p:cNvPr>
                <p:cNvPicPr/>
                <p:nvPr/>
              </p:nvPicPr>
              <p:blipFill>
                <a:blip r:embed="rId225"/>
                <a:stretch>
                  <a:fillRect/>
                </a:stretch>
              </p:blipFill>
              <p:spPr>
                <a:xfrm>
                  <a:off x="10642478" y="4459823"/>
                  <a:ext cx="576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04" name="Ink 103">
                  <a:extLst>
                    <a:ext uri="{FF2B5EF4-FFF2-40B4-BE49-F238E27FC236}">
                      <a16:creationId xmlns:a16="http://schemas.microsoft.com/office/drawing/2014/main" id="{4F374891-9F6F-4167-94AE-B1C2F38378BA}"/>
                    </a:ext>
                  </a:extLst>
                </p14:cNvPr>
                <p14:cNvContentPartPr/>
                <p14:nvPr/>
              </p14:nvContentPartPr>
              <p14:xfrm>
                <a:off x="10691798" y="4565663"/>
                <a:ext cx="100080" cy="101520"/>
              </p14:xfrm>
            </p:contentPart>
          </mc:Choice>
          <mc:Fallback>
            <p:pic>
              <p:nvPicPr>
                <p:cNvPr id="104" name="Ink 103">
                  <a:extLst>
                    <a:ext uri="{FF2B5EF4-FFF2-40B4-BE49-F238E27FC236}">
                      <a16:creationId xmlns:a16="http://schemas.microsoft.com/office/drawing/2014/main" id="{4F374891-9F6F-4167-94AE-B1C2F38378BA}"/>
                    </a:ext>
                  </a:extLst>
                </p:cNvPr>
                <p:cNvPicPr/>
                <p:nvPr/>
              </p:nvPicPr>
              <p:blipFill>
                <a:blip r:embed="rId227"/>
                <a:stretch>
                  <a:fillRect/>
                </a:stretch>
              </p:blipFill>
              <p:spPr>
                <a:xfrm>
                  <a:off x="10683158" y="4557023"/>
                  <a:ext cx="1177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05" name="Ink 104">
                  <a:extLst>
                    <a:ext uri="{FF2B5EF4-FFF2-40B4-BE49-F238E27FC236}">
                      <a16:creationId xmlns:a16="http://schemas.microsoft.com/office/drawing/2014/main" id="{320E0A6A-A5B5-BB6D-937A-80C97F83AAD3}"/>
                    </a:ext>
                  </a:extLst>
                </p14:cNvPr>
                <p14:cNvContentPartPr/>
                <p14:nvPr/>
              </p14:nvContentPartPr>
              <p14:xfrm>
                <a:off x="10806638" y="4547663"/>
                <a:ext cx="183600" cy="112680"/>
              </p14:xfrm>
            </p:contentPart>
          </mc:Choice>
          <mc:Fallback>
            <p:pic>
              <p:nvPicPr>
                <p:cNvPr id="105" name="Ink 104">
                  <a:extLst>
                    <a:ext uri="{FF2B5EF4-FFF2-40B4-BE49-F238E27FC236}">
                      <a16:creationId xmlns:a16="http://schemas.microsoft.com/office/drawing/2014/main" id="{320E0A6A-A5B5-BB6D-937A-80C97F83AAD3}"/>
                    </a:ext>
                  </a:extLst>
                </p:cNvPr>
                <p:cNvPicPr/>
                <p:nvPr/>
              </p:nvPicPr>
              <p:blipFill>
                <a:blip r:embed="rId229"/>
                <a:stretch>
                  <a:fillRect/>
                </a:stretch>
              </p:blipFill>
              <p:spPr>
                <a:xfrm>
                  <a:off x="10797998" y="4539023"/>
                  <a:ext cx="2012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06" name="Ink 105">
                  <a:extLst>
                    <a:ext uri="{FF2B5EF4-FFF2-40B4-BE49-F238E27FC236}">
                      <a16:creationId xmlns:a16="http://schemas.microsoft.com/office/drawing/2014/main" id="{D3F471D9-EE56-A8E3-D764-F35D2E1CB76F}"/>
                    </a:ext>
                  </a:extLst>
                </p14:cNvPr>
                <p14:cNvContentPartPr/>
                <p14:nvPr/>
              </p14:nvContentPartPr>
              <p14:xfrm>
                <a:off x="11019398" y="4548023"/>
                <a:ext cx="103680" cy="131040"/>
              </p14:xfrm>
            </p:contentPart>
          </mc:Choice>
          <mc:Fallback>
            <p:pic>
              <p:nvPicPr>
                <p:cNvPr id="106" name="Ink 105">
                  <a:extLst>
                    <a:ext uri="{FF2B5EF4-FFF2-40B4-BE49-F238E27FC236}">
                      <a16:creationId xmlns:a16="http://schemas.microsoft.com/office/drawing/2014/main" id="{D3F471D9-EE56-A8E3-D764-F35D2E1CB76F}"/>
                    </a:ext>
                  </a:extLst>
                </p:cNvPr>
                <p:cNvPicPr/>
                <p:nvPr/>
              </p:nvPicPr>
              <p:blipFill>
                <a:blip r:embed="rId231"/>
                <a:stretch>
                  <a:fillRect/>
                </a:stretch>
              </p:blipFill>
              <p:spPr>
                <a:xfrm>
                  <a:off x="11010758" y="4539383"/>
                  <a:ext cx="1213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07" name="Ink 106">
                  <a:extLst>
                    <a:ext uri="{FF2B5EF4-FFF2-40B4-BE49-F238E27FC236}">
                      <a16:creationId xmlns:a16="http://schemas.microsoft.com/office/drawing/2014/main" id="{439A14C4-70E5-4A3A-FE28-3FD5458A918A}"/>
                    </a:ext>
                  </a:extLst>
                </p14:cNvPr>
                <p14:cNvContentPartPr/>
                <p14:nvPr/>
              </p14:nvContentPartPr>
              <p14:xfrm>
                <a:off x="11161598" y="4554863"/>
                <a:ext cx="125280" cy="83160"/>
              </p14:xfrm>
            </p:contentPart>
          </mc:Choice>
          <mc:Fallback>
            <p:pic>
              <p:nvPicPr>
                <p:cNvPr id="107" name="Ink 106">
                  <a:extLst>
                    <a:ext uri="{FF2B5EF4-FFF2-40B4-BE49-F238E27FC236}">
                      <a16:creationId xmlns:a16="http://schemas.microsoft.com/office/drawing/2014/main" id="{439A14C4-70E5-4A3A-FE28-3FD5458A918A}"/>
                    </a:ext>
                  </a:extLst>
                </p:cNvPr>
                <p:cNvPicPr/>
                <p:nvPr/>
              </p:nvPicPr>
              <p:blipFill>
                <a:blip r:embed="rId233"/>
                <a:stretch>
                  <a:fillRect/>
                </a:stretch>
              </p:blipFill>
              <p:spPr>
                <a:xfrm>
                  <a:off x="11152958" y="4545863"/>
                  <a:ext cx="1429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09" name="Ink 108">
                  <a:extLst>
                    <a:ext uri="{FF2B5EF4-FFF2-40B4-BE49-F238E27FC236}">
                      <a16:creationId xmlns:a16="http://schemas.microsoft.com/office/drawing/2014/main" id="{5570DB6B-6912-22B5-EA7B-D80CE8FFC747}"/>
                    </a:ext>
                  </a:extLst>
                </p14:cNvPr>
                <p14:cNvContentPartPr/>
                <p14:nvPr/>
              </p14:nvContentPartPr>
              <p14:xfrm>
                <a:off x="9932918" y="4783823"/>
                <a:ext cx="6840" cy="1440"/>
              </p14:xfrm>
            </p:contentPart>
          </mc:Choice>
          <mc:Fallback>
            <p:pic>
              <p:nvPicPr>
                <p:cNvPr id="109" name="Ink 108">
                  <a:extLst>
                    <a:ext uri="{FF2B5EF4-FFF2-40B4-BE49-F238E27FC236}">
                      <a16:creationId xmlns:a16="http://schemas.microsoft.com/office/drawing/2014/main" id="{5570DB6B-6912-22B5-EA7B-D80CE8FFC747}"/>
                    </a:ext>
                  </a:extLst>
                </p:cNvPr>
                <p:cNvPicPr/>
                <p:nvPr/>
              </p:nvPicPr>
              <p:blipFill>
                <a:blip r:embed="rId235"/>
                <a:stretch>
                  <a:fillRect/>
                </a:stretch>
              </p:blipFill>
              <p:spPr>
                <a:xfrm>
                  <a:off x="9924278" y="4774823"/>
                  <a:ext cx="244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10" name="Ink 109">
                  <a:extLst>
                    <a:ext uri="{FF2B5EF4-FFF2-40B4-BE49-F238E27FC236}">
                      <a16:creationId xmlns:a16="http://schemas.microsoft.com/office/drawing/2014/main" id="{7AC32FD2-6823-0136-E833-CE40A5546E77}"/>
                    </a:ext>
                  </a:extLst>
                </p14:cNvPr>
                <p14:cNvContentPartPr/>
                <p14:nvPr/>
              </p14:nvContentPartPr>
              <p14:xfrm>
                <a:off x="4848278" y="4771583"/>
                <a:ext cx="5103720" cy="239040"/>
              </p14:xfrm>
            </p:contentPart>
          </mc:Choice>
          <mc:Fallback>
            <p:pic>
              <p:nvPicPr>
                <p:cNvPr id="110" name="Ink 109">
                  <a:extLst>
                    <a:ext uri="{FF2B5EF4-FFF2-40B4-BE49-F238E27FC236}">
                      <a16:creationId xmlns:a16="http://schemas.microsoft.com/office/drawing/2014/main" id="{7AC32FD2-6823-0136-E833-CE40A5546E77}"/>
                    </a:ext>
                  </a:extLst>
                </p:cNvPr>
                <p:cNvPicPr/>
                <p:nvPr/>
              </p:nvPicPr>
              <p:blipFill>
                <a:blip r:embed="rId237"/>
                <a:stretch>
                  <a:fillRect/>
                </a:stretch>
              </p:blipFill>
              <p:spPr>
                <a:xfrm>
                  <a:off x="4839638" y="4762943"/>
                  <a:ext cx="51213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11" name="Ink 110">
                  <a:extLst>
                    <a:ext uri="{FF2B5EF4-FFF2-40B4-BE49-F238E27FC236}">
                      <a16:creationId xmlns:a16="http://schemas.microsoft.com/office/drawing/2014/main" id="{F85AD14B-AD20-BCB4-431C-33061F4B40B6}"/>
                    </a:ext>
                  </a:extLst>
                </p14:cNvPr>
                <p14:cNvContentPartPr/>
                <p14:nvPr/>
              </p14:nvContentPartPr>
              <p14:xfrm>
                <a:off x="4841798" y="4907663"/>
                <a:ext cx="166680" cy="218880"/>
              </p14:xfrm>
            </p:contentPart>
          </mc:Choice>
          <mc:Fallback>
            <p:pic>
              <p:nvPicPr>
                <p:cNvPr id="111" name="Ink 110">
                  <a:extLst>
                    <a:ext uri="{FF2B5EF4-FFF2-40B4-BE49-F238E27FC236}">
                      <a16:creationId xmlns:a16="http://schemas.microsoft.com/office/drawing/2014/main" id="{F85AD14B-AD20-BCB4-431C-33061F4B40B6}"/>
                    </a:ext>
                  </a:extLst>
                </p:cNvPr>
                <p:cNvPicPr/>
                <p:nvPr/>
              </p:nvPicPr>
              <p:blipFill>
                <a:blip r:embed="rId239"/>
                <a:stretch>
                  <a:fillRect/>
                </a:stretch>
              </p:blipFill>
              <p:spPr>
                <a:xfrm>
                  <a:off x="4832798" y="4898663"/>
                  <a:ext cx="1843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7" name="Ink 136">
                  <a:extLst>
                    <a:ext uri="{FF2B5EF4-FFF2-40B4-BE49-F238E27FC236}">
                      <a16:creationId xmlns:a16="http://schemas.microsoft.com/office/drawing/2014/main" id="{5E1B0B03-5495-D28D-A1C0-EBD96B8CF8BE}"/>
                    </a:ext>
                  </a:extLst>
                </p14:cNvPr>
                <p14:cNvContentPartPr/>
                <p14:nvPr/>
              </p14:nvContentPartPr>
              <p14:xfrm>
                <a:off x="10407038" y="4810823"/>
                <a:ext cx="191520" cy="152280"/>
              </p14:xfrm>
            </p:contentPart>
          </mc:Choice>
          <mc:Fallback>
            <p:pic>
              <p:nvPicPr>
                <p:cNvPr id="137" name="Ink 136">
                  <a:extLst>
                    <a:ext uri="{FF2B5EF4-FFF2-40B4-BE49-F238E27FC236}">
                      <a16:creationId xmlns:a16="http://schemas.microsoft.com/office/drawing/2014/main" id="{5E1B0B03-5495-D28D-A1C0-EBD96B8CF8BE}"/>
                    </a:ext>
                  </a:extLst>
                </p:cNvPr>
                <p:cNvPicPr/>
                <p:nvPr/>
              </p:nvPicPr>
              <p:blipFill>
                <a:blip r:embed="rId241"/>
                <a:stretch>
                  <a:fillRect/>
                </a:stretch>
              </p:blipFill>
              <p:spPr>
                <a:xfrm>
                  <a:off x="10398398" y="4802183"/>
                  <a:ext cx="2091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8" name="Ink 137">
                  <a:extLst>
                    <a:ext uri="{FF2B5EF4-FFF2-40B4-BE49-F238E27FC236}">
                      <a16:creationId xmlns:a16="http://schemas.microsoft.com/office/drawing/2014/main" id="{EC600031-AF70-D9ED-09B0-C56BD63309AE}"/>
                    </a:ext>
                  </a:extLst>
                </p14:cNvPr>
                <p14:cNvContentPartPr/>
                <p14:nvPr/>
              </p14:nvContentPartPr>
              <p14:xfrm>
                <a:off x="10660118" y="4763303"/>
                <a:ext cx="18360" cy="162360"/>
              </p14:xfrm>
            </p:contentPart>
          </mc:Choice>
          <mc:Fallback>
            <p:pic>
              <p:nvPicPr>
                <p:cNvPr id="138" name="Ink 137">
                  <a:extLst>
                    <a:ext uri="{FF2B5EF4-FFF2-40B4-BE49-F238E27FC236}">
                      <a16:creationId xmlns:a16="http://schemas.microsoft.com/office/drawing/2014/main" id="{EC600031-AF70-D9ED-09B0-C56BD63309AE}"/>
                    </a:ext>
                  </a:extLst>
                </p:cNvPr>
                <p:cNvPicPr/>
                <p:nvPr/>
              </p:nvPicPr>
              <p:blipFill>
                <a:blip r:embed="rId243"/>
                <a:stretch>
                  <a:fillRect/>
                </a:stretch>
              </p:blipFill>
              <p:spPr>
                <a:xfrm>
                  <a:off x="10651478" y="4754303"/>
                  <a:ext cx="3600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39" name="Ink 138">
                  <a:extLst>
                    <a:ext uri="{FF2B5EF4-FFF2-40B4-BE49-F238E27FC236}">
                      <a16:creationId xmlns:a16="http://schemas.microsoft.com/office/drawing/2014/main" id="{F3905C56-6D5C-086E-8F1F-855BDCC92694}"/>
                    </a:ext>
                  </a:extLst>
                </p14:cNvPr>
                <p14:cNvContentPartPr/>
                <p14:nvPr/>
              </p14:nvContentPartPr>
              <p14:xfrm>
                <a:off x="10636358" y="4835303"/>
                <a:ext cx="180720" cy="105480"/>
              </p14:xfrm>
            </p:contentPart>
          </mc:Choice>
          <mc:Fallback>
            <p:pic>
              <p:nvPicPr>
                <p:cNvPr id="139" name="Ink 138">
                  <a:extLst>
                    <a:ext uri="{FF2B5EF4-FFF2-40B4-BE49-F238E27FC236}">
                      <a16:creationId xmlns:a16="http://schemas.microsoft.com/office/drawing/2014/main" id="{F3905C56-6D5C-086E-8F1F-855BDCC92694}"/>
                    </a:ext>
                  </a:extLst>
                </p:cNvPr>
                <p:cNvPicPr/>
                <p:nvPr/>
              </p:nvPicPr>
              <p:blipFill>
                <a:blip r:embed="rId245"/>
                <a:stretch>
                  <a:fillRect/>
                </a:stretch>
              </p:blipFill>
              <p:spPr>
                <a:xfrm>
                  <a:off x="10627718" y="4826663"/>
                  <a:ext cx="198360" cy="123120"/>
                </a:xfrm>
                <a:prstGeom prst="rect">
                  <a:avLst/>
                </a:prstGeom>
              </p:spPr>
            </p:pic>
          </mc:Fallback>
        </mc:AlternateContent>
      </p:grpSp>
      <p:grpSp>
        <p:nvGrpSpPr>
          <p:cNvPr id="146" name="Group 145">
            <a:extLst>
              <a:ext uri="{FF2B5EF4-FFF2-40B4-BE49-F238E27FC236}">
                <a16:creationId xmlns:a16="http://schemas.microsoft.com/office/drawing/2014/main" id="{BEA1A977-2FB6-8002-56E9-4F4A0C7FFBE5}"/>
              </a:ext>
            </a:extLst>
          </p:cNvPr>
          <p:cNvGrpSpPr/>
          <p:nvPr/>
        </p:nvGrpSpPr>
        <p:grpSpPr>
          <a:xfrm>
            <a:off x="6101438" y="4640543"/>
            <a:ext cx="862560" cy="440640"/>
            <a:chOff x="6101438" y="4640543"/>
            <a:chExt cx="862560" cy="440640"/>
          </a:xfrm>
        </p:grpSpPr>
        <mc:AlternateContent xmlns:mc="http://schemas.openxmlformats.org/markup-compatibility/2006">
          <mc:Choice xmlns:p14="http://schemas.microsoft.com/office/powerpoint/2010/main" Requires="p14">
            <p:contentPart p14:bwMode="auto" r:id="rId246">
              <p14:nvContentPartPr>
                <p14:cNvPr id="141" name="Ink 140">
                  <a:extLst>
                    <a:ext uri="{FF2B5EF4-FFF2-40B4-BE49-F238E27FC236}">
                      <a16:creationId xmlns:a16="http://schemas.microsoft.com/office/drawing/2014/main" id="{2CB1CC52-9E22-1B91-CC55-26482E4D2BB1}"/>
                    </a:ext>
                  </a:extLst>
                </p14:cNvPr>
                <p14:cNvContentPartPr/>
                <p14:nvPr/>
              </p14:nvContentPartPr>
              <p14:xfrm>
                <a:off x="6101438" y="4649543"/>
                <a:ext cx="135000" cy="223920"/>
              </p14:xfrm>
            </p:contentPart>
          </mc:Choice>
          <mc:Fallback>
            <p:pic>
              <p:nvPicPr>
                <p:cNvPr id="141" name="Ink 140">
                  <a:extLst>
                    <a:ext uri="{FF2B5EF4-FFF2-40B4-BE49-F238E27FC236}">
                      <a16:creationId xmlns:a16="http://schemas.microsoft.com/office/drawing/2014/main" id="{2CB1CC52-9E22-1B91-CC55-26482E4D2BB1}"/>
                    </a:ext>
                  </a:extLst>
                </p:cNvPr>
                <p:cNvPicPr/>
                <p:nvPr/>
              </p:nvPicPr>
              <p:blipFill>
                <a:blip r:embed="rId247"/>
                <a:stretch>
                  <a:fillRect/>
                </a:stretch>
              </p:blipFill>
              <p:spPr>
                <a:xfrm>
                  <a:off x="6092438" y="4640543"/>
                  <a:ext cx="1526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2" name="Ink 141">
                  <a:extLst>
                    <a:ext uri="{FF2B5EF4-FFF2-40B4-BE49-F238E27FC236}">
                      <a16:creationId xmlns:a16="http://schemas.microsoft.com/office/drawing/2014/main" id="{AA2C10E1-B201-FD3C-4ABB-E8050F389EC4}"/>
                    </a:ext>
                  </a:extLst>
                </p14:cNvPr>
                <p14:cNvContentPartPr/>
                <p14:nvPr/>
              </p14:nvContentPartPr>
              <p14:xfrm>
                <a:off x="6293678" y="4735943"/>
                <a:ext cx="84960" cy="99720"/>
              </p14:xfrm>
            </p:contentPart>
          </mc:Choice>
          <mc:Fallback>
            <p:pic>
              <p:nvPicPr>
                <p:cNvPr id="142" name="Ink 141">
                  <a:extLst>
                    <a:ext uri="{FF2B5EF4-FFF2-40B4-BE49-F238E27FC236}">
                      <a16:creationId xmlns:a16="http://schemas.microsoft.com/office/drawing/2014/main" id="{AA2C10E1-B201-FD3C-4ABB-E8050F389EC4}"/>
                    </a:ext>
                  </a:extLst>
                </p:cNvPr>
                <p:cNvPicPr/>
                <p:nvPr/>
              </p:nvPicPr>
              <p:blipFill>
                <a:blip r:embed="rId249"/>
                <a:stretch>
                  <a:fillRect/>
                </a:stretch>
              </p:blipFill>
              <p:spPr>
                <a:xfrm>
                  <a:off x="6284678" y="4727303"/>
                  <a:ext cx="1026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3" name="Ink 142">
                  <a:extLst>
                    <a:ext uri="{FF2B5EF4-FFF2-40B4-BE49-F238E27FC236}">
                      <a16:creationId xmlns:a16="http://schemas.microsoft.com/office/drawing/2014/main" id="{A8E92D8F-D7C4-964E-9C30-658A7128E8AB}"/>
                    </a:ext>
                  </a:extLst>
                </p14:cNvPr>
                <p14:cNvContentPartPr/>
                <p14:nvPr/>
              </p14:nvContentPartPr>
              <p14:xfrm>
                <a:off x="6465398" y="4744943"/>
                <a:ext cx="95400" cy="213120"/>
              </p14:xfrm>
            </p:contentPart>
          </mc:Choice>
          <mc:Fallback>
            <p:pic>
              <p:nvPicPr>
                <p:cNvPr id="143" name="Ink 142">
                  <a:extLst>
                    <a:ext uri="{FF2B5EF4-FFF2-40B4-BE49-F238E27FC236}">
                      <a16:creationId xmlns:a16="http://schemas.microsoft.com/office/drawing/2014/main" id="{A8E92D8F-D7C4-964E-9C30-658A7128E8AB}"/>
                    </a:ext>
                  </a:extLst>
                </p:cNvPr>
                <p:cNvPicPr/>
                <p:nvPr/>
              </p:nvPicPr>
              <p:blipFill>
                <a:blip r:embed="rId251"/>
                <a:stretch>
                  <a:fillRect/>
                </a:stretch>
              </p:blipFill>
              <p:spPr>
                <a:xfrm>
                  <a:off x="6456758" y="4736303"/>
                  <a:ext cx="11304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4" name="Ink 143">
                  <a:extLst>
                    <a:ext uri="{FF2B5EF4-FFF2-40B4-BE49-F238E27FC236}">
                      <a16:creationId xmlns:a16="http://schemas.microsoft.com/office/drawing/2014/main" id="{8AF16AF6-0347-7601-2890-1DF3DCBCDBAA}"/>
                    </a:ext>
                  </a:extLst>
                </p14:cNvPr>
                <p14:cNvContentPartPr/>
                <p14:nvPr/>
              </p14:nvContentPartPr>
              <p14:xfrm>
                <a:off x="6588518" y="4640543"/>
                <a:ext cx="17640" cy="178560"/>
              </p14:xfrm>
            </p:contentPart>
          </mc:Choice>
          <mc:Fallback>
            <p:pic>
              <p:nvPicPr>
                <p:cNvPr id="144" name="Ink 143">
                  <a:extLst>
                    <a:ext uri="{FF2B5EF4-FFF2-40B4-BE49-F238E27FC236}">
                      <a16:creationId xmlns:a16="http://schemas.microsoft.com/office/drawing/2014/main" id="{8AF16AF6-0347-7601-2890-1DF3DCBCDBAA}"/>
                    </a:ext>
                  </a:extLst>
                </p:cNvPr>
                <p:cNvPicPr/>
                <p:nvPr/>
              </p:nvPicPr>
              <p:blipFill>
                <a:blip r:embed="rId253"/>
                <a:stretch>
                  <a:fillRect/>
                </a:stretch>
              </p:blipFill>
              <p:spPr>
                <a:xfrm>
                  <a:off x="6579518" y="4631903"/>
                  <a:ext cx="352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5" name="Ink 144">
                  <a:extLst>
                    <a:ext uri="{FF2B5EF4-FFF2-40B4-BE49-F238E27FC236}">
                      <a16:creationId xmlns:a16="http://schemas.microsoft.com/office/drawing/2014/main" id="{3AD43801-273D-829B-9F58-3E56A921BDE0}"/>
                    </a:ext>
                  </a:extLst>
                </p14:cNvPr>
                <p14:cNvContentPartPr/>
                <p14:nvPr/>
              </p14:nvContentPartPr>
              <p14:xfrm>
                <a:off x="6669518" y="4720103"/>
                <a:ext cx="294480" cy="361080"/>
              </p14:xfrm>
            </p:contentPart>
          </mc:Choice>
          <mc:Fallback>
            <p:pic>
              <p:nvPicPr>
                <p:cNvPr id="145" name="Ink 144">
                  <a:extLst>
                    <a:ext uri="{FF2B5EF4-FFF2-40B4-BE49-F238E27FC236}">
                      <a16:creationId xmlns:a16="http://schemas.microsoft.com/office/drawing/2014/main" id="{3AD43801-273D-829B-9F58-3E56A921BDE0}"/>
                    </a:ext>
                  </a:extLst>
                </p:cNvPr>
                <p:cNvPicPr/>
                <p:nvPr/>
              </p:nvPicPr>
              <p:blipFill>
                <a:blip r:embed="rId255"/>
                <a:stretch>
                  <a:fillRect/>
                </a:stretch>
              </p:blipFill>
              <p:spPr>
                <a:xfrm>
                  <a:off x="6660878" y="4711103"/>
                  <a:ext cx="312120" cy="378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6">
            <p14:nvContentPartPr>
              <p14:cNvPr id="147" name="Ink 146">
                <a:extLst>
                  <a:ext uri="{FF2B5EF4-FFF2-40B4-BE49-F238E27FC236}">
                    <a16:creationId xmlns:a16="http://schemas.microsoft.com/office/drawing/2014/main" id="{7D8E9DF1-0F81-57AD-58B9-A00E3D6E572F}"/>
                  </a:ext>
                </a:extLst>
              </p14:cNvPr>
              <p14:cNvContentPartPr/>
              <p14:nvPr/>
            </p14:nvContentPartPr>
            <p14:xfrm>
              <a:off x="3989318" y="4139423"/>
              <a:ext cx="865800" cy="37440"/>
            </p14:xfrm>
          </p:contentPart>
        </mc:Choice>
        <mc:Fallback>
          <p:pic>
            <p:nvPicPr>
              <p:cNvPr id="147" name="Ink 146">
                <a:extLst>
                  <a:ext uri="{FF2B5EF4-FFF2-40B4-BE49-F238E27FC236}">
                    <a16:creationId xmlns:a16="http://schemas.microsoft.com/office/drawing/2014/main" id="{7D8E9DF1-0F81-57AD-58B9-A00E3D6E572F}"/>
                  </a:ext>
                </a:extLst>
              </p:cNvPr>
              <p:cNvPicPr/>
              <p:nvPr/>
            </p:nvPicPr>
            <p:blipFill>
              <a:blip r:embed="rId257"/>
              <a:stretch>
                <a:fillRect/>
              </a:stretch>
            </p:blipFill>
            <p:spPr>
              <a:xfrm>
                <a:off x="3935318" y="4031423"/>
                <a:ext cx="9734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3" name="Ink 152">
                <a:extLst>
                  <a:ext uri="{FF2B5EF4-FFF2-40B4-BE49-F238E27FC236}">
                    <a16:creationId xmlns:a16="http://schemas.microsoft.com/office/drawing/2014/main" id="{E28D3786-952E-83BF-148D-002DF44C1E22}"/>
                  </a:ext>
                </a:extLst>
              </p14:cNvPr>
              <p14:cNvContentPartPr/>
              <p14:nvPr/>
            </p14:nvContentPartPr>
            <p14:xfrm>
              <a:off x="9751478" y="4828463"/>
              <a:ext cx="148320" cy="19080"/>
            </p14:xfrm>
          </p:contentPart>
        </mc:Choice>
        <mc:Fallback>
          <p:pic>
            <p:nvPicPr>
              <p:cNvPr id="153" name="Ink 152">
                <a:extLst>
                  <a:ext uri="{FF2B5EF4-FFF2-40B4-BE49-F238E27FC236}">
                    <a16:creationId xmlns:a16="http://schemas.microsoft.com/office/drawing/2014/main" id="{E28D3786-952E-83BF-148D-002DF44C1E22}"/>
                  </a:ext>
                </a:extLst>
              </p:cNvPr>
              <p:cNvPicPr/>
              <p:nvPr/>
            </p:nvPicPr>
            <p:blipFill>
              <a:blip r:embed="rId259"/>
              <a:stretch>
                <a:fillRect/>
              </a:stretch>
            </p:blipFill>
            <p:spPr>
              <a:xfrm>
                <a:off x="9742478" y="4819823"/>
                <a:ext cx="165960" cy="36720"/>
              </a:xfrm>
              <a:prstGeom prst="rect">
                <a:avLst/>
              </a:prstGeom>
            </p:spPr>
          </p:pic>
        </mc:Fallback>
      </mc:AlternateContent>
      <p:grpSp>
        <p:nvGrpSpPr>
          <p:cNvPr id="172" name="Group 171">
            <a:extLst>
              <a:ext uri="{FF2B5EF4-FFF2-40B4-BE49-F238E27FC236}">
                <a16:creationId xmlns:a16="http://schemas.microsoft.com/office/drawing/2014/main" id="{D76EB55B-DA96-F04E-DC28-2E9AD0F32161}"/>
              </a:ext>
            </a:extLst>
          </p:cNvPr>
          <p:cNvGrpSpPr/>
          <p:nvPr/>
        </p:nvGrpSpPr>
        <p:grpSpPr>
          <a:xfrm>
            <a:off x="2517638" y="2575223"/>
            <a:ext cx="7274520" cy="2543760"/>
            <a:chOff x="2517638" y="2575223"/>
            <a:chExt cx="7274520" cy="2543760"/>
          </a:xfrm>
        </p:grpSpPr>
        <mc:AlternateContent xmlns:mc="http://schemas.openxmlformats.org/markup-compatibility/2006">
          <mc:Choice xmlns:p14="http://schemas.microsoft.com/office/powerpoint/2010/main" Requires="p14">
            <p:contentPart p14:bwMode="auto" r:id="rId260">
              <p14:nvContentPartPr>
                <p14:cNvPr id="148" name="Ink 147">
                  <a:extLst>
                    <a:ext uri="{FF2B5EF4-FFF2-40B4-BE49-F238E27FC236}">
                      <a16:creationId xmlns:a16="http://schemas.microsoft.com/office/drawing/2014/main" id="{D0C9ABBA-40D2-6E5D-1F57-BD19446D82B9}"/>
                    </a:ext>
                  </a:extLst>
                </p14:cNvPr>
                <p14:cNvContentPartPr/>
                <p14:nvPr/>
              </p14:nvContentPartPr>
              <p14:xfrm>
                <a:off x="4289918" y="4195943"/>
                <a:ext cx="6480" cy="29520"/>
              </p14:xfrm>
            </p:contentPart>
          </mc:Choice>
          <mc:Fallback>
            <p:pic>
              <p:nvPicPr>
                <p:cNvPr id="148" name="Ink 147">
                  <a:extLst>
                    <a:ext uri="{FF2B5EF4-FFF2-40B4-BE49-F238E27FC236}">
                      <a16:creationId xmlns:a16="http://schemas.microsoft.com/office/drawing/2014/main" id="{D0C9ABBA-40D2-6E5D-1F57-BD19446D82B9}"/>
                    </a:ext>
                  </a:extLst>
                </p:cNvPr>
                <p:cNvPicPr/>
                <p:nvPr/>
              </p:nvPicPr>
              <p:blipFill>
                <a:blip r:embed="rId261"/>
                <a:stretch>
                  <a:fillRect/>
                </a:stretch>
              </p:blipFill>
              <p:spPr>
                <a:xfrm>
                  <a:off x="4280918" y="4187303"/>
                  <a:ext cx="241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49" name="Ink 148">
                  <a:extLst>
                    <a:ext uri="{FF2B5EF4-FFF2-40B4-BE49-F238E27FC236}">
                      <a16:creationId xmlns:a16="http://schemas.microsoft.com/office/drawing/2014/main" id="{1763F3EA-68C7-8D54-3CD9-50764D89E49A}"/>
                    </a:ext>
                  </a:extLst>
                </p14:cNvPr>
                <p14:cNvContentPartPr/>
                <p14:nvPr/>
              </p14:nvContentPartPr>
              <p14:xfrm>
                <a:off x="3957998" y="4201703"/>
                <a:ext cx="887400" cy="63720"/>
              </p14:xfrm>
            </p:contentPart>
          </mc:Choice>
          <mc:Fallback>
            <p:pic>
              <p:nvPicPr>
                <p:cNvPr id="149" name="Ink 148">
                  <a:extLst>
                    <a:ext uri="{FF2B5EF4-FFF2-40B4-BE49-F238E27FC236}">
                      <a16:creationId xmlns:a16="http://schemas.microsoft.com/office/drawing/2014/main" id="{1763F3EA-68C7-8D54-3CD9-50764D89E49A}"/>
                    </a:ext>
                  </a:extLst>
                </p:cNvPr>
                <p:cNvPicPr/>
                <p:nvPr/>
              </p:nvPicPr>
              <p:blipFill>
                <a:blip r:embed="rId263"/>
                <a:stretch>
                  <a:fillRect/>
                </a:stretch>
              </p:blipFill>
              <p:spPr>
                <a:xfrm>
                  <a:off x="3949358" y="4193063"/>
                  <a:ext cx="90504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0" name="Ink 149">
                  <a:extLst>
                    <a:ext uri="{FF2B5EF4-FFF2-40B4-BE49-F238E27FC236}">
                      <a16:creationId xmlns:a16="http://schemas.microsoft.com/office/drawing/2014/main" id="{B6F5B689-47DD-0E90-FF6B-83B64DEE2FE5}"/>
                    </a:ext>
                  </a:extLst>
                </p14:cNvPr>
                <p14:cNvContentPartPr/>
                <p14:nvPr/>
              </p14:nvContentPartPr>
              <p14:xfrm>
                <a:off x="4809758" y="4215023"/>
                <a:ext cx="123120" cy="903960"/>
              </p14:xfrm>
            </p:contentPart>
          </mc:Choice>
          <mc:Fallback>
            <p:pic>
              <p:nvPicPr>
                <p:cNvPr id="150" name="Ink 149">
                  <a:extLst>
                    <a:ext uri="{FF2B5EF4-FFF2-40B4-BE49-F238E27FC236}">
                      <a16:creationId xmlns:a16="http://schemas.microsoft.com/office/drawing/2014/main" id="{B6F5B689-47DD-0E90-FF6B-83B64DEE2FE5}"/>
                    </a:ext>
                  </a:extLst>
                </p:cNvPr>
                <p:cNvPicPr/>
                <p:nvPr/>
              </p:nvPicPr>
              <p:blipFill>
                <a:blip r:embed="rId265"/>
                <a:stretch>
                  <a:fillRect/>
                </a:stretch>
              </p:blipFill>
              <p:spPr>
                <a:xfrm>
                  <a:off x="4801118" y="4206023"/>
                  <a:ext cx="140760" cy="9216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1" name="Ink 150">
                  <a:extLst>
                    <a:ext uri="{FF2B5EF4-FFF2-40B4-BE49-F238E27FC236}">
                      <a16:creationId xmlns:a16="http://schemas.microsoft.com/office/drawing/2014/main" id="{E93EDCF4-9664-1784-3EBF-13C945C4DC10}"/>
                    </a:ext>
                  </a:extLst>
                </p14:cNvPr>
                <p14:cNvContentPartPr/>
                <p14:nvPr/>
              </p14:nvContentPartPr>
              <p14:xfrm>
                <a:off x="4935038" y="4853303"/>
                <a:ext cx="4857120" cy="219960"/>
              </p14:xfrm>
            </p:contentPart>
          </mc:Choice>
          <mc:Fallback>
            <p:pic>
              <p:nvPicPr>
                <p:cNvPr id="151" name="Ink 150">
                  <a:extLst>
                    <a:ext uri="{FF2B5EF4-FFF2-40B4-BE49-F238E27FC236}">
                      <a16:creationId xmlns:a16="http://schemas.microsoft.com/office/drawing/2014/main" id="{E93EDCF4-9664-1784-3EBF-13C945C4DC10}"/>
                    </a:ext>
                  </a:extLst>
                </p:cNvPr>
                <p:cNvPicPr/>
                <p:nvPr/>
              </p:nvPicPr>
              <p:blipFill>
                <a:blip r:embed="rId267"/>
                <a:stretch>
                  <a:fillRect/>
                </a:stretch>
              </p:blipFill>
              <p:spPr>
                <a:xfrm>
                  <a:off x="4926398" y="4844663"/>
                  <a:ext cx="48747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4" name="Ink 153">
                  <a:extLst>
                    <a:ext uri="{FF2B5EF4-FFF2-40B4-BE49-F238E27FC236}">
                      <a16:creationId xmlns:a16="http://schemas.microsoft.com/office/drawing/2014/main" id="{91F54A87-8F69-3563-1528-7827C735EF6D}"/>
                    </a:ext>
                  </a:extLst>
                </p14:cNvPr>
                <p14:cNvContentPartPr/>
                <p14:nvPr/>
              </p14:nvContentPartPr>
              <p14:xfrm>
                <a:off x="2517638" y="3194423"/>
                <a:ext cx="1371600" cy="898560"/>
              </p14:xfrm>
            </p:contentPart>
          </mc:Choice>
          <mc:Fallback>
            <p:pic>
              <p:nvPicPr>
                <p:cNvPr id="154" name="Ink 153">
                  <a:extLst>
                    <a:ext uri="{FF2B5EF4-FFF2-40B4-BE49-F238E27FC236}">
                      <a16:creationId xmlns:a16="http://schemas.microsoft.com/office/drawing/2014/main" id="{91F54A87-8F69-3563-1528-7827C735EF6D}"/>
                    </a:ext>
                  </a:extLst>
                </p:cNvPr>
                <p:cNvPicPr/>
                <p:nvPr/>
              </p:nvPicPr>
              <p:blipFill>
                <a:blip r:embed="rId269"/>
                <a:stretch>
                  <a:fillRect/>
                </a:stretch>
              </p:blipFill>
              <p:spPr>
                <a:xfrm>
                  <a:off x="2508638" y="3185783"/>
                  <a:ext cx="1389240" cy="9162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5" name="Ink 154">
                  <a:extLst>
                    <a:ext uri="{FF2B5EF4-FFF2-40B4-BE49-F238E27FC236}">
                      <a16:creationId xmlns:a16="http://schemas.microsoft.com/office/drawing/2014/main" id="{56394F1D-4D77-C90D-B68C-3D32D71D13FC}"/>
                    </a:ext>
                  </a:extLst>
                </p14:cNvPr>
                <p14:cNvContentPartPr/>
                <p14:nvPr/>
              </p14:nvContentPartPr>
              <p14:xfrm>
                <a:off x="3804278" y="3065543"/>
                <a:ext cx="164520" cy="246600"/>
              </p14:xfrm>
            </p:contentPart>
          </mc:Choice>
          <mc:Fallback>
            <p:pic>
              <p:nvPicPr>
                <p:cNvPr id="155" name="Ink 154">
                  <a:extLst>
                    <a:ext uri="{FF2B5EF4-FFF2-40B4-BE49-F238E27FC236}">
                      <a16:creationId xmlns:a16="http://schemas.microsoft.com/office/drawing/2014/main" id="{56394F1D-4D77-C90D-B68C-3D32D71D13FC}"/>
                    </a:ext>
                  </a:extLst>
                </p:cNvPr>
                <p:cNvPicPr/>
                <p:nvPr/>
              </p:nvPicPr>
              <p:blipFill>
                <a:blip r:embed="rId271"/>
                <a:stretch>
                  <a:fillRect/>
                </a:stretch>
              </p:blipFill>
              <p:spPr>
                <a:xfrm>
                  <a:off x="3795278" y="3056543"/>
                  <a:ext cx="1821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6" name="Ink 155">
                  <a:extLst>
                    <a:ext uri="{FF2B5EF4-FFF2-40B4-BE49-F238E27FC236}">
                      <a16:creationId xmlns:a16="http://schemas.microsoft.com/office/drawing/2014/main" id="{F5B819F0-F159-1A49-2244-B1730CBF07BB}"/>
                    </a:ext>
                  </a:extLst>
                </p14:cNvPr>
                <p14:cNvContentPartPr/>
                <p14:nvPr/>
              </p14:nvContentPartPr>
              <p14:xfrm>
                <a:off x="4166078" y="2803823"/>
                <a:ext cx="1477440" cy="706320"/>
              </p14:xfrm>
            </p:contentPart>
          </mc:Choice>
          <mc:Fallback>
            <p:pic>
              <p:nvPicPr>
                <p:cNvPr id="156" name="Ink 155">
                  <a:extLst>
                    <a:ext uri="{FF2B5EF4-FFF2-40B4-BE49-F238E27FC236}">
                      <a16:creationId xmlns:a16="http://schemas.microsoft.com/office/drawing/2014/main" id="{F5B819F0-F159-1A49-2244-B1730CBF07BB}"/>
                    </a:ext>
                  </a:extLst>
                </p:cNvPr>
                <p:cNvPicPr/>
                <p:nvPr/>
              </p:nvPicPr>
              <p:blipFill>
                <a:blip r:embed="rId273"/>
                <a:stretch>
                  <a:fillRect/>
                </a:stretch>
              </p:blipFill>
              <p:spPr>
                <a:xfrm>
                  <a:off x="4157438" y="2794823"/>
                  <a:ext cx="1495080" cy="7239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7" name="Ink 156">
                  <a:extLst>
                    <a:ext uri="{FF2B5EF4-FFF2-40B4-BE49-F238E27FC236}">
                      <a16:creationId xmlns:a16="http://schemas.microsoft.com/office/drawing/2014/main" id="{2EE745BA-81E9-00AB-0304-6D2041AE7B29}"/>
                    </a:ext>
                  </a:extLst>
                </p14:cNvPr>
                <p14:cNvContentPartPr/>
                <p14:nvPr/>
              </p14:nvContentPartPr>
              <p14:xfrm>
                <a:off x="4128278" y="2664863"/>
                <a:ext cx="1534680" cy="737280"/>
              </p14:xfrm>
            </p:contentPart>
          </mc:Choice>
          <mc:Fallback>
            <p:pic>
              <p:nvPicPr>
                <p:cNvPr id="157" name="Ink 156">
                  <a:extLst>
                    <a:ext uri="{FF2B5EF4-FFF2-40B4-BE49-F238E27FC236}">
                      <a16:creationId xmlns:a16="http://schemas.microsoft.com/office/drawing/2014/main" id="{2EE745BA-81E9-00AB-0304-6D2041AE7B29}"/>
                    </a:ext>
                  </a:extLst>
                </p:cNvPr>
                <p:cNvPicPr/>
                <p:nvPr/>
              </p:nvPicPr>
              <p:blipFill>
                <a:blip r:embed="rId275"/>
                <a:stretch>
                  <a:fillRect/>
                </a:stretch>
              </p:blipFill>
              <p:spPr>
                <a:xfrm>
                  <a:off x="4119638" y="2655863"/>
                  <a:ext cx="1552320" cy="7549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8" name="Ink 157">
                  <a:extLst>
                    <a:ext uri="{FF2B5EF4-FFF2-40B4-BE49-F238E27FC236}">
                      <a16:creationId xmlns:a16="http://schemas.microsoft.com/office/drawing/2014/main" id="{007CE353-9FDE-0D11-E54C-5CC7E39D9D89}"/>
                    </a:ext>
                  </a:extLst>
                </p14:cNvPr>
                <p14:cNvContentPartPr/>
                <p14:nvPr/>
              </p14:nvContentPartPr>
              <p14:xfrm>
                <a:off x="4645238" y="3061223"/>
                <a:ext cx="139320" cy="172080"/>
              </p14:xfrm>
            </p:contentPart>
          </mc:Choice>
          <mc:Fallback>
            <p:pic>
              <p:nvPicPr>
                <p:cNvPr id="158" name="Ink 157">
                  <a:extLst>
                    <a:ext uri="{FF2B5EF4-FFF2-40B4-BE49-F238E27FC236}">
                      <a16:creationId xmlns:a16="http://schemas.microsoft.com/office/drawing/2014/main" id="{007CE353-9FDE-0D11-E54C-5CC7E39D9D89}"/>
                    </a:ext>
                  </a:extLst>
                </p:cNvPr>
                <p:cNvPicPr/>
                <p:nvPr/>
              </p:nvPicPr>
              <p:blipFill>
                <a:blip r:embed="rId277"/>
                <a:stretch>
                  <a:fillRect/>
                </a:stretch>
              </p:blipFill>
              <p:spPr>
                <a:xfrm>
                  <a:off x="4636598" y="3052583"/>
                  <a:ext cx="1569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9" name="Ink 158">
                  <a:extLst>
                    <a:ext uri="{FF2B5EF4-FFF2-40B4-BE49-F238E27FC236}">
                      <a16:creationId xmlns:a16="http://schemas.microsoft.com/office/drawing/2014/main" id="{CABD9E7F-B6F2-D194-F83A-9DC7679F35E1}"/>
                    </a:ext>
                  </a:extLst>
                </p14:cNvPr>
                <p14:cNvContentPartPr/>
                <p14:nvPr/>
              </p14:nvContentPartPr>
              <p14:xfrm>
                <a:off x="4725518" y="3150143"/>
                <a:ext cx="100080" cy="156240"/>
              </p14:xfrm>
            </p:contentPart>
          </mc:Choice>
          <mc:Fallback>
            <p:pic>
              <p:nvPicPr>
                <p:cNvPr id="159" name="Ink 158">
                  <a:extLst>
                    <a:ext uri="{FF2B5EF4-FFF2-40B4-BE49-F238E27FC236}">
                      <a16:creationId xmlns:a16="http://schemas.microsoft.com/office/drawing/2014/main" id="{CABD9E7F-B6F2-D194-F83A-9DC7679F35E1}"/>
                    </a:ext>
                  </a:extLst>
                </p:cNvPr>
                <p:cNvPicPr/>
                <p:nvPr/>
              </p:nvPicPr>
              <p:blipFill>
                <a:blip r:embed="rId279"/>
                <a:stretch>
                  <a:fillRect/>
                </a:stretch>
              </p:blipFill>
              <p:spPr>
                <a:xfrm>
                  <a:off x="4716878" y="3141143"/>
                  <a:ext cx="1177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0" name="Ink 159">
                  <a:extLst>
                    <a:ext uri="{FF2B5EF4-FFF2-40B4-BE49-F238E27FC236}">
                      <a16:creationId xmlns:a16="http://schemas.microsoft.com/office/drawing/2014/main" id="{1F7AF54D-3C04-07B8-5C77-EF8E5345FDEB}"/>
                    </a:ext>
                  </a:extLst>
                </p14:cNvPr>
                <p14:cNvContentPartPr/>
                <p14:nvPr/>
              </p14:nvContentPartPr>
              <p14:xfrm>
                <a:off x="4897598" y="3015143"/>
                <a:ext cx="27720" cy="209880"/>
              </p14:xfrm>
            </p:contentPart>
          </mc:Choice>
          <mc:Fallback>
            <p:pic>
              <p:nvPicPr>
                <p:cNvPr id="160" name="Ink 159">
                  <a:extLst>
                    <a:ext uri="{FF2B5EF4-FFF2-40B4-BE49-F238E27FC236}">
                      <a16:creationId xmlns:a16="http://schemas.microsoft.com/office/drawing/2014/main" id="{1F7AF54D-3C04-07B8-5C77-EF8E5345FDEB}"/>
                    </a:ext>
                  </a:extLst>
                </p:cNvPr>
                <p:cNvPicPr/>
                <p:nvPr/>
              </p:nvPicPr>
              <p:blipFill>
                <a:blip r:embed="rId281"/>
                <a:stretch>
                  <a:fillRect/>
                </a:stretch>
              </p:blipFill>
              <p:spPr>
                <a:xfrm>
                  <a:off x="4888598" y="3006143"/>
                  <a:ext cx="453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1" name="Ink 160">
                  <a:extLst>
                    <a:ext uri="{FF2B5EF4-FFF2-40B4-BE49-F238E27FC236}">
                      <a16:creationId xmlns:a16="http://schemas.microsoft.com/office/drawing/2014/main" id="{9A8F6B8A-3151-9081-66BA-DB8143C520E6}"/>
                    </a:ext>
                  </a:extLst>
                </p14:cNvPr>
                <p14:cNvContentPartPr/>
                <p14:nvPr/>
              </p14:nvContentPartPr>
              <p14:xfrm>
                <a:off x="5026838" y="3022703"/>
                <a:ext cx="93600" cy="202680"/>
              </p14:xfrm>
            </p:contentPart>
          </mc:Choice>
          <mc:Fallback>
            <p:pic>
              <p:nvPicPr>
                <p:cNvPr id="161" name="Ink 160">
                  <a:extLst>
                    <a:ext uri="{FF2B5EF4-FFF2-40B4-BE49-F238E27FC236}">
                      <a16:creationId xmlns:a16="http://schemas.microsoft.com/office/drawing/2014/main" id="{9A8F6B8A-3151-9081-66BA-DB8143C520E6}"/>
                    </a:ext>
                  </a:extLst>
                </p:cNvPr>
                <p:cNvPicPr/>
                <p:nvPr/>
              </p:nvPicPr>
              <p:blipFill>
                <a:blip r:embed="rId283"/>
                <a:stretch>
                  <a:fillRect/>
                </a:stretch>
              </p:blipFill>
              <p:spPr>
                <a:xfrm>
                  <a:off x="5017838" y="3013703"/>
                  <a:ext cx="1112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2" name="Ink 161">
                  <a:extLst>
                    <a:ext uri="{FF2B5EF4-FFF2-40B4-BE49-F238E27FC236}">
                      <a16:creationId xmlns:a16="http://schemas.microsoft.com/office/drawing/2014/main" id="{EC183E42-6BC4-2B44-1640-F38DE1611017}"/>
                    </a:ext>
                  </a:extLst>
                </p14:cNvPr>
                <p14:cNvContentPartPr/>
                <p14:nvPr/>
              </p14:nvContentPartPr>
              <p14:xfrm>
                <a:off x="4987238" y="3090743"/>
                <a:ext cx="111960" cy="10080"/>
              </p14:xfrm>
            </p:contentPart>
          </mc:Choice>
          <mc:Fallback>
            <p:pic>
              <p:nvPicPr>
                <p:cNvPr id="162" name="Ink 161">
                  <a:extLst>
                    <a:ext uri="{FF2B5EF4-FFF2-40B4-BE49-F238E27FC236}">
                      <a16:creationId xmlns:a16="http://schemas.microsoft.com/office/drawing/2014/main" id="{EC183E42-6BC4-2B44-1640-F38DE1611017}"/>
                    </a:ext>
                  </a:extLst>
                </p:cNvPr>
                <p:cNvPicPr/>
                <p:nvPr/>
              </p:nvPicPr>
              <p:blipFill>
                <a:blip r:embed="rId285"/>
                <a:stretch>
                  <a:fillRect/>
                </a:stretch>
              </p:blipFill>
              <p:spPr>
                <a:xfrm>
                  <a:off x="4978598" y="3081743"/>
                  <a:ext cx="1296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4" name="Ink 163">
                  <a:extLst>
                    <a:ext uri="{FF2B5EF4-FFF2-40B4-BE49-F238E27FC236}">
                      <a16:creationId xmlns:a16="http://schemas.microsoft.com/office/drawing/2014/main" id="{6530FF6D-8416-62DF-9DAC-EB282329AAB1}"/>
                    </a:ext>
                  </a:extLst>
                </p14:cNvPr>
                <p14:cNvContentPartPr/>
                <p14:nvPr/>
              </p14:nvContentPartPr>
              <p14:xfrm>
                <a:off x="5655398" y="3054383"/>
                <a:ext cx="629280" cy="15480"/>
              </p14:xfrm>
            </p:contentPart>
          </mc:Choice>
          <mc:Fallback>
            <p:pic>
              <p:nvPicPr>
                <p:cNvPr id="164" name="Ink 163">
                  <a:extLst>
                    <a:ext uri="{FF2B5EF4-FFF2-40B4-BE49-F238E27FC236}">
                      <a16:creationId xmlns:a16="http://schemas.microsoft.com/office/drawing/2014/main" id="{6530FF6D-8416-62DF-9DAC-EB282329AAB1}"/>
                    </a:ext>
                  </a:extLst>
                </p:cNvPr>
                <p:cNvPicPr/>
                <p:nvPr/>
              </p:nvPicPr>
              <p:blipFill>
                <a:blip r:embed="rId287"/>
                <a:stretch>
                  <a:fillRect/>
                </a:stretch>
              </p:blipFill>
              <p:spPr>
                <a:xfrm>
                  <a:off x="5646398" y="3045743"/>
                  <a:ext cx="6469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5" name="Ink 164">
                  <a:extLst>
                    <a:ext uri="{FF2B5EF4-FFF2-40B4-BE49-F238E27FC236}">
                      <a16:creationId xmlns:a16="http://schemas.microsoft.com/office/drawing/2014/main" id="{1B4BB340-F34F-EB96-0561-A2CF4C1973F6}"/>
                    </a:ext>
                  </a:extLst>
                </p14:cNvPr>
                <p14:cNvContentPartPr/>
                <p14:nvPr/>
              </p14:nvContentPartPr>
              <p14:xfrm>
                <a:off x="6144998" y="2949263"/>
                <a:ext cx="285840" cy="204480"/>
              </p14:xfrm>
            </p:contentPart>
          </mc:Choice>
          <mc:Fallback>
            <p:pic>
              <p:nvPicPr>
                <p:cNvPr id="165" name="Ink 164">
                  <a:extLst>
                    <a:ext uri="{FF2B5EF4-FFF2-40B4-BE49-F238E27FC236}">
                      <a16:creationId xmlns:a16="http://schemas.microsoft.com/office/drawing/2014/main" id="{1B4BB340-F34F-EB96-0561-A2CF4C1973F6}"/>
                    </a:ext>
                  </a:extLst>
                </p:cNvPr>
                <p:cNvPicPr/>
                <p:nvPr/>
              </p:nvPicPr>
              <p:blipFill>
                <a:blip r:embed="rId289"/>
                <a:stretch>
                  <a:fillRect/>
                </a:stretch>
              </p:blipFill>
              <p:spPr>
                <a:xfrm>
                  <a:off x="6135998" y="2940623"/>
                  <a:ext cx="3034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6" name="Ink 165">
                  <a:extLst>
                    <a:ext uri="{FF2B5EF4-FFF2-40B4-BE49-F238E27FC236}">
                      <a16:creationId xmlns:a16="http://schemas.microsoft.com/office/drawing/2014/main" id="{844FCD20-FF3B-E424-8EA6-C508061D1E09}"/>
                    </a:ext>
                  </a:extLst>
                </p14:cNvPr>
                <p14:cNvContentPartPr/>
                <p14:nvPr/>
              </p14:nvContentPartPr>
              <p14:xfrm>
                <a:off x="6538478" y="2739023"/>
                <a:ext cx="1102320" cy="629640"/>
              </p14:xfrm>
            </p:contentPart>
          </mc:Choice>
          <mc:Fallback>
            <p:pic>
              <p:nvPicPr>
                <p:cNvPr id="166" name="Ink 165">
                  <a:extLst>
                    <a:ext uri="{FF2B5EF4-FFF2-40B4-BE49-F238E27FC236}">
                      <a16:creationId xmlns:a16="http://schemas.microsoft.com/office/drawing/2014/main" id="{844FCD20-FF3B-E424-8EA6-C508061D1E09}"/>
                    </a:ext>
                  </a:extLst>
                </p:cNvPr>
                <p:cNvPicPr/>
                <p:nvPr/>
              </p:nvPicPr>
              <p:blipFill>
                <a:blip r:embed="rId291"/>
                <a:stretch>
                  <a:fillRect/>
                </a:stretch>
              </p:blipFill>
              <p:spPr>
                <a:xfrm>
                  <a:off x="6529478" y="2730023"/>
                  <a:ext cx="1119960" cy="6472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7" name="Ink 166">
                  <a:extLst>
                    <a:ext uri="{FF2B5EF4-FFF2-40B4-BE49-F238E27FC236}">
                      <a16:creationId xmlns:a16="http://schemas.microsoft.com/office/drawing/2014/main" id="{BD9C0D79-D5DC-02A0-003F-45C159D0D2BD}"/>
                    </a:ext>
                  </a:extLst>
                </p14:cNvPr>
                <p14:cNvContentPartPr/>
                <p14:nvPr/>
              </p14:nvContentPartPr>
              <p14:xfrm>
                <a:off x="6512918" y="2575223"/>
                <a:ext cx="1547280" cy="741240"/>
              </p14:xfrm>
            </p:contentPart>
          </mc:Choice>
          <mc:Fallback>
            <p:pic>
              <p:nvPicPr>
                <p:cNvPr id="167" name="Ink 166">
                  <a:extLst>
                    <a:ext uri="{FF2B5EF4-FFF2-40B4-BE49-F238E27FC236}">
                      <a16:creationId xmlns:a16="http://schemas.microsoft.com/office/drawing/2014/main" id="{BD9C0D79-D5DC-02A0-003F-45C159D0D2BD}"/>
                    </a:ext>
                  </a:extLst>
                </p:cNvPr>
                <p:cNvPicPr/>
                <p:nvPr/>
              </p:nvPicPr>
              <p:blipFill>
                <a:blip r:embed="rId293"/>
                <a:stretch>
                  <a:fillRect/>
                </a:stretch>
              </p:blipFill>
              <p:spPr>
                <a:xfrm>
                  <a:off x="6504278" y="2566583"/>
                  <a:ext cx="1564920" cy="7588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8" name="Ink 167">
                  <a:extLst>
                    <a:ext uri="{FF2B5EF4-FFF2-40B4-BE49-F238E27FC236}">
                      <a16:creationId xmlns:a16="http://schemas.microsoft.com/office/drawing/2014/main" id="{2A3D6ACF-5783-8667-FD3D-5E1A226210D5}"/>
                    </a:ext>
                  </a:extLst>
                </p14:cNvPr>
                <p14:cNvContentPartPr/>
                <p14:nvPr/>
              </p14:nvContentPartPr>
              <p14:xfrm>
                <a:off x="6987038" y="2872943"/>
                <a:ext cx="144720" cy="274320"/>
              </p14:xfrm>
            </p:contentPart>
          </mc:Choice>
          <mc:Fallback>
            <p:pic>
              <p:nvPicPr>
                <p:cNvPr id="168" name="Ink 167">
                  <a:extLst>
                    <a:ext uri="{FF2B5EF4-FFF2-40B4-BE49-F238E27FC236}">
                      <a16:creationId xmlns:a16="http://schemas.microsoft.com/office/drawing/2014/main" id="{2A3D6ACF-5783-8667-FD3D-5E1A226210D5}"/>
                    </a:ext>
                  </a:extLst>
                </p:cNvPr>
                <p:cNvPicPr/>
                <p:nvPr/>
              </p:nvPicPr>
              <p:blipFill>
                <a:blip r:embed="rId295"/>
                <a:stretch>
                  <a:fillRect/>
                </a:stretch>
              </p:blipFill>
              <p:spPr>
                <a:xfrm>
                  <a:off x="6978038" y="2863943"/>
                  <a:ext cx="16236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69" name="Ink 168">
                  <a:extLst>
                    <a:ext uri="{FF2B5EF4-FFF2-40B4-BE49-F238E27FC236}">
                      <a16:creationId xmlns:a16="http://schemas.microsoft.com/office/drawing/2014/main" id="{585A391D-6071-4A86-8D4E-859FE211DF9F}"/>
                    </a:ext>
                  </a:extLst>
                </p14:cNvPr>
                <p14:cNvContentPartPr/>
                <p14:nvPr/>
              </p14:nvContentPartPr>
              <p14:xfrm>
                <a:off x="7170998" y="2915783"/>
                <a:ext cx="105480" cy="137160"/>
              </p14:xfrm>
            </p:contentPart>
          </mc:Choice>
          <mc:Fallback>
            <p:pic>
              <p:nvPicPr>
                <p:cNvPr id="169" name="Ink 168">
                  <a:extLst>
                    <a:ext uri="{FF2B5EF4-FFF2-40B4-BE49-F238E27FC236}">
                      <a16:creationId xmlns:a16="http://schemas.microsoft.com/office/drawing/2014/main" id="{585A391D-6071-4A86-8D4E-859FE211DF9F}"/>
                    </a:ext>
                  </a:extLst>
                </p:cNvPr>
                <p:cNvPicPr/>
                <p:nvPr/>
              </p:nvPicPr>
              <p:blipFill>
                <a:blip r:embed="rId297"/>
                <a:stretch>
                  <a:fillRect/>
                </a:stretch>
              </p:blipFill>
              <p:spPr>
                <a:xfrm>
                  <a:off x="7162358" y="2906783"/>
                  <a:ext cx="1231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0" name="Ink 169">
                  <a:extLst>
                    <a:ext uri="{FF2B5EF4-FFF2-40B4-BE49-F238E27FC236}">
                      <a16:creationId xmlns:a16="http://schemas.microsoft.com/office/drawing/2014/main" id="{8909A1E6-9F98-06B6-B64E-28EB7358F627}"/>
                    </a:ext>
                  </a:extLst>
                </p14:cNvPr>
                <p14:cNvContentPartPr/>
                <p14:nvPr/>
              </p14:nvContentPartPr>
              <p14:xfrm>
                <a:off x="7363598" y="2932343"/>
                <a:ext cx="57960" cy="115560"/>
              </p14:xfrm>
            </p:contentPart>
          </mc:Choice>
          <mc:Fallback>
            <p:pic>
              <p:nvPicPr>
                <p:cNvPr id="170" name="Ink 169">
                  <a:extLst>
                    <a:ext uri="{FF2B5EF4-FFF2-40B4-BE49-F238E27FC236}">
                      <a16:creationId xmlns:a16="http://schemas.microsoft.com/office/drawing/2014/main" id="{8909A1E6-9F98-06B6-B64E-28EB7358F627}"/>
                    </a:ext>
                  </a:extLst>
                </p:cNvPr>
                <p:cNvPicPr/>
                <p:nvPr/>
              </p:nvPicPr>
              <p:blipFill>
                <a:blip r:embed="rId299"/>
                <a:stretch>
                  <a:fillRect/>
                </a:stretch>
              </p:blipFill>
              <p:spPr>
                <a:xfrm>
                  <a:off x="7354598" y="2923703"/>
                  <a:ext cx="756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1" name="Ink 170">
                  <a:extLst>
                    <a:ext uri="{FF2B5EF4-FFF2-40B4-BE49-F238E27FC236}">
                      <a16:creationId xmlns:a16="http://schemas.microsoft.com/office/drawing/2014/main" id="{81600EC5-FD19-1976-B4B5-DCA2D6982F5B}"/>
                    </a:ext>
                  </a:extLst>
                </p14:cNvPr>
                <p14:cNvContentPartPr/>
                <p14:nvPr/>
              </p14:nvContentPartPr>
              <p14:xfrm>
                <a:off x="7507598" y="2801663"/>
                <a:ext cx="145440" cy="256680"/>
              </p14:xfrm>
            </p:contentPart>
          </mc:Choice>
          <mc:Fallback>
            <p:pic>
              <p:nvPicPr>
                <p:cNvPr id="171" name="Ink 170">
                  <a:extLst>
                    <a:ext uri="{FF2B5EF4-FFF2-40B4-BE49-F238E27FC236}">
                      <a16:creationId xmlns:a16="http://schemas.microsoft.com/office/drawing/2014/main" id="{81600EC5-FD19-1976-B4B5-DCA2D6982F5B}"/>
                    </a:ext>
                  </a:extLst>
                </p:cNvPr>
                <p:cNvPicPr/>
                <p:nvPr/>
              </p:nvPicPr>
              <p:blipFill>
                <a:blip r:embed="rId301"/>
                <a:stretch>
                  <a:fillRect/>
                </a:stretch>
              </p:blipFill>
              <p:spPr>
                <a:xfrm>
                  <a:off x="7498958" y="2793023"/>
                  <a:ext cx="163080" cy="274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2">
            <p14:nvContentPartPr>
              <p14:cNvPr id="173" name="Ink 172">
                <a:extLst>
                  <a:ext uri="{FF2B5EF4-FFF2-40B4-BE49-F238E27FC236}">
                    <a16:creationId xmlns:a16="http://schemas.microsoft.com/office/drawing/2014/main" id="{04A81F12-67C9-7819-5ED4-FFBB4439E72F}"/>
                  </a:ext>
                </a:extLst>
              </p14:cNvPr>
              <p14:cNvContentPartPr/>
              <p14:nvPr/>
            </p14:nvContentPartPr>
            <p14:xfrm>
              <a:off x="1960718" y="2874383"/>
              <a:ext cx="191160" cy="1094040"/>
            </p14:xfrm>
          </p:contentPart>
        </mc:Choice>
        <mc:Fallback>
          <p:pic>
            <p:nvPicPr>
              <p:cNvPr id="173" name="Ink 172">
                <a:extLst>
                  <a:ext uri="{FF2B5EF4-FFF2-40B4-BE49-F238E27FC236}">
                    <a16:creationId xmlns:a16="http://schemas.microsoft.com/office/drawing/2014/main" id="{04A81F12-67C9-7819-5ED4-FFBB4439E72F}"/>
                  </a:ext>
                </a:extLst>
              </p:cNvPr>
              <p:cNvPicPr/>
              <p:nvPr/>
            </p:nvPicPr>
            <p:blipFill>
              <a:blip r:embed="rId303"/>
              <a:stretch>
                <a:fillRect/>
              </a:stretch>
            </p:blipFill>
            <p:spPr>
              <a:xfrm>
                <a:off x="1951718" y="2865743"/>
                <a:ext cx="208800" cy="11116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4" name="Ink 173">
                <a:extLst>
                  <a:ext uri="{FF2B5EF4-FFF2-40B4-BE49-F238E27FC236}">
                    <a16:creationId xmlns:a16="http://schemas.microsoft.com/office/drawing/2014/main" id="{AF539884-A290-B87E-DF09-FF7CDA375F02}"/>
                  </a:ext>
                </a:extLst>
              </p14:cNvPr>
              <p14:cNvContentPartPr/>
              <p14:nvPr/>
            </p14:nvContentPartPr>
            <p14:xfrm>
              <a:off x="8235518" y="2411783"/>
              <a:ext cx="273600" cy="1411920"/>
            </p14:xfrm>
          </p:contentPart>
        </mc:Choice>
        <mc:Fallback>
          <p:pic>
            <p:nvPicPr>
              <p:cNvPr id="174" name="Ink 173">
                <a:extLst>
                  <a:ext uri="{FF2B5EF4-FFF2-40B4-BE49-F238E27FC236}">
                    <a16:creationId xmlns:a16="http://schemas.microsoft.com/office/drawing/2014/main" id="{AF539884-A290-B87E-DF09-FF7CDA375F02}"/>
                  </a:ext>
                </a:extLst>
              </p:cNvPr>
              <p:cNvPicPr/>
              <p:nvPr/>
            </p:nvPicPr>
            <p:blipFill>
              <a:blip r:embed="rId305"/>
              <a:stretch>
                <a:fillRect/>
              </a:stretch>
            </p:blipFill>
            <p:spPr>
              <a:xfrm>
                <a:off x="8226878" y="2403143"/>
                <a:ext cx="291240" cy="14295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4" name="Ink 183">
                <a:extLst>
                  <a:ext uri="{FF2B5EF4-FFF2-40B4-BE49-F238E27FC236}">
                    <a16:creationId xmlns:a16="http://schemas.microsoft.com/office/drawing/2014/main" id="{6CE4BDB8-4A9C-ECD3-AF81-7781C8267F9E}"/>
                  </a:ext>
                </a:extLst>
              </p14:cNvPr>
              <p14:cNvContentPartPr/>
              <p14:nvPr/>
            </p14:nvContentPartPr>
            <p14:xfrm>
              <a:off x="1333598" y="3463343"/>
              <a:ext cx="311400" cy="25200"/>
            </p14:xfrm>
          </p:contentPart>
        </mc:Choice>
        <mc:Fallback>
          <p:pic>
            <p:nvPicPr>
              <p:cNvPr id="184" name="Ink 183">
                <a:extLst>
                  <a:ext uri="{FF2B5EF4-FFF2-40B4-BE49-F238E27FC236}">
                    <a16:creationId xmlns:a16="http://schemas.microsoft.com/office/drawing/2014/main" id="{6CE4BDB8-4A9C-ECD3-AF81-7781C8267F9E}"/>
                  </a:ext>
                </a:extLst>
              </p:cNvPr>
              <p:cNvPicPr/>
              <p:nvPr/>
            </p:nvPicPr>
            <p:blipFill>
              <a:blip r:embed="rId307"/>
              <a:stretch>
                <a:fillRect/>
              </a:stretch>
            </p:blipFill>
            <p:spPr>
              <a:xfrm>
                <a:off x="1324958" y="3454703"/>
                <a:ext cx="3290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6" name="Ink 185">
                <a:extLst>
                  <a:ext uri="{FF2B5EF4-FFF2-40B4-BE49-F238E27FC236}">
                    <a16:creationId xmlns:a16="http://schemas.microsoft.com/office/drawing/2014/main" id="{9046A5FD-019A-E1FF-7C44-64376D0D28B2}"/>
                  </a:ext>
                </a:extLst>
              </p14:cNvPr>
              <p14:cNvContentPartPr/>
              <p14:nvPr/>
            </p14:nvContentPartPr>
            <p14:xfrm>
              <a:off x="9593798" y="5347943"/>
              <a:ext cx="232920" cy="13320"/>
            </p14:xfrm>
          </p:contentPart>
        </mc:Choice>
        <mc:Fallback>
          <p:pic>
            <p:nvPicPr>
              <p:cNvPr id="186" name="Ink 185">
                <a:extLst>
                  <a:ext uri="{FF2B5EF4-FFF2-40B4-BE49-F238E27FC236}">
                    <a16:creationId xmlns:a16="http://schemas.microsoft.com/office/drawing/2014/main" id="{9046A5FD-019A-E1FF-7C44-64376D0D28B2}"/>
                  </a:ext>
                </a:extLst>
              </p:cNvPr>
              <p:cNvPicPr/>
              <p:nvPr/>
            </p:nvPicPr>
            <p:blipFill>
              <a:blip r:embed="rId309"/>
              <a:stretch>
                <a:fillRect/>
              </a:stretch>
            </p:blipFill>
            <p:spPr>
              <a:xfrm>
                <a:off x="9585158" y="5339303"/>
                <a:ext cx="2505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8" name="Ink 187">
                <a:extLst>
                  <a:ext uri="{FF2B5EF4-FFF2-40B4-BE49-F238E27FC236}">
                    <a16:creationId xmlns:a16="http://schemas.microsoft.com/office/drawing/2014/main" id="{C6A7BBAF-66EE-20D9-9BD1-CA5EAF586701}"/>
                  </a:ext>
                </a:extLst>
              </p14:cNvPr>
              <p14:cNvContentPartPr/>
              <p14:nvPr/>
            </p14:nvContentPartPr>
            <p14:xfrm>
              <a:off x="381758" y="5360903"/>
              <a:ext cx="9401400" cy="1002600"/>
            </p14:xfrm>
          </p:contentPart>
        </mc:Choice>
        <mc:Fallback>
          <p:pic>
            <p:nvPicPr>
              <p:cNvPr id="188" name="Ink 187">
                <a:extLst>
                  <a:ext uri="{FF2B5EF4-FFF2-40B4-BE49-F238E27FC236}">
                    <a16:creationId xmlns:a16="http://schemas.microsoft.com/office/drawing/2014/main" id="{C6A7BBAF-66EE-20D9-9BD1-CA5EAF586701}"/>
                  </a:ext>
                </a:extLst>
              </p:cNvPr>
              <p:cNvPicPr/>
              <p:nvPr/>
            </p:nvPicPr>
            <p:blipFill>
              <a:blip r:embed="rId311"/>
              <a:stretch>
                <a:fillRect/>
              </a:stretch>
            </p:blipFill>
            <p:spPr>
              <a:xfrm>
                <a:off x="372758" y="5352263"/>
                <a:ext cx="9419040" cy="1020240"/>
              </a:xfrm>
              <a:prstGeom prst="rect">
                <a:avLst/>
              </a:prstGeom>
            </p:spPr>
          </p:pic>
        </mc:Fallback>
      </mc:AlternateContent>
      <p:grpSp>
        <p:nvGrpSpPr>
          <p:cNvPr id="196" name="Group 195">
            <a:extLst>
              <a:ext uri="{FF2B5EF4-FFF2-40B4-BE49-F238E27FC236}">
                <a16:creationId xmlns:a16="http://schemas.microsoft.com/office/drawing/2014/main" id="{4AC430C1-3D78-CD44-0397-5F9EE9094DB0}"/>
              </a:ext>
            </a:extLst>
          </p:cNvPr>
          <p:cNvGrpSpPr/>
          <p:nvPr/>
        </p:nvGrpSpPr>
        <p:grpSpPr>
          <a:xfrm>
            <a:off x="375638" y="6381863"/>
            <a:ext cx="75240" cy="6480"/>
            <a:chOff x="375638" y="6381863"/>
            <a:chExt cx="75240" cy="6480"/>
          </a:xfrm>
        </p:grpSpPr>
        <mc:AlternateContent xmlns:mc="http://schemas.openxmlformats.org/markup-compatibility/2006">
          <mc:Choice xmlns:p14="http://schemas.microsoft.com/office/powerpoint/2010/main" Requires="p14">
            <p:contentPart p14:bwMode="auto" r:id="rId312">
              <p14:nvContentPartPr>
                <p14:cNvPr id="189" name="Ink 188">
                  <a:extLst>
                    <a:ext uri="{FF2B5EF4-FFF2-40B4-BE49-F238E27FC236}">
                      <a16:creationId xmlns:a16="http://schemas.microsoft.com/office/drawing/2014/main" id="{6EDD7D28-82CC-0C8D-F57A-1ED80729A5E5}"/>
                    </a:ext>
                  </a:extLst>
                </p14:cNvPr>
                <p14:cNvContentPartPr/>
                <p14:nvPr/>
              </p14:nvContentPartPr>
              <p14:xfrm>
                <a:off x="450518" y="6386903"/>
                <a:ext cx="360" cy="1440"/>
              </p14:xfrm>
            </p:contentPart>
          </mc:Choice>
          <mc:Fallback>
            <p:pic>
              <p:nvPicPr>
                <p:cNvPr id="189" name="Ink 188">
                  <a:extLst>
                    <a:ext uri="{FF2B5EF4-FFF2-40B4-BE49-F238E27FC236}">
                      <a16:creationId xmlns:a16="http://schemas.microsoft.com/office/drawing/2014/main" id="{6EDD7D28-82CC-0C8D-F57A-1ED80729A5E5}"/>
                    </a:ext>
                  </a:extLst>
                </p:cNvPr>
                <p:cNvPicPr/>
                <p:nvPr/>
              </p:nvPicPr>
              <p:blipFill>
                <a:blip r:embed="rId313"/>
                <a:stretch>
                  <a:fillRect/>
                </a:stretch>
              </p:blipFill>
              <p:spPr>
                <a:xfrm>
                  <a:off x="441878" y="6378263"/>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0" name="Ink 189">
                  <a:extLst>
                    <a:ext uri="{FF2B5EF4-FFF2-40B4-BE49-F238E27FC236}">
                      <a16:creationId xmlns:a16="http://schemas.microsoft.com/office/drawing/2014/main" id="{0D6935BB-16B0-0434-7234-4848DC5E00CF}"/>
                    </a:ext>
                  </a:extLst>
                </p14:cNvPr>
                <p14:cNvContentPartPr/>
                <p14:nvPr/>
              </p14:nvContentPartPr>
              <p14:xfrm>
                <a:off x="375638" y="6381863"/>
                <a:ext cx="360" cy="360"/>
              </p14:xfrm>
            </p:contentPart>
          </mc:Choice>
          <mc:Fallback>
            <p:pic>
              <p:nvPicPr>
                <p:cNvPr id="190" name="Ink 189">
                  <a:extLst>
                    <a:ext uri="{FF2B5EF4-FFF2-40B4-BE49-F238E27FC236}">
                      <a16:creationId xmlns:a16="http://schemas.microsoft.com/office/drawing/2014/main" id="{0D6935BB-16B0-0434-7234-4848DC5E00CF}"/>
                    </a:ext>
                  </a:extLst>
                </p:cNvPr>
                <p:cNvPicPr/>
                <p:nvPr/>
              </p:nvPicPr>
              <p:blipFill>
                <a:blip r:embed="rId315"/>
                <a:stretch>
                  <a:fillRect/>
                </a:stretch>
              </p:blipFill>
              <p:spPr>
                <a:xfrm>
                  <a:off x="366998" y="6373223"/>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6">
            <p14:nvContentPartPr>
              <p14:cNvPr id="192" name="Ink 191">
                <a:extLst>
                  <a:ext uri="{FF2B5EF4-FFF2-40B4-BE49-F238E27FC236}">
                    <a16:creationId xmlns:a16="http://schemas.microsoft.com/office/drawing/2014/main" id="{84CA1372-A8F2-5CA3-F406-0A0EFA6A4AE2}"/>
                  </a:ext>
                </a:extLst>
              </p14:cNvPr>
              <p14:cNvContentPartPr/>
              <p14:nvPr/>
            </p14:nvContentPartPr>
            <p14:xfrm>
              <a:off x="406958" y="3569903"/>
              <a:ext cx="250920" cy="2806200"/>
            </p14:xfrm>
          </p:contentPart>
        </mc:Choice>
        <mc:Fallback>
          <p:pic>
            <p:nvPicPr>
              <p:cNvPr id="192" name="Ink 191">
                <a:extLst>
                  <a:ext uri="{FF2B5EF4-FFF2-40B4-BE49-F238E27FC236}">
                    <a16:creationId xmlns:a16="http://schemas.microsoft.com/office/drawing/2014/main" id="{84CA1372-A8F2-5CA3-F406-0A0EFA6A4AE2}"/>
                  </a:ext>
                </a:extLst>
              </p:cNvPr>
              <p:cNvPicPr/>
              <p:nvPr/>
            </p:nvPicPr>
            <p:blipFill>
              <a:blip r:embed="rId317"/>
              <a:stretch>
                <a:fillRect/>
              </a:stretch>
            </p:blipFill>
            <p:spPr>
              <a:xfrm>
                <a:off x="397958" y="3560903"/>
                <a:ext cx="268560" cy="28238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06" name="Ink 205">
                <a:extLst>
                  <a:ext uri="{FF2B5EF4-FFF2-40B4-BE49-F238E27FC236}">
                    <a16:creationId xmlns:a16="http://schemas.microsoft.com/office/drawing/2014/main" id="{352CA991-92E9-56F3-F760-39C3DF17B3CF}"/>
                  </a:ext>
                </a:extLst>
              </p14:cNvPr>
              <p14:cNvContentPartPr/>
              <p14:nvPr/>
            </p14:nvContentPartPr>
            <p14:xfrm>
              <a:off x="4140878" y="6121943"/>
              <a:ext cx="24840" cy="184320"/>
            </p14:xfrm>
          </p:contentPart>
        </mc:Choice>
        <mc:Fallback>
          <p:pic>
            <p:nvPicPr>
              <p:cNvPr id="206" name="Ink 205">
                <a:extLst>
                  <a:ext uri="{FF2B5EF4-FFF2-40B4-BE49-F238E27FC236}">
                    <a16:creationId xmlns:a16="http://schemas.microsoft.com/office/drawing/2014/main" id="{352CA991-92E9-56F3-F760-39C3DF17B3CF}"/>
                  </a:ext>
                </a:extLst>
              </p:cNvPr>
              <p:cNvPicPr/>
              <p:nvPr/>
            </p:nvPicPr>
            <p:blipFill>
              <a:blip r:embed="rId319"/>
              <a:stretch>
                <a:fillRect/>
              </a:stretch>
            </p:blipFill>
            <p:spPr>
              <a:xfrm>
                <a:off x="4132238" y="6112943"/>
                <a:ext cx="424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07" name="Ink 206">
                <a:extLst>
                  <a:ext uri="{FF2B5EF4-FFF2-40B4-BE49-F238E27FC236}">
                    <a16:creationId xmlns:a16="http://schemas.microsoft.com/office/drawing/2014/main" id="{8C754F88-9F80-DA09-CC05-E67C7F06DD85}"/>
                  </a:ext>
                </a:extLst>
              </p14:cNvPr>
              <p14:cNvContentPartPr/>
              <p14:nvPr/>
            </p14:nvContentPartPr>
            <p14:xfrm>
              <a:off x="4164638" y="6074423"/>
              <a:ext cx="268560" cy="256680"/>
            </p14:xfrm>
          </p:contentPart>
        </mc:Choice>
        <mc:Fallback>
          <p:pic>
            <p:nvPicPr>
              <p:cNvPr id="207" name="Ink 206">
                <a:extLst>
                  <a:ext uri="{FF2B5EF4-FFF2-40B4-BE49-F238E27FC236}">
                    <a16:creationId xmlns:a16="http://schemas.microsoft.com/office/drawing/2014/main" id="{8C754F88-9F80-DA09-CC05-E67C7F06DD85}"/>
                  </a:ext>
                </a:extLst>
              </p:cNvPr>
              <p:cNvPicPr/>
              <p:nvPr/>
            </p:nvPicPr>
            <p:blipFill>
              <a:blip r:embed="rId321"/>
              <a:stretch>
                <a:fillRect/>
              </a:stretch>
            </p:blipFill>
            <p:spPr>
              <a:xfrm>
                <a:off x="4155998" y="6065783"/>
                <a:ext cx="2862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08" name="Ink 207">
                <a:extLst>
                  <a:ext uri="{FF2B5EF4-FFF2-40B4-BE49-F238E27FC236}">
                    <a16:creationId xmlns:a16="http://schemas.microsoft.com/office/drawing/2014/main" id="{C12C9B16-107F-A809-EDDA-7473CE888032}"/>
                  </a:ext>
                </a:extLst>
              </p14:cNvPr>
              <p14:cNvContentPartPr/>
              <p14:nvPr/>
            </p14:nvContentPartPr>
            <p14:xfrm>
              <a:off x="4465238" y="6190343"/>
              <a:ext cx="107280" cy="90360"/>
            </p14:xfrm>
          </p:contentPart>
        </mc:Choice>
        <mc:Fallback>
          <p:pic>
            <p:nvPicPr>
              <p:cNvPr id="208" name="Ink 207">
                <a:extLst>
                  <a:ext uri="{FF2B5EF4-FFF2-40B4-BE49-F238E27FC236}">
                    <a16:creationId xmlns:a16="http://schemas.microsoft.com/office/drawing/2014/main" id="{C12C9B16-107F-A809-EDDA-7473CE888032}"/>
                  </a:ext>
                </a:extLst>
              </p:cNvPr>
              <p:cNvPicPr/>
              <p:nvPr/>
            </p:nvPicPr>
            <p:blipFill>
              <a:blip r:embed="rId323"/>
              <a:stretch>
                <a:fillRect/>
              </a:stretch>
            </p:blipFill>
            <p:spPr>
              <a:xfrm>
                <a:off x="4456598" y="6181703"/>
                <a:ext cx="1249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09" name="Ink 208">
                <a:extLst>
                  <a:ext uri="{FF2B5EF4-FFF2-40B4-BE49-F238E27FC236}">
                    <a16:creationId xmlns:a16="http://schemas.microsoft.com/office/drawing/2014/main" id="{D02A85C2-9951-1537-0715-08F9909A1A18}"/>
                  </a:ext>
                </a:extLst>
              </p14:cNvPr>
              <p14:cNvContentPartPr/>
              <p14:nvPr/>
            </p14:nvContentPartPr>
            <p14:xfrm>
              <a:off x="4626878" y="6137783"/>
              <a:ext cx="99000" cy="136800"/>
            </p14:xfrm>
          </p:contentPart>
        </mc:Choice>
        <mc:Fallback>
          <p:pic>
            <p:nvPicPr>
              <p:cNvPr id="209" name="Ink 208">
                <a:extLst>
                  <a:ext uri="{FF2B5EF4-FFF2-40B4-BE49-F238E27FC236}">
                    <a16:creationId xmlns:a16="http://schemas.microsoft.com/office/drawing/2014/main" id="{D02A85C2-9951-1537-0715-08F9909A1A18}"/>
                  </a:ext>
                </a:extLst>
              </p:cNvPr>
              <p:cNvPicPr/>
              <p:nvPr/>
            </p:nvPicPr>
            <p:blipFill>
              <a:blip r:embed="rId325"/>
              <a:stretch>
                <a:fillRect/>
              </a:stretch>
            </p:blipFill>
            <p:spPr>
              <a:xfrm>
                <a:off x="4618238" y="6128783"/>
                <a:ext cx="1166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10" name="Ink 209">
                <a:extLst>
                  <a:ext uri="{FF2B5EF4-FFF2-40B4-BE49-F238E27FC236}">
                    <a16:creationId xmlns:a16="http://schemas.microsoft.com/office/drawing/2014/main" id="{E9C8D086-C58B-BC7F-50C9-0E858FA18546}"/>
                  </a:ext>
                </a:extLst>
              </p14:cNvPr>
              <p14:cNvContentPartPr/>
              <p14:nvPr/>
            </p14:nvContentPartPr>
            <p14:xfrm>
              <a:off x="5004158" y="6033743"/>
              <a:ext cx="25920" cy="157320"/>
            </p14:xfrm>
          </p:contentPart>
        </mc:Choice>
        <mc:Fallback>
          <p:pic>
            <p:nvPicPr>
              <p:cNvPr id="210" name="Ink 209">
                <a:extLst>
                  <a:ext uri="{FF2B5EF4-FFF2-40B4-BE49-F238E27FC236}">
                    <a16:creationId xmlns:a16="http://schemas.microsoft.com/office/drawing/2014/main" id="{E9C8D086-C58B-BC7F-50C9-0E858FA18546}"/>
                  </a:ext>
                </a:extLst>
              </p:cNvPr>
              <p:cNvPicPr/>
              <p:nvPr/>
            </p:nvPicPr>
            <p:blipFill>
              <a:blip r:embed="rId327"/>
              <a:stretch>
                <a:fillRect/>
              </a:stretch>
            </p:blipFill>
            <p:spPr>
              <a:xfrm>
                <a:off x="4995158" y="6025103"/>
                <a:ext cx="435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11" name="Ink 210">
                <a:extLst>
                  <a:ext uri="{FF2B5EF4-FFF2-40B4-BE49-F238E27FC236}">
                    <a16:creationId xmlns:a16="http://schemas.microsoft.com/office/drawing/2014/main" id="{32DEBE19-66C3-A655-F274-9D49CB3C8580}"/>
                  </a:ext>
                </a:extLst>
              </p14:cNvPr>
              <p14:cNvContentPartPr/>
              <p14:nvPr/>
            </p14:nvContentPartPr>
            <p14:xfrm>
              <a:off x="4972478" y="6162983"/>
              <a:ext cx="185400" cy="100440"/>
            </p14:xfrm>
          </p:contentPart>
        </mc:Choice>
        <mc:Fallback>
          <p:pic>
            <p:nvPicPr>
              <p:cNvPr id="211" name="Ink 210">
                <a:extLst>
                  <a:ext uri="{FF2B5EF4-FFF2-40B4-BE49-F238E27FC236}">
                    <a16:creationId xmlns:a16="http://schemas.microsoft.com/office/drawing/2014/main" id="{32DEBE19-66C3-A655-F274-9D49CB3C8580}"/>
                  </a:ext>
                </a:extLst>
              </p:cNvPr>
              <p:cNvPicPr/>
              <p:nvPr/>
            </p:nvPicPr>
            <p:blipFill>
              <a:blip r:embed="rId329"/>
              <a:stretch>
                <a:fillRect/>
              </a:stretch>
            </p:blipFill>
            <p:spPr>
              <a:xfrm>
                <a:off x="4963838" y="6154343"/>
                <a:ext cx="20304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12" name="Ink 211">
                <a:extLst>
                  <a:ext uri="{FF2B5EF4-FFF2-40B4-BE49-F238E27FC236}">
                    <a16:creationId xmlns:a16="http://schemas.microsoft.com/office/drawing/2014/main" id="{4E1E8983-82F8-0D80-540F-80CDDF39934C}"/>
                  </a:ext>
                </a:extLst>
              </p14:cNvPr>
              <p14:cNvContentPartPr/>
              <p14:nvPr/>
            </p14:nvContentPartPr>
            <p14:xfrm>
              <a:off x="4968878" y="5990903"/>
              <a:ext cx="91080" cy="122040"/>
            </p14:xfrm>
          </p:contentPart>
        </mc:Choice>
        <mc:Fallback>
          <p:pic>
            <p:nvPicPr>
              <p:cNvPr id="212" name="Ink 211">
                <a:extLst>
                  <a:ext uri="{FF2B5EF4-FFF2-40B4-BE49-F238E27FC236}">
                    <a16:creationId xmlns:a16="http://schemas.microsoft.com/office/drawing/2014/main" id="{4E1E8983-82F8-0D80-540F-80CDDF39934C}"/>
                  </a:ext>
                </a:extLst>
              </p:cNvPr>
              <p:cNvPicPr/>
              <p:nvPr/>
            </p:nvPicPr>
            <p:blipFill>
              <a:blip r:embed="rId331"/>
              <a:stretch>
                <a:fillRect/>
              </a:stretch>
            </p:blipFill>
            <p:spPr>
              <a:xfrm>
                <a:off x="4960238" y="5982263"/>
                <a:ext cx="10872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3" name="Ink 212">
                <a:extLst>
                  <a:ext uri="{FF2B5EF4-FFF2-40B4-BE49-F238E27FC236}">
                    <a16:creationId xmlns:a16="http://schemas.microsoft.com/office/drawing/2014/main" id="{A8EE1473-D7C7-505E-13AF-34B330A5EF87}"/>
                  </a:ext>
                </a:extLst>
              </p14:cNvPr>
              <p14:cNvContentPartPr/>
              <p14:nvPr/>
            </p14:nvContentPartPr>
            <p14:xfrm>
              <a:off x="5270198" y="6016463"/>
              <a:ext cx="37440" cy="144720"/>
            </p14:xfrm>
          </p:contentPart>
        </mc:Choice>
        <mc:Fallback>
          <p:pic>
            <p:nvPicPr>
              <p:cNvPr id="213" name="Ink 212">
                <a:extLst>
                  <a:ext uri="{FF2B5EF4-FFF2-40B4-BE49-F238E27FC236}">
                    <a16:creationId xmlns:a16="http://schemas.microsoft.com/office/drawing/2014/main" id="{A8EE1473-D7C7-505E-13AF-34B330A5EF87}"/>
                  </a:ext>
                </a:extLst>
              </p:cNvPr>
              <p:cNvPicPr/>
              <p:nvPr/>
            </p:nvPicPr>
            <p:blipFill>
              <a:blip r:embed="rId333"/>
              <a:stretch>
                <a:fillRect/>
              </a:stretch>
            </p:blipFill>
            <p:spPr>
              <a:xfrm>
                <a:off x="5261198" y="6007823"/>
                <a:ext cx="550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14" name="Ink 213">
                <a:extLst>
                  <a:ext uri="{FF2B5EF4-FFF2-40B4-BE49-F238E27FC236}">
                    <a16:creationId xmlns:a16="http://schemas.microsoft.com/office/drawing/2014/main" id="{B57F6DD8-CD66-9278-16C6-23B4ED24A52C}"/>
                  </a:ext>
                </a:extLst>
              </p14:cNvPr>
              <p14:cNvContentPartPr/>
              <p14:nvPr/>
            </p14:nvContentPartPr>
            <p14:xfrm>
              <a:off x="5314838" y="6072263"/>
              <a:ext cx="56520" cy="82800"/>
            </p14:xfrm>
          </p:contentPart>
        </mc:Choice>
        <mc:Fallback>
          <p:pic>
            <p:nvPicPr>
              <p:cNvPr id="214" name="Ink 213">
                <a:extLst>
                  <a:ext uri="{FF2B5EF4-FFF2-40B4-BE49-F238E27FC236}">
                    <a16:creationId xmlns:a16="http://schemas.microsoft.com/office/drawing/2014/main" id="{B57F6DD8-CD66-9278-16C6-23B4ED24A52C}"/>
                  </a:ext>
                </a:extLst>
              </p:cNvPr>
              <p:cNvPicPr/>
              <p:nvPr/>
            </p:nvPicPr>
            <p:blipFill>
              <a:blip r:embed="rId335"/>
              <a:stretch>
                <a:fillRect/>
              </a:stretch>
            </p:blipFill>
            <p:spPr>
              <a:xfrm>
                <a:off x="5306198" y="6063623"/>
                <a:ext cx="7416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5" name="Ink 214">
                <a:extLst>
                  <a:ext uri="{FF2B5EF4-FFF2-40B4-BE49-F238E27FC236}">
                    <a16:creationId xmlns:a16="http://schemas.microsoft.com/office/drawing/2014/main" id="{F7AAF177-4316-AA31-C7E1-D2B3C21A9BAF}"/>
                  </a:ext>
                </a:extLst>
              </p14:cNvPr>
              <p14:cNvContentPartPr/>
              <p14:nvPr/>
            </p14:nvContentPartPr>
            <p14:xfrm>
              <a:off x="5436878" y="6031223"/>
              <a:ext cx="79920" cy="144720"/>
            </p14:xfrm>
          </p:contentPart>
        </mc:Choice>
        <mc:Fallback>
          <p:pic>
            <p:nvPicPr>
              <p:cNvPr id="215" name="Ink 214">
                <a:extLst>
                  <a:ext uri="{FF2B5EF4-FFF2-40B4-BE49-F238E27FC236}">
                    <a16:creationId xmlns:a16="http://schemas.microsoft.com/office/drawing/2014/main" id="{F7AAF177-4316-AA31-C7E1-D2B3C21A9BAF}"/>
                  </a:ext>
                </a:extLst>
              </p:cNvPr>
              <p:cNvPicPr/>
              <p:nvPr/>
            </p:nvPicPr>
            <p:blipFill>
              <a:blip r:embed="rId337"/>
              <a:stretch>
                <a:fillRect/>
              </a:stretch>
            </p:blipFill>
            <p:spPr>
              <a:xfrm>
                <a:off x="5427878" y="6022583"/>
                <a:ext cx="975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6" name="Ink 215">
                <a:extLst>
                  <a:ext uri="{FF2B5EF4-FFF2-40B4-BE49-F238E27FC236}">
                    <a16:creationId xmlns:a16="http://schemas.microsoft.com/office/drawing/2014/main" id="{D1F3C968-AD15-4458-3BB3-5CABACBA8575}"/>
                  </a:ext>
                </a:extLst>
              </p14:cNvPr>
              <p14:cNvContentPartPr/>
              <p14:nvPr/>
            </p14:nvContentPartPr>
            <p14:xfrm>
              <a:off x="5574038" y="6030143"/>
              <a:ext cx="75960" cy="207720"/>
            </p14:xfrm>
          </p:contentPart>
        </mc:Choice>
        <mc:Fallback>
          <p:pic>
            <p:nvPicPr>
              <p:cNvPr id="216" name="Ink 215">
                <a:extLst>
                  <a:ext uri="{FF2B5EF4-FFF2-40B4-BE49-F238E27FC236}">
                    <a16:creationId xmlns:a16="http://schemas.microsoft.com/office/drawing/2014/main" id="{D1F3C968-AD15-4458-3BB3-5CABACBA8575}"/>
                  </a:ext>
                </a:extLst>
              </p:cNvPr>
              <p:cNvPicPr/>
              <p:nvPr/>
            </p:nvPicPr>
            <p:blipFill>
              <a:blip r:embed="rId339"/>
              <a:stretch>
                <a:fillRect/>
              </a:stretch>
            </p:blipFill>
            <p:spPr>
              <a:xfrm>
                <a:off x="5565038" y="6021143"/>
                <a:ext cx="936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7" name="Ink 216">
                <a:extLst>
                  <a:ext uri="{FF2B5EF4-FFF2-40B4-BE49-F238E27FC236}">
                    <a16:creationId xmlns:a16="http://schemas.microsoft.com/office/drawing/2014/main" id="{BAAECB5D-901D-D234-D34D-9F8D6CF97A33}"/>
                  </a:ext>
                </a:extLst>
              </p14:cNvPr>
              <p14:cNvContentPartPr/>
              <p14:nvPr/>
            </p14:nvContentPartPr>
            <p14:xfrm>
              <a:off x="5706878" y="5956703"/>
              <a:ext cx="48240" cy="136080"/>
            </p14:xfrm>
          </p:contentPart>
        </mc:Choice>
        <mc:Fallback>
          <p:pic>
            <p:nvPicPr>
              <p:cNvPr id="217" name="Ink 216">
                <a:extLst>
                  <a:ext uri="{FF2B5EF4-FFF2-40B4-BE49-F238E27FC236}">
                    <a16:creationId xmlns:a16="http://schemas.microsoft.com/office/drawing/2014/main" id="{BAAECB5D-901D-D234-D34D-9F8D6CF97A33}"/>
                  </a:ext>
                </a:extLst>
              </p:cNvPr>
              <p:cNvPicPr/>
              <p:nvPr/>
            </p:nvPicPr>
            <p:blipFill>
              <a:blip r:embed="rId341"/>
              <a:stretch>
                <a:fillRect/>
              </a:stretch>
            </p:blipFill>
            <p:spPr>
              <a:xfrm>
                <a:off x="5697878" y="5948063"/>
                <a:ext cx="658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18" name="Ink 217">
                <a:extLst>
                  <a:ext uri="{FF2B5EF4-FFF2-40B4-BE49-F238E27FC236}">
                    <a16:creationId xmlns:a16="http://schemas.microsoft.com/office/drawing/2014/main" id="{A9EBE405-E0A1-ADAE-C05C-B47EB9580614}"/>
                  </a:ext>
                </a:extLst>
              </p14:cNvPr>
              <p14:cNvContentPartPr/>
              <p14:nvPr/>
            </p14:nvContentPartPr>
            <p14:xfrm>
              <a:off x="5724158" y="5993063"/>
              <a:ext cx="49320" cy="13320"/>
            </p14:xfrm>
          </p:contentPart>
        </mc:Choice>
        <mc:Fallback>
          <p:pic>
            <p:nvPicPr>
              <p:cNvPr id="218" name="Ink 217">
                <a:extLst>
                  <a:ext uri="{FF2B5EF4-FFF2-40B4-BE49-F238E27FC236}">
                    <a16:creationId xmlns:a16="http://schemas.microsoft.com/office/drawing/2014/main" id="{A9EBE405-E0A1-ADAE-C05C-B47EB9580614}"/>
                  </a:ext>
                </a:extLst>
              </p:cNvPr>
              <p:cNvPicPr/>
              <p:nvPr/>
            </p:nvPicPr>
            <p:blipFill>
              <a:blip r:embed="rId343"/>
              <a:stretch>
                <a:fillRect/>
              </a:stretch>
            </p:blipFill>
            <p:spPr>
              <a:xfrm>
                <a:off x="5715518" y="5984063"/>
                <a:ext cx="66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19" name="Ink 218">
                <a:extLst>
                  <a:ext uri="{FF2B5EF4-FFF2-40B4-BE49-F238E27FC236}">
                    <a16:creationId xmlns:a16="http://schemas.microsoft.com/office/drawing/2014/main" id="{13334E33-D8B0-DC5D-8AC4-9EB12BDE4285}"/>
                  </a:ext>
                </a:extLst>
              </p14:cNvPr>
              <p14:cNvContentPartPr/>
              <p14:nvPr/>
            </p14:nvContentPartPr>
            <p14:xfrm>
              <a:off x="5956358" y="5944463"/>
              <a:ext cx="90360" cy="106920"/>
            </p14:xfrm>
          </p:contentPart>
        </mc:Choice>
        <mc:Fallback>
          <p:pic>
            <p:nvPicPr>
              <p:cNvPr id="219" name="Ink 218">
                <a:extLst>
                  <a:ext uri="{FF2B5EF4-FFF2-40B4-BE49-F238E27FC236}">
                    <a16:creationId xmlns:a16="http://schemas.microsoft.com/office/drawing/2014/main" id="{13334E33-D8B0-DC5D-8AC4-9EB12BDE4285}"/>
                  </a:ext>
                </a:extLst>
              </p:cNvPr>
              <p:cNvPicPr/>
              <p:nvPr/>
            </p:nvPicPr>
            <p:blipFill>
              <a:blip r:embed="rId345"/>
              <a:stretch>
                <a:fillRect/>
              </a:stretch>
            </p:blipFill>
            <p:spPr>
              <a:xfrm>
                <a:off x="5947718" y="5935823"/>
                <a:ext cx="10800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20" name="Ink 219">
                <a:extLst>
                  <a:ext uri="{FF2B5EF4-FFF2-40B4-BE49-F238E27FC236}">
                    <a16:creationId xmlns:a16="http://schemas.microsoft.com/office/drawing/2014/main" id="{C763CBCD-DA54-C3EC-2865-F2A13EE62201}"/>
                  </a:ext>
                </a:extLst>
              </p14:cNvPr>
              <p14:cNvContentPartPr/>
              <p14:nvPr/>
            </p14:nvContentPartPr>
            <p14:xfrm>
              <a:off x="6101078" y="5860583"/>
              <a:ext cx="347760" cy="156960"/>
            </p14:xfrm>
          </p:contentPart>
        </mc:Choice>
        <mc:Fallback>
          <p:pic>
            <p:nvPicPr>
              <p:cNvPr id="220" name="Ink 219">
                <a:extLst>
                  <a:ext uri="{FF2B5EF4-FFF2-40B4-BE49-F238E27FC236}">
                    <a16:creationId xmlns:a16="http://schemas.microsoft.com/office/drawing/2014/main" id="{C763CBCD-DA54-C3EC-2865-F2A13EE62201}"/>
                  </a:ext>
                </a:extLst>
              </p:cNvPr>
              <p:cNvPicPr/>
              <p:nvPr/>
            </p:nvPicPr>
            <p:blipFill>
              <a:blip r:embed="rId347"/>
              <a:stretch>
                <a:fillRect/>
              </a:stretch>
            </p:blipFill>
            <p:spPr>
              <a:xfrm>
                <a:off x="6092438" y="5851943"/>
                <a:ext cx="3654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21" name="Ink 220">
                <a:extLst>
                  <a:ext uri="{FF2B5EF4-FFF2-40B4-BE49-F238E27FC236}">
                    <a16:creationId xmlns:a16="http://schemas.microsoft.com/office/drawing/2014/main" id="{641135B7-C6FD-8A85-B0CA-1851115E95CC}"/>
                  </a:ext>
                </a:extLst>
              </p14:cNvPr>
              <p14:cNvContentPartPr/>
              <p14:nvPr/>
            </p14:nvContentPartPr>
            <p14:xfrm>
              <a:off x="6484478" y="5906663"/>
              <a:ext cx="95760" cy="99720"/>
            </p14:xfrm>
          </p:contentPart>
        </mc:Choice>
        <mc:Fallback>
          <p:pic>
            <p:nvPicPr>
              <p:cNvPr id="221" name="Ink 220">
                <a:extLst>
                  <a:ext uri="{FF2B5EF4-FFF2-40B4-BE49-F238E27FC236}">
                    <a16:creationId xmlns:a16="http://schemas.microsoft.com/office/drawing/2014/main" id="{641135B7-C6FD-8A85-B0CA-1851115E95CC}"/>
                  </a:ext>
                </a:extLst>
              </p:cNvPr>
              <p:cNvPicPr/>
              <p:nvPr/>
            </p:nvPicPr>
            <p:blipFill>
              <a:blip r:embed="rId349"/>
              <a:stretch>
                <a:fillRect/>
              </a:stretch>
            </p:blipFill>
            <p:spPr>
              <a:xfrm>
                <a:off x="6475838" y="5897663"/>
                <a:ext cx="11340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22" name="Ink 221">
                <a:extLst>
                  <a:ext uri="{FF2B5EF4-FFF2-40B4-BE49-F238E27FC236}">
                    <a16:creationId xmlns:a16="http://schemas.microsoft.com/office/drawing/2014/main" id="{0621D3CF-ABEF-B4D3-481A-3D6F0C0A0466}"/>
                  </a:ext>
                </a:extLst>
              </p14:cNvPr>
              <p14:cNvContentPartPr/>
              <p14:nvPr/>
            </p14:nvContentPartPr>
            <p14:xfrm>
              <a:off x="6839798" y="5881823"/>
              <a:ext cx="69840" cy="101160"/>
            </p14:xfrm>
          </p:contentPart>
        </mc:Choice>
        <mc:Fallback>
          <p:pic>
            <p:nvPicPr>
              <p:cNvPr id="222" name="Ink 221">
                <a:extLst>
                  <a:ext uri="{FF2B5EF4-FFF2-40B4-BE49-F238E27FC236}">
                    <a16:creationId xmlns:a16="http://schemas.microsoft.com/office/drawing/2014/main" id="{0621D3CF-ABEF-B4D3-481A-3D6F0C0A0466}"/>
                  </a:ext>
                </a:extLst>
              </p:cNvPr>
              <p:cNvPicPr/>
              <p:nvPr/>
            </p:nvPicPr>
            <p:blipFill>
              <a:blip r:embed="rId351"/>
              <a:stretch>
                <a:fillRect/>
              </a:stretch>
            </p:blipFill>
            <p:spPr>
              <a:xfrm>
                <a:off x="6830798" y="5872823"/>
                <a:ext cx="874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23" name="Ink 222">
                <a:extLst>
                  <a:ext uri="{FF2B5EF4-FFF2-40B4-BE49-F238E27FC236}">
                    <a16:creationId xmlns:a16="http://schemas.microsoft.com/office/drawing/2014/main" id="{4861F3ED-C92C-5DCC-406B-8A0521BF204C}"/>
                  </a:ext>
                </a:extLst>
              </p14:cNvPr>
              <p14:cNvContentPartPr/>
              <p14:nvPr/>
            </p14:nvContentPartPr>
            <p14:xfrm>
              <a:off x="6951758" y="5880743"/>
              <a:ext cx="190800" cy="57960"/>
            </p14:xfrm>
          </p:contentPart>
        </mc:Choice>
        <mc:Fallback>
          <p:pic>
            <p:nvPicPr>
              <p:cNvPr id="223" name="Ink 222">
                <a:extLst>
                  <a:ext uri="{FF2B5EF4-FFF2-40B4-BE49-F238E27FC236}">
                    <a16:creationId xmlns:a16="http://schemas.microsoft.com/office/drawing/2014/main" id="{4861F3ED-C92C-5DCC-406B-8A0521BF204C}"/>
                  </a:ext>
                </a:extLst>
              </p:cNvPr>
              <p:cNvPicPr/>
              <p:nvPr/>
            </p:nvPicPr>
            <p:blipFill>
              <a:blip r:embed="rId353"/>
              <a:stretch>
                <a:fillRect/>
              </a:stretch>
            </p:blipFill>
            <p:spPr>
              <a:xfrm>
                <a:off x="6942758" y="5872103"/>
                <a:ext cx="2084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24" name="Ink 223">
                <a:extLst>
                  <a:ext uri="{FF2B5EF4-FFF2-40B4-BE49-F238E27FC236}">
                    <a16:creationId xmlns:a16="http://schemas.microsoft.com/office/drawing/2014/main" id="{3FACB441-1498-E7B5-728E-BFCDA2555775}"/>
                  </a:ext>
                </a:extLst>
              </p14:cNvPr>
              <p14:cNvContentPartPr/>
              <p14:nvPr/>
            </p14:nvContentPartPr>
            <p14:xfrm>
              <a:off x="7232918" y="5769143"/>
              <a:ext cx="120600" cy="136080"/>
            </p14:xfrm>
          </p:contentPart>
        </mc:Choice>
        <mc:Fallback>
          <p:pic>
            <p:nvPicPr>
              <p:cNvPr id="224" name="Ink 223">
                <a:extLst>
                  <a:ext uri="{FF2B5EF4-FFF2-40B4-BE49-F238E27FC236}">
                    <a16:creationId xmlns:a16="http://schemas.microsoft.com/office/drawing/2014/main" id="{3FACB441-1498-E7B5-728E-BFCDA2555775}"/>
                  </a:ext>
                </a:extLst>
              </p:cNvPr>
              <p:cNvPicPr/>
              <p:nvPr/>
            </p:nvPicPr>
            <p:blipFill>
              <a:blip r:embed="rId355"/>
              <a:stretch>
                <a:fillRect/>
              </a:stretch>
            </p:blipFill>
            <p:spPr>
              <a:xfrm>
                <a:off x="7224278" y="5760503"/>
                <a:ext cx="1382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25" name="Ink 224">
                <a:extLst>
                  <a:ext uri="{FF2B5EF4-FFF2-40B4-BE49-F238E27FC236}">
                    <a16:creationId xmlns:a16="http://schemas.microsoft.com/office/drawing/2014/main" id="{AD4F792D-F808-386A-324C-D4C66E9B9172}"/>
                  </a:ext>
                </a:extLst>
              </p14:cNvPr>
              <p14:cNvContentPartPr/>
              <p14:nvPr/>
            </p14:nvContentPartPr>
            <p14:xfrm>
              <a:off x="7415078" y="5774903"/>
              <a:ext cx="90720" cy="107280"/>
            </p14:xfrm>
          </p:contentPart>
        </mc:Choice>
        <mc:Fallback>
          <p:pic>
            <p:nvPicPr>
              <p:cNvPr id="225" name="Ink 224">
                <a:extLst>
                  <a:ext uri="{FF2B5EF4-FFF2-40B4-BE49-F238E27FC236}">
                    <a16:creationId xmlns:a16="http://schemas.microsoft.com/office/drawing/2014/main" id="{AD4F792D-F808-386A-324C-D4C66E9B9172}"/>
                  </a:ext>
                </a:extLst>
              </p:cNvPr>
              <p:cNvPicPr/>
              <p:nvPr/>
            </p:nvPicPr>
            <p:blipFill>
              <a:blip r:embed="rId357"/>
              <a:stretch>
                <a:fillRect/>
              </a:stretch>
            </p:blipFill>
            <p:spPr>
              <a:xfrm>
                <a:off x="7406078" y="5766263"/>
                <a:ext cx="10836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26" name="Ink 225">
                <a:extLst>
                  <a:ext uri="{FF2B5EF4-FFF2-40B4-BE49-F238E27FC236}">
                    <a16:creationId xmlns:a16="http://schemas.microsoft.com/office/drawing/2014/main" id="{9F535D51-0680-FAA3-B88D-279142762483}"/>
                  </a:ext>
                </a:extLst>
              </p14:cNvPr>
              <p14:cNvContentPartPr/>
              <p14:nvPr/>
            </p14:nvContentPartPr>
            <p14:xfrm>
              <a:off x="7539638" y="5727743"/>
              <a:ext cx="167760" cy="132480"/>
            </p14:xfrm>
          </p:contentPart>
        </mc:Choice>
        <mc:Fallback>
          <p:pic>
            <p:nvPicPr>
              <p:cNvPr id="226" name="Ink 225">
                <a:extLst>
                  <a:ext uri="{FF2B5EF4-FFF2-40B4-BE49-F238E27FC236}">
                    <a16:creationId xmlns:a16="http://schemas.microsoft.com/office/drawing/2014/main" id="{9F535D51-0680-FAA3-B88D-279142762483}"/>
                  </a:ext>
                </a:extLst>
              </p:cNvPr>
              <p:cNvPicPr/>
              <p:nvPr/>
            </p:nvPicPr>
            <p:blipFill>
              <a:blip r:embed="rId359"/>
              <a:stretch>
                <a:fillRect/>
              </a:stretch>
            </p:blipFill>
            <p:spPr>
              <a:xfrm>
                <a:off x="7530998" y="5718743"/>
                <a:ext cx="1854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57" name="Ink 256">
                <a:extLst>
                  <a:ext uri="{FF2B5EF4-FFF2-40B4-BE49-F238E27FC236}">
                    <a16:creationId xmlns:a16="http://schemas.microsoft.com/office/drawing/2014/main" id="{10B3DFD0-6C37-AAC7-FCC0-78FBD55A8C66}"/>
                  </a:ext>
                </a:extLst>
              </p14:cNvPr>
              <p14:cNvContentPartPr/>
              <p14:nvPr/>
            </p14:nvContentPartPr>
            <p14:xfrm>
              <a:off x="5717318" y="6203663"/>
              <a:ext cx="197640" cy="303120"/>
            </p14:xfrm>
          </p:contentPart>
        </mc:Choice>
        <mc:Fallback>
          <p:pic>
            <p:nvPicPr>
              <p:cNvPr id="257" name="Ink 256">
                <a:extLst>
                  <a:ext uri="{FF2B5EF4-FFF2-40B4-BE49-F238E27FC236}">
                    <a16:creationId xmlns:a16="http://schemas.microsoft.com/office/drawing/2014/main" id="{10B3DFD0-6C37-AAC7-FCC0-78FBD55A8C66}"/>
                  </a:ext>
                </a:extLst>
              </p:cNvPr>
              <p:cNvPicPr/>
              <p:nvPr/>
            </p:nvPicPr>
            <p:blipFill>
              <a:blip r:embed="rId361"/>
              <a:stretch>
                <a:fillRect/>
              </a:stretch>
            </p:blipFill>
            <p:spPr>
              <a:xfrm>
                <a:off x="5708678" y="6194663"/>
                <a:ext cx="21528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58" name="Ink 257">
                <a:extLst>
                  <a:ext uri="{FF2B5EF4-FFF2-40B4-BE49-F238E27FC236}">
                    <a16:creationId xmlns:a16="http://schemas.microsoft.com/office/drawing/2014/main" id="{A9506079-414E-112A-9339-C829C6723A28}"/>
                  </a:ext>
                </a:extLst>
              </p14:cNvPr>
              <p14:cNvContentPartPr/>
              <p14:nvPr/>
            </p14:nvContentPartPr>
            <p14:xfrm>
              <a:off x="5975438" y="6307703"/>
              <a:ext cx="93960" cy="123840"/>
            </p14:xfrm>
          </p:contentPart>
        </mc:Choice>
        <mc:Fallback>
          <p:pic>
            <p:nvPicPr>
              <p:cNvPr id="258" name="Ink 257">
                <a:extLst>
                  <a:ext uri="{FF2B5EF4-FFF2-40B4-BE49-F238E27FC236}">
                    <a16:creationId xmlns:a16="http://schemas.microsoft.com/office/drawing/2014/main" id="{A9506079-414E-112A-9339-C829C6723A28}"/>
                  </a:ext>
                </a:extLst>
              </p:cNvPr>
              <p:cNvPicPr/>
              <p:nvPr/>
            </p:nvPicPr>
            <p:blipFill>
              <a:blip r:embed="rId363"/>
              <a:stretch>
                <a:fillRect/>
              </a:stretch>
            </p:blipFill>
            <p:spPr>
              <a:xfrm>
                <a:off x="5966438" y="6298703"/>
                <a:ext cx="1116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59" name="Ink 258">
                <a:extLst>
                  <a:ext uri="{FF2B5EF4-FFF2-40B4-BE49-F238E27FC236}">
                    <a16:creationId xmlns:a16="http://schemas.microsoft.com/office/drawing/2014/main" id="{9CE1E3C9-C604-DE28-EE6A-A9AAAC4247B5}"/>
                  </a:ext>
                </a:extLst>
              </p14:cNvPr>
              <p14:cNvContentPartPr/>
              <p14:nvPr/>
            </p14:nvContentPartPr>
            <p14:xfrm>
              <a:off x="5663318" y="6202943"/>
              <a:ext cx="110520" cy="298080"/>
            </p14:xfrm>
          </p:contentPart>
        </mc:Choice>
        <mc:Fallback>
          <p:pic>
            <p:nvPicPr>
              <p:cNvPr id="259" name="Ink 258">
                <a:extLst>
                  <a:ext uri="{FF2B5EF4-FFF2-40B4-BE49-F238E27FC236}">
                    <a16:creationId xmlns:a16="http://schemas.microsoft.com/office/drawing/2014/main" id="{9CE1E3C9-C604-DE28-EE6A-A9AAAC4247B5}"/>
                  </a:ext>
                </a:extLst>
              </p:cNvPr>
              <p:cNvPicPr/>
              <p:nvPr/>
            </p:nvPicPr>
            <p:blipFill>
              <a:blip r:embed="rId365"/>
              <a:stretch>
                <a:fillRect/>
              </a:stretch>
            </p:blipFill>
            <p:spPr>
              <a:xfrm>
                <a:off x="5654678" y="6194303"/>
                <a:ext cx="12816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60" name="Ink 259">
                <a:extLst>
                  <a:ext uri="{FF2B5EF4-FFF2-40B4-BE49-F238E27FC236}">
                    <a16:creationId xmlns:a16="http://schemas.microsoft.com/office/drawing/2014/main" id="{0BEA6E01-95D4-E1EE-24AB-CB7CFF03F32A}"/>
                  </a:ext>
                </a:extLst>
              </p14:cNvPr>
              <p14:cNvContentPartPr/>
              <p14:nvPr/>
            </p14:nvContentPartPr>
            <p14:xfrm>
              <a:off x="6118718" y="6193943"/>
              <a:ext cx="182880" cy="215280"/>
            </p14:xfrm>
          </p:contentPart>
        </mc:Choice>
        <mc:Fallback>
          <p:pic>
            <p:nvPicPr>
              <p:cNvPr id="260" name="Ink 259">
                <a:extLst>
                  <a:ext uri="{FF2B5EF4-FFF2-40B4-BE49-F238E27FC236}">
                    <a16:creationId xmlns:a16="http://schemas.microsoft.com/office/drawing/2014/main" id="{0BEA6E01-95D4-E1EE-24AB-CB7CFF03F32A}"/>
                  </a:ext>
                </a:extLst>
              </p:cNvPr>
              <p:cNvPicPr/>
              <p:nvPr/>
            </p:nvPicPr>
            <p:blipFill>
              <a:blip r:embed="rId367"/>
              <a:stretch>
                <a:fillRect/>
              </a:stretch>
            </p:blipFill>
            <p:spPr>
              <a:xfrm>
                <a:off x="6109718" y="6185303"/>
                <a:ext cx="2005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62" name="Ink 261">
                <a:extLst>
                  <a:ext uri="{FF2B5EF4-FFF2-40B4-BE49-F238E27FC236}">
                    <a16:creationId xmlns:a16="http://schemas.microsoft.com/office/drawing/2014/main" id="{02FA71B4-4BDF-16A0-28E0-4A06A38F53E6}"/>
                  </a:ext>
                </a:extLst>
              </p14:cNvPr>
              <p14:cNvContentPartPr/>
              <p14:nvPr/>
            </p14:nvContentPartPr>
            <p14:xfrm>
              <a:off x="6552878" y="5454863"/>
              <a:ext cx="3449880" cy="827640"/>
            </p14:xfrm>
          </p:contentPart>
        </mc:Choice>
        <mc:Fallback>
          <p:pic>
            <p:nvPicPr>
              <p:cNvPr id="262" name="Ink 261">
                <a:extLst>
                  <a:ext uri="{FF2B5EF4-FFF2-40B4-BE49-F238E27FC236}">
                    <a16:creationId xmlns:a16="http://schemas.microsoft.com/office/drawing/2014/main" id="{02FA71B4-4BDF-16A0-28E0-4A06A38F53E6}"/>
                  </a:ext>
                </a:extLst>
              </p:cNvPr>
              <p:cNvPicPr/>
              <p:nvPr/>
            </p:nvPicPr>
            <p:blipFill>
              <a:blip r:embed="rId369"/>
              <a:stretch>
                <a:fillRect/>
              </a:stretch>
            </p:blipFill>
            <p:spPr>
              <a:xfrm>
                <a:off x="6544238" y="5445863"/>
                <a:ext cx="3467520" cy="8452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63" name="Ink 262">
                <a:extLst>
                  <a:ext uri="{FF2B5EF4-FFF2-40B4-BE49-F238E27FC236}">
                    <a16:creationId xmlns:a16="http://schemas.microsoft.com/office/drawing/2014/main" id="{F61B8804-DBA6-0B13-2217-A366D27E5436}"/>
                  </a:ext>
                </a:extLst>
              </p14:cNvPr>
              <p14:cNvContentPartPr/>
              <p14:nvPr/>
            </p14:nvContentPartPr>
            <p14:xfrm>
              <a:off x="6481958" y="6183863"/>
              <a:ext cx="140040" cy="150480"/>
            </p14:xfrm>
          </p:contentPart>
        </mc:Choice>
        <mc:Fallback>
          <p:pic>
            <p:nvPicPr>
              <p:cNvPr id="263" name="Ink 262">
                <a:extLst>
                  <a:ext uri="{FF2B5EF4-FFF2-40B4-BE49-F238E27FC236}">
                    <a16:creationId xmlns:a16="http://schemas.microsoft.com/office/drawing/2014/main" id="{F61B8804-DBA6-0B13-2217-A366D27E5436}"/>
                  </a:ext>
                </a:extLst>
              </p:cNvPr>
              <p:cNvPicPr/>
              <p:nvPr/>
            </p:nvPicPr>
            <p:blipFill>
              <a:blip r:embed="rId371"/>
              <a:stretch>
                <a:fillRect/>
              </a:stretch>
            </p:blipFill>
            <p:spPr>
              <a:xfrm>
                <a:off x="6472958" y="6174863"/>
                <a:ext cx="157680" cy="168120"/>
              </a:xfrm>
              <a:prstGeom prst="rect">
                <a:avLst/>
              </a:prstGeom>
            </p:spPr>
          </p:pic>
        </mc:Fallback>
      </mc:AlternateContent>
      <p:grpSp>
        <p:nvGrpSpPr>
          <p:cNvPr id="271" name="Group 270">
            <a:extLst>
              <a:ext uri="{FF2B5EF4-FFF2-40B4-BE49-F238E27FC236}">
                <a16:creationId xmlns:a16="http://schemas.microsoft.com/office/drawing/2014/main" id="{0CDBFD16-6B6C-447C-2360-B050F93F2619}"/>
              </a:ext>
            </a:extLst>
          </p:cNvPr>
          <p:cNvGrpSpPr/>
          <p:nvPr/>
        </p:nvGrpSpPr>
        <p:grpSpPr>
          <a:xfrm>
            <a:off x="7892798" y="5146343"/>
            <a:ext cx="2655720" cy="1410120"/>
            <a:chOff x="7892798" y="5146343"/>
            <a:chExt cx="2655720" cy="1410120"/>
          </a:xfrm>
        </p:grpSpPr>
        <mc:AlternateContent xmlns:mc="http://schemas.openxmlformats.org/markup-compatibility/2006">
          <mc:Choice xmlns:p14="http://schemas.microsoft.com/office/powerpoint/2010/main" Requires="p14">
            <p:contentPart p14:bwMode="auto" r:id="rId372">
              <p14:nvContentPartPr>
                <p14:cNvPr id="228" name="Ink 227">
                  <a:extLst>
                    <a:ext uri="{FF2B5EF4-FFF2-40B4-BE49-F238E27FC236}">
                      <a16:creationId xmlns:a16="http://schemas.microsoft.com/office/drawing/2014/main" id="{C18BD07A-1B3F-9AC7-5E71-7CBE3C445043}"/>
                    </a:ext>
                  </a:extLst>
                </p14:cNvPr>
                <p14:cNvContentPartPr/>
                <p14:nvPr/>
              </p14:nvContentPartPr>
              <p14:xfrm>
                <a:off x="7892798" y="5602463"/>
                <a:ext cx="92520" cy="267480"/>
              </p14:xfrm>
            </p:contentPart>
          </mc:Choice>
          <mc:Fallback>
            <p:pic>
              <p:nvPicPr>
                <p:cNvPr id="228" name="Ink 227">
                  <a:extLst>
                    <a:ext uri="{FF2B5EF4-FFF2-40B4-BE49-F238E27FC236}">
                      <a16:creationId xmlns:a16="http://schemas.microsoft.com/office/drawing/2014/main" id="{C18BD07A-1B3F-9AC7-5E71-7CBE3C445043}"/>
                    </a:ext>
                  </a:extLst>
                </p:cNvPr>
                <p:cNvPicPr/>
                <p:nvPr/>
              </p:nvPicPr>
              <p:blipFill>
                <a:blip r:embed="rId373"/>
                <a:stretch>
                  <a:fillRect/>
                </a:stretch>
              </p:blipFill>
              <p:spPr>
                <a:xfrm>
                  <a:off x="7884158" y="5593823"/>
                  <a:ext cx="11016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9" name="Ink 228">
                  <a:extLst>
                    <a:ext uri="{FF2B5EF4-FFF2-40B4-BE49-F238E27FC236}">
                      <a16:creationId xmlns:a16="http://schemas.microsoft.com/office/drawing/2014/main" id="{4554364B-AB58-DDF2-E45E-215CC8BE3302}"/>
                    </a:ext>
                  </a:extLst>
                </p14:cNvPr>
                <p14:cNvContentPartPr/>
                <p14:nvPr/>
              </p14:nvContentPartPr>
              <p14:xfrm>
                <a:off x="7955798" y="5924663"/>
                <a:ext cx="29880" cy="12240"/>
              </p14:xfrm>
            </p:contentPart>
          </mc:Choice>
          <mc:Fallback>
            <p:pic>
              <p:nvPicPr>
                <p:cNvPr id="229" name="Ink 228">
                  <a:extLst>
                    <a:ext uri="{FF2B5EF4-FFF2-40B4-BE49-F238E27FC236}">
                      <a16:creationId xmlns:a16="http://schemas.microsoft.com/office/drawing/2014/main" id="{4554364B-AB58-DDF2-E45E-215CC8BE3302}"/>
                    </a:ext>
                  </a:extLst>
                </p:cNvPr>
                <p:cNvPicPr/>
                <p:nvPr/>
              </p:nvPicPr>
              <p:blipFill>
                <a:blip r:embed="rId375"/>
                <a:stretch>
                  <a:fillRect/>
                </a:stretch>
              </p:blipFill>
              <p:spPr>
                <a:xfrm>
                  <a:off x="7947158" y="5915663"/>
                  <a:ext cx="475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0" name="Ink 229">
                  <a:extLst>
                    <a:ext uri="{FF2B5EF4-FFF2-40B4-BE49-F238E27FC236}">
                      <a16:creationId xmlns:a16="http://schemas.microsoft.com/office/drawing/2014/main" id="{12632ECE-229E-42C6-94BA-5F2CD30E769E}"/>
                    </a:ext>
                  </a:extLst>
                </p14:cNvPr>
                <p14:cNvContentPartPr/>
                <p14:nvPr/>
              </p14:nvContentPartPr>
              <p14:xfrm>
                <a:off x="8110598" y="5556023"/>
                <a:ext cx="105840" cy="256320"/>
              </p14:xfrm>
            </p:contentPart>
          </mc:Choice>
          <mc:Fallback>
            <p:pic>
              <p:nvPicPr>
                <p:cNvPr id="230" name="Ink 229">
                  <a:extLst>
                    <a:ext uri="{FF2B5EF4-FFF2-40B4-BE49-F238E27FC236}">
                      <a16:creationId xmlns:a16="http://schemas.microsoft.com/office/drawing/2014/main" id="{12632ECE-229E-42C6-94BA-5F2CD30E769E}"/>
                    </a:ext>
                  </a:extLst>
                </p:cNvPr>
                <p:cNvPicPr/>
                <p:nvPr/>
              </p:nvPicPr>
              <p:blipFill>
                <a:blip r:embed="rId377"/>
                <a:stretch>
                  <a:fillRect/>
                </a:stretch>
              </p:blipFill>
              <p:spPr>
                <a:xfrm>
                  <a:off x="8101958" y="5547383"/>
                  <a:ext cx="1234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1" name="Ink 230">
                  <a:extLst>
                    <a:ext uri="{FF2B5EF4-FFF2-40B4-BE49-F238E27FC236}">
                      <a16:creationId xmlns:a16="http://schemas.microsoft.com/office/drawing/2014/main" id="{4BDECB75-5EFB-7D6C-F0F2-D5B60DEB3238}"/>
                    </a:ext>
                  </a:extLst>
                </p14:cNvPr>
                <p14:cNvContentPartPr/>
                <p14:nvPr/>
              </p14:nvContentPartPr>
              <p14:xfrm>
                <a:off x="8183318" y="5886863"/>
                <a:ext cx="27720" cy="21240"/>
              </p14:xfrm>
            </p:contentPart>
          </mc:Choice>
          <mc:Fallback>
            <p:pic>
              <p:nvPicPr>
                <p:cNvPr id="231" name="Ink 230">
                  <a:extLst>
                    <a:ext uri="{FF2B5EF4-FFF2-40B4-BE49-F238E27FC236}">
                      <a16:creationId xmlns:a16="http://schemas.microsoft.com/office/drawing/2014/main" id="{4BDECB75-5EFB-7D6C-F0F2-D5B60DEB3238}"/>
                    </a:ext>
                  </a:extLst>
                </p:cNvPr>
                <p:cNvPicPr/>
                <p:nvPr/>
              </p:nvPicPr>
              <p:blipFill>
                <a:blip r:embed="rId379"/>
                <a:stretch>
                  <a:fillRect/>
                </a:stretch>
              </p:blipFill>
              <p:spPr>
                <a:xfrm>
                  <a:off x="8174678" y="5878223"/>
                  <a:ext cx="4536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65" name="Ink 264">
                  <a:extLst>
                    <a:ext uri="{FF2B5EF4-FFF2-40B4-BE49-F238E27FC236}">
                      <a16:creationId xmlns:a16="http://schemas.microsoft.com/office/drawing/2014/main" id="{DE47EF81-9ED4-0170-44E0-0D0C281EDB97}"/>
                    </a:ext>
                  </a:extLst>
                </p14:cNvPr>
                <p14:cNvContentPartPr/>
                <p14:nvPr/>
              </p14:nvContentPartPr>
              <p14:xfrm>
                <a:off x="8291678" y="6283223"/>
                <a:ext cx="192600" cy="150120"/>
              </p14:xfrm>
            </p:contentPart>
          </mc:Choice>
          <mc:Fallback>
            <p:pic>
              <p:nvPicPr>
                <p:cNvPr id="265" name="Ink 264">
                  <a:extLst>
                    <a:ext uri="{FF2B5EF4-FFF2-40B4-BE49-F238E27FC236}">
                      <a16:creationId xmlns:a16="http://schemas.microsoft.com/office/drawing/2014/main" id="{DE47EF81-9ED4-0170-44E0-0D0C281EDB97}"/>
                    </a:ext>
                  </a:extLst>
                </p:cNvPr>
                <p:cNvPicPr/>
                <p:nvPr/>
              </p:nvPicPr>
              <p:blipFill>
                <a:blip r:embed="rId381"/>
                <a:stretch>
                  <a:fillRect/>
                </a:stretch>
              </p:blipFill>
              <p:spPr>
                <a:xfrm>
                  <a:off x="8283038" y="6274583"/>
                  <a:ext cx="2102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66" name="Ink 265">
                  <a:extLst>
                    <a:ext uri="{FF2B5EF4-FFF2-40B4-BE49-F238E27FC236}">
                      <a16:creationId xmlns:a16="http://schemas.microsoft.com/office/drawing/2014/main" id="{F2BE2ABF-2D3E-6558-00C2-A9C1C7369FCD}"/>
                    </a:ext>
                  </a:extLst>
                </p14:cNvPr>
                <p14:cNvContentPartPr/>
                <p14:nvPr/>
              </p14:nvContentPartPr>
              <p14:xfrm>
                <a:off x="8498678" y="6281063"/>
                <a:ext cx="77400" cy="151200"/>
              </p14:xfrm>
            </p:contentPart>
          </mc:Choice>
          <mc:Fallback>
            <p:pic>
              <p:nvPicPr>
                <p:cNvPr id="266" name="Ink 265">
                  <a:extLst>
                    <a:ext uri="{FF2B5EF4-FFF2-40B4-BE49-F238E27FC236}">
                      <a16:creationId xmlns:a16="http://schemas.microsoft.com/office/drawing/2014/main" id="{F2BE2ABF-2D3E-6558-00C2-A9C1C7369FCD}"/>
                    </a:ext>
                  </a:extLst>
                </p:cNvPr>
                <p:cNvPicPr/>
                <p:nvPr/>
              </p:nvPicPr>
              <p:blipFill>
                <a:blip r:embed="rId383"/>
                <a:stretch>
                  <a:fillRect/>
                </a:stretch>
              </p:blipFill>
              <p:spPr>
                <a:xfrm>
                  <a:off x="8490038" y="6272063"/>
                  <a:ext cx="950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67" name="Ink 266">
                  <a:extLst>
                    <a:ext uri="{FF2B5EF4-FFF2-40B4-BE49-F238E27FC236}">
                      <a16:creationId xmlns:a16="http://schemas.microsoft.com/office/drawing/2014/main" id="{9ABE10A9-84AB-407D-6AE2-EDF466FE7586}"/>
                    </a:ext>
                  </a:extLst>
                </p14:cNvPr>
                <p14:cNvContentPartPr/>
                <p14:nvPr/>
              </p14:nvContentPartPr>
              <p14:xfrm>
                <a:off x="8568158" y="6322463"/>
                <a:ext cx="110160" cy="131400"/>
              </p14:xfrm>
            </p:contentPart>
          </mc:Choice>
          <mc:Fallback>
            <p:pic>
              <p:nvPicPr>
                <p:cNvPr id="267" name="Ink 266">
                  <a:extLst>
                    <a:ext uri="{FF2B5EF4-FFF2-40B4-BE49-F238E27FC236}">
                      <a16:creationId xmlns:a16="http://schemas.microsoft.com/office/drawing/2014/main" id="{9ABE10A9-84AB-407D-6AE2-EDF466FE7586}"/>
                    </a:ext>
                  </a:extLst>
                </p:cNvPr>
                <p:cNvPicPr/>
                <p:nvPr/>
              </p:nvPicPr>
              <p:blipFill>
                <a:blip r:embed="rId385"/>
                <a:stretch>
                  <a:fillRect/>
                </a:stretch>
              </p:blipFill>
              <p:spPr>
                <a:xfrm>
                  <a:off x="8559518" y="6313463"/>
                  <a:ext cx="1278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68" name="Ink 267">
                  <a:extLst>
                    <a:ext uri="{FF2B5EF4-FFF2-40B4-BE49-F238E27FC236}">
                      <a16:creationId xmlns:a16="http://schemas.microsoft.com/office/drawing/2014/main" id="{A12E888A-3E60-D13A-C3F9-6986804B26B9}"/>
                    </a:ext>
                  </a:extLst>
                </p14:cNvPr>
                <p14:cNvContentPartPr/>
                <p14:nvPr/>
              </p14:nvContentPartPr>
              <p14:xfrm>
                <a:off x="8152718" y="6130943"/>
                <a:ext cx="683280" cy="425520"/>
              </p14:xfrm>
            </p:contentPart>
          </mc:Choice>
          <mc:Fallback>
            <p:pic>
              <p:nvPicPr>
                <p:cNvPr id="268" name="Ink 267">
                  <a:extLst>
                    <a:ext uri="{FF2B5EF4-FFF2-40B4-BE49-F238E27FC236}">
                      <a16:creationId xmlns:a16="http://schemas.microsoft.com/office/drawing/2014/main" id="{A12E888A-3E60-D13A-C3F9-6986804B26B9}"/>
                    </a:ext>
                  </a:extLst>
                </p:cNvPr>
                <p:cNvPicPr/>
                <p:nvPr/>
              </p:nvPicPr>
              <p:blipFill>
                <a:blip r:embed="rId387"/>
                <a:stretch>
                  <a:fillRect/>
                </a:stretch>
              </p:blipFill>
              <p:spPr>
                <a:xfrm>
                  <a:off x="8144078" y="6121943"/>
                  <a:ext cx="70092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69" name="Ink 268">
                  <a:extLst>
                    <a:ext uri="{FF2B5EF4-FFF2-40B4-BE49-F238E27FC236}">
                      <a16:creationId xmlns:a16="http://schemas.microsoft.com/office/drawing/2014/main" id="{67C5E53B-0FC4-B12D-4C90-957732A71386}"/>
                    </a:ext>
                  </a:extLst>
                </p14:cNvPr>
                <p14:cNvContentPartPr/>
                <p14:nvPr/>
              </p14:nvContentPartPr>
              <p14:xfrm>
                <a:off x="8818358" y="5203943"/>
                <a:ext cx="1730160" cy="1171440"/>
              </p14:xfrm>
            </p:contentPart>
          </mc:Choice>
          <mc:Fallback>
            <p:pic>
              <p:nvPicPr>
                <p:cNvPr id="269" name="Ink 268">
                  <a:extLst>
                    <a:ext uri="{FF2B5EF4-FFF2-40B4-BE49-F238E27FC236}">
                      <a16:creationId xmlns:a16="http://schemas.microsoft.com/office/drawing/2014/main" id="{67C5E53B-0FC4-B12D-4C90-957732A71386}"/>
                    </a:ext>
                  </a:extLst>
                </p:cNvPr>
                <p:cNvPicPr/>
                <p:nvPr/>
              </p:nvPicPr>
              <p:blipFill>
                <a:blip r:embed="rId389"/>
                <a:stretch>
                  <a:fillRect/>
                </a:stretch>
              </p:blipFill>
              <p:spPr>
                <a:xfrm>
                  <a:off x="8809358" y="5194943"/>
                  <a:ext cx="1747800" cy="11890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70" name="Ink 269">
                  <a:extLst>
                    <a:ext uri="{FF2B5EF4-FFF2-40B4-BE49-F238E27FC236}">
                      <a16:creationId xmlns:a16="http://schemas.microsoft.com/office/drawing/2014/main" id="{2C7AC52F-376E-03B7-280D-EA5DFA2623C9}"/>
                    </a:ext>
                  </a:extLst>
                </p14:cNvPr>
                <p14:cNvContentPartPr/>
                <p14:nvPr/>
              </p14:nvContentPartPr>
              <p14:xfrm>
                <a:off x="10143158" y="5146343"/>
                <a:ext cx="197640" cy="202320"/>
              </p14:xfrm>
            </p:contentPart>
          </mc:Choice>
          <mc:Fallback>
            <p:pic>
              <p:nvPicPr>
                <p:cNvPr id="270" name="Ink 269">
                  <a:extLst>
                    <a:ext uri="{FF2B5EF4-FFF2-40B4-BE49-F238E27FC236}">
                      <a16:creationId xmlns:a16="http://schemas.microsoft.com/office/drawing/2014/main" id="{2C7AC52F-376E-03B7-280D-EA5DFA2623C9}"/>
                    </a:ext>
                  </a:extLst>
                </p:cNvPr>
                <p:cNvPicPr/>
                <p:nvPr/>
              </p:nvPicPr>
              <p:blipFill>
                <a:blip r:embed="rId391"/>
                <a:stretch>
                  <a:fillRect/>
                </a:stretch>
              </p:blipFill>
              <p:spPr>
                <a:xfrm>
                  <a:off x="10134158" y="5137703"/>
                  <a:ext cx="215280" cy="219960"/>
                </a:xfrm>
                <a:prstGeom prst="rect">
                  <a:avLst/>
                </a:prstGeom>
              </p:spPr>
            </p:pic>
          </mc:Fallback>
        </mc:AlternateContent>
      </p:grpSp>
      <p:grpSp>
        <p:nvGrpSpPr>
          <p:cNvPr id="280" name="Group 279">
            <a:extLst>
              <a:ext uri="{FF2B5EF4-FFF2-40B4-BE49-F238E27FC236}">
                <a16:creationId xmlns:a16="http://schemas.microsoft.com/office/drawing/2014/main" id="{B1F459D4-7CAA-81C5-CDE4-FF356BD47A3C}"/>
              </a:ext>
            </a:extLst>
          </p:cNvPr>
          <p:cNvGrpSpPr/>
          <p:nvPr/>
        </p:nvGrpSpPr>
        <p:grpSpPr>
          <a:xfrm>
            <a:off x="93038" y="1810583"/>
            <a:ext cx="6958080" cy="2604600"/>
            <a:chOff x="93038" y="1810583"/>
            <a:chExt cx="6958080" cy="2604600"/>
          </a:xfrm>
        </p:grpSpPr>
        <mc:AlternateContent xmlns:mc="http://schemas.openxmlformats.org/markup-compatibility/2006">
          <mc:Choice xmlns:p14="http://schemas.microsoft.com/office/powerpoint/2010/main" Requires="p14">
            <p:contentPart p14:bwMode="auto" r:id="rId392">
              <p14:nvContentPartPr>
                <p14:cNvPr id="175" name="Ink 174">
                  <a:extLst>
                    <a:ext uri="{FF2B5EF4-FFF2-40B4-BE49-F238E27FC236}">
                      <a16:creationId xmlns:a16="http://schemas.microsoft.com/office/drawing/2014/main" id="{490195AB-DEC6-70FA-02BD-CA1AF2FB62F8}"/>
                    </a:ext>
                  </a:extLst>
                </p14:cNvPr>
                <p14:cNvContentPartPr/>
                <p14:nvPr/>
              </p14:nvContentPartPr>
              <p14:xfrm>
                <a:off x="1016798" y="2883383"/>
                <a:ext cx="3960" cy="3960"/>
              </p14:xfrm>
            </p:contentPart>
          </mc:Choice>
          <mc:Fallback>
            <p:pic>
              <p:nvPicPr>
                <p:cNvPr id="175" name="Ink 174">
                  <a:extLst>
                    <a:ext uri="{FF2B5EF4-FFF2-40B4-BE49-F238E27FC236}">
                      <a16:creationId xmlns:a16="http://schemas.microsoft.com/office/drawing/2014/main" id="{490195AB-DEC6-70FA-02BD-CA1AF2FB62F8}"/>
                    </a:ext>
                  </a:extLst>
                </p:cNvPr>
                <p:cNvPicPr/>
                <p:nvPr/>
              </p:nvPicPr>
              <p:blipFill>
                <a:blip r:embed="rId393"/>
                <a:stretch>
                  <a:fillRect/>
                </a:stretch>
              </p:blipFill>
              <p:spPr>
                <a:xfrm>
                  <a:off x="1008158" y="2874743"/>
                  <a:ext cx="216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176" name="Ink 175">
                  <a:extLst>
                    <a:ext uri="{FF2B5EF4-FFF2-40B4-BE49-F238E27FC236}">
                      <a16:creationId xmlns:a16="http://schemas.microsoft.com/office/drawing/2014/main" id="{7D7FBF00-4D9F-0943-8D41-CF6A1F08E907}"/>
                    </a:ext>
                  </a:extLst>
                </p14:cNvPr>
                <p14:cNvContentPartPr/>
                <p14:nvPr/>
              </p14:nvContentPartPr>
              <p14:xfrm>
                <a:off x="321638" y="2636783"/>
                <a:ext cx="1091160" cy="965520"/>
              </p14:xfrm>
            </p:contentPart>
          </mc:Choice>
          <mc:Fallback>
            <p:pic>
              <p:nvPicPr>
                <p:cNvPr id="176" name="Ink 175">
                  <a:extLst>
                    <a:ext uri="{FF2B5EF4-FFF2-40B4-BE49-F238E27FC236}">
                      <a16:creationId xmlns:a16="http://schemas.microsoft.com/office/drawing/2014/main" id="{7D7FBF00-4D9F-0943-8D41-CF6A1F08E907}"/>
                    </a:ext>
                  </a:extLst>
                </p:cNvPr>
                <p:cNvPicPr/>
                <p:nvPr/>
              </p:nvPicPr>
              <p:blipFill>
                <a:blip r:embed="rId395"/>
                <a:stretch>
                  <a:fillRect/>
                </a:stretch>
              </p:blipFill>
              <p:spPr>
                <a:xfrm>
                  <a:off x="312998" y="2627783"/>
                  <a:ext cx="1108800" cy="9831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177" name="Ink 176">
                  <a:extLst>
                    <a:ext uri="{FF2B5EF4-FFF2-40B4-BE49-F238E27FC236}">
                      <a16:creationId xmlns:a16="http://schemas.microsoft.com/office/drawing/2014/main" id="{5349668B-152A-5BDB-A41C-329968CA7CFD}"/>
                    </a:ext>
                  </a:extLst>
                </p14:cNvPr>
                <p14:cNvContentPartPr/>
                <p14:nvPr/>
              </p14:nvContentPartPr>
              <p14:xfrm>
                <a:off x="357638" y="2491703"/>
                <a:ext cx="1457640" cy="1040040"/>
              </p14:xfrm>
            </p:contentPart>
          </mc:Choice>
          <mc:Fallback>
            <p:pic>
              <p:nvPicPr>
                <p:cNvPr id="177" name="Ink 176">
                  <a:extLst>
                    <a:ext uri="{FF2B5EF4-FFF2-40B4-BE49-F238E27FC236}">
                      <a16:creationId xmlns:a16="http://schemas.microsoft.com/office/drawing/2014/main" id="{5349668B-152A-5BDB-A41C-329968CA7CFD}"/>
                    </a:ext>
                  </a:extLst>
                </p:cNvPr>
                <p:cNvPicPr/>
                <p:nvPr/>
              </p:nvPicPr>
              <p:blipFill>
                <a:blip r:embed="rId397"/>
                <a:stretch>
                  <a:fillRect/>
                </a:stretch>
              </p:blipFill>
              <p:spPr>
                <a:xfrm>
                  <a:off x="348638" y="2483063"/>
                  <a:ext cx="1475280" cy="10576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178" name="Ink 177">
                  <a:extLst>
                    <a:ext uri="{FF2B5EF4-FFF2-40B4-BE49-F238E27FC236}">
                      <a16:creationId xmlns:a16="http://schemas.microsoft.com/office/drawing/2014/main" id="{230D4365-53CB-A249-C2E0-40E3D33C92F5}"/>
                    </a:ext>
                  </a:extLst>
                </p14:cNvPr>
                <p14:cNvContentPartPr/>
                <p14:nvPr/>
              </p14:nvContentPartPr>
              <p14:xfrm>
                <a:off x="562478" y="2933423"/>
                <a:ext cx="254880" cy="300240"/>
              </p14:xfrm>
            </p:contentPart>
          </mc:Choice>
          <mc:Fallback>
            <p:pic>
              <p:nvPicPr>
                <p:cNvPr id="178" name="Ink 177">
                  <a:extLst>
                    <a:ext uri="{FF2B5EF4-FFF2-40B4-BE49-F238E27FC236}">
                      <a16:creationId xmlns:a16="http://schemas.microsoft.com/office/drawing/2014/main" id="{230D4365-53CB-A249-C2E0-40E3D33C92F5}"/>
                    </a:ext>
                  </a:extLst>
                </p:cNvPr>
                <p:cNvPicPr/>
                <p:nvPr/>
              </p:nvPicPr>
              <p:blipFill>
                <a:blip r:embed="rId399"/>
                <a:stretch>
                  <a:fillRect/>
                </a:stretch>
              </p:blipFill>
              <p:spPr>
                <a:xfrm>
                  <a:off x="553838" y="2924783"/>
                  <a:ext cx="27252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179" name="Ink 178">
                  <a:extLst>
                    <a:ext uri="{FF2B5EF4-FFF2-40B4-BE49-F238E27FC236}">
                      <a16:creationId xmlns:a16="http://schemas.microsoft.com/office/drawing/2014/main" id="{93FA6390-4317-E96A-A510-1FDFFC012246}"/>
                    </a:ext>
                  </a:extLst>
                </p14:cNvPr>
                <p14:cNvContentPartPr/>
                <p14:nvPr/>
              </p14:nvContentPartPr>
              <p14:xfrm>
                <a:off x="842198" y="2897063"/>
                <a:ext cx="190440" cy="40320"/>
              </p14:xfrm>
            </p:contentPart>
          </mc:Choice>
          <mc:Fallback>
            <p:pic>
              <p:nvPicPr>
                <p:cNvPr id="179" name="Ink 178">
                  <a:extLst>
                    <a:ext uri="{FF2B5EF4-FFF2-40B4-BE49-F238E27FC236}">
                      <a16:creationId xmlns:a16="http://schemas.microsoft.com/office/drawing/2014/main" id="{93FA6390-4317-E96A-A510-1FDFFC012246}"/>
                    </a:ext>
                  </a:extLst>
                </p:cNvPr>
                <p:cNvPicPr/>
                <p:nvPr/>
              </p:nvPicPr>
              <p:blipFill>
                <a:blip r:embed="rId401"/>
                <a:stretch>
                  <a:fillRect/>
                </a:stretch>
              </p:blipFill>
              <p:spPr>
                <a:xfrm>
                  <a:off x="833558" y="2888063"/>
                  <a:ext cx="2080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180" name="Ink 179">
                  <a:extLst>
                    <a:ext uri="{FF2B5EF4-FFF2-40B4-BE49-F238E27FC236}">
                      <a16:creationId xmlns:a16="http://schemas.microsoft.com/office/drawing/2014/main" id="{6A9CFB13-59B6-F807-9E79-25961ED82883}"/>
                    </a:ext>
                  </a:extLst>
                </p14:cNvPr>
                <p14:cNvContentPartPr/>
                <p14:nvPr/>
              </p14:nvContentPartPr>
              <p14:xfrm>
                <a:off x="933278" y="2924423"/>
                <a:ext cx="38160" cy="321480"/>
              </p14:xfrm>
            </p:contentPart>
          </mc:Choice>
          <mc:Fallback>
            <p:pic>
              <p:nvPicPr>
                <p:cNvPr id="180" name="Ink 179">
                  <a:extLst>
                    <a:ext uri="{FF2B5EF4-FFF2-40B4-BE49-F238E27FC236}">
                      <a16:creationId xmlns:a16="http://schemas.microsoft.com/office/drawing/2014/main" id="{6A9CFB13-59B6-F807-9E79-25961ED82883}"/>
                    </a:ext>
                  </a:extLst>
                </p:cNvPr>
                <p:cNvPicPr/>
                <p:nvPr/>
              </p:nvPicPr>
              <p:blipFill>
                <a:blip r:embed="rId403"/>
                <a:stretch>
                  <a:fillRect/>
                </a:stretch>
              </p:blipFill>
              <p:spPr>
                <a:xfrm>
                  <a:off x="924278" y="2915783"/>
                  <a:ext cx="5580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181" name="Ink 180">
                  <a:extLst>
                    <a:ext uri="{FF2B5EF4-FFF2-40B4-BE49-F238E27FC236}">
                      <a16:creationId xmlns:a16="http://schemas.microsoft.com/office/drawing/2014/main" id="{F2513078-E42C-40FC-0F76-1BAE1F22B5A2}"/>
                    </a:ext>
                  </a:extLst>
                </p14:cNvPr>
                <p14:cNvContentPartPr/>
                <p14:nvPr/>
              </p14:nvContentPartPr>
              <p14:xfrm>
                <a:off x="1145678" y="2982743"/>
                <a:ext cx="4320" cy="110160"/>
              </p14:xfrm>
            </p:contentPart>
          </mc:Choice>
          <mc:Fallback>
            <p:pic>
              <p:nvPicPr>
                <p:cNvPr id="181" name="Ink 180">
                  <a:extLst>
                    <a:ext uri="{FF2B5EF4-FFF2-40B4-BE49-F238E27FC236}">
                      <a16:creationId xmlns:a16="http://schemas.microsoft.com/office/drawing/2014/main" id="{F2513078-E42C-40FC-0F76-1BAE1F22B5A2}"/>
                    </a:ext>
                  </a:extLst>
                </p:cNvPr>
                <p:cNvPicPr/>
                <p:nvPr/>
              </p:nvPicPr>
              <p:blipFill>
                <a:blip r:embed="rId405"/>
                <a:stretch>
                  <a:fillRect/>
                </a:stretch>
              </p:blipFill>
              <p:spPr>
                <a:xfrm>
                  <a:off x="1137038" y="2974103"/>
                  <a:ext cx="219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182" name="Ink 181">
                  <a:extLst>
                    <a:ext uri="{FF2B5EF4-FFF2-40B4-BE49-F238E27FC236}">
                      <a16:creationId xmlns:a16="http://schemas.microsoft.com/office/drawing/2014/main" id="{8E5EC247-1A78-17F6-FB1F-727A2C0C7085}"/>
                    </a:ext>
                  </a:extLst>
                </p14:cNvPr>
                <p14:cNvContentPartPr/>
                <p14:nvPr/>
              </p14:nvContentPartPr>
              <p14:xfrm>
                <a:off x="1094558" y="2837303"/>
                <a:ext cx="227160" cy="368640"/>
              </p14:xfrm>
            </p:contentPart>
          </mc:Choice>
          <mc:Fallback>
            <p:pic>
              <p:nvPicPr>
                <p:cNvPr id="182" name="Ink 181">
                  <a:extLst>
                    <a:ext uri="{FF2B5EF4-FFF2-40B4-BE49-F238E27FC236}">
                      <a16:creationId xmlns:a16="http://schemas.microsoft.com/office/drawing/2014/main" id="{8E5EC247-1A78-17F6-FB1F-727A2C0C7085}"/>
                    </a:ext>
                  </a:extLst>
                </p:cNvPr>
                <p:cNvPicPr/>
                <p:nvPr/>
              </p:nvPicPr>
              <p:blipFill>
                <a:blip r:embed="rId407"/>
                <a:stretch>
                  <a:fillRect/>
                </a:stretch>
              </p:blipFill>
              <p:spPr>
                <a:xfrm>
                  <a:off x="1085558" y="2828663"/>
                  <a:ext cx="24480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193" name="Ink 192">
                  <a:extLst>
                    <a:ext uri="{FF2B5EF4-FFF2-40B4-BE49-F238E27FC236}">
                      <a16:creationId xmlns:a16="http://schemas.microsoft.com/office/drawing/2014/main" id="{089DD702-34E5-0CC1-5987-0A398B09A1FC}"/>
                    </a:ext>
                  </a:extLst>
                </p14:cNvPr>
                <p14:cNvContentPartPr/>
                <p14:nvPr/>
              </p14:nvContentPartPr>
              <p14:xfrm>
                <a:off x="508478" y="3557303"/>
                <a:ext cx="130320" cy="219960"/>
              </p14:xfrm>
            </p:contentPart>
          </mc:Choice>
          <mc:Fallback>
            <p:pic>
              <p:nvPicPr>
                <p:cNvPr id="193" name="Ink 192">
                  <a:extLst>
                    <a:ext uri="{FF2B5EF4-FFF2-40B4-BE49-F238E27FC236}">
                      <a16:creationId xmlns:a16="http://schemas.microsoft.com/office/drawing/2014/main" id="{089DD702-34E5-0CC1-5987-0A398B09A1FC}"/>
                    </a:ext>
                  </a:extLst>
                </p:cNvPr>
                <p:cNvPicPr/>
                <p:nvPr/>
              </p:nvPicPr>
              <p:blipFill>
                <a:blip r:embed="rId409"/>
                <a:stretch>
                  <a:fillRect/>
                </a:stretch>
              </p:blipFill>
              <p:spPr>
                <a:xfrm>
                  <a:off x="499478" y="3548663"/>
                  <a:ext cx="1479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194" name="Ink 193">
                  <a:extLst>
                    <a:ext uri="{FF2B5EF4-FFF2-40B4-BE49-F238E27FC236}">
                      <a16:creationId xmlns:a16="http://schemas.microsoft.com/office/drawing/2014/main" id="{B1BF7C5B-51CC-5EAC-47AF-B5EE346F2A1C}"/>
                    </a:ext>
                  </a:extLst>
                </p14:cNvPr>
                <p14:cNvContentPartPr/>
                <p14:nvPr/>
              </p14:nvContentPartPr>
              <p14:xfrm>
                <a:off x="644918" y="3563423"/>
                <a:ext cx="100440" cy="225360"/>
              </p14:xfrm>
            </p:contentPart>
          </mc:Choice>
          <mc:Fallback>
            <p:pic>
              <p:nvPicPr>
                <p:cNvPr id="194" name="Ink 193">
                  <a:extLst>
                    <a:ext uri="{FF2B5EF4-FFF2-40B4-BE49-F238E27FC236}">
                      <a16:creationId xmlns:a16="http://schemas.microsoft.com/office/drawing/2014/main" id="{B1BF7C5B-51CC-5EAC-47AF-B5EE346F2A1C}"/>
                    </a:ext>
                  </a:extLst>
                </p:cNvPr>
                <p:cNvPicPr/>
                <p:nvPr/>
              </p:nvPicPr>
              <p:blipFill>
                <a:blip r:embed="rId411"/>
                <a:stretch>
                  <a:fillRect/>
                </a:stretch>
              </p:blipFill>
              <p:spPr>
                <a:xfrm>
                  <a:off x="635918" y="3554423"/>
                  <a:ext cx="1180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197" name="Ink 196">
                  <a:extLst>
                    <a:ext uri="{FF2B5EF4-FFF2-40B4-BE49-F238E27FC236}">
                      <a16:creationId xmlns:a16="http://schemas.microsoft.com/office/drawing/2014/main" id="{83908C45-F2B8-B884-A650-F4FC6AC3EC4D}"/>
                    </a:ext>
                  </a:extLst>
                </p14:cNvPr>
                <p14:cNvContentPartPr/>
                <p14:nvPr/>
              </p14:nvContentPartPr>
              <p14:xfrm>
                <a:off x="1402718" y="3532103"/>
                <a:ext cx="477360" cy="528480"/>
              </p14:xfrm>
            </p:contentPart>
          </mc:Choice>
          <mc:Fallback>
            <p:pic>
              <p:nvPicPr>
                <p:cNvPr id="197" name="Ink 196">
                  <a:extLst>
                    <a:ext uri="{FF2B5EF4-FFF2-40B4-BE49-F238E27FC236}">
                      <a16:creationId xmlns:a16="http://schemas.microsoft.com/office/drawing/2014/main" id="{83908C45-F2B8-B884-A650-F4FC6AC3EC4D}"/>
                    </a:ext>
                  </a:extLst>
                </p:cNvPr>
                <p:cNvPicPr/>
                <p:nvPr/>
              </p:nvPicPr>
              <p:blipFill>
                <a:blip r:embed="rId413"/>
                <a:stretch>
                  <a:fillRect/>
                </a:stretch>
              </p:blipFill>
              <p:spPr>
                <a:xfrm>
                  <a:off x="1393718" y="3523463"/>
                  <a:ext cx="49500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198" name="Ink 197">
                  <a:extLst>
                    <a:ext uri="{FF2B5EF4-FFF2-40B4-BE49-F238E27FC236}">
                      <a16:creationId xmlns:a16="http://schemas.microsoft.com/office/drawing/2014/main" id="{C8FABA56-21A4-9641-FE14-98E2BDAE0DFF}"/>
                    </a:ext>
                  </a:extLst>
                </p14:cNvPr>
                <p14:cNvContentPartPr/>
                <p14:nvPr/>
              </p14:nvContentPartPr>
              <p14:xfrm>
                <a:off x="1684598" y="4070663"/>
                <a:ext cx="218520" cy="49680"/>
              </p14:xfrm>
            </p:contentPart>
          </mc:Choice>
          <mc:Fallback>
            <p:pic>
              <p:nvPicPr>
                <p:cNvPr id="198" name="Ink 197">
                  <a:extLst>
                    <a:ext uri="{FF2B5EF4-FFF2-40B4-BE49-F238E27FC236}">
                      <a16:creationId xmlns:a16="http://schemas.microsoft.com/office/drawing/2014/main" id="{C8FABA56-21A4-9641-FE14-98E2BDAE0DFF}"/>
                    </a:ext>
                  </a:extLst>
                </p:cNvPr>
                <p:cNvPicPr/>
                <p:nvPr/>
              </p:nvPicPr>
              <p:blipFill>
                <a:blip r:embed="rId415"/>
                <a:stretch>
                  <a:fillRect/>
                </a:stretch>
              </p:blipFill>
              <p:spPr>
                <a:xfrm>
                  <a:off x="1675598" y="4062023"/>
                  <a:ext cx="23616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199" name="Ink 198">
                  <a:extLst>
                    <a:ext uri="{FF2B5EF4-FFF2-40B4-BE49-F238E27FC236}">
                      <a16:creationId xmlns:a16="http://schemas.microsoft.com/office/drawing/2014/main" id="{E636E1FE-D63C-5378-29F0-E5CADE232DE4}"/>
                    </a:ext>
                  </a:extLst>
                </p14:cNvPr>
                <p14:cNvContentPartPr/>
                <p14:nvPr/>
              </p14:nvContentPartPr>
              <p14:xfrm>
                <a:off x="1916438" y="3970583"/>
                <a:ext cx="360" cy="131760"/>
              </p14:xfrm>
            </p:contentPart>
          </mc:Choice>
          <mc:Fallback>
            <p:pic>
              <p:nvPicPr>
                <p:cNvPr id="199" name="Ink 198">
                  <a:extLst>
                    <a:ext uri="{FF2B5EF4-FFF2-40B4-BE49-F238E27FC236}">
                      <a16:creationId xmlns:a16="http://schemas.microsoft.com/office/drawing/2014/main" id="{E636E1FE-D63C-5378-29F0-E5CADE232DE4}"/>
                    </a:ext>
                  </a:extLst>
                </p:cNvPr>
                <p:cNvPicPr/>
                <p:nvPr/>
              </p:nvPicPr>
              <p:blipFill>
                <a:blip r:embed="rId417"/>
                <a:stretch>
                  <a:fillRect/>
                </a:stretch>
              </p:blipFill>
              <p:spPr>
                <a:xfrm>
                  <a:off x="1907438" y="3961943"/>
                  <a:ext cx="180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01" name="Ink 200">
                  <a:extLst>
                    <a:ext uri="{FF2B5EF4-FFF2-40B4-BE49-F238E27FC236}">
                      <a16:creationId xmlns:a16="http://schemas.microsoft.com/office/drawing/2014/main" id="{762A8A68-07B2-E051-F61B-BD20A4E2901E}"/>
                    </a:ext>
                  </a:extLst>
                </p14:cNvPr>
                <p14:cNvContentPartPr/>
                <p14:nvPr/>
              </p14:nvContentPartPr>
              <p14:xfrm>
                <a:off x="1728518" y="2440223"/>
                <a:ext cx="2563560" cy="541080"/>
              </p14:xfrm>
            </p:contentPart>
          </mc:Choice>
          <mc:Fallback>
            <p:pic>
              <p:nvPicPr>
                <p:cNvPr id="201" name="Ink 200">
                  <a:extLst>
                    <a:ext uri="{FF2B5EF4-FFF2-40B4-BE49-F238E27FC236}">
                      <a16:creationId xmlns:a16="http://schemas.microsoft.com/office/drawing/2014/main" id="{762A8A68-07B2-E051-F61B-BD20A4E2901E}"/>
                    </a:ext>
                  </a:extLst>
                </p:cNvPr>
                <p:cNvPicPr/>
                <p:nvPr/>
              </p:nvPicPr>
              <p:blipFill>
                <a:blip r:embed="rId419"/>
                <a:stretch>
                  <a:fillRect/>
                </a:stretch>
              </p:blipFill>
              <p:spPr>
                <a:xfrm>
                  <a:off x="1719878" y="2431583"/>
                  <a:ext cx="2581200" cy="55872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02" name="Ink 201">
                  <a:extLst>
                    <a:ext uri="{FF2B5EF4-FFF2-40B4-BE49-F238E27FC236}">
                      <a16:creationId xmlns:a16="http://schemas.microsoft.com/office/drawing/2014/main" id="{17F023A5-AF6E-5D5C-F5CD-13A227F055D4}"/>
                    </a:ext>
                  </a:extLst>
                </p14:cNvPr>
                <p14:cNvContentPartPr/>
                <p14:nvPr/>
              </p14:nvContentPartPr>
              <p14:xfrm>
                <a:off x="4120718" y="2492423"/>
                <a:ext cx="223920" cy="306720"/>
              </p14:xfrm>
            </p:contentPart>
          </mc:Choice>
          <mc:Fallback>
            <p:pic>
              <p:nvPicPr>
                <p:cNvPr id="202" name="Ink 201">
                  <a:extLst>
                    <a:ext uri="{FF2B5EF4-FFF2-40B4-BE49-F238E27FC236}">
                      <a16:creationId xmlns:a16="http://schemas.microsoft.com/office/drawing/2014/main" id="{17F023A5-AF6E-5D5C-F5CD-13A227F055D4}"/>
                    </a:ext>
                  </a:extLst>
                </p:cNvPr>
                <p:cNvPicPr/>
                <p:nvPr/>
              </p:nvPicPr>
              <p:blipFill>
                <a:blip r:embed="rId421"/>
                <a:stretch>
                  <a:fillRect/>
                </a:stretch>
              </p:blipFill>
              <p:spPr>
                <a:xfrm>
                  <a:off x="4111718" y="2483783"/>
                  <a:ext cx="24156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03" name="Ink 202">
                  <a:extLst>
                    <a:ext uri="{FF2B5EF4-FFF2-40B4-BE49-F238E27FC236}">
                      <a16:creationId xmlns:a16="http://schemas.microsoft.com/office/drawing/2014/main" id="{8059E767-6781-63D9-0A3F-2F03990B9046}"/>
                    </a:ext>
                  </a:extLst>
                </p14:cNvPr>
                <p14:cNvContentPartPr/>
                <p14:nvPr/>
              </p14:nvContentPartPr>
              <p14:xfrm>
                <a:off x="1741838" y="2335103"/>
                <a:ext cx="5076360" cy="633600"/>
              </p14:xfrm>
            </p:contentPart>
          </mc:Choice>
          <mc:Fallback>
            <p:pic>
              <p:nvPicPr>
                <p:cNvPr id="203" name="Ink 202">
                  <a:extLst>
                    <a:ext uri="{FF2B5EF4-FFF2-40B4-BE49-F238E27FC236}">
                      <a16:creationId xmlns:a16="http://schemas.microsoft.com/office/drawing/2014/main" id="{8059E767-6781-63D9-0A3F-2F03990B9046}"/>
                    </a:ext>
                  </a:extLst>
                </p:cNvPr>
                <p:cNvPicPr/>
                <p:nvPr/>
              </p:nvPicPr>
              <p:blipFill>
                <a:blip r:embed="rId423"/>
                <a:stretch>
                  <a:fillRect/>
                </a:stretch>
              </p:blipFill>
              <p:spPr>
                <a:xfrm>
                  <a:off x="1732838" y="2326463"/>
                  <a:ext cx="509400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04" name="Ink 203">
                  <a:extLst>
                    <a:ext uri="{FF2B5EF4-FFF2-40B4-BE49-F238E27FC236}">
                      <a16:creationId xmlns:a16="http://schemas.microsoft.com/office/drawing/2014/main" id="{C796C3AA-14B7-A0CB-E44F-9D33EDC5F1D2}"/>
                    </a:ext>
                  </a:extLst>
                </p14:cNvPr>
                <p14:cNvContentPartPr/>
                <p14:nvPr/>
              </p14:nvContentPartPr>
              <p14:xfrm>
                <a:off x="6781838" y="2511143"/>
                <a:ext cx="139320" cy="199800"/>
              </p14:xfrm>
            </p:contentPart>
          </mc:Choice>
          <mc:Fallback>
            <p:pic>
              <p:nvPicPr>
                <p:cNvPr id="204" name="Ink 203">
                  <a:extLst>
                    <a:ext uri="{FF2B5EF4-FFF2-40B4-BE49-F238E27FC236}">
                      <a16:creationId xmlns:a16="http://schemas.microsoft.com/office/drawing/2014/main" id="{C796C3AA-14B7-A0CB-E44F-9D33EDC5F1D2}"/>
                    </a:ext>
                  </a:extLst>
                </p:cNvPr>
                <p:cNvPicPr/>
                <p:nvPr/>
              </p:nvPicPr>
              <p:blipFill>
                <a:blip r:embed="rId425"/>
                <a:stretch>
                  <a:fillRect/>
                </a:stretch>
              </p:blipFill>
              <p:spPr>
                <a:xfrm>
                  <a:off x="6772838" y="2502503"/>
                  <a:ext cx="1569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33" name="Ink 232">
                  <a:extLst>
                    <a:ext uri="{FF2B5EF4-FFF2-40B4-BE49-F238E27FC236}">
                      <a16:creationId xmlns:a16="http://schemas.microsoft.com/office/drawing/2014/main" id="{87466350-40B6-C964-A567-67E43C570614}"/>
                    </a:ext>
                  </a:extLst>
                </p14:cNvPr>
                <p14:cNvContentPartPr/>
                <p14:nvPr/>
              </p14:nvContentPartPr>
              <p14:xfrm>
                <a:off x="295718" y="2260583"/>
                <a:ext cx="187920" cy="168120"/>
              </p14:xfrm>
            </p:contentPart>
          </mc:Choice>
          <mc:Fallback>
            <p:pic>
              <p:nvPicPr>
                <p:cNvPr id="233" name="Ink 232">
                  <a:extLst>
                    <a:ext uri="{FF2B5EF4-FFF2-40B4-BE49-F238E27FC236}">
                      <a16:creationId xmlns:a16="http://schemas.microsoft.com/office/drawing/2014/main" id="{87466350-40B6-C964-A567-67E43C570614}"/>
                    </a:ext>
                  </a:extLst>
                </p:cNvPr>
                <p:cNvPicPr/>
                <p:nvPr/>
              </p:nvPicPr>
              <p:blipFill>
                <a:blip r:embed="rId427"/>
                <a:stretch>
                  <a:fillRect/>
                </a:stretch>
              </p:blipFill>
              <p:spPr>
                <a:xfrm>
                  <a:off x="287078" y="2251943"/>
                  <a:ext cx="2055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34" name="Ink 233">
                  <a:extLst>
                    <a:ext uri="{FF2B5EF4-FFF2-40B4-BE49-F238E27FC236}">
                      <a16:creationId xmlns:a16="http://schemas.microsoft.com/office/drawing/2014/main" id="{C2CA0F12-B1DC-0014-805B-3DDEB56E3F9D}"/>
                    </a:ext>
                  </a:extLst>
                </p14:cNvPr>
                <p14:cNvContentPartPr/>
                <p14:nvPr/>
              </p14:nvContentPartPr>
              <p14:xfrm>
                <a:off x="575798" y="2173103"/>
                <a:ext cx="15120" cy="194760"/>
              </p14:xfrm>
            </p:contentPart>
          </mc:Choice>
          <mc:Fallback>
            <p:pic>
              <p:nvPicPr>
                <p:cNvPr id="234" name="Ink 233">
                  <a:extLst>
                    <a:ext uri="{FF2B5EF4-FFF2-40B4-BE49-F238E27FC236}">
                      <a16:creationId xmlns:a16="http://schemas.microsoft.com/office/drawing/2014/main" id="{C2CA0F12-B1DC-0014-805B-3DDEB56E3F9D}"/>
                    </a:ext>
                  </a:extLst>
                </p:cNvPr>
                <p:cNvPicPr/>
                <p:nvPr/>
              </p:nvPicPr>
              <p:blipFill>
                <a:blip r:embed="rId429"/>
                <a:stretch>
                  <a:fillRect/>
                </a:stretch>
              </p:blipFill>
              <p:spPr>
                <a:xfrm>
                  <a:off x="566798" y="2164463"/>
                  <a:ext cx="327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35" name="Ink 234">
                  <a:extLst>
                    <a:ext uri="{FF2B5EF4-FFF2-40B4-BE49-F238E27FC236}">
                      <a16:creationId xmlns:a16="http://schemas.microsoft.com/office/drawing/2014/main" id="{CAFFC507-EF17-C72F-A716-819F4D4E4685}"/>
                    </a:ext>
                  </a:extLst>
                </p14:cNvPr>
                <p14:cNvContentPartPr/>
                <p14:nvPr/>
              </p14:nvContentPartPr>
              <p14:xfrm>
                <a:off x="517478" y="2280743"/>
                <a:ext cx="82080" cy="42840"/>
              </p14:xfrm>
            </p:contentPart>
          </mc:Choice>
          <mc:Fallback>
            <p:pic>
              <p:nvPicPr>
                <p:cNvPr id="235" name="Ink 234">
                  <a:extLst>
                    <a:ext uri="{FF2B5EF4-FFF2-40B4-BE49-F238E27FC236}">
                      <a16:creationId xmlns:a16="http://schemas.microsoft.com/office/drawing/2014/main" id="{CAFFC507-EF17-C72F-A716-819F4D4E4685}"/>
                    </a:ext>
                  </a:extLst>
                </p:cNvPr>
                <p:cNvPicPr/>
                <p:nvPr/>
              </p:nvPicPr>
              <p:blipFill>
                <a:blip r:embed="rId431"/>
                <a:stretch>
                  <a:fillRect/>
                </a:stretch>
              </p:blipFill>
              <p:spPr>
                <a:xfrm>
                  <a:off x="508478" y="2272103"/>
                  <a:ext cx="9972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36" name="Ink 235">
                  <a:extLst>
                    <a:ext uri="{FF2B5EF4-FFF2-40B4-BE49-F238E27FC236}">
                      <a16:creationId xmlns:a16="http://schemas.microsoft.com/office/drawing/2014/main" id="{3C29C234-70B0-3AA8-733B-24B5601DBBCF}"/>
                    </a:ext>
                  </a:extLst>
                </p14:cNvPr>
                <p14:cNvContentPartPr/>
                <p14:nvPr/>
              </p14:nvContentPartPr>
              <p14:xfrm>
                <a:off x="677318" y="2208383"/>
                <a:ext cx="108360" cy="156960"/>
              </p14:xfrm>
            </p:contentPart>
          </mc:Choice>
          <mc:Fallback>
            <p:pic>
              <p:nvPicPr>
                <p:cNvPr id="236" name="Ink 235">
                  <a:extLst>
                    <a:ext uri="{FF2B5EF4-FFF2-40B4-BE49-F238E27FC236}">
                      <a16:creationId xmlns:a16="http://schemas.microsoft.com/office/drawing/2014/main" id="{3C29C234-70B0-3AA8-733B-24B5601DBBCF}"/>
                    </a:ext>
                  </a:extLst>
                </p:cNvPr>
                <p:cNvPicPr/>
                <p:nvPr/>
              </p:nvPicPr>
              <p:blipFill>
                <a:blip r:embed="rId433"/>
                <a:stretch>
                  <a:fillRect/>
                </a:stretch>
              </p:blipFill>
              <p:spPr>
                <a:xfrm>
                  <a:off x="668318" y="2199383"/>
                  <a:ext cx="1260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37" name="Ink 236">
                  <a:extLst>
                    <a:ext uri="{FF2B5EF4-FFF2-40B4-BE49-F238E27FC236}">
                      <a16:creationId xmlns:a16="http://schemas.microsoft.com/office/drawing/2014/main" id="{5ABE3E4D-8A4D-4335-B0D4-6770A1878AF7}"/>
                    </a:ext>
                  </a:extLst>
                </p14:cNvPr>
                <p14:cNvContentPartPr/>
                <p14:nvPr/>
              </p14:nvContentPartPr>
              <p14:xfrm>
                <a:off x="246038" y="2179223"/>
                <a:ext cx="87480" cy="364680"/>
              </p14:xfrm>
            </p:contentPart>
          </mc:Choice>
          <mc:Fallback>
            <p:pic>
              <p:nvPicPr>
                <p:cNvPr id="237" name="Ink 236">
                  <a:extLst>
                    <a:ext uri="{FF2B5EF4-FFF2-40B4-BE49-F238E27FC236}">
                      <a16:creationId xmlns:a16="http://schemas.microsoft.com/office/drawing/2014/main" id="{5ABE3E4D-8A4D-4335-B0D4-6770A1878AF7}"/>
                    </a:ext>
                  </a:extLst>
                </p:cNvPr>
                <p:cNvPicPr/>
                <p:nvPr/>
              </p:nvPicPr>
              <p:blipFill>
                <a:blip r:embed="rId435"/>
                <a:stretch>
                  <a:fillRect/>
                </a:stretch>
              </p:blipFill>
              <p:spPr>
                <a:xfrm>
                  <a:off x="237038" y="2170583"/>
                  <a:ext cx="10512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38" name="Ink 237">
                  <a:extLst>
                    <a:ext uri="{FF2B5EF4-FFF2-40B4-BE49-F238E27FC236}">
                      <a16:creationId xmlns:a16="http://schemas.microsoft.com/office/drawing/2014/main" id="{E4FFCEF9-E68F-F06C-BD67-F91B179F942F}"/>
                    </a:ext>
                  </a:extLst>
                </p14:cNvPr>
                <p14:cNvContentPartPr/>
                <p14:nvPr/>
              </p14:nvContentPartPr>
              <p14:xfrm>
                <a:off x="888998" y="2114063"/>
                <a:ext cx="91440" cy="274680"/>
              </p14:xfrm>
            </p:contentPart>
          </mc:Choice>
          <mc:Fallback>
            <p:pic>
              <p:nvPicPr>
                <p:cNvPr id="238" name="Ink 237">
                  <a:extLst>
                    <a:ext uri="{FF2B5EF4-FFF2-40B4-BE49-F238E27FC236}">
                      <a16:creationId xmlns:a16="http://schemas.microsoft.com/office/drawing/2014/main" id="{E4FFCEF9-E68F-F06C-BD67-F91B179F942F}"/>
                    </a:ext>
                  </a:extLst>
                </p:cNvPr>
                <p:cNvPicPr/>
                <p:nvPr/>
              </p:nvPicPr>
              <p:blipFill>
                <a:blip r:embed="rId437"/>
                <a:stretch>
                  <a:fillRect/>
                </a:stretch>
              </p:blipFill>
              <p:spPr>
                <a:xfrm>
                  <a:off x="880358" y="2105063"/>
                  <a:ext cx="10908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40" name="Ink 239">
                  <a:extLst>
                    <a:ext uri="{FF2B5EF4-FFF2-40B4-BE49-F238E27FC236}">
                      <a16:creationId xmlns:a16="http://schemas.microsoft.com/office/drawing/2014/main" id="{1BE46A20-DE86-4EA1-936C-554237A5DAF6}"/>
                    </a:ext>
                  </a:extLst>
                </p14:cNvPr>
                <p14:cNvContentPartPr/>
                <p14:nvPr/>
              </p14:nvContentPartPr>
              <p14:xfrm>
                <a:off x="1139918" y="2197583"/>
                <a:ext cx="137160" cy="26280"/>
              </p14:xfrm>
            </p:contentPart>
          </mc:Choice>
          <mc:Fallback>
            <p:pic>
              <p:nvPicPr>
                <p:cNvPr id="240" name="Ink 239">
                  <a:extLst>
                    <a:ext uri="{FF2B5EF4-FFF2-40B4-BE49-F238E27FC236}">
                      <a16:creationId xmlns:a16="http://schemas.microsoft.com/office/drawing/2014/main" id="{1BE46A20-DE86-4EA1-936C-554237A5DAF6}"/>
                    </a:ext>
                  </a:extLst>
                </p:cNvPr>
                <p:cNvPicPr/>
                <p:nvPr/>
              </p:nvPicPr>
              <p:blipFill>
                <a:blip r:embed="rId439"/>
                <a:stretch>
                  <a:fillRect/>
                </a:stretch>
              </p:blipFill>
              <p:spPr>
                <a:xfrm>
                  <a:off x="1130918" y="2188583"/>
                  <a:ext cx="15480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41" name="Ink 240">
                  <a:extLst>
                    <a:ext uri="{FF2B5EF4-FFF2-40B4-BE49-F238E27FC236}">
                      <a16:creationId xmlns:a16="http://schemas.microsoft.com/office/drawing/2014/main" id="{4AC7DD6F-86DB-1DCA-619B-8911FDADFC3F}"/>
                    </a:ext>
                  </a:extLst>
                </p14:cNvPr>
                <p14:cNvContentPartPr/>
                <p14:nvPr/>
              </p14:nvContentPartPr>
              <p14:xfrm>
                <a:off x="1264838" y="2147903"/>
                <a:ext cx="47160" cy="136800"/>
              </p14:xfrm>
            </p:contentPart>
          </mc:Choice>
          <mc:Fallback>
            <p:pic>
              <p:nvPicPr>
                <p:cNvPr id="241" name="Ink 240">
                  <a:extLst>
                    <a:ext uri="{FF2B5EF4-FFF2-40B4-BE49-F238E27FC236}">
                      <a16:creationId xmlns:a16="http://schemas.microsoft.com/office/drawing/2014/main" id="{4AC7DD6F-86DB-1DCA-619B-8911FDADFC3F}"/>
                    </a:ext>
                  </a:extLst>
                </p:cNvPr>
                <p:cNvPicPr/>
                <p:nvPr/>
              </p:nvPicPr>
              <p:blipFill>
                <a:blip r:embed="rId441"/>
                <a:stretch>
                  <a:fillRect/>
                </a:stretch>
              </p:blipFill>
              <p:spPr>
                <a:xfrm>
                  <a:off x="1255838" y="2139263"/>
                  <a:ext cx="648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42" name="Ink 241">
                  <a:extLst>
                    <a:ext uri="{FF2B5EF4-FFF2-40B4-BE49-F238E27FC236}">
                      <a16:creationId xmlns:a16="http://schemas.microsoft.com/office/drawing/2014/main" id="{B44401DC-041E-172C-39CF-BBF9C2D9EF5E}"/>
                    </a:ext>
                  </a:extLst>
                </p14:cNvPr>
                <p14:cNvContentPartPr/>
                <p14:nvPr/>
              </p14:nvContentPartPr>
              <p14:xfrm>
                <a:off x="1428998" y="2134583"/>
                <a:ext cx="102960" cy="121680"/>
              </p14:xfrm>
            </p:contentPart>
          </mc:Choice>
          <mc:Fallback>
            <p:pic>
              <p:nvPicPr>
                <p:cNvPr id="242" name="Ink 241">
                  <a:extLst>
                    <a:ext uri="{FF2B5EF4-FFF2-40B4-BE49-F238E27FC236}">
                      <a16:creationId xmlns:a16="http://schemas.microsoft.com/office/drawing/2014/main" id="{B44401DC-041E-172C-39CF-BBF9C2D9EF5E}"/>
                    </a:ext>
                  </a:extLst>
                </p:cNvPr>
                <p:cNvPicPr/>
                <p:nvPr/>
              </p:nvPicPr>
              <p:blipFill>
                <a:blip r:embed="rId443"/>
                <a:stretch>
                  <a:fillRect/>
                </a:stretch>
              </p:blipFill>
              <p:spPr>
                <a:xfrm>
                  <a:off x="1419998" y="2125943"/>
                  <a:ext cx="1206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44" name="Ink 243">
                  <a:extLst>
                    <a:ext uri="{FF2B5EF4-FFF2-40B4-BE49-F238E27FC236}">
                      <a16:creationId xmlns:a16="http://schemas.microsoft.com/office/drawing/2014/main" id="{CD65F630-2FEA-73F4-C75A-92646ACED13B}"/>
                    </a:ext>
                  </a:extLst>
                </p14:cNvPr>
                <p14:cNvContentPartPr/>
                <p14:nvPr/>
              </p14:nvContentPartPr>
              <p14:xfrm>
                <a:off x="1416398" y="2223143"/>
                <a:ext cx="168120" cy="106920"/>
              </p14:xfrm>
            </p:contentPart>
          </mc:Choice>
          <mc:Fallback>
            <p:pic>
              <p:nvPicPr>
                <p:cNvPr id="244" name="Ink 243">
                  <a:extLst>
                    <a:ext uri="{FF2B5EF4-FFF2-40B4-BE49-F238E27FC236}">
                      <a16:creationId xmlns:a16="http://schemas.microsoft.com/office/drawing/2014/main" id="{CD65F630-2FEA-73F4-C75A-92646ACED13B}"/>
                    </a:ext>
                  </a:extLst>
                </p:cNvPr>
                <p:cNvPicPr/>
                <p:nvPr/>
              </p:nvPicPr>
              <p:blipFill>
                <a:blip r:embed="rId445"/>
                <a:stretch>
                  <a:fillRect/>
                </a:stretch>
              </p:blipFill>
              <p:spPr>
                <a:xfrm>
                  <a:off x="1407398" y="2214503"/>
                  <a:ext cx="18576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45" name="Ink 244">
                  <a:extLst>
                    <a:ext uri="{FF2B5EF4-FFF2-40B4-BE49-F238E27FC236}">
                      <a16:creationId xmlns:a16="http://schemas.microsoft.com/office/drawing/2014/main" id="{3021E698-DE36-9C66-B2C0-5C46F452A120}"/>
                    </a:ext>
                  </a:extLst>
                </p14:cNvPr>
                <p14:cNvContentPartPr/>
                <p14:nvPr/>
              </p14:nvContentPartPr>
              <p14:xfrm>
                <a:off x="1584518" y="2104343"/>
                <a:ext cx="192960" cy="181800"/>
              </p14:xfrm>
            </p:contentPart>
          </mc:Choice>
          <mc:Fallback>
            <p:pic>
              <p:nvPicPr>
                <p:cNvPr id="245" name="Ink 244">
                  <a:extLst>
                    <a:ext uri="{FF2B5EF4-FFF2-40B4-BE49-F238E27FC236}">
                      <a16:creationId xmlns:a16="http://schemas.microsoft.com/office/drawing/2014/main" id="{3021E698-DE36-9C66-B2C0-5C46F452A120}"/>
                    </a:ext>
                  </a:extLst>
                </p:cNvPr>
                <p:cNvPicPr/>
                <p:nvPr/>
              </p:nvPicPr>
              <p:blipFill>
                <a:blip r:embed="rId447"/>
                <a:stretch>
                  <a:fillRect/>
                </a:stretch>
              </p:blipFill>
              <p:spPr>
                <a:xfrm>
                  <a:off x="1575518" y="2095703"/>
                  <a:ext cx="2106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47" name="Ink 246">
                  <a:extLst>
                    <a:ext uri="{FF2B5EF4-FFF2-40B4-BE49-F238E27FC236}">
                      <a16:creationId xmlns:a16="http://schemas.microsoft.com/office/drawing/2014/main" id="{F600D354-D5DE-6864-59CA-BFC59A535951}"/>
                    </a:ext>
                  </a:extLst>
                </p14:cNvPr>
                <p14:cNvContentPartPr/>
                <p14:nvPr/>
              </p14:nvContentPartPr>
              <p14:xfrm>
                <a:off x="93038" y="1925423"/>
                <a:ext cx="1819080" cy="754560"/>
              </p14:xfrm>
            </p:contentPart>
          </mc:Choice>
          <mc:Fallback>
            <p:pic>
              <p:nvPicPr>
                <p:cNvPr id="247" name="Ink 246">
                  <a:extLst>
                    <a:ext uri="{FF2B5EF4-FFF2-40B4-BE49-F238E27FC236}">
                      <a16:creationId xmlns:a16="http://schemas.microsoft.com/office/drawing/2014/main" id="{F600D354-D5DE-6864-59CA-BFC59A535951}"/>
                    </a:ext>
                  </a:extLst>
                </p:cNvPr>
                <p:cNvPicPr/>
                <p:nvPr/>
              </p:nvPicPr>
              <p:blipFill>
                <a:blip r:embed="rId449"/>
                <a:stretch>
                  <a:fillRect/>
                </a:stretch>
              </p:blipFill>
              <p:spPr>
                <a:xfrm>
                  <a:off x="84398" y="1916783"/>
                  <a:ext cx="1836720" cy="77220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49" name="Ink 248">
                  <a:extLst>
                    <a:ext uri="{FF2B5EF4-FFF2-40B4-BE49-F238E27FC236}">
                      <a16:creationId xmlns:a16="http://schemas.microsoft.com/office/drawing/2014/main" id="{EE8C653E-67C8-58F7-92DE-ADDCBB55513D}"/>
                    </a:ext>
                  </a:extLst>
                </p14:cNvPr>
                <p14:cNvContentPartPr/>
                <p14:nvPr/>
              </p14:nvContentPartPr>
              <p14:xfrm>
                <a:off x="343958" y="1810583"/>
                <a:ext cx="305280" cy="428760"/>
              </p14:xfrm>
            </p:contentPart>
          </mc:Choice>
          <mc:Fallback>
            <p:pic>
              <p:nvPicPr>
                <p:cNvPr id="249" name="Ink 248">
                  <a:extLst>
                    <a:ext uri="{FF2B5EF4-FFF2-40B4-BE49-F238E27FC236}">
                      <a16:creationId xmlns:a16="http://schemas.microsoft.com/office/drawing/2014/main" id="{EE8C653E-67C8-58F7-92DE-ADDCBB55513D}"/>
                    </a:ext>
                  </a:extLst>
                </p:cNvPr>
                <p:cNvPicPr/>
                <p:nvPr/>
              </p:nvPicPr>
              <p:blipFill>
                <a:blip r:embed="rId451"/>
                <a:stretch>
                  <a:fillRect/>
                </a:stretch>
              </p:blipFill>
              <p:spPr>
                <a:xfrm>
                  <a:off x="335318" y="1801583"/>
                  <a:ext cx="322920" cy="44640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51" name="Ink 250">
                  <a:extLst>
                    <a:ext uri="{FF2B5EF4-FFF2-40B4-BE49-F238E27FC236}">
                      <a16:creationId xmlns:a16="http://schemas.microsoft.com/office/drawing/2014/main" id="{2A5D93C3-760E-80E5-8606-2D0330430F05}"/>
                    </a:ext>
                  </a:extLst>
                </p14:cNvPr>
                <p14:cNvContentPartPr/>
                <p14:nvPr/>
              </p14:nvContentPartPr>
              <p14:xfrm>
                <a:off x="348278" y="2361023"/>
                <a:ext cx="470160" cy="111600"/>
              </p14:xfrm>
            </p:contentPart>
          </mc:Choice>
          <mc:Fallback>
            <p:pic>
              <p:nvPicPr>
                <p:cNvPr id="251" name="Ink 250">
                  <a:extLst>
                    <a:ext uri="{FF2B5EF4-FFF2-40B4-BE49-F238E27FC236}">
                      <a16:creationId xmlns:a16="http://schemas.microsoft.com/office/drawing/2014/main" id="{2A5D93C3-760E-80E5-8606-2D0330430F05}"/>
                    </a:ext>
                  </a:extLst>
                </p:cNvPr>
                <p:cNvPicPr/>
                <p:nvPr/>
              </p:nvPicPr>
              <p:blipFill>
                <a:blip r:embed="rId453"/>
                <a:stretch>
                  <a:fillRect/>
                </a:stretch>
              </p:blipFill>
              <p:spPr>
                <a:xfrm>
                  <a:off x="339638" y="2352023"/>
                  <a:ext cx="4878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52" name="Ink 251">
                  <a:extLst>
                    <a:ext uri="{FF2B5EF4-FFF2-40B4-BE49-F238E27FC236}">
                      <a16:creationId xmlns:a16="http://schemas.microsoft.com/office/drawing/2014/main" id="{3CFA42C8-7E0D-4649-9BDC-FE60DA020532}"/>
                    </a:ext>
                  </a:extLst>
                </p14:cNvPr>
                <p14:cNvContentPartPr/>
                <p14:nvPr/>
              </p14:nvContentPartPr>
              <p14:xfrm>
                <a:off x="426398" y="2414303"/>
                <a:ext cx="359640" cy="115200"/>
              </p14:xfrm>
            </p:contentPart>
          </mc:Choice>
          <mc:Fallback>
            <p:pic>
              <p:nvPicPr>
                <p:cNvPr id="252" name="Ink 251">
                  <a:extLst>
                    <a:ext uri="{FF2B5EF4-FFF2-40B4-BE49-F238E27FC236}">
                      <a16:creationId xmlns:a16="http://schemas.microsoft.com/office/drawing/2014/main" id="{3CFA42C8-7E0D-4649-9BDC-FE60DA020532}"/>
                    </a:ext>
                  </a:extLst>
                </p:cNvPr>
                <p:cNvPicPr/>
                <p:nvPr/>
              </p:nvPicPr>
              <p:blipFill>
                <a:blip r:embed="rId455"/>
                <a:stretch>
                  <a:fillRect/>
                </a:stretch>
              </p:blipFill>
              <p:spPr>
                <a:xfrm>
                  <a:off x="417398" y="2405303"/>
                  <a:ext cx="37728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54" name="Ink 253">
                  <a:extLst>
                    <a:ext uri="{FF2B5EF4-FFF2-40B4-BE49-F238E27FC236}">
                      <a16:creationId xmlns:a16="http://schemas.microsoft.com/office/drawing/2014/main" id="{00BE4101-37FB-87D2-BBD6-AA915B31F742}"/>
                    </a:ext>
                  </a:extLst>
                </p14:cNvPr>
                <p14:cNvContentPartPr/>
                <p14:nvPr/>
              </p14:nvContentPartPr>
              <p14:xfrm>
                <a:off x="1475798" y="2291903"/>
                <a:ext cx="284040" cy="44280"/>
              </p14:xfrm>
            </p:contentPart>
          </mc:Choice>
          <mc:Fallback>
            <p:pic>
              <p:nvPicPr>
                <p:cNvPr id="254" name="Ink 253">
                  <a:extLst>
                    <a:ext uri="{FF2B5EF4-FFF2-40B4-BE49-F238E27FC236}">
                      <a16:creationId xmlns:a16="http://schemas.microsoft.com/office/drawing/2014/main" id="{00BE4101-37FB-87D2-BBD6-AA915B31F742}"/>
                    </a:ext>
                  </a:extLst>
                </p:cNvPr>
                <p:cNvPicPr/>
                <p:nvPr/>
              </p:nvPicPr>
              <p:blipFill>
                <a:blip r:embed="rId457"/>
                <a:stretch>
                  <a:fillRect/>
                </a:stretch>
              </p:blipFill>
              <p:spPr>
                <a:xfrm>
                  <a:off x="1466798" y="2282903"/>
                  <a:ext cx="3016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55" name="Ink 254">
                  <a:extLst>
                    <a:ext uri="{FF2B5EF4-FFF2-40B4-BE49-F238E27FC236}">
                      <a16:creationId xmlns:a16="http://schemas.microsoft.com/office/drawing/2014/main" id="{4C6247EC-8569-9BFD-C44C-C2F15078B49B}"/>
                    </a:ext>
                  </a:extLst>
                </p14:cNvPr>
                <p14:cNvContentPartPr/>
                <p14:nvPr/>
              </p14:nvContentPartPr>
              <p14:xfrm>
                <a:off x="1583078" y="2362103"/>
                <a:ext cx="218520" cy="45720"/>
              </p14:xfrm>
            </p:contentPart>
          </mc:Choice>
          <mc:Fallback>
            <p:pic>
              <p:nvPicPr>
                <p:cNvPr id="255" name="Ink 254">
                  <a:extLst>
                    <a:ext uri="{FF2B5EF4-FFF2-40B4-BE49-F238E27FC236}">
                      <a16:creationId xmlns:a16="http://schemas.microsoft.com/office/drawing/2014/main" id="{4C6247EC-8569-9BFD-C44C-C2F15078B49B}"/>
                    </a:ext>
                  </a:extLst>
                </p:cNvPr>
                <p:cNvPicPr/>
                <p:nvPr/>
              </p:nvPicPr>
              <p:blipFill>
                <a:blip r:embed="rId459"/>
                <a:stretch>
                  <a:fillRect/>
                </a:stretch>
              </p:blipFill>
              <p:spPr>
                <a:xfrm>
                  <a:off x="1574078" y="2353463"/>
                  <a:ext cx="2361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72" name="Ink 271">
                  <a:extLst>
                    <a:ext uri="{FF2B5EF4-FFF2-40B4-BE49-F238E27FC236}">
                      <a16:creationId xmlns:a16="http://schemas.microsoft.com/office/drawing/2014/main" id="{E944466C-B20A-D428-4C9A-D2742D17629A}"/>
                    </a:ext>
                  </a:extLst>
                </p14:cNvPr>
                <p14:cNvContentPartPr/>
                <p14:nvPr/>
              </p14:nvContentPartPr>
              <p14:xfrm>
                <a:off x="2042438" y="4210703"/>
                <a:ext cx="153360" cy="204480"/>
              </p14:xfrm>
            </p:contentPart>
          </mc:Choice>
          <mc:Fallback>
            <p:pic>
              <p:nvPicPr>
                <p:cNvPr id="272" name="Ink 271">
                  <a:extLst>
                    <a:ext uri="{FF2B5EF4-FFF2-40B4-BE49-F238E27FC236}">
                      <a16:creationId xmlns:a16="http://schemas.microsoft.com/office/drawing/2014/main" id="{E944466C-B20A-D428-4C9A-D2742D17629A}"/>
                    </a:ext>
                  </a:extLst>
                </p:cNvPr>
                <p:cNvPicPr/>
                <p:nvPr/>
              </p:nvPicPr>
              <p:blipFill>
                <a:blip r:embed="rId461"/>
                <a:stretch>
                  <a:fillRect/>
                </a:stretch>
              </p:blipFill>
              <p:spPr>
                <a:xfrm>
                  <a:off x="2033798" y="4202063"/>
                  <a:ext cx="1710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73" name="Ink 272">
                  <a:extLst>
                    <a:ext uri="{FF2B5EF4-FFF2-40B4-BE49-F238E27FC236}">
                      <a16:creationId xmlns:a16="http://schemas.microsoft.com/office/drawing/2014/main" id="{CAEAAE84-80D2-EBF8-10D4-BFD4E693FDCD}"/>
                    </a:ext>
                  </a:extLst>
                </p14:cNvPr>
                <p14:cNvContentPartPr/>
                <p14:nvPr/>
              </p14:nvContentPartPr>
              <p14:xfrm>
                <a:off x="1621958" y="3187223"/>
                <a:ext cx="526320" cy="1179360"/>
              </p14:xfrm>
            </p:contentPart>
          </mc:Choice>
          <mc:Fallback>
            <p:pic>
              <p:nvPicPr>
                <p:cNvPr id="273" name="Ink 272">
                  <a:extLst>
                    <a:ext uri="{FF2B5EF4-FFF2-40B4-BE49-F238E27FC236}">
                      <a16:creationId xmlns:a16="http://schemas.microsoft.com/office/drawing/2014/main" id="{CAEAAE84-80D2-EBF8-10D4-BFD4E693FDCD}"/>
                    </a:ext>
                  </a:extLst>
                </p:cNvPr>
                <p:cNvPicPr/>
                <p:nvPr/>
              </p:nvPicPr>
              <p:blipFill>
                <a:blip r:embed="rId463"/>
                <a:stretch>
                  <a:fillRect/>
                </a:stretch>
              </p:blipFill>
              <p:spPr>
                <a:xfrm>
                  <a:off x="1613318" y="3178583"/>
                  <a:ext cx="543960" cy="119700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74" name="Ink 273">
                  <a:extLst>
                    <a:ext uri="{FF2B5EF4-FFF2-40B4-BE49-F238E27FC236}">
                      <a16:creationId xmlns:a16="http://schemas.microsoft.com/office/drawing/2014/main" id="{5DB19AA6-A375-89F1-DF9E-56944F8094B4}"/>
                    </a:ext>
                  </a:extLst>
                </p14:cNvPr>
                <p14:cNvContentPartPr/>
                <p14:nvPr/>
              </p14:nvContentPartPr>
              <p14:xfrm>
                <a:off x="1797638" y="2197583"/>
                <a:ext cx="2637720" cy="1071720"/>
              </p14:xfrm>
            </p:contentPart>
          </mc:Choice>
          <mc:Fallback>
            <p:pic>
              <p:nvPicPr>
                <p:cNvPr id="274" name="Ink 273">
                  <a:extLst>
                    <a:ext uri="{FF2B5EF4-FFF2-40B4-BE49-F238E27FC236}">
                      <a16:creationId xmlns:a16="http://schemas.microsoft.com/office/drawing/2014/main" id="{5DB19AA6-A375-89F1-DF9E-56944F8094B4}"/>
                    </a:ext>
                  </a:extLst>
                </p:cNvPr>
                <p:cNvPicPr/>
                <p:nvPr/>
              </p:nvPicPr>
              <p:blipFill>
                <a:blip r:embed="rId465"/>
                <a:stretch>
                  <a:fillRect/>
                </a:stretch>
              </p:blipFill>
              <p:spPr>
                <a:xfrm>
                  <a:off x="1788998" y="2188943"/>
                  <a:ext cx="2655360" cy="108936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75" name="Ink 274">
                  <a:extLst>
                    <a:ext uri="{FF2B5EF4-FFF2-40B4-BE49-F238E27FC236}">
                      <a16:creationId xmlns:a16="http://schemas.microsoft.com/office/drawing/2014/main" id="{D2C0DAED-EBA5-832A-A30B-FE86E045F12A}"/>
                    </a:ext>
                  </a:extLst>
                </p14:cNvPr>
                <p14:cNvContentPartPr/>
                <p14:nvPr/>
              </p14:nvContentPartPr>
              <p14:xfrm>
                <a:off x="4301798" y="2613383"/>
                <a:ext cx="181800" cy="86040"/>
              </p14:xfrm>
            </p:contentPart>
          </mc:Choice>
          <mc:Fallback>
            <p:pic>
              <p:nvPicPr>
                <p:cNvPr id="275" name="Ink 274">
                  <a:extLst>
                    <a:ext uri="{FF2B5EF4-FFF2-40B4-BE49-F238E27FC236}">
                      <a16:creationId xmlns:a16="http://schemas.microsoft.com/office/drawing/2014/main" id="{D2C0DAED-EBA5-832A-A30B-FE86E045F12A}"/>
                    </a:ext>
                  </a:extLst>
                </p:cNvPr>
                <p:cNvPicPr/>
                <p:nvPr/>
              </p:nvPicPr>
              <p:blipFill>
                <a:blip r:embed="rId467"/>
                <a:stretch>
                  <a:fillRect/>
                </a:stretch>
              </p:blipFill>
              <p:spPr>
                <a:xfrm>
                  <a:off x="4292798" y="2604743"/>
                  <a:ext cx="1994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76" name="Ink 275">
                  <a:extLst>
                    <a:ext uri="{FF2B5EF4-FFF2-40B4-BE49-F238E27FC236}">
                      <a16:creationId xmlns:a16="http://schemas.microsoft.com/office/drawing/2014/main" id="{2624A06C-D260-2F67-9939-D0DFC6114AC4}"/>
                    </a:ext>
                  </a:extLst>
                </p14:cNvPr>
                <p14:cNvContentPartPr/>
                <p14:nvPr/>
              </p14:nvContentPartPr>
              <p14:xfrm>
                <a:off x="3935678" y="2020823"/>
                <a:ext cx="3115440" cy="635040"/>
              </p14:xfrm>
            </p:contentPart>
          </mc:Choice>
          <mc:Fallback>
            <p:pic>
              <p:nvPicPr>
                <p:cNvPr id="276" name="Ink 275">
                  <a:extLst>
                    <a:ext uri="{FF2B5EF4-FFF2-40B4-BE49-F238E27FC236}">
                      <a16:creationId xmlns:a16="http://schemas.microsoft.com/office/drawing/2014/main" id="{2624A06C-D260-2F67-9939-D0DFC6114AC4}"/>
                    </a:ext>
                  </a:extLst>
                </p:cNvPr>
                <p:cNvPicPr/>
                <p:nvPr/>
              </p:nvPicPr>
              <p:blipFill>
                <a:blip r:embed="rId469"/>
                <a:stretch>
                  <a:fillRect/>
                </a:stretch>
              </p:blipFill>
              <p:spPr>
                <a:xfrm>
                  <a:off x="3927038" y="2011823"/>
                  <a:ext cx="3133080" cy="65268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77" name="Ink 276">
                  <a:extLst>
                    <a:ext uri="{FF2B5EF4-FFF2-40B4-BE49-F238E27FC236}">
                      <a16:creationId xmlns:a16="http://schemas.microsoft.com/office/drawing/2014/main" id="{BBB8B547-3063-9B7E-CC50-5BA14B3E29B9}"/>
                    </a:ext>
                  </a:extLst>
                </p14:cNvPr>
                <p14:cNvContentPartPr/>
                <p14:nvPr/>
              </p14:nvContentPartPr>
              <p14:xfrm>
                <a:off x="6932678" y="2491703"/>
                <a:ext cx="109080" cy="90000"/>
              </p14:xfrm>
            </p:contentPart>
          </mc:Choice>
          <mc:Fallback>
            <p:pic>
              <p:nvPicPr>
                <p:cNvPr id="277" name="Ink 276">
                  <a:extLst>
                    <a:ext uri="{FF2B5EF4-FFF2-40B4-BE49-F238E27FC236}">
                      <a16:creationId xmlns:a16="http://schemas.microsoft.com/office/drawing/2014/main" id="{BBB8B547-3063-9B7E-CC50-5BA14B3E29B9}"/>
                    </a:ext>
                  </a:extLst>
                </p:cNvPr>
                <p:cNvPicPr/>
                <p:nvPr/>
              </p:nvPicPr>
              <p:blipFill>
                <a:blip r:embed="rId471"/>
                <a:stretch>
                  <a:fillRect/>
                </a:stretch>
              </p:blipFill>
              <p:spPr>
                <a:xfrm>
                  <a:off x="6924038" y="2482703"/>
                  <a:ext cx="12672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79" name="Ink 278">
                  <a:extLst>
                    <a:ext uri="{FF2B5EF4-FFF2-40B4-BE49-F238E27FC236}">
                      <a16:creationId xmlns:a16="http://schemas.microsoft.com/office/drawing/2014/main" id="{89DA4289-4DC0-6A4F-DBA0-AAAAC4E299F6}"/>
                    </a:ext>
                  </a:extLst>
                </p14:cNvPr>
                <p14:cNvContentPartPr/>
                <p14:nvPr/>
              </p14:nvContentPartPr>
              <p14:xfrm>
                <a:off x="460598" y="3381983"/>
                <a:ext cx="820080" cy="7200"/>
              </p14:xfrm>
            </p:contentPart>
          </mc:Choice>
          <mc:Fallback>
            <p:pic>
              <p:nvPicPr>
                <p:cNvPr id="279" name="Ink 278">
                  <a:extLst>
                    <a:ext uri="{FF2B5EF4-FFF2-40B4-BE49-F238E27FC236}">
                      <a16:creationId xmlns:a16="http://schemas.microsoft.com/office/drawing/2014/main" id="{89DA4289-4DC0-6A4F-DBA0-AAAAC4E299F6}"/>
                    </a:ext>
                  </a:extLst>
                </p:cNvPr>
                <p:cNvPicPr/>
                <p:nvPr/>
              </p:nvPicPr>
              <p:blipFill>
                <a:blip r:embed="rId473"/>
                <a:stretch>
                  <a:fillRect/>
                </a:stretch>
              </p:blipFill>
              <p:spPr>
                <a:xfrm>
                  <a:off x="451598" y="3372983"/>
                  <a:ext cx="837720" cy="24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4">
            <p14:nvContentPartPr>
              <p14:cNvPr id="281" name="Ink 280">
                <a:extLst>
                  <a:ext uri="{FF2B5EF4-FFF2-40B4-BE49-F238E27FC236}">
                    <a16:creationId xmlns:a16="http://schemas.microsoft.com/office/drawing/2014/main" id="{2B4DE676-FF3E-F370-8FC2-B300220F1D52}"/>
                  </a:ext>
                </a:extLst>
              </p14:cNvPr>
              <p14:cNvContentPartPr/>
              <p14:nvPr/>
            </p14:nvContentPartPr>
            <p14:xfrm>
              <a:off x="3405758" y="2172023"/>
              <a:ext cx="1440" cy="1440"/>
            </p14:xfrm>
          </p:contentPart>
        </mc:Choice>
        <mc:Fallback>
          <p:pic>
            <p:nvPicPr>
              <p:cNvPr id="281" name="Ink 280">
                <a:extLst>
                  <a:ext uri="{FF2B5EF4-FFF2-40B4-BE49-F238E27FC236}">
                    <a16:creationId xmlns:a16="http://schemas.microsoft.com/office/drawing/2014/main" id="{2B4DE676-FF3E-F370-8FC2-B300220F1D52}"/>
                  </a:ext>
                </a:extLst>
              </p:cNvPr>
              <p:cNvPicPr/>
              <p:nvPr/>
            </p:nvPicPr>
            <p:blipFill>
              <a:blip r:embed="rId475"/>
              <a:stretch>
                <a:fillRect/>
              </a:stretch>
            </p:blipFill>
            <p:spPr>
              <a:xfrm>
                <a:off x="3397118" y="2163383"/>
                <a:ext cx="19080" cy="19080"/>
              </a:xfrm>
              <a:prstGeom prst="rect">
                <a:avLst/>
              </a:prstGeom>
            </p:spPr>
          </p:pic>
        </mc:Fallback>
      </mc:AlternateContent>
      <p:grpSp>
        <p:nvGrpSpPr>
          <p:cNvPr id="284" name="Group 283">
            <a:extLst>
              <a:ext uri="{FF2B5EF4-FFF2-40B4-BE49-F238E27FC236}">
                <a16:creationId xmlns:a16="http://schemas.microsoft.com/office/drawing/2014/main" id="{98107617-151E-8462-4831-ED45A81FABCF}"/>
              </a:ext>
            </a:extLst>
          </p:cNvPr>
          <p:cNvGrpSpPr/>
          <p:nvPr/>
        </p:nvGrpSpPr>
        <p:grpSpPr>
          <a:xfrm>
            <a:off x="3834158" y="1779263"/>
            <a:ext cx="4428720" cy="2154240"/>
            <a:chOff x="3834158" y="1779263"/>
            <a:chExt cx="4428720" cy="2154240"/>
          </a:xfrm>
        </p:grpSpPr>
        <mc:AlternateContent xmlns:mc="http://schemas.openxmlformats.org/markup-compatibility/2006">
          <mc:Choice xmlns:p14="http://schemas.microsoft.com/office/powerpoint/2010/main" Requires="p14">
            <p:contentPart p14:bwMode="auto" r:id="rId476">
              <p14:nvContentPartPr>
                <p14:cNvPr id="282" name="Ink 281">
                  <a:extLst>
                    <a:ext uri="{FF2B5EF4-FFF2-40B4-BE49-F238E27FC236}">
                      <a16:creationId xmlns:a16="http://schemas.microsoft.com/office/drawing/2014/main" id="{355F3814-7BBB-C55D-B227-FA1EB60CE97C}"/>
                    </a:ext>
                  </a:extLst>
                </p14:cNvPr>
                <p14:cNvContentPartPr/>
                <p14:nvPr/>
              </p14:nvContentPartPr>
              <p14:xfrm>
                <a:off x="3834158" y="2273543"/>
                <a:ext cx="4428720" cy="1659960"/>
              </p14:xfrm>
            </p:contentPart>
          </mc:Choice>
          <mc:Fallback>
            <p:pic>
              <p:nvPicPr>
                <p:cNvPr id="282" name="Ink 281">
                  <a:extLst>
                    <a:ext uri="{FF2B5EF4-FFF2-40B4-BE49-F238E27FC236}">
                      <a16:creationId xmlns:a16="http://schemas.microsoft.com/office/drawing/2014/main" id="{355F3814-7BBB-C55D-B227-FA1EB60CE97C}"/>
                    </a:ext>
                  </a:extLst>
                </p:cNvPr>
                <p:cNvPicPr/>
                <p:nvPr/>
              </p:nvPicPr>
              <p:blipFill>
                <a:blip r:embed="rId477"/>
                <a:stretch>
                  <a:fillRect/>
                </a:stretch>
              </p:blipFill>
              <p:spPr>
                <a:xfrm>
                  <a:off x="3825158" y="2264543"/>
                  <a:ext cx="4446360" cy="167760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83" name="Ink 282">
                  <a:extLst>
                    <a:ext uri="{FF2B5EF4-FFF2-40B4-BE49-F238E27FC236}">
                      <a16:creationId xmlns:a16="http://schemas.microsoft.com/office/drawing/2014/main" id="{C24022A3-4117-6D54-70C2-A70C9DCDD591}"/>
                    </a:ext>
                  </a:extLst>
                </p14:cNvPr>
                <p14:cNvContentPartPr/>
                <p14:nvPr/>
              </p14:nvContentPartPr>
              <p14:xfrm>
                <a:off x="6406718" y="1779263"/>
                <a:ext cx="811440" cy="609840"/>
              </p14:xfrm>
            </p:contentPart>
          </mc:Choice>
          <mc:Fallback>
            <p:pic>
              <p:nvPicPr>
                <p:cNvPr id="283" name="Ink 282">
                  <a:extLst>
                    <a:ext uri="{FF2B5EF4-FFF2-40B4-BE49-F238E27FC236}">
                      <a16:creationId xmlns:a16="http://schemas.microsoft.com/office/drawing/2014/main" id="{C24022A3-4117-6D54-70C2-A70C9DCDD591}"/>
                    </a:ext>
                  </a:extLst>
                </p:cNvPr>
                <p:cNvPicPr/>
                <p:nvPr/>
              </p:nvPicPr>
              <p:blipFill>
                <a:blip r:embed="rId479"/>
                <a:stretch>
                  <a:fillRect/>
                </a:stretch>
              </p:blipFill>
              <p:spPr>
                <a:xfrm>
                  <a:off x="6398078" y="1770623"/>
                  <a:ext cx="829080" cy="627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0">
            <p14:nvContentPartPr>
              <p14:cNvPr id="285" name="Ink 284">
                <a:extLst>
                  <a:ext uri="{FF2B5EF4-FFF2-40B4-BE49-F238E27FC236}">
                    <a16:creationId xmlns:a16="http://schemas.microsoft.com/office/drawing/2014/main" id="{A4C61E7D-FB28-E040-EE17-4A5BC6D62B94}"/>
                  </a:ext>
                </a:extLst>
              </p14:cNvPr>
              <p14:cNvContentPartPr/>
              <p14:nvPr/>
            </p14:nvContentPartPr>
            <p14:xfrm>
              <a:off x="6995678" y="4476743"/>
              <a:ext cx="353160" cy="265680"/>
            </p14:xfrm>
          </p:contentPart>
        </mc:Choice>
        <mc:Fallback>
          <p:pic>
            <p:nvPicPr>
              <p:cNvPr id="285" name="Ink 284">
                <a:extLst>
                  <a:ext uri="{FF2B5EF4-FFF2-40B4-BE49-F238E27FC236}">
                    <a16:creationId xmlns:a16="http://schemas.microsoft.com/office/drawing/2014/main" id="{A4C61E7D-FB28-E040-EE17-4A5BC6D62B94}"/>
                  </a:ext>
                </a:extLst>
              </p:cNvPr>
              <p:cNvPicPr/>
              <p:nvPr/>
            </p:nvPicPr>
            <p:blipFill>
              <a:blip r:embed="rId481"/>
              <a:stretch>
                <a:fillRect/>
              </a:stretch>
            </p:blipFill>
            <p:spPr>
              <a:xfrm>
                <a:off x="6986678" y="4467743"/>
                <a:ext cx="3708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86" name="Ink 285">
                <a:extLst>
                  <a:ext uri="{FF2B5EF4-FFF2-40B4-BE49-F238E27FC236}">
                    <a16:creationId xmlns:a16="http://schemas.microsoft.com/office/drawing/2014/main" id="{314F32A2-FAAB-D228-E57B-AAAE87344E56}"/>
                  </a:ext>
                </a:extLst>
              </p14:cNvPr>
              <p14:cNvContentPartPr/>
              <p14:nvPr/>
            </p14:nvContentPartPr>
            <p14:xfrm>
              <a:off x="10302638" y="3495023"/>
              <a:ext cx="243720" cy="230760"/>
            </p14:xfrm>
          </p:contentPart>
        </mc:Choice>
        <mc:Fallback>
          <p:pic>
            <p:nvPicPr>
              <p:cNvPr id="286" name="Ink 285">
                <a:extLst>
                  <a:ext uri="{FF2B5EF4-FFF2-40B4-BE49-F238E27FC236}">
                    <a16:creationId xmlns:a16="http://schemas.microsoft.com/office/drawing/2014/main" id="{314F32A2-FAAB-D228-E57B-AAAE87344E56}"/>
                  </a:ext>
                </a:extLst>
              </p:cNvPr>
              <p:cNvPicPr/>
              <p:nvPr/>
            </p:nvPicPr>
            <p:blipFill>
              <a:blip r:embed="rId483"/>
              <a:stretch>
                <a:fillRect/>
              </a:stretch>
            </p:blipFill>
            <p:spPr>
              <a:xfrm>
                <a:off x="10293638" y="3486023"/>
                <a:ext cx="26136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87" name="Ink 286">
                <a:extLst>
                  <a:ext uri="{FF2B5EF4-FFF2-40B4-BE49-F238E27FC236}">
                    <a16:creationId xmlns:a16="http://schemas.microsoft.com/office/drawing/2014/main" id="{C6E2B359-E07C-87B7-8306-DEA2B9F340EA}"/>
                  </a:ext>
                </a:extLst>
              </p14:cNvPr>
              <p14:cNvContentPartPr/>
              <p14:nvPr/>
            </p14:nvContentPartPr>
            <p14:xfrm>
              <a:off x="10246118" y="3905423"/>
              <a:ext cx="395640" cy="251280"/>
            </p14:xfrm>
          </p:contentPart>
        </mc:Choice>
        <mc:Fallback>
          <p:pic>
            <p:nvPicPr>
              <p:cNvPr id="287" name="Ink 286">
                <a:extLst>
                  <a:ext uri="{FF2B5EF4-FFF2-40B4-BE49-F238E27FC236}">
                    <a16:creationId xmlns:a16="http://schemas.microsoft.com/office/drawing/2014/main" id="{C6E2B359-E07C-87B7-8306-DEA2B9F340EA}"/>
                  </a:ext>
                </a:extLst>
              </p:cNvPr>
              <p:cNvPicPr/>
              <p:nvPr/>
            </p:nvPicPr>
            <p:blipFill>
              <a:blip r:embed="rId485"/>
              <a:stretch>
                <a:fillRect/>
              </a:stretch>
            </p:blipFill>
            <p:spPr>
              <a:xfrm>
                <a:off x="10237118" y="3896783"/>
                <a:ext cx="4132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92" name="Ink 291">
                <a:extLst>
                  <a:ext uri="{FF2B5EF4-FFF2-40B4-BE49-F238E27FC236}">
                    <a16:creationId xmlns:a16="http://schemas.microsoft.com/office/drawing/2014/main" id="{FBF43FAD-31E5-29E2-0164-4CCD0EF8048C}"/>
                  </a:ext>
                </a:extLst>
              </p14:cNvPr>
              <p14:cNvContentPartPr/>
              <p14:nvPr/>
            </p14:nvContentPartPr>
            <p14:xfrm>
              <a:off x="2185358" y="4127183"/>
              <a:ext cx="4320" cy="1800"/>
            </p14:xfrm>
          </p:contentPart>
        </mc:Choice>
        <mc:Fallback>
          <p:pic>
            <p:nvPicPr>
              <p:cNvPr id="292" name="Ink 291">
                <a:extLst>
                  <a:ext uri="{FF2B5EF4-FFF2-40B4-BE49-F238E27FC236}">
                    <a16:creationId xmlns:a16="http://schemas.microsoft.com/office/drawing/2014/main" id="{FBF43FAD-31E5-29E2-0164-4CCD0EF8048C}"/>
                  </a:ext>
                </a:extLst>
              </p:cNvPr>
              <p:cNvPicPr/>
              <p:nvPr/>
            </p:nvPicPr>
            <p:blipFill>
              <a:blip r:embed="rId487"/>
              <a:stretch>
                <a:fillRect/>
              </a:stretch>
            </p:blipFill>
            <p:spPr>
              <a:xfrm>
                <a:off x="2176718" y="4118543"/>
                <a:ext cx="21960" cy="19440"/>
              </a:xfrm>
              <a:prstGeom prst="rect">
                <a:avLst/>
              </a:prstGeom>
            </p:spPr>
          </p:pic>
        </mc:Fallback>
      </mc:AlternateContent>
      <p:grpSp>
        <p:nvGrpSpPr>
          <p:cNvPr id="296" name="Group 295">
            <a:extLst>
              <a:ext uri="{FF2B5EF4-FFF2-40B4-BE49-F238E27FC236}">
                <a16:creationId xmlns:a16="http://schemas.microsoft.com/office/drawing/2014/main" id="{3E6DBA1E-93D4-803F-5E31-33F3FAE4B124}"/>
              </a:ext>
            </a:extLst>
          </p:cNvPr>
          <p:cNvGrpSpPr/>
          <p:nvPr/>
        </p:nvGrpSpPr>
        <p:grpSpPr>
          <a:xfrm>
            <a:off x="9612878" y="5054183"/>
            <a:ext cx="886680" cy="657000"/>
            <a:chOff x="9612878" y="5054183"/>
            <a:chExt cx="886680" cy="657000"/>
          </a:xfrm>
        </p:grpSpPr>
        <mc:AlternateContent xmlns:mc="http://schemas.openxmlformats.org/markup-compatibility/2006">
          <mc:Choice xmlns:p14="http://schemas.microsoft.com/office/powerpoint/2010/main" Requires="p14">
            <p:contentPart p14:bwMode="auto" r:id="rId488">
              <p14:nvContentPartPr>
                <p14:cNvPr id="288" name="Ink 287">
                  <a:extLst>
                    <a:ext uri="{FF2B5EF4-FFF2-40B4-BE49-F238E27FC236}">
                      <a16:creationId xmlns:a16="http://schemas.microsoft.com/office/drawing/2014/main" id="{75D685BE-2A28-D545-A99B-523EACAC2915}"/>
                    </a:ext>
                  </a:extLst>
                </p14:cNvPr>
                <p14:cNvContentPartPr/>
                <p14:nvPr/>
              </p14:nvContentPartPr>
              <p14:xfrm>
                <a:off x="9714398" y="5160383"/>
                <a:ext cx="62280" cy="430920"/>
              </p14:xfrm>
            </p:contentPart>
          </mc:Choice>
          <mc:Fallback>
            <p:pic>
              <p:nvPicPr>
                <p:cNvPr id="288" name="Ink 287">
                  <a:extLst>
                    <a:ext uri="{FF2B5EF4-FFF2-40B4-BE49-F238E27FC236}">
                      <a16:creationId xmlns:a16="http://schemas.microsoft.com/office/drawing/2014/main" id="{75D685BE-2A28-D545-A99B-523EACAC2915}"/>
                    </a:ext>
                  </a:extLst>
                </p:cNvPr>
                <p:cNvPicPr/>
                <p:nvPr/>
              </p:nvPicPr>
              <p:blipFill>
                <a:blip r:embed="rId489"/>
                <a:stretch>
                  <a:fillRect/>
                </a:stretch>
              </p:blipFill>
              <p:spPr>
                <a:xfrm>
                  <a:off x="9705758" y="5151743"/>
                  <a:ext cx="7992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89" name="Ink 288">
                  <a:extLst>
                    <a:ext uri="{FF2B5EF4-FFF2-40B4-BE49-F238E27FC236}">
                      <a16:creationId xmlns:a16="http://schemas.microsoft.com/office/drawing/2014/main" id="{84BAD109-FB51-2127-9399-9AEA13C3703B}"/>
                    </a:ext>
                  </a:extLst>
                </p14:cNvPr>
                <p14:cNvContentPartPr/>
                <p14:nvPr/>
              </p14:nvContentPartPr>
              <p14:xfrm>
                <a:off x="9694958" y="5554943"/>
                <a:ext cx="660960" cy="88200"/>
              </p14:xfrm>
            </p:contentPart>
          </mc:Choice>
          <mc:Fallback>
            <p:pic>
              <p:nvPicPr>
                <p:cNvPr id="289" name="Ink 288">
                  <a:extLst>
                    <a:ext uri="{FF2B5EF4-FFF2-40B4-BE49-F238E27FC236}">
                      <a16:creationId xmlns:a16="http://schemas.microsoft.com/office/drawing/2014/main" id="{84BAD109-FB51-2127-9399-9AEA13C3703B}"/>
                    </a:ext>
                  </a:extLst>
                </p:cNvPr>
                <p:cNvPicPr/>
                <p:nvPr/>
              </p:nvPicPr>
              <p:blipFill>
                <a:blip r:embed="rId491"/>
                <a:stretch>
                  <a:fillRect/>
                </a:stretch>
              </p:blipFill>
              <p:spPr>
                <a:xfrm>
                  <a:off x="9686318" y="5546303"/>
                  <a:ext cx="6786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90" name="Ink 289">
                  <a:extLst>
                    <a:ext uri="{FF2B5EF4-FFF2-40B4-BE49-F238E27FC236}">
                      <a16:creationId xmlns:a16="http://schemas.microsoft.com/office/drawing/2014/main" id="{90F3587E-9244-BBCA-C9E1-87A3CD5A9461}"/>
                    </a:ext>
                  </a:extLst>
                </p14:cNvPr>
                <p14:cNvContentPartPr/>
                <p14:nvPr/>
              </p14:nvContentPartPr>
              <p14:xfrm>
                <a:off x="9764798" y="5166143"/>
                <a:ext cx="534240" cy="505080"/>
              </p14:xfrm>
            </p:contentPart>
          </mc:Choice>
          <mc:Fallback>
            <p:pic>
              <p:nvPicPr>
                <p:cNvPr id="290" name="Ink 289">
                  <a:extLst>
                    <a:ext uri="{FF2B5EF4-FFF2-40B4-BE49-F238E27FC236}">
                      <a16:creationId xmlns:a16="http://schemas.microsoft.com/office/drawing/2014/main" id="{90F3587E-9244-BBCA-C9E1-87A3CD5A9461}"/>
                    </a:ext>
                  </a:extLst>
                </p:cNvPr>
                <p:cNvPicPr/>
                <p:nvPr/>
              </p:nvPicPr>
              <p:blipFill>
                <a:blip r:embed="rId493"/>
                <a:stretch>
                  <a:fillRect/>
                </a:stretch>
              </p:blipFill>
              <p:spPr>
                <a:xfrm>
                  <a:off x="9756158" y="5157503"/>
                  <a:ext cx="551880" cy="52272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293" name="Ink 292">
                  <a:extLst>
                    <a:ext uri="{FF2B5EF4-FFF2-40B4-BE49-F238E27FC236}">
                      <a16:creationId xmlns:a16="http://schemas.microsoft.com/office/drawing/2014/main" id="{15F91F8F-BE10-5DC4-A73D-FFBDC5C1E734}"/>
                    </a:ext>
                  </a:extLst>
                </p14:cNvPr>
                <p14:cNvContentPartPr/>
                <p14:nvPr/>
              </p14:nvContentPartPr>
              <p14:xfrm>
                <a:off x="9993398" y="5135183"/>
                <a:ext cx="196560" cy="23760"/>
              </p14:xfrm>
            </p:contentPart>
          </mc:Choice>
          <mc:Fallback>
            <p:pic>
              <p:nvPicPr>
                <p:cNvPr id="293" name="Ink 292">
                  <a:extLst>
                    <a:ext uri="{FF2B5EF4-FFF2-40B4-BE49-F238E27FC236}">
                      <a16:creationId xmlns:a16="http://schemas.microsoft.com/office/drawing/2014/main" id="{15F91F8F-BE10-5DC4-A73D-FFBDC5C1E734}"/>
                    </a:ext>
                  </a:extLst>
                </p:cNvPr>
                <p:cNvPicPr/>
                <p:nvPr/>
              </p:nvPicPr>
              <p:blipFill>
                <a:blip r:embed="rId495"/>
                <a:stretch>
                  <a:fillRect/>
                </a:stretch>
              </p:blipFill>
              <p:spPr>
                <a:xfrm>
                  <a:off x="9984758" y="5126183"/>
                  <a:ext cx="2142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295" name="Ink 294">
                  <a:extLst>
                    <a:ext uri="{FF2B5EF4-FFF2-40B4-BE49-F238E27FC236}">
                      <a16:creationId xmlns:a16="http://schemas.microsoft.com/office/drawing/2014/main" id="{AC28B318-F72E-5AAD-33B3-E49E7D1D81DC}"/>
                    </a:ext>
                  </a:extLst>
                </p14:cNvPr>
                <p14:cNvContentPartPr/>
                <p14:nvPr/>
              </p14:nvContentPartPr>
              <p14:xfrm>
                <a:off x="9612878" y="5054183"/>
                <a:ext cx="886680" cy="657000"/>
              </p14:xfrm>
            </p:contentPart>
          </mc:Choice>
          <mc:Fallback>
            <p:pic>
              <p:nvPicPr>
                <p:cNvPr id="295" name="Ink 294">
                  <a:extLst>
                    <a:ext uri="{FF2B5EF4-FFF2-40B4-BE49-F238E27FC236}">
                      <a16:creationId xmlns:a16="http://schemas.microsoft.com/office/drawing/2014/main" id="{AC28B318-F72E-5AAD-33B3-E49E7D1D81DC}"/>
                    </a:ext>
                  </a:extLst>
                </p:cNvPr>
                <p:cNvPicPr/>
                <p:nvPr/>
              </p:nvPicPr>
              <p:blipFill>
                <a:blip r:embed="rId497"/>
                <a:stretch>
                  <a:fillRect/>
                </a:stretch>
              </p:blipFill>
              <p:spPr>
                <a:xfrm>
                  <a:off x="9604238" y="5045183"/>
                  <a:ext cx="904320" cy="674640"/>
                </a:xfrm>
                <a:prstGeom prst="rect">
                  <a:avLst/>
                </a:prstGeom>
              </p:spPr>
            </p:pic>
          </mc:Fallback>
        </mc:AlternateContent>
      </p:grpSp>
    </p:spTree>
    <p:extLst>
      <p:ext uri="{BB962C8B-B14F-4D97-AF65-F5344CB8AC3E}">
        <p14:creationId xmlns:p14="http://schemas.microsoft.com/office/powerpoint/2010/main" val="42350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49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D422-2954-BA44-6477-2C3CD4060CB8}"/>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290F550-0135-7634-D46F-17C1C7649BC7}"/>
                  </a:ext>
                </a:extLst>
              </p14:cNvPr>
              <p14:cNvContentPartPr/>
              <p14:nvPr/>
            </p14:nvContentPartPr>
            <p14:xfrm>
              <a:off x="2104358" y="344303"/>
              <a:ext cx="360" cy="360"/>
            </p14:xfrm>
          </p:contentPart>
        </mc:Choice>
        <mc:Fallback>
          <p:pic>
            <p:nvPicPr>
              <p:cNvPr id="3" name="Ink 2">
                <a:extLst>
                  <a:ext uri="{FF2B5EF4-FFF2-40B4-BE49-F238E27FC236}">
                    <a16:creationId xmlns:a16="http://schemas.microsoft.com/office/drawing/2014/main" id="{E290F550-0135-7634-D46F-17C1C7649BC7}"/>
                  </a:ext>
                </a:extLst>
              </p:cNvPr>
              <p:cNvPicPr/>
              <p:nvPr/>
            </p:nvPicPr>
            <p:blipFill>
              <a:blip r:embed="rId3"/>
              <a:stretch>
                <a:fillRect/>
              </a:stretch>
            </p:blipFill>
            <p:spPr>
              <a:xfrm>
                <a:off x="2095358" y="33530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6" name="Ink 45">
                <a:extLst>
                  <a:ext uri="{FF2B5EF4-FFF2-40B4-BE49-F238E27FC236}">
                    <a16:creationId xmlns:a16="http://schemas.microsoft.com/office/drawing/2014/main" id="{C178A517-10A0-DC89-65DE-2851E1ED4024}"/>
                  </a:ext>
                </a:extLst>
              </p14:cNvPr>
              <p14:cNvContentPartPr/>
              <p14:nvPr/>
            </p14:nvContentPartPr>
            <p14:xfrm>
              <a:off x="7884878" y="2372543"/>
              <a:ext cx="140760" cy="42840"/>
            </p14:xfrm>
          </p:contentPart>
        </mc:Choice>
        <mc:Fallback>
          <p:pic>
            <p:nvPicPr>
              <p:cNvPr id="46" name="Ink 45">
                <a:extLst>
                  <a:ext uri="{FF2B5EF4-FFF2-40B4-BE49-F238E27FC236}">
                    <a16:creationId xmlns:a16="http://schemas.microsoft.com/office/drawing/2014/main" id="{C178A517-10A0-DC89-65DE-2851E1ED4024}"/>
                  </a:ext>
                </a:extLst>
              </p:cNvPr>
              <p:cNvPicPr/>
              <p:nvPr/>
            </p:nvPicPr>
            <p:blipFill>
              <a:blip r:embed="rId5"/>
              <a:stretch>
                <a:fillRect/>
              </a:stretch>
            </p:blipFill>
            <p:spPr>
              <a:xfrm>
                <a:off x="7875878" y="2363903"/>
                <a:ext cx="158400" cy="60480"/>
              </a:xfrm>
              <a:prstGeom prst="rect">
                <a:avLst/>
              </a:prstGeom>
            </p:spPr>
          </p:pic>
        </mc:Fallback>
      </mc:AlternateContent>
      <p:grpSp>
        <p:nvGrpSpPr>
          <p:cNvPr id="146" name="Group 145">
            <a:extLst>
              <a:ext uri="{FF2B5EF4-FFF2-40B4-BE49-F238E27FC236}">
                <a16:creationId xmlns:a16="http://schemas.microsoft.com/office/drawing/2014/main" id="{05E161F6-D96D-BE70-FC3E-88E623BEB6D8}"/>
              </a:ext>
            </a:extLst>
          </p:cNvPr>
          <p:cNvGrpSpPr/>
          <p:nvPr/>
        </p:nvGrpSpPr>
        <p:grpSpPr>
          <a:xfrm>
            <a:off x="1352678" y="874943"/>
            <a:ext cx="10363320" cy="5372640"/>
            <a:chOff x="1352678" y="874943"/>
            <a:chExt cx="10363320" cy="5372640"/>
          </a:xfrm>
        </p:grpSpPr>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C79F00E-CF04-F700-CF95-874DEDF8788E}"/>
                    </a:ext>
                  </a:extLst>
                </p14:cNvPr>
                <p14:cNvContentPartPr/>
                <p14:nvPr/>
              </p14:nvContentPartPr>
              <p14:xfrm>
                <a:off x="7997198" y="3224663"/>
                <a:ext cx="2412360" cy="1037520"/>
              </p14:xfrm>
            </p:contentPart>
          </mc:Choice>
          <mc:Fallback>
            <p:pic>
              <p:nvPicPr>
                <p:cNvPr id="4" name="Ink 3">
                  <a:extLst>
                    <a:ext uri="{FF2B5EF4-FFF2-40B4-BE49-F238E27FC236}">
                      <a16:creationId xmlns:a16="http://schemas.microsoft.com/office/drawing/2014/main" id="{7C79F00E-CF04-F700-CF95-874DEDF8788E}"/>
                    </a:ext>
                  </a:extLst>
                </p:cNvPr>
                <p:cNvPicPr/>
                <p:nvPr/>
              </p:nvPicPr>
              <p:blipFill>
                <a:blip r:embed="rId7"/>
                <a:stretch>
                  <a:fillRect/>
                </a:stretch>
              </p:blipFill>
              <p:spPr>
                <a:xfrm>
                  <a:off x="7988558" y="3216023"/>
                  <a:ext cx="2430000" cy="1055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497C7821-2C49-1A4D-9477-96AB42760C2F}"/>
                    </a:ext>
                  </a:extLst>
                </p14:cNvPr>
                <p14:cNvContentPartPr/>
                <p14:nvPr/>
              </p14:nvContentPartPr>
              <p14:xfrm>
                <a:off x="7983878" y="3212783"/>
                <a:ext cx="2446200" cy="1103760"/>
              </p14:xfrm>
            </p:contentPart>
          </mc:Choice>
          <mc:Fallback>
            <p:pic>
              <p:nvPicPr>
                <p:cNvPr id="5" name="Ink 4">
                  <a:extLst>
                    <a:ext uri="{FF2B5EF4-FFF2-40B4-BE49-F238E27FC236}">
                      <a16:creationId xmlns:a16="http://schemas.microsoft.com/office/drawing/2014/main" id="{497C7821-2C49-1A4D-9477-96AB42760C2F}"/>
                    </a:ext>
                  </a:extLst>
                </p:cNvPr>
                <p:cNvPicPr/>
                <p:nvPr/>
              </p:nvPicPr>
              <p:blipFill>
                <a:blip r:embed="rId9"/>
                <a:stretch>
                  <a:fillRect/>
                </a:stretch>
              </p:blipFill>
              <p:spPr>
                <a:xfrm>
                  <a:off x="7975238" y="3204143"/>
                  <a:ext cx="2463840" cy="1121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A88A0A3C-C772-6C5C-74C0-32ABBCEA95A5}"/>
                    </a:ext>
                  </a:extLst>
                </p14:cNvPr>
                <p14:cNvContentPartPr/>
                <p14:nvPr/>
              </p14:nvContentPartPr>
              <p14:xfrm>
                <a:off x="8341718" y="3633983"/>
                <a:ext cx="268200" cy="213480"/>
              </p14:xfrm>
            </p:contentPart>
          </mc:Choice>
          <mc:Fallback>
            <p:pic>
              <p:nvPicPr>
                <p:cNvPr id="6" name="Ink 5">
                  <a:extLst>
                    <a:ext uri="{FF2B5EF4-FFF2-40B4-BE49-F238E27FC236}">
                      <a16:creationId xmlns:a16="http://schemas.microsoft.com/office/drawing/2014/main" id="{A88A0A3C-C772-6C5C-74C0-32ABBCEA95A5}"/>
                    </a:ext>
                  </a:extLst>
                </p:cNvPr>
                <p:cNvPicPr/>
                <p:nvPr/>
              </p:nvPicPr>
              <p:blipFill>
                <a:blip r:embed="rId11"/>
                <a:stretch>
                  <a:fillRect/>
                </a:stretch>
              </p:blipFill>
              <p:spPr>
                <a:xfrm>
                  <a:off x="8332718" y="3624983"/>
                  <a:ext cx="2858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D6B86DEA-8694-401B-9473-333568740F5D}"/>
                    </a:ext>
                  </a:extLst>
                </p14:cNvPr>
                <p14:cNvContentPartPr/>
                <p14:nvPr/>
              </p14:nvContentPartPr>
              <p14:xfrm>
                <a:off x="8673638" y="3679343"/>
                <a:ext cx="92880" cy="292320"/>
              </p14:xfrm>
            </p:contentPart>
          </mc:Choice>
          <mc:Fallback>
            <p:pic>
              <p:nvPicPr>
                <p:cNvPr id="7" name="Ink 6">
                  <a:extLst>
                    <a:ext uri="{FF2B5EF4-FFF2-40B4-BE49-F238E27FC236}">
                      <a16:creationId xmlns:a16="http://schemas.microsoft.com/office/drawing/2014/main" id="{D6B86DEA-8694-401B-9473-333568740F5D}"/>
                    </a:ext>
                  </a:extLst>
                </p:cNvPr>
                <p:cNvPicPr/>
                <p:nvPr/>
              </p:nvPicPr>
              <p:blipFill>
                <a:blip r:embed="rId13"/>
                <a:stretch>
                  <a:fillRect/>
                </a:stretch>
              </p:blipFill>
              <p:spPr>
                <a:xfrm>
                  <a:off x="8664638" y="3670343"/>
                  <a:ext cx="1105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F16D74E0-AF4C-63ED-2BEA-C93D034A6B0E}"/>
                    </a:ext>
                  </a:extLst>
                </p14:cNvPr>
                <p14:cNvContentPartPr/>
                <p14:nvPr/>
              </p14:nvContentPartPr>
              <p14:xfrm>
                <a:off x="8799278" y="3621383"/>
                <a:ext cx="113760" cy="204120"/>
              </p14:xfrm>
            </p:contentPart>
          </mc:Choice>
          <mc:Fallback>
            <p:pic>
              <p:nvPicPr>
                <p:cNvPr id="8" name="Ink 7">
                  <a:extLst>
                    <a:ext uri="{FF2B5EF4-FFF2-40B4-BE49-F238E27FC236}">
                      <a16:creationId xmlns:a16="http://schemas.microsoft.com/office/drawing/2014/main" id="{F16D74E0-AF4C-63ED-2BEA-C93D034A6B0E}"/>
                    </a:ext>
                  </a:extLst>
                </p:cNvPr>
                <p:cNvPicPr/>
                <p:nvPr/>
              </p:nvPicPr>
              <p:blipFill>
                <a:blip r:embed="rId15"/>
                <a:stretch>
                  <a:fillRect/>
                </a:stretch>
              </p:blipFill>
              <p:spPr>
                <a:xfrm>
                  <a:off x="8790638" y="3612743"/>
                  <a:ext cx="1314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7F6C155D-6596-BD55-0138-9869AC299C15}"/>
                    </a:ext>
                  </a:extLst>
                </p14:cNvPr>
                <p14:cNvContentPartPr/>
                <p14:nvPr/>
              </p14:nvContentPartPr>
              <p14:xfrm>
                <a:off x="8948678" y="3631823"/>
                <a:ext cx="300960" cy="284400"/>
              </p14:xfrm>
            </p:contentPart>
          </mc:Choice>
          <mc:Fallback>
            <p:pic>
              <p:nvPicPr>
                <p:cNvPr id="9" name="Ink 8">
                  <a:extLst>
                    <a:ext uri="{FF2B5EF4-FFF2-40B4-BE49-F238E27FC236}">
                      <a16:creationId xmlns:a16="http://schemas.microsoft.com/office/drawing/2014/main" id="{7F6C155D-6596-BD55-0138-9869AC299C15}"/>
                    </a:ext>
                  </a:extLst>
                </p:cNvPr>
                <p:cNvPicPr/>
                <p:nvPr/>
              </p:nvPicPr>
              <p:blipFill>
                <a:blip r:embed="rId17"/>
                <a:stretch>
                  <a:fillRect/>
                </a:stretch>
              </p:blipFill>
              <p:spPr>
                <a:xfrm>
                  <a:off x="8940038" y="3622823"/>
                  <a:ext cx="31860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4AFD29C3-4265-0735-6433-BE96689E3D42}"/>
                    </a:ext>
                  </a:extLst>
                </p14:cNvPr>
                <p14:cNvContentPartPr/>
                <p14:nvPr/>
              </p14:nvContentPartPr>
              <p14:xfrm>
                <a:off x="9377078" y="3644783"/>
                <a:ext cx="284400" cy="297720"/>
              </p14:xfrm>
            </p:contentPart>
          </mc:Choice>
          <mc:Fallback>
            <p:pic>
              <p:nvPicPr>
                <p:cNvPr id="10" name="Ink 9">
                  <a:extLst>
                    <a:ext uri="{FF2B5EF4-FFF2-40B4-BE49-F238E27FC236}">
                      <a16:creationId xmlns:a16="http://schemas.microsoft.com/office/drawing/2014/main" id="{4AFD29C3-4265-0735-6433-BE96689E3D42}"/>
                    </a:ext>
                  </a:extLst>
                </p:cNvPr>
                <p:cNvPicPr/>
                <p:nvPr/>
              </p:nvPicPr>
              <p:blipFill>
                <a:blip r:embed="rId19"/>
                <a:stretch>
                  <a:fillRect/>
                </a:stretch>
              </p:blipFill>
              <p:spPr>
                <a:xfrm>
                  <a:off x="9368078" y="3636143"/>
                  <a:ext cx="3020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0455C303-3B74-BAD0-137C-185405C07809}"/>
                    </a:ext>
                  </a:extLst>
                </p14:cNvPr>
                <p14:cNvContentPartPr/>
                <p14:nvPr/>
              </p14:nvContentPartPr>
              <p14:xfrm>
                <a:off x="9688478" y="3645143"/>
                <a:ext cx="126360" cy="258480"/>
              </p14:xfrm>
            </p:contentPart>
          </mc:Choice>
          <mc:Fallback>
            <p:pic>
              <p:nvPicPr>
                <p:cNvPr id="11" name="Ink 10">
                  <a:extLst>
                    <a:ext uri="{FF2B5EF4-FFF2-40B4-BE49-F238E27FC236}">
                      <a16:creationId xmlns:a16="http://schemas.microsoft.com/office/drawing/2014/main" id="{0455C303-3B74-BAD0-137C-185405C07809}"/>
                    </a:ext>
                  </a:extLst>
                </p:cNvPr>
                <p:cNvPicPr/>
                <p:nvPr/>
              </p:nvPicPr>
              <p:blipFill>
                <a:blip r:embed="rId21"/>
                <a:stretch>
                  <a:fillRect/>
                </a:stretch>
              </p:blipFill>
              <p:spPr>
                <a:xfrm>
                  <a:off x="9679478" y="3636503"/>
                  <a:ext cx="14400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39BD67DE-9A1A-0C4A-CA1E-413BFF2BC300}"/>
                    </a:ext>
                  </a:extLst>
                </p14:cNvPr>
                <p14:cNvContentPartPr/>
                <p14:nvPr/>
              </p14:nvContentPartPr>
              <p14:xfrm>
                <a:off x="8348558" y="2929463"/>
                <a:ext cx="25920" cy="259560"/>
              </p14:xfrm>
            </p:contentPart>
          </mc:Choice>
          <mc:Fallback>
            <p:pic>
              <p:nvPicPr>
                <p:cNvPr id="12" name="Ink 11">
                  <a:extLst>
                    <a:ext uri="{FF2B5EF4-FFF2-40B4-BE49-F238E27FC236}">
                      <a16:creationId xmlns:a16="http://schemas.microsoft.com/office/drawing/2014/main" id="{39BD67DE-9A1A-0C4A-CA1E-413BFF2BC300}"/>
                    </a:ext>
                  </a:extLst>
                </p:cNvPr>
                <p:cNvPicPr/>
                <p:nvPr/>
              </p:nvPicPr>
              <p:blipFill>
                <a:blip r:embed="rId23"/>
                <a:stretch>
                  <a:fillRect/>
                </a:stretch>
              </p:blipFill>
              <p:spPr>
                <a:xfrm>
                  <a:off x="8339558" y="2920823"/>
                  <a:ext cx="435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3CE1D2C3-06F6-8DE5-9F93-D86E58C6342B}"/>
                    </a:ext>
                  </a:extLst>
                </p14:cNvPr>
                <p14:cNvContentPartPr/>
                <p14:nvPr/>
              </p14:nvContentPartPr>
              <p14:xfrm>
                <a:off x="8239838" y="2875103"/>
                <a:ext cx="174960" cy="126720"/>
              </p14:xfrm>
            </p:contentPart>
          </mc:Choice>
          <mc:Fallback>
            <p:pic>
              <p:nvPicPr>
                <p:cNvPr id="13" name="Ink 12">
                  <a:extLst>
                    <a:ext uri="{FF2B5EF4-FFF2-40B4-BE49-F238E27FC236}">
                      <a16:creationId xmlns:a16="http://schemas.microsoft.com/office/drawing/2014/main" id="{3CE1D2C3-06F6-8DE5-9F93-D86E58C6342B}"/>
                    </a:ext>
                  </a:extLst>
                </p:cNvPr>
                <p:cNvPicPr/>
                <p:nvPr/>
              </p:nvPicPr>
              <p:blipFill>
                <a:blip r:embed="rId25"/>
                <a:stretch>
                  <a:fillRect/>
                </a:stretch>
              </p:blipFill>
              <p:spPr>
                <a:xfrm>
                  <a:off x="8230838" y="2866463"/>
                  <a:ext cx="1926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D181EC9F-EE0F-4A4D-CF37-8873720BF2B6}"/>
                    </a:ext>
                  </a:extLst>
                </p14:cNvPr>
                <p14:cNvContentPartPr/>
                <p14:nvPr/>
              </p14:nvContentPartPr>
              <p14:xfrm>
                <a:off x="8655278" y="2893463"/>
                <a:ext cx="19440" cy="296640"/>
              </p14:xfrm>
            </p:contentPart>
          </mc:Choice>
          <mc:Fallback>
            <p:pic>
              <p:nvPicPr>
                <p:cNvPr id="15" name="Ink 14">
                  <a:extLst>
                    <a:ext uri="{FF2B5EF4-FFF2-40B4-BE49-F238E27FC236}">
                      <a16:creationId xmlns:a16="http://schemas.microsoft.com/office/drawing/2014/main" id="{D181EC9F-EE0F-4A4D-CF37-8873720BF2B6}"/>
                    </a:ext>
                  </a:extLst>
                </p:cNvPr>
                <p:cNvPicPr/>
                <p:nvPr/>
              </p:nvPicPr>
              <p:blipFill>
                <a:blip r:embed="rId27"/>
                <a:stretch>
                  <a:fillRect/>
                </a:stretch>
              </p:blipFill>
              <p:spPr>
                <a:xfrm>
                  <a:off x="8646638" y="2884463"/>
                  <a:ext cx="3708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22FDA333-EB5E-A8F1-8FEF-5F30712B14F2}"/>
                    </a:ext>
                  </a:extLst>
                </p14:cNvPr>
                <p14:cNvContentPartPr/>
                <p14:nvPr/>
              </p14:nvContentPartPr>
              <p14:xfrm>
                <a:off x="8594438" y="2870063"/>
                <a:ext cx="124560" cy="101160"/>
              </p14:xfrm>
            </p:contentPart>
          </mc:Choice>
          <mc:Fallback>
            <p:pic>
              <p:nvPicPr>
                <p:cNvPr id="16" name="Ink 15">
                  <a:extLst>
                    <a:ext uri="{FF2B5EF4-FFF2-40B4-BE49-F238E27FC236}">
                      <a16:creationId xmlns:a16="http://schemas.microsoft.com/office/drawing/2014/main" id="{22FDA333-EB5E-A8F1-8FEF-5F30712B14F2}"/>
                    </a:ext>
                  </a:extLst>
                </p:cNvPr>
                <p:cNvPicPr/>
                <p:nvPr/>
              </p:nvPicPr>
              <p:blipFill>
                <a:blip r:embed="rId29"/>
                <a:stretch>
                  <a:fillRect/>
                </a:stretch>
              </p:blipFill>
              <p:spPr>
                <a:xfrm>
                  <a:off x="8585798" y="2861063"/>
                  <a:ext cx="1422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7340E7B2-DEAC-1D9F-370C-A34E98E840DE}"/>
                    </a:ext>
                  </a:extLst>
                </p14:cNvPr>
                <p14:cNvContentPartPr/>
                <p14:nvPr/>
              </p14:nvContentPartPr>
              <p14:xfrm>
                <a:off x="9006278" y="2893463"/>
                <a:ext cx="56880" cy="327240"/>
              </p14:xfrm>
            </p:contentPart>
          </mc:Choice>
          <mc:Fallback>
            <p:pic>
              <p:nvPicPr>
                <p:cNvPr id="17" name="Ink 16">
                  <a:extLst>
                    <a:ext uri="{FF2B5EF4-FFF2-40B4-BE49-F238E27FC236}">
                      <a16:creationId xmlns:a16="http://schemas.microsoft.com/office/drawing/2014/main" id="{7340E7B2-DEAC-1D9F-370C-A34E98E840DE}"/>
                    </a:ext>
                  </a:extLst>
                </p:cNvPr>
                <p:cNvPicPr/>
                <p:nvPr/>
              </p:nvPicPr>
              <p:blipFill>
                <a:blip r:embed="rId31"/>
                <a:stretch>
                  <a:fillRect/>
                </a:stretch>
              </p:blipFill>
              <p:spPr>
                <a:xfrm>
                  <a:off x="8997278" y="2884463"/>
                  <a:ext cx="7452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B8A53E77-3FD1-1636-BF2C-2BA753AEE059}"/>
                    </a:ext>
                  </a:extLst>
                </p14:cNvPr>
                <p14:cNvContentPartPr/>
                <p14:nvPr/>
              </p14:nvContentPartPr>
              <p14:xfrm>
                <a:off x="8922758" y="2877983"/>
                <a:ext cx="184680" cy="80640"/>
              </p14:xfrm>
            </p:contentPart>
          </mc:Choice>
          <mc:Fallback>
            <p:pic>
              <p:nvPicPr>
                <p:cNvPr id="18" name="Ink 17">
                  <a:extLst>
                    <a:ext uri="{FF2B5EF4-FFF2-40B4-BE49-F238E27FC236}">
                      <a16:creationId xmlns:a16="http://schemas.microsoft.com/office/drawing/2014/main" id="{B8A53E77-3FD1-1636-BF2C-2BA753AEE059}"/>
                    </a:ext>
                  </a:extLst>
                </p:cNvPr>
                <p:cNvPicPr/>
                <p:nvPr/>
              </p:nvPicPr>
              <p:blipFill>
                <a:blip r:embed="rId33"/>
                <a:stretch>
                  <a:fillRect/>
                </a:stretch>
              </p:blipFill>
              <p:spPr>
                <a:xfrm>
                  <a:off x="8913758" y="2869343"/>
                  <a:ext cx="2023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5AE0E8AB-0143-C9D3-18B1-E46EDE8FF982}"/>
                    </a:ext>
                  </a:extLst>
                </p14:cNvPr>
                <p14:cNvContentPartPr/>
                <p14:nvPr/>
              </p14:nvContentPartPr>
              <p14:xfrm>
                <a:off x="9343958" y="2897783"/>
                <a:ext cx="7920" cy="291240"/>
              </p14:xfrm>
            </p:contentPart>
          </mc:Choice>
          <mc:Fallback>
            <p:pic>
              <p:nvPicPr>
                <p:cNvPr id="20" name="Ink 19">
                  <a:extLst>
                    <a:ext uri="{FF2B5EF4-FFF2-40B4-BE49-F238E27FC236}">
                      <a16:creationId xmlns:a16="http://schemas.microsoft.com/office/drawing/2014/main" id="{5AE0E8AB-0143-C9D3-18B1-E46EDE8FF982}"/>
                    </a:ext>
                  </a:extLst>
                </p:cNvPr>
                <p:cNvPicPr/>
                <p:nvPr/>
              </p:nvPicPr>
              <p:blipFill>
                <a:blip r:embed="rId35"/>
                <a:stretch>
                  <a:fillRect/>
                </a:stretch>
              </p:blipFill>
              <p:spPr>
                <a:xfrm>
                  <a:off x="9334958" y="2888783"/>
                  <a:ext cx="2556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0BBAC53A-D48B-A98F-15FB-E592560657B1}"/>
                    </a:ext>
                  </a:extLst>
                </p14:cNvPr>
                <p14:cNvContentPartPr/>
                <p14:nvPr/>
              </p14:nvContentPartPr>
              <p14:xfrm>
                <a:off x="9257198" y="2868263"/>
                <a:ext cx="149400" cy="60120"/>
              </p14:xfrm>
            </p:contentPart>
          </mc:Choice>
          <mc:Fallback>
            <p:pic>
              <p:nvPicPr>
                <p:cNvPr id="21" name="Ink 20">
                  <a:extLst>
                    <a:ext uri="{FF2B5EF4-FFF2-40B4-BE49-F238E27FC236}">
                      <a16:creationId xmlns:a16="http://schemas.microsoft.com/office/drawing/2014/main" id="{0BBAC53A-D48B-A98F-15FB-E592560657B1}"/>
                    </a:ext>
                  </a:extLst>
                </p:cNvPr>
                <p:cNvPicPr/>
                <p:nvPr/>
              </p:nvPicPr>
              <p:blipFill>
                <a:blip r:embed="rId37"/>
                <a:stretch>
                  <a:fillRect/>
                </a:stretch>
              </p:blipFill>
              <p:spPr>
                <a:xfrm>
                  <a:off x="9248198" y="2859263"/>
                  <a:ext cx="1670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F481B846-54C6-308D-FDA1-EAA4BD76CAB4}"/>
                    </a:ext>
                  </a:extLst>
                </p14:cNvPr>
                <p14:cNvContentPartPr/>
                <p14:nvPr/>
              </p14:nvContentPartPr>
              <p14:xfrm>
                <a:off x="9632318" y="2898143"/>
                <a:ext cx="25920" cy="320760"/>
              </p14:xfrm>
            </p:contentPart>
          </mc:Choice>
          <mc:Fallback>
            <p:pic>
              <p:nvPicPr>
                <p:cNvPr id="22" name="Ink 21">
                  <a:extLst>
                    <a:ext uri="{FF2B5EF4-FFF2-40B4-BE49-F238E27FC236}">
                      <a16:creationId xmlns:a16="http://schemas.microsoft.com/office/drawing/2014/main" id="{F481B846-54C6-308D-FDA1-EAA4BD76CAB4}"/>
                    </a:ext>
                  </a:extLst>
                </p:cNvPr>
                <p:cNvPicPr/>
                <p:nvPr/>
              </p:nvPicPr>
              <p:blipFill>
                <a:blip r:embed="rId39"/>
                <a:stretch>
                  <a:fillRect/>
                </a:stretch>
              </p:blipFill>
              <p:spPr>
                <a:xfrm>
                  <a:off x="9623678" y="2889143"/>
                  <a:ext cx="435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C66F71A0-45ED-29EF-782A-8EC9FE5A56C3}"/>
                    </a:ext>
                  </a:extLst>
                </p14:cNvPr>
                <p14:cNvContentPartPr/>
                <p14:nvPr/>
              </p14:nvContentPartPr>
              <p14:xfrm>
                <a:off x="9562118" y="2846303"/>
                <a:ext cx="160920" cy="122760"/>
              </p14:xfrm>
            </p:contentPart>
          </mc:Choice>
          <mc:Fallback>
            <p:pic>
              <p:nvPicPr>
                <p:cNvPr id="23" name="Ink 22">
                  <a:extLst>
                    <a:ext uri="{FF2B5EF4-FFF2-40B4-BE49-F238E27FC236}">
                      <a16:creationId xmlns:a16="http://schemas.microsoft.com/office/drawing/2014/main" id="{C66F71A0-45ED-29EF-782A-8EC9FE5A56C3}"/>
                    </a:ext>
                  </a:extLst>
                </p:cNvPr>
                <p:cNvPicPr/>
                <p:nvPr/>
              </p:nvPicPr>
              <p:blipFill>
                <a:blip r:embed="rId41"/>
                <a:stretch>
                  <a:fillRect/>
                </a:stretch>
              </p:blipFill>
              <p:spPr>
                <a:xfrm>
                  <a:off x="9553118" y="2837663"/>
                  <a:ext cx="1785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B0164B4C-D699-4798-1A8F-590BE5F1A864}"/>
                    </a:ext>
                  </a:extLst>
                </p14:cNvPr>
                <p14:cNvContentPartPr/>
                <p14:nvPr/>
              </p14:nvContentPartPr>
              <p14:xfrm>
                <a:off x="9964238" y="2874383"/>
                <a:ext cx="19440" cy="362520"/>
              </p14:xfrm>
            </p:contentPart>
          </mc:Choice>
          <mc:Fallback>
            <p:pic>
              <p:nvPicPr>
                <p:cNvPr id="24" name="Ink 23">
                  <a:extLst>
                    <a:ext uri="{FF2B5EF4-FFF2-40B4-BE49-F238E27FC236}">
                      <a16:creationId xmlns:a16="http://schemas.microsoft.com/office/drawing/2014/main" id="{B0164B4C-D699-4798-1A8F-590BE5F1A864}"/>
                    </a:ext>
                  </a:extLst>
                </p:cNvPr>
                <p:cNvPicPr/>
                <p:nvPr/>
              </p:nvPicPr>
              <p:blipFill>
                <a:blip r:embed="rId43"/>
                <a:stretch>
                  <a:fillRect/>
                </a:stretch>
              </p:blipFill>
              <p:spPr>
                <a:xfrm>
                  <a:off x="9955238" y="2865743"/>
                  <a:ext cx="3708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AACA5FB8-EA2C-AD6C-2842-94FA77162B23}"/>
                    </a:ext>
                  </a:extLst>
                </p14:cNvPr>
                <p14:cNvContentPartPr/>
                <p14:nvPr/>
              </p14:nvContentPartPr>
              <p14:xfrm>
                <a:off x="9882878" y="2870423"/>
                <a:ext cx="128520" cy="83880"/>
              </p14:xfrm>
            </p:contentPart>
          </mc:Choice>
          <mc:Fallback>
            <p:pic>
              <p:nvPicPr>
                <p:cNvPr id="25" name="Ink 24">
                  <a:extLst>
                    <a:ext uri="{FF2B5EF4-FFF2-40B4-BE49-F238E27FC236}">
                      <a16:creationId xmlns:a16="http://schemas.microsoft.com/office/drawing/2014/main" id="{AACA5FB8-EA2C-AD6C-2842-94FA77162B23}"/>
                    </a:ext>
                  </a:extLst>
                </p:cNvPr>
                <p:cNvPicPr/>
                <p:nvPr/>
              </p:nvPicPr>
              <p:blipFill>
                <a:blip r:embed="rId45"/>
                <a:stretch>
                  <a:fillRect/>
                </a:stretch>
              </p:blipFill>
              <p:spPr>
                <a:xfrm>
                  <a:off x="9873878" y="2861783"/>
                  <a:ext cx="1461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1" name="Ink 40">
                  <a:extLst>
                    <a:ext uri="{FF2B5EF4-FFF2-40B4-BE49-F238E27FC236}">
                      <a16:creationId xmlns:a16="http://schemas.microsoft.com/office/drawing/2014/main" id="{A3A9089E-0453-341D-DE54-CB5894E61339}"/>
                    </a:ext>
                  </a:extLst>
                </p14:cNvPr>
                <p14:cNvContentPartPr/>
                <p14:nvPr/>
              </p14:nvContentPartPr>
              <p14:xfrm>
                <a:off x="11284718" y="2411063"/>
                <a:ext cx="32400" cy="265680"/>
              </p14:xfrm>
            </p:contentPart>
          </mc:Choice>
          <mc:Fallback>
            <p:pic>
              <p:nvPicPr>
                <p:cNvPr id="41" name="Ink 40">
                  <a:extLst>
                    <a:ext uri="{FF2B5EF4-FFF2-40B4-BE49-F238E27FC236}">
                      <a16:creationId xmlns:a16="http://schemas.microsoft.com/office/drawing/2014/main" id="{A3A9089E-0453-341D-DE54-CB5894E61339}"/>
                    </a:ext>
                  </a:extLst>
                </p:cNvPr>
                <p:cNvPicPr/>
                <p:nvPr/>
              </p:nvPicPr>
              <p:blipFill>
                <a:blip r:embed="rId47"/>
                <a:stretch>
                  <a:fillRect/>
                </a:stretch>
              </p:blipFill>
              <p:spPr>
                <a:xfrm>
                  <a:off x="11276078" y="2402423"/>
                  <a:ext cx="5004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2" name="Ink 41">
                  <a:extLst>
                    <a:ext uri="{FF2B5EF4-FFF2-40B4-BE49-F238E27FC236}">
                      <a16:creationId xmlns:a16="http://schemas.microsoft.com/office/drawing/2014/main" id="{950A6120-82F1-4F77-8156-91092E7D626D}"/>
                    </a:ext>
                  </a:extLst>
                </p14:cNvPr>
                <p14:cNvContentPartPr/>
                <p14:nvPr/>
              </p14:nvContentPartPr>
              <p14:xfrm>
                <a:off x="11120558" y="2372543"/>
                <a:ext cx="349920" cy="51840"/>
              </p14:xfrm>
            </p:contentPart>
          </mc:Choice>
          <mc:Fallback>
            <p:pic>
              <p:nvPicPr>
                <p:cNvPr id="42" name="Ink 41">
                  <a:extLst>
                    <a:ext uri="{FF2B5EF4-FFF2-40B4-BE49-F238E27FC236}">
                      <a16:creationId xmlns:a16="http://schemas.microsoft.com/office/drawing/2014/main" id="{950A6120-82F1-4F77-8156-91092E7D626D}"/>
                    </a:ext>
                  </a:extLst>
                </p:cNvPr>
                <p:cNvPicPr/>
                <p:nvPr/>
              </p:nvPicPr>
              <p:blipFill>
                <a:blip r:embed="rId49"/>
                <a:stretch>
                  <a:fillRect/>
                </a:stretch>
              </p:blipFill>
              <p:spPr>
                <a:xfrm>
                  <a:off x="11111918" y="2363543"/>
                  <a:ext cx="36756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 name="Ink 42">
                  <a:extLst>
                    <a:ext uri="{FF2B5EF4-FFF2-40B4-BE49-F238E27FC236}">
                      <a16:creationId xmlns:a16="http://schemas.microsoft.com/office/drawing/2014/main" id="{D9BB68BD-CE51-F2BC-639D-3A1786E8C2F5}"/>
                    </a:ext>
                  </a:extLst>
                </p14:cNvPr>
                <p14:cNvContentPartPr/>
                <p14:nvPr/>
              </p14:nvContentPartPr>
              <p14:xfrm>
                <a:off x="11016518" y="2660903"/>
                <a:ext cx="699480" cy="38520"/>
              </p14:xfrm>
            </p:contentPart>
          </mc:Choice>
          <mc:Fallback>
            <p:pic>
              <p:nvPicPr>
                <p:cNvPr id="43" name="Ink 42">
                  <a:extLst>
                    <a:ext uri="{FF2B5EF4-FFF2-40B4-BE49-F238E27FC236}">
                      <a16:creationId xmlns:a16="http://schemas.microsoft.com/office/drawing/2014/main" id="{D9BB68BD-CE51-F2BC-639D-3A1786E8C2F5}"/>
                    </a:ext>
                  </a:extLst>
                </p:cNvPr>
                <p:cNvPicPr/>
                <p:nvPr/>
              </p:nvPicPr>
              <p:blipFill>
                <a:blip r:embed="rId51"/>
                <a:stretch>
                  <a:fillRect/>
                </a:stretch>
              </p:blipFill>
              <p:spPr>
                <a:xfrm>
                  <a:off x="11007878" y="2651903"/>
                  <a:ext cx="7171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k 43">
                  <a:extLst>
                    <a:ext uri="{FF2B5EF4-FFF2-40B4-BE49-F238E27FC236}">
                      <a16:creationId xmlns:a16="http://schemas.microsoft.com/office/drawing/2014/main" id="{2098D3E9-2466-6B5F-222B-70FB84374CCB}"/>
                    </a:ext>
                  </a:extLst>
                </p14:cNvPr>
                <p14:cNvContentPartPr/>
                <p14:nvPr/>
              </p14:nvContentPartPr>
              <p14:xfrm>
                <a:off x="10993118" y="2655503"/>
                <a:ext cx="712440" cy="612720"/>
              </p14:xfrm>
            </p:contentPart>
          </mc:Choice>
          <mc:Fallback>
            <p:pic>
              <p:nvPicPr>
                <p:cNvPr id="44" name="Ink 43">
                  <a:extLst>
                    <a:ext uri="{FF2B5EF4-FFF2-40B4-BE49-F238E27FC236}">
                      <a16:creationId xmlns:a16="http://schemas.microsoft.com/office/drawing/2014/main" id="{2098D3E9-2466-6B5F-222B-70FB84374CCB}"/>
                    </a:ext>
                  </a:extLst>
                </p:cNvPr>
                <p:cNvPicPr/>
                <p:nvPr/>
              </p:nvPicPr>
              <p:blipFill>
                <a:blip r:embed="rId53"/>
                <a:stretch>
                  <a:fillRect/>
                </a:stretch>
              </p:blipFill>
              <p:spPr>
                <a:xfrm>
                  <a:off x="10984478" y="2646503"/>
                  <a:ext cx="730080" cy="630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8" name="Ink 47">
                  <a:extLst>
                    <a:ext uri="{FF2B5EF4-FFF2-40B4-BE49-F238E27FC236}">
                      <a16:creationId xmlns:a16="http://schemas.microsoft.com/office/drawing/2014/main" id="{082EDC42-11EE-58B2-FB89-DC842843F461}"/>
                    </a:ext>
                  </a:extLst>
                </p14:cNvPr>
                <p14:cNvContentPartPr/>
                <p14:nvPr/>
              </p14:nvContentPartPr>
              <p14:xfrm>
                <a:off x="10657958" y="3982823"/>
                <a:ext cx="171720" cy="167400"/>
              </p14:xfrm>
            </p:contentPart>
          </mc:Choice>
          <mc:Fallback>
            <p:pic>
              <p:nvPicPr>
                <p:cNvPr id="48" name="Ink 47">
                  <a:extLst>
                    <a:ext uri="{FF2B5EF4-FFF2-40B4-BE49-F238E27FC236}">
                      <a16:creationId xmlns:a16="http://schemas.microsoft.com/office/drawing/2014/main" id="{082EDC42-11EE-58B2-FB89-DC842843F461}"/>
                    </a:ext>
                  </a:extLst>
                </p:cNvPr>
                <p:cNvPicPr/>
                <p:nvPr/>
              </p:nvPicPr>
              <p:blipFill>
                <a:blip r:embed="rId55"/>
                <a:stretch>
                  <a:fillRect/>
                </a:stretch>
              </p:blipFill>
              <p:spPr>
                <a:xfrm>
                  <a:off x="10648958" y="3973823"/>
                  <a:ext cx="1893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9" name="Ink 48">
                  <a:extLst>
                    <a:ext uri="{FF2B5EF4-FFF2-40B4-BE49-F238E27FC236}">
                      <a16:creationId xmlns:a16="http://schemas.microsoft.com/office/drawing/2014/main" id="{4B3F2D31-93D0-9686-C392-5470393E1985}"/>
                    </a:ext>
                  </a:extLst>
                </p14:cNvPr>
                <p14:cNvContentPartPr/>
                <p14:nvPr/>
              </p14:nvContentPartPr>
              <p14:xfrm>
                <a:off x="10878638" y="3994343"/>
                <a:ext cx="205920" cy="153000"/>
              </p14:xfrm>
            </p:contentPart>
          </mc:Choice>
          <mc:Fallback>
            <p:pic>
              <p:nvPicPr>
                <p:cNvPr id="49" name="Ink 48">
                  <a:extLst>
                    <a:ext uri="{FF2B5EF4-FFF2-40B4-BE49-F238E27FC236}">
                      <a16:creationId xmlns:a16="http://schemas.microsoft.com/office/drawing/2014/main" id="{4B3F2D31-93D0-9686-C392-5470393E1985}"/>
                    </a:ext>
                  </a:extLst>
                </p:cNvPr>
                <p:cNvPicPr/>
                <p:nvPr/>
              </p:nvPicPr>
              <p:blipFill>
                <a:blip r:embed="rId57"/>
                <a:stretch>
                  <a:fillRect/>
                </a:stretch>
              </p:blipFill>
              <p:spPr>
                <a:xfrm>
                  <a:off x="10869998" y="3985703"/>
                  <a:ext cx="2235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7" name="Ink 26">
                  <a:extLst>
                    <a:ext uri="{FF2B5EF4-FFF2-40B4-BE49-F238E27FC236}">
                      <a16:creationId xmlns:a16="http://schemas.microsoft.com/office/drawing/2014/main" id="{D9425CA6-F5D7-16AE-9BE3-75C6020666B0}"/>
                    </a:ext>
                  </a:extLst>
                </p14:cNvPr>
                <p14:cNvContentPartPr/>
                <p14:nvPr/>
              </p14:nvContentPartPr>
              <p14:xfrm>
                <a:off x="9001238" y="1533383"/>
                <a:ext cx="1566720" cy="821880"/>
              </p14:xfrm>
            </p:contentPart>
          </mc:Choice>
          <mc:Fallback>
            <p:pic>
              <p:nvPicPr>
                <p:cNvPr id="27" name="Ink 26">
                  <a:extLst>
                    <a:ext uri="{FF2B5EF4-FFF2-40B4-BE49-F238E27FC236}">
                      <a16:creationId xmlns:a16="http://schemas.microsoft.com/office/drawing/2014/main" id="{D9425CA6-F5D7-16AE-9BE3-75C6020666B0}"/>
                    </a:ext>
                  </a:extLst>
                </p:cNvPr>
                <p:cNvPicPr/>
                <p:nvPr/>
              </p:nvPicPr>
              <p:blipFill>
                <a:blip r:embed="rId59"/>
                <a:stretch>
                  <a:fillRect/>
                </a:stretch>
              </p:blipFill>
              <p:spPr>
                <a:xfrm>
                  <a:off x="8992238" y="1524383"/>
                  <a:ext cx="1584360" cy="839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8" name="Ink 27">
                  <a:extLst>
                    <a:ext uri="{FF2B5EF4-FFF2-40B4-BE49-F238E27FC236}">
                      <a16:creationId xmlns:a16="http://schemas.microsoft.com/office/drawing/2014/main" id="{6502C6AF-0CDC-60E9-5875-261926C4465D}"/>
                    </a:ext>
                  </a:extLst>
                </p14:cNvPr>
                <p14:cNvContentPartPr/>
                <p14:nvPr/>
              </p14:nvContentPartPr>
              <p14:xfrm>
                <a:off x="9415598" y="1296503"/>
                <a:ext cx="423720" cy="239040"/>
              </p14:xfrm>
            </p:contentPart>
          </mc:Choice>
          <mc:Fallback>
            <p:pic>
              <p:nvPicPr>
                <p:cNvPr id="28" name="Ink 27">
                  <a:extLst>
                    <a:ext uri="{FF2B5EF4-FFF2-40B4-BE49-F238E27FC236}">
                      <a16:creationId xmlns:a16="http://schemas.microsoft.com/office/drawing/2014/main" id="{6502C6AF-0CDC-60E9-5875-261926C4465D}"/>
                    </a:ext>
                  </a:extLst>
                </p:cNvPr>
                <p:cNvPicPr/>
                <p:nvPr/>
              </p:nvPicPr>
              <p:blipFill>
                <a:blip r:embed="rId61"/>
                <a:stretch>
                  <a:fillRect/>
                </a:stretch>
              </p:blipFill>
              <p:spPr>
                <a:xfrm>
                  <a:off x="9406598" y="1287503"/>
                  <a:ext cx="4413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9" name="Ink 28">
                  <a:extLst>
                    <a:ext uri="{FF2B5EF4-FFF2-40B4-BE49-F238E27FC236}">
                      <a16:creationId xmlns:a16="http://schemas.microsoft.com/office/drawing/2014/main" id="{D9FE9EB9-93F2-F64A-8DDB-BC7A33A052EB}"/>
                    </a:ext>
                  </a:extLst>
                </p14:cNvPr>
                <p14:cNvContentPartPr/>
                <p14:nvPr/>
              </p14:nvContentPartPr>
              <p14:xfrm>
                <a:off x="9890798" y="1306583"/>
                <a:ext cx="117360" cy="177840"/>
              </p14:xfrm>
            </p:contentPart>
          </mc:Choice>
          <mc:Fallback>
            <p:pic>
              <p:nvPicPr>
                <p:cNvPr id="29" name="Ink 28">
                  <a:extLst>
                    <a:ext uri="{FF2B5EF4-FFF2-40B4-BE49-F238E27FC236}">
                      <a16:creationId xmlns:a16="http://schemas.microsoft.com/office/drawing/2014/main" id="{D9FE9EB9-93F2-F64A-8DDB-BC7A33A052EB}"/>
                    </a:ext>
                  </a:extLst>
                </p:cNvPr>
                <p:cNvPicPr/>
                <p:nvPr/>
              </p:nvPicPr>
              <p:blipFill>
                <a:blip r:embed="rId63"/>
                <a:stretch>
                  <a:fillRect/>
                </a:stretch>
              </p:blipFill>
              <p:spPr>
                <a:xfrm>
                  <a:off x="9881798" y="1297943"/>
                  <a:ext cx="1350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0" name="Ink 29">
                  <a:extLst>
                    <a:ext uri="{FF2B5EF4-FFF2-40B4-BE49-F238E27FC236}">
                      <a16:creationId xmlns:a16="http://schemas.microsoft.com/office/drawing/2014/main" id="{F024F1BE-A29B-6F15-C0AE-2C97F65270DF}"/>
                    </a:ext>
                  </a:extLst>
                </p14:cNvPr>
                <p14:cNvContentPartPr/>
                <p14:nvPr/>
              </p14:nvContentPartPr>
              <p14:xfrm>
                <a:off x="9350078" y="1845143"/>
                <a:ext cx="153360" cy="268200"/>
              </p14:xfrm>
            </p:contentPart>
          </mc:Choice>
          <mc:Fallback>
            <p:pic>
              <p:nvPicPr>
                <p:cNvPr id="30" name="Ink 29">
                  <a:extLst>
                    <a:ext uri="{FF2B5EF4-FFF2-40B4-BE49-F238E27FC236}">
                      <a16:creationId xmlns:a16="http://schemas.microsoft.com/office/drawing/2014/main" id="{F024F1BE-A29B-6F15-C0AE-2C97F65270DF}"/>
                    </a:ext>
                  </a:extLst>
                </p:cNvPr>
                <p:cNvPicPr/>
                <p:nvPr/>
              </p:nvPicPr>
              <p:blipFill>
                <a:blip r:embed="rId65"/>
                <a:stretch>
                  <a:fillRect/>
                </a:stretch>
              </p:blipFill>
              <p:spPr>
                <a:xfrm>
                  <a:off x="9341078" y="1836503"/>
                  <a:ext cx="17100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1" name="Ink 30">
                  <a:extLst>
                    <a:ext uri="{FF2B5EF4-FFF2-40B4-BE49-F238E27FC236}">
                      <a16:creationId xmlns:a16="http://schemas.microsoft.com/office/drawing/2014/main" id="{EB61A42E-825B-1911-7E31-60946BA405C8}"/>
                    </a:ext>
                  </a:extLst>
                </p14:cNvPr>
                <p14:cNvContentPartPr/>
                <p14:nvPr/>
              </p14:nvContentPartPr>
              <p14:xfrm>
                <a:off x="9577238" y="1942343"/>
                <a:ext cx="129600" cy="155520"/>
              </p14:xfrm>
            </p:contentPart>
          </mc:Choice>
          <mc:Fallback>
            <p:pic>
              <p:nvPicPr>
                <p:cNvPr id="31" name="Ink 30">
                  <a:extLst>
                    <a:ext uri="{FF2B5EF4-FFF2-40B4-BE49-F238E27FC236}">
                      <a16:creationId xmlns:a16="http://schemas.microsoft.com/office/drawing/2014/main" id="{EB61A42E-825B-1911-7E31-60946BA405C8}"/>
                    </a:ext>
                  </a:extLst>
                </p:cNvPr>
                <p:cNvPicPr/>
                <p:nvPr/>
              </p:nvPicPr>
              <p:blipFill>
                <a:blip r:embed="rId67"/>
                <a:stretch>
                  <a:fillRect/>
                </a:stretch>
              </p:blipFill>
              <p:spPr>
                <a:xfrm>
                  <a:off x="9568598" y="1933703"/>
                  <a:ext cx="1472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3" name="Ink 32">
                  <a:extLst>
                    <a:ext uri="{FF2B5EF4-FFF2-40B4-BE49-F238E27FC236}">
                      <a16:creationId xmlns:a16="http://schemas.microsoft.com/office/drawing/2014/main" id="{733E90E2-3800-9072-0813-E759F65406B6}"/>
                    </a:ext>
                  </a:extLst>
                </p14:cNvPr>
                <p14:cNvContentPartPr/>
                <p14:nvPr/>
              </p14:nvContentPartPr>
              <p14:xfrm>
                <a:off x="7973798" y="1097423"/>
                <a:ext cx="407160" cy="208080"/>
              </p14:xfrm>
            </p:contentPart>
          </mc:Choice>
          <mc:Fallback>
            <p:pic>
              <p:nvPicPr>
                <p:cNvPr id="33" name="Ink 32">
                  <a:extLst>
                    <a:ext uri="{FF2B5EF4-FFF2-40B4-BE49-F238E27FC236}">
                      <a16:creationId xmlns:a16="http://schemas.microsoft.com/office/drawing/2014/main" id="{733E90E2-3800-9072-0813-E759F65406B6}"/>
                    </a:ext>
                  </a:extLst>
                </p:cNvPr>
                <p:cNvPicPr/>
                <p:nvPr/>
              </p:nvPicPr>
              <p:blipFill>
                <a:blip r:embed="rId69"/>
                <a:stretch>
                  <a:fillRect/>
                </a:stretch>
              </p:blipFill>
              <p:spPr>
                <a:xfrm>
                  <a:off x="7964798" y="1088423"/>
                  <a:ext cx="4248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4" name="Ink 33">
                  <a:extLst>
                    <a:ext uri="{FF2B5EF4-FFF2-40B4-BE49-F238E27FC236}">
                      <a16:creationId xmlns:a16="http://schemas.microsoft.com/office/drawing/2014/main" id="{46BFAA06-77AF-93A5-F317-CDFEC57D0A89}"/>
                    </a:ext>
                  </a:extLst>
                </p14:cNvPr>
                <p14:cNvContentPartPr/>
                <p14:nvPr/>
              </p14:nvContentPartPr>
              <p14:xfrm>
                <a:off x="8499398" y="1083383"/>
                <a:ext cx="88560" cy="251280"/>
              </p14:xfrm>
            </p:contentPart>
          </mc:Choice>
          <mc:Fallback>
            <p:pic>
              <p:nvPicPr>
                <p:cNvPr id="34" name="Ink 33">
                  <a:extLst>
                    <a:ext uri="{FF2B5EF4-FFF2-40B4-BE49-F238E27FC236}">
                      <a16:creationId xmlns:a16="http://schemas.microsoft.com/office/drawing/2014/main" id="{46BFAA06-77AF-93A5-F317-CDFEC57D0A89}"/>
                    </a:ext>
                  </a:extLst>
                </p:cNvPr>
                <p:cNvPicPr/>
                <p:nvPr/>
              </p:nvPicPr>
              <p:blipFill>
                <a:blip r:embed="rId71"/>
                <a:stretch>
                  <a:fillRect/>
                </a:stretch>
              </p:blipFill>
              <p:spPr>
                <a:xfrm>
                  <a:off x="8490398" y="1074383"/>
                  <a:ext cx="1062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5" name="Ink 34">
                  <a:extLst>
                    <a:ext uri="{FF2B5EF4-FFF2-40B4-BE49-F238E27FC236}">
                      <a16:creationId xmlns:a16="http://schemas.microsoft.com/office/drawing/2014/main" id="{55CD7CD3-74D1-B13C-EEDF-9C041A87FE25}"/>
                    </a:ext>
                  </a:extLst>
                </p14:cNvPr>
                <p14:cNvContentPartPr/>
                <p14:nvPr/>
              </p14:nvContentPartPr>
              <p14:xfrm>
                <a:off x="7830878" y="874943"/>
                <a:ext cx="1034280" cy="674280"/>
              </p14:xfrm>
            </p:contentPart>
          </mc:Choice>
          <mc:Fallback>
            <p:pic>
              <p:nvPicPr>
                <p:cNvPr id="35" name="Ink 34">
                  <a:extLst>
                    <a:ext uri="{FF2B5EF4-FFF2-40B4-BE49-F238E27FC236}">
                      <a16:creationId xmlns:a16="http://schemas.microsoft.com/office/drawing/2014/main" id="{55CD7CD3-74D1-B13C-EEDF-9C041A87FE25}"/>
                    </a:ext>
                  </a:extLst>
                </p:cNvPr>
                <p:cNvPicPr/>
                <p:nvPr/>
              </p:nvPicPr>
              <p:blipFill>
                <a:blip r:embed="rId73"/>
                <a:stretch>
                  <a:fillRect/>
                </a:stretch>
              </p:blipFill>
              <p:spPr>
                <a:xfrm>
                  <a:off x="7822238" y="865943"/>
                  <a:ext cx="1051920" cy="691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6" name="Ink 35">
                  <a:extLst>
                    <a:ext uri="{FF2B5EF4-FFF2-40B4-BE49-F238E27FC236}">
                      <a16:creationId xmlns:a16="http://schemas.microsoft.com/office/drawing/2014/main" id="{308F800D-B320-B83F-829D-75BDAB9AF67B}"/>
                    </a:ext>
                  </a:extLst>
                </p14:cNvPr>
                <p14:cNvContentPartPr/>
                <p14:nvPr/>
              </p14:nvContentPartPr>
              <p14:xfrm>
                <a:off x="7746638" y="2089223"/>
                <a:ext cx="92520" cy="283680"/>
              </p14:xfrm>
            </p:contentPart>
          </mc:Choice>
          <mc:Fallback>
            <p:pic>
              <p:nvPicPr>
                <p:cNvPr id="36" name="Ink 35">
                  <a:extLst>
                    <a:ext uri="{FF2B5EF4-FFF2-40B4-BE49-F238E27FC236}">
                      <a16:creationId xmlns:a16="http://schemas.microsoft.com/office/drawing/2014/main" id="{308F800D-B320-B83F-829D-75BDAB9AF67B}"/>
                    </a:ext>
                  </a:extLst>
                </p:cNvPr>
                <p:cNvPicPr/>
                <p:nvPr/>
              </p:nvPicPr>
              <p:blipFill>
                <a:blip r:embed="rId75"/>
                <a:stretch>
                  <a:fillRect/>
                </a:stretch>
              </p:blipFill>
              <p:spPr>
                <a:xfrm>
                  <a:off x="7737998" y="2080583"/>
                  <a:ext cx="11016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7" name="Ink 36">
                  <a:extLst>
                    <a:ext uri="{FF2B5EF4-FFF2-40B4-BE49-F238E27FC236}">
                      <a16:creationId xmlns:a16="http://schemas.microsoft.com/office/drawing/2014/main" id="{75C14F19-AFBE-5CF0-B9D4-5F39325E7649}"/>
                    </a:ext>
                  </a:extLst>
                </p14:cNvPr>
                <p14:cNvContentPartPr/>
                <p14:nvPr/>
              </p14:nvContentPartPr>
              <p14:xfrm>
                <a:off x="7853558" y="2047103"/>
                <a:ext cx="477720" cy="204120"/>
              </p14:xfrm>
            </p:contentPart>
          </mc:Choice>
          <mc:Fallback>
            <p:pic>
              <p:nvPicPr>
                <p:cNvPr id="37" name="Ink 36">
                  <a:extLst>
                    <a:ext uri="{FF2B5EF4-FFF2-40B4-BE49-F238E27FC236}">
                      <a16:creationId xmlns:a16="http://schemas.microsoft.com/office/drawing/2014/main" id="{75C14F19-AFBE-5CF0-B9D4-5F39325E7649}"/>
                    </a:ext>
                  </a:extLst>
                </p:cNvPr>
                <p:cNvPicPr/>
                <p:nvPr/>
              </p:nvPicPr>
              <p:blipFill>
                <a:blip r:embed="rId77"/>
                <a:stretch>
                  <a:fillRect/>
                </a:stretch>
              </p:blipFill>
              <p:spPr>
                <a:xfrm>
                  <a:off x="7844558" y="2038103"/>
                  <a:ext cx="4953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8" name="Ink 37">
                  <a:extLst>
                    <a:ext uri="{FF2B5EF4-FFF2-40B4-BE49-F238E27FC236}">
                      <a16:creationId xmlns:a16="http://schemas.microsoft.com/office/drawing/2014/main" id="{1548468A-D938-8E24-AA1F-9DDFE9EDA8A2}"/>
                    </a:ext>
                  </a:extLst>
                </p14:cNvPr>
                <p14:cNvContentPartPr/>
                <p14:nvPr/>
              </p14:nvContentPartPr>
              <p14:xfrm>
                <a:off x="7586798" y="1801943"/>
                <a:ext cx="914760" cy="759600"/>
              </p14:xfrm>
            </p:contentPart>
          </mc:Choice>
          <mc:Fallback>
            <p:pic>
              <p:nvPicPr>
                <p:cNvPr id="38" name="Ink 37">
                  <a:extLst>
                    <a:ext uri="{FF2B5EF4-FFF2-40B4-BE49-F238E27FC236}">
                      <a16:creationId xmlns:a16="http://schemas.microsoft.com/office/drawing/2014/main" id="{1548468A-D938-8E24-AA1F-9DDFE9EDA8A2}"/>
                    </a:ext>
                  </a:extLst>
                </p:cNvPr>
                <p:cNvPicPr/>
                <p:nvPr/>
              </p:nvPicPr>
              <p:blipFill>
                <a:blip r:embed="rId79"/>
                <a:stretch>
                  <a:fillRect/>
                </a:stretch>
              </p:blipFill>
              <p:spPr>
                <a:xfrm>
                  <a:off x="7578158" y="1792943"/>
                  <a:ext cx="932400" cy="777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EFAC1D13-8723-A98D-5BC4-6AE1A0846F05}"/>
                    </a:ext>
                  </a:extLst>
                </p14:cNvPr>
                <p14:cNvContentPartPr/>
                <p14:nvPr/>
              </p14:nvContentPartPr>
              <p14:xfrm>
                <a:off x="8942198" y="996263"/>
                <a:ext cx="121680" cy="186120"/>
              </p14:xfrm>
            </p:contentPart>
          </mc:Choice>
          <mc:Fallback>
            <p:pic>
              <p:nvPicPr>
                <p:cNvPr id="51" name="Ink 50">
                  <a:extLst>
                    <a:ext uri="{FF2B5EF4-FFF2-40B4-BE49-F238E27FC236}">
                      <a16:creationId xmlns:a16="http://schemas.microsoft.com/office/drawing/2014/main" id="{EFAC1D13-8723-A98D-5BC4-6AE1A0846F05}"/>
                    </a:ext>
                  </a:extLst>
                </p:cNvPr>
                <p:cNvPicPr/>
                <p:nvPr/>
              </p:nvPicPr>
              <p:blipFill>
                <a:blip r:embed="rId81"/>
                <a:stretch>
                  <a:fillRect/>
                </a:stretch>
              </p:blipFill>
              <p:spPr>
                <a:xfrm>
                  <a:off x="8933198" y="987623"/>
                  <a:ext cx="1393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878F38A1-D969-C153-F245-6C84E01392FA}"/>
                    </a:ext>
                  </a:extLst>
                </p14:cNvPr>
                <p14:cNvContentPartPr/>
                <p14:nvPr/>
              </p14:nvContentPartPr>
              <p14:xfrm>
                <a:off x="9143798" y="989423"/>
                <a:ext cx="360" cy="171720"/>
              </p14:xfrm>
            </p:contentPart>
          </mc:Choice>
          <mc:Fallback>
            <p:pic>
              <p:nvPicPr>
                <p:cNvPr id="52" name="Ink 51">
                  <a:extLst>
                    <a:ext uri="{FF2B5EF4-FFF2-40B4-BE49-F238E27FC236}">
                      <a16:creationId xmlns:a16="http://schemas.microsoft.com/office/drawing/2014/main" id="{878F38A1-D969-C153-F245-6C84E01392FA}"/>
                    </a:ext>
                  </a:extLst>
                </p:cNvPr>
                <p:cNvPicPr/>
                <p:nvPr/>
              </p:nvPicPr>
              <p:blipFill>
                <a:blip r:embed="rId83"/>
                <a:stretch>
                  <a:fillRect/>
                </a:stretch>
              </p:blipFill>
              <p:spPr>
                <a:xfrm>
                  <a:off x="9135158" y="980783"/>
                  <a:ext cx="180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7812E32C-909A-1726-60B7-3887585DA8D8}"/>
                    </a:ext>
                  </a:extLst>
                </p14:cNvPr>
                <p14:cNvContentPartPr/>
                <p14:nvPr/>
              </p14:nvContentPartPr>
              <p14:xfrm>
                <a:off x="9087278" y="1140263"/>
                <a:ext cx="98280" cy="49680"/>
              </p14:xfrm>
            </p:contentPart>
          </mc:Choice>
          <mc:Fallback>
            <p:pic>
              <p:nvPicPr>
                <p:cNvPr id="53" name="Ink 52">
                  <a:extLst>
                    <a:ext uri="{FF2B5EF4-FFF2-40B4-BE49-F238E27FC236}">
                      <a16:creationId xmlns:a16="http://schemas.microsoft.com/office/drawing/2014/main" id="{7812E32C-909A-1726-60B7-3887585DA8D8}"/>
                    </a:ext>
                  </a:extLst>
                </p:cNvPr>
                <p:cNvPicPr/>
                <p:nvPr/>
              </p:nvPicPr>
              <p:blipFill>
                <a:blip r:embed="rId85"/>
                <a:stretch>
                  <a:fillRect/>
                </a:stretch>
              </p:blipFill>
              <p:spPr>
                <a:xfrm>
                  <a:off x="9078638" y="1131623"/>
                  <a:ext cx="11592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AD19F8FC-B6E2-C6AA-6538-FD1912E1C555}"/>
                    </a:ext>
                  </a:extLst>
                </p14:cNvPr>
                <p14:cNvContentPartPr/>
                <p14:nvPr/>
              </p14:nvContentPartPr>
              <p14:xfrm>
                <a:off x="9102758" y="970703"/>
                <a:ext cx="76320" cy="43920"/>
              </p14:xfrm>
            </p:contentPart>
          </mc:Choice>
          <mc:Fallback>
            <p:pic>
              <p:nvPicPr>
                <p:cNvPr id="54" name="Ink 53">
                  <a:extLst>
                    <a:ext uri="{FF2B5EF4-FFF2-40B4-BE49-F238E27FC236}">
                      <a16:creationId xmlns:a16="http://schemas.microsoft.com/office/drawing/2014/main" id="{AD19F8FC-B6E2-C6AA-6538-FD1912E1C555}"/>
                    </a:ext>
                  </a:extLst>
                </p:cNvPr>
                <p:cNvPicPr/>
                <p:nvPr/>
              </p:nvPicPr>
              <p:blipFill>
                <a:blip r:embed="rId87"/>
                <a:stretch>
                  <a:fillRect/>
                </a:stretch>
              </p:blipFill>
              <p:spPr>
                <a:xfrm>
                  <a:off x="9094118" y="962063"/>
                  <a:ext cx="9396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7805BB4C-1ED7-D411-BA00-A729679A8996}"/>
                    </a:ext>
                  </a:extLst>
                </p14:cNvPr>
                <p14:cNvContentPartPr/>
                <p14:nvPr/>
              </p14:nvContentPartPr>
              <p14:xfrm>
                <a:off x="9271958" y="978623"/>
                <a:ext cx="195840" cy="123120"/>
              </p14:xfrm>
            </p:contentPart>
          </mc:Choice>
          <mc:Fallback>
            <p:pic>
              <p:nvPicPr>
                <p:cNvPr id="55" name="Ink 54">
                  <a:extLst>
                    <a:ext uri="{FF2B5EF4-FFF2-40B4-BE49-F238E27FC236}">
                      <a16:creationId xmlns:a16="http://schemas.microsoft.com/office/drawing/2014/main" id="{7805BB4C-1ED7-D411-BA00-A729679A8996}"/>
                    </a:ext>
                  </a:extLst>
                </p:cNvPr>
                <p:cNvPicPr/>
                <p:nvPr/>
              </p:nvPicPr>
              <p:blipFill>
                <a:blip r:embed="rId89"/>
                <a:stretch>
                  <a:fillRect/>
                </a:stretch>
              </p:blipFill>
              <p:spPr>
                <a:xfrm>
                  <a:off x="9262958" y="969983"/>
                  <a:ext cx="21348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49E1C21E-1CCC-5B69-47EE-9B8F2A91DAB3}"/>
                    </a:ext>
                  </a:extLst>
                </p14:cNvPr>
                <p14:cNvContentPartPr/>
                <p14:nvPr/>
              </p14:nvContentPartPr>
              <p14:xfrm>
                <a:off x="8034638" y="1689983"/>
                <a:ext cx="156600" cy="239040"/>
              </p14:xfrm>
            </p:contentPart>
          </mc:Choice>
          <mc:Fallback>
            <p:pic>
              <p:nvPicPr>
                <p:cNvPr id="57" name="Ink 56">
                  <a:extLst>
                    <a:ext uri="{FF2B5EF4-FFF2-40B4-BE49-F238E27FC236}">
                      <a16:creationId xmlns:a16="http://schemas.microsoft.com/office/drawing/2014/main" id="{49E1C21E-1CCC-5B69-47EE-9B8F2A91DAB3}"/>
                    </a:ext>
                  </a:extLst>
                </p:cNvPr>
                <p:cNvPicPr/>
                <p:nvPr/>
              </p:nvPicPr>
              <p:blipFill>
                <a:blip r:embed="rId91"/>
                <a:stretch>
                  <a:fillRect/>
                </a:stretch>
              </p:blipFill>
              <p:spPr>
                <a:xfrm>
                  <a:off x="8025998" y="1680983"/>
                  <a:ext cx="1742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1EDFC256-EA9D-ECED-E01B-5FB1ECFFAD29}"/>
                    </a:ext>
                  </a:extLst>
                </p14:cNvPr>
                <p14:cNvContentPartPr/>
                <p14:nvPr/>
              </p14:nvContentPartPr>
              <p14:xfrm>
                <a:off x="8291678" y="1725983"/>
                <a:ext cx="12240" cy="200160"/>
              </p14:xfrm>
            </p:contentPart>
          </mc:Choice>
          <mc:Fallback>
            <p:pic>
              <p:nvPicPr>
                <p:cNvPr id="58" name="Ink 57">
                  <a:extLst>
                    <a:ext uri="{FF2B5EF4-FFF2-40B4-BE49-F238E27FC236}">
                      <a16:creationId xmlns:a16="http://schemas.microsoft.com/office/drawing/2014/main" id="{1EDFC256-EA9D-ECED-E01B-5FB1ECFFAD29}"/>
                    </a:ext>
                  </a:extLst>
                </p:cNvPr>
                <p:cNvPicPr/>
                <p:nvPr/>
              </p:nvPicPr>
              <p:blipFill>
                <a:blip r:embed="rId93"/>
                <a:stretch>
                  <a:fillRect/>
                </a:stretch>
              </p:blipFill>
              <p:spPr>
                <a:xfrm>
                  <a:off x="8283038" y="1717343"/>
                  <a:ext cx="298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0" name="Ink 59">
                  <a:extLst>
                    <a:ext uri="{FF2B5EF4-FFF2-40B4-BE49-F238E27FC236}">
                      <a16:creationId xmlns:a16="http://schemas.microsoft.com/office/drawing/2014/main" id="{375A332A-B634-2032-7947-E085F8B16E0F}"/>
                    </a:ext>
                  </a:extLst>
                </p14:cNvPr>
                <p14:cNvContentPartPr/>
                <p14:nvPr/>
              </p14:nvContentPartPr>
              <p14:xfrm>
                <a:off x="8424158" y="1713743"/>
                <a:ext cx="208440" cy="174600"/>
              </p14:xfrm>
            </p:contentPart>
          </mc:Choice>
          <mc:Fallback>
            <p:pic>
              <p:nvPicPr>
                <p:cNvPr id="60" name="Ink 59">
                  <a:extLst>
                    <a:ext uri="{FF2B5EF4-FFF2-40B4-BE49-F238E27FC236}">
                      <a16:creationId xmlns:a16="http://schemas.microsoft.com/office/drawing/2014/main" id="{375A332A-B634-2032-7947-E085F8B16E0F}"/>
                    </a:ext>
                  </a:extLst>
                </p:cNvPr>
                <p:cNvPicPr/>
                <p:nvPr/>
              </p:nvPicPr>
              <p:blipFill>
                <a:blip r:embed="rId95"/>
                <a:stretch>
                  <a:fillRect/>
                </a:stretch>
              </p:blipFill>
              <p:spPr>
                <a:xfrm>
                  <a:off x="8415518" y="1705103"/>
                  <a:ext cx="2260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1" name="Ink 60">
                  <a:extLst>
                    <a:ext uri="{FF2B5EF4-FFF2-40B4-BE49-F238E27FC236}">
                      <a16:creationId xmlns:a16="http://schemas.microsoft.com/office/drawing/2014/main" id="{4B3E2FC4-BC93-7541-3697-0F358F3CA92D}"/>
                    </a:ext>
                  </a:extLst>
                </p14:cNvPr>
                <p14:cNvContentPartPr/>
                <p14:nvPr/>
              </p14:nvContentPartPr>
              <p14:xfrm>
                <a:off x="10758398" y="1711223"/>
                <a:ext cx="144360" cy="237240"/>
              </p14:xfrm>
            </p:contentPart>
          </mc:Choice>
          <mc:Fallback>
            <p:pic>
              <p:nvPicPr>
                <p:cNvPr id="61" name="Ink 60">
                  <a:extLst>
                    <a:ext uri="{FF2B5EF4-FFF2-40B4-BE49-F238E27FC236}">
                      <a16:creationId xmlns:a16="http://schemas.microsoft.com/office/drawing/2014/main" id="{4B3E2FC4-BC93-7541-3697-0F358F3CA92D}"/>
                    </a:ext>
                  </a:extLst>
                </p:cNvPr>
                <p:cNvPicPr/>
                <p:nvPr/>
              </p:nvPicPr>
              <p:blipFill>
                <a:blip r:embed="rId97"/>
                <a:stretch>
                  <a:fillRect/>
                </a:stretch>
              </p:blipFill>
              <p:spPr>
                <a:xfrm>
                  <a:off x="10749758" y="1702583"/>
                  <a:ext cx="1620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2" name="Ink 61">
                  <a:extLst>
                    <a:ext uri="{FF2B5EF4-FFF2-40B4-BE49-F238E27FC236}">
                      <a16:creationId xmlns:a16="http://schemas.microsoft.com/office/drawing/2014/main" id="{94112369-8C67-DC4D-CC4C-A321EFB00FB9}"/>
                    </a:ext>
                  </a:extLst>
                </p14:cNvPr>
                <p14:cNvContentPartPr/>
                <p14:nvPr/>
              </p14:nvContentPartPr>
              <p14:xfrm>
                <a:off x="10985198" y="1684583"/>
                <a:ext cx="31680" cy="246960"/>
              </p14:xfrm>
            </p:contentPart>
          </mc:Choice>
          <mc:Fallback>
            <p:pic>
              <p:nvPicPr>
                <p:cNvPr id="62" name="Ink 61">
                  <a:extLst>
                    <a:ext uri="{FF2B5EF4-FFF2-40B4-BE49-F238E27FC236}">
                      <a16:creationId xmlns:a16="http://schemas.microsoft.com/office/drawing/2014/main" id="{94112369-8C67-DC4D-CC4C-A321EFB00FB9}"/>
                    </a:ext>
                  </a:extLst>
                </p:cNvPr>
                <p:cNvPicPr/>
                <p:nvPr/>
              </p:nvPicPr>
              <p:blipFill>
                <a:blip r:embed="rId99"/>
                <a:stretch>
                  <a:fillRect/>
                </a:stretch>
              </p:blipFill>
              <p:spPr>
                <a:xfrm>
                  <a:off x="10976558" y="1675583"/>
                  <a:ext cx="493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3" name="Ink 62">
                  <a:extLst>
                    <a:ext uri="{FF2B5EF4-FFF2-40B4-BE49-F238E27FC236}">
                      <a16:creationId xmlns:a16="http://schemas.microsoft.com/office/drawing/2014/main" id="{666846D7-4D99-4639-EDBC-93824436FFB9}"/>
                    </a:ext>
                  </a:extLst>
                </p14:cNvPr>
                <p14:cNvContentPartPr/>
                <p14:nvPr/>
              </p14:nvContentPartPr>
              <p14:xfrm>
                <a:off x="11122358" y="1647863"/>
                <a:ext cx="314280" cy="208440"/>
              </p14:xfrm>
            </p:contentPart>
          </mc:Choice>
          <mc:Fallback>
            <p:pic>
              <p:nvPicPr>
                <p:cNvPr id="63" name="Ink 62">
                  <a:extLst>
                    <a:ext uri="{FF2B5EF4-FFF2-40B4-BE49-F238E27FC236}">
                      <a16:creationId xmlns:a16="http://schemas.microsoft.com/office/drawing/2014/main" id="{666846D7-4D99-4639-EDBC-93824436FFB9}"/>
                    </a:ext>
                  </a:extLst>
                </p:cNvPr>
                <p:cNvPicPr/>
                <p:nvPr/>
              </p:nvPicPr>
              <p:blipFill>
                <a:blip r:embed="rId101"/>
                <a:stretch>
                  <a:fillRect/>
                </a:stretch>
              </p:blipFill>
              <p:spPr>
                <a:xfrm>
                  <a:off x="11113718" y="1639223"/>
                  <a:ext cx="3319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6" name="Ink 65">
                  <a:extLst>
                    <a:ext uri="{FF2B5EF4-FFF2-40B4-BE49-F238E27FC236}">
                      <a16:creationId xmlns:a16="http://schemas.microsoft.com/office/drawing/2014/main" id="{98FE0B73-677B-5402-2DD3-43EBD482E08F}"/>
                    </a:ext>
                  </a:extLst>
                </p14:cNvPr>
                <p14:cNvContentPartPr/>
                <p14:nvPr/>
              </p14:nvContentPartPr>
              <p14:xfrm>
                <a:off x="7233278" y="1077263"/>
                <a:ext cx="50760" cy="477000"/>
              </p14:xfrm>
            </p:contentPart>
          </mc:Choice>
          <mc:Fallback>
            <p:pic>
              <p:nvPicPr>
                <p:cNvPr id="66" name="Ink 65">
                  <a:extLst>
                    <a:ext uri="{FF2B5EF4-FFF2-40B4-BE49-F238E27FC236}">
                      <a16:creationId xmlns:a16="http://schemas.microsoft.com/office/drawing/2014/main" id="{98FE0B73-677B-5402-2DD3-43EBD482E08F}"/>
                    </a:ext>
                  </a:extLst>
                </p:cNvPr>
                <p:cNvPicPr/>
                <p:nvPr/>
              </p:nvPicPr>
              <p:blipFill>
                <a:blip r:embed="rId103"/>
                <a:stretch>
                  <a:fillRect/>
                </a:stretch>
              </p:blipFill>
              <p:spPr>
                <a:xfrm>
                  <a:off x="7224638" y="1068263"/>
                  <a:ext cx="68400" cy="494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7" name="Ink 66">
                  <a:extLst>
                    <a:ext uri="{FF2B5EF4-FFF2-40B4-BE49-F238E27FC236}">
                      <a16:creationId xmlns:a16="http://schemas.microsoft.com/office/drawing/2014/main" id="{AA74C47B-4858-1B62-5C31-F3E5A3C6667B}"/>
                    </a:ext>
                  </a:extLst>
                </p14:cNvPr>
                <p14:cNvContentPartPr/>
                <p14:nvPr/>
              </p14:nvContentPartPr>
              <p14:xfrm>
                <a:off x="7227158" y="2135663"/>
                <a:ext cx="31320" cy="278640"/>
              </p14:xfrm>
            </p:contentPart>
          </mc:Choice>
          <mc:Fallback>
            <p:pic>
              <p:nvPicPr>
                <p:cNvPr id="67" name="Ink 66">
                  <a:extLst>
                    <a:ext uri="{FF2B5EF4-FFF2-40B4-BE49-F238E27FC236}">
                      <a16:creationId xmlns:a16="http://schemas.microsoft.com/office/drawing/2014/main" id="{AA74C47B-4858-1B62-5C31-F3E5A3C6667B}"/>
                    </a:ext>
                  </a:extLst>
                </p:cNvPr>
                <p:cNvPicPr/>
                <p:nvPr/>
              </p:nvPicPr>
              <p:blipFill>
                <a:blip r:embed="rId105"/>
                <a:stretch>
                  <a:fillRect/>
                </a:stretch>
              </p:blipFill>
              <p:spPr>
                <a:xfrm>
                  <a:off x="7218518" y="2126663"/>
                  <a:ext cx="4896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DF4D14F1-75DE-7FAB-4418-ADB57715B727}"/>
                    </a:ext>
                  </a:extLst>
                </p14:cNvPr>
                <p14:cNvContentPartPr/>
                <p14:nvPr/>
              </p14:nvContentPartPr>
              <p14:xfrm>
                <a:off x="7277198" y="2862143"/>
                <a:ext cx="360" cy="231840"/>
              </p14:xfrm>
            </p:contentPart>
          </mc:Choice>
          <mc:Fallback>
            <p:pic>
              <p:nvPicPr>
                <p:cNvPr id="68" name="Ink 67">
                  <a:extLst>
                    <a:ext uri="{FF2B5EF4-FFF2-40B4-BE49-F238E27FC236}">
                      <a16:creationId xmlns:a16="http://schemas.microsoft.com/office/drawing/2014/main" id="{DF4D14F1-75DE-7FAB-4418-ADB57715B727}"/>
                    </a:ext>
                  </a:extLst>
                </p:cNvPr>
                <p:cNvPicPr/>
                <p:nvPr/>
              </p:nvPicPr>
              <p:blipFill>
                <a:blip r:embed="rId107"/>
                <a:stretch>
                  <a:fillRect/>
                </a:stretch>
              </p:blipFill>
              <p:spPr>
                <a:xfrm>
                  <a:off x="7268558" y="2853143"/>
                  <a:ext cx="180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566C77F0-CF1B-3136-9364-79363DE20D8D}"/>
                    </a:ext>
                  </a:extLst>
                </p14:cNvPr>
                <p14:cNvContentPartPr/>
                <p14:nvPr/>
              </p14:nvContentPartPr>
              <p14:xfrm>
                <a:off x="7213838" y="3569903"/>
                <a:ext cx="26280" cy="364320"/>
              </p14:xfrm>
            </p:contentPart>
          </mc:Choice>
          <mc:Fallback>
            <p:pic>
              <p:nvPicPr>
                <p:cNvPr id="69" name="Ink 68">
                  <a:extLst>
                    <a:ext uri="{FF2B5EF4-FFF2-40B4-BE49-F238E27FC236}">
                      <a16:creationId xmlns:a16="http://schemas.microsoft.com/office/drawing/2014/main" id="{566C77F0-CF1B-3136-9364-79363DE20D8D}"/>
                    </a:ext>
                  </a:extLst>
                </p:cNvPr>
                <p:cNvPicPr/>
                <p:nvPr/>
              </p:nvPicPr>
              <p:blipFill>
                <a:blip r:embed="rId109"/>
                <a:stretch>
                  <a:fillRect/>
                </a:stretch>
              </p:blipFill>
              <p:spPr>
                <a:xfrm>
                  <a:off x="7205198" y="3560903"/>
                  <a:ext cx="4392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69E38909-2F79-216B-D9D3-E0581A36CD91}"/>
                    </a:ext>
                  </a:extLst>
                </p14:cNvPr>
                <p14:cNvContentPartPr/>
                <p14:nvPr/>
              </p14:nvContentPartPr>
              <p14:xfrm>
                <a:off x="7183598" y="4390343"/>
                <a:ext cx="24480" cy="191880"/>
              </p14:xfrm>
            </p:contentPart>
          </mc:Choice>
          <mc:Fallback>
            <p:pic>
              <p:nvPicPr>
                <p:cNvPr id="70" name="Ink 69">
                  <a:extLst>
                    <a:ext uri="{FF2B5EF4-FFF2-40B4-BE49-F238E27FC236}">
                      <a16:creationId xmlns:a16="http://schemas.microsoft.com/office/drawing/2014/main" id="{69E38909-2F79-216B-D9D3-E0581A36CD91}"/>
                    </a:ext>
                  </a:extLst>
                </p:cNvPr>
                <p:cNvPicPr/>
                <p:nvPr/>
              </p:nvPicPr>
              <p:blipFill>
                <a:blip r:embed="rId111"/>
                <a:stretch>
                  <a:fillRect/>
                </a:stretch>
              </p:blipFill>
              <p:spPr>
                <a:xfrm>
                  <a:off x="7174598" y="4381343"/>
                  <a:ext cx="421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1" name="Ink 70">
                  <a:extLst>
                    <a:ext uri="{FF2B5EF4-FFF2-40B4-BE49-F238E27FC236}">
                      <a16:creationId xmlns:a16="http://schemas.microsoft.com/office/drawing/2014/main" id="{7C26E1B6-F385-B2BA-CABA-D5E61A1CBE28}"/>
                    </a:ext>
                  </a:extLst>
                </p14:cNvPr>
                <p14:cNvContentPartPr/>
                <p14:nvPr/>
              </p14:nvContentPartPr>
              <p14:xfrm>
                <a:off x="7122038" y="5242103"/>
                <a:ext cx="37800" cy="753120"/>
              </p14:xfrm>
            </p:contentPart>
          </mc:Choice>
          <mc:Fallback>
            <p:pic>
              <p:nvPicPr>
                <p:cNvPr id="71" name="Ink 70">
                  <a:extLst>
                    <a:ext uri="{FF2B5EF4-FFF2-40B4-BE49-F238E27FC236}">
                      <a16:creationId xmlns:a16="http://schemas.microsoft.com/office/drawing/2014/main" id="{7C26E1B6-F385-B2BA-CABA-D5E61A1CBE28}"/>
                    </a:ext>
                  </a:extLst>
                </p:cNvPr>
                <p:cNvPicPr/>
                <p:nvPr/>
              </p:nvPicPr>
              <p:blipFill>
                <a:blip r:embed="rId113"/>
                <a:stretch>
                  <a:fillRect/>
                </a:stretch>
              </p:blipFill>
              <p:spPr>
                <a:xfrm>
                  <a:off x="7113398" y="5233463"/>
                  <a:ext cx="55440" cy="770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40DC584D-D52D-9778-3DAA-C59911F55EED}"/>
                    </a:ext>
                  </a:extLst>
                </p14:cNvPr>
                <p14:cNvContentPartPr/>
                <p14:nvPr/>
              </p14:nvContentPartPr>
              <p14:xfrm>
                <a:off x="8923478" y="4434263"/>
                <a:ext cx="252000" cy="201240"/>
              </p14:xfrm>
            </p:contentPart>
          </mc:Choice>
          <mc:Fallback>
            <p:pic>
              <p:nvPicPr>
                <p:cNvPr id="72" name="Ink 71">
                  <a:extLst>
                    <a:ext uri="{FF2B5EF4-FFF2-40B4-BE49-F238E27FC236}">
                      <a16:creationId xmlns:a16="http://schemas.microsoft.com/office/drawing/2014/main" id="{40DC584D-D52D-9778-3DAA-C59911F55EED}"/>
                    </a:ext>
                  </a:extLst>
                </p:cNvPr>
                <p:cNvPicPr/>
                <p:nvPr/>
              </p:nvPicPr>
              <p:blipFill>
                <a:blip r:embed="rId115"/>
                <a:stretch>
                  <a:fillRect/>
                </a:stretch>
              </p:blipFill>
              <p:spPr>
                <a:xfrm>
                  <a:off x="8914838" y="4425623"/>
                  <a:ext cx="26964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0BDE3D40-40CA-A0F3-213C-739968B44F5C}"/>
                    </a:ext>
                  </a:extLst>
                </p14:cNvPr>
                <p14:cNvContentPartPr/>
                <p14:nvPr/>
              </p14:nvContentPartPr>
              <p14:xfrm>
                <a:off x="9225158" y="4463783"/>
                <a:ext cx="119160" cy="181080"/>
              </p14:xfrm>
            </p:contentPart>
          </mc:Choice>
          <mc:Fallback>
            <p:pic>
              <p:nvPicPr>
                <p:cNvPr id="73" name="Ink 72">
                  <a:extLst>
                    <a:ext uri="{FF2B5EF4-FFF2-40B4-BE49-F238E27FC236}">
                      <a16:creationId xmlns:a16="http://schemas.microsoft.com/office/drawing/2014/main" id="{0BDE3D40-40CA-A0F3-213C-739968B44F5C}"/>
                    </a:ext>
                  </a:extLst>
                </p:cNvPr>
                <p:cNvPicPr/>
                <p:nvPr/>
              </p:nvPicPr>
              <p:blipFill>
                <a:blip r:embed="rId117"/>
                <a:stretch>
                  <a:fillRect/>
                </a:stretch>
              </p:blipFill>
              <p:spPr>
                <a:xfrm>
                  <a:off x="9216518" y="4454783"/>
                  <a:ext cx="1368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6948A3E1-C75B-3877-7DD8-5E3E18406659}"/>
                    </a:ext>
                  </a:extLst>
                </p14:cNvPr>
                <p14:cNvContentPartPr/>
                <p14:nvPr/>
              </p14:nvContentPartPr>
              <p14:xfrm>
                <a:off x="9268358" y="4535063"/>
                <a:ext cx="96120" cy="30960"/>
              </p14:xfrm>
            </p:contentPart>
          </mc:Choice>
          <mc:Fallback>
            <p:pic>
              <p:nvPicPr>
                <p:cNvPr id="74" name="Ink 73">
                  <a:extLst>
                    <a:ext uri="{FF2B5EF4-FFF2-40B4-BE49-F238E27FC236}">
                      <a16:creationId xmlns:a16="http://schemas.microsoft.com/office/drawing/2014/main" id="{6948A3E1-C75B-3877-7DD8-5E3E18406659}"/>
                    </a:ext>
                  </a:extLst>
                </p:cNvPr>
                <p:cNvPicPr/>
                <p:nvPr/>
              </p:nvPicPr>
              <p:blipFill>
                <a:blip r:embed="rId119"/>
                <a:stretch>
                  <a:fillRect/>
                </a:stretch>
              </p:blipFill>
              <p:spPr>
                <a:xfrm>
                  <a:off x="9259358" y="4526423"/>
                  <a:ext cx="1137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6CA350FD-C61D-D154-AA2B-8D776FD3AB9F}"/>
                    </a:ext>
                  </a:extLst>
                </p14:cNvPr>
                <p14:cNvContentPartPr/>
                <p14:nvPr/>
              </p14:nvContentPartPr>
              <p14:xfrm>
                <a:off x="9419558" y="4445783"/>
                <a:ext cx="111600" cy="182160"/>
              </p14:xfrm>
            </p:contentPart>
          </mc:Choice>
          <mc:Fallback>
            <p:pic>
              <p:nvPicPr>
                <p:cNvPr id="75" name="Ink 74">
                  <a:extLst>
                    <a:ext uri="{FF2B5EF4-FFF2-40B4-BE49-F238E27FC236}">
                      <a16:creationId xmlns:a16="http://schemas.microsoft.com/office/drawing/2014/main" id="{6CA350FD-C61D-D154-AA2B-8D776FD3AB9F}"/>
                    </a:ext>
                  </a:extLst>
                </p:cNvPr>
                <p:cNvPicPr/>
                <p:nvPr/>
              </p:nvPicPr>
              <p:blipFill>
                <a:blip r:embed="rId121"/>
                <a:stretch>
                  <a:fillRect/>
                </a:stretch>
              </p:blipFill>
              <p:spPr>
                <a:xfrm>
                  <a:off x="9410558" y="4436783"/>
                  <a:ext cx="1292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7" name="Ink 76">
                  <a:extLst>
                    <a:ext uri="{FF2B5EF4-FFF2-40B4-BE49-F238E27FC236}">
                      <a16:creationId xmlns:a16="http://schemas.microsoft.com/office/drawing/2014/main" id="{6872194A-1206-9524-4D3E-F8C7DD8552C1}"/>
                    </a:ext>
                  </a:extLst>
                </p14:cNvPr>
                <p14:cNvContentPartPr/>
                <p14:nvPr/>
              </p14:nvContentPartPr>
              <p14:xfrm>
                <a:off x="7365758" y="3682223"/>
                <a:ext cx="632520" cy="7560"/>
              </p14:xfrm>
            </p:contentPart>
          </mc:Choice>
          <mc:Fallback>
            <p:pic>
              <p:nvPicPr>
                <p:cNvPr id="77" name="Ink 76">
                  <a:extLst>
                    <a:ext uri="{FF2B5EF4-FFF2-40B4-BE49-F238E27FC236}">
                      <a16:creationId xmlns:a16="http://schemas.microsoft.com/office/drawing/2014/main" id="{6872194A-1206-9524-4D3E-F8C7DD8552C1}"/>
                    </a:ext>
                  </a:extLst>
                </p:cNvPr>
                <p:cNvPicPr/>
                <p:nvPr/>
              </p:nvPicPr>
              <p:blipFill>
                <a:blip r:embed="rId123"/>
                <a:stretch>
                  <a:fillRect/>
                </a:stretch>
              </p:blipFill>
              <p:spPr>
                <a:xfrm>
                  <a:off x="7356758" y="3673583"/>
                  <a:ext cx="6501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8" name="Ink 77">
                  <a:extLst>
                    <a:ext uri="{FF2B5EF4-FFF2-40B4-BE49-F238E27FC236}">
                      <a16:creationId xmlns:a16="http://schemas.microsoft.com/office/drawing/2014/main" id="{17F9C98B-BDB1-E7FA-E4C5-5C55C768C7E7}"/>
                    </a:ext>
                  </a:extLst>
                </p14:cNvPr>
                <p14:cNvContentPartPr/>
                <p14:nvPr/>
              </p14:nvContentPartPr>
              <p14:xfrm>
                <a:off x="7400318" y="3638663"/>
                <a:ext cx="33480" cy="156960"/>
              </p14:xfrm>
            </p:contentPart>
          </mc:Choice>
          <mc:Fallback>
            <p:pic>
              <p:nvPicPr>
                <p:cNvPr id="78" name="Ink 77">
                  <a:extLst>
                    <a:ext uri="{FF2B5EF4-FFF2-40B4-BE49-F238E27FC236}">
                      <a16:creationId xmlns:a16="http://schemas.microsoft.com/office/drawing/2014/main" id="{17F9C98B-BDB1-E7FA-E4C5-5C55C768C7E7}"/>
                    </a:ext>
                  </a:extLst>
                </p:cNvPr>
                <p:cNvPicPr/>
                <p:nvPr/>
              </p:nvPicPr>
              <p:blipFill>
                <a:blip r:embed="rId125"/>
                <a:stretch>
                  <a:fillRect/>
                </a:stretch>
              </p:blipFill>
              <p:spPr>
                <a:xfrm>
                  <a:off x="7391318" y="3629663"/>
                  <a:ext cx="511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9" name="Ink 78">
                  <a:extLst>
                    <a:ext uri="{FF2B5EF4-FFF2-40B4-BE49-F238E27FC236}">
                      <a16:creationId xmlns:a16="http://schemas.microsoft.com/office/drawing/2014/main" id="{6E3F959A-E751-2EBF-A8FC-9ADCDC324B7F}"/>
                    </a:ext>
                  </a:extLst>
                </p14:cNvPr>
                <p14:cNvContentPartPr/>
                <p14:nvPr/>
              </p14:nvContentPartPr>
              <p14:xfrm>
                <a:off x="7221038" y="3657023"/>
                <a:ext cx="100440" cy="120960"/>
              </p14:xfrm>
            </p:contentPart>
          </mc:Choice>
          <mc:Fallback>
            <p:pic>
              <p:nvPicPr>
                <p:cNvPr id="79" name="Ink 78">
                  <a:extLst>
                    <a:ext uri="{FF2B5EF4-FFF2-40B4-BE49-F238E27FC236}">
                      <a16:creationId xmlns:a16="http://schemas.microsoft.com/office/drawing/2014/main" id="{6E3F959A-E751-2EBF-A8FC-9ADCDC324B7F}"/>
                    </a:ext>
                  </a:extLst>
                </p:cNvPr>
                <p:cNvPicPr/>
                <p:nvPr/>
              </p:nvPicPr>
              <p:blipFill>
                <a:blip r:embed="rId127"/>
                <a:stretch>
                  <a:fillRect/>
                </a:stretch>
              </p:blipFill>
              <p:spPr>
                <a:xfrm>
                  <a:off x="7212038" y="3648023"/>
                  <a:ext cx="1180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0" name="Ink 79">
                  <a:extLst>
                    <a:ext uri="{FF2B5EF4-FFF2-40B4-BE49-F238E27FC236}">
                      <a16:creationId xmlns:a16="http://schemas.microsoft.com/office/drawing/2014/main" id="{BC12BEA8-F643-2B07-4B58-DE57F13EC527}"/>
                    </a:ext>
                  </a:extLst>
                </p14:cNvPr>
                <p14:cNvContentPartPr/>
                <p14:nvPr/>
              </p14:nvContentPartPr>
              <p14:xfrm>
                <a:off x="7107998" y="3513023"/>
                <a:ext cx="82440" cy="340560"/>
              </p14:xfrm>
            </p:contentPart>
          </mc:Choice>
          <mc:Fallback>
            <p:pic>
              <p:nvPicPr>
                <p:cNvPr id="80" name="Ink 79">
                  <a:extLst>
                    <a:ext uri="{FF2B5EF4-FFF2-40B4-BE49-F238E27FC236}">
                      <a16:creationId xmlns:a16="http://schemas.microsoft.com/office/drawing/2014/main" id="{BC12BEA8-F643-2B07-4B58-DE57F13EC527}"/>
                    </a:ext>
                  </a:extLst>
                </p:cNvPr>
                <p:cNvPicPr/>
                <p:nvPr/>
              </p:nvPicPr>
              <p:blipFill>
                <a:blip r:embed="rId129"/>
                <a:stretch>
                  <a:fillRect/>
                </a:stretch>
              </p:blipFill>
              <p:spPr>
                <a:xfrm>
                  <a:off x="7099358" y="3504383"/>
                  <a:ext cx="10008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1" name="Ink 80">
                  <a:extLst>
                    <a:ext uri="{FF2B5EF4-FFF2-40B4-BE49-F238E27FC236}">
                      <a16:creationId xmlns:a16="http://schemas.microsoft.com/office/drawing/2014/main" id="{33875DC0-FFE7-3026-6ED4-AF45AE3C3260}"/>
                    </a:ext>
                  </a:extLst>
                </p14:cNvPr>
                <p14:cNvContentPartPr/>
                <p14:nvPr/>
              </p14:nvContentPartPr>
              <p14:xfrm>
                <a:off x="6181718" y="3713543"/>
                <a:ext cx="857880" cy="31680"/>
              </p14:xfrm>
            </p:contentPart>
          </mc:Choice>
          <mc:Fallback>
            <p:pic>
              <p:nvPicPr>
                <p:cNvPr id="81" name="Ink 80">
                  <a:extLst>
                    <a:ext uri="{FF2B5EF4-FFF2-40B4-BE49-F238E27FC236}">
                      <a16:creationId xmlns:a16="http://schemas.microsoft.com/office/drawing/2014/main" id="{33875DC0-FFE7-3026-6ED4-AF45AE3C3260}"/>
                    </a:ext>
                  </a:extLst>
                </p:cNvPr>
                <p:cNvPicPr/>
                <p:nvPr/>
              </p:nvPicPr>
              <p:blipFill>
                <a:blip r:embed="rId131"/>
                <a:stretch>
                  <a:fillRect/>
                </a:stretch>
              </p:blipFill>
              <p:spPr>
                <a:xfrm>
                  <a:off x="6173078" y="3704903"/>
                  <a:ext cx="87552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2" name="Ink 81">
                  <a:extLst>
                    <a:ext uri="{FF2B5EF4-FFF2-40B4-BE49-F238E27FC236}">
                      <a16:creationId xmlns:a16="http://schemas.microsoft.com/office/drawing/2014/main" id="{E23BD896-6832-D5D3-E3C5-F1F314DC190E}"/>
                    </a:ext>
                  </a:extLst>
                </p14:cNvPr>
                <p14:cNvContentPartPr/>
                <p14:nvPr/>
              </p14:nvContentPartPr>
              <p14:xfrm>
                <a:off x="4918118" y="1847303"/>
                <a:ext cx="1251360" cy="4056120"/>
              </p14:xfrm>
            </p:contentPart>
          </mc:Choice>
          <mc:Fallback>
            <p:pic>
              <p:nvPicPr>
                <p:cNvPr id="82" name="Ink 81">
                  <a:extLst>
                    <a:ext uri="{FF2B5EF4-FFF2-40B4-BE49-F238E27FC236}">
                      <a16:creationId xmlns:a16="http://schemas.microsoft.com/office/drawing/2014/main" id="{E23BD896-6832-D5D3-E3C5-F1F314DC190E}"/>
                    </a:ext>
                  </a:extLst>
                </p:cNvPr>
                <p:cNvPicPr/>
                <p:nvPr/>
              </p:nvPicPr>
              <p:blipFill>
                <a:blip r:embed="rId133"/>
                <a:stretch>
                  <a:fillRect/>
                </a:stretch>
              </p:blipFill>
              <p:spPr>
                <a:xfrm>
                  <a:off x="4909118" y="1838303"/>
                  <a:ext cx="1269000" cy="4073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3" name="Ink 82">
                  <a:extLst>
                    <a:ext uri="{FF2B5EF4-FFF2-40B4-BE49-F238E27FC236}">
                      <a16:creationId xmlns:a16="http://schemas.microsoft.com/office/drawing/2014/main" id="{494D4812-27DF-FD2B-4EAA-3276B89AE2BC}"/>
                    </a:ext>
                  </a:extLst>
                </p14:cNvPr>
                <p14:cNvContentPartPr/>
                <p14:nvPr/>
              </p14:nvContentPartPr>
              <p14:xfrm>
                <a:off x="4891838" y="5793983"/>
                <a:ext cx="156240" cy="203400"/>
              </p14:xfrm>
            </p:contentPart>
          </mc:Choice>
          <mc:Fallback>
            <p:pic>
              <p:nvPicPr>
                <p:cNvPr id="83" name="Ink 82">
                  <a:extLst>
                    <a:ext uri="{FF2B5EF4-FFF2-40B4-BE49-F238E27FC236}">
                      <a16:creationId xmlns:a16="http://schemas.microsoft.com/office/drawing/2014/main" id="{494D4812-27DF-FD2B-4EAA-3276B89AE2BC}"/>
                    </a:ext>
                  </a:extLst>
                </p:cNvPr>
                <p:cNvPicPr/>
                <p:nvPr/>
              </p:nvPicPr>
              <p:blipFill>
                <a:blip r:embed="rId135"/>
                <a:stretch>
                  <a:fillRect/>
                </a:stretch>
              </p:blipFill>
              <p:spPr>
                <a:xfrm>
                  <a:off x="4883198" y="5785343"/>
                  <a:ext cx="1738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4" name="Ink 83">
                  <a:extLst>
                    <a:ext uri="{FF2B5EF4-FFF2-40B4-BE49-F238E27FC236}">
                      <a16:creationId xmlns:a16="http://schemas.microsoft.com/office/drawing/2014/main" id="{9C4FD562-4FFC-0D11-8ACA-5455AD60245E}"/>
                    </a:ext>
                  </a:extLst>
                </p14:cNvPr>
                <p14:cNvContentPartPr/>
                <p14:nvPr/>
              </p14:nvContentPartPr>
              <p14:xfrm>
                <a:off x="4833878" y="4501583"/>
                <a:ext cx="1197720" cy="39240"/>
              </p14:xfrm>
            </p:contentPart>
          </mc:Choice>
          <mc:Fallback>
            <p:pic>
              <p:nvPicPr>
                <p:cNvPr id="84" name="Ink 83">
                  <a:extLst>
                    <a:ext uri="{FF2B5EF4-FFF2-40B4-BE49-F238E27FC236}">
                      <a16:creationId xmlns:a16="http://schemas.microsoft.com/office/drawing/2014/main" id="{9C4FD562-4FFC-0D11-8ACA-5455AD60245E}"/>
                    </a:ext>
                  </a:extLst>
                </p:cNvPr>
                <p:cNvPicPr/>
                <p:nvPr/>
              </p:nvPicPr>
              <p:blipFill>
                <a:blip r:embed="rId137"/>
                <a:stretch>
                  <a:fillRect/>
                </a:stretch>
              </p:blipFill>
              <p:spPr>
                <a:xfrm>
                  <a:off x="4824878" y="4492943"/>
                  <a:ext cx="12153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5" name="Ink 84">
                  <a:extLst>
                    <a:ext uri="{FF2B5EF4-FFF2-40B4-BE49-F238E27FC236}">
                      <a16:creationId xmlns:a16="http://schemas.microsoft.com/office/drawing/2014/main" id="{0B02D135-5FE7-20FE-865F-8B0D3FABE013}"/>
                    </a:ext>
                  </a:extLst>
                </p14:cNvPr>
                <p14:cNvContentPartPr/>
                <p14:nvPr/>
              </p14:nvContentPartPr>
              <p14:xfrm>
                <a:off x="4865558" y="4457663"/>
                <a:ext cx="248040" cy="228600"/>
              </p14:xfrm>
            </p:contentPart>
          </mc:Choice>
          <mc:Fallback>
            <p:pic>
              <p:nvPicPr>
                <p:cNvPr id="85" name="Ink 84">
                  <a:extLst>
                    <a:ext uri="{FF2B5EF4-FFF2-40B4-BE49-F238E27FC236}">
                      <a16:creationId xmlns:a16="http://schemas.microsoft.com/office/drawing/2014/main" id="{0B02D135-5FE7-20FE-865F-8B0D3FABE013}"/>
                    </a:ext>
                  </a:extLst>
                </p:cNvPr>
                <p:cNvPicPr/>
                <p:nvPr/>
              </p:nvPicPr>
              <p:blipFill>
                <a:blip r:embed="rId139"/>
                <a:stretch>
                  <a:fillRect/>
                </a:stretch>
              </p:blipFill>
              <p:spPr>
                <a:xfrm>
                  <a:off x="4856558" y="4448663"/>
                  <a:ext cx="26568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6" name="Ink 85">
                  <a:extLst>
                    <a:ext uri="{FF2B5EF4-FFF2-40B4-BE49-F238E27FC236}">
                      <a16:creationId xmlns:a16="http://schemas.microsoft.com/office/drawing/2014/main" id="{84027AF8-0EAC-169B-3EBA-D9C22F1D976A}"/>
                    </a:ext>
                  </a:extLst>
                </p14:cNvPr>
                <p14:cNvContentPartPr/>
                <p14:nvPr/>
              </p14:nvContentPartPr>
              <p14:xfrm>
                <a:off x="4900838" y="3004703"/>
                <a:ext cx="1251720" cy="51840"/>
              </p14:xfrm>
            </p:contentPart>
          </mc:Choice>
          <mc:Fallback>
            <p:pic>
              <p:nvPicPr>
                <p:cNvPr id="86" name="Ink 85">
                  <a:extLst>
                    <a:ext uri="{FF2B5EF4-FFF2-40B4-BE49-F238E27FC236}">
                      <a16:creationId xmlns:a16="http://schemas.microsoft.com/office/drawing/2014/main" id="{84027AF8-0EAC-169B-3EBA-D9C22F1D976A}"/>
                    </a:ext>
                  </a:extLst>
                </p:cNvPr>
                <p:cNvPicPr/>
                <p:nvPr/>
              </p:nvPicPr>
              <p:blipFill>
                <a:blip r:embed="rId141"/>
                <a:stretch>
                  <a:fillRect/>
                </a:stretch>
              </p:blipFill>
              <p:spPr>
                <a:xfrm>
                  <a:off x="4891838" y="2996063"/>
                  <a:ext cx="126936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40B7D128-1AD1-A694-40F7-AE3CC57099DF}"/>
                    </a:ext>
                  </a:extLst>
                </p14:cNvPr>
                <p14:cNvContentPartPr/>
                <p14:nvPr/>
              </p14:nvContentPartPr>
              <p14:xfrm>
                <a:off x="4920278" y="2914703"/>
                <a:ext cx="204480" cy="234000"/>
              </p14:xfrm>
            </p:contentPart>
          </mc:Choice>
          <mc:Fallback>
            <p:pic>
              <p:nvPicPr>
                <p:cNvPr id="87" name="Ink 86">
                  <a:extLst>
                    <a:ext uri="{FF2B5EF4-FFF2-40B4-BE49-F238E27FC236}">
                      <a16:creationId xmlns:a16="http://schemas.microsoft.com/office/drawing/2014/main" id="{40B7D128-1AD1-A694-40F7-AE3CC57099DF}"/>
                    </a:ext>
                  </a:extLst>
                </p:cNvPr>
                <p:cNvPicPr/>
                <p:nvPr/>
              </p:nvPicPr>
              <p:blipFill>
                <a:blip r:embed="rId143"/>
                <a:stretch>
                  <a:fillRect/>
                </a:stretch>
              </p:blipFill>
              <p:spPr>
                <a:xfrm>
                  <a:off x="4911638" y="2906063"/>
                  <a:ext cx="22212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0" name="Ink 99">
                  <a:extLst>
                    <a:ext uri="{FF2B5EF4-FFF2-40B4-BE49-F238E27FC236}">
                      <a16:creationId xmlns:a16="http://schemas.microsoft.com/office/drawing/2014/main" id="{D195508F-017D-90AB-96D0-3161EBCAA5FA}"/>
                    </a:ext>
                  </a:extLst>
                </p14:cNvPr>
                <p14:cNvContentPartPr/>
                <p14:nvPr/>
              </p14:nvContentPartPr>
              <p14:xfrm>
                <a:off x="1465358" y="2732543"/>
                <a:ext cx="3060360" cy="971640"/>
              </p14:xfrm>
            </p:contentPart>
          </mc:Choice>
          <mc:Fallback>
            <p:pic>
              <p:nvPicPr>
                <p:cNvPr id="100" name="Ink 99">
                  <a:extLst>
                    <a:ext uri="{FF2B5EF4-FFF2-40B4-BE49-F238E27FC236}">
                      <a16:creationId xmlns:a16="http://schemas.microsoft.com/office/drawing/2014/main" id="{D195508F-017D-90AB-96D0-3161EBCAA5FA}"/>
                    </a:ext>
                  </a:extLst>
                </p:cNvPr>
                <p:cNvPicPr/>
                <p:nvPr/>
              </p:nvPicPr>
              <p:blipFill>
                <a:blip r:embed="rId145"/>
                <a:stretch>
                  <a:fillRect/>
                </a:stretch>
              </p:blipFill>
              <p:spPr>
                <a:xfrm>
                  <a:off x="1456358" y="2723903"/>
                  <a:ext cx="3078000" cy="989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1" name="Ink 100">
                  <a:extLst>
                    <a:ext uri="{FF2B5EF4-FFF2-40B4-BE49-F238E27FC236}">
                      <a16:creationId xmlns:a16="http://schemas.microsoft.com/office/drawing/2014/main" id="{C0D9DC8F-C931-7A11-1E0C-038B6829FF73}"/>
                    </a:ext>
                  </a:extLst>
                </p14:cNvPr>
                <p14:cNvContentPartPr/>
                <p14:nvPr/>
              </p14:nvContentPartPr>
              <p14:xfrm>
                <a:off x="2543198" y="3075623"/>
                <a:ext cx="834480" cy="312120"/>
              </p14:xfrm>
            </p:contentPart>
          </mc:Choice>
          <mc:Fallback>
            <p:pic>
              <p:nvPicPr>
                <p:cNvPr id="101" name="Ink 100">
                  <a:extLst>
                    <a:ext uri="{FF2B5EF4-FFF2-40B4-BE49-F238E27FC236}">
                      <a16:creationId xmlns:a16="http://schemas.microsoft.com/office/drawing/2014/main" id="{C0D9DC8F-C931-7A11-1E0C-038B6829FF73}"/>
                    </a:ext>
                  </a:extLst>
                </p:cNvPr>
                <p:cNvPicPr/>
                <p:nvPr/>
              </p:nvPicPr>
              <p:blipFill>
                <a:blip r:embed="rId147"/>
                <a:stretch>
                  <a:fillRect/>
                </a:stretch>
              </p:blipFill>
              <p:spPr>
                <a:xfrm>
                  <a:off x="2534198" y="3066623"/>
                  <a:ext cx="85212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2" name="Ink 101">
                  <a:extLst>
                    <a:ext uri="{FF2B5EF4-FFF2-40B4-BE49-F238E27FC236}">
                      <a16:creationId xmlns:a16="http://schemas.microsoft.com/office/drawing/2014/main" id="{D70CE234-095D-4919-F320-125C1444F66E}"/>
                    </a:ext>
                  </a:extLst>
                </p14:cNvPr>
                <p14:cNvContentPartPr/>
                <p14:nvPr/>
              </p14:nvContentPartPr>
              <p14:xfrm>
                <a:off x="2548958" y="2526623"/>
                <a:ext cx="202320" cy="16200"/>
              </p14:xfrm>
            </p:contentPart>
          </mc:Choice>
          <mc:Fallback>
            <p:pic>
              <p:nvPicPr>
                <p:cNvPr id="102" name="Ink 101">
                  <a:extLst>
                    <a:ext uri="{FF2B5EF4-FFF2-40B4-BE49-F238E27FC236}">
                      <a16:creationId xmlns:a16="http://schemas.microsoft.com/office/drawing/2014/main" id="{D70CE234-095D-4919-F320-125C1444F66E}"/>
                    </a:ext>
                  </a:extLst>
                </p:cNvPr>
                <p:cNvPicPr/>
                <p:nvPr/>
              </p:nvPicPr>
              <p:blipFill>
                <a:blip r:embed="rId149"/>
                <a:stretch>
                  <a:fillRect/>
                </a:stretch>
              </p:blipFill>
              <p:spPr>
                <a:xfrm>
                  <a:off x="2539958" y="2517623"/>
                  <a:ext cx="21996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3" name="Ink 102">
                  <a:extLst>
                    <a:ext uri="{FF2B5EF4-FFF2-40B4-BE49-F238E27FC236}">
                      <a16:creationId xmlns:a16="http://schemas.microsoft.com/office/drawing/2014/main" id="{298AC3A4-2A02-ED4D-C42E-0A638CD71FA5}"/>
                    </a:ext>
                  </a:extLst>
                </p14:cNvPr>
                <p14:cNvContentPartPr/>
                <p14:nvPr/>
              </p14:nvContentPartPr>
              <p14:xfrm>
                <a:off x="2586398" y="2555423"/>
                <a:ext cx="66240" cy="86760"/>
              </p14:xfrm>
            </p:contentPart>
          </mc:Choice>
          <mc:Fallback>
            <p:pic>
              <p:nvPicPr>
                <p:cNvPr id="103" name="Ink 102">
                  <a:extLst>
                    <a:ext uri="{FF2B5EF4-FFF2-40B4-BE49-F238E27FC236}">
                      <a16:creationId xmlns:a16="http://schemas.microsoft.com/office/drawing/2014/main" id="{298AC3A4-2A02-ED4D-C42E-0A638CD71FA5}"/>
                    </a:ext>
                  </a:extLst>
                </p:cNvPr>
                <p:cNvPicPr/>
                <p:nvPr/>
              </p:nvPicPr>
              <p:blipFill>
                <a:blip r:embed="rId151"/>
                <a:stretch>
                  <a:fillRect/>
                </a:stretch>
              </p:blipFill>
              <p:spPr>
                <a:xfrm>
                  <a:off x="2577758" y="2546423"/>
                  <a:ext cx="838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4" name="Ink 103">
                  <a:extLst>
                    <a:ext uri="{FF2B5EF4-FFF2-40B4-BE49-F238E27FC236}">
                      <a16:creationId xmlns:a16="http://schemas.microsoft.com/office/drawing/2014/main" id="{A74FFEB1-FE1A-506A-60D3-D3C4FE8EE42A}"/>
                    </a:ext>
                  </a:extLst>
                </p14:cNvPr>
                <p14:cNvContentPartPr/>
                <p14:nvPr/>
              </p14:nvContentPartPr>
              <p14:xfrm>
                <a:off x="2818238" y="2530583"/>
                <a:ext cx="230400" cy="162360"/>
              </p14:xfrm>
            </p:contentPart>
          </mc:Choice>
          <mc:Fallback>
            <p:pic>
              <p:nvPicPr>
                <p:cNvPr id="104" name="Ink 103">
                  <a:extLst>
                    <a:ext uri="{FF2B5EF4-FFF2-40B4-BE49-F238E27FC236}">
                      <a16:creationId xmlns:a16="http://schemas.microsoft.com/office/drawing/2014/main" id="{A74FFEB1-FE1A-506A-60D3-D3C4FE8EE42A}"/>
                    </a:ext>
                  </a:extLst>
                </p:cNvPr>
                <p:cNvPicPr/>
                <p:nvPr/>
              </p:nvPicPr>
              <p:blipFill>
                <a:blip r:embed="rId153"/>
                <a:stretch>
                  <a:fillRect/>
                </a:stretch>
              </p:blipFill>
              <p:spPr>
                <a:xfrm>
                  <a:off x="2809238" y="2521583"/>
                  <a:ext cx="24804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5" name="Ink 104">
                  <a:extLst>
                    <a:ext uri="{FF2B5EF4-FFF2-40B4-BE49-F238E27FC236}">
                      <a16:creationId xmlns:a16="http://schemas.microsoft.com/office/drawing/2014/main" id="{0D5408CC-B070-E318-2ECB-41CB7F17903C}"/>
                    </a:ext>
                  </a:extLst>
                </p14:cNvPr>
                <p14:cNvContentPartPr/>
                <p14:nvPr/>
              </p14:nvContentPartPr>
              <p14:xfrm>
                <a:off x="1564358" y="4064903"/>
                <a:ext cx="3044880" cy="723960"/>
              </p14:xfrm>
            </p:contentPart>
          </mc:Choice>
          <mc:Fallback>
            <p:pic>
              <p:nvPicPr>
                <p:cNvPr id="105" name="Ink 104">
                  <a:extLst>
                    <a:ext uri="{FF2B5EF4-FFF2-40B4-BE49-F238E27FC236}">
                      <a16:creationId xmlns:a16="http://schemas.microsoft.com/office/drawing/2014/main" id="{0D5408CC-B070-E318-2ECB-41CB7F17903C}"/>
                    </a:ext>
                  </a:extLst>
                </p:cNvPr>
                <p:cNvPicPr/>
                <p:nvPr/>
              </p:nvPicPr>
              <p:blipFill>
                <a:blip r:embed="rId155"/>
                <a:stretch>
                  <a:fillRect/>
                </a:stretch>
              </p:blipFill>
              <p:spPr>
                <a:xfrm>
                  <a:off x="1555718" y="4056263"/>
                  <a:ext cx="3062520" cy="741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6" name="Ink 105">
                  <a:extLst>
                    <a:ext uri="{FF2B5EF4-FFF2-40B4-BE49-F238E27FC236}">
                      <a16:creationId xmlns:a16="http://schemas.microsoft.com/office/drawing/2014/main" id="{04131CF4-CF71-B219-08C7-7620BEC9AD0B}"/>
                    </a:ext>
                  </a:extLst>
                </p14:cNvPr>
                <p14:cNvContentPartPr/>
                <p14:nvPr/>
              </p14:nvContentPartPr>
              <p14:xfrm>
                <a:off x="2660558" y="4301423"/>
                <a:ext cx="452880" cy="228240"/>
              </p14:xfrm>
            </p:contentPart>
          </mc:Choice>
          <mc:Fallback>
            <p:pic>
              <p:nvPicPr>
                <p:cNvPr id="106" name="Ink 105">
                  <a:extLst>
                    <a:ext uri="{FF2B5EF4-FFF2-40B4-BE49-F238E27FC236}">
                      <a16:creationId xmlns:a16="http://schemas.microsoft.com/office/drawing/2014/main" id="{04131CF4-CF71-B219-08C7-7620BEC9AD0B}"/>
                    </a:ext>
                  </a:extLst>
                </p:cNvPr>
                <p:cNvPicPr/>
                <p:nvPr/>
              </p:nvPicPr>
              <p:blipFill>
                <a:blip r:embed="rId157"/>
                <a:stretch>
                  <a:fillRect/>
                </a:stretch>
              </p:blipFill>
              <p:spPr>
                <a:xfrm>
                  <a:off x="2651558" y="4292783"/>
                  <a:ext cx="4705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7" name="Ink 106">
                  <a:extLst>
                    <a:ext uri="{FF2B5EF4-FFF2-40B4-BE49-F238E27FC236}">
                      <a16:creationId xmlns:a16="http://schemas.microsoft.com/office/drawing/2014/main" id="{14FA8F93-B4ED-2CA0-42B4-280D7B36794D}"/>
                    </a:ext>
                  </a:extLst>
                </p14:cNvPr>
                <p14:cNvContentPartPr/>
                <p14:nvPr/>
              </p14:nvContentPartPr>
              <p14:xfrm>
                <a:off x="3192998" y="4296383"/>
                <a:ext cx="182520" cy="189360"/>
              </p14:xfrm>
            </p:contentPart>
          </mc:Choice>
          <mc:Fallback>
            <p:pic>
              <p:nvPicPr>
                <p:cNvPr id="107" name="Ink 106">
                  <a:extLst>
                    <a:ext uri="{FF2B5EF4-FFF2-40B4-BE49-F238E27FC236}">
                      <a16:creationId xmlns:a16="http://schemas.microsoft.com/office/drawing/2014/main" id="{14FA8F93-B4ED-2CA0-42B4-280D7B36794D}"/>
                    </a:ext>
                  </a:extLst>
                </p:cNvPr>
                <p:cNvPicPr/>
                <p:nvPr/>
              </p:nvPicPr>
              <p:blipFill>
                <a:blip r:embed="rId159"/>
                <a:stretch>
                  <a:fillRect/>
                </a:stretch>
              </p:blipFill>
              <p:spPr>
                <a:xfrm>
                  <a:off x="3183998" y="4287743"/>
                  <a:ext cx="2001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8" name="Ink 107">
                  <a:extLst>
                    <a:ext uri="{FF2B5EF4-FFF2-40B4-BE49-F238E27FC236}">
                      <a16:creationId xmlns:a16="http://schemas.microsoft.com/office/drawing/2014/main" id="{CE7FF58C-1969-05C8-58E3-AE5EA851E67B}"/>
                    </a:ext>
                  </a:extLst>
                </p14:cNvPr>
                <p14:cNvContentPartPr/>
                <p14:nvPr/>
              </p14:nvContentPartPr>
              <p14:xfrm>
                <a:off x="2673878" y="3808943"/>
                <a:ext cx="93600" cy="24120"/>
              </p14:xfrm>
            </p:contentPart>
          </mc:Choice>
          <mc:Fallback>
            <p:pic>
              <p:nvPicPr>
                <p:cNvPr id="108" name="Ink 107">
                  <a:extLst>
                    <a:ext uri="{FF2B5EF4-FFF2-40B4-BE49-F238E27FC236}">
                      <a16:creationId xmlns:a16="http://schemas.microsoft.com/office/drawing/2014/main" id="{CE7FF58C-1969-05C8-58E3-AE5EA851E67B}"/>
                    </a:ext>
                  </a:extLst>
                </p:cNvPr>
                <p:cNvPicPr/>
                <p:nvPr/>
              </p:nvPicPr>
              <p:blipFill>
                <a:blip r:embed="rId161"/>
                <a:stretch>
                  <a:fillRect/>
                </a:stretch>
              </p:blipFill>
              <p:spPr>
                <a:xfrm>
                  <a:off x="2665238" y="3800303"/>
                  <a:ext cx="1112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9" name="Ink 108">
                  <a:extLst>
                    <a:ext uri="{FF2B5EF4-FFF2-40B4-BE49-F238E27FC236}">
                      <a16:creationId xmlns:a16="http://schemas.microsoft.com/office/drawing/2014/main" id="{2A1FD80E-8110-0404-5B76-7FBA30A91F4B}"/>
                    </a:ext>
                  </a:extLst>
                </p14:cNvPr>
                <p14:cNvContentPartPr/>
                <p14:nvPr/>
              </p14:nvContentPartPr>
              <p14:xfrm>
                <a:off x="2742998" y="3813983"/>
                <a:ext cx="30960" cy="138960"/>
              </p14:xfrm>
            </p:contentPart>
          </mc:Choice>
          <mc:Fallback>
            <p:pic>
              <p:nvPicPr>
                <p:cNvPr id="109" name="Ink 108">
                  <a:extLst>
                    <a:ext uri="{FF2B5EF4-FFF2-40B4-BE49-F238E27FC236}">
                      <a16:creationId xmlns:a16="http://schemas.microsoft.com/office/drawing/2014/main" id="{2A1FD80E-8110-0404-5B76-7FBA30A91F4B}"/>
                    </a:ext>
                  </a:extLst>
                </p:cNvPr>
                <p:cNvPicPr/>
                <p:nvPr/>
              </p:nvPicPr>
              <p:blipFill>
                <a:blip r:embed="rId163"/>
                <a:stretch>
                  <a:fillRect/>
                </a:stretch>
              </p:blipFill>
              <p:spPr>
                <a:xfrm>
                  <a:off x="2733998" y="3805343"/>
                  <a:ext cx="486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0" name="Ink 109">
                  <a:extLst>
                    <a:ext uri="{FF2B5EF4-FFF2-40B4-BE49-F238E27FC236}">
                      <a16:creationId xmlns:a16="http://schemas.microsoft.com/office/drawing/2014/main" id="{19CAF31B-D51C-B667-E5EA-007C0AE81978}"/>
                    </a:ext>
                  </a:extLst>
                </p14:cNvPr>
                <p14:cNvContentPartPr/>
                <p14:nvPr/>
              </p14:nvContentPartPr>
              <p14:xfrm>
                <a:off x="2835518" y="3802103"/>
                <a:ext cx="200160" cy="205560"/>
              </p14:xfrm>
            </p:contentPart>
          </mc:Choice>
          <mc:Fallback>
            <p:pic>
              <p:nvPicPr>
                <p:cNvPr id="110" name="Ink 109">
                  <a:extLst>
                    <a:ext uri="{FF2B5EF4-FFF2-40B4-BE49-F238E27FC236}">
                      <a16:creationId xmlns:a16="http://schemas.microsoft.com/office/drawing/2014/main" id="{19CAF31B-D51C-B667-E5EA-007C0AE81978}"/>
                    </a:ext>
                  </a:extLst>
                </p:cNvPr>
                <p:cNvPicPr/>
                <p:nvPr/>
              </p:nvPicPr>
              <p:blipFill>
                <a:blip r:embed="rId165"/>
                <a:stretch>
                  <a:fillRect/>
                </a:stretch>
              </p:blipFill>
              <p:spPr>
                <a:xfrm>
                  <a:off x="2826518" y="3793463"/>
                  <a:ext cx="2178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1" name="Ink 110">
                  <a:extLst>
                    <a:ext uri="{FF2B5EF4-FFF2-40B4-BE49-F238E27FC236}">
                      <a16:creationId xmlns:a16="http://schemas.microsoft.com/office/drawing/2014/main" id="{5344FA71-38D2-9EF7-14D7-F289E9EA26C6}"/>
                    </a:ext>
                  </a:extLst>
                </p14:cNvPr>
                <p14:cNvContentPartPr/>
                <p14:nvPr/>
              </p14:nvContentPartPr>
              <p14:xfrm>
                <a:off x="1679918" y="5371343"/>
                <a:ext cx="3039120" cy="876240"/>
              </p14:xfrm>
            </p:contentPart>
          </mc:Choice>
          <mc:Fallback>
            <p:pic>
              <p:nvPicPr>
                <p:cNvPr id="111" name="Ink 110">
                  <a:extLst>
                    <a:ext uri="{FF2B5EF4-FFF2-40B4-BE49-F238E27FC236}">
                      <a16:creationId xmlns:a16="http://schemas.microsoft.com/office/drawing/2014/main" id="{5344FA71-38D2-9EF7-14D7-F289E9EA26C6}"/>
                    </a:ext>
                  </a:extLst>
                </p:cNvPr>
                <p:cNvPicPr/>
                <p:nvPr/>
              </p:nvPicPr>
              <p:blipFill>
                <a:blip r:embed="rId167"/>
                <a:stretch>
                  <a:fillRect/>
                </a:stretch>
              </p:blipFill>
              <p:spPr>
                <a:xfrm>
                  <a:off x="1670918" y="5362343"/>
                  <a:ext cx="3056760" cy="8938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3" name="Ink 112">
                  <a:extLst>
                    <a:ext uri="{FF2B5EF4-FFF2-40B4-BE49-F238E27FC236}">
                      <a16:creationId xmlns:a16="http://schemas.microsoft.com/office/drawing/2014/main" id="{C783F768-1A5F-1F88-BDF3-F41D258198C8}"/>
                    </a:ext>
                  </a:extLst>
                </p14:cNvPr>
                <p14:cNvContentPartPr/>
                <p14:nvPr/>
              </p14:nvContentPartPr>
              <p14:xfrm>
                <a:off x="2697998" y="5832143"/>
                <a:ext cx="7560" cy="11520"/>
              </p14:xfrm>
            </p:contentPart>
          </mc:Choice>
          <mc:Fallback>
            <p:pic>
              <p:nvPicPr>
                <p:cNvPr id="113" name="Ink 112">
                  <a:extLst>
                    <a:ext uri="{FF2B5EF4-FFF2-40B4-BE49-F238E27FC236}">
                      <a16:creationId xmlns:a16="http://schemas.microsoft.com/office/drawing/2014/main" id="{C783F768-1A5F-1F88-BDF3-F41D258198C8}"/>
                    </a:ext>
                  </a:extLst>
                </p:cNvPr>
                <p:cNvPicPr/>
                <p:nvPr/>
              </p:nvPicPr>
              <p:blipFill>
                <a:blip r:embed="rId169"/>
                <a:stretch>
                  <a:fillRect/>
                </a:stretch>
              </p:blipFill>
              <p:spPr>
                <a:xfrm>
                  <a:off x="2689358" y="5823143"/>
                  <a:ext cx="252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4" name="Ink 113">
                  <a:extLst>
                    <a:ext uri="{FF2B5EF4-FFF2-40B4-BE49-F238E27FC236}">
                      <a16:creationId xmlns:a16="http://schemas.microsoft.com/office/drawing/2014/main" id="{4082469F-6E1B-9758-E783-5510A8B19886}"/>
                    </a:ext>
                  </a:extLst>
                </p14:cNvPr>
                <p14:cNvContentPartPr/>
                <p14:nvPr/>
              </p14:nvContentPartPr>
              <p14:xfrm>
                <a:off x="2681078" y="5793263"/>
                <a:ext cx="218160" cy="171000"/>
              </p14:xfrm>
            </p:contentPart>
          </mc:Choice>
          <mc:Fallback>
            <p:pic>
              <p:nvPicPr>
                <p:cNvPr id="114" name="Ink 113">
                  <a:extLst>
                    <a:ext uri="{FF2B5EF4-FFF2-40B4-BE49-F238E27FC236}">
                      <a16:creationId xmlns:a16="http://schemas.microsoft.com/office/drawing/2014/main" id="{4082469F-6E1B-9758-E783-5510A8B19886}"/>
                    </a:ext>
                  </a:extLst>
                </p:cNvPr>
                <p:cNvPicPr/>
                <p:nvPr/>
              </p:nvPicPr>
              <p:blipFill>
                <a:blip r:embed="rId171"/>
                <a:stretch>
                  <a:fillRect/>
                </a:stretch>
              </p:blipFill>
              <p:spPr>
                <a:xfrm>
                  <a:off x="2672438" y="5784263"/>
                  <a:ext cx="2358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6" name="Ink 115">
                  <a:extLst>
                    <a:ext uri="{FF2B5EF4-FFF2-40B4-BE49-F238E27FC236}">
                      <a16:creationId xmlns:a16="http://schemas.microsoft.com/office/drawing/2014/main" id="{27C051C5-EF3A-A9F5-6AFE-2CCBE8026AAA}"/>
                    </a:ext>
                  </a:extLst>
                </p14:cNvPr>
                <p14:cNvContentPartPr/>
                <p14:nvPr/>
              </p14:nvContentPartPr>
              <p14:xfrm>
                <a:off x="2764958" y="5683823"/>
                <a:ext cx="444240" cy="312840"/>
              </p14:xfrm>
            </p:contentPart>
          </mc:Choice>
          <mc:Fallback>
            <p:pic>
              <p:nvPicPr>
                <p:cNvPr id="116" name="Ink 115">
                  <a:extLst>
                    <a:ext uri="{FF2B5EF4-FFF2-40B4-BE49-F238E27FC236}">
                      <a16:creationId xmlns:a16="http://schemas.microsoft.com/office/drawing/2014/main" id="{27C051C5-EF3A-A9F5-6AFE-2CCBE8026AAA}"/>
                    </a:ext>
                  </a:extLst>
                </p:cNvPr>
                <p:cNvPicPr/>
                <p:nvPr/>
              </p:nvPicPr>
              <p:blipFill>
                <a:blip r:embed="rId173"/>
                <a:stretch>
                  <a:fillRect/>
                </a:stretch>
              </p:blipFill>
              <p:spPr>
                <a:xfrm>
                  <a:off x="2755958" y="5674823"/>
                  <a:ext cx="46188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7" name="Ink 116">
                  <a:extLst>
                    <a:ext uri="{FF2B5EF4-FFF2-40B4-BE49-F238E27FC236}">
                      <a16:creationId xmlns:a16="http://schemas.microsoft.com/office/drawing/2014/main" id="{1EA957B5-37A7-2183-8933-78BC665202B9}"/>
                    </a:ext>
                  </a:extLst>
                </p14:cNvPr>
                <p14:cNvContentPartPr/>
                <p14:nvPr/>
              </p14:nvContentPartPr>
              <p14:xfrm>
                <a:off x="2755958" y="5166503"/>
                <a:ext cx="179280" cy="199080"/>
              </p14:xfrm>
            </p:contentPart>
          </mc:Choice>
          <mc:Fallback>
            <p:pic>
              <p:nvPicPr>
                <p:cNvPr id="117" name="Ink 116">
                  <a:extLst>
                    <a:ext uri="{FF2B5EF4-FFF2-40B4-BE49-F238E27FC236}">
                      <a16:creationId xmlns:a16="http://schemas.microsoft.com/office/drawing/2014/main" id="{1EA957B5-37A7-2183-8933-78BC665202B9}"/>
                    </a:ext>
                  </a:extLst>
                </p:cNvPr>
                <p:cNvPicPr/>
                <p:nvPr/>
              </p:nvPicPr>
              <p:blipFill>
                <a:blip r:embed="rId175"/>
                <a:stretch>
                  <a:fillRect/>
                </a:stretch>
              </p:blipFill>
              <p:spPr>
                <a:xfrm>
                  <a:off x="2747318" y="5157863"/>
                  <a:ext cx="1969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8" name="Ink 117">
                  <a:extLst>
                    <a:ext uri="{FF2B5EF4-FFF2-40B4-BE49-F238E27FC236}">
                      <a16:creationId xmlns:a16="http://schemas.microsoft.com/office/drawing/2014/main" id="{F677A04F-CF46-E40B-02EE-CEF04263EB91}"/>
                    </a:ext>
                  </a:extLst>
                </p14:cNvPr>
                <p14:cNvContentPartPr/>
                <p14:nvPr/>
              </p14:nvContentPartPr>
              <p14:xfrm>
                <a:off x="3018398" y="5181623"/>
                <a:ext cx="113040" cy="187560"/>
              </p14:xfrm>
            </p:contentPart>
          </mc:Choice>
          <mc:Fallback>
            <p:pic>
              <p:nvPicPr>
                <p:cNvPr id="118" name="Ink 117">
                  <a:extLst>
                    <a:ext uri="{FF2B5EF4-FFF2-40B4-BE49-F238E27FC236}">
                      <a16:creationId xmlns:a16="http://schemas.microsoft.com/office/drawing/2014/main" id="{F677A04F-CF46-E40B-02EE-CEF04263EB91}"/>
                    </a:ext>
                  </a:extLst>
                </p:cNvPr>
                <p:cNvPicPr/>
                <p:nvPr/>
              </p:nvPicPr>
              <p:blipFill>
                <a:blip r:embed="rId177"/>
                <a:stretch>
                  <a:fillRect/>
                </a:stretch>
              </p:blipFill>
              <p:spPr>
                <a:xfrm>
                  <a:off x="3009758" y="5172623"/>
                  <a:ext cx="13068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1" name="Ink 120">
                  <a:extLst>
                    <a:ext uri="{FF2B5EF4-FFF2-40B4-BE49-F238E27FC236}">
                      <a16:creationId xmlns:a16="http://schemas.microsoft.com/office/drawing/2014/main" id="{064F44B8-5B32-16DF-75C2-43840F52D391}"/>
                    </a:ext>
                  </a:extLst>
                </p14:cNvPr>
                <p14:cNvContentPartPr/>
                <p14:nvPr/>
              </p14:nvContentPartPr>
              <p14:xfrm>
                <a:off x="8059838" y="4714343"/>
                <a:ext cx="162360" cy="241200"/>
              </p14:xfrm>
            </p:contentPart>
          </mc:Choice>
          <mc:Fallback>
            <p:pic>
              <p:nvPicPr>
                <p:cNvPr id="121" name="Ink 120">
                  <a:extLst>
                    <a:ext uri="{FF2B5EF4-FFF2-40B4-BE49-F238E27FC236}">
                      <a16:creationId xmlns:a16="http://schemas.microsoft.com/office/drawing/2014/main" id="{064F44B8-5B32-16DF-75C2-43840F52D391}"/>
                    </a:ext>
                  </a:extLst>
                </p:cNvPr>
                <p:cNvPicPr/>
                <p:nvPr/>
              </p:nvPicPr>
              <p:blipFill>
                <a:blip r:embed="rId179"/>
                <a:stretch>
                  <a:fillRect/>
                </a:stretch>
              </p:blipFill>
              <p:spPr>
                <a:xfrm>
                  <a:off x="8051198" y="4705343"/>
                  <a:ext cx="1800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2" name="Ink 121">
                  <a:extLst>
                    <a:ext uri="{FF2B5EF4-FFF2-40B4-BE49-F238E27FC236}">
                      <a16:creationId xmlns:a16="http://schemas.microsoft.com/office/drawing/2014/main" id="{57969480-8A75-B28E-EC40-1B56E7D547BB}"/>
                    </a:ext>
                  </a:extLst>
                </p14:cNvPr>
                <p14:cNvContentPartPr/>
                <p14:nvPr/>
              </p14:nvContentPartPr>
              <p14:xfrm>
                <a:off x="8298518" y="4716143"/>
                <a:ext cx="136080" cy="216720"/>
              </p14:xfrm>
            </p:contentPart>
          </mc:Choice>
          <mc:Fallback>
            <p:pic>
              <p:nvPicPr>
                <p:cNvPr id="122" name="Ink 121">
                  <a:extLst>
                    <a:ext uri="{FF2B5EF4-FFF2-40B4-BE49-F238E27FC236}">
                      <a16:creationId xmlns:a16="http://schemas.microsoft.com/office/drawing/2014/main" id="{57969480-8A75-B28E-EC40-1B56E7D547BB}"/>
                    </a:ext>
                  </a:extLst>
                </p:cNvPr>
                <p:cNvPicPr/>
                <p:nvPr/>
              </p:nvPicPr>
              <p:blipFill>
                <a:blip r:embed="rId181"/>
                <a:stretch>
                  <a:fillRect/>
                </a:stretch>
              </p:blipFill>
              <p:spPr>
                <a:xfrm>
                  <a:off x="8289518" y="4707503"/>
                  <a:ext cx="1537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3" name="Ink 122">
                  <a:extLst>
                    <a:ext uri="{FF2B5EF4-FFF2-40B4-BE49-F238E27FC236}">
                      <a16:creationId xmlns:a16="http://schemas.microsoft.com/office/drawing/2014/main" id="{06777D39-8F7B-9567-FFBA-FA753BFE6926}"/>
                    </a:ext>
                  </a:extLst>
                </p14:cNvPr>
                <p14:cNvContentPartPr/>
                <p14:nvPr/>
              </p14:nvContentPartPr>
              <p14:xfrm>
                <a:off x="8512358" y="4776623"/>
                <a:ext cx="91800" cy="136440"/>
              </p14:xfrm>
            </p:contentPart>
          </mc:Choice>
          <mc:Fallback>
            <p:pic>
              <p:nvPicPr>
                <p:cNvPr id="123" name="Ink 122">
                  <a:extLst>
                    <a:ext uri="{FF2B5EF4-FFF2-40B4-BE49-F238E27FC236}">
                      <a16:creationId xmlns:a16="http://schemas.microsoft.com/office/drawing/2014/main" id="{06777D39-8F7B-9567-FFBA-FA753BFE6926}"/>
                    </a:ext>
                  </a:extLst>
                </p:cNvPr>
                <p:cNvPicPr/>
                <p:nvPr/>
              </p:nvPicPr>
              <p:blipFill>
                <a:blip r:embed="rId183"/>
                <a:stretch>
                  <a:fillRect/>
                </a:stretch>
              </p:blipFill>
              <p:spPr>
                <a:xfrm>
                  <a:off x="8503718" y="4767983"/>
                  <a:ext cx="1094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4" name="Ink 123">
                  <a:extLst>
                    <a:ext uri="{FF2B5EF4-FFF2-40B4-BE49-F238E27FC236}">
                      <a16:creationId xmlns:a16="http://schemas.microsoft.com/office/drawing/2014/main" id="{54214DA9-AE0B-F8AB-01FE-E2D05F55B3C0}"/>
                    </a:ext>
                  </a:extLst>
                </p14:cNvPr>
                <p14:cNvContentPartPr/>
                <p14:nvPr/>
              </p14:nvContentPartPr>
              <p14:xfrm>
                <a:off x="8599478" y="4728023"/>
                <a:ext cx="114480" cy="324000"/>
              </p14:xfrm>
            </p:contentPart>
          </mc:Choice>
          <mc:Fallback>
            <p:pic>
              <p:nvPicPr>
                <p:cNvPr id="124" name="Ink 123">
                  <a:extLst>
                    <a:ext uri="{FF2B5EF4-FFF2-40B4-BE49-F238E27FC236}">
                      <a16:creationId xmlns:a16="http://schemas.microsoft.com/office/drawing/2014/main" id="{54214DA9-AE0B-F8AB-01FE-E2D05F55B3C0}"/>
                    </a:ext>
                  </a:extLst>
                </p:cNvPr>
                <p:cNvPicPr/>
                <p:nvPr/>
              </p:nvPicPr>
              <p:blipFill>
                <a:blip r:embed="rId185"/>
                <a:stretch>
                  <a:fillRect/>
                </a:stretch>
              </p:blipFill>
              <p:spPr>
                <a:xfrm>
                  <a:off x="8590478" y="4719023"/>
                  <a:ext cx="13212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5" name="Ink 124">
                  <a:extLst>
                    <a:ext uri="{FF2B5EF4-FFF2-40B4-BE49-F238E27FC236}">
                      <a16:creationId xmlns:a16="http://schemas.microsoft.com/office/drawing/2014/main" id="{5A745ED8-37E1-4BBA-A2DB-448DB3E26A49}"/>
                    </a:ext>
                  </a:extLst>
                </p14:cNvPr>
                <p14:cNvContentPartPr/>
                <p14:nvPr/>
              </p14:nvContentPartPr>
              <p14:xfrm>
                <a:off x="8044718" y="4709303"/>
                <a:ext cx="168120" cy="326520"/>
              </p14:xfrm>
            </p:contentPart>
          </mc:Choice>
          <mc:Fallback>
            <p:pic>
              <p:nvPicPr>
                <p:cNvPr id="125" name="Ink 124">
                  <a:extLst>
                    <a:ext uri="{FF2B5EF4-FFF2-40B4-BE49-F238E27FC236}">
                      <a16:creationId xmlns:a16="http://schemas.microsoft.com/office/drawing/2014/main" id="{5A745ED8-37E1-4BBA-A2DB-448DB3E26A49}"/>
                    </a:ext>
                  </a:extLst>
                </p:cNvPr>
                <p:cNvPicPr/>
                <p:nvPr/>
              </p:nvPicPr>
              <p:blipFill>
                <a:blip r:embed="rId187"/>
                <a:stretch>
                  <a:fillRect/>
                </a:stretch>
              </p:blipFill>
              <p:spPr>
                <a:xfrm>
                  <a:off x="8036078" y="4700663"/>
                  <a:ext cx="18576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6" name="Ink 125">
                  <a:extLst>
                    <a:ext uri="{FF2B5EF4-FFF2-40B4-BE49-F238E27FC236}">
                      <a16:creationId xmlns:a16="http://schemas.microsoft.com/office/drawing/2014/main" id="{619C554F-46DA-5AFC-82A3-C118DC465C16}"/>
                    </a:ext>
                  </a:extLst>
                </p14:cNvPr>
                <p14:cNvContentPartPr/>
                <p14:nvPr/>
              </p14:nvContentPartPr>
              <p14:xfrm>
                <a:off x="8017718" y="4878863"/>
                <a:ext cx="31680" cy="31680"/>
              </p14:xfrm>
            </p:contentPart>
          </mc:Choice>
          <mc:Fallback>
            <p:pic>
              <p:nvPicPr>
                <p:cNvPr id="126" name="Ink 125">
                  <a:extLst>
                    <a:ext uri="{FF2B5EF4-FFF2-40B4-BE49-F238E27FC236}">
                      <a16:creationId xmlns:a16="http://schemas.microsoft.com/office/drawing/2014/main" id="{619C554F-46DA-5AFC-82A3-C118DC465C16}"/>
                    </a:ext>
                  </a:extLst>
                </p:cNvPr>
                <p:cNvPicPr/>
                <p:nvPr/>
              </p:nvPicPr>
              <p:blipFill>
                <a:blip r:embed="rId189"/>
                <a:stretch>
                  <a:fillRect/>
                </a:stretch>
              </p:blipFill>
              <p:spPr>
                <a:xfrm>
                  <a:off x="8009078" y="4869863"/>
                  <a:ext cx="4932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89" name="Ink 88">
                  <a:extLst>
                    <a:ext uri="{FF2B5EF4-FFF2-40B4-BE49-F238E27FC236}">
                      <a16:creationId xmlns:a16="http://schemas.microsoft.com/office/drawing/2014/main" id="{3C7EF081-4B9F-8D61-B51B-0B88D118D20F}"/>
                    </a:ext>
                  </a:extLst>
                </p14:cNvPr>
                <p14:cNvContentPartPr/>
                <p14:nvPr/>
              </p14:nvContentPartPr>
              <p14:xfrm>
                <a:off x="5098838" y="1796903"/>
                <a:ext cx="926280" cy="38160"/>
              </p14:xfrm>
            </p:contentPart>
          </mc:Choice>
          <mc:Fallback>
            <p:pic>
              <p:nvPicPr>
                <p:cNvPr id="89" name="Ink 88">
                  <a:extLst>
                    <a:ext uri="{FF2B5EF4-FFF2-40B4-BE49-F238E27FC236}">
                      <a16:creationId xmlns:a16="http://schemas.microsoft.com/office/drawing/2014/main" id="{3C7EF081-4B9F-8D61-B51B-0B88D118D20F}"/>
                    </a:ext>
                  </a:extLst>
                </p:cNvPr>
                <p:cNvPicPr/>
                <p:nvPr/>
              </p:nvPicPr>
              <p:blipFill>
                <a:blip r:embed="rId191"/>
                <a:stretch>
                  <a:fillRect/>
                </a:stretch>
              </p:blipFill>
              <p:spPr>
                <a:xfrm>
                  <a:off x="5090198" y="1787903"/>
                  <a:ext cx="9439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90" name="Ink 89">
                  <a:extLst>
                    <a:ext uri="{FF2B5EF4-FFF2-40B4-BE49-F238E27FC236}">
                      <a16:creationId xmlns:a16="http://schemas.microsoft.com/office/drawing/2014/main" id="{84411082-716C-76AF-DE38-AB6B698AE1DA}"/>
                    </a:ext>
                  </a:extLst>
                </p14:cNvPr>
                <p14:cNvContentPartPr/>
                <p14:nvPr/>
              </p14:nvContentPartPr>
              <p14:xfrm>
                <a:off x="5035478" y="1705463"/>
                <a:ext cx="219240" cy="256320"/>
              </p14:xfrm>
            </p:contentPart>
          </mc:Choice>
          <mc:Fallback>
            <p:pic>
              <p:nvPicPr>
                <p:cNvPr id="90" name="Ink 89">
                  <a:extLst>
                    <a:ext uri="{FF2B5EF4-FFF2-40B4-BE49-F238E27FC236}">
                      <a16:creationId xmlns:a16="http://schemas.microsoft.com/office/drawing/2014/main" id="{84411082-716C-76AF-DE38-AB6B698AE1DA}"/>
                    </a:ext>
                  </a:extLst>
                </p:cNvPr>
                <p:cNvPicPr/>
                <p:nvPr/>
              </p:nvPicPr>
              <p:blipFill>
                <a:blip r:embed="rId193"/>
                <a:stretch>
                  <a:fillRect/>
                </a:stretch>
              </p:blipFill>
              <p:spPr>
                <a:xfrm>
                  <a:off x="5026838" y="1696823"/>
                  <a:ext cx="2368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92" name="Ink 91">
                  <a:extLst>
                    <a:ext uri="{FF2B5EF4-FFF2-40B4-BE49-F238E27FC236}">
                      <a16:creationId xmlns:a16="http://schemas.microsoft.com/office/drawing/2014/main" id="{49BC2D77-4638-E9C6-5B0E-799F9E7BEBA1}"/>
                    </a:ext>
                  </a:extLst>
                </p14:cNvPr>
                <p14:cNvContentPartPr/>
                <p14:nvPr/>
              </p14:nvContentPartPr>
              <p14:xfrm>
                <a:off x="1621958" y="1515023"/>
                <a:ext cx="2428920" cy="820440"/>
              </p14:xfrm>
            </p:contentPart>
          </mc:Choice>
          <mc:Fallback>
            <p:pic>
              <p:nvPicPr>
                <p:cNvPr id="92" name="Ink 91">
                  <a:extLst>
                    <a:ext uri="{FF2B5EF4-FFF2-40B4-BE49-F238E27FC236}">
                      <a16:creationId xmlns:a16="http://schemas.microsoft.com/office/drawing/2014/main" id="{49BC2D77-4638-E9C6-5B0E-799F9E7BEBA1}"/>
                    </a:ext>
                  </a:extLst>
                </p:cNvPr>
                <p:cNvPicPr/>
                <p:nvPr/>
              </p:nvPicPr>
              <p:blipFill>
                <a:blip r:embed="rId195"/>
                <a:stretch>
                  <a:fillRect/>
                </a:stretch>
              </p:blipFill>
              <p:spPr>
                <a:xfrm>
                  <a:off x="1613318" y="1506383"/>
                  <a:ext cx="2446560" cy="8380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93" name="Ink 92">
                  <a:extLst>
                    <a:ext uri="{FF2B5EF4-FFF2-40B4-BE49-F238E27FC236}">
                      <a16:creationId xmlns:a16="http://schemas.microsoft.com/office/drawing/2014/main" id="{59F45308-686E-FE96-AD4D-D416284888EF}"/>
                    </a:ext>
                  </a:extLst>
                </p14:cNvPr>
                <p14:cNvContentPartPr/>
                <p14:nvPr/>
              </p14:nvContentPartPr>
              <p14:xfrm>
                <a:off x="1352678" y="1447703"/>
                <a:ext cx="2732040" cy="725400"/>
              </p14:xfrm>
            </p:contentPart>
          </mc:Choice>
          <mc:Fallback>
            <p:pic>
              <p:nvPicPr>
                <p:cNvPr id="93" name="Ink 92">
                  <a:extLst>
                    <a:ext uri="{FF2B5EF4-FFF2-40B4-BE49-F238E27FC236}">
                      <a16:creationId xmlns:a16="http://schemas.microsoft.com/office/drawing/2014/main" id="{59F45308-686E-FE96-AD4D-D416284888EF}"/>
                    </a:ext>
                  </a:extLst>
                </p:cNvPr>
                <p:cNvPicPr/>
                <p:nvPr/>
              </p:nvPicPr>
              <p:blipFill>
                <a:blip r:embed="rId197"/>
                <a:stretch>
                  <a:fillRect/>
                </a:stretch>
              </p:blipFill>
              <p:spPr>
                <a:xfrm>
                  <a:off x="1343678" y="1439063"/>
                  <a:ext cx="2749680" cy="7430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95" name="Ink 94">
                  <a:extLst>
                    <a:ext uri="{FF2B5EF4-FFF2-40B4-BE49-F238E27FC236}">
                      <a16:creationId xmlns:a16="http://schemas.microsoft.com/office/drawing/2014/main" id="{39CC1F1A-F25A-CD63-0C4D-9AACA17991D8}"/>
                    </a:ext>
                  </a:extLst>
                </p14:cNvPr>
                <p14:cNvContentPartPr/>
                <p14:nvPr/>
              </p14:nvContentPartPr>
              <p14:xfrm>
                <a:off x="2115878" y="1782503"/>
                <a:ext cx="534240" cy="235080"/>
              </p14:xfrm>
            </p:contentPart>
          </mc:Choice>
          <mc:Fallback>
            <p:pic>
              <p:nvPicPr>
                <p:cNvPr id="95" name="Ink 94">
                  <a:extLst>
                    <a:ext uri="{FF2B5EF4-FFF2-40B4-BE49-F238E27FC236}">
                      <a16:creationId xmlns:a16="http://schemas.microsoft.com/office/drawing/2014/main" id="{39CC1F1A-F25A-CD63-0C4D-9AACA17991D8}"/>
                    </a:ext>
                  </a:extLst>
                </p:cNvPr>
                <p:cNvPicPr/>
                <p:nvPr/>
              </p:nvPicPr>
              <p:blipFill>
                <a:blip r:embed="rId199"/>
                <a:stretch>
                  <a:fillRect/>
                </a:stretch>
              </p:blipFill>
              <p:spPr>
                <a:xfrm>
                  <a:off x="2106878" y="1773503"/>
                  <a:ext cx="5518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96" name="Ink 95">
                  <a:extLst>
                    <a:ext uri="{FF2B5EF4-FFF2-40B4-BE49-F238E27FC236}">
                      <a16:creationId xmlns:a16="http://schemas.microsoft.com/office/drawing/2014/main" id="{A2600C88-1D09-A07E-725F-73DD939053B3}"/>
                    </a:ext>
                  </a:extLst>
                </p14:cNvPr>
                <p14:cNvContentPartPr/>
                <p14:nvPr/>
              </p14:nvContentPartPr>
              <p14:xfrm>
                <a:off x="2674238" y="1786103"/>
                <a:ext cx="199800" cy="233280"/>
              </p14:xfrm>
            </p:contentPart>
          </mc:Choice>
          <mc:Fallback>
            <p:pic>
              <p:nvPicPr>
                <p:cNvPr id="96" name="Ink 95">
                  <a:extLst>
                    <a:ext uri="{FF2B5EF4-FFF2-40B4-BE49-F238E27FC236}">
                      <a16:creationId xmlns:a16="http://schemas.microsoft.com/office/drawing/2014/main" id="{A2600C88-1D09-A07E-725F-73DD939053B3}"/>
                    </a:ext>
                  </a:extLst>
                </p:cNvPr>
                <p:cNvPicPr/>
                <p:nvPr/>
              </p:nvPicPr>
              <p:blipFill>
                <a:blip r:embed="rId201"/>
                <a:stretch>
                  <a:fillRect/>
                </a:stretch>
              </p:blipFill>
              <p:spPr>
                <a:xfrm>
                  <a:off x="2665238" y="1777103"/>
                  <a:ext cx="2174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97" name="Ink 96">
                  <a:extLst>
                    <a:ext uri="{FF2B5EF4-FFF2-40B4-BE49-F238E27FC236}">
                      <a16:creationId xmlns:a16="http://schemas.microsoft.com/office/drawing/2014/main" id="{8E3CADAE-8BD4-E520-704D-DA7F4FCD6A6A}"/>
                    </a:ext>
                  </a:extLst>
                </p14:cNvPr>
                <p14:cNvContentPartPr/>
                <p14:nvPr/>
              </p14:nvContentPartPr>
              <p14:xfrm>
                <a:off x="2298038" y="1220183"/>
                <a:ext cx="205560" cy="182520"/>
              </p14:xfrm>
            </p:contentPart>
          </mc:Choice>
          <mc:Fallback>
            <p:pic>
              <p:nvPicPr>
                <p:cNvPr id="97" name="Ink 96">
                  <a:extLst>
                    <a:ext uri="{FF2B5EF4-FFF2-40B4-BE49-F238E27FC236}">
                      <a16:creationId xmlns:a16="http://schemas.microsoft.com/office/drawing/2014/main" id="{8E3CADAE-8BD4-E520-704D-DA7F4FCD6A6A}"/>
                    </a:ext>
                  </a:extLst>
                </p:cNvPr>
                <p:cNvPicPr/>
                <p:nvPr/>
              </p:nvPicPr>
              <p:blipFill>
                <a:blip r:embed="rId203"/>
                <a:stretch>
                  <a:fillRect/>
                </a:stretch>
              </p:blipFill>
              <p:spPr>
                <a:xfrm>
                  <a:off x="2289038" y="1211183"/>
                  <a:ext cx="2232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98" name="Ink 97">
                  <a:extLst>
                    <a:ext uri="{FF2B5EF4-FFF2-40B4-BE49-F238E27FC236}">
                      <a16:creationId xmlns:a16="http://schemas.microsoft.com/office/drawing/2014/main" id="{477E8118-3BFF-5B82-D069-EE8A2BE5D8B6}"/>
                    </a:ext>
                  </a:extLst>
                </p14:cNvPr>
                <p14:cNvContentPartPr/>
                <p14:nvPr/>
              </p14:nvContentPartPr>
              <p14:xfrm>
                <a:off x="2579918" y="1251143"/>
                <a:ext cx="19800" cy="100080"/>
              </p14:xfrm>
            </p:contentPart>
          </mc:Choice>
          <mc:Fallback>
            <p:pic>
              <p:nvPicPr>
                <p:cNvPr id="98" name="Ink 97">
                  <a:extLst>
                    <a:ext uri="{FF2B5EF4-FFF2-40B4-BE49-F238E27FC236}">
                      <a16:creationId xmlns:a16="http://schemas.microsoft.com/office/drawing/2014/main" id="{477E8118-3BFF-5B82-D069-EE8A2BE5D8B6}"/>
                    </a:ext>
                  </a:extLst>
                </p:cNvPr>
                <p:cNvPicPr/>
                <p:nvPr/>
              </p:nvPicPr>
              <p:blipFill>
                <a:blip r:embed="rId205"/>
                <a:stretch>
                  <a:fillRect/>
                </a:stretch>
              </p:blipFill>
              <p:spPr>
                <a:xfrm>
                  <a:off x="2571278" y="1242143"/>
                  <a:ext cx="374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8" name="Ink 127">
                  <a:extLst>
                    <a:ext uri="{FF2B5EF4-FFF2-40B4-BE49-F238E27FC236}">
                      <a16:creationId xmlns:a16="http://schemas.microsoft.com/office/drawing/2014/main" id="{E052CB96-297E-A95F-76D8-7F97A3DF71CE}"/>
                    </a:ext>
                  </a:extLst>
                </p14:cNvPr>
                <p14:cNvContentPartPr/>
                <p14:nvPr/>
              </p14:nvContentPartPr>
              <p14:xfrm>
                <a:off x="3808958" y="1122263"/>
                <a:ext cx="41400" cy="225720"/>
              </p14:xfrm>
            </p:contentPart>
          </mc:Choice>
          <mc:Fallback>
            <p:pic>
              <p:nvPicPr>
                <p:cNvPr id="128" name="Ink 127">
                  <a:extLst>
                    <a:ext uri="{FF2B5EF4-FFF2-40B4-BE49-F238E27FC236}">
                      <a16:creationId xmlns:a16="http://schemas.microsoft.com/office/drawing/2014/main" id="{E052CB96-297E-A95F-76D8-7F97A3DF71CE}"/>
                    </a:ext>
                  </a:extLst>
                </p:cNvPr>
                <p:cNvPicPr/>
                <p:nvPr/>
              </p:nvPicPr>
              <p:blipFill>
                <a:blip r:embed="rId207"/>
                <a:stretch>
                  <a:fillRect/>
                </a:stretch>
              </p:blipFill>
              <p:spPr>
                <a:xfrm>
                  <a:off x="3800318" y="1113263"/>
                  <a:ext cx="590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9" name="Ink 128">
                  <a:extLst>
                    <a:ext uri="{FF2B5EF4-FFF2-40B4-BE49-F238E27FC236}">
                      <a16:creationId xmlns:a16="http://schemas.microsoft.com/office/drawing/2014/main" id="{3997B162-354A-E198-3A5C-0FE71E3FB7B9}"/>
                    </a:ext>
                  </a:extLst>
                </p14:cNvPr>
                <p14:cNvContentPartPr/>
                <p14:nvPr/>
              </p14:nvContentPartPr>
              <p14:xfrm>
                <a:off x="3691958" y="1331783"/>
                <a:ext cx="277560" cy="59040"/>
              </p14:xfrm>
            </p:contentPart>
          </mc:Choice>
          <mc:Fallback>
            <p:pic>
              <p:nvPicPr>
                <p:cNvPr id="129" name="Ink 128">
                  <a:extLst>
                    <a:ext uri="{FF2B5EF4-FFF2-40B4-BE49-F238E27FC236}">
                      <a16:creationId xmlns:a16="http://schemas.microsoft.com/office/drawing/2014/main" id="{3997B162-354A-E198-3A5C-0FE71E3FB7B9}"/>
                    </a:ext>
                  </a:extLst>
                </p:cNvPr>
                <p:cNvPicPr/>
                <p:nvPr/>
              </p:nvPicPr>
              <p:blipFill>
                <a:blip r:embed="rId209"/>
                <a:stretch>
                  <a:fillRect/>
                </a:stretch>
              </p:blipFill>
              <p:spPr>
                <a:xfrm>
                  <a:off x="3682958" y="1322783"/>
                  <a:ext cx="2952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0" name="Ink 129">
                  <a:extLst>
                    <a:ext uri="{FF2B5EF4-FFF2-40B4-BE49-F238E27FC236}">
                      <a16:creationId xmlns:a16="http://schemas.microsoft.com/office/drawing/2014/main" id="{946C629B-535A-2195-DBDC-5DADB7105D81}"/>
                    </a:ext>
                  </a:extLst>
                </p14:cNvPr>
                <p14:cNvContentPartPr/>
                <p14:nvPr/>
              </p14:nvContentPartPr>
              <p14:xfrm>
                <a:off x="3716798" y="1076183"/>
                <a:ext cx="102240" cy="132840"/>
              </p14:xfrm>
            </p:contentPart>
          </mc:Choice>
          <mc:Fallback>
            <p:pic>
              <p:nvPicPr>
                <p:cNvPr id="130" name="Ink 129">
                  <a:extLst>
                    <a:ext uri="{FF2B5EF4-FFF2-40B4-BE49-F238E27FC236}">
                      <a16:creationId xmlns:a16="http://schemas.microsoft.com/office/drawing/2014/main" id="{946C629B-535A-2195-DBDC-5DADB7105D81}"/>
                    </a:ext>
                  </a:extLst>
                </p:cNvPr>
                <p:cNvPicPr/>
                <p:nvPr/>
              </p:nvPicPr>
              <p:blipFill>
                <a:blip r:embed="rId211"/>
                <a:stretch>
                  <a:fillRect/>
                </a:stretch>
              </p:blipFill>
              <p:spPr>
                <a:xfrm>
                  <a:off x="3707798" y="1067183"/>
                  <a:ext cx="1198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1" name="Ink 130">
                  <a:extLst>
                    <a:ext uri="{FF2B5EF4-FFF2-40B4-BE49-F238E27FC236}">
                      <a16:creationId xmlns:a16="http://schemas.microsoft.com/office/drawing/2014/main" id="{B8696E04-03E6-FE7D-1A94-C5EFB7771011}"/>
                    </a:ext>
                  </a:extLst>
                </p14:cNvPr>
                <p14:cNvContentPartPr/>
                <p14:nvPr/>
              </p14:nvContentPartPr>
              <p14:xfrm>
                <a:off x="3976358" y="1211543"/>
                <a:ext cx="173520" cy="146880"/>
              </p14:xfrm>
            </p:contentPart>
          </mc:Choice>
          <mc:Fallback>
            <p:pic>
              <p:nvPicPr>
                <p:cNvPr id="131" name="Ink 130">
                  <a:extLst>
                    <a:ext uri="{FF2B5EF4-FFF2-40B4-BE49-F238E27FC236}">
                      <a16:creationId xmlns:a16="http://schemas.microsoft.com/office/drawing/2014/main" id="{B8696E04-03E6-FE7D-1A94-C5EFB7771011}"/>
                    </a:ext>
                  </a:extLst>
                </p:cNvPr>
                <p:cNvPicPr/>
                <p:nvPr/>
              </p:nvPicPr>
              <p:blipFill>
                <a:blip r:embed="rId213"/>
                <a:stretch>
                  <a:fillRect/>
                </a:stretch>
              </p:blipFill>
              <p:spPr>
                <a:xfrm>
                  <a:off x="3967718" y="1202903"/>
                  <a:ext cx="1911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2" name="Ink 131">
                  <a:extLst>
                    <a:ext uri="{FF2B5EF4-FFF2-40B4-BE49-F238E27FC236}">
                      <a16:creationId xmlns:a16="http://schemas.microsoft.com/office/drawing/2014/main" id="{26723BE3-7C2F-2285-1008-772499C422F9}"/>
                    </a:ext>
                  </a:extLst>
                </p14:cNvPr>
                <p14:cNvContentPartPr/>
                <p14:nvPr/>
              </p14:nvContentPartPr>
              <p14:xfrm>
                <a:off x="4239878" y="1133783"/>
                <a:ext cx="99000" cy="300960"/>
              </p14:xfrm>
            </p:contentPart>
          </mc:Choice>
          <mc:Fallback>
            <p:pic>
              <p:nvPicPr>
                <p:cNvPr id="132" name="Ink 131">
                  <a:extLst>
                    <a:ext uri="{FF2B5EF4-FFF2-40B4-BE49-F238E27FC236}">
                      <a16:creationId xmlns:a16="http://schemas.microsoft.com/office/drawing/2014/main" id="{26723BE3-7C2F-2285-1008-772499C422F9}"/>
                    </a:ext>
                  </a:extLst>
                </p:cNvPr>
                <p:cNvPicPr/>
                <p:nvPr/>
              </p:nvPicPr>
              <p:blipFill>
                <a:blip r:embed="rId215"/>
                <a:stretch>
                  <a:fillRect/>
                </a:stretch>
              </p:blipFill>
              <p:spPr>
                <a:xfrm>
                  <a:off x="4231238" y="1124783"/>
                  <a:ext cx="11664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3" name="Ink 132">
                  <a:extLst>
                    <a:ext uri="{FF2B5EF4-FFF2-40B4-BE49-F238E27FC236}">
                      <a16:creationId xmlns:a16="http://schemas.microsoft.com/office/drawing/2014/main" id="{ABE6B4C0-6025-82B6-7F56-E54A5329294A}"/>
                    </a:ext>
                  </a:extLst>
                </p14:cNvPr>
                <p14:cNvContentPartPr/>
                <p14:nvPr/>
              </p14:nvContentPartPr>
              <p14:xfrm>
                <a:off x="4440398" y="1239623"/>
                <a:ext cx="14760" cy="12600"/>
              </p14:xfrm>
            </p:contentPart>
          </mc:Choice>
          <mc:Fallback>
            <p:pic>
              <p:nvPicPr>
                <p:cNvPr id="133" name="Ink 132">
                  <a:extLst>
                    <a:ext uri="{FF2B5EF4-FFF2-40B4-BE49-F238E27FC236}">
                      <a16:creationId xmlns:a16="http://schemas.microsoft.com/office/drawing/2014/main" id="{ABE6B4C0-6025-82B6-7F56-E54A5329294A}"/>
                    </a:ext>
                  </a:extLst>
                </p:cNvPr>
                <p:cNvPicPr/>
                <p:nvPr/>
              </p:nvPicPr>
              <p:blipFill>
                <a:blip r:embed="rId217"/>
                <a:stretch>
                  <a:fillRect/>
                </a:stretch>
              </p:blipFill>
              <p:spPr>
                <a:xfrm>
                  <a:off x="4431398" y="1230983"/>
                  <a:ext cx="324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5" name="Ink 134">
                  <a:extLst>
                    <a:ext uri="{FF2B5EF4-FFF2-40B4-BE49-F238E27FC236}">
                      <a16:creationId xmlns:a16="http://schemas.microsoft.com/office/drawing/2014/main" id="{604CDE7F-0C78-661E-B934-039B69ABDFD1}"/>
                    </a:ext>
                  </a:extLst>
                </p14:cNvPr>
                <p14:cNvContentPartPr/>
                <p14:nvPr/>
              </p14:nvContentPartPr>
              <p14:xfrm>
                <a:off x="4778438" y="1029023"/>
                <a:ext cx="45360" cy="243000"/>
              </p14:xfrm>
            </p:contentPart>
          </mc:Choice>
          <mc:Fallback>
            <p:pic>
              <p:nvPicPr>
                <p:cNvPr id="135" name="Ink 134">
                  <a:extLst>
                    <a:ext uri="{FF2B5EF4-FFF2-40B4-BE49-F238E27FC236}">
                      <a16:creationId xmlns:a16="http://schemas.microsoft.com/office/drawing/2014/main" id="{604CDE7F-0C78-661E-B934-039B69ABDFD1}"/>
                    </a:ext>
                  </a:extLst>
                </p:cNvPr>
                <p:cNvPicPr/>
                <p:nvPr/>
              </p:nvPicPr>
              <p:blipFill>
                <a:blip r:embed="rId219"/>
                <a:stretch>
                  <a:fillRect/>
                </a:stretch>
              </p:blipFill>
              <p:spPr>
                <a:xfrm>
                  <a:off x="4769438" y="1020383"/>
                  <a:ext cx="6300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6" name="Ink 135">
                  <a:extLst>
                    <a:ext uri="{FF2B5EF4-FFF2-40B4-BE49-F238E27FC236}">
                      <a16:creationId xmlns:a16="http://schemas.microsoft.com/office/drawing/2014/main" id="{7AF66AB3-1387-A1EA-9E63-555D30C573DC}"/>
                    </a:ext>
                  </a:extLst>
                </p14:cNvPr>
                <p14:cNvContentPartPr/>
                <p14:nvPr/>
              </p14:nvContentPartPr>
              <p14:xfrm>
                <a:off x="4703198" y="1306583"/>
                <a:ext cx="167040" cy="77760"/>
              </p14:xfrm>
            </p:contentPart>
          </mc:Choice>
          <mc:Fallback>
            <p:pic>
              <p:nvPicPr>
                <p:cNvPr id="136" name="Ink 135">
                  <a:extLst>
                    <a:ext uri="{FF2B5EF4-FFF2-40B4-BE49-F238E27FC236}">
                      <a16:creationId xmlns:a16="http://schemas.microsoft.com/office/drawing/2014/main" id="{7AF66AB3-1387-A1EA-9E63-555D30C573DC}"/>
                    </a:ext>
                  </a:extLst>
                </p:cNvPr>
                <p:cNvPicPr/>
                <p:nvPr/>
              </p:nvPicPr>
              <p:blipFill>
                <a:blip r:embed="rId221"/>
                <a:stretch>
                  <a:fillRect/>
                </a:stretch>
              </p:blipFill>
              <p:spPr>
                <a:xfrm>
                  <a:off x="4694558" y="1297583"/>
                  <a:ext cx="18468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7" name="Ink 136">
                  <a:extLst>
                    <a:ext uri="{FF2B5EF4-FFF2-40B4-BE49-F238E27FC236}">
                      <a16:creationId xmlns:a16="http://schemas.microsoft.com/office/drawing/2014/main" id="{801EE167-87E7-CDAB-CB6A-FD745BC71A68}"/>
                    </a:ext>
                  </a:extLst>
                </p14:cNvPr>
                <p14:cNvContentPartPr/>
                <p14:nvPr/>
              </p14:nvContentPartPr>
              <p14:xfrm>
                <a:off x="4716518" y="1012463"/>
                <a:ext cx="87120" cy="202680"/>
              </p14:xfrm>
            </p:contentPart>
          </mc:Choice>
          <mc:Fallback>
            <p:pic>
              <p:nvPicPr>
                <p:cNvPr id="137" name="Ink 136">
                  <a:extLst>
                    <a:ext uri="{FF2B5EF4-FFF2-40B4-BE49-F238E27FC236}">
                      <a16:creationId xmlns:a16="http://schemas.microsoft.com/office/drawing/2014/main" id="{801EE167-87E7-CDAB-CB6A-FD745BC71A68}"/>
                    </a:ext>
                  </a:extLst>
                </p:cNvPr>
                <p:cNvPicPr/>
                <p:nvPr/>
              </p:nvPicPr>
              <p:blipFill>
                <a:blip r:embed="rId223"/>
                <a:stretch>
                  <a:fillRect/>
                </a:stretch>
              </p:blipFill>
              <p:spPr>
                <a:xfrm>
                  <a:off x="4707878" y="1003823"/>
                  <a:ext cx="10476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8" name="Ink 137">
                  <a:extLst>
                    <a:ext uri="{FF2B5EF4-FFF2-40B4-BE49-F238E27FC236}">
                      <a16:creationId xmlns:a16="http://schemas.microsoft.com/office/drawing/2014/main" id="{006DC6B5-288F-C4F0-5632-8D167E9D714A}"/>
                    </a:ext>
                  </a:extLst>
                </p14:cNvPr>
                <p14:cNvContentPartPr/>
                <p14:nvPr/>
              </p14:nvContentPartPr>
              <p14:xfrm>
                <a:off x="4928558" y="1146023"/>
                <a:ext cx="134640" cy="141120"/>
              </p14:xfrm>
            </p:contentPart>
          </mc:Choice>
          <mc:Fallback>
            <p:pic>
              <p:nvPicPr>
                <p:cNvPr id="138" name="Ink 137">
                  <a:extLst>
                    <a:ext uri="{FF2B5EF4-FFF2-40B4-BE49-F238E27FC236}">
                      <a16:creationId xmlns:a16="http://schemas.microsoft.com/office/drawing/2014/main" id="{006DC6B5-288F-C4F0-5632-8D167E9D714A}"/>
                    </a:ext>
                  </a:extLst>
                </p:cNvPr>
                <p:cNvPicPr/>
                <p:nvPr/>
              </p:nvPicPr>
              <p:blipFill>
                <a:blip r:embed="rId225"/>
                <a:stretch>
                  <a:fillRect/>
                </a:stretch>
              </p:blipFill>
              <p:spPr>
                <a:xfrm>
                  <a:off x="4919918" y="1137383"/>
                  <a:ext cx="1522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9" name="Ink 138">
                  <a:extLst>
                    <a:ext uri="{FF2B5EF4-FFF2-40B4-BE49-F238E27FC236}">
                      <a16:creationId xmlns:a16="http://schemas.microsoft.com/office/drawing/2014/main" id="{D724F433-BDBF-3466-58F5-5B6603732CEA}"/>
                    </a:ext>
                  </a:extLst>
                </p14:cNvPr>
                <p14:cNvContentPartPr/>
                <p14:nvPr/>
              </p14:nvContentPartPr>
              <p14:xfrm>
                <a:off x="5110718" y="1119383"/>
                <a:ext cx="117360" cy="159120"/>
              </p14:xfrm>
            </p:contentPart>
          </mc:Choice>
          <mc:Fallback>
            <p:pic>
              <p:nvPicPr>
                <p:cNvPr id="139" name="Ink 138">
                  <a:extLst>
                    <a:ext uri="{FF2B5EF4-FFF2-40B4-BE49-F238E27FC236}">
                      <a16:creationId xmlns:a16="http://schemas.microsoft.com/office/drawing/2014/main" id="{D724F433-BDBF-3466-58F5-5B6603732CEA}"/>
                    </a:ext>
                  </a:extLst>
                </p:cNvPr>
                <p:cNvPicPr/>
                <p:nvPr/>
              </p:nvPicPr>
              <p:blipFill>
                <a:blip r:embed="rId227"/>
                <a:stretch>
                  <a:fillRect/>
                </a:stretch>
              </p:blipFill>
              <p:spPr>
                <a:xfrm>
                  <a:off x="5101718" y="1110383"/>
                  <a:ext cx="135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0" name="Ink 139">
                  <a:extLst>
                    <a:ext uri="{FF2B5EF4-FFF2-40B4-BE49-F238E27FC236}">
                      <a16:creationId xmlns:a16="http://schemas.microsoft.com/office/drawing/2014/main" id="{05511305-6A5B-6CD2-C538-4B8A5CB4EA2D}"/>
                    </a:ext>
                  </a:extLst>
                </p14:cNvPr>
                <p14:cNvContentPartPr/>
                <p14:nvPr/>
              </p14:nvContentPartPr>
              <p14:xfrm>
                <a:off x="5317358" y="1189583"/>
                <a:ext cx="12240" cy="18000"/>
              </p14:xfrm>
            </p:contentPart>
          </mc:Choice>
          <mc:Fallback>
            <p:pic>
              <p:nvPicPr>
                <p:cNvPr id="140" name="Ink 139">
                  <a:extLst>
                    <a:ext uri="{FF2B5EF4-FFF2-40B4-BE49-F238E27FC236}">
                      <a16:creationId xmlns:a16="http://schemas.microsoft.com/office/drawing/2014/main" id="{05511305-6A5B-6CD2-C538-4B8A5CB4EA2D}"/>
                    </a:ext>
                  </a:extLst>
                </p:cNvPr>
                <p:cNvPicPr/>
                <p:nvPr/>
              </p:nvPicPr>
              <p:blipFill>
                <a:blip r:embed="rId229"/>
                <a:stretch>
                  <a:fillRect/>
                </a:stretch>
              </p:blipFill>
              <p:spPr>
                <a:xfrm>
                  <a:off x="5308358" y="1180943"/>
                  <a:ext cx="2988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2" name="Ink 141">
                  <a:extLst>
                    <a:ext uri="{FF2B5EF4-FFF2-40B4-BE49-F238E27FC236}">
                      <a16:creationId xmlns:a16="http://schemas.microsoft.com/office/drawing/2014/main" id="{3F1E9C6B-32F0-B84C-4144-99B6F9B0CE54}"/>
                    </a:ext>
                  </a:extLst>
                </p14:cNvPr>
                <p14:cNvContentPartPr/>
                <p14:nvPr/>
              </p14:nvContentPartPr>
              <p14:xfrm>
                <a:off x="7390958" y="4101983"/>
                <a:ext cx="2976120" cy="1446480"/>
              </p14:xfrm>
            </p:contentPart>
          </mc:Choice>
          <mc:Fallback>
            <p:pic>
              <p:nvPicPr>
                <p:cNvPr id="142" name="Ink 141">
                  <a:extLst>
                    <a:ext uri="{FF2B5EF4-FFF2-40B4-BE49-F238E27FC236}">
                      <a16:creationId xmlns:a16="http://schemas.microsoft.com/office/drawing/2014/main" id="{3F1E9C6B-32F0-B84C-4144-99B6F9B0CE54}"/>
                    </a:ext>
                  </a:extLst>
                </p:cNvPr>
                <p:cNvPicPr/>
                <p:nvPr/>
              </p:nvPicPr>
              <p:blipFill>
                <a:blip r:embed="rId231"/>
                <a:stretch>
                  <a:fillRect/>
                </a:stretch>
              </p:blipFill>
              <p:spPr>
                <a:xfrm>
                  <a:off x="7381958" y="4093343"/>
                  <a:ext cx="2993760" cy="1464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3" name="Ink 142">
                  <a:extLst>
                    <a:ext uri="{FF2B5EF4-FFF2-40B4-BE49-F238E27FC236}">
                      <a16:creationId xmlns:a16="http://schemas.microsoft.com/office/drawing/2014/main" id="{0AE11860-9D5D-1FC2-526F-8356AE1991B8}"/>
                    </a:ext>
                  </a:extLst>
                </p14:cNvPr>
                <p14:cNvContentPartPr/>
                <p14:nvPr/>
              </p14:nvContentPartPr>
              <p14:xfrm>
                <a:off x="9604238" y="5308703"/>
                <a:ext cx="315720" cy="338760"/>
              </p14:xfrm>
            </p:contentPart>
          </mc:Choice>
          <mc:Fallback>
            <p:pic>
              <p:nvPicPr>
                <p:cNvPr id="143" name="Ink 142">
                  <a:extLst>
                    <a:ext uri="{FF2B5EF4-FFF2-40B4-BE49-F238E27FC236}">
                      <a16:creationId xmlns:a16="http://schemas.microsoft.com/office/drawing/2014/main" id="{0AE11860-9D5D-1FC2-526F-8356AE1991B8}"/>
                    </a:ext>
                  </a:extLst>
                </p:cNvPr>
                <p:cNvPicPr/>
                <p:nvPr/>
              </p:nvPicPr>
              <p:blipFill>
                <a:blip r:embed="rId233"/>
                <a:stretch>
                  <a:fillRect/>
                </a:stretch>
              </p:blipFill>
              <p:spPr>
                <a:xfrm>
                  <a:off x="9595238" y="5299703"/>
                  <a:ext cx="33336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4" name="Ink 143">
                  <a:extLst>
                    <a:ext uri="{FF2B5EF4-FFF2-40B4-BE49-F238E27FC236}">
                      <a16:creationId xmlns:a16="http://schemas.microsoft.com/office/drawing/2014/main" id="{AA533B80-EDD9-4AF0-18BC-9FB6FF210863}"/>
                    </a:ext>
                  </a:extLst>
                </p14:cNvPr>
                <p14:cNvContentPartPr/>
                <p14:nvPr/>
              </p14:nvContentPartPr>
              <p14:xfrm>
                <a:off x="10029758" y="5326703"/>
                <a:ext cx="156960" cy="264240"/>
              </p14:xfrm>
            </p:contentPart>
          </mc:Choice>
          <mc:Fallback>
            <p:pic>
              <p:nvPicPr>
                <p:cNvPr id="144" name="Ink 143">
                  <a:extLst>
                    <a:ext uri="{FF2B5EF4-FFF2-40B4-BE49-F238E27FC236}">
                      <a16:creationId xmlns:a16="http://schemas.microsoft.com/office/drawing/2014/main" id="{AA533B80-EDD9-4AF0-18BC-9FB6FF210863}"/>
                    </a:ext>
                  </a:extLst>
                </p:cNvPr>
                <p:cNvPicPr/>
                <p:nvPr/>
              </p:nvPicPr>
              <p:blipFill>
                <a:blip r:embed="rId235"/>
                <a:stretch>
                  <a:fillRect/>
                </a:stretch>
              </p:blipFill>
              <p:spPr>
                <a:xfrm>
                  <a:off x="10020758" y="5318063"/>
                  <a:ext cx="1746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5" name="Ink 144">
                  <a:extLst>
                    <a:ext uri="{FF2B5EF4-FFF2-40B4-BE49-F238E27FC236}">
                      <a16:creationId xmlns:a16="http://schemas.microsoft.com/office/drawing/2014/main" id="{3C012BB3-3053-8478-B7C8-507FD829F3D1}"/>
                    </a:ext>
                  </a:extLst>
                </p14:cNvPr>
                <p14:cNvContentPartPr/>
                <p14:nvPr/>
              </p14:nvContentPartPr>
              <p14:xfrm>
                <a:off x="10088438" y="5416703"/>
                <a:ext cx="93240" cy="63720"/>
              </p14:xfrm>
            </p:contentPart>
          </mc:Choice>
          <mc:Fallback>
            <p:pic>
              <p:nvPicPr>
                <p:cNvPr id="145" name="Ink 144">
                  <a:extLst>
                    <a:ext uri="{FF2B5EF4-FFF2-40B4-BE49-F238E27FC236}">
                      <a16:creationId xmlns:a16="http://schemas.microsoft.com/office/drawing/2014/main" id="{3C012BB3-3053-8478-B7C8-507FD829F3D1}"/>
                    </a:ext>
                  </a:extLst>
                </p:cNvPr>
                <p:cNvPicPr/>
                <p:nvPr/>
              </p:nvPicPr>
              <p:blipFill>
                <a:blip r:embed="rId237"/>
                <a:stretch>
                  <a:fillRect/>
                </a:stretch>
              </p:blipFill>
              <p:spPr>
                <a:xfrm>
                  <a:off x="10079798" y="5407703"/>
                  <a:ext cx="110880" cy="81360"/>
                </a:xfrm>
                <a:prstGeom prst="rect">
                  <a:avLst/>
                </a:prstGeom>
              </p:spPr>
            </p:pic>
          </mc:Fallback>
        </mc:AlternateContent>
      </p:grpSp>
      <p:grpSp>
        <p:nvGrpSpPr>
          <p:cNvPr id="159" name="Group 158">
            <a:extLst>
              <a:ext uri="{FF2B5EF4-FFF2-40B4-BE49-F238E27FC236}">
                <a16:creationId xmlns:a16="http://schemas.microsoft.com/office/drawing/2014/main" id="{64AEE9F2-E7CC-689D-481C-21515505491C}"/>
              </a:ext>
            </a:extLst>
          </p:cNvPr>
          <p:cNvGrpSpPr/>
          <p:nvPr/>
        </p:nvGrpSpPr>
        <p:grpSpPr>
          <a:xfrm>
            <a:off x="152798" y="2839103"/>
            <a:ext cx="1043640" cy="2211840"/>
            <a:chOff x="152798" y="2839103"/>
            <a:chExt cx="1043640" cy="2211840"/>
          </a:xfrm>
        </p:grpSpPr>
        <mc:AlternateContent xmlns:mc="http://schemas.openxmlformats.org/markup-compatibility/2006">
          <mc:Choice xmlns:p14="http://schemas.microsoft.com/office/powerpoint/2010/main" Requires="p14">
            <p:contentPart p14:bwMode="auto" r:id="rId238">
              <p14:nvContentPartPr>
                <p14:cNvPr id="147" name="Ink 146">
                  <a:extLst>
                    <a:ext uri="{FF2B5EF4-FFF2-40B4-BE49-F238E27FC236}">
                      <a16:creationId xmlns:a16="http://schemas.microsoft.com/office/drawing/2014/main" id="{7E69FF87-5134-76F2-631D-EFCD56D7FD5A}"/>
                    </a:ext>
                  </a:extLst>
                </p14:cNvPr>
                <p14:cNvContentPartPr/>
                <p14:nvPr/>
              </p14:nvContentPartPr>
              <p14:xfrm>
                <a:off x="152798" y="2839103"/>
                <a:ext cx="225360" cy="595080"/>
              </p14:xfrm>
            </p:contentPart>
          </mc:Choice>
          <mc:Fallback>
            <p:pic>
              <p:nvPicPr>
                <p:cNvPr id="147" name="Ink 146">
                  <a:extLst>
                    <a:ext uri="{FF2B5EF4-FFF2-40B4-BE49-F238E27FC236}">
                      <a16:creationId xmlns:a16="http://schemas.microsoft.com/office/drawing/2014/main" id="{7E69FF87-5134-76F2-631D-EFCD56D7FD5A}"/>
                    </a:ext>
                  </a:extLst>
                </p:cNvPr>
                <p:cNvPicPr/>
                <p:nvPr/>
              </p:nvPicPr>
              <p:blipFill>
                <a:blip r:embed="rId239"/>
                <a:stretch>
                  <a:fillRect/>
                </a:stretch>
              </p:blipFill>
              <p:spPr>
                <a:xfrm>
                  <a:off x="143798" y="2830103"/>
                  <a:ext cx="243000" cy="6127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8" name="Ink 147">
                  <a:extLst>
                    <a:ext uri="{FF2B5EF4-FFF2-40B4-BE49-F238E27FC236}">
                      <a16:creationId xmlns:a16="http://schemas.microsoft.com/office/drawing/2014/main" id="{F49E195D-FE6D-379F-4633-4EEB714E713F}"/>
                    </a:ext>
                  </a:extLst>
                </p14:cNvPr>
                <p14:cNvContentPartPr/>
                <p14:nvPr/>
              </p14:nvContentPartPr>
              <p14:xfrm>
                <a:off x="480758" y="3169583"/>
                <a:ext cx="94320" cy="162000"/>
              </p14:xfrm>
            </p:contentPart>
          </mc:Choice>
          <mc:Fallback>
            <p:pic>
              <p:nvPicPr>
                <p:cNvPr id="148" name="Ink 147">
                  <a:extLst>
                    <a:ext uri="{FF2B5EF4-FFF2-40B4-BE49-F238E27FC236}">
                      <a16:creationId xmlns:a16="http://schemas.microsoft.com/office/drawing/2014/main" id="{F49E195D-FE6D-379F-4633-4EEB714E713F}"/>
                    </a:ext>
                  </a:extLst>
                </p:cNvPr>
                <p:cNvPicPr/>
                <p:nvPr/>
              </p:nvPicPr>
              <p:blipFill>
                <a:blip r:embed="rId241"/>
                <a:stretch>
                  <a:fillRect/>
                </a:stretch>
              </p:blipFill>
              <p:spPr>
                <a:xfrm>
                  <a:off x="471758" y="3160943"/>
                  <a:ext cx="1119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9" name="Ink 148">
                  <a:extLst>
                    <a:ext uri="{FF2B5EF4-FFF2-40B4-BE49-F238E27FC236}">
                      <a16:creationId xmlns:a16="http://schemas.microsoft.com/office/drawing/2014/main" id="{3C397CC1-718A-C53C-0DAE-82AF53AFB282}"/>
                    </a:ext>
                  </a:extLst>
                </p14:cNvPr>
                <p14:cNvContentPartPr/>
                <p14:nvPr/>
              </p14:nvContentPartPr>
              <p14:xfrm>
                <a:off x="622598" y="3110543"/>
                <a:ext cx="102600" cy="185760"/>
              </p14:xfrm>
            </p:contentPart>
          </mc:Choice>
          <mc:Fallback>
            <p:pic>
              <p:nvPicPr>
                <p:cNvPr id="149" name="Ink 148">
                  <a:extLst>
                    <a:ext uri="{FF2B5EF4-FFF2-40B4-BE49-F238E27FC236}">
                      <a16:creationId xmlns:a16="http://schemas.microsoft.com/office/drawing/2014/main" id="{3C397CC1-718A-C53C-0DAE-82AF53AFB282}"/>
                    </a:ext>
                  </a:extLst>
                </p:cNvPr>
                <p:cNvPicPr/>
                <p:nvPr/>
              </p:nvPicPr>
              <p:blipFill>
                <a:blip r:embed="rId243"/>
                <a:stretch>
                  <a:fillRect/>
                </a:stretch>
              </p:blipFill>
              <p:spPr>
                <a:xfrm>
                  <a:off x="613958" y="3101903"/>
                  <a:ext cx="12024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0" name="Ink 149">
                  <a:extLst>
                    <a:ext uri="{FF2B5EF4-FFF2-40B4-BE49-F238E27FC236}">
                      <a16:creationId xmlns:a16="http://schemas.microsoft.com/office/drawing/2014/main" id="{0B16160F-8661-1494-4880-9B4EA4CF4819}"/>
                    </a:ext>
                  </a:extLst>
                </p14:cNvPr>
                <p14:cNvContentPartPr/>
                <p14:nvPr/>
              </p14:nvContentPartPr>
              <p14:xfrm>
                <a:off x="746438" y="3089303"/>
                <a:ext cx="123840" cy="201600"/>
              </p14:xfrm>
            </p:contentPart>
          </mc:Choice>
          <mc:Fallback>
            <p:pic>
              <p:nvPicPr>
                <p:cNvPr id="150" name="Ink 149">
                  <a:extLst>
                    <a:ext uri="{FF2B5EF4-FFF2-40B4-BE49-F238E27FC236}">
                      <a16:creationId xmlns:a16="http://schemas.microsoft.com/office/drawing/2014/main" id="{0B16160F-8661-1494-4880-9B4EA4CF4819}"/>
                    </a:ext>
                  </a:extLst>
                </p:cNvPr>
                <p:cNvPicPr/>
                <p:nvPr/>
              </p:nvPicPr>
              <p:blipFill>
                <a:blip r:embed="rId245"/>
                <a:stretch>
                  <a:fillRect/>
                </a:stretch>
              </p:blipFill>
              <p:spPr>
                <a:xfrm>
                  <a:off x="737438" y="3080663"/>
                  <a:ext cx="1414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1" name="Ink 150">
                  <a:extLst>
                    <a:ext uri="{FF2B5EF4-FFF2-40B4-BE49-F238E27FC236}">
                      <a16:creationId xmlns:a16="http://schemas.microsoft.com/office/drawing/2014/main" id="{54EABC3A-E879-913D-AF1A-939FCFED18A8}"/>
                    </a:ext>
                  </a:extLst>
                </p14:cNvPr>
                <p14:cNvContentPartPr/>
                <p14:nvPr/>
              </p14:nvContentPartPr>
              <p14:xfrm>
                <a:off x="914198" y="2854223"/>
                <a:ext cx="282240" cy="402120"/>
              </p14:xfrm>
            </p:contentPart>
          </mc:Choice>
          <mc:Fallback>
            <p:pic>
              <p:nvPicPr>
                <p:cNvPr id="151" name="Ink 150">
                  <a:extLst>
                    <a:ext uri="{FF2B5EF4-FFF2-40B4-BE49-F238E27FC236}">
                      <a16:creationId xmlns:a16="http://schemas.microsoft.com/office/drawing/2014/main" id="{54EABC3A-E879-913D-AF1A-939FCFED18A8}"/>
                    </a:ext>
                  </a:extLst>
                </p:cNvPr>
                <p:cNvPicPr/>
                <p:nvPr/>
              </p:nvPicPr>
              <p:blipFill>
                <a:blip r:embed="rId247"/>
                <a:stretch>
                  <a:fillRect/>
                </a:stretch>
              </p:blipFill>
              <p:spPr>
                <a:xfrm>
                  <a:off x="905558" y="2845583"/>
                  <a:ext cx="29988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2" name="Ink 151">
                  <a:extLst>
                    <a:ext uri="{FF2B5EF4-FFF2-40B4-BE49-F238E27FC236}">
                      <a16:creationId xmlns:a16="http://schemas.microsoft.com/office/drawing/2014/main" id="{75BFB4F2-3CA4-B75B-863E-D8B8343872FA}"/>
                    </a:ext>
                  </a:extLst>
                </p14:cNvPr>
                <p14:cNvContentPartPr/>
                <p14:nvPr/>
              </p14:nvContentPartPr>
              <p14:xfrm>
                <a:off x="638438" y="3416543"/>
                <a:ext cx="489960" cy="384120"/>
              </p14:xfrm>
            </p:contentPart>
          </mc:Choice>
          <mc:Fallback>
            <p:pic>
              <p:nvPicPr>
                <p:cNvPr id="152" name="Ink 151">
                  <a:extLst>
                    <a:ext uri="{FF2B5EF4-FFF2-40B4-BE49-F238E27FC236}">
                      <a16:creationId xmlns:a16="http://schemas.microsoft.com/office/drawing/2014/main" id="{75BFB4F2-3CA4-B75B-863E-D8B8343872FA}"/>
                    </a:ext>
                  </a:extLst>
                </p:cNvPr>
                <p:cNvPicPr/>
                <p:nvPr/>
              </p:nvPicPr>
              <p:blipFill>
                <a:blip r:embed="rId249"/>
                <a:stretch>
                  <a:fillRect/>
                </a:stretch>
              </p:blipFill>
              <p:spPr>
                <a:xfrm>
                  <a:off x="629798" y="3407903"/>
                  <a:ext cx="50760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3" name="Ink 152">
                  <a:extLst>
                    <a:ext uri="{FF2B5EF4-FFF2-40B4-BE49-F238E27FC236}">
                      <a16:creationId xmlns:a16="http://schemas.microsoft.com/office/drawing/2014/main" id="{A085D116-0AE8-4C47-2639-C30A367AAEAC}"/>
                    </a:ext>
                  </a:extLst>
                </p14:cNvPr>
                <p14:cNvContentPartPr/>
                <p14:nvPr/>
              </p14:nvContentPartPr>
              <p14:xfrm>
                <a:off x="329558" y="3756023"/>
                <a:ext cx="144720" cy="1049760"/>
              </p14:xfrm>
            </p:contentPart>
          </mc:Choice>
          <mc:Fallback>
            <p:pic>
              <p:nvPicPr>
                <p:cNvPr id="153" name="Ink 152">
                  <a:extLst>
                    <a:ext uri="{FF2B5EF4-FFF2-40B4-BE49-F238E27FC236}">
                      <a16:creationId xmlns:a16="http://schemas.microsoft.com/office/drawing/2014/main" id="{A085D116-0AE8-4C47-2639-C30A367AAEAC}"/>
                    </a:ext>
                  </a:extLst>
                </p:cNvPr>
                <p:cNvPicPr/>
                <p:nvPr/>
              </p:nvPicPr>
              <p:blipFill>
                <a:blip r:embed="rId251"/>
                <a:stretch>
                  <a:fillRect/>
                </a:stretch>
              </p:blipFill>
              <p:spPr>
                <a:xfrm>
                  <a:off x="320918" y="3747023"/>
                  <a:ext cx="162360" cy="10674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4" name="Ink 153">
                  <a:extLst>
                    <a:ext uri="{FF2B5EF4-FFF2-40B4-BE49-F238E27FC236}">
                      <a16:creationId xmlns:a16="http://schemas.microsoft.com/office/drawing/2014/main" id="{FBCF4F07-3775-6BAF-89D3-14C2DDA7131D}"/>
                    </a:ext>
                  </a:extLst>
                </p14:cNvPr>
                <p14:cNvContentPartPr/>
                <p14:nvPr/>
              </p14:nvContentPartPr>
              <p14:xfrm>
                <a:off x="243878" y="4259303"/>
                <a:ext cx="352800" cy="168840"/>
              </p14:xfrm>
            </p:contentPart>
          </mc:Choice>
          <mc:Fallback>
            <p:pic>
              <p:nvPicPr>
                <p:cNvPr id="154" name="Ink 153">
                  <a:extLst>
                    <a:ext uri="{FF2B5EF4-FFF2-40B4-BE49-F238E27FC236}">
                      <a16:creationId xmlns:a16="http://schemas.microsoft.com/office/drawing/2014/main" id="{FBCF4F07-3775-6BAF-89D3-14C2DDA7131D}"/>
                    </a:ext>
                  </a:extLst>
                </p:cNvPr>
                <p:cNvPicPr/>
                <p:nvPr/>
              </p:nvPicPr>
              <p:blipFill>
                <a:blip r:embed="rId253"/>
                <a:stretch>
                  <a:fillRect/>
                </a:stretch>
              </p:blipFill>
              <p:spPr>
                <a:xfrm>
                  <a:off x="235238" y="4250303"/>
                  <a:ext cx="3704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5" name="Ink 154">
                  <a:extLst>
                    <a:ext uri="{FF2B5EF4-FFF2-40B4-BE49-F238E27FC236}">
                      <a16:creationId xmlns:a16="http://schemas.microsoft.com/office/drawing/2014/main" id="{1B27CF8B-9B3A-A220-AA63-A24318EE4B50}"/>
                    </a:ext>
                  </a:extLst>
                </p14:cNvPr>
                <p14:cNvContentPartPr/>
                <p14:nvPr/>
              </p14:nvContentPartPr>
              <p14:xfrm>
                <a:off x="559958" y="4095143"/>
                <a:ext cx="28800" cy="25920"/>
              </p14:xfrm>
            </p:contentPart>
          </mc:Choice>
          <mc:Fallback>
            <p:pic>
              <p:nvPicPr>
                <p:cNvPr id="155" name="Ink 154">
                  <a:extLst>
                    <a:ext uri="{FF2B5EF4-FFF2-40B4-BE49-F238E27FC236}">
                      <a16:creationId xmlns:a16="http://schemas.microsoft.com/office/drawing/2014/main" id="{1B27CF8B-9B3A-A220-AA63-A24318EE4B50}"/>
                    </a:ext>
                  </a:extLst>
                </p:cNvPr>
                <p:cNvPicPr/>
                <p:nvPr/>
              </p:nvPicPr>
              <p:blipFill>
                <a:blip r:embed="rId255"/>
                <a:stretch>
                  <a:fillRect/>
                </a:stretch>
              </p:blipFill>
              <p:spPr>
                <a:xfrm>
                  <a:off x="550958" y="4086503"/>
                  <a:ext cx="464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6" name="Ink 155">
                  <a:extLst>
                    <a:ext uri="{FF2B5EF4-FFF2-40B4-BE49-F238E27FC236}">
                      <a16:creationId xmlns:a16="http://schemas.microsoft.com/office/drawing/2014/main" id="{B5AECC01-FDA4-9FBC-61AC-2FD47145AC4D}"/>
                    </a:ext>
                  </a:extLst>
                </p14:cNvPr>
                <p14:cNvContentPartPr/>
                <p14:nvPr/>
              </p14:nvContentPartPr>
              <p14:xfrm>
                <a:off x="657518" y="4144103"/>
                <a:ext cx="357480" cy="196920"/>
              </p14:xfrm>
            </p:contentPart>
          </mc:Choice>
          <mc:Fallback>
            <p:pic>
              <p:nvPicPr>
                <p:cNvPr id="156" name="Ink 155">
                  <a:extLst>
                    <a:ext uri="{FF2B5EF4-FFF2-40B4-BE49-F238E27FC236}">
                      <a16:creationId xmlns:a16="http://schemas.microsoft.com/office/drawing/2014/main" id="{B5AECC01-FDA4-9FBC-61AC-2FD47145AC4D}"/>
                    </a:ext>
                  </a:extLst>
                </p:cNvPr>
                <p:cNvPicPr/>
                <p:nvPr/>
              </p:nvPicPr>
              <p:blipFill>
                <a:blip r:embed="rId257"/>
                <a:stretch>
                  <a:fillRect/>
                </a:stretch>
              </p:blipFill>
              <p:spPr>
                <a:xfrm>
                  <a:off x="648878" y="4135103"/>
                  <a:ext cx="3751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7" name="Ink 156">
                  <a:extLst>
                    <a:ext uri="{FF2B5EF4-FFF2-40B4-BE49-F238E27FC236}">
                      <a16:creationId xmlns:a16="http://schemas.microsoft.com/office/drawing/2014/main" id="{1DE2130D-CDD3-DD19-6C66-EB63AF346560}"/>
                    </a:ext>
                  </a:extLst>
                </p14:cNvPr>
                <p14:cNvContentPartPr/>
                <p14:nvPr/>
              </p14:nvContentPartPr>
              <p14:xfrm>
                <a:off x="958118" y="3967703"/>
                <a:ext cx="6120" cy="96840"/>
              </p14:xfrm>
            </p:contentPart>
          </mc:Choice>
          <mc:Fallback>
            <p:pic>
              <p:nvPicPr>
                <p:cNvPr id="157" name="Ink 156">
                  <a:extLst>
                    <a:ext uri="{FF2B5EF4-FFF2-40B4-BE49-F238E27FC236}">
                      <a16:creationId xmlns:a16="http://schemas.microsoft.com/office/drawing/2014/main" id="{1DE2130D-CDD3-DD19-6C66-EB63AF346560}"/>
                    </a:ext>
                  </a:extLst>
                </p:cNvPr>
                <p:cNvPicPr/>
                <p:nvPr/>
              </p:nvPicPr>
              <p:blipFill>
                <a:blip r:embed="rId259"/>
                <a:stretch>
                  <a:fillRect/>
                </a:stretch>
              </p:blipFill>
              <p:spPr>
                <a:xfrm>
                  <a:off x="949118" y="3959063"/>
                  <a:ext cx="2376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8" name="Ink 157">
                  <a:extLst>
                    <a:ext uri="{FF2B5EF4-FFF2-40B4-BE49-F238E27FC236}">
                      <a16:creationId xmlns:a16="http://schemas.microsoft.com/office/drawing/2014/main" id="{C8ED8985-D68E-F03C-841D-A319064855F3}"/>
                    </a:ext>
                  </a:extLst>
                </p14:cNvPr>
                <p14:cNvContentPartPr/>
                <p14:nvPr/>
              </p14:nvContentPartPr>
              <p14:xfrm>
                <a:off x="663998" y="4670063"/>
                <a:ext cx="478800" cy="380880"/>
              </p14:xfrm>
            </p:contentPart>
          </mc:Choice>
          <mc:Fallback>
            <p:pic>
              <p:nvPicPr>
                <p:cNvPr id="158" name="Ink 157">
                  <a:extLst>
                    <a:ext uri="{FF2B5EF4-FFF2-40B4-BE49-F238E27FC236}">
                      <a16:creationId xmlns:a16="http://schemas.microsoft.com/office/drawing/2014/main" id="{C8ED8985-D68E-F03C-841D-A319064855F3}"/>
                    </a:ext>
                  </a:extLst>
                </p:cNvPr>
                <p:cNvPicPr/>
                <p:nvPr/>
              </p:nvPicPr>
              <p:blipFill>
                <a:blip r:embed="rId261"/>
                <a:stretch>
                  <a:fillRect/>
                </a:stretch>
              </p:blipFill>
              <p:spPr>
                <a:xfrm>
                  <a:off x="654998" y="4661423"/>
                  <a:ext cx="496440" cy="398520"/>
                </a:xfrm>
                <a:prstGeom prst="rect">
                  <a:avLst/>
                </a:prstGeom>
              </p:spPr>
            </p:pic>
          </mc:Fallback>
        </mc:AlternateContent>
      </p:grpSp>
      <p:grpSp>
        <p:nvGrpSpPr>
          <p:cNvPr id="169" name="Group 168">
            <a:extLst>
              <a:ext uri="{FF2B5EF4-FFF2-40B4-BE49-F238E27FC236}">
                <a16:creationId xmlns:a16="http://schemas.microsoft.com/office/drawing/2014/main" id="{04CF5B16-0086-F053-613F-A907EC810269}"/>
              </a:ext>
            </a:extLst>
          </p:cNvPr>
          <p:cNvGrpSpPr/>
          <p:nvPr/>
        </p:nvGrpSpPr>
        <p:grpSpPr>
          <a:xfrm>
            <a:off x="6126998" y="3234383"/>
            <a:ext cx="1658160" cy="2475720"/>
            <a:chOff x="6126998" y="3234383"/>
            <a:chExt cx="1658160" cy="2475720"/>
          </a:xfrm>
        </p:grpSpPr>
        <mc:AlternateContent xmlns:mc="http://schemas.openxmlformats.org/markup-compatibility/2006">
          <mc:Choice xmlns:p14="http://schemas.microsoft.com/office/powerpoint/2010/main" Requires="p14">
            <p:contentPart p14:bwMode="auto" r:id="rId262">
              <p14:nvContentPartPr>
                <p14:cNvPr id="160" name="Ink 159">
                  <a:extLst>
                    <a:ext uri="{FF2B5EF4-FFF2-40B4-BE49-F238E27FC236}">
                      <a16:creationId xmlns:a16="http://schemas.microsoft.com/office/drawing/2014/main" id="{CF34CFE0-87B8-0DDD-38E5-D46A7C2415A6}"/>
                    </a:ext>
                  </a:extLst>
                </p14:cNvPr>
                <p14:cNvContentPartPr/>
                <p14:nvPr/>
              </p14:nvContentPartPr>
              <p14:xfrm>
                <a:off x="6444518" y="3234383"/>
                <a:ext cx="1216080" cy="1132200"/>
              </p14:xfrm>
            </p:contentPart>
          </mc:Choice>
          <mc:Fallback>
            <p:pic>
              <p:nvPicPr>
                <p:cNvPr id="160" name="Ink 159">
                  <a:extLst>
                    <a:ext uri="{FF2B5EF4-FFF2-40B4-BE49-F238E27FC236}">
                      <a16:creationId xmlns:a16="http://schemas.microsoft.com/office/drawing/2014/main" id="{CF34CFE0-87B8-0DDD-38E5-D46A7C2415A6}"/>
                    </a:ext>
                  </a:extLst>
                </p:cNvPr>
                <p:cNvPicPr/>
                <p:nvPr/>
              </p:nvPicPr>
              <p:blipFill>
                <a:blip r:embed="rId263"/>
                <a:stretch>
                  <a:fillRect/>
                </a:stretch>
              </p:blipFill>
              <p:spPr>
                <a:xfrm>
                  <a:off x="6435878" y="3225743"/>
                  <a:ext cx="1233720" cy="11498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1" name="Ink 160">
                  <a:extLst>
                    <a:ext uri="{FF2B5EF4-FFF2-40B4-BE49-F238E27FC236}">
                      <a16:creationId xmlns:a16="http://schemas.microsoft.com/office/drawing/2014/main" id="{8ADCE9C1-BDAB-70D5-90A5-8F03704752CA}"/>
                    </a:ext>
                  </a:extLst>
                </p14:cNvPr>
                <p14:cNvContentPartPr/>
                <p14:nvPr/>
              </p14:nvContentPartPr>
              <p14:xfrm>
                <a:off x="6530918" y="3255983"/>
                <a:ext cx="1254240" cy="1209600"/>
              </p14:xfrm>
            </p:contentPart>
          </mc:Choice>
          <mc:Fallback>
            <p:pic>
              <p:nvPicPr>
                <p:cNvPr id="161" name="Ink 160">
                  <a:extLst>
                    <a:ext uri="{FF2B5EF4-FFF2-40B4-BE49-F238E27FC236}">
                      <a16:creationId xmlns:a16="http://schemas.microsoft.com/office/drawing/2014/main" id="{8ADCE9C1-BDAB-70D5-90A5-8F03704752CA}"/>
                    </a:ext>
                  </a:extLst>
                </p:cNvPr>
                <p:cNvPicPr/>
                <p:nvPr/>
              </p:nvPicPr>
              <p:blipFill>
                <a:blip r:embed="rId265"/>
                <a:stretch>
                  <a:fillRect/>
                </a:stretch>
              </p:blipFill>
              <p:spPr>
                <a:xfrm>
                  <a:off x="6522278" y="3247343"/>
                  <a:ext cx="1271880" cy="12272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3" name="Ink 162">
                  <a:extLst>
                    <a:ext uri="{FF2B5EF4-FFF2-40B4-BE49-F238E27FC236}">
                      <a16:creationId xmlns:a16="http://schemas.microsoft.com/office/drawing/2014/main" id="{916AA19D-BC93-2021-F681-FDD69A079BF0}"/>
                    </a:ext>
                  </a:extLst>
                </p14:cNvPr>
                <p14:cNvContentPartPr/>
                <p14:nvPr/>
              </p14:nvContentPartPr>
              <p14:xfrm>
                <a:off x="6756998" y="4292783"/>
                <a:ext cx="254880" cy="881280"/>
              </p14:xfrm>
            </p:contentPart>
          </mc:Choice>
          <mc:Fallback>
            <p:pic>
              <p:nvPicPr>
                <p:cNvPr id="163" name="Ink 162">
                  <a:extLst>
                    <a:ext uri="{FF2B5EF4-FFF2-40B4-BE49-F238E27FC236}">
                      <a16:creationId xmlns:a16="http://schemas.microsoft.com/office/drawing/2014/main" id="{916AA19D-BC93-2021-F681-FDD69A079BF0}"/>
                    </a:ext>
                  </a:extLst>
                </p:cNvPr>
                <p:cNvPicPr/>
                <p:nvPr/>
              </p:nvPicPr>
              <p:blipFill>
                <a:blip r:embed="rId267"/>
                <a:stretch>
                  <a:fillRect/>
                </a:stretch>
              </p:blipFill>
              <p:spPr>
                <a:xfrm>
                  <a:off x="6748358" y="4284143"/>
                  <a:ext cx="272520" cy="8989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4" name="Ink 163">
                  <a:extLst>
                    <a:ext uri="{FF2B5EF4-FFF2-40B4-BE49-F238E27FC236}">
                      <a16:creationId xmlns:a16="http://schemas.microsoft.com/office/drawing/2014/main" id="{AA2FD9D5-F1E8-90C1-F990-D5443FDFAAC4}"/>
                    </a:ext>
                  </a:extLst>
                </p14:cNvPr>
                <p14:cNvContentPartPr/>
                <p14:nvPr/>
              </p14:nvContentPartPr>
              <p14:xfrm>
                <a:off x="6348758" y="5146703"/>
                <a:ext cx="228600" cy="356040"/>
              </p14:xfrm>
            </p:contentPart>
          </mc:Choice>
          <mc:Fallback>
            <p:pic>
              <p:nvPicPr>
                <p:cNvPr id="164" name="Ink 163">
                  <a:extLst>
                    <a:ext uri="{FF2B5EF4-FFF2-40B4-BE49-F238E27FC236}">
                      <a16:creationId xmlns:a16="http://schemas.microsoft.com/office/drawing/2014/main" id="{AA2FD9D5-F1E8-90C1-F990-D5443FDFAAC4}"/>
                    </a:ext>
                  </a:extLst>
                </p:cNvPr>
                <p:cNvPicPr/>
                <p:nvPr/>
              </p:nvPicPr>
              <p:blipFill>
                <a:blip r:embed="rId269"/>
                <a:stretch>
                  <a:fillRect/>
                </a:stretch>
              </p:blipFill>
              <p:spPr>
                <a:xfrm>
                  <a:off x="6339758" y="5138063"/>
                  <a:ext cx="24624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5" name="Ink 164">
                  <a:extLst>
                    <a:ext uri="{FF2B5EF4-FFF2-40B4-BE49-F238E27FC236}">
                      <a16:creationId xmlns:a16="http://schemas.microsoft.com/office/drawing/2014/main" id="{B3C1B043-920F-5F21-3E3B-68846767CBEB}"/>
                    </a:ext>
                  </a:extLst>
                </p14:cNvPr>
                <p14:cNvContentPartPr/>
                <p14:nvPr/>
              </p14:nvContentPartPr>
              <p14:xfrm>
                <a:off x="6556838" y="5317703"/>
                <a:ext cx="224280" cy="181440"/>
              </p14:xfrm>
            </p:contentPart>
          </mc:Choice>
          <mc:Fallback>
            <p:pic>
              <p:nvPicPr>
                <p:cNvPr id="165" name="Ink 164">
                  <a:extLst>
                    <a:ext uri="{FF2B5EF4-FFF2-40B4-BE49-F238E27FC236}">
                      <a16:creationId xmlns:a16="http://schemas.microsoft.com/office/drawing/2014/main" id="{B3C1B043-920F-5F21-3E3B-68846767CBEB}"/>
                    </a:ext>
                  </a:extLst>
                </p:cNvPr>
                <p:cNvPicPr/>
                <p:nvPr/>
              </p:nvPicPr>
              <p:blipFill>
                <a:blip r:embed="rId271"/>
                <a:stretch>
                  <a:fillRect/>
                </a:stretch>
              </p:blipFill>
              <p:spPr>
                <a:xfrm>
                  <a:off x="6548198" y="5308703"/>
                  <a:ext cx="2419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6" name="Ink 165">
                  <a:extLst>
                    <a:ext uri="{FF2B5EF4-FFF2-40B4-BE49-F238E27FC236}">
                      <a16:creationId xmlns:a16="http://schemas.microsoft.com/office/drawing/2014/main" id="{E0FBCA23-6CBF-CA6A-2E95-E411F34F50CE}"/>
                    </a:ext>
                  </a:extLst>
                </p14:cNvPr>
                <p14:cNvContentPartPr/>
                <p14:nvPr/>
              </p14:nvContentPartPr>
              <p14:xfrm>
                <a:off x="6795878" y="5233823"/>
                <a:ext cx="103680" cy="267840"/>
              </p14:xfrm>
            </p:contentPart>
          </mc:Choice>
          <mc:Fallback>
            <p:pic>
              <p:nvPicPr>
                <p:cNvPr id="166" name="Ink 165">
                  <a:extLst>
                    <a:ext uri="{FF2B5EF4-FFF2-40B4-BE49-F238E27FC236}">
                      <a16:creationId xmlns:a16="http://schemas.microsoft.com/office/drawing/2014/main" id="{E0FBCA23-6CBF-CA6A-2E95-E411F34F50CE}"/>
                    </a:ext>
                  </a:extLst>
                </p:cNvPr>
                <p:cNvPicPr/>
                <p:nvPr/>
              </p:nvPicPr>
              <p:blipFill>
                <a:blip r:embed="rId273"/>
                <a:stretch>
                  <a:fillRect/>
                </a:stretch>
              </p:blipFill>
              <p:spPr>
                <a:xfrm>
                  <a:off x="6786878" y="5225183"/>
                  <a:ext cx="1213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7" name="Ink 166">
                  <a:extLst>
                    <a:ext uri="{FF2B5EF4-FFF2-40B4-BE49-F238E27FC236}">
                      <a16:creationId xmlns:a16="http://schemas.microsoft.com/office/drawing/2014/main" id="{6BF896BA-0A7D-CAAC-DDED-371BBEA5976C}"/>
                    </a:ext>
                  </a:extLst>
                </p14:cNvPr>
                <p14:cNvContentPartPr/>
                <p14:nvPr/>
              </p14:nvContentPartPr>
              <p14:xfrm>
                <a:off x="6851678" y="5341823"/>
                <a:ext cx="95760" cy="82080"/>
              </p14:xfrm>
            </p:contentPart>
          </mc:Choice>
          <mc:Fallback>
            <p:pic>
              <p:nvPicPr>
                <p:cNvPr id="167" name="Ink 166">
                  <a:extLst>
                    <a:ext uri="{FF2B5EF4-FFF2-40B4-BE49-F238E27FC236}">
                      <a16:creationId xmlns:a16="http://schemas.microsoft.com/office/drawing/2014/main" id="{6BF896BA-0A7D-CAAC-DDED-371BBEA5976C}"/>
                    </a:ext>
                  </a:extLst>
                </p:cNvPr>
                <p:cNvPicPr/>
                <p:nvPr/>
              </p:nvPicPr>
              <p:blipFill>
                <a:blip r:embed="rId275"/>
                <a:stretch>
                  <a:fillRect/>
                </a:stretch>
              </p:blipFill>
              <p:spPr>
                <a:xfrm>
                  <a:off x="6842678" y="5332823"/>
                  <a:ext cx="1134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8" name="Ink 167">
                  <a:extLst>
                    <a:ext uri="{FF2B5EF4-FFF2-40B4-BE49-F238E27FC236}">
                      <a16:creationId xmlns:a16="http://schemas.microsoft.com/office/drawing/2014/main" id="{35C33DF8-1E45-C303-E777-E19CBCE7FAFF}"/>
                    </a:ext>
                  </a:extLst>
                </p14:cNvPr>
                <p14:cNvContentPartPr/>
                <p14:nvPr/>
              </p14:nvContentPartPr>
              <p14:xfrm>
                <a:off x="6126998" y="5665103"/>
                <a:ext cx="1037160" cy="45000"/>
              </p14:xfrm>
            </p:contentPart>
          </mc:Choice>
          <mc:Fallback>
            <p:pic>
              <p:nvPicPr>
                <p:cNvPr id="168" name="Ink 167">
                  <a:extLst>
                    <a:ext uri="{FF2B5EF4-FFF2-40B4-BE49-F238E27FC236}">
                      <a16:creationId xmlns:a16="http://schemas.microsoft.com/office/drawing/2014/main" id="{35C33DF8-1E45-C303-E777-E19CBCE7FAFF}"/>
                    </a:ext>
                  </a:extLst>
                </p:cNvPr>
                <p:cNvPicPr/>
                <p:nvPr/>
              </p:nvPicPr>
              <p:blipFill>
                <a:blip r:embed="rId277"/>
                <a:stretch>
                  <a:fillRect/>
                </a:stretch>
              </p:blipFill>
              <p:spPr>
                <a:xfrm>
                  <a:off x="6117998" y="5656103"/>
                  <a:ext cx="1054800" cy="62640"/>
                </a:xfrm>
                <a:prstGeom prst="rect">
                  <a:avLst/>
                </a:prstGeom>
              </p:spPr>
            </p:pic>
          </mc:Fallback>
        </mc:AlternateContent>
      </p:grpSp>
    </p:spTree>
    <p:extLst>
      <p:ext uri="{BB962C8B-B14F-4D97-AF65-F5344CB8AC3E}">
        <p14:creationId xmlns:p14="http://schemas.microsoft.com/office/powerpoint/2010/main" val="72695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7910</TotalTime>
  <Words>1373</Words>
  <Application>Microsoft Office PowerPoint</Application>
  <PresentationFormat>Custom</PresentationFormat>
  <Paragraphs>138</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72</vt:lpstr>
      <vt:lpstr>Amasis MT Pro Black</vt:lpstr>
      <vt:lpstr>Arial</vt:lpstr>
      <vt:lpstr>Arial Black</vt:lpstr>
      <vt:lpstr>BentonSansRegular</vt:lpstr>
      <vt:lpstr>Calibri</vt:lpstr>
      <vt:lpstr>Consolas</vt:lpstr>
      <vt:lpstr>Cooper Black</vt:lpstr>
      <vt:lpstr>Segoe UI</vt:lpstr>
      <vt:lpstr>Segoe UI Light</vt:lpstr>
      <vt:lpstr>Office Theme</vt:lpstr>
      <vt:lpstr>SAP BTP Extension Suite Training</vt:lpstr>
      <vt:lpstr>PowerPoint Presentation</vt:lpstr>
      <vt:lpstr>Agenda – Day 12</vt:lpstr>
      <vt:lpstr>BTP Cloud Transport Management</vt:lpstr>
      <vt:lpstr>PowerPoint Presentation</vt:lpstr>
      <vt:lpstr>Hands on SAP BTP Cloud Transport</vt:lpstr>
      <vt:lpstr>PowerPoint Presentation</vt:lpstr>
      <vt:lpstr>Scenario 1: UI Extensibility </vt:lpstr>
      <vt:lpstr>What is Extensibility</vt:lpstr>
      <vt:lpstr>What is Extension?</vt:lpstr>
      <vt:lpstr>Classic Extensions and Challenges</vt:lpstr>
      <vt:lpstr>Clean Core and Benefits</vt:lpstr>
      <vt:lpstr>Approaches for Side-by-Side Extension</vt:lpstr>
      <vt:lpstr>API</vt:lpstr>
      <vt:lpstr>SAP Business API HUB</vt:lpstr>
      <vt:lpstr>Hands-on : Find SAP Sales Order API in APIHUB &amp; Test in POSTMAN</vt:lpstr>
      <vt:lpstr>Scenario 2: </vt:lpstr>
      <vt:lpstr>Hands on: Initialize CAPM Extension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294</cp:revision>
  <dcterms:created xsi:type="dcterms:W3CDTF">2013-09-12T13:05:01Z</dcterms:created>
  <dcterms:modified xsi:type="dcterms:W3CDTF">2025-05-02T07:50:38Z</dcterms:modified>
</cp:coreProperties>
</file>