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16"/>
  </p:notesMasterIdLst>
  <p:sldIdLst>
    <p:sldId id="276" r:id="rId3"/>
    <p:sldId id="4122" r:id="rId4"/>
    <p:sldId id="277" r:id="rId5"/>
    <p:sldId id="1186" r:id="rId6"/>
    <p:sldId id="1187" r:id="rId7"/>
    <p:sldId id="1188" r:id="rId8"/>
    <p:sldId id="1189" r:id="rId9"/>
    <p:sldId id="1179" r:id="rId10"/>
    <p:sldId id="1180" r:id="rId11"/>
    <p:sldId id="4712"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46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0.902"/>
    </inkml:context>
    <inkml:brush xml:id="br0">
      <inkml:brushProperty name="width" value="0.05" units="cm"/>
      <inkml:brushProperty name="height" value="0.0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4.420"/>
    </inkml:context>
    <inkml:brush xml:id="br0">
      <inkml:brushProperty name="width" value="0.05" units="cm"/>
      <inkml:brushProperty name="height" value="0.05" units="cm"/>
    </inkml:brush>
  </inkml:definitions>
  <inkml:trace contextRef="#ctx0" brushRef="#br0">37 33 24575,'-12'-10'0,"-10"-9"0,19 15 0,13 10 0,17 10 0,204 133 0,-176-110 0,-2 2 0,51 52 0,-92-81 0,0 1 0,-1 0 0,0 0 0,-1 1 0,0 1 0,9 20 0,-16-30 0,-1 0 0,0 1 0,-1-1 0,1 1 0,-1 0 0,0-1 0,0 1 0,-1 0 0,1 0 0,-1 0 0,-1 0 0,1-1 0,-1 1 0,0 0 0,0 0 0,-1-1 0,0 1 0,0-1 0,0 1 0,0-1 0,-1 0 0,-4 7 0,-1-2 49,1-1 0,-2 1 0,1-1-1,-1-1 1,-1 1 0,-18 12 0,4-7-903,-48 23 1,-2-6-5973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6.954"/>
    </inkml:context>
    <inkml:brush xml:id="br0">
      <inkml:brushProperty name="width" value="0.05" units="cm"/>
      <inkml:brushProperty name="height" value="0.05" units="cm"/>
    </inkml:brush>
  </inkml:definitions>
  <inkml:trace contextRef="#ctx0" brushRef="#br0">42 538 24575,'-2'-2'0,"-1"1"0,0-1 0,1 0 0,-1 1 0,1-1 0,-1 0 0,1-1 0,0 1 0,0 0 0,0-1 0,0 1 0,0-1 0,1 1 0,-1-1 0,1 0 0,-1 0 0,0-3 0,1 1 0,0 0 0,0 1 0,1-1 0,0 0 0,0 0 0,0 0 0,0 1 0,1-1 0,0 0 0,1-5 0,4-7 0,0 1 0,1 0 0,0 1 0,2 0 0,11-17 0,-5 10 0,2 1 0,0 0 0,2 2 0,0 0 0,1 1 0,0 1 0,2 1 0,0 0 0,1 2 0,31-15 0,-5 8 0,1 1 0,1 3 0,0 2 0,62-10 0,-108 24 0,0-1 0,0 1 0,0-1 0,0 0 0,8-4 0,-13 6 0,0 0 0,1 0 0,-1 0 0,0 0 0,0 0 0,0 0 0,0 0 0,1 0 0,-1 1 0,0-1 0,0 0 0,0 0 0,0 0 0,1 0 0,-1 0 0,0 1 0,0-1 0,0 0 0,0 0 0,0 0 0,0 0 0,0 1 0,0-1 0,1 0 0,-1 0 0,0 0 0,0 1 0,0-1 0,0 0 0,0 0 0,0 0 0,0 1 0,0-1 0,0 0 0,0 0 0,0 0 0,0 0 0,-1 1 0,1-1 0,0 0 0,0 0 0,0 0 0,0 1 0,0-1 0,0 0 0,0 0 0,0 0 0,0 0 0,-1 1 0,1-1 0,-4 16 0,4-14 0,-14 56 0,2 1 0,4 0 0,1 0 0,4 1 0,7 116 0,-3-165 0,1 11 0,8 37 0,-9-54 0,1-1 0,-1 1 0,1 0 0,0-1 0,0 1 0,0-1 0,0 1 0,1-1 0,0 0 0,0 0 0,0 0 0,0 0 0,7 5 0,-8-8 0,0 0 0,0 0 0,1 0 0,-1 0 0,0 0 0,1 0 0,-1-1 0,0 0 0,1 1 0,-1-1 0,1 0 0,-1 0 0,0 0 0,1 0 0,-1 0 0,1-1 0,-1 1 0,0-1 0,1 0 0,-1 0 0,0 0 0,0 0 0,1 0 0,-1 0 0,0 0 0,0-1 0,0 1 0,-1-1 0,4-2 0,6-6 0,-1 0 0,0-1 0,13-19 0,-19 25 0,70-101 0,-5-4 0,57-123 0,-120 221 0,-4 7 0,0 0 0,1 0 0,-1 1 0,1-1 0,0 1 0,6-7 0,-9 11 0,1 0 0,-1 0 0,0 0 0,0 0 0,0 0 0,1 0 0,-1 0 0,0 0 0,0 0 0,0 0 0,0 0 0,0 1 0,1-1 0,-1 0 0,0 0 0,0 0 0,0 0 0,0 0 0,0 0 0,1 0 0,-1 1 0,0-1 0,0 0 0,0 0 0,0 0 0,0 0 0,0 0 0,0 1 0,0-1 0,0 0 0,0 0 0,0 0 0,0 0 0,0 1 0,0-1 0,0 0 0,0 0 0,0 0 0,0 0 0,0 1 0,0-1 0,0 0 0,0 0 0,0 0 0,0 0 0,0 1 0,0-1 0,0 0 0,0 0 0,0 0 0,0 0 0,0 1 0,-1-1 0,1 0 0,-2 14 0,-22 104 0,-19 102 0,35-165 0,3-1 0,2 63 0,4-96 0,-2 1 0,0-1 0,-2 0 0,0 0 0,-1-1 0,-1 1 0,-15 38 0,-11 15 0,-3 0 0,-3-2 0,-3-2 0,-57 73 0,96-141 0,0 1 0,-1-2 0,1 1 0,-1 0 0,0 0 0,1 0 0,-1-1 0,0 1 0,0-1 0,0 0 0,-1 1 0,-1 0 0,3-2 0,1 0 0,-1 0 0,1 0 0,0 0 0,-1 0 0,1 0 0,0 0 0,-1 0 0,1 0 0,0 0 0,-1 0 0,1 0 0,-1 0 0,1-1 0,0 1 0,0 0 0,-1 0 0,1 0 0,0-1 0,-1 1 0,1 0 0,0 0 0,0-1 0,-1 1 0,1 0 0,0-1 0,0 1 0,-1-1 0,-3-19 0,2-11 205,2 13-729,-1 0 1,-5-25 0,-1 17-6303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7.857"/>
    </inkml:context>
    <inkml:brush xml:id="br0">
      <inkml:brushProperty name="width" value="0.05" units="cm"/>
      <inkml:brushProperty name="height" value="0.05" units="cm"/>
    </inkml:brush>
  </inkml:definitions>
  <inkml:trace contextRef="#ctx0" brushRef="#br0">1311 103 24575,'28'-48'0,"2"-6"0,-30 54 0,0 0 0,0 0 0,0 0 0,0 0 0,-1 0 0,1 0 0,0 0 0,0 0 0,0 0 0,0 0 0,0 0 0,0 0 0,0 0 0,0 0 0,0 0 0,0 0 0,0 0 0,0 0 0,0 0 0,0 0 0,0 0 0,0 0 0,0 0 0,-1 0 0,1 0 0,0 0 0,-10 13 0,-13 22 0,-490 708-652,-55-39-1,493-612 643,-85 92-240,143-168-6376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8.139"/>
    </inkml:context>
    <inkml:brush xml:id="br0">
      <inkml:brushProperty name="width" value="0.05" units="cm"/>
      <inkml:brushProperty name="height" value="0.05" units="cm"/>
    </inkml:brush>
  </inkml:definitions>
  <inkml:trace contextRef="#ctx0" brushRef="#br0">71 21 24575,'-6'-7'0,"-7"-6"0,13 13 0,-1 0 0,1 0 0,-1 0 0,0 0 0,1 0 0,-1 0 0,1 0 0,-1 0 0,1 0 0,-1 0 0,1 0 0,-1 0 0,1 0 0,-1 1 0,1-1 0,-1 0 0,1 0 0,-1 1 0,1-1 0,-1 0 0,1 0 0,0 1 0,-1-1 0,1 1 0,-1-1 0,1 0 0,0 1 0,0-1 0,-1 1 0,1-1 0,0 1 0,-1-1 0,1 1 0,-5 11 0,0 0 0,1 0 0,0 0 0,1 1 0,1-1 0,-1 1 0,1 16 0,0-15 0,-1 8 0,1 1 0,1-1 0,1 0 0,1 1 0,4 26 0,-4-42 0,1 0 0,0 0 0,0 1 0,1-1 0,0-1 0,0 1 0,1 0 0,-1-1 0,1 1 0,1-1 0,-1 0 0,1-1 0,0 1 0,1-1 0,-1 0 0,1 0 0,0-1 0,0 0 0,9 5 0,0-2 0,1-1 0,0 0 0,0-2 0,1 1 0,0-2 0,0 0 0,-1-2 0,1 1 0,1-2 0,32-3 0,12-5 0,94-25 0,-150 32 0,47-13-1365,-9 1-5461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9.590"/>
    </inkml:context>
    <inkml:brush xml:id="br0">
      <inkml:brushProperty name="width" value="0.05" units="cm"/>
      <inkml:brushProperty name="height" value="0.05" units="cm"/>
    </inkml:brush>
  </inkml:definitions>
  <inkml:trace contextRef="#ctx0" brushRef="#br0">35 491 24575,'0'0'0,"-1"0"0,1 0 0,-1 1 0,1-1 0,-1 0 0,1 0 0,0 1 0,-1-1 0,1 0 0,-1 1 0,1-1 0,0 0 0,-1 1 0,1-1 0,0 0 0,0 1 0,-1-1 0,1 1 0,0-1 0,0 1 0,0-1 0,-1 0 0,1 1 0,0-1 0,0 1 0,0-1 0,0 1 0,0-1 0,0 1 0,0-1 0,0 1 0,0-1 0,0 1 0,0-1 0,0 1 0,1-1 0,-1 1 0,0-1 0,6 25 0,-5-21 0,11 58 0,9 109 0,-13-88 0,4 78 0,-16-209 0,-21-88 0,3 28 0,-9-120 0,27 176 0,2 0 0,7-74 0,-3 108 0,0 1 0,2 0 0,0 1 0,0-1 0,2 1 0,0 0 0,14-28 0,-15 37 0,-1 0 0,1 0 0,1 1 0,-1-1 0,1 1 0,0 0 0,0 0 0,1 1 0,0 0 0,0 0 0,0 1 0,0 0 0,1 0 0,0 1 0,0-1 0,0 2 0,14-4 0,-3 3 0,0 1 0,0 1 0,1 1 0,-1 0 0,0 1 0,0 2 0,34 7 0,-19-1 0,-1 1 0,-1 2 0,47 24 0,-65-29 0,0 1 0,-1 0 0,1 1 0,-2 1 0,0 0 0,0 0 0,0 2 0,9 11 0,-18-19 0,0 0 0,0 0 0,-1 1 0,1-1 0,-1 0 0,0 1 0,0-1 0,-1 1 0,1 0 0,-1 0 0,0 0 0,0-1 0,-1 1 0,1 0 0,-1 0 0,0 0 0,-1 0 0,1 0 0,-1 0 0,0 0 0,0 0 0,0-1 0,-1 1 0,0 0 0,0-1 0,0 1 0,0-1 0,-1 0 0,-3 6 0,-10 9 0,0 0 0,-1-1 0,-31 24 0,-2 3 0,49-44 0,-1 0 0,1 0 0,0 1 0,0-1 0,0 0 0,0 1 0,0-1 0,0 1 0,0-1 0,0 1 0,1-1 0,-1 1 0,1-1 0,-1 1 0,1 0 0,-1 2 0,1-3 0,1 1 0,-1-1 0,0 0 0,1 0 0,-1 0 0,1 0 0,-1 0 0,1 0 0,0 0 0,0 0 0,-1 0 0,1 0 0,0 0 0,0 0 0,0 0 0,0 0 0,0-1 0,0 1 0,0 0 0,0-1 0,0 1 0,0-1 0,0 1 0,2 0 0,21 7 0,0 0 0,42 7 0,10 3 0,-67-15 0,13 3 0,0 2 0,25 11 0,-42-16 0,0-1 0,0 1 0,-1 0 0,1 0 0,-1 0 0,1 1 0,-1-1 0,0 1 0,-1 0 0,1 0 0,-1 1 0,1-1 0,-1 1 0,-1 0 0,3 5 0,-4-7 0,0 0 0,0 0 0,-1 0 0,0 0 0,1 0 0,-1 0 0,-1 0 0,1 0 0,0 0 0,-1 0 0,1 0 0,-1 0 0,0 0 0,0 0 0,0 0 0,0 0 0,-1 0 0,1 0 0,-1-1 0,1 1 0,-1-1 0,-3 4 0,-2 2 0,-1 1 0,-1-1 0,0-1 0,-16 12 0,-1-3 0,0-1 0,-1-1 0,0-2 0,-1 0 0,-41 10 0,8-7 0,-97 12 0,151-27 0,-97 9 0,94-9 0,1 0 0,0-1 0,0 0 0,0 0 0,0-1 0,0 0 0,0-1 0,0 0 0,-8-4 0,16 6 0,0 0 0,-1 1 0,1-1 0,-1 0 0,1 0 0,0 0 0,0 0 0,0-1 0,0 1 0,0 0 0,0 0 0,0-1 0,0 1 0,0 0 0,0-1 0,1 1 0,-1-1 0,1 1 0,-1-1 0,0-1 0,1 0 0,0 0 0,0 0 0,0 1 0,1-1 0,-1 0 0,1 0 0,-1 1 0,1-1 0,0 0 0,2-4 0,3-5 0,1 1 0,0 1 0,1-1 0,9-9 0,22-23 7,1 2-1,3 2 1,80-56 0,158-78-139,-187 122 44,1 5 1,3 4-1,1 4 0,2 4 1,195-37-1,-263 67 88,-33 4 2,0 0-1,0 0 1,-1 0 0,1 1-1,0-1 1,0 0 0,-1 0-1,1 0 1,0 1 0,0-1 0,0 0-1,0 0 1,0 1 0,0-1-1,-1 0 1,1 1 0,0-1-1,0 0 1,0 1 0,0-1 0,0 0-1,0 0 1,0 1 0,0-1-1,0 0 1,0 1 0,0-1 0,0 0-1,0 0 1,1 1 0,-1-1-1,0 0 1,0 1 0,0-1-1,0 0 1,0 0 0,1 1 0,-1-1-1,0 0 1,0 0 0,0 0-1,1 1 1,-1-1 0,0 0-1,0 0 1,1 0 0,-1 0 0,0 1-1,0-1 1,1 0 0,-1 0-1,0 0 1,1 0 0,-1 0-1,0 0 1,0 0 0,1 0 0,-1 0-1,0 0 1,1 0 0,-1 0-1,-24 19 367,21-17-315,-37 26-20,0 2 0,2 1 0,-48 52 0,73-69-36,0 2 1,1 0 0,1 0 0,1 1 0,0 1-1,1 0 1,1 0 0,0 0 0,1 1 0,2 0-1,-6 28 1,9-30 2,0 0 0,1 0 0,1 0 0,1 1 0,0-1 0,2 0 0,-1-1 0,2 1 0,0 0 0,1-1 0,1 0 0,13 27 0,-11-30 0,0 0 0,0 0 0,2-1 0,-1 0 0,1-1 0,1 0 0,0-1 0,1 0 0,0 0 0,0-1 0,1-1 0,0 0 0,0-1 0,21 8 0,-18-9 0,0-1 0,1-1 0,-1 0 0,1-1 0,0-1 0,0 0 0,0-1 0,0-1 0,-1-1 0,1-1 0,0 0 0,31-8 0,-37 7 0,-1-1 0,1 0 0,-1-1 0,0 0 0,-1 0 0,1-1 0,-1 0 0,0-1 0,0 0 0,-1 0 0,0-1 0,-1 0 0,1-1 0,-1 1 0,-1-1 0,0-1 0,0 1 0,-1-1 0,0 0 0,5-16 0,-5 11 0,-1-1 0,-1 1 0,0-1 0,-1 0 0,-1 0 0,0 0 0,-1-1 0,-1 1 0,0 0 0,-1 0 0,-1 1 0,-1-1 0,0 0 0,-1 1 0,-1 0 0,0 0 0,-1 0 0,0 1 0,-1 0 0,-1 1 0,0 0 0,-1 0 0,-1 1 0,0 0 0,0 0 0,-1 2 0,0-1 0,-1 2 0,0-1 0,-1 2 0,-21-11 0,5 7-273,0 0 0,-1 2 0,0 1 0,-45-6 0,-22 1-6553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02.134"/>
    </inkml:context>
    <inkml:brush xml:id="br0">
      <inkml:brushProperty name="width" value="0.05" units="cm"/>
      <inkml:brushProperty name="height" value="0.05" units="cm"/>
    </inkml:brush>
  </inkml:definitions>
  <inkml:trace contextRef="#ctx0" brushRef="#br0">463 86 24575,'2'-2'0,"0"0"0,0 0 0,0 0 0,-1-1 0,1 1 0,0-1 0,-1 1 0,0-1 0,0 0 0,0 1 0,0-1 0,0 0 0,0 0 0,-1 0 0,1-4 0,-1 6 0,-1-1 0,1 0 0,0 1 0,-1-1 0,1 1 0,-1-1 0,1 1 0,-1-1 0,0 1 0,1 0 0,-1-1 0,0 1 0,0 0 0,0-1 0,0 1 0,0 0 0,-1 0 0,1 0 0,0 0 0,0 0 0,-1 0 0,1 0 0,0 1 0,-1-1 0,1 0 0,-1 1 0,1-1 0,-1 1 0,-2-1 0,-7-1 0,-1 0 0,0 1 0,0 0 0,0 1 0,0 0 0,0 1 0,0 0 0,0 1 0,-20 5 0,-1 3 0,1 1 0,-38 18 0,52-20 0,0 0 0,0 1 0,1 1 0,1 1 0,-28 25 0,39-32 0,0 0 0,0 1 0,1 0 0,0 0 0,0 0 0,0 0 0,1 0 0,-4 12 0,5-13 0,1 0 0,0-1 0,1 1 0,-1 0 0,1 0 0,0-1 0,0 1 0,0 0 0,1 0 0,-1 0 0,1-1 0,1 1 0,-1 0 0,3 5 0,1-1 0,0 0 0,1 0 0,0 0 0,0-1 0,1 0 0,0 0 0,0-1 0,1 0 0,0 0 0,1 0 0,-1-1 0,1-1 0,0 1 0,13 4 0,8 4 0,1-2 0,0-1 0,40 8 0,-36-12-170,-1-1-1,1-1 0,0-3 1,0 0-1,0-3 0,1-1 1,35-6-1,-15-3-6655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02.741"/>
    </inkml:context>
    <inkml:brush xml:id="br0">
      <inkml:brushProperty name="width" value="0.05" units="cm"/>
      <inkml:brushProperty name="height" value="0.05" units="cm"/>
    </inkml:brush>
  </inkml:definitions>
  <inkml:trace contextRef="#ctx0" brushRef="#br0">17 129 24575,'0'-21'0,"1"13"0,-1-1 0,0 0 0,0 1 0,-1-1 0,-1 0 0,-3-12 0,6 21 0,-1 0 0,0 0 0,0 0 0,0 0 0,0-1 0,0 1 0,0 0 0,0 0 0,0 0 0,0 0 0,0 0 0,0 0 0,0-1 0,0 1 0,-1 0 0,1 0 0,0 0 0,0 0 0,0 0 0,0 0 0,0 0 0,0-1 0,0 1 0,0 0 0,0 0 0,0 0 0,0 0 0,0 0 0,0 0 0,-1 0 0,1 0 0,0 0 0,0 0 0,0 0 0,0 0 0,0 0 0,0-1 0,0 1 0,-1 0 0,1 0 0,0 0 0,0 0 0,0 0 0,0 0 0,0 0 0,0 0 0,-1 0 0,1 0 0,0 0 0,0 0 0,0 1 0,0-1 0,0 0 0,0 0 0,-1 0 0,-2 9 0,1 14 0,1-6 0,2-1 0,0 0 0,1 0 0,1 0 0,8 29 0,-8-36 0,0 1 0,1-1 0,0 1 0,1-1 0,0 0 0,0-1 0,1 1 0,0-1 0,1 0 0,10 10 0,-13-15 0,0 0 0,0 0 0,0 0 0,0-1 0,0 1 0,0-1 0,1 0 0,-1 0 0,1-1 0,-1 1 0,1-1 0,0 0 0,-1 0 0,1-1 0,9 1 0,-8-2 0,0 0 0,1 0 0,-1 0 0,0-1 0,0 0 0,0 0 0,0-1 0,0 0 0,-1 0 0,10-6 0,-2-1 0,0-1 0,0-1 0,-1 0 0,-1 0 0,0-1 0,-1-1 0,17-28 0,-13 17-341,-1 0 0,-1-2-1,12-41 1,-17 40-6485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03.035"/>
    </inkml:context>
    <inkml:brush xml:id="br0">
      <inkml:brushProperty name="width" value="0.05" units="cm"/>
      <inkml:brushProperty name="height" value="0.05" units="cm"/>
    </inkml:brush>
  </inkml:definitions>
  <inkml:trace contextRef="#ctx0" brushRef="#br0">46 98 24575,'-3'-5'0,"-1"-6"0,-3-6 0,-3-4 0,0 0 0,2 5 0,5 9 0,3 9 0,5 9 0,4 9 0,0 10 0,3 6 0,1 9 0,-1 2 0,0 5 0,-2 0 0,-2-9-8191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03.284"/>
    </inkml:context>
    <inkml:brush xml:id="br0">
      <inkml:brushProperty name="width" value="0.05" units="cm"/>
      <inkml:brushProperty name="height" value="0.05" units="cm"/>
    </inkml:brush>
  </inkml:definitions>
  <inkml:trace contextRef="#ctx0" brushRef="#br0">84 468 24575,'-2'-41'0,"-12"-67"0,-2-13 0,16 105 0,-1 0 0,2 0 0,0 0 0,1 1 0,6-24 0,-7 34 0,0 0 0,1 1 0,0-1 0,0 0 0,0 1 0,0 0 0,1-1 0,0 1 0,0 0 0,0 0 0,0 1 0,0-1 0,1 1 0,6-6 0,-7 7 0,1 1 0,-1-1 0,0 1 0,0 0 0,1 0 0,-1 0 0,0 0 0,1 1 0,-1-1 0,1 1 0,-1 0 0,1 0 0,-1 0 0,1 0 0,-1 1 0,0-1 0,1 1 0,-1 0 0,1 0 0,-1 0 0,5 3 0,7 4 0,0 0 0,-1 1 0,0 1 0,-1 0 0,0 1 0,0 1 0,-1-1 0,11 16 0,-6-6 0,-1 1 0,-1 1 0,0 1 0,13 30 0,-22-41 0,-1 0 0,0 0 0,-1 1 0,-1-1 0,0 1 0,0 0 0,-2 0 0,1 20 0,-2-27 0,-1 0 0,0 0 0,0 0 0,-1 0 0,1 0 0,-1-1 0,-1 1 0,0 0 0,1-1 0,-2 0 0,1 0 0,-1 0 0,0 0 0,0 0 0,-1-1 0,1 0 0,-1 0 0,-11 8 0,3-3 49,-1-2 0,0 1-1,-1-2 1,0 0 0,0-1 0,-24 7-1,-97 15-1632,132-28 1462,-107 17-6704</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23.653"/>
    </inkml:context>
    <inkml:brush xml:id="br0">
      <inkml:brushProperty name="width" value="0.05" units="cm"/>
      <inkml:brushProperty name="height" value="0.05" units="cm"/>
    </inkml:brush>
  </inkml:definitions>
  <inkml:trace contextRef="#ctx0" brushRef="#br0">0 688 24575,'9'-11'0,"11"-12"0,-20 23 0,1 0 0,-1-1 0,1 1 0,-1 0 0,1 0 0,-1 0 0,1 0 0,-1 0 0,1-1 0,-1 1 0,1 0 0,-1 0 0,1 0 0,-1 0 0,1 1 0,-1-1 0,1 0 0,-1 0 0,1 0 0,-1 0 0,1 0 0,-1 1 0,1-1 0,-1 0 0,1 0 0,-1 1 0,1-1 0,-1 0 0,1 1 0,-1-1 0,0 1 0,1-1 0,-1 0 0,0 1 0,1-1 0,-1 1 0,0-1 0,0 1 0,1-1 0,-1 1 0,0-1 0,0 1 0,0-1 0,0 1 0,0-1 0,0 1 0,0 0 0,6 17 0,5 32 0,-8-33 0,0 0 0,2-1 0,6 18 0,-9-30 0,0 1 0,0-1 0,1 1 0,0-1 0,0 0 0,0 0 0,0 0 0,0 0 0,1-1 0,0 1 0,0-1 0,0 0 0,0 0 0,8 4 0,-7-5 0,1 0 0,0-1 0,-1 1 0,1-1 0,0-1 0,-1 1 0,1-1 0,0 0 0,0 0 0,0 0 0,-1-1 0,1 0 0,7-2 0,11-3 0,41-18 0,-64 23 0,449-232-727,-323 160 428,273-158 171,18-9-1110,-286 167-4561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5.448"/>
    </inkml:context>
    <inkml:brush xml:id="br0">
      <inkml:brushProperty name="width" value="0.05" units="cm"/>
      <inkml:brushProperty name="height" value="0.05" units="cm"/>
    </inkml:brush>
  </inkml:definitions>
  <inkml:trace contextRef="#ctx0" brushRef="#br0">274 335 24575,'-5'-7'0,"0"0"0,0 1 0,-1 0 0,1 0 0,-2 0 0,1 1 0,0 0 0,-1 0 0,0 1 0,0 0 0,-1 0 0,-11-4 0,18 7 0,0 0 0,0 1 0,0-1 0,0 1 0,-1 0 0,1-1 0,0 1 0,0 0 0,-1 0 0,1-1 0,0 1 0,0 0 0,-1 0 0,1 1 0,0-1 0,0 0 0,-1 0 0,1 1 0,0-1 0,0 0 0,-1 1 0,1-1 0,0 1 0,0 0 0,0-1 0,0 1 0,0 0 0,0 0 0,0 0 0,0 0 0,0-1 0,1 1 0,-1 0 0,0 1 0,0-1 0,1 0 0,-1 0 0,1 0 0,-1 0 0,1 0 0,-1 1 0,1-1 0,0 0 0,-1 2 0,0 7 0,-1 0 0,2 0 0,-1 0 0,2 15 0,-1-20 0,10 97 0,31 140 0,-19-128 0,-12-64 0,-5-31 0,-1 0 0,0 1 0,-2 0 0,0 25 0,-2-43 0,0-1 0,0 0 0,0 0 0,0 0 0,0 0 0,0 1 0,0-1 0,0 0 0,-1 0 0,1 0 0,-1 0 0,1 0 0,0 0 0,-1 0 0,0 1 0,1-1 0,-1-1 0,0 1 0,1 0 0,-1 0 0,-2 1 0,3-2 0,-1 0 0,0 1 0,0-1 0,0 0 0,0 0 0,1-1 0,-1 1 0,0 0 0,0 0 0,0 0 0,0 0 0,0-1 0,1 1 0,-1 0 0,0-1 0,0 1 0,1-1 0,-1 1 0,0-1 0,1 1 0,-2-2 0,-4-4 0,0 1 0,0-2 0,1 1 0,-7-12 0,-9-16 0,2-2 0,2 0 0,1-2 0,-12-42 0,8 6 0,-14-94 0,27 124 0,2 0 0,1-85 0,5 112 0,0 0 0,2 1 0,-1 0 0,2-1 0,0 1 0,1 0 0,1 1 0,0-1 0,1 1 0,1 1 0,9-15 0,-12 23 0,-1 0 0,1 0 0,1 1 0,-1 0 0,1 0 0,0 0 0,0 1 0,0-1 0,0 2 0,1-1 0,0 1 0,11-5 0,-8 5 0,0 1 0,0 0 0,0 1 0,0 0 0,0 0 0,1 1 0,-1 1 0,15 2 0,-4 1 0,0 1 0,0 1 0,-1 1 0,0 1 0,0 1 0,-1 0 0,0 2 0,22 15 0,-26-15 0,0 1 0,0 0 0,-1 1 0,-1 0 0,0 1 0,-1 1 0,12 17 0,-19-23 0,0 0 0,0 0 0,-1 0 0,0 1 0,-1 0 0,0-1 0,-1 1 0,1 0 0,-2 0 0,0 1 0,0-1 0,-1 0 0,0 0 0,-2 19 0,-2-13 0,0 0 0,-1 0 0,-1-1 0,0 0 0,-1 0 0,-1 0 0,0-1 0,-1 0 0,0 0 0,-20 20 0,9-12 0,-2-1 0,0-1 0,-1-1 0,-1-1 0,-27 16 0,40-28 0,0 0 0,0 0 0,0-1 0,-17 5 0,14-9 0,14-1 0,0 0 0,0 0 0,0 0 0,-1 0 0,1 0 0,0 0 0,0 0 0,0 0 0,0 0 0,0 0 0,0 0 0,0 0 0,0 0 0,0 0 0,0-1 0,-1 1 0,1 0 0,0 0 0,0 0 0,0 0 0,0 0 0,0 0 0,0 0 0,0 0 0,0 0 0,0 0 0,0-1 0,0 1 0,0 0 0,0 0 0,0 0 0,0 0 0,0 0 0,0 0 0,0 0 0,0 0 0,0-1 0,0 1 0,0 0 0,0 0 0,0 0 0,0 0 0,0 0 0,0 0 0,0 0 0,0 0 0,0 0 0,0-1 0,0 1 0,0 0 0,0 0 0,1 0 0,0-1 0,1-1 0,-1 1 0,1-1 0,0 1 0,-1 0 0,1-1 0,0 1 0,4-1 0,19-8 0,1 2 0,0 1 0,0 1 0,1 1 0,-1 2 0,1 0 0,0 2 0,0 1 0,0 1 0,28 5 0,-46-5 0,0 1 0,0 0 0,0 1 0,-1 0 0,1 0 0,-1 1 0,1 0 0,-1 1 0,11 7 0,-16-9 0,0 0 0,0 0 0,0 0 0,0 0 0,0 0 0,0 1 0,-1-1 0,0 1 0,0-1 0,0 1 0,0 0 0,0 0 0,-1 0 0,0 0 0,1 0 0,-2 1 0,1-1 0,0 0 0,-1 0 0,0 1 0,0-1 0,-1 6 0,0-2 0,-1 0 0,0 0 0,-1 0 0,0-1 0,0 0 0,-1 1 0,0-1 0,0 0 0,-1-1 0,1 1 0,-1-1 0,-1 0 0,1 0 0,-13 10 0,0-2 0,0-1 0,-1-1 0,0-1 0,-24 11 0,16-10 69,0-2-1,-1 0 0,0-2 0,-49 7 1,58-12-259,1-2 0,0 0 1,-1 0-1,1-2 0,-1-1 1,1 0-1,0-1 1,-27-8-1,5-5-6636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5.645"/>
    </inkml:context>
    <inkml:brush xml:id="br0">
      <inkml:brushProperty name="width" value="0.05" units="cm"/>
      <inkml:brushProperty name="height" value="0.05" units="cm"/>
    </inkml:brush>
  </inkml:definitions>
  <inkml:trace contextRef="#ctx0" brushRef="#br0">1 42 24575,'9'-7'0,"2"1"0,-1 0 0,1 0 0,15-5 0,-24 10 0,1 0 0,-1 0 0,0 0 0,1 1 0,-1-1 0,1 1 0,-1 0 0,1 0 0,-1 0 0,1 0 0,0 0 0,-1 0 0,1 1 0,-1-1 0,0 1 0,1 0 0,-1-1 0,1 1 0,-1 0 0,0 1 0,0-1 0,0 0 0,1 1 0,-1-1 0,-1 1 0,1-1 0,3 4 0,-1 1 0,0 1 0,0-1 0,0 1 0,-1-1 0,0 1 0,-1 1 0,3 7 0,10 56 0,-9-39 0,37 172 0,28 154 0,-58-266-1365,-10-60-5461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5.926"/>
    </inkml:context>
    <inkml:brush xml:id="br0">
      <inkml:brushProperty name="width" value="0.05" units="cm"/>
      <inkml:brushProperty name="height" value="0.05" units="cm"/>
    </inkml:brush>
  </inkml:definitions>
  <inkml:trace contextRef="#ctx0" brushRef="#br0">31 630 24575,'-13'-81'0,"-4"-159"0,19 115 0,-1 111 0,1 0 0,0 1 0,1-1 0,1 1 0,0-1 0,11-22 0,-13 32 0,0-1 0,1 1 0,0 0 0,0 0 0,0 0 0,1 1 0,-1-1 0,1 1 0,0 0 0,0 0 0,0 0 0,0 0 0,0 1 0,6-3 0,-4 3 0,1-1 0,0 1 0,0 1 0,0 0 0,1 0 0,-1 0 0,0 1 0,14 0 0,-2 3 0,1 1 0,-1 0 0,1 1 0,-1 1 0,-1 1 0,21 11 0,-8-3 0,0 2 0,-2 1 0,0 2 0,-1 1 0,-1 1 0,26 28 0,-39-36 0,-1 1 0,0 0 0,-1 1 0,-1 1 0,0 0 0,-1 0 0,-1 1 0,-1 0 0,0 1 0,-2 0 0,0 0 0,3 21 0,-7-28 0,-1 1 0,0 0 0,-1 0 0,-1-1 0,0 1 0,-1 0 0,0-1 0,-1 1 0,0-1 0,-1 0 0,-7 17 0,3-13 0,-1 0 0,0-1 0,-1-1 0,-1 0 0,0 0 0,-1-1 0,-21 19 0,7-12 0,-1 0 0,0-2 0,-1-1 0,-1-1 0,-1-1 0,0-2 0,-1-1 0,-48 12 0,56-19 114,-1 0 0,-32 1 0,45-5-328,1-1 1,0 0 0,0-1-1,-1 0 1,1-1 0,0 0-1,-19-7 1,5-2-6613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6.721"/>
    </inkml:context>
    <inkml:brush xml:id="br0">
      <inkml:brushProperty name="width" value="0.05" units="cm"/>
      <inkml:brushProperty name="height" value="0.05" units="cm"/>
    </inkml:brush>
  </inkml:definitions>
  <inkml:trace contextRef="#ctx0" brushRef="#br0">328 215 24575,'2'-2'0,"-1"-1"0,0 0 0,0 1 0,0-1 0,0 0 0,0 1 0,-1-1 0,1 0 0,-1 0 0,0 0 0,0 0 0,0 0 0,0 1 0,0-1 0,-1 0 0,-1-5 0,2 6 0,-1 1 0,0-1 0,0 0 0,0 1 0,0-1 0,0 1 0,-1 0 0,1-1 0,0 1 0,-1 0 0,1 0 0,-1 0 0,1 0 0,-1 0 0,0 0 0,1 0 0,-1 0 0,0 1 0,1-1 0,-1 1 0,0-1 0,0 1 0,0 0 0,0 0 0,1 0 0,-1 0 0,-3 0 0,-4 1 0,-1 0 0,0 0 0,1 1 0,-1 1 0,1 0 0,-1 0 0,1 1 0,0 0 0,0 0 0,1 1 0,-12 8 0,6-3 0,-1 2 0,2-1 0,0 2 0,0 0 0,-15 20 0,19-19 0,0 0 0,1 1 0,0 0 0,1 1 0,1 0 0,0 0 0,1 0 0,1 1 0,1-1 0,0 1 0,1 0 0,1 0 0,0 0 0,2 0 0,0 0 0,0 0 0,6 21 0,-2-16 0,1 1 0,1-2 0,1 1 0,0-1 0,2 0 0,0-1 0,2 0 0,0 0 0,1-2 0,1 1 0,1-2 0,23 23 0,-28-32 0,0-1 0,1 1 0,0-2 0,0 1 0,0-2 0,1 1 0,-1-2 0,1 1 0,24 4 0,-29-8 0,-1 0 0,1 0 0,0-1 0,0 0 0,0 0 0,0-1 0,0 0 0,12-3 0,-15 3 0,0 0 0,0-1 0,-1 0 0,1 0 0,0 0 0,-1 0 0,1-1 0,-1 1 0,1-1 0,-1 0 0,0 0 0,0 0 0,-1-1 0,1 1 0,2-5 0,-2 2 0,0 0 0,-1 0 0,0-1 0,0 1 0,0-1 0,-1 1 0,0-1 0,0 0 0,-1 1 0,1-1 0,-2 0 0,1 1 0,-1-1 0,0 0 0,0 1 0,-1-1 0,0 1 0,-3-9 0,-5-9 0,0 0 0,-2 0 0,-19-26 0,-2 4 0,24 35 0,0-1 0,-14-24 0,23 36 0,-1-1 0,1 1 0,0-1 0,0 1 0,-1-1 0,1 0 0,0 1 0,0-1 0,0 1 0,0-1 0,0 1 0,0-1 0,0 0 0,0 1 0,0-1 0,0 1 0,0-1 0,0 1 0,0-1 0,0 0 0,1 1 0,-1-1 0,0 1 0,0-1 0,1 1 0,-1-1 0,0 1 0,1-1 0,-1 1 0,0-1 0,1 1 0,-1 0 0,1-1 0,-1 1 0,0 0 0,1-1 0,-1 1 0,1 0 0,0-1 0,-1 1 0,1 0 0,-1 0 0,1 0 0,-1 0 0,1-1 0,0 1 0,34-3 0,-27 3 0,41-2 0,-1-2 0,1-2 0,-1-2 0,-1-3 0,60-20 0,-101 29 0,-1 0 0,0-1 0,0 1 0,0-1 0,-1 0 0,1 0 0,0-1 0,7-6 0,-11 8 0,0 0 0,1 0 0,-1 1 0,0-1 0,0 0 0,0 0 0,0 0 0,-1 0 0,1 0 0,0 0 0,-1 0 0,0 0 0,1 0 0,-1 0 0,0-1 0,0 1 0,0 0 0,0 0 0,-1 0 0,1 0 0,0 0 0,-1 0 0,0 0 0,1 0 0,-3-4 0,0-1 0,-41-83 0,35 80 0,4 14 0,3 22 0,37 258 0,-26-224 0,1 5 0,2 0 0,41 125 0,-42-170 0,-11-20 0,0 0 0,0 0 0,1 0 0,-1 0 0,0 0 0,0 1 0,0-1 0,0 0 0,1 0 0,-1 0 0,0-1 0,0 1 0,0 0 0,1 0 0,-1 0 0,0 0 0,0 0 0,0 0 0,1 0 0,-1 0 0,0 0 0,0 0 0,0 0 0,0-1 0,0 1 0,1 0 0,-1 0 0,0 0 0,0 0 0,0 0 0,0-1 0,0 1 0,0 0 0,1 0 0,-1 0 0,0 0 0,0-1 0,0 1 0,0 0 0,0 0 0,0 0 0,0-1 0,0 1 0,0 0 0,0 0 0,0 0 0,0-1 0,3-41 0,-3-11 0,10-297 0,-5 291 0,3 0 0,2 1 0,35-107 0,-41 151 0,1 0 0,1 1 0,1 0 0,0 0 0,0 1 0,1 0 0,1 0 0,13-15 0,-17 23 0,-1 0 0,1 0 0,-1 1 0,1 0 0,0 0 0,0 0 0,1 0 0,-1 1 0,1-1 0,-1 1 0,1 1 0,0-1 0,-1 1 0,1 0 0,0 1 0,0-1 0,0 1 0,0 0 0,0 0 0,0 1 0,-1 0 0,1 0 0,7 2 0,-2 1-136,0 0-1,0 1 1,0 0-1,0 1 1,-1 0-1,0 0 1,0 1-1,-1 1 0,11 9 1,10 15-6690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6.878"/>
    </inkml:context>
    <inkml:brush xml:id="br0">
      <inkml:brushProperty name="width" value="0.05" units="cm"/>
      <inkml:brushProperty name="height" value="0.05" units="cm"/>
    </inkml:brush>
  </inkml:definitions>
  <inkml:trace contextRef="#ctx0" brushRef="#br0">36 64 24575,'-6'3'0,"-5"1"0,0-4 0,4-1 0,6-3 0,10-2 0,9-2 0,10 0 0,9-2 0,11 2 0,8-2 0,7 1 0,-7 3-8191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8.764"/>
    </inkml:context>
    <inkml:brush xml:id="br0">
      <inkml:brushProperty name="width" value="0.05" units="cm"/>
      <inkml:brushProperty name="height" value="0.05" units="cm"/>
    </inkml:brush>
  </inkml:definitions>
  <inkml:trace contextRef="#ctx0" brushRef="#br0">98 243 24575,'8'-5'0,"0"-1"0,0 1 0,-1-2 0,0 1 0,0-1 0,6-9 0,14-12 0,-22 23 0,15-11 0,-11 17 0,-4 13 0,-4 11 0,0-1 0,-2 0 0,-7 47 0,2-26 0,-32 304 0,-28 275 0,62-591 0,2-20 0,0 0 0,1 0 0,0 0 0,1 0 0,1 0 0,3 23 0,-3-35 0,-1 0 0,1 0 0,-1 1 0,1-1 0,0 0 0,0 0 0,-1 0 0,1 0 0,0 0 0,0 0 0,0 0 0,0 0 0,0-1 0,0 1 0,1 0 0,-1-1 0,0 1 0,0 0 0,0-1 0,1 0 0,-1 1 0,0-1 0,0 0 0,1 1 0,-1-1 0,0 0 0,1 0 0,-1 0 0,0 0 0,3-1 0,6 0 0,-1 0 0,1-1 0,12-4 0,-7 2 0,89-17-92,128-10 1,108 11-291,-211 14 238,342-14 3,246-15 110,-5-33 61,-680 63-31,185-29-25,-173 25 18,-2-3 1,79-30-1,-111 38 44,-1-1-1,0 0 0,0 0 0,0-1 1,-1 0-1,0 0 0,0-1 0,-1 0 1,0 0-1,9-12 0,-11 12 4,-1-1 0,0 1 0,0-1-1,0 0 1,-1 0 0,-1 0 0,1-1 0,-1 1-1,-1-1 1,1 1 0,-2-1 0,1-14 0,-5-31-37,-3 2 1,-2-1-1,-23-75 1,2 8-5,-18-206 2,47 319 0,0 0 0,0 0 0,0 0 0,-1 0 0,0 1 0,-1-1 0,1 0 0,-1 1 0,0 0 0,-1-1 0,0 1 0,-6-8 0,3 7 0,-1 0 0,1 0 0,-1 1 0,0-1 0,-1 2 0,0-1 0,1 1 0,-13-4 0,-14-5 0,-2 1 0,0 1 0,0 2 0,-69-8 0,-159 0 0,-294 30-280,-2 34-106,388-30 351,-1038 133 35,1179-144-80,-2 0-153,-1-1-1,-60 0 0,67-7-6475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9.686"/>
    </inkml:context>
    <inkml:brush xml:id="br0">
      <inkml:brushProperty name="width" value="0.05" units="cm"/>
      <inkml:brushProperty name="height" value="0.05" units="cm"/>
    </inkml:brush>
  </inkml:definitions>
  <inkml:trace contextRef="#ctx0" brushRef="#br0">34 91 24575,'17'-3'0,"2"0"0,-18 3 0,-1 0 0,1 1 0,0-1 0,-1 0 0,1 1 0,0-1 0,-1 0 0,1 1 0,-1-1 0,1 1 0,0-1 0,-1 1 0,1-1 0,-1 1 0,0 0 0,1-1 0,-1 1 0,1-1 0,-1 1 0,0 0 0,1-1 0,-1 1 0,0 0 0,0 0 0,0 1 0,3 14 0,0 0 0,-2 1 0,0-1 0,-2 24 0,0-5 0,-6 125 0,-29 159 0,-7 103 0,43-421 0,-1 28 0,1-1 0,1 1 0,9 52 0,-9-73 0,2 0 0,-1 0 0,1 0 0,1 0 0,-1 0 0,1-1 0,8 12 0,-8-15 0,-1 0 0,1 0 0,0 0 0,1 0 0,-1 0 0,0-1 0,1 0 0,0 0 0,0 0 0,0 0 0,0-1 0,9 3 0,0-2 0,1 0 0,-1-1 0,1 0 0,-1-1 0,1-1 0,0 0 0,24-4 0,105-26 0,-102 19 0,103-22 0,2 5 0,0 7 0,179-2 0,389 68 0,-117-1 0,-266-54 0,-260 2 0,0-3 0,109-31 0,-133 27 0,-1-2 0,0-3 0,82-46 0,-101 49 0,-1-2 0,-1-1 0,-1-1 0,0-1 0,-2-1 0,-1-1 0,20-27 0,-8 1 0,54-106 0,11-64 0,-78 171 0,-17 42 0,7-18 0,-1 1 0,0-2 0,-2 1 0,-1-1 0,5-33 0,-12 56 0,0 0 0,0-1 0,0 1 0,0 0 0,-1 0 0,1-1 0,-1 1 0,0 0 0,0 0 0,0 0 0,0 0 0,0 0 0,-1 0 0,0 0 0,1 1 0,-1-1 0,0 0 0,0 1 0,0-1 0,-1 1 0,1 0 0,0 0 0,-1 0 0,0 0 0,1 0 0,-6-2 0,-5-2 0,0 1 0,-1 0 0,0 1 0,-25-4 0,25 5 0,-376-58-446,-6 20-143,296 32 551,-770-65-774,-2 40 0,-30 37 1190,872-3-6250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0.699"/>
    </inkml:context>
    <inkml:brush xml:id="br0">
      <inkml:brushProperty name="width" value="0.05" units="cm"/>
      <inkml:brushProperty name="height" value="0.05" units="cm"/>
    </inkml:brush>
  </inkml:definitions>
  <inkml:trace contextRef="#ctx0" brushRef="#br0">642 467 24575,'-6'-5'0,"0"0"0,0 0 0,-1 1 0,0 0 0,0 1 0,-10-5 0,17 8 0,0 0 0,0 0 0,-1 0 0,1 0 0,0 0 0,-1 1 0,1-1 0,0 0 0,0 0 0,-1 0 0,1 0 0,0 0 0,0 1 0,-1-1 0,1 0 0,0 0 0,0 0 0,0 1 0,-1-1 0,1 0 0,0 0 0,0 1 0,0-1 0,0 0 0,0 0 0,0 1 0,-1-1 0,1 0 0,0 1 0,0-1 0,0 0 0,0 0 0,0 1 0,0-1 0,0 0 0,0 1 0,0-1 0,0 0 0,0 0 0,0 1 0,1-1 0,-1 0 0,0 1 0,0-1 0,0 0 0,0 0 0,1 1 0,2 18 0,-2-18 0,13 63 0,-3 1 0,-3 0 0,1 111 0,-29 197 0,1 24 0,19-385 0,1-1 0,-1 1 0,2-1 0,0 1 0,5 17 0,-6-26 0,0 1 0,1-1 0,-1 0 0,1 0 0,0-1 0,0 1 0,0 0 0,0-1 0,0 1 0,0-1 0,1 1 0,-1-1 0,1 0 0,0 0 0,0 0 0,0-1 0,0 1 0,0-1 0,0 1 0,0-1 0,0 0 0,0 0 0,7 0 0,20 2 0,-1-1 0,1-2 0,0-1 0,33-6 0,-21 3 0,242-18-448,319 18 0,10 34 443,824 21-152,-1384-50 201,131-5-195,-157 2 314,0-1 0,0-2 0,0-1-1,40-13 1,-58 15-147,-1 0 1,0 0-1,0-1 0,0 0 0,-1-1 0,0 1 1,0-1-1,0-1 0,0 1 0,-1-1 0,0 0 0,-1-1 1,0 1-1,0-1 0,5-12 0,4-10 13,-2-1 0,15-64 0,-12 36-24,36-107-5,81-183 0,-89 255 0,59-139 0,-88 195 0,14-62 0,-24 81 0,-1 0 0,-1 0 0,0-1 0,-1 1 0,-3-28 0,1 41 0,0-1 0,0 0 0,-1 1 0,0-1 0,0 1 0,0 0 0,-1 0 0,0 0 0,0 0 0,-1 0 0,1 0 0,-1 1 0,0 0 0,-1 0 0,1 0 0,-7-5 0,3 4 0,0 1 0,-1 0 0,0 0 0,0 1 0,0 0 0,0 1 0,-1-1 0,1 2 0,-1 0 0,-14-2 0,-423-21-505,275 21 217,-741-39-2119,-42-1 405,-678 16 580,1214 19 1337,328 6-1397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6.448"/>
    </inkml:context>
    <inkml:brush xml:id="br0">
      <inkml:brushProperty name="width" value="0.05" units="cm"/>
      <inkml:brushProperty name="height" value="0.05" units="cm"/>
    </inkml:brush>
  </inkml:definitions>
  <inkml:trace contextRef="#ctx0" brushRef="#br0">0 19 24575,'0'-3'0,"3"-1"0,4 0 0,7 1 0,3 1 0,9 0 0,5 2 0,9-1 0,7 1 0,7 1 0,7-1 0,4 0 0,3 0 0,5 0 0,-10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38.076"/>
    </inkml:context>
    <inkml:brush xml:id="br0">
      <inkml:brushProperty name="width" value="0.05" units="cm"/>
      <inkml:brushProperty name="height" value="0.05" units="cm"/>
    </inkml:brush>
  </inkml:definitions>
  <inkml:trace contextRef="#ctx0" brushRef="#br0">91 593 24575,'-90'0'0,"131"-12"0,2376-421-4475,-1971 377 3789,113-15 40,-461 54 3013,-89 14-1269,-17 2-121,-18 3-343,-9 4-1414,-1 2-5900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6.618"/>
    </inkml:context>
    <inkml:brush xml:id="br0">
      <inkml:brushProperty name="width" value="0.05" units="cm"/>
      <inkml:brushProperty name="height" value="0.05" units="cm"/>
    </inkml:brush>
  </inkml:definitions>
  <inkml:trace contextRef="#ctx0" brushRef="#br0">1 46 24575,'18'3'0,"20"1"0,19-1 0,14 0 0,10-4 0,3-1 0,3-4 0,0-1 0,0 1 0,1-1 0,0 0 0,3-2 0,3 2 0,-14 1-8191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6.839"/>
    </inkml:context>
    <inkml:brush xml:id="br0">
      <inkml:brushProperty name="width" value="0.05" units="cm"/>
      <inkml:brushProperty name="height" value="0.05" units="cm"/>
    </inkml:brush>
  </inkml:definitions>
  <inkml:trace contextRef="#ctx0" brushRef="#br0">1 0 24575,'217'12'0,"-95"-3"0,1139 34-382,3-36 47,-1059-8-783,-117 1-5238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7.147"/>
    </inkml:context>
    <inkml:brush xml:id="br0">
      <inkml:brushProperty name="width" value="0.05" units="cm"/>
      <inkml:brushProperty name="height" value="0.05" units="cm"/>
    </inkml:brush>
  </inkml:definitions>
  <inkml:trace contextRef="#ctx0" brushRef="#br0">0 336 24575,'184'7'0,"-48"0"0,1178-13-616,-791-3 465,909-76 151,-1020 37 98,1381-144-1433,-1684 182-4852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17.365"/>
    </inkml:context>
    <inkml:brush xml:id="br0">
      <inkml:brushProperty name="width" value="0.05" units="cm"/>
      <inkml:brushProperty name="height" value="0.05" units="cm"/>
    </inkml:brush>
  </inkml:definitions>
  <inkml:trace contextRef="#ctx0" brushRef="#br0">1 51 24575,'265'-19'0,"-128"12"0,686-18-632,4 43-1,-321-4-521,-361-12-4618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6.926"/>
    </inkml:context>
    <inkml:brush xml:id="br0">
      <inkml:brushProperty name="width" value="0.05" units="cm"/>
      <inkml:brushProperty name="height" value="0.05" units="cm"/>
    </inkml:brush>
  </inkml:definitions>
  <inkml:trace contextRef="#ctx0" brushRef="#br0">128 349 24575,'1'-10'0,"-1"7"0,0 1 0,1-1 0,-1 0 0,0 0 0,0 1 0,-1-1 0,1 0 0,-1 1 0,1-1 0,-1 0 0,0 1 0,0-1 0,0 1 0,-2-4 0,3 6 0,0 0 0,0 0 0,-1 0 0,1 0 0,0 0 0,0 0 0,-1 0 0,1 0 0,0 0 0,0 0 0,-1 0 0,1 0 0,0 0 0,0 0 0,-1 0 0,1 0 0,0 1 0,0-1 0,0 0 0,-1 0 0,1 0 0,0 0 0,0 1 0,0-1 0,-1 0 0,1 0 0,0 0 0,0 1 0,0-1 0,0 0 0,0 0 0,0 0 0,-1 1 0,1-1 0,0 0 0,0 0 0,0 1 0,0-1 0,0 0 0,0 0 0,0 1 0,0-1 0,0 0 0,0 0 0,0 1 0,0-1 0,1 1 0,-4 14 0,-5 112 0,-7 72 0,-40 116 0,54-310 0,-3 22 0,4-26 0,0-1 0,0 1 0,0 0 0,0-1 0,1 1 0,-1 0 0,0-1 0,0 1 0,1-1 0,-1 1 0,0-1 0,1 1 0,-1-1 0,0 1 0,1-1 0,-1 1 0,1-1 0,-1 0 0,1 1 0,-1-1 0,1 1 0,-1-1 0,1 0 0,-1 0 0,1 1 0,0-1 0,-1 0 0,1 0 0,-1 0 0,1 0 0,0 1 0,-1-1 0,1 0 0,0 0 0,-1 0 0,1-1 0,-1 1 0,1 0 0,0 0 0,23-4 0,0 0 0,28-10 0,18-4 0,35 1 0,0 5 0,174 1 0,214 37 0,2 0 0,-482-25 0,-4-1 0,0 0 0,-1 0 0,1-1 0,11-1 0,-19 1 0,1 1 0,-1 0 0,1-1 0,-1 1 0,0-1 0,1 0 0,-1 1 0,0-1 0,1 0 0,-1 0 0,0 0 0,0 0 0,1 0 0,-1 0 0,0 0 0,0 0 0,0 0 0,0 0 0,-1-1 0,1 1 0,0 0 0,0-1 0,-1 1 0,1-1 0,-1 1 0,1-1 0,-1 1 0,0-1 0,1-2 0,-6-103 0,69-562 0,-55 598 0,-8 62 0,1 0 0,-1-1 0,-1 1 0,1 0 0,-2-13 0,1 21 0,0 0 0,0 0 0,-1-1 0,1 1 0,0 0 0,0 0 0,-1 0 0,1 0 0,0 0 0,-1 0 0,1 0 0,-1 0 0,0 0 0,1 1 0,-1-1 0,1 0 0,-1 0 0,0 0 0,0 1 0,0-1 0,0 0 0,1 1 0,-1-1 0,0 0 0,0 1 0,0-1 0,0 1 0,0 0 0,0-1 0,0 1 0,0 0 0,0 0 0,-1 0 0,1-1 0,0 1 0,0 0 0,0 0 0,0 1 0,0-1 0,0 0 0,0 0 0,0 0 0,0 1 0,0-1 0,-2 1 0,-12 5 0,1 1 0,-1 0 0,1 1 0,-13 10 0,-16 8 0,-4-2 0,-1-2 0,-1-3 0,-1-2 0,0-2 0,-95 16 0,-268 8 0,321-34 0,-218 8 0,-61 4 0,267-4-1365,84-9-5461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7.828"/>
    </inkml:context>
    <inkml:brush xml:id="br0">
      <inkml:brushProperty name="width" value="0.05" units="cm"/>
      <inkml:brushProperty name="height" value="0.05" units="cm"/>
    </inkml:brush>
  </inkml:definitions>
  <inkml:trace contextRef="#ctx0" brushRef="#br0">38 12 24575,'12'-8'0,"-7"5"0,-7 16 0,-14 71 0,-7 104 0,12 86 0,10-235 0,0-5 0,1 0 0,1-1 0,8 42 0,-9-73 0,1 1 0,0 0 0,0 0 0,0 0 0,0-1 0,0 1 0,0 0 0,1-1 0,0 1 0,-1-1 0,1 0 0,0 0 0,0 1 0,0-1 0,0 0 0,4 2 0,-2-2 0,0 0 0,0 0 0,0 0 0,0-1 0,0 0 0,0 1 0,1-1 0,-1-1 0,9 2 0,6-3 0,1 0 0,-1-1 0,0-1 0,21-5 0,-16 3 0,521-88 0,6 45 0,53 30 0,-639 19-1365,17-1-5461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8.059"/>
    </inkml:context>
    <inkml:brush xml:id="br0">
      <inkml:brushProperty name="width" value="0.05" units="cm"/>
      <inkml:brushProperty name="height" value="0.05" units="cm"/>
    </inkml:brush>
  </inkml:definitions>
  <inkml:trace contextRef="#ctx0" brushRef="#br0">0 1 24575,'0'0'0,"0"0"0,0 0 0,0 0 0,0 0 0,0 0 0,0 1 0,1-1 0,-1 0 0,0 0 0,0 0 0,0 0 0,0 0 0,0 0 0,0 0 0,0 0 0,0 0 0,0 0 0,0 0 0,1 0 0,-1 1 0,0-1 0,0 0 0,0 0 0,0 0 0,0 0 0,0 0 0,0 0 0,1 0 0,-1 0 0,0 0 0,0 0 0,0 0 0,0 0 0,0 0 0,0 0 0,0 0 0,1 0 0,-1-1 0,0 1 0,0 0 0,0 0 0,0 0 0,0 0 0,0 0 0,0 0 0,0 0 0,1 0 0,-1 0 0,0 0 0,0 0 0,0 0 0,0-1 0,0 1 0,0 0 0,0 0 0,6 11 0,45 198 0,-38-143 0,32 283-1365,-43-324-5461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8.576"/>
    </inkml:context>
    <inkml:brush xml:id="br0">
      <inkml:brushProperty name="width" value="0.05" units="cm"/>
      <inkml:brushProperty name="height" value="0.05" units="cm"/>
    </inkml:brush>
  </inkml:definitions>
  <inkml:trace contextRef="#ctx0" brushRef="#br0">36 401 24575,'-12'-59'0,"2"0"0,-3-108 0,13 164 0,0-1 0,0 0 0,0 1 0,0-1 0,0 0 0,1 1 0,0-1 0,0 1 0,0-1 0,0 1 0,0-1 0,1 1 0,-1 0 0,5-6 0,-3 6 0,0 0 0,0 1 0,0-1 0,0 1 0,0 0 0,1 0 0,-1 0 0,1 0 0,0 1 0,-1-1 0,1 1 0,0 0 0,7-1 0,62-8 0,140-3 0,-151 12 0,525-4 0,-579 5 0,98 5 0,-91-3 0,1 0 0,-1 1 0,1 1 0,22 8 0,-34-10 0,0 0 0,1 1 0,-1-1 0,0 1 0,0 0 0,-1 1 0,1-1 0,-1 1 0,0-1 0,1 1 0,-2 0 0,1 0 0,0 0 0,-1 1 0,0-1 0,4 9 0,0 6 0,-1 0 0,6 37 0,-7-32 0,35 174 0,68 201 0,-87-338 0,33 108 0,-52-166 0,0 0 0,0 0 0,0 1 0,-1-1 0,0 0 0,1 1 0,-1-1 0,0 0 0,-1 1 0,1-1 0,-2 5 0,2-7 0,-1 0 0,0 0 0,1 0 0,-1 0 0,0 0 0,0 0 0,0 0 0,0 0 0,0 0 0,0 0 0,0-1 0,0 1 0,0 0 0,-1-1 0,1 1 0,0-1 0,0 1 0,-1-1 0,1 0 0,0 1 0,0-1 0,-1 0 0,1 0 0,0 0 0,-1 0 0,1 0 0,0 0 0,-1 0 0,1-1 0,0 1 0,-3-1 0,-42-9 0,-87-29 0,50 13 0,-69-18 0,-234-34 0,318 69 0,0 3 0,0 3 0,0 4 0,0 2 0,0 3 0,-74 17 0,117-17-682,-39 14-1,34-7-6143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9.279"/>
    </inkml:context>
    <inkml:brush xml:id="br0">
      <inkml:brushProperty name="width" value="0.05" units="cm"/>
      <inkml:brushProperty name="height" value="0.05" units="cm"/>
    </inkml:brush>
  </inkml:definitions>
  <inkml:trace contextRef="#ctx0" brushRef="#br0">1 27 24575,'0'-2'0,"0"0"0,0 0 0,1 0 0,-1 0 0,0 0 0,1 0 0,0 0 0,-1 0 0,1 0 0,2-2 0,-3 4 0,0-1 0,0 1 0,0 0 0,0 0 0,0 0 0,0 0 0,0 0 0,0-1 0,0 1 0,0 0 0,0 0 0,1 0 0,-1 0 0,0 0 0,0 0 0,0 0 0,0 0 0,0 0 0,1 0 0,-1-1 0,0 1 0,0 0 0,0 0 0,0 0 0,0 0 0,1 0 0,-1 0 0,0 0 0,0 0 0,0 0 0,0 0 0,0 0 0,1 0 0,-1 0 0,0 0 0,0 0 0,0 1 0,0-1 0,0 0 0,1 0 0,-1 0 0,4 13 0,2 124 0,-3-39 0,8 167 0,4 65 0,-14-320 0,-1-1 0,2 1 0,0-1 0,0 1 0,4 9 0,-5-16 0,0 0 0,0-1 0,0 1 0,1-1 0,-1 0 0,1 1 0,0-1 0,0 0 0,0 0 0,0 0 0,0 0 0,0-1 0,0 1 0,1 0 0,-1-1 0,1 0 0,-1 1 0,1-1 0,-1 0 0,1 0 0,5 1 0,7-1 0,1 0 0,-1-1 0,1-1 0,-1 0 0,0-1 0,0-1 0,22-6 0,-11 2 0,593-100-166,-422 88 11,233 5 0,-238 20 107,278 46 1,-438-44 50,-29-7 119,-19-4 229,-35-13-1621,24 6-5556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9.593"/>
    </inkml:context>
    <inkml:brush xml:id="br0">
      <inkml:brushProperty name="width" value="0.05" units="cm"/>
      <inkml:brushProperty name="height" value="0.05" units="cm"/>
    </inkml:brush>
  </inkml:definitions>
  <inkml:trace contextRef="#ctx0" brushRef="#br0">1 3 24575,'0'0'0,"0"0"0,0 0 0,0 0 0,0 0 0,0 0 0,0 0 0,0 0 0,0-1 0,0 1 0,0 0 0,0 0 0,0 0 0,0 0 0,0 0 0,0 0 0,0 0 0,0 0 0,0 0 0,0 0 0,0 0 0,0 0 0,0 0 0,0-1 0,0 1 0,0 0 0,0 0 0,0 0 0,1 0 0,-1 0 0,0 0 0,0 0 0,0 0 0,0 0 0,0 0 0,0 0 0,0 0 0,0 0 0,0 0 0,0 0 0,0 0 0,1 0 0,-1 0 0,0 0 0,0 0 0,0 0 0,0 0 0,0 0 0,0 0 0,0 0 0,0 0 0,0 0 0,0 0 0,0 0 0,0 0 0,1 0 0,-1 0 0,0 0 0,0 0 0,0 0 0,0 1 0,0-1 0,0 0 0,0 0 0,0 0 0,8 7 0,5 10 0,2 11 0,-1 0 0,16 46 0,-13-28 0,40 111 0,-7-15 0,-50-142 1,7 18 339,-3-15-692,-4-10-1002,-1-7-5472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41.498"/>
    </inkml:context>
    <inkml:brush xml:id="br0">
      <inkml:brushProperty name="width" value="0.05" units="cm"/>
      <inkml:brushProperty name="height" value="0.05" units="cm"/>
    </inkml:brush>
  </inkml:definitions>
  <inkml:trace contextRef="#ctx0" brushRef="#br0">85 469 24575,'-19'1'0,"13"-1"0,1 1 0,-1-1 0,1 0 0,-1 0 0,1-1 0,-1 1 0,1-1 0,0-1 0,-11-3 0,16 5 0,0 0 0,0 0 0,0 0 0,0 0 0,0 0 0,0-1 0,0 1 0,0 0 0,0 0 0,0 0 0,0 0 0,0-1 0,0 1 0,0 0 0,0 0 0,0 0 0,0 0 0,0 0 0,0-1 0,0 1 0,0 0 0,0 0 0,0 0 0,0 0 0,0 0 0,1-1 0,-1 1 0,0 0 0,0 0 0,0 0 0,0 0 0,0 0 0,0 0 0,0 0 0,1-1 0,-1 1 0,0 0 0,0 0 0,0 0 0,0 0 0,0 0 0,1 0 0,-1 0 0,0 0 0,0 0 0,0 0 0,0 0 0,1 0 0,-1 0 0,0 0 0,12-5 0,32-5 0,1 1 0,0 2 0,47-1 0,-11 1 0,989-78-1260,7 28-1517,-55 4 105,-5-25 1271,-204-24 1477,-795 99 262,-2 1 170,1-1 1,-1-1-1,22-8 1,-31 7 1524,-10 1-1240,-15 1-252,-63 6 809,65-2-2161,-43 3-5624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0.007"/>
    </inkml:context>
    <inkml:brush xml:id="br0">
      <inkml:brushProperty name="width" value="0.05" units="cm"/>
      <inkml:brushProperty name="height" value="0.05" units="cm"/>
    </inkml:brush>
  </inkml:definitions>
  <inkml:trace contextRef="#ctx0" brushRef="#br0">34 651 24575,'-17'-187'0,"1"0"0,16 166 0,1 1 0,0-1 0,2 1 0,1-1 0,0 1 0,14-38 0,-16 52 0,1 1 0,-1-1 0,1 1 0,0 0 0,0 0 0,1 0 0,0 0 0,0 0 0,0 1 0,0 0 0,1 0 0,-1 0 0,1 0 0,7-3 0,-4 3 0,0 1 0,1 0 0,-1 0 0,1 1 0,0 0 0,0 0 0,0 1 0,17 0 0,49 2 0,122 16 0,72 29 0,-251-43 0,19 4 0,-1 1 0,1 2 0,-2 1 0,56 26 0,-79-31 0,-1 0 0,-1 0 0,1 1 0,-1 1 0,0 0 0,-1 0 0,0 1 0,0 0 0,-1 0 0,0 1 0,-1 0 0,0 1 0,0-1 0,-1 1 0,0 1 0,-1-1 0,5 20 0,3 28 0,-4 0 0,4 106 0,-10-113 0,1 110 0,-6-138 0,0 0 0,-1 0 0,-2 0 0,-12 38 0,15-55 0,-1-1 0,0 1 0,0-1 0,0 0 0,-1-1 0,0 1 0,0-1 0,-1 1 0,0-1 0,0 0 0,0-1 0,0 1 0,-1-1 0,1 0 0,-1-1 0,0 1 0,0-1 0,-1 0 0,1-1 0,-1 1 0,1-1 0,-1 0 0,-13 1 0,-7 0 0,-1-2 0,0 0 0,0-2 0,-44-7 0,68 8 0,-501-45 0,416 43-1365,12 1-5461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0.443"/>
    </inkml:context>
    <inkml:brush xml:id="br0">
      <inkml:brushProperty name="width" value="0.05" units="cm"/>
      <inkml:brushProperty name="height" value="0.05" units="cm"/>
    </inkml:brush>
  </inkml:definitions>
  <inkml:trace contextRef="#ctx0" brushRef="#br0">1 159 24575,'15'-35'0,"-13"30"0,0 0 0,0-1 0,0 1 0,1 0 0,-1 0 0,1 0 0,1 1 0,-1-1 0,1 1 0,-1 0 0,1-1 0,0 2 0,1-1 0,-1 0 0,1 1 0,7-4 0,5 0 0,1 1 0,0 1 0,1 0 0,-1 2 0,1 0 0,33-1 0,-33 3 0,181-9-682,225 17-1,-360-3-6143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0.630"/>
    </inkml:context>
    <inkml:brush xml:id="br0">
      <inkml:brushProperty name="width" value="0.05" units="cm"/>
      <inkml:brushProperty name="height" value="0.05" units="cm"/>
    </inkml:brush>
  </inkml:definitions>
  <inkml:trace contextRef="#ctx0" brushRef="#br0">77 0 24575,'-6'6'0,"-8"5"0,-4 3 0,0 3 0,4 1 0,7 1 0,11-4 0,13-1 0,16-2 0,17-4 0,14-6 0,18-6 0,16-6 0,11-4 0,8-5 0,2-6 0,-2-4 0,-20 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0.895"/>
    </inkml:context>
    <inkml:brush xml:id="br0">
      <inkml:brushProperty name="width" value="0.05" units="cm"/>
      <inkml:brushProperty name="height" value="0.05" units="cm"/>
    </inkml:brush>
  </inkml:definitions>
  <inkml:trace contextRef="#ctx0" brushRef="#br0">244 164 24575,'-121'-80'0,"8"5"0,104 66 0,13 9 0,20 10 0,51 30 0,-1 2 0,104 82 0,-133-88 0,-2 1 0,-1 3 0,-3 1 0,62 83 0,-84-98 0,-1 0 0,-1 1 0,-2 0 0,0 1 0,-2 1 0,-1 0 0,-1 0 0,-2 1 0,5 37 0,-11-49 0,0 0 0,-1 0 0,0 0 0,-2 1 0,0-1 0,-1 0 0,-7 21 0,6-26 0,-1 1 0,-1-1 0,0-1 0,0 1 0,-2-1 0,1-1 0,-2 1 0,1-1 0,-2 0 0,-11 10 0,6-8-455,0-1 0,-32 19 0,13-12-6371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1.643"/>
    </inkml:context>
    <inkml:brush xml:id="br0">
      <inkml:brushProperty name="width" value="0.05" units="cm"/>
      <inkml:brushProperty name="height" value="0.05" units="cm"/>
    </inkml:brush>
  </inkml:definitions>
  <inkml:trace contextRef="#ctx0" brushRef="#br0">0 512 24575,'2'-1'0,"0"0"0,0-1 0,0 1 0,-1-1 0,1 1 0,0-1 0,-1 1 0,1-1 0,0-2 0,7-6 0,-9 9 0,0 1 0,1 0 0,-1 0 0,0 0 0,0 0 0,0 0 0,0 0 0,0 0 0,1 0 0,-1 0 0,0 0 0,0-1 0,0 1 0,0 0 0,1 0 0,-1 0 0,0 0 0,0 0 0,0 0 0,1 0 0,-1 0 0,0 0 0,0 0 0,0 0 0,0 1 0,1-1 0,-1 0 0,0 0 0,0 0 0,0 0 0,0 0 0,0 0 0,1 0 0,-1 0 0,0 0 0,0 1 0,0-1 0,0 0 0,0 0 0,0 0 0,1 0 0,-1 0 0,0 1 0,0-1 0,0 0 0,0 0 0,0 0 0,0 0 0,0 1 0,0-1 0,0 0 0,0 0 0,0 0 0,0 0 0,0 1 0,0-1 0,0 0 0,0 0 0,0 0 0,2 15 0,-2-15 0,3 67 0,-2-11 0,18 105 0,-14-137 0,21 87 0,-21-92 0,1 0 0,1 0 0,15 27 0,-16-42 0,-3-11 0,-1-16 0,-2 22 0,-1-302 0,-2 29 0,6 197 0,20-118 0,-23 191 0,3-11 0,0 0 0,0 0 0,2 1 0,10-27 0,-13 38 0,-1 0 0,0 0 0,1 1 0,0-1 0,0 1 0,0-1 0,0 1 0,0 0 0,0-1 0,1 1 0,-1 0 0,1 1 0,-1-1 0,1 0 0,0 1 0,0-1 0,0 1 0,0 0 0,0 0 0,0 0 0,0 0 0,0 1 0,0-1 0,0 1 0,0 0 0,0 0 0,0 0 0,1 0 0,5 2 0,3 0 0,0 2 0,-1 0 0,1 0 0,-1 1 0,0 1 0,0-1 0,0 2 0,-1 0 0,0 0 0,0 1 0,-1 0 0,0 0 0,0 1 0,9 13 0,-10-12 0,-1 0 0,-1 0 0,1 0 0,-2 1 0,1 0 0,-2 0 0,1 1 0,-1-1 0,-1 1 0,0 0 0,-1 0 0,0 0 0,-1 0 0,-1 19 0,-1-18 0,-1 1 0,0-1 0,-2 1 0,1-1 0,-11 24 0,-36 57 0,2-4 0,47-89 0,1 0 0,-1 1 0,0-1 0,1 1 0,0-1 0,-1 1 0,1-1 0,0 1 0,0 0 0,0-1 0,0 1 0,0-1 0,0 1 0,0-1 0,1 1 0,-1-1 0,1 1 0,-1-1 0,1 1 0,-1-1 0,1 1 0,0-1 0,0 0 0,0 1 0,-1-1 0,1 0 0,0 0 0,1 0 0,-1 0 0,0 0 0,0 0 0,0 0 0,1 0 0,2 1 0,5 3 0,0-1 0,1 0 0,-1 0 0,15 3 0,-9-3 0,16 5 0,-1 1 0,-1 2 0,56 29 0,-78-36 0,1 0 0,-1 0 0,0 1 0,-1-1 0,1 1 0,-1 1 0,0-1 0,-1 1 0,1 0 0,-2 1 0,1-1 0,-1 1 0,0 0 0,0 0 0,-1 0 0,0 0 0,0 1 0,-1-1 0,1 13 0,-2-15 0,-1 0 0,1 0 0,-1 1 0,-1-1 0,1 0 0,-1 0 0,0 0 0,-1 0 0,0 0 0,1 0 0,-2 0 0,1 0 0,-1 0 0,-5 8 0,3-7 0,-1-1 0,1 1 0,-1-1 0,0-1 0,-1 1 0,0-1 0,1 0 0,-2 0 0,-12 6 0,1-3 0,-1 0 0,-1-2 0,1 0 0,-1-1 0,0-1 0,0-1 0,-36 1 0,36-4 0,0 0 0,0-1 0,0-2 0,0 0 0,-39-11 0,54 11 0,-1 1 0,1-1 0,0 0 0,0-1 0,0 1 0,0-1 0,1 0 0,0-1 0,-8-7 0,10 8 0,0 0 0,0 0 0,0 0 0,1-1 0,-1 1 0,1-1 0,0 0 0,1 1 0,-1-1 0,1 0 0,0 0 0,0 0 0,1 0 0,-1-8 0,2 0-195,0 0 0,1 1 0,0-1 0,1 0 0,1 1 0,7-20 0,12-21-6631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1.984"/>
    </inkml:context>
    <inkml:brush xml:id="br0">
      <inkml:brushProperty name="width" value="0.05" units="cm"/>
      <inkml:brushProperty name="height" value="0.05" units="cm"/>
    </inkml:brush>
  </inkml:definitions>
  <inkml:trace contextRef="#ctx0" brushRef="#br0">82 42 24575,'8'0'0,"1"0"0,-1 0 0,0 0 0,1 1 0,-1 0 0,0 1 0,9 2 0,-15-4 0,-1 1 0,1-1 0,-1 1 0,1 0 0,-1 0 0,0 0 0,1 0 0,-1 0 0,0 0 0,0 0 0,0 0 0,0 1 0,0-1 0,0 0 0,0 1 0,0-1 0,0 1 0,-1-1 0,1 1 0,-1-1 0,1 1 0,-1-1 0,1 1 0,-1 0 0,0-1 0,0 1 0,0-1 0,0 1 0,0 0 0,0-1 0,0 1 0,0 0 0,-1-1 0,1 1 0,-1-1 0,1 1 0,-2 2 0,-7 18 0,0 0 0,-20 33 0,-1 2 0,9-12 0,2 0 0,3 2 0,-16 64 0,28-91 0,1-1 0,0 1 0,1 0 0,2 0 0,0-1 0,1 1 0,0 0 0,2 0 0,0-1 0,2 1 0,7 21 0,-8-31 0,0 0 0,1 0 0,0-1 0,1 0 0,0 0 0,1 0 0,-1-1 0,2 0 0,-1 0 0,1-1 0,0 0 0,14 9 0,-11-9 0,0-1 0,0 0 0,1-1 0,0-1 0,0 0 0,1 0 0,-1-1 0,1-1 0,19 2 0,-10-4 0,0 0 0,0-2 0,0 0 0,-1-1 0,1-1 0,-1-1 0,1-1 0,-1-1 0,-1-1 0,0-1 0,38-22 0,-37 17 0,-1 0 0,-1-1 0,0-1 0,-1-1 0,-1-1 0,0-1 0,-2 0 0,0-1 0,-1 0 0,19-38 0,-25 42 0,-1 0 0,-1-1 0,-1 1 0,0-1 0,-1 0 0,-1-1 0,0 1 0,-2-1 0,0 1 0,-1-1 0,0 1 0,-2-1 0,0 1 0,-1-1 0,-9-29 0,6 30 25,-1 1-1,0-1 0,-1 2 1,-1-1-1,-1 1 1,0 1-1,-1 0 0,0 0 1,-1 1-1,0 0 0,-1 1 1,-1 1-1,-16-11 1,7 7-239,-1 2 1,0 0 0,-1 1-1,-1 2 1,1 1 0,-2 0-1,-44-7 1,-15 3-6613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0.491"/>
    </inkml:context>
    <inkml:brush xml:id="br0">
      <inkml:brushProperty name="width" value="0.05" units="cm"/>
      <inkml:brushProperty name="height" value="0.05" units="cm"/>
    </inkml:brush>
  </inkml:definitions>
  <inkml:trace contextRef="#ctx0" brushRef="#br0">767 37 24575,'0'-1'0,"0"-1"0,1 1 0,-1-1 0,0 1 0,1-1 0,-1 1 0,1 0 0,0-1 0,-1 1 0,1-1 0,0 1 0,0 0 0,0 0 0,0-1 0,0 1 0,0 0 0,0 0 0,0 0 0,0 0 0,1 0 0,-1 0 0,0 1 0,1-1 0,-1 0 0,0 1 0,1-1 0,-1 1 0,1-1 0,-1 1 0,1 0 0,2-1 0,7 0 0,0-1 0,0 2 0,16 0 0,-14 1 0,22-1 0,-1 1 0,1 2 0,0 2 0,-1 1 0,0 1 0,-1 3 0,1 0 0,52 25 0,-62-22 0,0 1 0,-2 1 0,1 1 0,-2 0 0,0 2 0,-1 1 0,-1 0 0,-1 1 0,28 41 0,-23-24 0,-2 0 0,-1 1 0,-3 1 0,0 1 0,16 63 0,-11-12 0,-4 2 0,-3 0 0,-5 1 0,-2 140 0,-13-106 0,-6 0 0,-48 224 0,33-244 0,-5-1 0,-4-2 0,-95 195 0,95-235 0,-2-2 0,-4-2 0,-2-1 0,-2-3 0,-4-1 0,-107 96 0,-148 68 0,197-148 0,-153 132 0,237-181 0,1 1 0,1 0 0,1 2 0,1 1 0,1 0 0,2 1 0,0 1 0,2 0 0,2 1 0,0 0 0,2 1 0,1 1 0,2-1 0,-5 50 0,2 25 0,4-34 0,-24 111 0,30-181 0,-1 2 0,0 0 0,0 0 0,0 0 0,-1 0 0,1 0 0,-1 0 0,0 0 0,-4 4 0,6-8 6,0 0 1,0 1-1,0-1 0,0 0 0,-1 0 0,1 0 1,0 0-1,0 0 0,0 0 0,-1 0 1,1 0-1,0 0 0,0 0 0,0 0 0,-1 0 1,1-1-1,0 1 0,0 0 0,0 0 0,0 0 1,-1 0-1,1 0 0,0 0 0,0 0 0,0 0 1,0-1-1,-1 1 0,1 0 0,0 0 0,0 0 1,0 0-1,0 0 0,0-1 0,0 1 0,0 0 1,0 0-1,-1 0 0,1-1 0,0 1 0,0 0 1,0 0-1,0 0 0,0 0 0,0-1 0,0 1 1,0 0-1,0 0 0,0 0 0,0-1 0,0 1 1,0 0-1,0 0 0,0 0 0,1-1 1,-3-12-1688,2-3-5171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0.819"/>
    </inkml:context>
    <inkml:brush xml:id="br0">
      <inkml:brushProperty name="width" value="0.05" units="cm"/>
      <inkml:brushProperty name="height" value="0.05" units="cm"/>
    </inkml:brush>
  </inkml:definitions>
  <inkml:trace contextRef="#ctx0" brushRef="#br0">162 55 24575,'0'-3'0,"0"-1"0,-1 1 0,1-1 0,-1 1 0,1-1 0,-1 1 0,0-1 0,-1 1 0,1 0 0,-3-6 0,3 8 0,0 0 0,1 0 0,-1 0 0,0 1 0,0-1 0,1 0 0,-1 1 0,0-1 0,0 0 0,0 1 0,0-1 0,0 1 0,0-1 0,0 1 0,0 0 0,0-1 0,0 1 0,0 0 0,0 0 0,0 0 0,0 0 0,0 0 0,-1 0 0,1 0 0,0 0 0,0 0 0,0 1 0,0-1 0,0 0 0,0 1 0,0-1 0,0 0 0,0 1 0,0-1 0,0 1 0,0 0 0,1-1 0,-1 1 0,-1 1 0,-3 2 0,0 0 0,0 1 0,1-1 0,-1 1 0,1 1 0,1-1 0,-1 0 0,-4 9 0,-20 50 0,19-36 0,1 0 0,1 0 0,1 1 0,1 0 0,0 48 0,4-53 0,2-1 0,1 1 0,1 0 0,1-1 0,1 0 0,0 0 0,13 31 0,-15-47 0,1 0 0,-1 0 0,1 0 0,0 0 0,1-1 0,-1 0 0,1 0 0,1 0 0,-1 0 0,1-1 0,7 6 0,-8-8 0,1 0 0,0 0 0,0 0 0,0 0 0,0-1 0,0 0 0,0-1 0,1 1 0,-1-1 0,0 0 0,1-1 0,-1 1 0,13-2 0,5-2 0,0-1 0,-1-1 0,44-15 0,64-34 0,-2-16 0,-125 69-1365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2.016"/>
    </inkml:context>
    <inkml:brush xml:id="br0">
      <inkml:brushProperty name="width" value="0.05" units="cm"/>
      <inkml:brushProperty name="height" value="0.05" units="cm"/>
    </inkml:brush>
  </inkml:definitions>
  <inkml:trace contextRef="#ctx0" brushRef="#br0">8212 26 24575,'0'-1'0,"-1"1"0,1 0 0,-1-1 0,1 1 0,-1-1 0,1 1 0,0-1 0,-1 1 0,1-1 0,0 1 0,-1-1 0,1 1 0,0-1 0,-1 1 0,1-1 0,0 1 0,0-1 0,0 1 0,0-1 0,-1 0 0,1 1 0,0-1 0,0 0 0,0 1 0,0-1 0,0 1 0,1-1 0,-1 0 0,0 1 0,0-1 0,0 1 0,0-1 0,1 1 0,-1-1 0,0 0 0,0 1 0,1-1 0,-1 1 0,1-1 0,0 0 0,0 1 0,0-1 0,0 1 0,0 0 0,0-1 0,0 1 0,0 0 0,0 0 0,0 0 0,0-1 0,0 1 0,1 0 0,-1 1 0,0-1 0,0 0 0,0 0 0,0 0 0,0 1 0,0-1 0,0 0 0,0 1 0,0-1 0,1 1 0,10 7 0,1 1 0,-1-1 0,-1 2 0,0 0 0,14 15 0,-3 1 0,24 35 0,-35-44 0,-1 1 0,-1 0 0,0 1 0,-2 0 0,0 0 0,-1 0 0,-1 1 0,0 0 0,1 27 0,-3-28 0,-1-1 0,0 0 0,-2 1 0,0-1 0,-1 0 0,-1 1 0,-1-1 0,-1 0 0,-8 27 0,-34 69 0,-95 169 0,133-267 0,-22 37 0,-3-1 0,-2-2 0,-2-1 0,-2-2 0,-2-2 0,-61 53 0,39-46 0,-3-3 0,-1-3 0,-2-3 0,-93 43 0,-274 92 0,-13-28 0,207-72 0,-1111 412-1881,133-10 1881,281-142 0,-110 41 0,874-314 53,-165 63-368,11 22 156,266-114 389,1 3 1,2 2-1,2 3 0,-80 77 0,77-58 58,3 2 0,2 2-1,-65 107 1,85-114-288,4 2 0,-38 99 0,-29 137 0,68-198 0,30-98 0,-8 24 0,9-25 0,0 0 0,0 0 0,-1 0 0,1-1 0,0 1 0,0 0 0,-1 0 0,1-1 0,-1 1 0,1 0 0,-1-1 0,1 1 0,-1 0 0,1-1 0,-1 1 0,1-1 0,-1 1 0,0-1 0,1 1 0,-1-1 0,0 0 0,1 1 0,-1-1 0,-1 1 0,-3-7-1365,3-3-5461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2.343"/>
    </inkml:context>
    <inkml:brush xml:id="br0">
      <inkml:brushProperty name="width" value="0.05" units="cm"/>
      <inkml:brushProperty name="height" value="0.05" units="cm"/>
    </inkml:brush>
  </inkml:definitions>
  <inkml:trace contextRef="#ctx0" brushRef="#br0">1 18 24575,'3'-17'0,"-3"17"0,0 0 0,1 0 0,-1 0 0,0 0 0,0 0 0,1 0 0,-1 0 0,0 0 0,0 0 0,1 0 0,-1 0 0,0 0 0,0 0 0,0 0 0,1 0 0,-1 0 0,0 0 0,0 0 0,1 0 0,-1 1 0,0-1 0,0 0 0,0 0 0,1 0 0,-1 0 0,0 0 0,0 1 0,0-1 0,0 0 0,0 0 0,1 0 0,-1 1 0,0-1 0,0 0 0,0 1 0,2 2 0,1 1 0,-1 0 0,-1 0 0,1 0 0,2 8 0,17 132 0,-17-102 0,1 0 0,15 51 0,-19-89 0,0-1 0,0 1 0,0-1 0,1 1 0,0-1 0,-1 0 0,1 1 0,0-1 0,1 0 0,-1 0 0,0 0 0,1-1 0,0 1 0,-1-1 0,7 5 0,-5-5 0,1 0 0,-1-1 0,0 0 0,1 1 0,-1-1 0,1-1 0,-1 1 0,1 0 0,0-1 0,-1 0 0,1 0 0,6-2 0,9-1 0,0-1 0,0-1 0,-1 0 0,0-2 0,21-9 0,88-51 0,-103 52 0,140-80-1365,-142 82-5461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09.356"/>
    </inkml:context>
    <inkml:brush xml:id="br0">
      <inkml:brushProperty name="width" value="0.05" units="cm"/>
      <inkml:brushProperty name="height" value="0.05" units="cm"/>
    </inkml:brush>
  </inkml:definitions>
  <inkml:trace contextRef="#ctx0" brushRef="#br0">2657 520 24575,'6'0'0,"-1"-1"0,0 0 0,1 0 0,-1 0 0,1-1 0,-1 1 0,0-1 0,0-1 0,0 1 0,0-1 0,-1 0 0,1 0 0,-1 0 0,8-8 0,-10 9 0,0 0 0,0 0 0,0 0 0,0 0 0,0 0 0,-1-1 0,1 1 0,-1 0 0,0-1 0,0 0 0,1 1 0,-2-1 0,1 0 0,0 1 0,-1-1 0,1 0 0,-1 0 0,0 0 0,0 0 0,0 1 0,0-1 0,0 0 0,-1 0 0,1 0 0,-1 1 0,0-1 0,1 0 0,-2 1 0,1-1 0,-2-3 0,1 3 0,0 1 0,1 0 0,-1 0 0,0 0 0,-1 0 0,1 0 0,0 0 0,-1 1 0,1-1 0,0 1 0,-1-1 0,0 1 0,1 0 0,-1 0 0,0 0 0,0 1 0,1-1 0,-1 0 0,-5 1 0,-1-1 0,0 1 0,0 1 0,0-1 0,0 2 0,-12 2 0,-5 3 0,0 2 0,1 0 0,0 2 0,-47 28 0,-88 72 0,12 6-870,-154 158-1,-106 167-870,-222 371 1741,471-571 0,-199 405 0,303-530-100,7 2-1,4 2 1,5 2 0,7 1 0,4 2 0,-15 174-1,38-208-19,3-1-1,5 1 1,25 164-1,-13-180 85,3-2-1,3 0 1,4-1-1,3-1 1,37 68-1,-33-83 44,3-1 0,1-1 1,4-3-1,1-1 0,3-1 0,2-3 0,1-2 1,3-2-1,2-2 0,89 54 0,-80-60-46,2-3-1,1-3 1,1-2-1,2-3 0,0-3 1,2-3-1,0-4 1,0-2-1,124 5 1,-102-17-145,-1-4-1,0-3 1,101-23 0,-81 5-150,-1-5 0,117-49-1,-75 13 19,-3-6 0,-4-6 0,224-163-1,-206 118 317,-5-7 0,-6-7 0,135-159 0,-169 159 0,-6-6 0,-7-4 0,142-266 0,-186 293-34,-5-4 0,-6-1 0,-6-3-1,49-237 1,-75 264 10,-5 0-1,-4-1 1,-5 0-1,-4 0 1,-5 0-1,-36-196 1,18 201-3,-3 0 0,-5 2 1,-4 1-1,-4 2 0,-77-129 0,55 124-43,-3 2 0,-5 4-1,-3 2 1,-128-117 0,104 119 20,-5 5 1,-3 4-1,-3 5 1,-4 5-1,-2 5 0,-3 4 1,-2 6-1,-3 5 1,-188-47-1,191 69 187,-207-19 0,145 35 954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3.683"/>
    </inkml:context>
    <inkml:brush xml:id="br0">
      <inkml:brushProperty name="width" value="0.05" units="cm"/>
      <inkml:brushProperty name="height" value="0.05" units="cm"/>
    </inkml:brush>
  </inkml:definitions>
  <inkml:trace contextRef="#ctx0" brushRef="#br0">2693 23 24575,'2'-3'0,"1"1"0,-1 0 0,1 0 0,0 0 0,0 0 0,0 1 0,0-1 0,0 1 0,0 0 0,0 0 0,0 0 0,1 0 0,3 0 0,-6 0 0,1 1 0,-1 0 0,1 0 0,-1 0 0,1 0 0,-1 1 0,1-1 0,-1 0 0,1 1 0,-1-1 0,0 1 0,1-1 0,-1 1 0,0 0 0,1-1 0,-1 1 0,0 0 0,0 0 0,0 0 0,0 0 0,0 0 0,0 0 0,0 0 0,0 0 0,0 0 0,0 1 0,0-1 0,-1 0 0,1 1 0,-1-1 0,2 3 0,1 13 0,1 1 0,-2 0 0,-1 0 0,0 0 0,-3 35 0,0-7 0,1 31 0,-22 389 0,7-356 0,-50 178 0,43-217 0,-2-1 0,-4-1 0,-54 94 0,36-88 0,-4-2 0,-3-2 0,-4-3 0,-2-3 0,-85 73 0,-367 260 0,464-364 0,-257 181 0,-348 271 0,254-119 0,376-343 0,2 1 0,-22 31 0,39-49 0,-1 0 0,1 1 0,0-1 0,0 1 0,1 0 0,0 0 0,0 1 0,1-1 0,0 1 0,1-1 0,0 1 0,0-1 0,1 13 0,0-19 0,1-1 0,-1 1 0,0-1 0,1 1 0,-1-1 0,1 1 0,-1-1 0,1 1 0,0-1 0,-1 0 0,1 1 0,0-1 0,0 0 0,0 0 0,0 1 0,0-1 0,0 0 0,1 0 0,-1 0 0,0-1 0,2 2 0,1 0 0,-1-1 0,1 1 0,0-1 0,-1 0 0,1-1 0,0 1 0,-1 0 0,8-1 0,0 0 0,0-1 0,-1 0 0,1-1 0,-1 0 0,17-6 0,-10 2 0,-1-1 0,16-9 0,-28 14 0,0 0 0,-1 0 0,1-1 0,-1 1 0,0-1 0,0 0 0,0 0 0,0 0 0,0 0 0,-1 0 0,1-1 0,-1 1 0,0-1 0,3-6 0,-5 9 0,1 0 0,-1 0 0,0-1 0,0 1 0,0 0 0,1 0 0,-1-1 0,0 1 0,-1 0 0,1 0 0,0 0 0,0-1 0,0 1 0,-1 0 0,1 0 0,-1 0 0,1 0 0,-1 0 0,1-1 0,-1 1 0,-1-1 0,0 0 0,1 0 0,-1 1 0,0-1 0,0 1 0,0-1 0,-1 1 0,1 0 0,0 0 0,0 0 0,-3-1 0,-6-1 0,1 1 0,0 0 0,-20-1 0,2 1 0,-52 4 0,73-2 0,0 1 0,0 0 0,0 0 0,0 1 0,0 0 0,1 0 0,-1 1 0,1 0 0,-1 0 0,1 0 0,0 1 0,0 0 0,-5 5 0,9-8 0,1 1 0,-1-1 0,1 1 0,0 0 0,0 0 0,0 0 0,0-1 0,0 1 0,0 0 0,0 0 0,1 1 0,-1-1 0,1 0 0,-1 0 0,1 0 0,0 0 0,0 0 0,0 0 0,0 1 0,0-1 0,0 0 0,1 0 0,-1 0 0,1 0 0,-1 0 0,1 0 0,0 0 0,0 0 0,0 0 0,0 0 0,0 0 0,2 2 0,5 7 0,1-1 0,0 0 0,0 0 0,12 9 0,-9-8 0,-3-3 0,0 0 0,0-1 0,1 0 0,0 0 0,0-1 0,1-1 0,-1 0 0,1 0 0,21 6 0,-25-10 0,-1 0 0,1 0 0,0 0 0,0-1 0,0 0 0,-1 0 0,1 0 0,0-1 0,0 0 0,-1-1 0,1 0 0,-1 0 0,1 0 0,-1 0 0,0-1 0,1 0 0,-2-1 0,10-6 0,9-9-682,29-31-1,-42 39-6143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4.307"/>
    </inkml:context>
    <inkml:brush xml:id="br0">
      <inkml:brushProperty name="width" value="0.05" units="cm"/>
      <inkml:brushProperty name="height" value="0.05" units="cm"/>
    </inkml:brush>
  </inkml:definitions>
  <inkml:trace contextRef="#ctx0" brushRef="#br0">1 27 24575,'0'-1'0,"0"0"0,0 0 0,0 0 0,0 0 0,0 0 0,0 0 0,0 0 0,0 0 0,0 0 0,0 1 0,1-1 0,-1 0 0,0 0 0,1 0 0,-1 0 0,0 0 0,1 1 0,-1-1 0,1 0 0,-1 0 0,1 1 0,0-1 0,-1 0 0,1 1 0,0-1 0,-1 1 0,1-1 0,0 1 0,0-1 0,0 1 0,-1-1 0,1 1 0,0 0 0,0-1 0,0 1 0,0 0 0,0 0 0,0 0 0,-1 0 0,1-1 0,0 1 0,0 1 0,0-1 0,0 0 0,0 0 0,0 0 0,0 0 0,0 1 0,-1-1 0,1 0 0,0 1 0,1 0 0,5 2 0,-1 0 0,0 0 0,0 0 0,0 1 0,10 8 0,21 23 0,-1 2 0,-1 1 0,44 65 0,75 139 0,83 200-169,-22 13-155,27 56 117,-188-405 207,262 575 483,-313-673-455,31 86 143,-30-80-167,-1 0-1,0 0 1,-1 1 0,1 25-1,-3-39 7,0 1 0,0 0-1,-1-1 1,1 1 0,0-1-1,0 1 1,-1-1 0,1 1-1,-1-1 1,1 1 0,-1-1-1,0 1 1,0-1 0,1 1-1,-1-1 1,0 0 0,0 0-1,0 1 1,-1-1 0,1 0-1,0 0 1,0 0 0,0 0 0,-1 0-1,1-1 1,-1 1 0,1 0-1,-1-1 1,1 1 0,-1 0-1,1-1 1,-3 1 0,-4 0-126,0-1 1,-1 1 0,1-1 0,0-1-1,-10-1 1,-1 0-878,-1 1-5833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4.588"/>
    </inkml:context>
    <inkml:brush xml:id="br0">
      <inkml:brushProperty name="width" value="0.05" units="cm"/>
      <inkml:brushProperty name="height" value="0.05" units="cm"/>
    </inkml:brush>
  </inkml:definitions>
  <inkml:trace contextRef="#ctx0" brushRef="#br0">35 203 24575,'-26'-7'0,"18"9"0,8-1 0,0-1 0,0 1 0,0-1 0,0 1 0,0 0 0,0-1 0,0 1 0,0-1 0,0 1 0,1-1 0,-1 1 0,0-1 0,0 1 0,1-1 0,-1 1 0,0-1 0,1 1 0,-1-1 0,0 1 0,2 0 0,8 12 0,2-1 0,0 0 0,0 0 0,1-2 0,0 1 0,1-2 0,0 0 0,1 0 0,0-1 0,0-1 0,0-1 0,1 0 0,0-1 0,28 5 0,-30-8 0,1 0 0,0-1 0,-1-1 0,1-1 0,-1 0 0,1 0 0,-1-2 0,1 1 0,-1-2 0,0 0 0,0-1 0,0 0 0,-1-1 0,0-1 0,0 0 0,-1 0 0,13-11 0,-9 5 0,0-1 0,-2 0 0,1-1 0,21-31 0,-28 35 0,0-1 0,-2 0 0,1-1 0,-1 1 0,-1-1 0,-1 0 0,1-1 0,1-13 0,-5 24 0,-1 0 0,1 0 0,-1 1 0,0-1 0,0 0 0,0 0 0,-1 1 0,1-1 0,0 0 0,-1 0 0,0 1 0,-1-5 0,1 6 0,0 0 0,0 0 0,1 0 0,-1 0 0,0 0 0,0 0 0,0 0 0,0 0 0,0 1 0,0-1 0,-1 0 0,1 1 0,0-1 0,0 1 0,0-1 0,-1 1 0,1 0 0,0 0 0,0-1 0,-1 1 0,1 0 0,0 0 0,0 0 0,-1 0 0,1 0 0,0 1 0,0-1 0,-3 1 0,-7 1-341,0 2 0,0-1-1,-13 8 1,-5 3-6485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24.138"/>
    </inkml:context>
    <inkml:brush xml:id="br0">
      <inkml:brushProperty name="width" value="0.05" units="cm"/>
      <inkml:brushProperty name="height" value="0.05" units="cm"/>
    </inkml:brush>
  </inkml:definitions>
  <inkml:trace contextRef="#ctx0" brushRef="#br0">80 396 24575,'-9'-9'0,"0"-1"0,1 0 0,0 0 0,1-1 0,0 0 0,0 0 0,-7-18 0,12 22 0,0 0 0,0-1 0,0 1 0,1 0 0,0 0 0,1-1 0,-1 1 0,1-1 0,1 1 0,0 0 0,0-1 0,0 1 0,1 0 0,3-11 0,-3 12 0,0 1 0,1 0 0,-1 0 0,1 1 0,0-1 0,0 1 0,0-1 0,0 1 0,1 0 0,0 0 0,0 0 0,0 1 0,0-1 0,7-3 0,-8 6 0,0-1 0,0 1 0,0 0 0,0 0 0,0 0 0,0 1 0,0-1 0,0 1 0,0-1 0,0 1 0,1 0 0,-1 0 0,0 1 0,0-1 0,0 1 0,0-1 0,0 1 0,0 0 0,0 0 0,0 0 0,0 1 0,0-1 0,0 1 0,0-1 0,4 5 0,3 3 0,1 1 0,-2-1 0,1 2 0,-2 0 0,1 0 0,12 22 0,34 81 0,-49-102 0,4 14 0,11 19 0,-21-45 0,0 0 0,1 1 0,-1-1 0,0 0 0,0 1 0,0-1 0,0 0 0,0 1 0,1-1 0,-1 0 0,0 0 0,0 1 0,0-1 0,1 0 0,-1 0 0,0 1 0,0-1 0,1 0 0,-1 0 0,0 0 0,1 0 0,-1 0 0,0 1 0,1-1 0,-1 0 0,0 0 0,1 0 0,-1 0 0,0 0 0,1 0 0,-1 0 0,0 0 0,1 0 0,-1 0 0,0 0 0,0 0 0,1 0 0,-1 0 0,0 0 0,1-1 0,-1 1 0,0 0 0,1 0 0,-1 0 0,0 0 0,0-1 0,1 1 0,-1 0 0,0 0 0,0 0 0,1-1 0,-1 1 0,0 0 0,0-1 0,0 1 0,1 0 0,-1 0 0,0-1 0,0 1 0,0 0 0,0-1 0,0 1 0,0 0 0,0-1 0,8-25 0,-7 22 0,12-57 0,-7 25 0,2 1 0,2 0 0,16-40 0,-25 72 0,0 1 0,0 0 0,1 0 0,-1 0 0,0 0 0,1 1 0,-1-1 0,1 0 0,0 0 0,-1 1 0,1-1 0,3-1 0,-4 2 0,0 1 0,0 0 0,0 0 0,0-1 0,-1 1 0,1 0 0,0 0 0,0 0 0,0 0 0,0 0 0,0 0 0,0 0 0,0 0 0,0 0 0,0 1 0,0-1 0,-1 0 0,1 1 0,0-1 0,0 0 0,0 1 0,0-1 0,-1 1 0,1 0 0,0-1 0,-1 1 0,1-1 0,0 1 0,-1 0 0,1 0 0,-1-1 0,1 1 0,0 1 0,11 17 0,-2 1 0,0 0 0,-1 0 0,10 36 0,-2-6 0,-9-27 0,47 108 0,-53-127 0,0 0 0,0-1 0,0 1 0,1-1 0,-1 0 0,1 0 0,3 3 0,-5-5 0,0-1 0,-1 1 0,1-1 0,0 1 0,-1-1 0,1 1 0,0-1 0,0 0 0,-1 1 0,1-1 0,0 0 0,0 0 0,-1 1 0,1-1 0,0 0 0,0 0 0,0 0 0,0 0 0,-1 0 0,1 0 0,0-1 0,0 1 0,0 0 0,-1 0 0,1 0 0,0-1 0,0 1 0,-1 0 0,1-1 0,0 1 0,0-1 0,-1 1 0,1-1 0,0 1 0,-1-1 0,1 1 0,-1-1 0,1 0 0,-1 1 0,1-2 0,5-8 0,-1 0 0,-1 0 0,0-1 0,0 1 0,-1-1 0,0 0 0,-1 0 0,1-14 0,2-4 0,2-9 0,23-104 0,-23 119 0,0 1 0,1-1 0,21-39 0,-27 59 0,-1 0 0,1 1 0,-1-1 0,1 1 0,0 0 0,0 0 0,0-1 0,0 1 0,0 1 0,1-1 0,-1 0 0,0 0 0,1 1 0,3-2 0,-5 3 0,0-1 0,1 1 0,-1 0 0,1 0 0,-1 0 0,1 0 0,-1 0 0,1 1 0,-1-1 0,1 0 0,-1 1 0,0-1 0,1 1 0,-1-1 0,0 1 0,1 0 0,-1 0 0,0-1 0,0 1 0,0 0 0,1 0 0,-1 0 0,0 0 0,0 0 0,-1 0 0,1 1 0,0-1 0,0 0 0,0 2 0,9 12 0,-2 0 0,0 1 0,0 0 0,7 24 0,15 74 0,-15-56 0,17 54-1365,-25-88-5461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25.105"/>
    </inkml:context>
    <inkml:brush xml:id="br0">
      <inkml:brushProperty name="width" value="0.05" units="cm"/>
      <inkml:brushProperty name="height" value="0.05" units="cm"/>
    </inkml:brush>
  </inkml:definitions>
  <inkml:trace contextRef="#ctx0" brushRef="#br0">36 446 24575,'-7'-52'0,"1"9"0,-5-68 0,-1-42 0,14 219 0,3 1 0,3-1 0,3 0 0,20 70 0,-28-127 0,9 29 0,-11-36 0,0 0 0,-1 0 0,1-1 0,0 1 0,0 0 0,0-1 0,0 1 0,1 0 0,-1-1 0,0 1 0,1-1 0,-1 0 0,1 0 0,-1 1 0,3 0 0,-3-2 0,-1 0 0,1 0 0,0 0 0,-1 0 0,1 0 0,-1 0 0,1 0 0,0 0 0,-1 0 0,1 0 0,-1 0 0,1 0 0,-1-1 0,1 1 0,0 0 0,-1-1 0,1 1 0,-1 0 0,1-1 0,-1 1 0,1 0 0,-1-1 0,0 1 0,1-1 0,-1 1 0,0-1 0,1 1 0,-1-1 0,0 1 0,1-2 0,9-19 0,-9 18 0,67-222 0,4-7 0,-70 226 0,0 1 0,0 0 0,1 0 0,0 0 0,6-8 0,-9 13 0,1-1 0,-1 1 0,0-1 0,1 1 0,-1 0 0,1-1 0,-1 1 0,1 0 0,-1-1 0,1 1 0,-1 0 0,1 0 0,-1-1 0,1 1 0,-1 0 0,1 0 0,0 0 0,-1 0 0,1 0 0,-1 0 0,1-1 0,-1 1 0,1 1 0,0-1 0,0 0 0,0 1 0,0 0 0,0 0 0,0-1 0,0 1 0,0 0 0,0 0 0,-1 0 0,1 0 0,0 0 0,-1 0 0,1 0 0,-1 0 0,1 0 0,-1 0 0,1 0 0,-1 2 0,8 27 0,-2 0 0,0 1 0,0 45 0,4 14 0,23 80 0,-27-148 0,1-1 0,1 0 0,1 0 0,1-1 0,20 32 0,-28-49 0,-1-1 0,1 1 0,0-1 0,0 1 0,1-1 0,-1 0 0,0 1 0,1-1 0,-1 0 0,1-1 0,0 1 0,0 0 0,0-1 0,0 0 0,0 1 0,0-1 0,0 0 0,0-1 0,4 2 0,-4-2 0,1-1 0,-1 1 0,0-1 0,0 0 0,0 1 0,0-1 0,-1 0 0,1-1 0,0 1 0,0-1 0,-1 1 0,1-1 0,0 0 0,-1 0 0,0 0 0,1 0 0,-1 0 0,0 0 0,0-1 0,2-3 0,9-12 0,-1-2 0,0 0 0,-2 0 0,14-37 0,22-91 0,-44 142 0,35-149 0,10-31 0,-47 186 0,0 0 0,0 0 0,0 1 0,0-1 0,0 0 0,0 0 0,0 0 0,1 0 0,-1 0 0,0 0 0,0 0 0,0 0 0,0 0 0,0 0 0,0 0 0,0 0 0,0 0 0,0 0 0,1 0 0,-1 0 0,0 0 0,0 0 0,0 0 0,0 0 0,0 0 0,0 0 0,0 0 0,0 0 0,0-1 0,0 1 0,1 0 0,-1 0 0,0 0 0,0 0 0,0 0 0,0 0 0,0 0 0,0 0 0,0 0 0,0 0 0,0 0 0,0 0 0,0-1 0,0 1 0,0 0 0,0 0 0,0 0 0,0 0 0,0 0 0,0 0 0,0 0 0,0 0 0,3 15 0,-2 23 0,-1 15 0,3 1 0,2-1 0,3 0 0,2-1 0,21 68 0,-20-87 0,16 32 0,-22-55 0,0-1 0,0-1 0,0 1 0,1-1 0,0 1 0,1-2 0,0 1 0,9 7 0,-14-13 17,1 0-1,0 0 0,-1-1 0,1 1 1,0-1-1,0 0 0,0 1 0,0-1 1,0-1-1,0 1 0,0 0 0,0-1 1,0 0-1,1 1 0,-1-1 0,0 0 1,0-1-1,0 1 0,0-1 0,4 0 1,3-3-353,0 0 1,0 0-1,-1 0 1,15-11-1,-24 15 307,29-18-6797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26.160"/>
    </inkml:context>
    <inkml:brush xml:id="br0">
      <inkml:brushProperty name="width" value="0.05" units="cm"/>
      <inkml:brushProperty name="height" value="0.05" units="cm"/>
    </inkml:brush>
  </inkml:definitions>
  <inkml:trace contextRef="#ctx0" brushRef="#br0">1 250 24575,'0'-6'0,"2"0"0,-1 0 0,1 1 0,0-1 0,0 0 0,6-10 0,2-6 0,-3-2 0,9-22 0,-15 43 0,1-1 0,-1 1 0,1-1 0,0 1 0,0 0 0,1 0 0,-1 0 0,0 0 0,4-3 0,-5 6 0,-1 0 0,0 0 0,0 0 0,1 0 0,-1-1 0,0 1 0,1 0 0,-1 0 0,0 0 0,1 0 0,-1 0 0,0 0 0,0 0 0,1 0 0,-1 0 0,0 0 0,1 0 0,-1 1 0,0-1 0,1 0 0,-1 0 0,0 0 0,0 0 0,1 0 0,-1 1 0,0-1 0,0 0 0,1 0 0,-1 0 0,0 1 0,0-1 0,0 0 0,1 0 0,-1 1 0,0-1 0,0 0 0,0 0 0,0 1 0,1-1 0,-1 0 0,0 1 0,0-1 0,0 0 0,0 0 0,0 1 0,5 18 0,-4-17 0,21 107 0,23 80 0,-33-149 0,17 49 0,-25-81 0,-1 1 0,2-1 0,-1 1 0,1-2 0,1 1 0,-1 0 0,10 9 0,-14-16 0,1 0 0,-1 0 0,0 0 0,0 0 0,1 0 0,-1 0 0,1 0 0,-1 0 0,1-1 0,-1 1 0,1-1 0,-1 1 0,1-1 0,-1 0 0,1 1 0,0-1 0,-1 0 0,1 0 0,3 0 0,-2-1 0,-1 0 0,1 0 0,-1 0 0,1 0 0,-1 0 0,1 0 0,-1-1 0,0 1 0,1-1 0,-1 0 0,2-1 0,5-7 0,0 0 0,-1-1 0,14-22 0,-17 25 0,46-81 0,45-108 0,-40 77 0,-55 119 0,12-23 0,-13 24 0,0 1 0,0-1 0,0 0 0,0 1 0,0-1 0,0 0 0,0 0 0,1 1 0,-1-1 0,0 0 0,0 1 0,0-1 0,0 0 0,0 0 0,0 1 0,1-1 0,-1 0 0,0 0 0,0 0 0,0 1 0,1-1 0,-1 0 0,0 0 0,0 0 0,0 1 0,1-1 0,-1 0 0,0 0 0,1 0 0,-1 0 0,0 0 0,0 0 0,1 0 0,-1 0 0,0 0 0,0 0 0,1 0 0,-1 0 0,0 0 0,1 0 0,-1 0 0,0 0 0,0 0 0,1 0 0,-1 0 0,0 0 0,1 0 0,-1 0 0,0 0 0,0 0 0,1-1 0,-1 1 0,0 0 0,0 0 0,0 0 0,1-1 0,-1 1 0,0 0 0,0 0 0,0 0 0,1-1 0,-1 1 0,0 0 0,0 0 0,0-1 0,0 1 0,0 0 0,0-1 0,4 25 0,-2 0 0,-1 0 0,-4 48 0,0-16 0,3-34 0,1 75 0,0-85 0,0-1 0,1 0 0,0 0 0,1 0 0,0 0 0,6 14 0,-7-23 0,-1 1 0,0 0 0,1-1 0,0 1 0,-1-1 0,1 0 0,0 1 0,0-1 0,0 0 0,1 0 0,-1 0 0,0-1 0,1 1 0,-1-1 0,1 1 0,0-1 0,-1 0 0,1 0 0,0 0 0,0 0 0,0 0 0,0 0 0,0-1 0,0 0 0,0 0 0,0 1 0,-1-2 0,1 1 0,0 0 0,0-1 0,0 1 0,0-1 0,5-1 0,3-3 0,1 1 0,-1-1 0,-1-1 0,1 0 0,-1 0 0,0-1 0,10-9 0,23-23 0,47-57 0,31-28 0,-118 122 0,0-1 0,0 1 0,0 0 0,0 0 0,0 0 0,1 0 0,-1 0 0,1 1 0,6-3 0,-8 4 0,-1 0 0,1 0 0,-1 0 0,0 0 0,1 0 0,-1 0 0,1 0 0,-1 1 0,1-1 0,-1 0 0,0 1 0,1-1 0,-1 1 0,0 0 0,1-1 0,-1 1 0,0 0 0,0 0 0,0 0 0,0 0 0,0 0 0,0 0 0,0 0 0,0 0 0,0 0 0,0 0 0,0 1 0,0 1 0,7 14 0,0 0 0,-1 0 0,6 26 0,8 22 0,-16-55 0,-1 0 0,1 0 0,1 0 0,-1-1 0,2 0 0,-1 0 0,1 0 0,13 11 0,-16-16 0,0-1 0,0 0 0,1 0 0,0 0 0,-1-1 0,1 0 0,0 1 0,0-2 0,0 1 0,0-1 0,1 1 0,-1-1 0,0-1 0,1 1 0,-1-1 0,0 0 0,1 0 0,-1-1 0,10-1 0,0-2 0,1-1 0,-1 0 0,0-2 0,0 1 0,-1-2 0,28-18 0,73-65 0,-112 88 0,153-143 342,-136 124-627,-1 0 1,-1-1-1,-1-2 1,-1 0-1,16-31 1,-18 22-6542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27.856"/>
    </inkml:context>
    <inkml:brush xml:id="br0">
      <inkml:brushProperty name="width" value="0.05" units="cm"/>
      <inkml:brushProperty name="height" value="0.05" units="cm"/>
    </inkml:brush>
  </inkml:definitions>
  <inkml:trace contextRef="#ctx0" brushRef="#br0">23 374 24575,'-3'-3'0,"1"0"0,0 0 0,1 0 0,-1 0 0,0 0 0,1 0 0,0-1 0,0 1 0,0-1 0,-1-4 0,-3-37 0,6 35 0,0 0 0,0 0 0,1 0 0,1 0 0,-1 1 0,2-1 0,-1 0 0,1 1 0,1 0 0,-1 0 0,2 0 0,-1 1 0,1 0 0,0 0 0,1 0 0,0 0 0,11-8 0,-4 4 0,1 1 0,0 0 0,0 1 0,1 0 0,1 2 0,-1 0 0,1 0 0,31-8 0,-17 9 0,0 1 0,0 2 0,1 0 0,-1 2 0,1 2 0,-1 1 0,1 1 0,-1 2 0,59 14 0,-80-15 0,-1 0 0,0 0 0,0 1 0,0 1 0,0-1 0,-1 1 0,0 1 0,0 0 0,0 0 0,13 14 0,-16-15 0,-1 1 0,0-1 0,-1 1 0,1 0 0,-1 1 0,0-1 0,-1 0 0,1 1 0,-1 0 0,-1-1 0,1 1 0,-1 0 0,0 0 0,-1 0 0,0 0 0,0 8 0,-2 3 0,-1-1 0,0 0 0,-1 0 0,-1 0 0,0 0 0,-2-1 0,-10 20 0,-69 106 0,58-98 0,-71 101 0,-23 38 0,96-140 0,3 0 0,-26 65 0,44-92 0,-1-1 0,2 1 0,0 0 0,1 0 0,1 1 0,0-1 0,1 25 0,2-32 0,0 0 0,0 1 0,1-1 0,0 0 0,1 0 0,0-1 0,0 1 0,1 0 0,0-1 0,1 0 0,-1 0 0,2 0 0,-1-1 0,12 12 0,-3-6 0,1 0 0,0-1 0,1-1 0,0-1 0,1 0 0,0-1 0,0-1 0,1 0 0,23 6 0,8-1 0,0-2 0,68 6 0,-46-11 0,0-3 0,0-3 0,0-3 0,0-4 0,73-16 0,-168 30 0,1 2 0,1 0 0,-1 1 0,2 2 0,-34 21 0,37-21 0,0 1 0,1 0 0,1 1 0,0 1 0,1 0 0,0 2 0,-13 19 0,20-24 0,0 0 0,1 0 0,1 1 0,0 0 0,1 0 0,0 0 0,1 1 0,1 0 0,0-1 0,1 1 0,0 0 0,1 15 0,2 4 0,2 0 0,1 0 0,14 53 0,38 94 0,-39-127 0,50 125 0,-34-96 0,31 121 0,-61-189 0,0 0 0,-1 0 0,0 0 0,-1 1 0,-1 19 0,0-30 0,0 0 0,-1 0 0,0 0 0,0 0 0,0-1 0,0 1 0,-1 0 0,1-1 0,-1 1 0,0-1 0,0 0 0,0 0 0,0 1 0,-1-1 0,1-1 0,-1 1 0,0 0 0,0-1 0,0 1 0,0-1 0,0 0 0,-1 0 0,1 0 0,-1 0 0,-3 1 0,-9 2 0,0-1 0,0 0 0,-1-1 0,1-1 0,-1-1 0,1 0 0,-24-2 0,-118-19 0,137 17 0,-209-41 342,196 35-684,0-1 1,1-2 0,1-1-1,-51-28 1,44 15-6485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3.800"/>
    </inkml:context>
    <inkml:brush xml:id="br0">
      <inkml:brushProperty name="width" value="0.05" units="cm"/>
      <inkml:brushProperty name="height" value="0.05" units="cm"/>
    </inkml:brush>
  </inkml:definitions>
  <inkml:trace contextRef="#ctx0" brushRef="#br0">522 169 24575,'-8'-19'0,"-2"1"0,0 0 0,-1 1 0,0 0 0,-17-18 0,24 31 0,0 0 0,0 0 0,0 1 0,-1-1 0,1 1 0,-1 0 0,0 0 0,0 0 0,0 1 0,0 0 0,0 0 0,-1 0 0,1 1 0,0-1 0,-1 1 0,0 1 0,1-1 0,-1 1 0,1 0 0,-1 0 0,0 1 0,1-1 0,-10 3 0,3 1 0,0 1 0,0 0 0,0 1 0,1 0 0,0 0 0,0 1 0,1 1 0,0 0 0,0 0 0,1 1 0,-15 17 0,5-2 0,1 1 0,1 1 0,-25 49 0,29-48 0,1 2 0,1 0 0,2 0 0,0 1 0,-5 45 0,11-60 0,2 1 0,0 0 0,1 0 0,1-1 0,0 1 0,1 0 0,0-1 0,2 0 0,0 1 0,0-1 0,2-1 0,10 24 0,-11-30 19,0-1 0,0 1 0,1-1 0,0 0 0,1 0 0,-1-1 0,1 0 0,0 0 0,1 0 0,-1-1 0,1-1 0,0 1 0,1-1 0,-1 0 0,1-1 0,-1 0 0,18 4 0,-7-4-233,1 0 1,0-2 0,0 0-1,0-1 1,0-1 0,0-1-1,22-5 1,22-7-6613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4.253"/>
    </inkml:context>
    <inkml:brush xml:id="br0">
      <inkml:brushProperty name="width" value="0.05" units="cm"/>
      <inkml:brushProperty name="height" value="0.05" units="cm"/>
    </inkml:brush>
  </inkml:definitions>
  <inkml:trace contextRef="#ctx0" brushRef="#br0">453 698 24575,'5'-5'0,"0"-1"0,0 0 0,0 0 0,-1 0 0,0 0 0,0-1 0,0 0 0,-1 1 0,0-1 0,0-1 0,-1 1 0,0 0 0,0-1 0,-1 1 0,0-1 0,0 1 0,-1-1 0,0 1 0,0-1 0,-1 1 0,-2-15 0,2 19 0,0-1 0,0 0 0,-1 1 0,1-1 0,-1 1 0,1 0 0,-1 0 0,0-1 0,-1 1 0,1 0 0,0 1 0,-1-1 0,0 0 0,1 1 0,-1-1 0,0 1 0,-4-2 0,2 2 0,1 0 0,0 1 0,-1-1 0,1 1 0,-1 0 0,1 1 0,-1-1 0,1 1 0,-1 0 0,1 0 0,-1 0 0,-5 2 0,-6 1 0,0 2 0,0 0 0,1 0 0,0 1 0,0 1 0,-23 15 0,10-4 0,1 1 0,1 1 0,1 1 0,-22 26 0,33-32 0,1 0 0,0 1 0,1 1 0,1 0 0,1 0 0,0 1 0,-11 33 0,18-45 0,2 1 0,-1-1 0,1 1 0,0 0 0,0-1 0,0 1 0,1 0 0,0 0 0,1-1 0,1 10 0,-1-13 0,-1 1 0,2-1 0,-1 0 0,0 0 0,0 0 0,1 0 0,0 0 0,0 0 0,0 0 0,0-1 0,0 1 0,0-1 0,1 1 0,-1-1 0,1 0 0,-1 0 0,1 0 0,0 0 0,0-1 0,0 1 0,0-1 0,6 2 0,2 0 0,1 0 0,-1-1 0,1 0 0,0-1 0,0-1 0,0 0 0,0 0 0,0-1 0,-1-1 0,1 0 0,17-5 0,-11 1 0,0-1 0,0 0 0,0-1 0,-1-1 0,0 0 0,21-17 0,-18 9 0,-1 0 0,0-2 0,-2 0 0,0-1 0,-1 0 0,-1-2 0,-1 0 0,-1 0 0,14-36 0,-6 7 0,-2-1 0,-3-1 0,13-77 0,-18 66 0,-3 1 0,1-100 0,-9 158 0,0 0 0,0-1 0,-1 1 0,1 0 0,-1 0 0,0-1 0,0 1 0,-1 0 0,-3-9 0,4 14 0,1-1 0,0 1 0,0 0 0,0-1 0,-1 1 0,1 0 0,0-1 0,0 1 0,-1 0 0,1 0 0,0-1 0,-1 1 0,1 0 0,0 0 0,-1-1 0,1 1 0,0 0 0,-1 0 0,1 0 0,-1 0 0,1 0 0,0 0 0,-1-1 0,1 1 0,-1 0 0,1 0 0,0 0 0,-1 0 0,1 0 0,-1 0 0,1 1 0,-1-1 0,-10 11 0,-2 21 0,13-32 0,-15 50 0,2 0 0,2 1 0,-4 57 0,9-29 0,5 108 0,3-147-341,1-1 0,3 1-1,16 63 1,-4-51-6485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4.610"/>
    </inkml:context>
    <inkml:brush xml:id="br0">
      <inkml:brushProperty name="width" value="0.05" units="cm"/>
      <inkml:brushProperty name="height" value="0.05" units="cm"/>
    </inkml:brush>
  </inkml:definitions>
  <inkml:trace contextRef="#ctx0" brushRef="#br0">498 281 24575,'5'-7'0,"0"0"0,0 0 0,0 0 0,-1 0 0,0-1 0,0 0 0,4-12 0,-2 0 0,-1 1 0,3-21 0,-7 35 0,0 0 0,-1 0 0,1 0 0,-1 0 0,0 0 0,0 0 0,-1 0 0,0 0 0,0 0 0,0 0 0,0 0 0,-1 0 0,0 0 0,0 1 0,0-1 0,-4-5 0,3 6 0,0 0 0,-1 1 0,1 0 0,-1 0 0,0 0 0,0 0 0,0 1 0,0-1 0,0 1 0,-1 0 0,1 0 0,-1 1 0,1-1 0,-1 1 0,0 0 0,1 0 0,-8 0 0,-3 0 0,0 1 0,-1 1 0,1 0 0,0 1 0,0 0 0,1 2 0,-1-1 0,0 2 0,1 0 0,0 0 0,-17 11 0,22-11 0,-1 0 0,1 1 0,0 0 0,1 0 0,-1 1 0,1 0 0,0 1 0,1 0 0,0 0 0,0 1 0,1 0 0,0 0 0,1 0 0,0 1 0,0-1 0,-5 17 0,9-19 0,-1 0 0,1 0 0,1 0 0,-1 0 0,1 0 0,0 0 0,1 0 0,0 0 0,0 0 0,4 12 0,-2-8 0,2 0 0,-1-1 0,2 1 0,-1-1 0,14 18 0,1-4 0,0-2 0,2 0 0,1-1 0,25 18 0,1-5 0,-29-20 0,35 30 0,-53-43 0,-1 0 0,1 1 0,-1-1 0,0 1 0,1 0 0,-1-1 0,0 1 0,0 0 0,0 0 0,0-1 0,0 1 0,0 0 0,-1 0 0,1 0 0,-1 0 0,1 0 0,-1 4 0,0-4 0,-1 0 0,1 0 0,-1 0 0,1-1 0,-1 1 0,0 0 0,0-1 0,0 1 0,0 0 0,0-1 0,0 1 0,0-1 0,-1 1 0,1-1 0,0 0 0,-1 0 0,1 1 0,-1-1 0,-3 1 0,-11 8 43,-1-2-1,-1 0 1,1-1-1,-1 0 1,-1-2-1,1 0 1,-36 4-1,-135 2-1449,175-10 1109,-39-1-6528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2.118"/>
    </inkml:context>
    <inkml:brush xml:id="br0">
      <inkml:brushProperty name="width" value="0.05" units="cm"/>
      <inkml:brushProperty name="height" value="0.05" units="cm"/>
    </inkml:brush>
  </inkml:definitions>
  <inkml:trace contextRef="#ctx0" brushRef="#br0">11 0 24575,'0'0'0,"-1"1"0,1-1 0,-1 0 0,1 0 0,-1 0 0,1 0 0,-1 1 0,1-1 0,-1 0 0,1 1 0,0-1 0,-1 0 0,1 1 0,-1-1 0,1 0 0,0 1 0,-1-1 0,1 1 0,0-1 0,-1 0 0,1 1 0,0-1 0,0 1 0,0-1 0,-1 1 0,1-1 0,0 1 0,0 0 0,0-1 0,0 1 0,0-1 0,0 1 0,0-1 0,0 1 0,0-1 0,0 1 0,0-1 0,0 1 0,1-1 0,-1 1 0,0-1 0,0 1 0,0-1 0,1 1 0,-1-1 0,0 1 0,1-1 0,-1 0 0,0 1 0,1-1 0,-1 1 0,0-1 0,1 0 0,-1 1 0,1-1 0,-1 0 0,1 0 0,-1 1 0,1-1 0,0 0 0,11 4 0,1-1 0,0-1 0,-1 0 0,1 0 0,0-2 0,0 1 0,14-3 0,7 2 0,576-9 0,-76-1 0,-414 11-1365,-132-1-5461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5.701"/>
    </inkml:context>
    <inkml:brush xml:id="br0">
      <inkml:brushProperty name="width" value="0.05" units="cm"/>
      <inkml:brushProperty name="height" value="0.05" units="cm"/>
    </inkml:brush>
  </inkml:definitions>
  <inkml:trace contextRef="#ctx0" brushRef="#br0">155 358 24575,'8'-9'0,"0"0"0,-1-1 0,0 0 0,0-1 0,-1 0 0,-1 0 0,0 0 0,4-14 0,-8 24 0,-1 0 0,0 0 0,0 1 0,1-1 0,-1 0 0,0 0 0,0 1 0,0-1 0,0 0 0,0 0 0,0 0 0,0 1 0,0-1 0,0 0 0,0 0 0,0 0 0,-1 1 0,1-1 0,-1-1 0,1 2 0,-1-1 0,1 1 0,-1 0 0,1 0 0,0 0 0,-1-1 0,1 1 0,-1 0 0,1 0 0,-1 0 0,1 0 0,-1 0 0,1 0 0,-1 0 0,1 0 0,-1 0 0,1 0 0,-1 0 0,1 0 0,0 0 0,-1 1 0,1-1 0,-1 0 0,-28 18 0,21-11 0,1 0 0,0 1 0,0 0 0,1 0 0,0 0 0,-7 15 0,10-18 0,0 0 0,1 0 0,0 0 0,0 0 0,0 1 0,1-1 0,0 1 0,0-1 0,0 1 0,1-1 0,-1 1 0,1 0 0,2 8 0,-1-11 0,0-1 0,0 1 0,0 0 0,1 0 0,-1 0 0,1-1 0,0 1 0,0 0 0,0-1 0,0 0 0,0 0 0,0 1 0,1-1 0,-1 0 0,1-1 0,0 1 0,-1 0 0,1-1 0,0 0 0,0 1 0,0-1 0,0 0 0,0-1 0,0 1 0,6 0 0,2 1 0,1-1 0,0 0 0,0-1 0,0 0 0,17-3 0,-8 0 0,-1-1 0,1-1 0,23-9 0,-36 11 0,-1 0 0,1-1 0,-1 0 0,0 0 0,0-1 0,-1 0 0,1 0 0,-1 0 0,0-1 0,0 0 0,6-8 0,-11 12 0,1 0 0,-1 0 0,1-1 0,-1 1 0,0-1 0,0 1 0,0-1 0,0 1 0,0-1 0,0 0 0,-1 1 0,1-1 0,-1 0 0,0 0 0,0 1 0,0-1 0,0 0 0,-1 0 0,1 1 0,-1-1 0,1 0 0,-1 1 0,0-1 0,0 1 0,0-1 0,0 1 0,-1-1 0,1 1 0,-1 0 0,1-1 0,-1 1 0,0 0 0,0 0 0,0 0 0,0 0 0,-3-1 0,-3-4 0,-1 2 0,1-1 0,-1 1 0,-1 0 0,1 1 0,0 0 0,-1 1 0,-16-4 0,15 5 0,0 0 0,0 0 0,-1 2 0,1-1 0,0 2 0,0-1 0,-1 1 0,1 1 0,0 0 0,0 1 0,0 0 0,1 1 0,-1 0 0,1 0 0,0 1 0,-15 10 0,14-8 0,1 2 0,0-1 0,0 1 0,1 1 0,0 0 0,1 0 0,0 1 0,0 0 0,1 0 0,1 1 0,0-1 0,1 1 0,-8 24 0,8-17 0,1 0 0,0 0 0,1 1 0,1-1 0,1 1 0,1-1 0,1 1 0,0 0 0,2-1 0,0 0 0,1 0 0,12 35 0,-10-41 0,-1 0 0,1 0 0,1-1 0,0 0 0,1 0 0,0-1 0,1 0 0,1 0 0,-1-1 0,1 0 0,1-1 0,0 0 0,0-1 0,1 0 0,0-1 0,0 0 0,1-1 0,21 8 0,-18-9 0,-1-1 0,1 0 0,0-2 0,0 0 0,0 0 0,0-2 0,0 0 0,0 0 0,1-2 0,-1 0 0,-1-1 0,1 0 0,22-9 0,-24 7 0,-1-1 0,-1 0 0,1-1 0,-1-1 0,0 0 0,-1 0 0,0-1 0,0 0 0,-1-1 0,0-1 0,0 1 0,-2-2 0,1 1 0,-1-1 0,10-20 0,-6 3 0,-1 0 0,-2 0 0,0-1 0,-2-1 0,-1 1 0,2-48 0,-4 3 0,-11-115 0,45 440 0,-12-95 0,-25-147 0,0-2 0,0 1 0,0 0 0,1 0 0,4 10 0,-6-17 0,0 1 0,0-1 0,0 0 0,0 0 0,0 1 0,1-1 0,-1 0 0,0 0 0,0 0 0,0 1 0,1-1 0,-1 0 0,0 0 0,0 0 0,1 1 0,-1-1 0,0 0 0,0 0 0,1 0 0,-1 0 0,0 0 0,0 0 0,1 0 0,-1 0 0,0 0 0,1 0 0,-1 1 0,0-1 0,0-1 0,1 1 0,-1 0 0,0 0 0,1 0 0,-1 0 0,0 0 0,0 0 0,1 0 0,-1 0 0,0 0 0,0 0 0,1-1 0,-1 1 0,0 0 0,0 0 0,1 0 0,-1 0 0,0-1 0,0 1 0,0 0 0,0 0 0,1-1 0,-1 1 0,0 0 0,0 0 0,0-1 0,0 1 0,0 0 0,0 0 0,0-1 0,1 1 0,-1 0 0,0-1 0,0 1 0,0-1 0,9-22 0,-9 21 0,11-29 0,40-109 0,-42 119 0,1 1 0,1 0 0,0 1 0,23-28 0,-30 42 0,1 0 0,-1 0 0,1 1 0,0-1 0,0 1 0,9-5 0,-12 8 0,0 0 0,-1 0 0,1 1 0,0-1 0,0 0 0,-1 1 0,1-1 0,0 1 0,0 0 0,0 0 0,0-1 0,0 1 0,-1 0 0,1 1 0,0-1 0,0 0 0,0 1 0,0-1 0,0 1 0,-1-1 0,1 1 0,0 0 0,0-1 0,-1 1 0,1 0 0,-1 0 0,2 2 0,2 2 0,0 0 0,-1 0 0,1 0 0,-2 1 0,1 0 0,0 0 0,-1 0 0,0 0 0,-1 0 0,1 1 0,1 7 0,3 14 0,5 36 0,-11-53 0,5 34 0,-4-26 0,0 0 0,1-1 0,1 1 0,1-1 0,9 25 0,-13-42 0,-1 1 0,1-1 0,0 0 0,-1 1 0,1-1 0,0 0 0,0 0 0,-1 1 0,1-1 0,0 0 0,0 0 0,0 0 0,1 0 0,-1 0 0,0 0 0,0-1 0,0 1 0,1 0 0,-1-1 0,0 1 0,1-1 0,-1 1 0,1-1 0,-1 1 0,1-1 0,-1 0 0,0 0 0,1 0 0,-1 0 0,1 0 0,-1 0 0,1 0 0,-1 0 0,1-1 0,-1 1 0,0-1 0,1 1 0,-1-1 0,1 1 0,-1-1 0,0 0 0,0 1 0,2-3 0,4-2 0,0 0 0,0-1 0,-1 0 0,0 0 0,0-1 0,5-7 0,11-18 0,-2 0 0,-1-2 0,18-43 0,34-113 0,7-92 0,-75 278 0,-3 15 0,-1 24 0,-16 150 202,-19 295-1769,34-414-5259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5.855"/>
    </inkml:context>
    <inkml:brush xml:id="br0">
      <inkml:brushProperty name="width" value="0.05" units="cm"/>
      <inkml:brushProperty name="height" value="0.05" units="cm"/>
    </inkml:brush>
  </inkml:definitions>
  <inkml:trace contextRef="#ctx0" brushRef="#br0">12 164 24575,'-3'-9'0,"-1"-12"0,0-8 0,4-2 0,5 4 0,7 7 0,8 6 0,9 6 0,6 5 0,5 2 0,5 1 0,4 2 0,3-1 0,-8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2.481"/>
    </inkml:context>
    <inkml:brush xml:id="br0">
      <inkml:brushProperty name="width" value="0.05" units="cm"/>
      <inkml:brushProperty name="height" value="0.05" units="cm"/>
    </inkml:brush>
  </inkml:definitions>
  <inkml:trace contextRef="#ctx0" brushRef="#br0">1 0 24575,'0'28'0,"17"446"0,-9-414 0,1 0 0,3-1 0,3-1 0,3 0 0,45 102 0,-20-79 0,3-1 0,93 119 0,138 127 0,-99-135-501,7-8-1,9-9 0,333 233 1,-230-219-142,401 187 0,349 88-2174,-140-97 2817,-52-21 0,-201-47 76,-463-196-581,233 165 0,-256-141 446,-5 7 1,-6 7-1,223 259 1,-217-198 74,-9 6-1,200 357 1,-187-253-16,216 572 0,-304-652 0,-10 3 0,-10 3 0,39 336 0,-86-437-39,-5 0 0,-6 0 1,-21 163-1,5-186 8,-6-1 0,-4 0 0,-5-2 0,-53 127 0,29-115 31,-5-2 0,-5-3 0,-115 158 0,72-135 0,-6-4 0,-148 136 0,117-140 24,-6-6 1,-6-7-1,-4-7 0,-5-7 0,-5-8 0,-3-7 0,-5-7 0,-2-9 0,-4-7 0,-3-9 1,-2-7-1,-2-9 0,-296 27 0,257-54 446,0-10 0,-232-25 1,400 13 186,0-2 0,-83-23 0,86 13-5028</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2.804"/>
    </inkml:context>
    <inkml:brush xml:id="br0">
      <inkml:brushProperty name="width" value="0.05" units="cm"/>
      <inkml:brushProperty name="height" value="0.05" units="cm"/>
    </inkml:brush>
  </inkml:definitions>
  <inkml:trace contextRef="#ctx0" brushRef="#br0">502 0 24575,'-1'19'0,"-1"0"0,0 0 0,-2 0 0,-8 31 0,-33 70 0,38-102 0,-204 440 0,71-166 0,131-272 0,-39 96 0,43-102 0,1 0 0,1 0 0,0 0 0,1 0 0,0 1 0,1 20 0,1-29 0,1-1 0,0 1 0,0-1 0,0 0 0,1 1 0,-1-1 0,1 0 0,0 0 0,1 0 0,-1 0 0,1 0 0,0-1 0,5 6 0,-2-3 0,0-1 0,0-1 0,1 1 0,-1-1 0,1 0 0,1-1 0,13 7 0,5 0 0,1-2 0,0-1 0,0-2 0,32 5 0,189 10-1365,-167-19-5461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3.285"/>
    </inkml:context>
    <inkml:brush xml:id="br0">
      <inkml:brushProperty name="width" value="0.05" units="cm"/>
      <inkml:brushProperty name="height" value="0.05" units="cm"/>
    </inkml:brush>
  </inkml:definitions>
  <inkml:trace contextRef="#ctx0" brushRef="#br0">356 194 24575,'0'-15'0,"0"0"0,-1 0 0,0 0 0,-1 0 0,-6-20 0,6 31 0,1-1 0,-1 1 0,-1-1 0,1 1 0,0 0 0,-1 0 0,0 0 0,0 1 0,0-1 0,0 0 0,-1 1 0,0 0 0,1 0 0,-1 0 0,0 0 0,0 1 0,-1 0 0,1 0 0,0 0 0,-9-3 0,1 2 0,0 0 0,0 1 0,0 1 0,0 0 0,0 0 0,0 1 0,0 1 0,0 0 0,0 0 0,0 1 0,0 1 0,-21 7 0,28-8 0,0 0 0,-1 0 0,1 1 0,0-1 0,1 1 0,-1 0 0,0 1 0,1-1 0,0 1 0,0 0 0,0 0 0,0 0 0,0 0 0,1 1 0,0-1 0,0 1 0,0 0 0,1 0 0,-1 0 0,1 1 0,1-1 0,-1 0 0,1 1 0,-1-1 0,2 1 0,-1-1 0,1 1 0,-1 0 0,2 8 0,1 0 0,1 1 0,1-1 0,0 0 0,1 0 0,0-1 0,1 1 0,0-1 0,12 16 0,74 97 0,-81-112 0,36 45 0,1-2 0,-3 2 0,39 70 0,-78-119 0,-1 1 0,0 0 0,0 0 0,-1 0 0,-1 0 0,0 1 0,3 21 0,-6-29 0,0-1 0,0 1 0,0-1 0,0 1 0,0-1 0,-1 1 0,0-1 0,0 0 0,0 1 0,0-1 0,0 0 0,-1 0 0,1 0 0,-1 0 0,0 0 0,0 0 0,0 0 0,0 0 0,0-1 0,-1 1 0,1-1 0,-1 0 0,0 0 0,1 0 0,-1 0 0,0 0 0,0-1 0,-1 1 0,1-1 0,0 1 0,-4 0 0,-7 1 43,0 1 0,0-2-1,0 0 1,0-1 0,0 0-1,0-1 1,-15-1 0,18 0-214,0-1 0,0 0 1,0 0-1,1-1 0,-1 0 1,1-1-1,0 0 0,0-1 1,-15-9-1,2-4-6655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4.238"/>
    </inkml:context>
    <inkml:brush xml:id="br0">
      <inkml:brushProperty name="width" value="0.05" units="cm"/>
      <inkml:brushProperty name="height" value="0.05" units="cm"/>
    </inkml:brush>
  </inkml:definitions>
  <inkml:trace contextRef="#ctx0" brushRef="#br0">1 591 24575,'0'0'0,"1"0"0,0 1 0,-1-1 0,1 0 0,-1 0 0,1-1 0,0 1 0,-1 0 0,1 0 0,-1 0 0,1 0 0,0 0 0,-1-1 0,1 1 0,-1 0 0,1 0 0,-1-1 0,1 1 0,-1 0 0,1-1 0,-1 1 0,1-1 0,0 7 0,-1-4 0,1-1 0,-1 0 0,1 1 0,-1-1 0,1 0 0,0 1 0,0-1 0,0 0 0,0 0 0,0 0 0,0 0 0,0 0 0,0 0 0,0 0 0,0 0 0,1 0 0,-1 0 0,0 0 0,1-1 0,-1 1 0,0-1 0,1 1 0,-1-1 0,3 1 0,40 5 0,-39-6 0,19 2 0,1-1 0,-1-1 0,0-2 0,0 0 0,0-2 0,24-6 0,-40 8 0,1 0 0,-1-1 0,0 0 0,-1-1 0,1 1 0,-1-2 0,1 1 0,-1-1 0,0 0 0,-1 0 0,1-1 0,-1 0 0,0 0 0,-1 0 0,0-1 0,0 0 0,0 0 0,0 0 0,-1 0 0,5-15 0,-7 16 0,0 0 0,-1 0 0,0 0 0,0-1 0,0 1 0,-1-1 0,0 1 0,0 0 0,-1-1 0,0 1 0,0 0 0,0-1 0,-1 1 0,0 0 0,0 0 0,0 0 0,-1 0 0,0 1 0,0-1 0,0 1 0,-1-1 0,0 1 0,0 0 0,0 1 0,-1-1 0,0 1 0,1 0 0,-1 0 0,-1 0 0,-5-3 0,4 3 0,0-1 0,-1 2 0,0-1 0,1 1 0,-1 0 0,0 1 0,0 0 0,-1 0 0,1 0 0,0 1 0,-1 1 0,1-1 0,0 1 0,-1 1 0,1 0 0,-1 0 0,1 0 0,0 1 0,0 0 0,0 1 0,0 0 0,-12 6 0,12-4 0,0 1 0,0-1 0,0 1 0,1 1 0,0 0 0,0 0 0,1 0 0,0 1 0,0-1 0,0 2 0,1-1 0,-6 15 0,7-12 0,0 1 0,0-1 0,2 1 0,-1 0 0,1 0 0,1 0 0,0 0 0,1 0 0,2 16 0,0-9 0,1-1 0,1 1 0,1-1 0,1 0 0,0 0 0,1-1 0,1 0 0,1 0 0,0 0 0,1-2 0,1 1 0,24 27 0,-22-31 0,0 0 0,1-1 0,0 0 0,1-1 0,0-1 0,0 0 0,1-1 0,0-1 0,1 0 0,0-1 0,0-1 0,0-1 0,20 3 0,-25-5 0,0-1 0,0 0 0,0-1 0,0-1 0,0 0 0,0 0 0,-1-2 0,1 1 0,0-1 0,-1-1 0,0 0 0,0 0 0,0-1 0,0-1 0,-1 0 0,0 0 0,0-1 0,0 0 0,-1-1 0,11-12 0,-6 3 0,-1 0 0,0-2 0,-2 1 0,0-2 0,-1 1 0,-1-1 0,-1-1 0,-1 0 0,0 0 0,-2 0 0,4-30 0,0-25 0,-2-143 0,-7 219 0,0-6 0,0-38 0,-2 0 0,-11-74 0,11 111 0,0 0 0,0 0 0,-6-12 0,8 18 0,0 0 0,0 1 0,0-1 0,-1 0 0,1 1 0,0-1 0,-1 0 0,1 1 0,-1-1 0,1 0 0,-1 1 0,1-1 0,-1 1 0,1-1 0,-1 1 0,1-1 0,-1 1 0,0-1 0,1 1 0,-1-1 0,0 1 0,1 0 0,-1 0 0,0-1 0,0 1 0,1 0 0,-1 0 0,0 0 0,0 0 0,0 0 0,1 0 0,-1 0 0,0 0 0,0 0 0,1 0 0,-1 0 0,0 0 0,0 0 0,1 1 0,-1-1 0,0 0 0,1 1 0,-1-1 0,0 1 0,1-1 0,-1 0 0,0 2 0,-3 1 0,1 1 0,0-1 0,0 1 0,0 0 0,1 0 0,0 0 0,-1 1 0,1-1 0,-2 9 0,-11 47 0,12-45 0,-12 66 0,3 1 0,3 0 0,5 1 0,7 110 0,-3-186 0,8 63 0,-6-63 0,-1 0 0,1 0 0,1 0 0,-1 0 0,1 0 0,0-1 0,6 9 0,-9-14 0,1 1 0,0-1 0,0 0 0,0 0 0,0 1 0,0-1 0,1 0 0,-1 0 0,0 0 0,0 0 0,1 0 0,-1 0 0,1-1 0,-1 1 0,1 0 0,-1-1 0,1 1 0,-1-1 0,1 1 0,-1-1 0,1 0 0,2 0 0,-2 0 0,1-1 0,-1 1 0,1-1 0,-1 0 0,1 0 0,-1 0 0,0 0 0,1 0 0,-1 0 0,0-1 0,0 1 0,4-4 0,4-5 0,-1 0 0,0-1 0,-1 0 0,9-13 0,-16 22 0,55-88 0,46-101 0,-109 208 0,7-15 0,-1-1 0,1 1 0,0-1 0,0 1 0,0-1 0,0 1 0,0-1 0,0 1 0,0 0 0,0-1 0,1 1 0,-1-1 0,1 1 0,-1-1 0,1 1 0,-1-1 0,1 0 0,0 1 0,0-1 0,0 0 0,0 0 0,0 1 0,0-1 0,2 2 0,2 0 0,1 1 0,0-1 0,0 0 0,1-1 0,-1 1 0,1-1 0,-1 0 0,1-1 0,0 0 0,0 0 0,9 0 0,10 0 0,42-5 0,-62 3 0,0 0 0,0-1 0,0 1 0,-1-1 0,1-1 0,-1 1 0,1-1 0,-1 0 0,0 0 0,0-1 0,0 1 0,0-1 0,0 0 0,-1-1 0,8-8 0,-9 8 0,1 1 0,-1-1 0,0 0 0,0 0 0,-1 0 0,1 0 0,-1 0 0,0-1 0,-1 1 0,1-1 0,-1 1 0,0-1 0,0 0 0,-1 0 0,0 1 0,0-1 0,-1-6 0,1 10 0,0 0 0,0 0 0,-1 0 0,1 0 0,-1 0 0,0 0 0,1 0 0,-1 0 0,0 0 0,0 0 0,0 0 0,-1 0 0,1 1 0,0-1 0,-1 1 0,1-1 0,-1 1 0,1-1 0,-1 1 0,0 0 0,1-1 0,-1 1 0,0 0 0,0 0 0,0 0 0,0 1 0,0-1 0,0 0 0,0 1 0,0 0 0,0-1 0,0 1 0,-1 0 0,1 0 0,0 0 0,0 0 0,0 0 0,0 1 0,0-1 0,0 1 0,-3 0 0,-5 2 0,0 1 0,1-1 0,0 1 0,0 1 0,0 0 0,1 0 0,-14 11 0,9-4 0,0 2 0,0-1 0,1 1 0,1 1 0,1 0 0,0 1 0,1 0 0,0 1 0,2-1 0,0 1 0,1 1 0,0 0 0,2-1 0,0 1 0,-3 30 0,5-25 0,1 0 0,0 0 0,2 1 0,1-1 0,0 0 0,2 0 0,1 0 0,1 0 0,0-1 0,2 0 0,20 41 0,-19-48-136,0-1-1,1 0 1,1-1-1,0 0 1,1-1-1,0 0 1,1-1-1,0 0 0,29 18 1,8-3-6690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6.094"/>
    </inkml:context>
    <inkml:brush xml:id="br0">
      <inkml:brushProperty name="width" value="0.05" units="cm"/>
      <inkml:brushProperty name="height" value="0.05" units="cm"/>
    </inkml:brush>
  </inkml:definitions>
  <inkml:trace contextRef="#ctx0" brushRef="#br0">1 110 24575,'42'-36'0,"11"-10"0,-50 43 0,21-19 0,-23 21 0,-1 1 0,0 0 0,0 0 0,1 0 0,-1-1 0,0 1 0,1 0 0,-1 0 0,0 0 0,1 0 0,-1 0 0,0 0 0,1 0 0,-1 0 0,1 0 0,-1 0 0,0 0 0,1 0 0,-1 0 0,0 0 0,1 0 0,-1 0 0,0 0 0,1 0 0,-1 0 0,0 0 0,1 1 0,0 0 0,-1-1 0,1 1 0,-1 0 0,0 0 0,0 0 0,1 0 0,-1 0 0,0 0 0,0-1 0,0 1 0,0 0 0,0 0 0,0 0 0,0 0 0,0 0 0,0 1 0,-23 130 0,5-34 0,-28 338-289,38-346-787,4-55-5750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6.281"/>
    </inkml:context>
    <inkml:brush xml:id="br0">
      <inkml:brushProperty name="width" value="0.05" units="cm"/>
      <inkml:brushProperty name="height" value="0.05" units="cm"/>
    </inkml:brush>
  </inkml:definitions>
  <inkml:trace contextRef="#ctx0" brushRef="#br0">51 266 24575,'-3'-1'0,"0"1"0,0 0 0,1-1 0,-1 0 0,0 1 0,1-1 0,-1 0 0,1 0 0,-1-1 0,1 1 0,-1 0 0,1-1 0,0 0 0,0 1 0,-3-4 0,4 5 0,1-1 0,-1 0 0,0 0 0,1 1 0,-1-1 0,1 0 0,-1 0 0,1 0 0,-1 0 0,1 0 0,0 0 0,-1 0 0,1 0 0,0 0 0,0 1 0,0-1 0,0 0 0,0 0 0,0 0 0,0 0 0,0 0 0,0 0 0,0 0 0,0 0 0,1 0 0,-1 0 0,0 0 0,1 0 0,-1 0 0,1 0 0,-1 0 0,1 0 0,-1 1 0,1-1 0,0 0 0,-1 0 0,1 1 0,0-1 0,-1 0 0,1 1 0,0-1 0,0 1 0,0-1 0,1 0 0,7-4 0,1 0 0,-1 0 0,1 1 0,0 0 0,15-3 0,59-10 0,-49 11 0,100-19 0,221-48 0,-334 67-455,-1-1 0,40-18 0,-28 6-6371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6.438"/>
    </inkml:context>
    <inkml:brush xml:id="br0">
      <inkml:brushProperty name="width" value="0.05" units="cm"/>
      <inkml:brushProperty name="height" value="0.05" units="cm"/>
    </inkml:brush>
  </inkml:definitions>
  <inkml:trace contextRef="#ctx0" brushRef="#br0">8 172 24575,'-3'-4'0,"-1"-2"0,3-5 0,5-3 0,11 1 0,14 0 0,14-1 0,15-1 0,12-1 0,9-1 0,9 0 0,4 0 0,-14 2-8191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6.923"/>
    </inkml:context>
    <inkml:brush xml:id="br0">
      <inkml:brushProperty name="width" value="0.05" units="cm"/>
      <inkml:brushProperty name="height" value="0.05" units="cm"/>
    </inkml:brush>
  </inkml:definitions>
  <inkml:trace contextRef="#ctx0" brushRef="#br0">155 1 24575,'-5'3'0,"0"0"0,0 1 0,0 0 0,0 0 0,1 0 0,0 1 0,-1-1 0,2 1 0,-1 0 0,-4 9 0,3-5 0,0 0 0,0 1 0,1 0 0,1 0 0,-3 13 0,0 15 0,3 0 0,1 0 0,5 68 0,-1 28 0,-3-128 0,1 1 0,-1-1 0,0 1 0,-3 6 0,4-11 0,-1 0 0,1-1 0,-1 1 0,0 0 0,0-1 0,0 1 0,1-1 0,-1 1 0,0-1 0,-1 0 0,1 1 0,0-1 0,0 0 0,-1 0 0,1 1 0,0-1 0,-1 0 0,1-1 0,-4 3 0,4-3 0,0 0 0,0 0 0,0 0 0,0 0 0,0 0 0,0 0 0,0-1 0,0 1 0,0 0 0,0 0 0,0-1 0,0 1 0,0-1 0,1 1 0,-1-1 0,0 1 0,0-1 0,0 1 0,0-1 0,1 0 0,-1 1 0,0-1 0,1 0 0,-1 0 0,0 0 0,1 1 0,-1-1 0,1 0 0,0 0 0,-1 0 0,1 0 0,0 0 0,-1 0 0,1 0 0,0-1 0,-9-39 0,8 18 0,0 0 0,2 0 0,0 0 0,2 1 0,0-1 0,2 0 0,0 1 0,1 0 0,2 0 0,0 1 0,1 0 0,2 0 0,0 1 0,1 0 0,15-19 0,-24 35 0,0 0 0,0 1 0,0 0 0,1 0 0,-1 0 0,1 0 0,-1 0 0,1 1 0,0 0 0,0 0 0,0 0 0,8-3 0,-10 5 0,0 0 0,0-1 0,0 1 0,1 0 0,-1 0 0,0 0 0,0 1 0,0-1 0,0 0 0,1 1 0,-1 0 0,0-1 0,0 1 0,0 0 0,0 0 0,0 0 0,-1 0 0,1 1 0,0-1 0,0 0 0,-1 1 0,1-1 0,-1 1 0,1-1 0,-1 1 0,0 0 0,0 0 0,2 2 0,5 12 0,0 1 0,-2-1 0,0 1 0,0 1 0,-2-1 0,0 1 0,2 24 0,4 13 0,-6-32 0,-3-12 0,1 0 0,1-1 0,-1 1 0,2-1 0,8 20 0,-11-28 0,1 0 0,-1 0 0,1 0 0,-1 0 0,1 0 0,0 0 0,0 0 0,0-1 0,0 1 0,0-1 0,0 1 0,0-1 0,1 0 0,-1 0 0,0 0 0,1 0 0,-1 0 0,1-1 0,-1 1 0,1-1 0,-1 1 0,1-1 0,0 0 0,-1 0 0,1 0 0,-1 0 0,1-1 0,-1 1 0,1-1 0,3-1 0,7-2 0,-1 0 0,0-1 0,0 0 0,-1-1 0,18-11 0,52-44 0,-49 36 0,25-21-1365,-35 28-5461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2.382"/>
    </inkml:context>
    <inkml:brush xml:id="br0">
      <inkml:brushProperty name="width" value="0.05" units="cm"/>
      <inkml:brushProperty name="height" value="0.05" units="cm"/>
    </inkml:brush>
  </inkml:definitions>
  <inkml:trace contextRef="#ctx0" brushRef="#br0">8 13 24575,'0'0'0,"-1"-1"0,1 1 0,0-1 0,0 1 0,0-1 0,0 0 0,0 1 0,0-1 0,0 1 0,1-1 0,-1 1 0,0-1 0,0 1 0,0-1 0,0 1 0,1-1 0,-1 1 0,0 0 0,0-1 0,1 1 0,-1-1 0,0 1 0,1 0 0,-1-1 0,1 0 0,9 6 0,10 22 0,9 27 0,-2 1 0,-2 0 0,-3 2 0,25 106 0,-42-140 0,0 0 0,-2 0 0,-1 1 0,-1 0 0,0-1 0,-6 37 0,3-47 0,0-1 0,-1-1 0,0 1 0,-1 0 0,-1-1 0,0 0 0,0 0 0,-1 0 0,-1-1 0,1 0 0,-2 0 0,1 0 0,-1-1 0,-14 12 0,8-10-682,-27 17-1,-14 3-6143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7.624"/>
    </inkml:context>
    <inkml:brush xml:id="br0">
      <inkml:brushProperty name="width" value="0.05" units="cm"/>
      <inkml:brushProperty name="height" value="0.05" units="cm"/>
    </inkml:brush>
  </inkml:definitions>
  <inkml:trace contextRef="#ctx0" brushRef="#br0">49 87 24575,'0'-86'0,"-19"253"0,-7 102 0,22-200 0,11 130 0,-7-194 0,3 22 0,11 48 0,-13-69 0,1 0 0,0 0 0,0 0 0,1 0 0,-1 0 0,1-1 0,1 1 0,-1-1 0,1 0 0,0 0 0,0 0 0,0 0 0,8 5 0,-10-8 0,0-1 0,1 1 0,-1-1 0,1 0 0,-1 0 0,1 0 0,-1 0 0,1 0 0,0-1 0,-1 1 0,1-1 0,0 0 0,0 0 0,-1 1 0,1-2 0,5 0 0,-3 0 0,0 0 0,0-1 0,-1 0 0,1 0 0,0 0 0,-1 0 0,1-1 0,5-4 0,4-5 0,-1 0 0,0-1 0,23-29 0,15-28 0,-4-2 0,42-82 0,58-163 0,-145 312 0,4-7 0,-1-1 0,0 0 0,-1 0 0,4-23 0,-8 34 0,0 1 0,1 0 0,-1 0 0,0 0 0,0 0 0,0 0 0,0 0 0,0-1 0,-1 1 0,1 0 0,0 0 0,-1 0 0,1 0 0,0 0 0,-1 0 0,1 0 0,-1 0 0,1 0 0,-2-2 0,1 3 0,0 0 0,1-1 0,-1 1 0,0 0 0,1 0 0,-1-1 0,0 1 0,0 0 0,1 0 0,-1 0 0,0 0 0,0 0 0,1 0 0,-1 0 0,0 0 0,0 0 0,1 0 0,-1 1 0,0-1 0,0 0 0,0 1 0,-5 1 0,1 1 0,0 0 0,0 0 0,0 1 0,1-1 0,-5 6 0,-7 6-195,1 2 0,1 0 0,1 1 0,0 0 0,2 1 0,-16 31 0,11-11-6631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8.060"/>
    </inkml:context>
    <inkml:brush xml:id="br0">
      <inkml:brushProperty name="width" value="0.05" units="cm"/>
      <inkml:brushProperty name="height" value="0.05" units="cm"/>
    </inkml:brush>
  </inkml:definitions>
  <inkml:trace contextRef="#ctx0" brushRef="#br0">138 162 24575,'1'0'0,"0"0"0,0 0 0,0 0 0,0 1 0,0-1 0,0 0 0,0 0 0,0 0 0,0 1 0,0-1 0,0 1 0,0-1 0,0 0 0,0 1 0,0 0 0,0-1 0,-1 1 0,1 0 0,0-1 0,0 1 0,-1 0 0,1 0 0,0 1 0,0 0 0,0 0 0,0 0 0,-1 0 0,1 0 0,-1 0 0,1 0 0,-1 0 0,0 0 0,0 0 0,0 5 0,-2 4 0,1 0 0,-2 0 0,-5 16 0,7-23 0,-144 495 0,141-487 0,7-32 0,26-124 0,56-169 0,-78 293 0,40-115 0,-41 122 0,0 0 0,1 0 0,0 1 0,1 0 0,0 0 0,1 1 0,18-17 0,-23 24 0,0 1 0,1 0 0,-1 0 0,1 1 0,0-1 0,0 1 0,0 0 0,0 0 0,0 1 0,0-1 0,0 1 0,1 0 0,-1 1 0,0-1 0,1 1 0,-1 0 0,0 1 0,1-1 0,-1 1 0,0 0 0,1 0 0,-1 1 0,0-1 0,5 4 0,-2-2 0,0 1 0,-1 0 0,1 0 0,-1 1 0,0 0 0,0 1 0,0-1 0,-1 1 0,0 0 0,0 1 0,0 0 0,-1 0 0,0 0 0,4 9 0,-7-13 0,-1 0 0,1 0 0,-1 1 0,0-1 0,0 0 0,0 1 0,-1-1 0,1 1 0,-1-1 0,0 1 0,0-1 0,0 1 0,0-1 0,-1 1 0,1-1 0,-3 7 0,1-5 0,0-1 0,-1 1 0,1 0 0,-1-1 0,0 1 0,-1-1 0,1 0 0,-1 0 0,1-1 0,-6 5 0,-6 3 0,0-1 0,-1 0 0,0-1 0,0-1 0,-25 8 0,-79 22-1365,62-22-5461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8.526"/>
    </inkml:context>
    <inkml:brush xml:id="br0">
      <inkml:brushProperty name="width" value="0.05" units="cm"/>
      <inkml:brushProperty name="height" value="0.05" units="cm"/>
    </inkml:brush>
  </inkml:definitions>
  <inkml:trace contextRef="#ctx0" brushRef="#br0">85 119 24575,'-14'-32'0,"-9"-17"0,21 45 0,-1 0 0,1 1 0,-1-1 0,1 1 0,-1 0 0,0 0 0,0 0 0,-7-5 0,9 7 0,1 1 0,0 0 0,0 0 0,-1-1 0,1 1 0,0 0 0,-1 0 0,1 0 0,0 0 0,-1 0 0,1-1 0,0 1 0,-1 0 0,1 0 0,0 0 0,-1 0 0,1 0 0,0 0 0,-1 0 0,1 0 0,0 0 0,-1 0 0,1 0 0,-1 1 0,1-1 0,0 0 0,-1 0 0,1 0 0,0 0 0,0 0 0,-1 1 0,1-1 0,0 0 0,-1 0 0,1 1 0,0-1 0,0 0 0,-1 0 0,1 1 0,0-1 0,0 0 0,0 1 0,0-1 0,-1 0 0,1 1 0,0-1 0,0 0 0,0 1 0,0-1 0,0 1 0,-2 23 0,4 19 0,2 0 0,2-1 0,17 59 0,-10-45 0,71 287-1139,227 584 1,-155-562-1,275 465 0,-180-416 742,29-24-485,-268-375 849,-7-9-3,-1 1 0,2-1 0,-1 0 0,1 0 0,0 0 0,0-1 0,0 0 0,1 0 0,14 7 0,-2-10-1928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58.777"/>
    </inkml:context>
    <inkml:brush xml:id="br0">
      <inkml:brushProperty name="width" value="0.05" units="cm"/>
      <inkml:brushProperty name="height" value="0.05" units="cm"/>
    </inkml:brush>
  </inkml:definitions>
  <inkml:trace contextRef="#ctx0" brushRef="#br0">1214 8 24575,'-1'-1'0,"0"0"0,0 1 0,0-1 0,0 0 0,0 1 0,0-1 0,0 1 0,0-1 0,0 1 0,0 0 0,0-1 0,0 1 0,0 0 0,0 0 0,0 0 0,0 0 0,0 0 0,-1 0 0,1 0 0,0 0 0,0 0 0,0 0 0,0 1 0,0-1 0,0 0 0,0 1 0,0-1 0,0 1 0,-2 1 0,-1 0 0,1 1 0,-1 0 0,0 0 0,1 0 0,0 1 0,-4 4 0,-9 16 0,0 0 0,2 1 0,1 1 0,2 0 0,-11 31 0,7-16 0,-262 800-3619,57 21 0,72-221 3633,-65 266-329,82-452-1047,74-285 2072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19.537"/>
    </inkml:context>
    <inkml:brush xml:id="br0">
      <inkml:brushProperty name="width" value="0.05" units="cm"/>
      <inkml:brushProperty name="height" value="0.05" units="cm"/>
    </inkml:brush>
  </inkml:definitions>
  <inkml:trace contextRef="#ctx0" brushRef="#br0">0 1 24575,'1'3'0,"1"1"0,-1-1 0,0 1 0,1-1 0,0 1 0,0-1 0,0 0 0,0 0 0,0 0 0,1 0 0,4 4 0,4 7 0,36 56 0,-3 2 0,48 108 0,-76-146 0,230 525-2265,-27 12-1186,-160-414 2963,60 162 51,169 439 542,22-10-1465,-293-710 1224,105 219 145,-100-216 108,2-2 1,1 0 0,60 67-1,-33-56-755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19.925"/>
    </inkml:context>
    <inkml:brush xml:id="br0">
      <inkml:brushProperty name="width" value="0.05" units="cm"/>
      <inkml:brushProperty name="height" value="0.05" units="cm"/>
    </inkml:brush>
  </inkml:definitions>
  <inkml:trace contextRef="#ctx0" brushRef="#br0">1515 0 24575,'0'6'0,"-1"0"0,0 0 0,0-1 0,-1 1 0,0 0 0,-5 10 0,0 4 0,-49 120-458,-87 159-1,91-195 158,-169 335-774,-422 873-3329,305-498 3095,298-693 1124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20.424"/>
    </inkml:context>
    <inkml:brush xml:id="br0">
      <inkml:brushProperty name="width" value="0.05" units="cm"/>
      <inkml:brushProperty name="height" value="0.05" units="cm"/>
    </inkml:brush>
  </inkml:definitions>
  <inkml:trace contextRef="#ctx0" brushRef="#br0">0 72 24575,'1'-4'0,"-1"1"0,0-1 0,1 1 0,0-1 0,0 1 0,0-1 0,0 1 0,1 0 0,-1-1 0,1 1 0,0 0 0,0 0 0,0 0 0,5-5 0,-6 7 0,0-1 0,1 1 0,0-1 0,-1 1 0,1 0 0,0-1 0,0 1 0,0 0 0,-1 0 0,1 1 0,0-1 0,0 0 0,1 1 0,-1-1 0,0 1 0,0-1 0,0 1 0,0 0 0,0 0 0,0 0 0,0 0 0,1 0 0,-1 1 0,0-1 0,0 1 0,2 0 0,4 3 0,-1-1 0,0 1 0,0 1 0,-1-1 0,0 1 0,1 0 0,6 8 0,37 46 0,-35-41 0,279 400-392,-30 26-189,-155-257 496,-27-45 85,140 224 0,-197-331-396,2-1-1,38 40 1,-18-30-5548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1:20.676"/>
    </inkml:context>
    <inkml:brush xml:id="br0">
      <inkml:brushProperty name="width" value="0.05" units="cm"/>
      <inkml:brushProperty name="height" value="0.05" units="cm"/>
    </inkml:brush>
  </inkml:definitions>
  <inkml:trace contextRef="#ctx0" brushRef="#br0">1900 0 24575,'-23'0'0,"0"1"0,1 1 0,-1 0 0,0 2 0,1 1 0,0 1 0,0 0 0,1 2 0,0 1 0,0 0 0,-32 21 0,11-1-108,1 2-1,1 2 0,-55 59 0,-93 132-698,-250 407-1307,43 30 1434,136-195-13,154-271-2769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7.749"/>
    </inkml:context>
    <inkml:brush xml:id="br0">
      <inkml:brushProperty name="width" value="0.05" units="cm"/>
      <inkml:brushProperty name="height" value="0.05" units="cm"/>
    </inkml:brush>
  </inkml:definitions>
  <inkml:trace contextRef="#ctx0" brushRef="#br0">1844 37 24575,'-15'-6'0,"0"0"0,0 1 0,0 0 0,-1 1 0,1 1 0,-31-3 0,-99 5 0,106 2 0,-33 2 0,0 4 0,0 3 0,1 3 0,-127 41 0,117-26 0,2 4 0,1 4 0,-130 81 0,140-72 0,3 3 0,-85 81 0,109-88 0,1 2 0,2 2 0,2 1 0,-33 58 0,56-81 0,0 0 0,2 1 0,1 1 0,0 0 0,2 0 0,-5 27 0,11-38 0,0 0 0,0 0 0,2 0 0,-1 0 0,2 0 0,0 0 0,1 0 0,0-1 0,1 1 0,0 0 0,1-1 0,1 0 0,7 14 0,-2-9 0,2 0 0,0 0 0,1-1 0,1-1 0,0 0 0,1-1 0,1 0 0,0-2 0,1 0 0,21 12 0,7 2 0,1-3 0,1-1 0,50 16 0,16-2-328,0-5 1,2-5-1,152 16 0,357-8-984,-111-52 1194,-372 2 9,222-51-1,-356 64 105,149-43-77,-140 39 104,-1 0-1,1-1 1,-2 0 0,1-1-1,-1-1 1,0-1 0,17-15-1,-29 24 29,-1 0-1,1-1 0,-1 0 0,1 1 1,-1-1-1,1 0 0,-1 0 1,0 1-1,0-1 0,0 0 0,0 0 1,0 0-1,0-1 0,-1 1 0,1 0 1,-1 0-1,1 0 0,-1 0 1,0-1-1,0 1 0,0 0 0,0 0 1,0-1-1,-1 1 0,0-3 0,0 1 32,-1 1-1,0 0 1,0 0-1,0 0 0,-1 0 1,1 0-1,-1 0 0,1 0 1,-1 1-1,0 0 1,0-1-1,0 1 0,-1 0 1,-3-2-1,-15-7-569,-42-14 0,20 11-6337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8.390"/>
    </inkml:context>
    <inkml:brush xml:id="br0">
      <inkml:brushProperty name="width" value="0.05" units="cm"/>
      <inkml:brushProperty name="height" value="0.05" units="cm"/>
    </inkml:brush>
  </inkml:definitions>
  <inkml:trace contextRef="#ctx0" brushRef="#br0">154 1180 24575,'-25'-33'0,"3"-1"0,0 0 0,-19-46 0,32 61 0,2-1 0,0 0 0,1-1 0,2 0 0,0 0 0,1 0 0,-1-40 0,5 38 0,1 1 0,0-1 0,2 1 0,1 0 0,0 0 0,2 0 0,13-30 0,-7 26 0,1 1 0,0 0 0,2 1 0,1 1 0,27-29 0,-11 19 0,1 1 0,2 2 0,2 1 0,0 2 0,2 2 0,0 2 0,49-21 0,-10 11-16,1 4 0,1 3 0,1 4 0,1 3 0,1 4 0,112-6 0,-104 18-26,-1 3 1,1 5 0,-1 4-1,-1 3 1,157 43 0,-167-30 5,-1 3 1,-1 4 0,-2 3-1,-2 3 1,-1 4 0,95 70-1,-111-67 22,-2 2 0,-2 3 0,-3 2 0,-2 2 0,-2 2 0,-2 2 0,64 115-1,-66-89 15,-3 2 0,45 145 0,-50-109 0,25 182 0,-34-71 0,-8 404 0,-19-555 71,-3 0 0,-4 0 0,-3-1 0,-25 87 0,25-130-22,-2 0 0,-1-1 0,-2-1 0,-25 41 1,26-53-34,-1 0 1,-1-1-1,0-1 1,-2-1-1,-1 0 1,-36 26-1,27-26-15,-1-1 0,0-1 0,-2-2 0,0-2-1,-41 14 1,25-14 0,-1-2-1,0-2 0,-56 4 0,-18-7 0,1-6 0,-156-17-1,218 10 1,-298-36 0,342 37-455,1 0 0,-28-11 0,19 3-6371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2.756"/>
    </inkml:context>
    <inkml:brush xml:id="br0">
      <inkml:brushProperty name="width" value="0.05" units="cm"/>
      <inkml:brushProperty name="height" value="0.05" units="cm"/>
    </inkml:brush>
  </inkml:definitions>
  <inkml:trace contextRef="#ctx0" brushRef="#br0">48 16 24575,'-19'-7'0,"0"-2"0,19 9 0,-1 0 0,1 0 0,0 0 0,-1 0 0,1 0 0,0 0 0,-1 0 0,1 0 0,0 0 0,-1 0 0,1 0 0,0 1 0,-1-1 0,1 0 0,0 0 0,-1 0 0,1 0 0,0 0 0,0 1 0,-1-1 0,1 0 0,0 0 0,0 0 0,-1 1 0,1-1 0,0 0 0,0 0 0,0 1 0,-1-1 0,1 0 0,0 1 0,0-1 0,0 0 0,0 1 0,0-1 0,0 0 0,0 1 0,0-1 0,0 0 0,0 1 0,0-1 0,0 0 0,0 0 0,0 1 0,0-1 0,0 0 0,0 1 0,2 17 0,0 0 0,1 0 0,1 0 0,1-1 0,8 20 0,2 13 0,8 33-455,-4 0 0,9 102 0,-24-137-6371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9.231"/>
    </inkml:context>
    <inkml:brush xml:id="br0">
      <inkml:brushProperty name="width" value="0.05" units="cm"/>
      <inkml:brushProperty name="height" value="0.05" units="cm"/>
    </inkml:brush>
  </inkml:definitions>
  <inkml:trace contextRef="#ctx0" brushRef="#br0">125 670 24575,'-9'-3'0,"0"-1"0,0 0 0,0-1 0,1 0 0,-1 0 0,1 0 0,1-1 0,-1-1 0,1 1 0,-7-9 0,11 12 0,0 0 0,1 0 0,-1-1 0,1 1 0,0 0 0,0-1 0,0 1 0,1-1 0,-1 0 0,1 1 0,0-1 0,0 0 0,0 0 0,0 0 0,1 0 0,-1 0 0,1 0 0,0 0 0,1 0 0,-1 0 0,0 0 0,1 0 0,0 0 0,0 0 0,0 0 0,3-5 0,2 0 0,0 1 0,0 0 0,0 1 0,1-1 0,0 1 0,1 1 0,0-1 0,0 1 0,0 0 0,15-7 0,14-6 0,48-17 0,-70 30 0,143-52-316,247-56 0,176 10-811,-233 61 545,2 16-1,431 21 1,-537 21 331,-2 10 1,-1 11-1,-1 11 1,249 83-1,-363-88 132,-3 6-1,166 89 0,-214-94 48,-2 3 0,-3 3 1,-1 3-1,108 107 0,-101-76 72,-4 2 0,-4 3 0,80 136 0,-84-110 0,-5 3 0,71 198 0,-96-205-17,-4 1-1,-5 2 1,14 153 0,-27-110 445,-17 302 0,-2-368-18,-4-1 1,-4 0-1,-4 0 1,-4-2 0,-50 127-1,53-166-207,-3-1-1,-1-1 0,-3-1 1,-1-2-1,-3 0 1,-1-2-1,-2-1 1,-1-2-1,-3-2 1,-79 61-1,52-55-264,-1-4-1,-2-2 0,-1-3 0,-2-4 1,-1-2-1,-114 26 0,8-17-156,-292 23-1,-104-28-833,-831-61 0,1358 27 1084,-155-14-10,153 10 626,0-1-1,-49-16 1,94 23-669,1 0 0,-1 0 0,1 0 0,-1 0 0,1-1 0,0 1 0,-1-1 0,1 0 0,0 0 0,0 0 0,0-1 1,1 1-1,-1-1 0,0 1 0,1-1 0,-3-3 0,0-7-6804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0.760"/>
    </inkml:context>
    <inkml:brush xml:id="br0">
      <inkml:brushProperty name="width" value="0.05" units="cm"/>
      <inkml:brushProperty name="height" value="0.05" units="cm"/>
    </inkml:brush>
  </inkml:definitions>
  <inkml:trace contextRef="#ctx0" brushRef="#br0">785 72 24575,'1'0'0,"-1"0"0,1 0 0,-1 0 0,0 0 0,1 0 0,-1 0 0,1-1 0,-1 1 0,0 0 0,1 0 0,-1 0 0,1 0 0,-1-1 0,0 1 0,1 0 0,-1 0 0,0 0 0,1-1 0,-1 1 0,0 0 0,1-1 0,-1 1 0,0 0 0,0-1 0,1 1 0,-1 0 0,0-1 0,0 1 0,0-1 0,1 1 0,-1 0 0,0-1 0,0 1 0,0-1 0,0 1 0,0 0 0,0-1 0,0 1 0,0-1 0,0 1 0,0-1 0,0 1 0,0 0 0,0-1 0,0 1 0,-1-1 0,1 1 0,0 0 0,0-1 0,0 1 0,-1-1 0,0-1 0,0 0 0,0 0 0,0 0 0,0 0 0,0 0 0,-1 0 0,1 0 0,-3-3 0,-4 1 0,1-1 0,-1 1 0,0 0 0,0 1 0,0 0 0,0 0 0,-1 1 0,1 0 0,-1 0 0,1 1 0,-1 0 0,0 1 0,-10 0 0,-4 2 0,-1 0 0,1 1 0,-40 12 0,29-5 0,2 1 0,-1 2 0,2 1 0,0 2 0,0 1 0,2 1 0,0 1 0,1 2 0,1 1 0,1 1 0,1 2 0,2 0 0,0 1 0,1 1 0,2 2 0,-17 30 0,31-48 0,0 1 0,1 0 0,0 1 0,1-1 0,0 1 0,1 0 0,0 0 0,1 0 0,1 0 0,0 18 0,1-22 0,1 0 0,1-1 0,0 1 0,0-1 0,0 0 0,1 0 0,0 0 0,1 0 0,0 0 0,0 0 0,0-1 0,1 0 0,1 0 0,-1 0 0,1-1 0,12 11 0,-1-4 29,0-1-1,0-1 1,2 0-1,-1-2 0,1 0 1,1-1-1,-1-1 1,1-1-1,0 0 1,1-2-1,27 3 1,4-2-456,0-2 0,0-3 1,71-8-1,-31-4-6399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1.115"/>
    </inkml:context>
    <inkml:brush xml:id="br0">
      <inkml:brushProperty name="width" value="0.05" units="cm"/>
      <inkml:brushProperty name="height" value="0.05" units="cm"/>
    </inkml:brush>
  </inkml:definitions>
  <inkml:trace contextRef="#ctx0" brushRef="#br0">37 89 24575,'-1'-11'0,"0"0"0,-1 0 0,-1 1 0,1-1 0,-8-16 0,10 27 0,0 0 0,0-1 0,0 1 0,0 0 0,0 0 0,0-1 0,0 1 0,0 0 0,0-1 0,0 1 0,0 0 0,-1 0 0,1-1 0,0 1 0,0 0 0,0-1 0,0 1 0,-1 0 0,1 0 0,0 0 0,0-1 0,-1 1 0,1 0 0,0 0 0,0 0 0,-1-1 0,1 1 0,0 0 0,0 0 0,-1 0 0,1 0 0,0 0 0,-1 0 0,1 0 0,0 0 0,0-1 0,-1 1 0,1 0 0,0 0 0,-1 1 0,-4 13 0,1 24 0,4 8 0,1 1 0,3 0 0,17 84 0,-16-106 0,2 0 0,1-1 0,1 0 0,0-1 0,2 0 0,1 0 0,1-1 0,27 34 0,-36-50 0,1-1 0,0 0 0,0 0 0,1 0 0,-1-1 0,1 0 0,0 0 0,0 0 0,1-1 0,-1 0 0,1 0 0,-1-1 0,1 0 0,0 0 0,0 0 0,0-1 0,0 0 0,0 0 0,0-1 0,0 0 0,0 0 0,0-1 0,0 1 0,0-2 0,0 1 0,0-1 0,0 0 0,0 0 0,-1-1 0,1 0 0,-1 0 0,0-1 0,0 0 0,0 0 0,6-5 0,0-1 0,0-2 0,-1 0 0,0 0 0,-1-1 0,0 0 0,-1-1 0,-1 0 0,0 0 0,-1-1 0,0 0 0,7-26 0,-5 9 0,-1-1 0,-2 1 0,-2-1 0,2-59 0,-6 79 0,0-1 0,-1 1 0,-1-1 0,0 0 0,-6-21 0,7 31 0,-1 0 0,1 0 0,-1 1 0,0-1 0,0 0 0,0 1 0,0-1 0,-1 1 0,1 0 0,-1 0 0,0 0 0,0 0 0,0 0 0,0 1 0,-1-1 0,1 1 0,-1 0 0,1 0 0,-1 0 0,0 1 0,0-1 0,-7-1 0,-13 0-1365,2 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1.708"/>
    </inkml:context>
    <inkml:brush xml:id="br0">
      <inkml:brushProperty name="width" value="0.05" units="cm"/>
      <inkml:brushProperty name="height" value="0.05" units="cm"/>
    </inkml:brush>
  </inkml:definitions>
  <inkml:trace contextRef="#ctx0" brushRef="#br0">0 301 24575,'7'-7'0,"6"-5"0,-13 12 0,1 0 0,0 0 0,-1 0 0,1 0 0,-1 0 0,1 0 0,-1 1 0,1-1 0,-1 0 0,1 0 0,-1 0 0,1 0 0,-1 1 0,1-1 0,-1 0 0,1 1 0,-1-1 0,1 0 0,-1 1 0,1-1 0,-1 0 0,0 1 0,1-1 0,-1 1 0,0-1 0,0 1 0,1-1 0,-1 1 0,0-1 0,0 1 0,1-1 0,-1 1 0,0 0 0,9 22 0,-1 1 0,-1 0 0,-1 0 0,5 44 0,-2-14 0,2 9 0,63 266 0,-74-329 0,0 0 0,0 0 0,0 0 0,0 0 0,0 0 0,0 0 0,0 0 0,1 0 0,-1 0 0,0 0 0,0 0 0,0 0 0,0 0 0,0 0 0,0 0 0,0 0 0,0 0 0,0 0 0,0 0 0,0 0 0,0 0 0,0 0 0,0 0 0,1 0 0,-1 0 0,0 0 0,0 0 0,0 0 0,0 0 0,0 0 0,0 0 0,0 0 0,0 0 0,0 0 0,0 0 0,0-14 0,-3-21 0,-7-36 0,-23-203 0,29 221 0,3-1 0,2 0 0,9-57 0,-8 95 0,1 1 0,1 0 0,0 0 0,1 0 0,1 0 0,0 1 0,1 0 0,10-16 0,-13 23 0,1 0 0,1 1 0,-1 0 0,1 0 0,0 0 0,0 1 0,1 0 0,-1 0 0,1 1 0,0-1 0,1 2 0,-1-1 0,1 1 0,-1 0 0,1 0 0,0 1 0,9-1 0,-5 1 0,0 1 0,-1 1 0,1 0 0,0 0 0,0 1 0,-1 1 0,1 0 0,-1 0 0,1 2 0,-1-1 0,0 1 0,0 1 0,0 0 0,11 7 0,-15-8 0,-1 1 0,1 0 0,-1 0 0,1 0 0,-1 1 0,-1 0 0,1 0 0,-1 0 0,0 1 0,-1 0 0,0 0 0,0 0 0,0 0 0,-1 1 0,0 0 0,0-1 0,-1 1 0,0 0 0,0 0 0,-1 0 0,0 10 0,-1-3 0,-2 1 0,0-1 0,0 0 0,-2 0 0,0 0 0,0 0 0,-2 0 0,0-1 0,0 0 0,-16 23 0,5-10 0,-1-1 0,-2-1 0,-1 0 0,-29 26 0,-35 20 0,84-71 0,0 1 0,0 0 0,1 0 0,-1-1 0,0 1 0,0 0 0,1 0 0,-1 0 0,1 0 0,-1 0 0,1 0 0,-1 0 0,1 0 0,-1 0 0,1 0 0,0 0 0,0 0 0,0 0 0,-1 0 0,1 0 0,0 1 0,0-1 0,0 0 0,1 0 0,-1 0 0,0 0 0,0 0 0,1 0 0,-1 0 0,0 0 0,1 0 0,-1 0 0,1 0 0,-1 0 0,1 0 0,0 0 0,-1 0 0,3 1 0,2 3 0,1-1 0,-1 1 0,1-1 0,0-1 0,8 5 0,1 0 0,356 217 0,-349-212-273,1 0 0,0-2 0,0-1 0,27 8 0,-16-9-6553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1.942"/>
    </inkml:context>
    <inkml:brush xml:id="br0">
      <inkml:brushProperty name="width" value="0.05" units="cm"/>
      <inkml:brushProperty name="height" value="0.05" units="cm"/>
    </inkml:brush>
  </inkml:definitions>
  <inkml:trace contextRef="#ctx0" brushRef="#br0">0 55 24575,'17'-54'0,"6"359"0,-9 1-1365,-14-277-5461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2.315"/>
    </inkml:context>
    <inkml:brush xml:id="br0">
      <inkml:brushProperty name="width" value="0.05" units="cm"/>
      <inkml:brushProperty name="height" value="0.05" units="cm"/>
    </inkml:brush>
  </inkml:definitions>
  <inkml:trace contextRef="#ctx0" brushRef="#br0">72 434 24575,'-5'-10'0,"0"0"0,0-1 0,1 1 0,1-1 0,0 0 0,-2-12 0,-2-5 0,-21-93 0,25 105 0,1-1 0,1 0 0,0 1 0,1-1 0,4-23 0,-4 36 0,1 1 0,-1-1 0,1 1 0,0-1 0,1 1 0,-1 0 0,0-1 0,1 1 0,0 0 0,0 0 0,0 0 0,0 0 0,0 0 0,1 1 0,-1-1 0,1 1 0,0 0 0,4-4 0,-2 4 0,0 0 0,0 0 0,0 0 0,0 0 0,0 1 0,0 0 0,0 0 0,0 0 0,0 1 0,1 0 0,7 0 0,4 3 0,1-1 0,-1 2 0,0 1 0,0 0 0,0 1 0,24 11 0,-9 1 0,0 1 0,-1 2 0,-1 0 0,-1 2 0,-1 2 0,-1 0 0,45 55 0,-47-47 0,-1 0 0,-2 2 0,-1 0 0,-2 1 0,-1 1 0,24 77 0,-35-88 0,-1-1 0,-1 1 0,-1 1 0,-2-1 0,0 0 0,-2 1 0,-5 47 0,2-58 0,0 0 0,-1 0 0,0-1 0,-1 0 0,-1 0 0,-1 0 0,0-1 0,-1 1 0,0-2 0,-1 1 0,-1-1 0,0-1 0,0 0 0,-14 12 0,7-10 0,-2 0 0,1-1 0,-2-1 0,1 0 0,-2-2 0,-32 13 0,38-18 0,0 0 0,0-1 0,0 0 0,0-2 0,-1 0 0,1 0 0,-1-1 0,1-1 0,-1-1 0,-22-3 0,33 3-68,0-1 0,1 1-1,-1-1 1,0 0 0,0 0 0,1 0-1,-1-1 1,1 0 0,0 1 0,0-2-1,0 1 1,0 0 0,1-1 0,-1 0-1,1 0 1,0 0 0,0 0-1,0 0 1,-3-7 0,-1-5-6758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6.340"/>
    </inkml:context>
    <inkml:brush xml:id="br0">
      <inkml:brushProperty name="width" value="0.05" units="cm"/>
      <inkml:brushProperty name="height" value="0.05" units="cm"/>
    </inkml:brush>
  </inkml:definitions>
  <inkml:trace contextRef="#ctx0" brushRef="#br0">203 312 24575,'-25'-2'0,"0"0"0,-46-12 0,22 4 0,47 10 0,-25-7 0,27 7 0,0 0 0,0-1 0,-1 1 0,1 0 0,0 0 0,0 0 0,0 0 0,-1 0 0,1 0 0,0 0 0,0-1 0,0 1 0,0 0 0,0 0 0,-1 0 0,1 0 0,0-1 0,0 1 0,0 0 0,0 0 0,0 0 0,0 0 0,0-1 0,-1 1 0,1 0 0,0 0 0,0-1 0,0 1 0,0 0 0,0 0 0,0 0 0,0-1 0,0 1 0,0 0 0,13-8 0,53-15 0,98-19 0,-75 22 0,585-139-1365,-591 141-5461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46.575"/>
    </inkml:context>
    <inkml:brush xml:id="br0">
      <inkml:brushProperty name="width" value="0.05" units="cm"/>
      <inkml:brushProperty name="height" value="0.05" units="cm"/>
    </inkml:brush>
  </inkml:definitions>
  <inkml:trace contextRef="#ctx0" brushRef="#br0">13 149 24575,'-2'-2'0,"1"0"0,0 0 0,-1 0 0,1 0 0,0 0 0,0 0 0,0 0 0,1 0 0,-1 0 0,1 0 0,-1-1 0,1 1 0,-1 0 0,1 0 0,0 0 0,0-1 0,0 1 0,0 0 0,1 0 0,-1-1 0,1 1 0,-1 0 0,1 0 0,0 0 0,0 0 0,0 0 0,0 0 0,0 0 0,3-4 0,0 0 0,0 0 0,0 0 0,1 1 0,0-1 0,0 1 0,0 0 0,1 1 0,6-5 0,-3 4 0,0 1 0,-1 0 0,1 1 0,1 0 0,-1 0 0,0 1 0,1 0 0,-1 0 0,1 1 0,0 1 0,-1 0 0,1 0 0,0 1 0,-1 0 0,1 0 0,9 4 0,1 0 0,1 2 0,0 0 0,-1 2 0,-1 0 0,1 1 0,19 14 0,-18-10 0,-1 1 0,0 1 0,0 1 0,-2 0 0,0 2 0,-2 0 0,0 1 0,26 41 0,-35-48 0,-1 0 0,0 0 0,-1 0 0,0 1 0,-1-1 0,-1 1 0,0 0 0,0 0 0,-2 1 0,0-1 0,0 0 0,-1 1 0,-1-1 0,-1 0 0,0 0 0,-1 0 0,-6 20 0,1-13 4,-1 0-1,-1 0 1,-1-1 0,0-1-1,-2 0 1,-28 33 0,6-14-1016,-74 62 1,-7-8-5183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2.416"/>
    </inkml:context>
    <inkml:brush xml:id="br0">
      <inkml:brushProperty name="width" value="0.05" units="cm"/>
      <inkml:brushProperty name="height" value="0.05" units="cm"/>
    </inkml:brush>
  </inkml:definitions>
  <inkml:trace contextRef="#ctx0" brushRef="#br0">51 19 24575,'-6'-15'0,"6"12"0,2 10 0,0 30 0,-1-1 0,-2 1 0,-2-1 0,-9 46 0,1 5 0,1-20 0,5-40 0,-3 48 0,8-73 0,0-1 0,0 0 0,1 1 0,-1-1 0,0 0 0,0 0 0,1 1 0,-1-1 0,0 0 0,1 0 0,-1 0 0,1 1 0,0-1 0,-1 0 0,1 0 0,0 0 0,0 0 0,0 0 0,0 0 0,0 0 0,0-1 0,0 1 0,0 0 0,0 0 0,0-1 0,0 1 0,0-1 0,0 1 0,3 0 0,2 0 0,1 1 0,-1-1 0,1-1 0,11 1 0,-5-1 0,846-7-886,-681-1 961,753-48-1367,-907 53-4796</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3.057"/>
    </inkml:context>
    <inkml:brush xml:id="br0">
      <inkml:brushProperty name="width" value="0.05" units="cm"/>
      <inkml:brushProperty name="height" value="0.05" units="cm"/>
    </inkml:brush>
  </inkml:definitions>
  <inkml:trace contextRef="#ctx0" brushRef="#br0">51 70 24575,'-11'0'0,"6"1"0,0-1 0,0 0 0,0-1 0,0 1 0,-9-3 0,14 3 0,0 0 0,0 0 0,0 0 0,0 0 0,0 0 0,0 0 0,0 0 0,0 0 0,0 0 0,0 0 0,0 0 0,0 0 0,1 0 0,-1 0 0,0 0 0,0 0 0,0-1 0,0 1 0,0 0 0,0 0 0,0 0 0,0 0 0,0 0 0,0 0 0,0 0 0,0 0 0,0 0 0,0 0 0,0 0 0,0 0 0,0 0 0,0-1 0,0 1 0,0 0 0,0 0 0,0 0 0,0 0 0,0 0 0,0 0 0,0 0 0,0 0 0,0 0 0,0 0 0,0 0 0,0 0 0,-1 0 0,1 0 0,0 0 0,0-1 0,0 1 0,0 0 0,0 0 0,0 0 0,0 0 0,0 0 0,0 0 0,0 0 0,0 0 0,0 0 0,0 0 0,0 0 0,0 0 0,-1 0 0,1 0 0,11-3 0,14-1 0,250-4 0,-120 5 0,1296-39-1095,-1403 40 1133,82 1 761,-124 2-786,-1 0-1,0 0 1,1 1 0,-1 0-1,0 0 1,0 0 0,0 0 0,0 1-1,-1 0 1,1 0 0,-1 0 0,0 1-1,1-1 1,-1 1 0,-1 0 0,1 0-1,-1 1 1,1-1 0,2 6 0,-1-1-13,0 0 0,0 0 1,0 1-1,-1 0 1,-1 0-1,1 0 0,-2 0 1,4 21-1,-6-13 0,0 0 0,-1 1 0,0-1 0,-2 0 0,0 0 0,-1-1 0,-7 21 0,-54 117 0,11-33 0,53-119-72,1 0 1,-1-1-1,0 1 0,-1 0 0,1 0 0,0 0 0,-1-1 0,0 1 1,1-1-1,-1 1 0,0-1 0,0 1 0,0-1 0,-1 0 0,1 0 1,-1 0-1,1-1 0,-5 3 0,-4 0-6754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23.161"/>
    </inkml:context>
    <inkml:brush xml:id="br0">
      <inkml:brushProperty name="width" value="0.05" units="cm"/>
      <inkml:brushProperty name="height" value="0.05" units="cm"/>
    </inkml:brush>
  </inkml:definitions>
  <inkml:trace contextRef="#ctx0" brushRef="#br0">608 36 24575,'-4'-4'0,"1"1"0,-1 0 0,0 0 0,0 0 0,-1 0 0,1 1 0,0 0 0,-1-1 0,0 1 0,1 1 0,-1-1 0,0 1 0,-9-1 0,7 1 0,0 1 0,-1 0 0,1 1 0,0-1 0,-1 1 0,1 1 0,0 0 0,-11 4 0,0 1 0,1 2 0,0 0 0,0 1 0,1 1 0,0 0 0,-18 18 0,2 2 0,1 1 0,1 1 0,2 2 0,1 1 0,2 2 0,2 0 0,1 1 0,2 1 0,2 1 0,2 1 0,1 0 0,-16 84 0,27-104 0,2 1 0,0 0 0,2 0 0,0 0 0,2-1 0,0 1 0,2 0 0,0-1 0,1 0 0,13 32 0,-11-37 0,1 0 0,1 0 0,1-1 0,0-1 0,1 1 0,0-2 0,1 1 0,1-2 0,0 0 0,1 0 0,1-1 0,0-1 0,19 11 0,-11-9 0,1-1 0,1-2 0,-1-1 0,1 0 0,1-2 0,0-1 0,0-1 0,0-1 0,0-1 0,1-2 0,-1 0 0,1-2 0,-1-1 0,1-1 0,-1-2 0,31-8 0,-27 5 0,-1-2 0,-1-1 0,1-1 0,-2-1 0,0-2 0,-1-1 0,0 0 0,-1-2 0,-2-1 0,1-1 0,-2-1 0,-1-1 0,34-45 0,-35 37 0,-1-1 0,-2-1 0,-1-1 0,-1-1 0,-2 0 0,-1 0 0,8-44 0,-14 47 0,-1 0 0,-2 0 0,-1 0 0,-1 0 0,-2 0 0,-1 0 0,-1 0 0,-14-54 0,13 69 0,-1 0 0,-1 0 0,-1 1 0,0 0 0,-1 0 0,0 0 0,-1 1 0,-1 1 0,0 0 0,-17-17 0,18 22 0,0 1 0,0-1 0,0 2 0,-1-1 0,-1 1 0,1 1 0,-1 0 0,1 0 0,-2 1 0,1 0 0,0 1 0,-1 0 0,1 1 0,-1 1 0,-17-1 0,10 2 49,0 1 0,-1 2 0,1-1-1,0 2 1,1 1 0,-31 11 0,20-4-476,1 1 0,1 1 1,-35 24-1,4 4-6399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3.473"/>
    </inkml:context>
    <inkml:brush xml:id="br0">
      <inkml:brushProperty name="width" value="0.05" units="cm"/>
      <inkml:brushProperty name="height" value="0.05" units="cm"/>
    </inkml:brush>
  </inkml:definitions>
  <inkml:trace contextRef="#ctx0" brushRef="#br0">0 1 24575,'0'461'0,"3"-419"-1365,1-29-5461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4.109"/>
    </inkml:context>
    <inkml:brush xml:id="br0">
      <inkml:brushProperty name="width" value="0.05" units="cm"/>
      <inkml:brushProperty name="height" value="0.05" units="cm"/>
    </inkml:brush>
  </inkml:definitions>
  <inkml:trace contextRef="#ctx0" brushRef="#br0">11 53 24575,'-1'0'0,"0"0"0,1 0 0,-1 0 0,1 0 0,-1 0 0,1-1 0,0 1 0,-1 0 0,1-1 0,-1 1 0,1 0 0,-1 0 0,1-1 0,0 1 0,-1-1 0,1 1 0,0 0 0,-1-1 0,1 1 0,0-1 0,-1 1 0,1-1 0,0 1 0,0-1 0,0 1 0,-1-1 0,1 1 0,0-1 0,0 1 0,0-1 0,0 1 0,0-1 0,0 1 0,0-1 0,0 0 0,0 1 0,0-1 0,1 1 0,-1-1 0,0 1 0,0-1 0,0 1 0,1-1 0,-1 1 0,0 0 0,0-1 0,1 1 0,-1-1 0,0 1 0,1-1 0,-1 1 0,1 0 0,-1-1 0,1 1 0,-1 0 0,0 0 0,1-1 0,-1 1 0,2 0 0,5-3 0,0 1 0,0 0 0,1 0 0,-1 1 0,1 0 0,-1 1 0,1-1 0,9 2 0,3-1 0,1945-18-3009,-1688 19 2924,-267-1 105,-5 0 62,1-1-1,-1 2 1,0-1-1,1 1 1,-1 0-1,0 0 1,1 0-1,8 4 1,-13-4-58,-1-1 1,0 0-1,1 0 1,-1 0-1,0 1 1,1-1-1,-1 0 1,0 0-1,0 1 1,1-1-1,-1 0 1,0 1-1,0-1 1,0 0 0,0 1-1,1-1 1,-1 0-1,0 1 1,0-1-1,0 0 1,0 1-1,0-1 1,0 0-1,0 1 1,0-1-1,0 1 1,0-1-1,0 0 1,0 1 0,0-1-1,0 0 1,0 1-1,0-1 1,-1 0-1,1 1 1,0-1-1,0 0 1,0 1-1,0-1 1,-1 0-1,1 1 1,0-1-1,0 0 1,-1 0-1,1 1 1,0-1 0,-1 0-1,1 0 1,0 0-1,-1 1 1,-18 12 637,17-12-720,-17 10 111,1 1-1,0 0 1,1 1-1,0 1 1,-17 20-1,28-27-41,0 0 0,1 0-1,0 1 1,0 0 0,1 0-1,0 0 1,1 0-1,-1 1 1,2 0 0,-1-1-1,1 1 1,0 0-1,1 0 1,0 0 0,1 11-1,1 9-10,8 39 0,2 21 0,-11-81 0,0 0 0,0 0 0,-1 1 0,0-1 0,0 0 0,-1 0 0,0 0 0,-1 0 0,0-1 0,-5 12 0,5-15 0,0 1 0,0-1 0,0 0 0,0-1 0,0 1 0,-1 0 0,0-1 0,1 0 0,-2 0 0,1 0 0,0 0 0,0-1 0,-1 0 0,1 1 0,-1-2 0,0 1 0,0 0 0,-7 0 0,-35 4 0,1-2 0,-89-5 0,54-1 0,-1623 0 0,1691 3 164,10-1-355,-1 0 0,1 0 0,-1 0 0,0 0-1,1-1 1,-1 1 0,-4-3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4.406"/>
    </inkml:context>
    <inkml:brush xml:id="br0">
      <inkml:brushProperty name="width" value="0.05" units="cm"/>
      <inkml:brushProperty name="height" value="0.05" units="cm"/>
    </inkml:brush>
  </inkml:definitions>
  <inkml:trace contextRef="#ctx0" brushRef="#br0">21 0 24575,'-14'37'0,"10"-7"0,2 0 0,2 0 0,0-1 0,9 56 0,0 13 0,-7 95-1365,-2-170-5461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55.096"/>
    </inkml:context>
    <inkml:brush xml:id="br0">
      <inkml:brushProperty name="width" value="0.05" units="cm"/>
      <inkml:brushProperty name="height" value="0.05" units="cm"/>
    </inkml:brush>
  </inkml:definitions>
  <inkml:trace contextRef="#ctx0" brushRef="#br0">400 55 24575,'-16'-12'0,"14"10"0,-1 1 0,1-1 0,0 1 0,-1-1 0,1 0 0,0 0 0,0 0 0,0 0 0,0 0 0,0 0 0,1-1 0,-1 1 0,-1-5 0,3 7 0,0-1 0,1 1 0,-1-1 0,1 0 0,-1 1 0,1-1 0,-1 1 0,1-1 0,-1 1 0,1 0 0,-1-1 0,1 1 0,-1 0 0,1-1 0,0 1 0,-1 0 0,1 0 0,0-1 0,-1 1 0,1 0 0,0 0 0,-1 0 0,1 0 0,0 0 0,-1 0 0,2 0 0,24-2 0,-21 2 0,511-1-301,-249 4 57,290 5 108,59 1 163,-610-9 14,0-1 0,0 2 0,0-1 0,0 1 0,0 0-1,-1 0 1,7 2 0,-11-2-31,1 0 0,-1-1 0,0 1 0,0 0 0,0 0 0,0 0 0,1 0-1,-1 0 1,-1 0 0,1 1 0,0-1 0,0 0 0,0 0 0,-1 1 0,1-1 0,0 1 0,-1-1 0,1 0-1,-1 1 1,0-1 0,1 1 0,-1-1 0,0 1 0,0-1 0,0 1 0,0-1 0,0 1 0,-1-1 0,1 1 0,0-1-1,-1 1 1,0 1 0,-23 100-10,-45 269 0,69-370 0,-1 1 0,1-1 0,-1 1 0,0-1 0,0 0 0,0 1 0,0-1 0,0 0 0,0 0 0,-1 1 0,1-1 0,-1 0 0,1-1 0,-1 1 0,0 0 0,0 0 0,0-1 0,0 1 0,-2 1 0,-1-2 0,0 1 0,0 0 0,0-1 0,0 0 0,0-1 0,0 1 0,0-1 0,-8 0 0,-715-11-222,49 0-150,1 36 175,556-16-1037,78-7-4932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7.934"/>
    </inkml:context>
    <inkml:brush xml:id="br0">
      <inkml:brushProperty name="width" value="0.05" units="cm"/>
      <inkml:brushProperty name="height" value="0.05" units="cm"/>
    </inkml:brush>
  </inkml:definitions>
  <inkml:trace contextRef="#ctx0" brushRef="#br0">1107 141 24575,'7'-29'0,"-6"26"0,0 0 0,0 0 0,0 0 0,0 0 0,-1 0 0,1 0 0,-1 0 0,0 0 0,0-1 0,0-3 0,-1 3 0,0 1 0,1 0 0,-2 0 0,1-1 0,0 1 0,0 0 0,-1 0 0,0 1 0,0-1 0,0 0 0,0 0 0,0 1 0,0-1 0,0 1 0,-5-4 0,2 3 0,1 1 0,-1-1 0,0 1 0,0-1 0,0 1 0,0 1 0,0-1 0,-1 1 0,-5-1 0,-2 1 0,0 0 0,0 1 0,0 0 0,-1 1 0,1 1 0,0 0 0,-17 5 0,5 1 0,0 2 0,1 1 0,0 0 0,-41 29 0,23-11 0,-60 56 0,72-56 0,1 1 0,1 2 0,-30 44 0,47-60 0,0 1 0,2 0 0,0 0 0,1 1 0,1 1 0,0-1 0,1 1 0,1 0 0,-2 23 0,6-35 0,0 0 0,1 0 0,0 0 0,0-1 0,1 1 0,0 0 0,0 0 0,0-1 0,1 1 0,0 0 0,0-1 0,1 0 0,0 1 0,0-1 0,0 0 0,1-1 0,0 1 0,0-1 0,0 1 0,1-1 0,0 0 0,0-1 0,0 1 0,0-1 0,1 0 0,0-1 0,0 1 0,0-1 0,0 0 0,0 0 0,1-1 0,7 2 0,13 3 0,0-1 0,0-2 0,1-1 0,27 0 0,114-7 0,-131 2 0,-22 2 0,-16 0 0,0 0 0,0 0 0,0 0 0,0 0 0,0 0 0,0 0 0,0 0 0,0 0 0,0 0 0,0 0 0,0 0 0,0 0 0,0 1 0,0-1 0,0 0 0,0 0 0,0 0 0,0 0 0,0 0 0,0 0 0,0 0 0,0 0 0,0 0 0,0 0 0,0 0 0,0 0 0,0 0 0,0 0 0,0 0 0,0 0 0,0 0 0,0 0 0,0 0 0,0 1 0,0-1 0,0 0 0,0 0 0,0 0 0,0 0 0,0 0 0,0 0 0,0 0 0,0 0 0,1 0 0,-1 0 0,0 0 0,0 0 0,0 0 0,0 0 0,0 0 0,-24 7 0,4-1 0,-102 35 0,-130 64 0,188-73 0,2 2 0,1 3 0,-91 74 0,133-96 0,2 2 0,0 0 0,-20 25 0,33-37 0,-1 1 0,1 0 0,1 0 0,-1 0 0,1 1 0,0-1 0,1 1 0,-1-1 0,1 1 0,1 0 0,-1 0 0,1 0 0,0 0 0,1 0 0,0 11 0,1-14 0,0 1 0,0-1 0,0 0 0,1 0 0,0 1 0,0-1 0,0 0 0,0 0 0,1-1 0,-1 1 0,1 0 0,0-1 0,0 0 0,0 0 0,1 0 0,-1 0 0,1 0 0,-1 0 0,1-1 0,0 0 0,7 3 0,4 1 0,-1-1 0,0 0 0,1-1 0,0-1 0,20 2 0,14-1 69,-1-2-1,1-3 0,0-1 0,92-18 1,-45-1-923,132-47 1,-127 31-5973</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8.537"/>
    </inkml:context>
    <inkml:brush xml:id="br0">
      <inkml:brushProperty name="width" value="0.05" units="cm"/>
      <inkml:brushProperty name="height" value="0.05" units="cm"/>
    </inkml:brush>
  </inkml:definitions>
  <inkml:trace contextRef="#ctx0" brushRef="#br0">144 337 24575,'0'-2'0,"0"0"0,-1 0 0,1 0 0,-1 0 0,0 0 0,0 0 0,1 0 0,-1 0 0,-1 0 0,1 0 0,0 0 0,0 0 0,-4-2 0,5 3 0,0 1 0,-1-1 0,1 1 0,-1-1 0,1 1 0,-1-1 0,1 1 0,-1 0 0,1-1 0,-1 1 0,1 0 0,-1 0 0,0-1 0,1 1 0,-1 0 0,1 0 0,-1 0 0,0 0 0,1-1 0,-1 1 0,0 0 0,1 0 0,-1 0 0,0 0 0,1 1 0,-1-1 0,1 0 0,-1 0 0,0 0 0,1 0 0,-1 1 0,1-1 0,-1 0 0,0 1 0,1-1 0,-1 0 0,1 1 0,-1-1 0,1 1 0,0-1 0,-1 1 0,1-1 0,-1 1 0,1-1 0,0 1 0,-1-1 0,1 1 0,0-1 0,-1 2 0,-4 13 0,0 0 0,0 1 0,2-1 0,0 1 0,0 0 0,1 22 0,-2-2 0,-63 403 0,61-403 0,12-58 0,12-33 0,-3 11 0,11-38 0,78-232 0,-76 240 0,4 2 0,47-78 0,-73 139 0,31-45 0,-33 51 0,-1 1 0,1 0 0,0 0 0,0 0 0,1 0 0,-1 1 0,1-1 0,0 1 0,6-3 0,-10 6 0,0-1 0,0 1 0,0-1 0,1 1 0,-1 0 0,0-1 0,0 1 0,1 0 0,-1 0 0,0 0 0,0 0 0,0 0 0,1 0 0,-1 0 0,0 0 0,0 1 0,1-1 0,-1 0 0,0 1 0,0-1 0,0 1 0,2 0 0,-2 1 0,1-1 0,0 1 0,-1-1 0,1 1 0,-1 0 0,0 0 0,1 0 0,-1 0 0,0-1 0,0 2 0,1 2 0,1 6 0,0-1 0,-1 1 0,2 21 0,1 46 0,-4-1 0,-3 0 0,-4 0 0,-30 151 0,34-223 0,1 1 0,0 0 0,0-1 0,-1 1 0,0-1 0,0 0 0,-5 9 0,7-13 0,0-1 0,0 0 0,0 0 0,0 0 0,0 0 0,0 0 0,0 0 0,0 0 0,-1 0 0,1 1 0,0-1 0,0 0 0,0 0 0,0 0 0,0 0 0,0 0 0,0 0 0,0 0 0,0 0 0,0 0 0,0 0 0,-1 0 0,1 0 0,0 0 0,0 0 0,0 0 0,0 0 0,0 0 0,0 0 0,0 0 0,0 0 0,-1 0 0,1 0 0,0 0 0,0 0 0,0 0 0,0 0 0,0 0 0,0 0 0,0 0 0,0 0 0,-1 0 0,1 0 0,0 0 0,0 0 0,0 0 0,0 0 0,0 0 0,0 0 0,0-1 0,0 1 0,0 0 0,0 0 0,0 0 0,0 0 0,-1 0 0,1 0 0,0 0 0,0 0 0,0 0 0,0-1 0,0 1 0,0 0 0,0 0 0,-2-13 0,3-16 0,9-28 0,3 0 0,3 0 0,1 2 0,3 0 0,36-68 0,-36 83 0,36-53 0,-46 78 0,1 1 0,0 0 0,1 1 0,1 0 0,0 1 0,22-16 0,-31 25 0,0 1 0,0-1 0,0 1 0,1 0 0,-1 0 0,1 0 0,0 1 0,-1-1 0,1 1 0,0 0 0,0 0 0,0 1 0,-1 0 0,1 0 0,0 0 0,6 1 0,-7 0 0,0 0 0,0 1 0,0-1 0,0 1 0,0 0 0,0 0 0,0 1 0,0-1 0,-1 1 0,0 0 0,1 0 0,-1 0 0,0 0 0,0 0 0,-1 1 0,1-1 0,-1 1 0,3 4 0,3 9 0,0 0 0,-1 1 0,-1-1 0,-1 1 0,-1 0 0,5 36 0,-1 116 0,-8-158 0,1 85-682,-13 110-1,7-174-6143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8.844"/>
    </inkml:context>
    <inkml:brush xml:id="br0">
      <inkml:brushProperty name="width" value="0.05" units="cm"/>
      <inkml:brushProperty name="height" value="0.05" units="cm"/>
    </inkml:brush>
  </inkml:definitions>
  <inkml:trace contextRef="#ctx0" brushRef="#br0">74 19 24575,'1'-2'0,"1"0"0,0 1 0,-1-1 0,1 1 0,0-1 0,0 1 0,0 0 0,0 0 0,0 0 0,0 0 0,1 0 0,-1 0 0,0 1 0,0-1 0,1 1 0,-1-1 0,0 1 0,1 0 0,-1 0 0,0 0 0,1 0 0,-1 1 0,3 0 0,-3 0 0,1 0 0,-1 0 0,1 0 0,-1 0 0,0 1 0,0-1 0,0 1 0,0 0 0,0-1 0,0 1 0,0 0 0,-1 0 0,1 0 0,-1 1 0,1-1 0,-1 0 0,0 0 0,0 1 0,0-1 0,1 5 0,3 11 0,-1 1 0,-1 0 0,-1 1 0,0-1 0,-2 0 0,0 1 0,-1-1 0,-1 0 0,-6 26 0,-9 24 0,-28 77 0,43-141 0,-25 73 0,-42 139 0,66-205 0,1 0 0,0 0 0,0 0 0,1 0 0,1 0 0,1 14 0,0-22 0,-1 1 0,1-1 0,0 0 0,1 1 0,-1-1 0,1 0 0,-1 0 0,1 0 0,1 0 0,-1 0 0,0-1 0,1 1 0,0-1 0,0 0 0,0 1 0,0-1 0,0 0 0,1-1 0,6 6 0,1-3 0,0 0 0,0-1 0,0 0 0,0-1 0,1 0 0,-1-1 0,1 0 0,-1-1 0,16 0 0,17-1 0,48-8 0,-92 8 0,568-107-1365,-530 98-5461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9.559"/>
    </inkml:context>
    <inkml:brush xml:id="br0">
      <inkml:brushProperty name="width" value="0.05" units="cm"/>
      <inkml:brushProperty name="height" value="0.05" units="cm"/>
    </inkml:brush>
  </inkml:definitions>
  <inkml:trace contextRef="#ctx0" brushRef="#br0">161 140 24575,'-16'-33'0,"12"21"0,-1 1 0,-1 1 0,1-1 0,-2 1 0,1 0 0,-1 0 0,-1 1 0,-10-10 0,18 18 0,-1 1 0,1 0 0,0-1 0,-1 1 0,1 0 0,0 0 0,-1-1 0,1 1 0,-1 0 0,1 0 0,-1 0 0,1-1 0,0 1 0,-1 0 0,1 0 0,-1 0 0,1 0 0,-1 0 0,1 0 0,-1 0 0,1 0 0,-1 0 0,1 0 0,-1 0 0,1 0 0,0 0 0,-1 1 0,1-1 0,-1 0 0,1 0 0,-1 0 0,1 1 0,0-1 0,-1 0 0,1 1 0,0-1 0,-1 0 0,1 1 0,0-1 0,-1 0 0,1 1 0,0-1 0,-1 0 0,1 1 0,0-1 0,0 1 0,0 0 0,-8 25 0,8-23 0,-9 64 0,3 1 0,5 98 0,1-85 0,1 146 0,-1 136 0,-22-1 0,14-308-1365,0-13-5461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09.887"/>
    </inkml:context>
    <inkml:brush xml:id="br0">
      <inkml:brushProperty name="width" value="0.05" units="cm"/>
      <inkml:brushProperty name="height" value="0.05" units="cm"/>
    </inkml:brush>
  </inkml:definitions>
  <inkml:trace contextRef="#ctx0" brushRef="#br0">21 1 24575,'-1'0'0,"1"0"0,-1 0 0,0 0 0,0 0 0,0 0 0,1 0 0,-1 0 0,0 0 0,0 0 0,1 1 0,-1-1 0,0 0 0,0 1 0,1-1 0,-1 0 0,0 1 0,1-1 0,-1 1 0,0-1 0,1 1 0,-1-1 0,1 1 0,-1 0 0,1-1 0,-1 2 0,0-1 0,1 1 0,0-1 0,-1 0 0,1 1 0,0-1 0,0 1 0,0-1 0,0 1 0,0-1 0,0 0 0,0 1 0,1-1 0,-1 2 0,2 3 0,1 1 0,-1-1 0,1 1 0,6 8 0,25 34 0,46 50 0,-56-70 0,-19-23 0,1 1 0,0-1 0,0 0 0,0-1 0,0 1 0,1-1 0,0-1 0,0 1 0,9 3 0,-12-6 0,0-1 0,0 0 0,0 0 0,0 0 0,0-1 0,0 1 0,0-1 0,0 0 0,0 0 0,0-1 0,0 1 0,0-1 0,0 0 0,0 0 0,-1 0 0,1 0 0,0-1 0,0 1 0,-1-1 0,8-4 0,7-8 0,-1-1 0,1-1 0,-2-1 0,-1 0 0,19-26 0,-5 8 0,35-47-1365,-56 70-5461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1.736"/>
    </inkml:context>
    <inkml:brush xml:id="br0">
      <inkml:brushProperty name="width" value="0.05" units="cm"/>
      <inkml:brushProperty name="height" value="0.05" units="cm"/>
    </inkml:brush>
  </inkml:definitions>
  <inkml:trace contextRef="#ctx0" brushRef="#br0">105 137 24575,'-2'4'0,"0"-1"0,0 1 0,0 0 0,0 0 0,1 0 0,-1 0 0,1 1 0,1-1 0,-1 0 0,0 0 0,1 1 0,0-1 0,0 7 0,0 0 0,-2 16 0,-48 528 0,50-553 0,-5 22 0,5-23 0,0 0 0,0 0 0,0-1 0,0 1 0,-1 0 0,1 0 0,0 0 0,0 0 0,-1-1 0,1 1 0,-1 0 0,1 0 0,-1-1 0,1 1 0,-1 0 0,1 0 0,-1-1 0,0 1 0,1-1 0,-2 2 0,1-3 0,1 0 0,-1 1 0,0-1 0,1 0 0,-1 1 0,1-1 0,-1 0 0,1 0 0,-1 1 0,1-1 0,-1 0 0,1 0 0,0 0 0,0 0 0,-1 0 0,1 0 0,0-1 0,-4-21 0,3 20 0,-4-35 0,2 0 0,1 0 0,2 0 0,7-48 0,36-149 0,-33 193 0,29-72 0,-33 98 0,2 0 0,0 0 0,1 1 0,1 1 0,0-1 0,0 1 0,16-15 0,-23 26 0,0 0 0,0 1 0,1-1 0,-1 0 0,0 1 0,1 0 0,0 0 0,-1 0 0,1 1 0,0-1 0,0 1 0,0 0 0,0 0 0,0 0 0,0 0 0,0 1 0,8-1 0,-9 2 0,1 0 0,-1 0 0,1 0 0,-1 0 0,1 0 0,-1 1 0,0 0 0,0-1 0,0 1 0,0 0 0,0 1 0,0-1 0,0 0 0,-1 1 0,1 0 0,-1-1 0,1 1 0,-1 0 0,0 0 0,2 5 0,3 5 0,-1 1 0,0 0 0,0 1 0,-2-1 0,0 1 0,-1 0 0,0 0 0,-1 0 0,0 0 0,-2 0 0,0 1 0,0-1 0,-2 0 0,0 0 0,0 0 0,-2 0 0,-4 16 0,0-8 0,-1 0 0,-2 0 0,0-1 0,-1 0 0,-1-1 0,0 0 0,-2-1 0,-1-1 0,-32 31 0,26-31 0,-41 26 0,38-28 0,-34 28 0,57-43 0,1-1 0,-1 1 0,0-1 0,1 1 0,-1 0 0,1 0 0,-1-1 0,1 1 0,0 0 0,0 0 0,0 0 0,0 0 0,0 1 0,0-1 0,0 0 0,1 0 0,-1 0 0,1 1 0,0-1 0,0 0 0,0 1 0,0-1 0,0 0 0,0 1 0,1 1 0,1 1 0,0-1 0,0 0 0,0 0 0,1 0 0,0 0 0,-1-1 0,1 1 0,1-1 0,-1 1 0,0-1 0,6 4 0,12 9 0,0 0 0,1-1 0,1-1 0,0-1 0,1-1 0,1-1 0,-1-1 0,32 8 0,-21-14-1365,-5-3-5461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29:34.156"/>
    </inkml:context>
    <inkml:brush xml:id="br0">
      <inkml:brushProperty name="width" value="0.05" units="cm"/>
      <inkml:brushProperty name="height" value="0.05" units="cm"/>
    </inkml:brush>
  </inkml:definitions>
  <inkml:trace contextRef="#ctx0" brushRef="#br0">54 81 24575,'-40'0'0,"26"0"0,22 0 0,880-28-524,-400 7 311,-292 14 213,429-8 0,-602 14 70,-13-1-175,-10 2 95,0 0-1,0 0 1,0 0-1,0 0 1,-1 0-1,1 0 1,0 0-1,0 0 1,0 0-1,0 0 0,0 0 1,0 0-1,0 0 1,0 0-1,0 0 1,0 0-1,0 0 1,0 0-1,0 0 1,0 0-1,0 0 1,0 0-1,0-1 1,0 1-1,0 0 0,0 0 1,0 0-1,-1 0 1,1 0-1,0 0 1,0 0-1,0 0 1,0 0-1,0 0 1,0 0-1,0 0 1,0 0-1,0 0 0,0-1 1,1 1-1,-1 0 1,0 0-1,0 0 1,0 0-1,0 0 1,0 0-1,0 0 1,0 0-1,0 0 1,0 0-1,0 0 1,0 0-1,0 0 0,0 0 1,0 0-1,0 0 1,0 0-1,0 0 1,0 0-1,0-1 1,0 1-1,0 0 1,1 0-1,-1 0 1,0 0-1,0 0 1,0 0-1,-9-3-6692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2.499"/>
    </inkml:context>
    <inkml:brush xml:id="br0">
      <inkml:brushProperty name="width" value="0.05" units="cm"/>
      <inkml:brushProperty name="height" value="0.05" units="cm"/>
    </inkml:brush>
  </inkml:definitions>
  <inkml:trace contextRef="#ctx0" brushRef="#br0">310 250 24575,'2'-61'0,"-1"32"0,0 1 0,-2 0 0,-5-35 0,5 61 0,1 1 0,0 0 0,0-1 0,-1 1 0,1 0 0,-1-1 0,1 1 0,-1 0 0,0-1 0,1 1 0,-1 0 0,0 0 0,0 0 0,-1-2 0,1 3 0,1 0 0,-1-1 0,0 1 0,1 0 0,-1 0 0,1-1 0,-1 1 0,1 0 0,-1 0 0,0 0 0,1 0 0,-1 0 0,1 0 0,-1 0 0,0 0 0,1 0 0,-1 0 0,1 0 0,-1 1 0,0-1 0,1 0 0,-1 0 0,0 1 0,-3 2 0,0 0 0,0 0 0,1 0 0,-1 0 0,1 1 0,0 0 0,-4 5 0,-16 24 0,2 0 0,-17 37 0,-30 78 0,55-117 0,-9 19 0,-27 90 0,45-124 0,0 0 0,1 0 0,1 0 0,0 0 0,2 0 0,-1 0 0,2 0 0,0 0 0,1 0 0,6 24 0,-6-35 0,-1 0 0,1 0 0,0-1 0,0 1 0,0 0 0,1-1 0,0 1 0,0-1 0,0 0 0,0 0 0,1 0 0,-1 0 0,1-1 0,0 0 0,0 1 0,1-1 0,-1-1 0,0 1 0,1-1 0,0 1 0,0-1 0,-1-1 0,1 1 0,0-1 0,0 1 0,1-1 0,-1-1 0,0 1 0,0-1 0,0 0 0,0 0 0,1-1 0,-1 1 0,0-1 0,0 0 0,9-3 0,-3 0 0,0-1 0,0 1 0,-1-1 0,1-1 0,-1 0 0,0-1 0,-1 0 0,1 0 0,-2-1 0,16-17 0,-19 20 0,0-1 0,0 1 0,-1-1 0,0-1 0,0 1 0,-1-1 0,0 1 0,0-1 0,0 0 0,-1 0 0,0 0 0,0 0 0,-1-1 0,0 1 0,0 0 0,-1-1 0,0 1 0,-1-12 0,1 17 0,-1-1 0,0 1 0,0 0 0,0-1 0,0 1 0,-1 0 0,1 0 0,0-1 0,-1 1 0,1 0 0,-1 1 0,0-1 0,0 0 0,0 0 0,0 1 0,-2-2 0,-16-17 0,20 20 0,0-1 0,-1 1 0,1-1 0,0 1 0,0-1 0,0 0 0,0 1 0,0-1 0,0 1 0,0-1 0,0 1 0,0-1 0,0 1 0,0-1 0,0 0 0,1 1 0,-1-1 0,0 1 0,0-1 0,0 1 0,1-1 0,-1 1 0,0-1 0,1 1 0,-1 0 0,0-1 0,1 1 0,-1-1 0,1 1 0,-1 0 0,0-1 0,1 1 0,-1 0 0,1-1 0,-1 1 0,1 0 0,0 0 0,25-12 0,-22 11 0,32-13 0,90-39 0,-110 45 0,-1 0 0,0-1 0,-1-1 0,0 0 0,21-21 0,-29 25 0,-1 0 0,-1 0 0,9-13 0,-12 17 0,1-1 0,-1 1 0,0 0 0,0 0 0,-1-1 0,1 1 0,0 0 0,-1-1 0,1 1 0,-1-1 0,0 1 0,0-1 0,0 1 0,0-1 0,0 1 0,-1-3 0,1 5 0,0-1 0,0 1 0,0 0 0,0 0 0,0 0 0,0 0 0,0 0 0,0 0 0,0 0 0,0-1 0,0 1 0,0 0 0,0 0 0,0 0 0,0 0 0,0 0 0,-1 0 0,1 0 0,0 0 0,0 0 0,0-1 0,0 1 0,0 0 0,0 0 0,0 0 0,0 0 0,0 0 0,-1 0 0,1 0 0,0 0 0,0 0 0,0 0 0,0 0 0,0 0 0,0 0 0,-1 0 0,1 0 0,0 0 0,0 0 0,0 0 0,0 0 0,0 0 0,0 0 0,0 0 0,-1 0 0,1 0 0,0 0 0,0 0 0,0 0 0,0 0 0,-6 8 0,-2 11 0,-10 44 0,4 1 0,-11 122 0,12-82 0,7-68 0,3-23 0,1 0 0,0 0 0,1 0 0,0 0 0,1 0 0,2 16 0,-2-29 0,0 0 0,0 1 0,0-1 0,0 0 0,0 1 0,0-1 0,0 0 0,0 1 0,0-1 0,0 0 0,1 1 0,-1-1 0,0 0 0,0 1 0,0-1 0,1 0 0,-1 0 0,0 1 0,0-1 0,0 0 0,1 0 0,-1 0 0,0 1 0,1-1 0,-1 0 0,0 0 0,0 0 0,1 0 0,-1 1 0,0-1 0,1 0 0,-1 0 0,0 0 0,1 0 0,-1 0 0,0 0 0,1 0 0,-1 0 0,0 0 0,1 0 0,-1 0 0,0 0 0,1 0 0,-1 0 0,0-1 0,1 1 0,-1 0 0,0 0 0,1 0 0,-1 0 0,0-1 0,0 1 0,1 0 0,-1 0 0,0 0 0,0-1 0,1 1 0,-1 0 0,0-1 0,0 1 0,0 0 0,1-1 0,14-18 0,1-13 0,-1-1 0,-2 0 0,-1-1 0,12-56 0,-9 33 0,-2 10 0,57-189 0,-47 169 0,44-91 0,-62 148 0,-1 1 0,1-1 0,1 1 0,0 1 0,0-1 0,1 1 0,10-10 0,-16 17 0,0 0 0,0 1 0,0-1 0,0 0 0,0 0 0,0 1 0,0-1 0,0 1 0,1-1 0,-1 1 0,0-1 0,1 1 0,-1 0 0,0 0 0,0 0 0,1-1 0,-1 1 0,0 0 0,1 1 0,-1-1 0,0 0 0,1 0 0,0 1 0,0 0 0,0 0 0,0 0 0,0 1 0,0-1 0,0 1 0,0-1 0,-1 1 0,1-1 0,-1 1 0,1 0 0,-1 0 0,2 2 0,3 7 0,-1 0 0,0 1 0,6 22 0,3 23 0,-3 0 0,8 103 0,-12 118 0,-7-265 0,0 11 59,-4 130-1483,0-118-5402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3.060"/>
    </inkml:context>
    <inkml:brush xml:id="br0">
      <inkml:brushProperty name="width" value="0.05" units="cm"/>
      <inkml:brushProperty name="height" value="0.05" units="cm"/>
    </inkml:brush>
  </inkml:definitions>
  <inkml:trace contextRef="#ctx0" brushRef="#br0">44 600 24575,'-15'-23'0,"10"17"0,1-1 0,-1 1 0,2-1 0,-6-12 0,9 18 0,-1 0 0,1-1 0,-1 1 0,1 0 0,0-1 0,0 1 0,0 0 0,0-1 0,0 1 0,0-1 0,0 1 0,0 0 0,0-1 0,1 1 0,-1 0 0,0-1 0,1 1 0,-1 0 0,1-1 0,0 1 0,-1 0 0,1 0 0,0 0 0,0 0 0,0 0 0,0 0 0,0 0 0,0 0 0,0 0 0,2-1 0,10-5 0,-1 2 0,1-1 0,1 2 0,-1 0 0,1 0 0,23-2 0,-12 1 0,82-14 0,-35 7 0,126-39 0,-188 48 0,-2 0 0,1-1 0,0 0 0,-1 0 0,0-1 0,0 0 0,0-1 0,0 1 0,-1-2 0,0 1 0,0-1 0,-1 0 0,0 0 0,0-1 0,-1 0 0,0 0 0,0 0 0,-1-1 0,0 1 0,0-1 0,-1 0 0,0 0 0,-1 0 0,0-1 0,0 1 0,0-16 0,0-19 0,-2 44 0,0 0 0,0 0 0,-1 0 0,1 0 0,0 0 0,0 0 0,0 0 0,0 0 0,0 1 0,0-1 0,0 0 0,0 0 0,0 0 0,0 0 0,0 0 0,0 0 0,0 0 0,0 0 0,0 0 0,0 0 0,0 0 0,0 0 0,0 0 0,0 0 0,0 0 0,0 0 0,0 0 0,0 0 0,0 0 0,0 0 0,-1 0 0,1 0 0,0-1 0,0 1 0,0 0 0,0 0 0,-3 10 0,-2 14 0,-19 159 0,0 353 0,24-509 0,-19-141 0,2-166 0,18 221 0,2-1 0,19-100 0,-16 130 0,20-58 0,-22 80 0,-1 0 0,1 0 0,0 0 0,1 0 0,0 0 0,0 1 0,0 0 0,1 0 0,0 0 0,1 1 0,8-7 0,-12 11 0,1-1 0,-1 2 0,1-1 0,-1 0 0,1 1 0,0-1 0,-1 1 0,1 0 0,0 0 0,0 1 0,0-1 0,0 1 0,0 0 0,7 0 0,-5 1 0,0 1 0,1-1 0,-1 1 0,0 0 0,0 1 0,0-1 0,0 1 0,6 5 0,4 3 0,-1 1 0,0 0 0,-1 2 0,25 28 0,-14-11 0,-2 1 0,0 1 0,-3 2 0,20 41 0,-31-57 0,-1 1 0,-1 0 0,-1 1 0,0 0 0,-2 0 0,0 0 0,-2 0 0,0 0 0,-2 31 0,-1-42 15,0 1 0,-1 0 0,-1 0 0,0-1-1,0 1 1,-1-1 0,0 0 0,-1 0 0,0-1 0,0 1-1,-1-1 1,-1 0 0,0-1 0,0 1 0,0-1 0,-1-1 0,0 0-1,0 0 1,-1 0 0,0-1 0,0 0 0,-11 4 0,-5 2-229,-1-1 1,0-2 0,-1-1-1,0 0 1,0-2 0,-1-2-1,-39 3 1,8-4-6613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3.999"/>
    </inkml:context>
    <inkml:brush xml:id="br0">
      <inkml:brushProperty name="width" value="0.05" units="cm"/>
      <inkml:brushProperty name="height" value="0.05" units="cm"/>
    </inkml:brush>
  </inkml:definitions>
  <inkml:trace contextRef="#ctx0" brushRef="#br0">125 422 24575,'-9'-9'0,"1"1"0,-1 1 0,0-1 0,-13-7 0,22 15 0,0 0 0,0 0 0,-1 0 0,1 0 0,0 0 0,0 0 0,0 0 0,0 0 0,0 0 0,-1 0 0,1 0 0,0 0 0,0 0 0,0 0 0,0 0 0,0 0 0,-1 0 0,1 0 0,0 0 0,0 0 0,0 0 0,0 0 0,0 1 0,-1-1 0,1 0 0,0 0 0,0 0 0,0 0 0,0 0 0,0 0 0,0 0 0,-1 1 0,1-1 0,0 0 0,0 0 0,0 0 0,0 0 0,0 0 0,0 0 0,0 1 0,0-1 0,0 0 0,0 0 0,0 0 0,0 0 0,0 1 0,0-1 0,0 0 0,0 11 0,0-9 0,1 68 0,-6 320 0,3-368 0,-14 121 0,11-115 0,-1 0 0,-19 54 0,23-81 0,0-8 0,2-11 0,7-46 0,3 0 0,19-68 0,-20 93 0,90-315 0,-62 252 0,67-135 0,-91 213 0,0 0 0,31-40 0,-42 62 0,0-1 0,0 0 0,1 1 0,-1 0 0,1-1 0,0 1 0,-1 0 0,1 0 0,0 1 0,4-3 0,-6 4 0,0 0 0,1 0 0,-1-1 0,0 1 0,0 0 0,0 0 0,0 0 0,0 0 0,0 1 0,1-1 0,-1 0 0,0 0 0,0 1 0,0-1 0,0 1 0,0-1 0,0 1 0,0-1 0,0 1 0,0 0 0,0-1 0,-1 1 0,1 0 0,0 0 0,0-1 0,0 1 0,-1 0 0,1 0 0,-1 0 0,1 0 0,-1 0 0,2 2 0,3 10 0,-1-1 0,0 1 0,0 0 0,-1 0 0,-1 0 0,0 1 0,-1-1 0,-1 20 0,1-11 0,5 136 0,-30 305 0,23-449 0,-5 27 0,6-39 0,0 0 0,-1 0 0,1 0 0,-1 0 0,0 0 0,1 0 0,-1 0 0,0 0 0,0-1 0,-1 1 0,1 0 0,0 0 0,-3 2 0,4-6 0,-1 1 0,1 0 0,0-1 0,-1 1 0,1-1 0,0 1 0,0-1 0,0 1 0,0 0 0,0-1 0,0 1 0,1-1 0,0-2 0,11-43 0,2 1 0,2 1 0,3 0 0,1 1 0,2 1 0,2 1 0,36-48 0,-46 71 0,0 1 0,29-29 0,-39 44 0,-1-1 0,1 1 0,-1 0 0,1 0 0,0 1 0,0-1 0,0 1 0,0 0 0,1 0 0,-1 0 0,1 0 0,-1 1 0,1 0 0,-1 0 0,1 0 0,0 1 0,-1-1 0,1 1 0,0 0 0,6 1 0,-8 0 0,0 0 0,0 1 0,1-1 0,-1 1 0,-1-1 0,1 1 0,0 0 0,0 1 0,-1-1 0,1 0 0,-1 1 0,1-1 0,-1 1 0,0 0 0,0-1 0,0 1 0,2 6 0,1 2 0,0 1 0,-1-1 0,5 22 0,-2 7 0,-1 1 0,1 60 0,-10 87 0,0-28 0,5-129-1365,1-11-5461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4.324"/>
    </inkml:context>
    <inkml:brush xml:id="br0">
      <inkml:brushProperty name="width" value="0.05" units="cm"/>
      <inkml:brushProperty name="height" value="0.05" units="cm"/>
    </inkml:brush>
  </inkml:definitions>
  <inkml:trace contextRef="#ctx0" brushRef="#br0">191 193 24575,'28'-53'0,"-16"33"0,-1-1 0,-1 0 0,14-43 0,-24 63 0,1 1 0,-1-1 0,0 1 0,0-1 0,0 1 0,0-1 0,0 1 0,0-1 0,1 1 0,-1-1 0,0 0 0,-1 1 0,1-1 0,0 1 0,0-1 0,0 1 0,0-1 0,0 1 0,0-1 0,-1 1 0,1-1 0,0 1 0,-1-1 0,-9 2 0,-13 16 0,5 2 0,0 0 0,1 1 0,-22 34 0,-36 74 0,61-100 0,1 0 0,2 1 0,0 0 0,-8 43 0,16-59 0,1 1 0,1-1 0,0 1 0,1-1 0,3 20 0,-2-25 0,0 0 0,1 0 0,0 0 0,1-1 0,0 1 0,0 0 0,1-1 0,0 0 0,8 13 0,-7-14 0,1-1 0,0 1 0,0-1 0,0 0 0,0 0 0,1 0 0,0-1 0,0 0 0,0 0 0,0-1 0,1 0 0,-1 0 0,1-1 0,0 0 0,0 0 0,0-1 0,0 0 0,0-1 0,0 1 0,0-1 0,8-2 0,-3 1 0,0-1 0,0 0 0,0-1 0,-1 0 0,1-1 0,-1-1 0,0 0 0,0 0 0,-1-1 0,1-1 0,-1 0 0,13-11 0,-12 7 0,-2 0 0,1-1 0,-2-1 0,0 1 0,0-1 0,-1-1 0,-1 0 0,0 0 0,-1 0 0,0-1 0,-1 0 0,4-22 0,-4 14 0,-2-1 0,0 1 0,-2-1 0,-1 1 0,0-1 0,-2 1 0,-7-39 0,6 53 0,0-1 0,0 1 0,-1-1 0,0 1 0,0 0 0,-1 1 0,0-1 0,0 1 0,-8-9 0,11 15 0,0-1 0,0 1 0,-1 0 0,1-1 0,0 1 0,-1 0 0,0 0 0,1 1 0,-1-1 0,0 1 0,0-1 0,0 1 0,0 0 0,0 0 0,0 0 0,0 0 0,0 1 0,0-1 0,0 1 0,-1 0 0,1 0 0,0 0 0,0 0 0,0 0 0,-1 1 0,1-1 0,0 1 0,0 0 0,0 0 0,0 0 0,-4 3 0,-7 7-1365,4 2-5461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4.544"/>
    </inkml:context>
    <inkml:brush xml:id="br0">
      <inkml:brushProperty name="width" value="0.05" units="cm"/>
      <inkml:brushProperty name="height" value="0.05" units="cm"/>
    </inkml:brush>
  </inkml:definitions>
  <inkml:trace contextRef="#ctx0" brushRef="#br0">8 115 24575,'4'-5'0,"-1"1"0,0-1 0,0 0 0,-1 0 0,0-1 0,1 1 0,-2 0 0,1-1 0,1-9 0,-2 9 0,1 0 0,-1 0 0,1 1 0,0-1 0,1 0 0,-1 1 0,5-7 0,-7 12 0,0 0 0,0 0 0,0 0 0,1 0 0,-1-1 0,0 1 0,0 0 0,0 0 0,0 0 0,0 0 0,0 0 0,0 0 0,1 0 0,-1 0 0,0 0 0,0-1 0,0 1 0,0 0 0,0 0 0,1 0 0,-1 0 0,0 0 0,0 0 0,0 0 0,0 0 0,1 0 0,-1 0 0,0 0 0,0 0 0,0 0 0,0 0 0,0 0 0,1 0 0,-1 0 0,0 0 0,0 1 0,0-1 0,0 0 0,0 0 0,1 0 0,-1 0 0,0 0 0,0 0 0,0 0 0,0 0 0,0 0 0,0 1 0,0-1 0,1 0 0,4 12 0,0 15 0,-2 5 0,-2 1 0,-4 54 0,-17 67 0,10-82 0,-24 173-1365,27-205-5461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4.790"/>
    </inkml:context>
    <inkml:brush xml:id="br0">
      <inkml:brushProperty name="width" value="0.05" units="cm"/>
      <inkml:brushProperty name="height" value="0.05" units="cm"/>
    </inkml:brush>
  </inkml:definitions>
  <inkml:trace contextRef="#ctx0" brushRef="#br0">1 456 24575,'44'-189'0,"-33"156"0,0 0 0,2 2 0,27-48 0,-35 71 0,0-1 0,1 1 0,0 0 0,0 1 0,1 0 0,0 0 0,15-11 0,-19 15 0,1 1 0,0 0 0,-1 0 0,1 0 0,0 1 0,0-1 0,0 1 0,0 0 0,0 0 0,1 0 0,-1 1 0,0-1 0,0 1 0,1 0 0,-1 0 0,0 1 0,0-1 0,0 1 0,0 0 0,6 2 0,0 1 0,-1 1 0,1 0 0,-2 0 0,1 1 0,0 0 0,-1 0 0,0 1 0,-1 0 0,1 1 0,8 12 0,1 3 0,-1 0 0,21 43 0,-18-28 0,-2 1 0,-2 1 0,-1 1 0,-2 0 0,-2 1 0,-2 0 0,-2 0 0,-1 1 0,-2-1 0,-5 64 0,1-91 0,-1 0 0,-1 0 0,0 0 0,-1 0 0,0-1 0,-1 0 0,-1 0 0,0 0 0,-10 15 0,11-22 0,0 0 0,0 0 0,-1-1 0,0 0 0,0 0 0,-1 0 0,1-1 0,-1 0 0,0 0 0,-1 0 0,1-1 0,-1 0 0,0-1 0,0 0 0,0 0 0,-1-1 0,-9 2 0,8-2-105,1-1 0,0-1 0,-1 0 0,1 0 0,-1-1 0,1 0 0,0 0 0,0-1 0,0 0 0,0-1 0,0 0 0,-16-8 0,-11-9-6721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5.073"/>
    </inkml:context>
    <inkml:brush xml:id="br0">
      <inkml:brushProperty name="width" value="0.05" units="cm"/>
      <inkml:brushProperty name="height" value="0.05" units="cm"/>
    </inkml:brush>
  </inkml:definitions>
  <inkml:trace contextRef="#ctx0" brushRef="#br0">51 61 24575,'-4'-5'0,"0"0"0,1 0 0,0 0 0,-4-8 0,-9-14 0,13 26 0,2 9 0,4 13 0,-3-20 0,38 316 0,-35-246 0,-2 0 0,-14 106 0,11-158-273,-1 1 0,-1-1 0,-1 1 0,-11 25 0,5-21-6553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5.614"/>
    </inkml:context>
    <inkml:brush xml:id="br0">
      <inkml:brushProperty name="width" value="0.05" units="cm"/>
      <inkml:brushProperty name="height" value="0.05" units="cm"/>
    </inkml:brush>
  </inkml:definitions>
  <inkml:trace contextRef="#ctx0" brushRef="#br0">1 118 24575,'3'0'0,"4"0"0,3-2 0,7-5 0,6-1 0,8-2 0,7-2 0,7-2 0,7-4 0,3-6 0,-7 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5.800"/>
    </inkml:context>
    <inkml:brush xml:id="br0">
      <inkml:brushProperty name="width" value="0.05" units="cm"/>
      <inkml:brushProperty name="height" value="0.05" units="cm"/>
    </inkml:brush>
  </inkml:definitions>
  <inkml:trace contextRef="#ctx0" brushRef="#br0">29 37 24575,'-6'0'0,"-5"-3"0,3-4 0,5-1 0,9 1 0,12 2 0,13 2 0,9 0 0,-2 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9T07:30:16.190"/>
    </inkml:context>
    <inkml:brush xml:id="br0">
      <inkml:brushProperty name="width" value="0.05" units="cm"/>
      <inkml:brushProperty name="height" value="0.05" units="cm"/>
    </inkml:brush>
  </inkml:definitions>
  <inkml:trace contextRef="#ctx0" brushRef="#br0">99 220 24575,'0'6'0,"-1"-1"0,0 0 0,0 1 0,0-1 0,-5 11 0,-2 7 0,-14 71 0,4 1 0,4 1 0,5 0 0,2 104 0,8-173 0,-1-22 0,0-19 0,-6-201 0,0 110 0,10-131 0,-3 226 0,18-133 0,-16 128 0,1 1 0,0-1 0,1 1 0,0 0 0,1 1 0,1-1 0,13-19 0,-18 30 0,1-1 0,0 1 0,0 0 0,0 0 0,0 0 0,0 0 0,0 1 0,1-1 0,0 1 0,-1 0 0,1 0 0,0 0 0,0 0 0,0 1 0,0 0 0,0-1 0,0 2 0,1-1 0,4 0 0,-4 1 0,0 0 0,1 1 0,-1-1 0,0 1 0,0 1 0,0-1 0,0 1 0,0 0 0,0 0 0,0 0 0,-1 1 0,1-1 0,-1 1 0,1 0 0,3 5 0,6 5-195,-2 0 0,0 1 0,-1 0 0,0 1 0,-1 1 0,13 27 0,0 6-6631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9" name="Google Shape;1509;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8" name="Google Shape;1518;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29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7" name="Google Shape;152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950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6" name="Google Shape;1536;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7758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63769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5" r:id="rId2"/>
    <p:sldLayoutId id="2147483686" r:id="rId3"/>
    <p:sldLayoutId id="2147483687" r:id="rId4"/>
    <p:sldLayoutId id="2147483688" r:id="rId5"/>
    <p:sldLayoutId id="2147483689"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17" Type="http://schemas.openxmlformats.org/officeDocument/2006/relationships/image" Target="../media/image63.png"/><Relationship Id="rId21" Type="http://schemas.openxmlformats.org/officeDocument/2006/relationships/image" Target="../media/image15.png"/><Relationship Id="rId42" Type="http://schemas.openxmlformats.org/officeDocument/2006/relationships/customXml" Target="../ink/ink21.xml"/><Relationship Id="rId63" Type="http://schemas.openxmlformats.org/officeDocument/2006/relationships/image" Target="../media/image36.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4.png"/><Relationship Id="rId170" Type="http://schemas.openxmlformats.org/officeDocument/2006/relationships/customXml" Target="../ink/ink85.xml"/><Relationship Id="rId191" Type="http://schemas.openxmlformats.org/officeDocument/2006/relationships/image" Target="../media/image100.png"/><Relationship Id="rId205" Type="http://schemas.openxmlformats.org/officeDocument/2006/relationships/image" Target="../media/image107.png"/><Relationship Id="rId107" Type="http://schemas.openxmlformats.org/officeDocument/2006/relationships/image" Target="../media/image58.png"/><Relationship Id="rId11" Type="http://schemas.openxmlformats.org/officeDocument/2006/relationships/image" Target="../media/image10.png"/><Relationship Id="rId32" Type="http://schemas.openxmlformats.org/officeDocument/2006/relationships/customXml" Target="../ink/ink16.xml"/><Relationship Id="rId53" Type="http://schemas.openxmlformats.org/officeDocument/2006/relationships/image" Target="../media/image31.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9.png"/><Relationship Id="rId5" Type="http://schemas.openxmlformats.org/officeDocument/2006/relationships/image" Target="../media/image7.png"/><Relationship Id="rId95" Type="http://schemas.openxmlformats.org/officeDocument/2006/relationships/image" Target="../media/image52.png"/><Relationship Id="rId160" Type="http://schemas.openxmlformats.org/officeDocument/2006/relationships/customXml" Target="../ink/ink80.xml"/><Relationship Id="rId181" Type="http://schemas.openxmlformats.org/officeDocument/2006/relationships/image" Target="../media/image95.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26.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4.png"/><Relationship Id="rId85" Type="http://schemas.openxmlformats.org/officeDocument/2006/relationships/image" Target="../media/image47.png"/><Relationship Id="rId150" Type="http://schemas.openxmlformats.org/officeDocument/2006/relationships/customXml" Target="../ink/ink75.xml"/><Relationship Id="rId171" Type="http://schemas.openxmlformats.org/officeDocument/2006/relationships/image" Target="../media/image90.png"/><Relationship Id="rId192" Type="http://schemas.openxmlformats.org/officeDocument/2006/relationships/customXml" Target="../ink/ink96.xml"/><Relationship Id="rId206" Type="http://schemas.openxmlformats.org/officeDocument/2006/relationships/customXml" Target="../ink/ink103.xml"/><Relationship Id="rId12" Type="http://schemas.openxmlformats.org/officeDocument/2006/relationships/customXml" Target="../ink/ink6.xml"/><Relationship Id="rId33" Type="http://schemas.openxmlformats.org/officeDocument/2006/relationships/image" Target="../media/image21.png"/><Relationship Id="rId108" Type="http://schemas.openxmlformats.org/officeDocument/2006/relationships/customXml" Target="../ink/ink54.xml"/><Relationship Id="rId129" Type="http://schemas.openxmlformats.org/officeDocument/2006/relationships/image" Target="../media/image69.png"/><Relationship Id="rId54" Type="http://schemas.openxmlformats.org/officeDocument/2006/relationships/customXml" Target="../ink/ink27.xml"/><Relationship Id="rId75" Type="http://schemas.openxmlformats.org/officeDocument/2006/relationships/image" Target="../media/image42.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5.png"/><Relationship Id="rId182" Type="http://schemas.openxmlformats.org/officeDocument/2006/relationships/customXml" Target="../ink/ink91.xml"/><Relationship Id="rId217" Type="http://schemas.openxmlformats.org/officeDocument/2006/relationships/image" Target="../media/image113.png"/><Relationship Id="rId6" Type="http://schemas.openxmlformats.org/officeDocument/2006/relationships/customXml" Target="../ink/ink3.xml"/><Relationship Id="rId23" Type="http://schemas.openxmlformats.org/officeDocument/2006/relationships/image" Target="../media/image16.png"/><Relationship Id="rId119" Type="http://schemas.openxmlformats.org/officeDocument/2006/relationships/image" Target="../media/image64.png"/><Relationship Id="rId44" Type="http://schemas.openxmlformats.org/officeDocument/2006/relationships/customXml" Target="../ink/ink22.xml"/><Relationship Id="rId65" Type="http://schemas.openxmlformats.org/officeDocument/2006/relationships/image" Target="../media/image37.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0.png"/><Relationship Id="rId172" Type="http://schemas.openxmlformats.org/officeDocument/2006/relationships/customXml" Target="../ink/ink86.xml"/><Relationship Id="rId193" Type="http://schemas.openxmlformats.org/officeDocument/2006/relationships/image" Target="../media/image101.png"/><Relationship Id="rId207" Type="http://schemas.openxmlformats.org/officeDocument/2006/relationships/image" Target="../media/image108.png"/><Relationship Id="rId13" Type="http://schemas.openxmlformats.org/officeDocument/2006/relationships/image" Target="../media/image11.png"/><Relationship Id="rId109" Type="http://schemas.openxmlformats.org/officeDocument/2006/relationships/image" Target="../media/image59.png"/><Relationship Id="rId34" Type="http://schemas.openxmlformats.org/officeDocument/2006/relationships/customXml" Target="../ink/ink17.xml"/><Relationship Id="rId55" Type="http://schemas.openxmlformats.org/officeDocument/2006/relationships/image" Target="../media/image32.png"/><Relationship Id="rId76" Type="http://schemas.openxmlformats.org/officeDocument/2006/relationships/customXml" Target="../ink/ink38.xml"/><Relationship Id="rId97" Type="http://schemas.openxmlformats.org/officeDocument/2006/relationships/image" Target="../media/image53.png"/><Relationship Id="rId120" Type="http://schemas.openxmlformats.org/officeDocument/2006/relationships/customXml" Target="../ink/ink60.xml"/><Relationship Id="rId141" Type="http://schemas.openxmlformats.org/officeDocument/2006/relationships/image" Target="../media/image75.png"/><Relationship Id="rId7" Type="http://schemas.openxmlformats.org/officeDocument/2006/relationships/image" Target="../media/image8.png"/><Relationship Id="rId162" Type="http://schemas.openxmlformats.org/officeDocument/2006/relationships/customXml" Target="../ink/ink81.xml"/><Relationship Id="rId183" Type="http://schemas.openxmlformats.org/officeDocument/2006/relationships/image" Target="../media/image96.png"/><Relationship Id="rId24" Type="http://schemas.openxmlformats.org/officeDocument/2006/relationships/customXml" Target="../ink/ink12.xml"/><Relationship Id="rId45" Type="http://schemas.openxmlformats.org/officeDocument/2006/relationships/image" Target="../media/image27.png"/><Relationship Id="rId66" Type="http://schemas.openxmlformats.org/officeDocument/2006/relationships/customXml" Target="../ink/ink33.xml"/><Relationship Id="rId87" Type="http://schemas.openxmlformats.org/officeDocument/2006/relationships/image" Target="../media/image48.png"/><Relationship Id="rId110" Type="http://schemas.openxmlformats.org/officeDocument/2006/relationships/customXml" Target="../ink/ink55.xml"/><Relationship Id="rId131" Type="http://schemas.openxmlformats.org/officeDocument/2006/relationships/image" Target="../media/image70.png"/><Relationship Id="rId152" Type="http://schemas.openxmlformats.org/officeDocument/2006/relationships/customXml" Target="../ink/ink76.xml"/><Relationship Id="rId173" Type="http://schemas.openxmlformats.org/officeDocument/2006/relationships/image" Target="../media/image91.png"/><Relationship Id="rId194" Type="http://schemas.openxmlformats.org/officeDocument/2006/relationships/customXml" Target="../ink/ink97.xml"/><Relationship Id="rId208" Type="http://schemas.openxmlformats.org/officeDocument/2006/relationships/customXml" Target="../ink/ink104.xml"/><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2.png"/><Relationship Id="rId56" Type="http://schemas.openxmlformats.org/officeDocument/2006/relationships/customXml" Target="../ink/ink28.xml"/><Relationship Id="rId77" Type="http://schemas.openxmlformats.org/officeDocument/2006/relationships/image" Target="../media/image43.png"/><Relationship Id="rId100" Type="http://schemas.openxmlformats.org/officeDocument/2006/relationships/customXml" Target="../ink/ink50.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98" Type="http://schemas.openxmlformats.org/officeDocument/2006/relationships/customXml" Target="../ink/ink49.xml"/><Relationship Id="rId121" Type="http://schemas.openxmlformats.org/officeDocument/2006/relationships/image" Target="../media/image65.png"/><Relationship Id="rId142" Type="http://schemas.openxmlformats.org/officeDocument/2006/relationships/customXml" Target="../ink/ink71.xml"/><Relationship Id="rId163" Type="http://schemas.openxmlformats.org/officeDocument/2006/relationships/image" Target="../media/image86.png"/><Relationship Id="rId184" Type="http://schemas.openxmlformats.org/officeDocument/2006/relationships/customXml" Target="../ink/ink92.xml"/><Relationship Id="rId189" Type="http://schemas.openxmlformats.org/officeDocument/2006/relationships/image" Target="../media/image99.png"/><Relationship Id="rId3" Type="http://schemas.openxmlformats.org/officeDocument/2006/relationships/image" Target="../media/image6.png"/><Relationship Id="rId214" Type="http://schemas.openxmlformats.org/officeDocument/2006/relationships/customXml" Target="../ink/ink107.xml"/><Relationship Id="rId25" Type="http://schemas.openxmlformats.org/officeDocument/2006/relationships/image" Target="../media/image17.png"/><Relationship Id="rId46" Type="http://schemas.openxmlformats.org/officeDocument/2006/relationships/customXml" Target="../ink/ink23.xml"/><Relationship Id="rId67" Type="http://schemas.openxmlformats.org/officeDocument/2006/relationships/image" Target="../media/image38.png"/><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88" Type="http://schemas.openxmlformats.org/officeDocument/2006/relationships/customXml" Target="../ink/ink44.xml"/><Relationship Id="rId111" Type="http://schemas.openxmlformats.org/officeDocument/2006/relationships/image" Target="../media/image60.png"/><Relationship Id="rId132" Type="http://schemas.openxmlformats.org/officeDocument/2006/relationships/customXml" Target="../ink/ink66.xml"/><Relationship Id="rId153" Type="http://schemas.openxmlformats.org/officeDocument/2006/relationships/image" Target="../media/image81.png"/><Relationship Id="rId174" Type="http://schemas.openxmlformats.org/officeDocument/2006/relationships/customXml" Target="../ink/ink87.xml"/><Relationship Id="rId179" Type="http://schemas.openxmlformats.org/officeDocument/2006/relationships/image" Target="../media/image94.png"/><Relationship Id="rId195" Type="http://schemas.openxmlformats.org/officeDocument/2006/relationships/image" Target="../media/image102.png"/><Relationship Id="rId209" Type="http://schemas.openxmlformats.org/officeDocument/2006/relationships/image" Target="../media/image109.png"/><Relationship Id="rId190" Type="http://schemas.openxmlformats.org/officeDocument/2006/relationships/customXml" Target="../ink/ink95.xml"/><Relationship Id="rId204" Type="http://schemas.openxmlformats.org/officeDocument/2006/relationships/customXml" Target="../ink/ink102.xml"/><Relationship Id="rId15" Type="http://schemas.openxmlformats.org/officeDocument/2006/relationships/image" Target="../media/image12.png"/><Relationship Id="rId36" Type="http://schemas.openxmlformats.org/officeDocument/2006/relationships/customXml" Target="../ink/ink18.xml"/><Relationship Id="rId57" Type="http://schemas.openxmlformats.org/officeDocument/2006/relationships/image" Target="../media/image33.png"/><Relationship Id="rId106" Type="http://schemas.openxmlformats.org/officeDocument/2006/relationships/customXml" Target="../ink/ink53.xml"/><Relationship Id="rId127" Type="http://schemas.openxmlformats.org/officeDocument/2006/relationships/image" Target="../media/image68.png"/><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4.png"/><Relationship Id="rId101" Type="http://schemas.openxmlformats.org/officeDocument/2006/relationships/image" Target="../media/image55.png"/><Relationship Id="rId122" Type="http://schemas.openxmlformats.org/officeDocument/2006/relationships/customXml" Target="../ink/ink61.xml"/><Relationship Id="rId143" Type="http://schemas.openxmlformats.org/officeDocument/2006/relationships/image" Target="../media/image76.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9.png"/><Relationship Id="rId185" Type="http://schemas.openxmlformats.org/officeDocument/2006/relationships/image" Target="../media/image97.png"/><Relationship Id="rId4" Type="http://schemas.openxmlformats.org/officeDocument/2006/relationships/customXml" Target="../ink/ink2.xml"/><Relationship Id="rId9" Type="http://schemas.openxmlformats.org/officeDocument/2006/relationships/image" Target="../media/image9.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2.png"/><Relationship Id="rId26" Type="http://schemas.openxmlformats.org/officeDocument/2006/relationships/customXml" Target="../ink/ink13.xml"/><Relationship Id="rId47" Type="http://schemas.openxmlformats.org/officeDocument/2006/relationships/image" Target="../media/image28.png"/><Relationship Id="rId68" Type="http://schemas.openxmlformats.org/officeDocument/2006/relationships/customXml" Target="../ink/ink34.xml"/><Relationship Id="rId89" Type="http://schemas.openxmlformats.org/officeDocument/2006/relationships/image" Target="../media/image49.png"/><Relationship Id="rId112" Type="http://schemas.openxmlformats.org/officeDocument/2006/relationships/customXml" Target="../ink/ink56.xml"/><Relationship Id="rId133" Type="http://schemas.openxmlformats.org/officeDocument/2006/relationships/image" Target="../media/image71.png"/><Relationship Id="rId154" Type="http://schemas.openxmlformats.org/officeDocument/2006/relationships/customXml" Target="../ink/ink77.xml"/><Relationship Id="rId175" Type="http://schemas.openxmlformats.org/officeDocument/2006/relationships/image" Target="../media/image92.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37" Type="http://schemas.openxmlformats.org/officeDocument/2006/relationships/image" Target="../media/image23.png"/><Relationship Id="rId58" Type="http://schemas.openxmlformats.org/officeDocument/2006/relationships/customXml" Target="../ink/ink29.xml"/><Relationship Id="rId79" Type="http://schemas.openxmlformats.org/officeDocument/2006/relationships/image" Target="../media/image44.png"/><Relationship Id="rId102" Type="http://schemas.openxmlformats.org/officeDocument/2006/relationships/customXml" Target="../ink/ink51.xml"/><Relationship Id="rId123" Type="http://schemas.openxmlformats.org/officeDocument/2006/relationships/image" Target="../media/image66.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7.png"/><Relationship Id="rId186" Type="http://schemas.openxmlformats.org/officeDocument/2006/relationships/customXml" Target="../ink/ink93.xml"/><Relationship Id="rId211" Type="http://schemas.openxmlformats.org/officeDocument/2006/relationships/image" Target="../media/image110.png"/><Relationship Id="rId27" Type="http://schemas.openxmlformats.org/officeDocument/2006/relationships/image" Target="../media/image18.png"/><Relationship Id="rId48" Type="http://schemas.openxmlformats.org/officeDocument/2006/relationships/customXml" Target="../ink/ink24.xml"/><Relationship Id="rId69" Type="http://schemas.openxmlformats.org/officeDocument/2006/relationships/image" Target="../media/image39.png"/><Relationship Id="rId113" Type="http://schemas.openxmlformats.org/officeDocument/2006/relationships/image" Target="../media/image61.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2.png"/><Relationship Id="rId176" Type="http://schemas.openxmlformats.org/officeDocument/2006/relationships/customXml" Target="../ink/ink88.xml"/><Relationship Id="rId197" Type="http://schemas.openxmlformats.org/officeDocument/2006/relationships/image" Target="../media/image103.png"/><Relationship Id="rId201" Type="http://schemas.openxmlformats.org/officeDocument/2006/relationships/image" Target="../media/image105.png"/><Relationship Id="rId17" Type="http://schemas.openxmlformats.org/officeDocument/2006/relationships/image" Target="../media/image13.png"/><Relationship Id="rId38" Type="http://schemas.openxmlformats.org/officeDocument/2006/relationships/customXml" Target="../ink/ink19.xml"/><Relationship Id="rId59" Type="http://schemas.openxmlformats.org/officeDocument/2006/relationships/image" Target="../media/image34.png"/><Relationship Id="rId103" Type="http://schemas.openxmlformats.org/officeDocument/2006/relationships/image" Target="../media/image56.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0.png"/><Relationship Id="rId145" Type="http://schemas.openxmlformats.org/officeDocument/2006/relationships/image" Target="../media/image77.png"/><Relationship Id="rId166" Type="http://schemas.openxmlformats.org/officeDocument/2006/relationships/customXml" Target="../ink/ink83.xml"/><Relationship Id="rId187" Type="http://schemas.openxmlformats.org/officeDocument/2006/relationships/image" Target="../media/image98.png"/><Relationship Id="rId1" Type="http://schemas.openxmlformats.org/officeDocument/2006/relationships/slideLayout" Target="../slideLayouts/slideLayout13.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29.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customXml" Target="../ink/ink78.xml"/><Relationship Id="rId177" Type="http://schemas.openxmlformats.org/officeDocument/2006/relationships/image" Target="../media/image93.png"/><Relationship Id="rId198" Type="http://schemas.openxmlformats.org/officeDocument/2006/relationships/customXml" Target="../ink/ink99.xml"/><Relationship Id="rId202" Type="http://schemas.openxmlformats.org/officeDocument/2006/relationships/customXml" Target="../ink/ink101.xml"/><Relationship Id="rId18" Type="http://schemas.openxmlformats.org/officeDocument/2006/relationships/customXml" Target="../ink/ink9.xml"/><Relationship Id="rId39" Type="http://schemas.openxmlformats.org/officeDocument/2006/relationships/image" Target="../media/image24.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image" Target="../media/image88.png"/><Relationship Id="rId188" Type="http://schemas.openxmlformats.org/officeDocument/2006/relationships/customXml" Target="../ink/ink94.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image" Target="../media/image111.png"/><Relationship Id="rId2" Type="http://schemas.openxmlformats.org/officeDocument/2006/relationships/customXml" Target="../ink/ink1.xml"/><Relationship Id="rId29" Type="http://schemas.openxmlformats.org/officeDocument/2006/relationships/image" Target="../media/image19.png"/><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image" Target="../media/image83.png"/><Relationship Id="rId178" Type="http://schemas.openxmlformats.org/officeDocument/2006/relationships/customXml" Target="../ink/ink89.xml"/><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image" Target="../media/image104.png"/><Relationship Id="rId203" Type="http://schemas.openxmlformats.org/officeDocument/2006/relationships/image" Target="../media/image106.png"/><Relationship Id="rId19"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4.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20.jpeg"/><Relationship Id="rId3" Type="http://schemas.openxmlformats.org/officeDocument/2006/relationships/image" Target="../media/image115.jpeg"/><Relationship Id="rId7" Type="http://schemas.openxmlformats.org/officeDocument/2006/relationships/image" Target="../media/image119.tif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118.tiff"/><Relationship Id="rId5" Type="http://schemas.openxmlformats.org/officeDocument/2006/relationships/image" Target="../media/image117.tiff"/><Relationship Id="rId4" Type="http://schemas.openxmlformats.org/officeDocument/2006/relationships/image" Target="../media/image116.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6E400460-5AB1-EDFA-E51D-CB3C8B9D350E}"/>
                  </a:ext>
                </a:extLst>
              </p14:cNvPr>
              <p14:cNvContentPartPr/>
              <p14:nvPr/>
            </p14:nvContentPartPr>
            <p14:xfrm>
              <a:off x="1421438" y="864143"/>
              <a:ext cx="360" cy="360"/>
            </p14:xfrm>
          </p:contentPart>
        </mc:Choice>
        <mc:Fallback xmlns="">
          <p:pic>
            <p:nvPicPr>
              <p:cNvPr id="5" name="Ink 4">
                <a:extLst>
                  <a:ext uri="{FF2B5EF4-FFF2-40B4-BE49-F238E27FC236}">
                    <a16:creationId xmlns:a16="http://schemas.microsoft.com/office/drawing/2014/main" id="{6E400460-5AB1-EDFA-E51D-CB3C8B9D350E}"/>
                  </a:ext>
                </a:extLst>
              </p:cNvPr>
              <p:cNvPicPr/>
              <p:nvPr/>
            </p:nvPicPr>
            <p:blipFill>
              <a:blip r:embed="rId3"/>
              <a:stretch>
                <a:fillRect/>
              </a:stretch>
            </p:blipFill>
            <p:spPr>
              <a:xfrm>
                <a:off x="1412438" y="85514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4" name="Ink 103">
                <a:extLst>
                  <a:ext uri="{FF2B5EF4-FFF2-40B4-BE49-F238E27FC236}">
                    <a16:creationId xmlns:a16="http://schemas.microsoft.com/office/drawing/2014/main" id="{EEA91A78-156D-658A-2611-EDE71EDC696B}"/>
                  </a:ext>
                </a:extLst>
              </p14:cNvPr>
              <p14:cNvContentPartPr/>
              <p14:nvPr/>
            </p14:nvContentPartPr>
            <p14:xfrm>
              <a:off x="286718" y="2461103"/>
              <a:ext cx="1285560" cy="213480"/>
            </p14:xfrm>
          </p:contentPart>
        </mc:Choice>
        <mc:Fallback xmlns="">
          <p:pic>
            <p:nvPicPr>
              <p:cNvPr id="104" name="Ink 103">
                <a:extLst>
                  <a:ext uri="{FF2B5EF4-FFF2-40B4-BE49-F238E27FC236}">
                    <a16:creationId xmlns:a16="http://schemas.microsoft.com/office/drawing/2014/main" id="{EEA91A78-156D-658A-2611-EDE71EDC696B}"/>
                  </a:ext>
                </a:extLst>
              </p:cNvPr>
              <p:cNvPicPr/>
              <p:nvPr/>
            </p:nvPicPr>
            <p:blipFill>
              <a:blip r:embed="rId5"/>
              <a:stretch>
                <a:fillRect/>
              </a:stretch>
            </p:blipFill>
            <p:spPr>
              <a:xfrm>
                <a:off x="278078" y="2452103"/>
                <a:ext cx="130320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6" name="Ink 105">
                <a:extLst>
                  <a:ext uri="{FF2B5EF4-FFF2-40B4-BE49-F238E27FC236}">
                    <a16:creationId xmlns:a16="http://schemas.microsoft.com/office/drawing/2014/main" id="{D68F3161-6599-6037-7695-FB4C18ACB67C}"/>
                  </a:ext>
                </a:extLst>
              </p14:cNvPr>
              <p14:cNvContentPartPr/>
              <p14:nvPr/>
            </p14:nvContentPartPr>
            <p14:xfrm>
              <a:off x="1767038" y="4540823"/>
              <a:ext cx="1956600" cy="169920"/>
            </p14:xfrm>
          </p:contentPart>
        </mc:Choice>
        <mc:Fallback xmlns="">
          <p:pic>
            <p:nvPicPr>
              <p:cNvPr id="106" name="Ink 105">
                <a:extLst>
                  <a:ext uri="{FF2B5EF4-FFF2-40B4-BE49-F238E27FC236}">
                    <a16:creationId xmlns:a16="http://schemas.microsoft.com/office/drawing/2014/main" id="{D68F3161-6599-6037-7695-FB4C18ACB67C}"/>
                  </a:ext>
                </a:extLst>
              </p:cNvPr>
              <p:cNvPicPr/>
              <p:nvPr/>
            </p:nvPicPr>
            <p:blipFill>
              <a:blip r:embed="rId7"/>
              <a:stretch>
                <a:fillRect/>
              </a:stretch>
            </p:blipFill>
            <p:spPr>
              <a:xfrm>
                <a:off x="1758398" y="4531823"/>
                <a:ext cx="19742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7" name="Ink 126">
                <a:extLst>
                  <a:ext uri="{FF2B5EF4-FFF2-40B4-BE49-F238E27FC236}">
                    <a16:creationId xmlns:a16="http://schemas.microsoft.com/office/drawing/2014/main" id="{810D867A-905E-047E-F592-E2D3B85C04F5}"/>
                  </a:ext>
                </a:extLst>
              </p14:cNvPr>
              <p14:cNvContentPartPr/>
              <p14:nvPr/>
            </p14:nvContentPartPr>
            <p14:xfrm>
              <a:off x="9346118" y="4647743"/>
              <a:ext cx="1780560" cy="2156400"/>
            </p14:xfrm>
          </p:contentPart>
        </mc:Choice>
        <mc:Fallback xmlns="">
          <p:pic>
            <p:nvPicPr>
              <p:cNvPr id="127" name="Ink 126">
                <a:extLst>
                  <a:ext uri="{FF2B5EF4-FFF2-40B4-BE49-F238E27FC236}">
                    <a16:creationId xmlns:a16="http://schemas.microsoft.com/office/drawing/2014/main" id="{810D867A-905E-047E-F592-E2D3B85C04F5}"/>
                  </a:ext>
                </a:extLst>
              </p:cNvPr>
              <p:cNvPicPr/>
              <p:nvPr/>
            </p:nvPicPr>
            <p:blipFill>
              <a:blip r:embed="rId9"/>
              <a:stretch>
                <a:fillRect/>
              </a:stretch>
            </p:blipFill>
            <p:spPr>
              <a:xfrm>
                <a:off x="9337118" y="4639103"/>
                <a:ext cx="1798200" cy="2174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FF8A94A2-9513-EECB-9643-568D7ECEC3BA}"/>
                  </a:ext>
                </a:extLst>
              </p14:cNvPr>
              <p14:cNvContentPartPr/>
              <p14:nvPr/>
            </p14:nvContentPartPr>
            <p14:xfrm>
              <a:off x="277718" y="4315103"/>
              <a:ext cx="513000" cy="13680"/>
            </p14:xfrm>
          </p:contentPart>
        </mc:Choice>
        <mc:Fallback xmlns="">
          <p:pic>
            <p:nvPicPr>
              <p:cNvPr id="16" name="Ink 15">
                <a:extLst>
                  <a:ext uri="{FF2B5EF4-FFF2-40B4-BE49-F238E27FC236}">
                    <a16:creationId xmlns:a16="http://schemas.microsoft.com/office/drawing/2014/main" id="{FF8A94A2-9513-EECB-9643-568D7ECEC3BA}"/>
                  </a:ext>
                </a:extLst>
              </p:cNvPr>
              <p:cNvPicPr/>
              <p:nvPr/>
            </p:nvPicPr>
            <p:blipFill>
              <a:blip r:embed="rId11"/>
              <a:stretch>
                <a:fillRect/>
              </a:stretch>
            </p:blipFill>
            <p:spPr>
              <a:xfrm>
                <a:off x="269078" y="4306103"/>
                <a:ext cx="5306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D5653988-B44C-0679-33E2-69CC71456D01}"/>
                  </a:ext>
                </a:extLst>
              </p14:cNvPr>
              <p14:cNvContentPartPr/>
              <p14:nvPr/>
            </p14:nvContentPartPr>
            <p14:xfrm>
              <a:off x="711158" y="4160303"/>
              <a:ext cx="75240" cy="309960"/>
            </p14:xfrm>
          </p:contentPart>
        </mc:Choice>
        <mc:Fallback xmlns="">
          <p:pic>
            <p:nvPicPr>
              <p:cNvPr id="17" name="Ink 16">
                <a:extLst>
                  <a:ext uri="{FF2B5EF4-FFF2-40B4-BE49-F238E27FC236}">
                    <a16:creationId xmlns:a16="http://schemas.microsoft.com/office/drawing/2014/main" id="{D5653988-B44C-0679-33E2-69CC71456D01}"/>
                  </a:ext>
                </a:extLst>
              </p:cNvPr>
              <p:cNvPicPr/>
              <p:nvPr/>
            </p:nvPicPr>
            <p:blipFill>
              <a:blip r:embed="rId13"/>
              <a:stretch>
                <a:fillRect/>
              </a:stretch>
            </p:blipFill>
            <p:spPr>
              <a:xfrm>
                <a:off x="702518" y="4151303"/>
                <a:ext cx="9288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1D2BF7-69B9-88CB-FB0A-D86745C0999D}"/>
                  </a:ext>
                </a:extLst>
              </p14:cNvPr>
              <p14:cNvContentPartPr/>
              <p14:nvPr/>
            </p14:nvContentPartPr>
            <p14:xfrm>
              <a:off x="258278" y="3864743"/>
              <a:ext cx="42840" cy="210960"/>
            </p14:xfrm>
          </p:contentPart>
        </mc:Choice>
        <mc:Fallback xmlns="">
          <p:pic>
            <p:nvPicPr>
              <p:cNvPr id="18" name="Ink 17">
                <a:extLst>
                  <a:ext uri="{FF2B5EF4-FFF2-40B4-BE49-F238E27FC236}">
                    <a16:creationId xmlns:a16="http://schemas.microsoft.com/office/drawing/2014/main" id="{241D2BF7-69B9-88CB-FB0A-D86745C0999D}"/>
                  </a:ext>
                </a:extLst>
              </p:cNvPr>
              <p:cNvPicPr/>
              <p:nvPr/>
            </p:nvPicPr>
            <p:blipFill>
              <a:blip r:embed="rId15"/>
              <a:stretch>
                <a:fillRect/>
              </a:stretch>
            </p:blipFill>
            <p:spPr>
              <a:xfrm>
                <a:off x="249638" y="3855743"/>
                <a:ext cx="604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E2B7C744-A809-47B1-28CD-C904E5B8C862}"/>
                  </a:ext>
                </a:extLst>
              </p14:cNvPr>
              <p14:cNvContentPartPr/>
              <p14:nvPr/>
            </p14:nvContentPartPr>
            <p14:xfrm>
              <a:off x="75398" y="3713543"/>
              <a:ext cx="441360" cy="447480"/>
            </p14:xfrm>
          </p:contentPart>
        </mc:Choice>
        <mc:Fallback xmlns="">
          <p:pic>
            <p:nvPicPr>
              <p:cNvPr id="19" name="Ink 18">
                <a:extLst>
                  <a:ext uri="{FF2B5EF4-FFF2-40B4-BE49-F238E27FC236}">
                    <a16:creationId xmlns:a16="http://schemas.microsoft.com/office/drawing/2014/main" id="{E2B7C744-A809-47B1-28CD-C904E5B8C862}"/>
                  </a:ext>
                </a:extLst>
              </p:cNvPr>
              <p:cNvPicPr/>
              <p:nvPr/>
            </p:nvPicPr>
            <p:blipFill>
              <a:blip r:embed="rId17"/>
              <a:stretch>
                <a:fillRect/>
              </a:stretch>
            </p:blipFill>
            <p:spPr>
              <a:xfrm>
                <a:off x="66758" y="3704903"/>
                <a:ext cx="45900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Ink 38">
                <a:extLst>
                  <a:ext uri="{FF2B5EF4-FFF2-40B4-BE49-F238E27FC236}">
                    <a16:creationId xmlns:a16="http://schemas.microsoft.com/office/drawing/2014/main" id="{C7CC55B9-A955-2C9B-0660-B79365692C4D}"/>
                  </a:ext>
                </a:extLst>
              </p14:cNvPr>
              <p14:cNvContentPartPr/>
              <p14:nvPr/>
            </p14:nvContentPartPr>
            <p14:xfrm>
              <a:off x="312278" y="2726423"/>
              <a:ext cx="806040" cy="29520"/>
            </p14:xfrm>
          </p:contentPart>
        </mc:Choice>
        <mc:Fallback xmlns="">
          <p:pic>
            <p:nvPicPr>
              <p:cNvPr id="39" name="Ink 38">
                <a:extLst>
                  <a:ext uri="{FF2B5EF4-FFF2-40B4-BE49-F238E27FC236}">
                    <a16:creationId xmlns:a16="http://schemas.microsoft.com/office/drawing/2014/main" id="{C7CC55B9-A955-2C9B-0660-B79365692C4D}"/>
                  </a:ext>
                </a:extLst>
              </p:cNvPr>
              <p:cNvPicPr/>
              <p:nvPr/>
            </p:nvPicPr>
            <p:blipFill>
              <a:blip r:embed="rId19"/>
              <a:stretch>
                <a:fillRect/>
              </a:stretch>
            </p:blipFill>
            <p:spPr>
              <a:xfrm>
                <a:off x="303278" y="2717783"/>
                <a:ext cx="823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0" name="Ink 39">
                <a:extLst>
                  <a:ext uri="{FF2B5EF4-FFF2-40B4-BE49-F238E27FC236}">
                    <a16:creationId xmlns:a16="http://schemas.microsoft.com/office/drawing/2014/main" id="{F299429C-462D-BF7A-5E9B-882C46C41581}"/>
                  </a:ext>
                </a:extLst>
              </p14:cNvPr>
              <p14:cNvContentPartPr/>
              <p14:nvPr/>
            </p14:nvContentPartPr>
            <p14:xfrm>
              <a:off x="1001318" y="2580983"/>
              <a:ext cx="208440" cy="271080"/>
            </p14:xfrm>
          </p:contentPart>
        </mc:Choice>
        <mc:Fallback xmlns="">
          <p:pic>
            <p:nvPicPr>
              <p:cNvPr id="40" name="Ink 39">
                <a:extLst>
                  <a:ext uri="{FF2B5EF4-FFF2-40B4-BE49-F238E27FC236}">
                    <a16:creationId xmlns:a16="http://schemas.microsoft.com/office/drawing/2014/main" id="{F299429C-462D-BF7A-5E9B-882C46C41581}"/>
                  </a:ext>
                </a:extLst>
              </p:cNvPr>
              <p:cNvPicPr/>
              <p:nvPr/>
            </p:nvPicPr>
            <p:blipFill>
              <a:blip r:embed="rId21"/>
              <a:stretch>
                <a:fillRect/>
              </a:stretch>
            </p:blipFill>
            <p:spPr>
              <a:xfrm>
                <a:off x="992318" y="2571983"/>
                <a:ext cx="2260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1" name="Ink 40">
                <a:extLst>
                  <a:ext uri="{FF2B5EF4-FFF2-40B4-BE49-F238E27FC236}">
                    <a16:creationId xmlns:a16="http://schemas.microsoft.com/office/drawing/2014/main" id="{E7E2344E-7DFA-7706-FCC1-24C1F87B1C0C}"/>
                  </a:ext>
                </a:extLst>
              </p14:cNvPr>
              <p14:cNvContentPartPr/>
              <p14:nvPr/>
            </p14:nvContentPartPr>
            <p14:xfrm>
              <a:off x="370958" y="2184263"/>
              <a:ext cx="268560" cy="379440"/>
            </p14:xfrm>
          </p:contentPart>
        </mc:Choice>
        <mc:Fallback xmlns="">
          <p:pic>
            <p:nvPicPr>
              <p:cNvPr id="41" name="Ink 40">
                <a:extLst>
                  <a:ext uri="{FF2B5EF4-FFF2-40B4-BE49-F238E27FC236}">
                    <a16:creationId xmlns:a16="http://schemas.microsoft.com/office/drawing/2014/main" id="{E7E2344E-7DFA-7706-FCC1-24C1F87B1C0C}"/>
                  </a:ext>
                </a:extLst>
              </p:cNvPr>
              <p:cNvPicPr/>
              <p:nvPr/>
            </p:nvPicPr>
            <p:blipFill>
              <a:blip r:embed="rId23"/>
              <a:stretch>
                <a:fillRect/>
              </a:stretch>
            </p:blipFill>
            <p:spPr>
              <a:xfrm>
                <a:off x="361958" y="2175263"/>
                <a:ext cx="2862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2" name="Ink 41">
                <a:extLst>
                  <a:ext uri="{FF2B5EF4-FFF2-40B4-BE49-F238E27FC236}">
                    <a16:creationId xmlns:a16="http://schemas.microsoft.com/office/drawing/2014/main" id="{144EEA2D-35CC-EEB4-1F89-29C70213CB05}"/>
                  </a:ext>
                </a:extLst>
              </p14:cNvPr>
              <p14:cNvContentPartPr/>
              <p14:nvPr/>
            </p14:nvContentPartPr>
            <p14:xfrm>
              <a:off x="638438" y="2208383"/>
              <a:ext cx="113760" cy="313920"/>
            </p14:xfrm>
          </p:contentPart>
        </mc:Choice>
        <mc:Fallback xmlns="">
          <p:pic>
            <p:nvPicPr>
              <p:cNvPr id="42" name="Ink 41">
                <a:extLst>
                  <a:ext uri="{FF2B5EF4-FFF2-40B4-BE49-F238E27FC236}">
                    <a16:creationId xmlns:a16="http://schemas.microsoft.com/office/drawing/2014/main" id="{144EEA2D-35CC-EEB4-1F89-29C70213CB05}"/>
                  </a:ext>
                </a:extLst>
              </p:cNvPr>
              <p:cNvPicPr/>
              <p:nvPr/>
            </p:nvPicPr>
            <p:blipFill>
              <a:blip r:embed="rId25"/>
              <a:stretch>
                <a:fillRect/>
              </a:stretch>
            </p:blipFill>
            <p:spPr>
              <a:xfrm>
                <a:off x="629798" y="2199743"/>
                <a:ext cx="13140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3" name="Ink 42">
                <a:extLst>
                  <a:ext uri="{FF2B5EF4-FFF2-40B4-BE49-F238E27FC236}">
                    <a16:creationId xmlns:a16="http://schemas.microsoft.com/office/drawing/2014/main" id="{2F4D42A5-7904-620A-4709-97D92B874FCB}"/>
                  </a:ext>
                </a:extLst>
              </p14:cNvPr>
              <p14:cNvContentPartPr/>
              <p14:nvPr/>
            </p14:nvContentPartPr>
            <p14:xfrm>
              <a:off x="658958" y="2140343"/>
              <a:ext cx="246240" cy="334440"/>
            </p14:xfrm>
          </p:contentPart>
        </mc:Choice>
        <mc:Fallback xmlns="">
          <p:pic>
            <p:nvPicPr>
              <p:cNvPr id="43" name="Ink 42">
                <a:extLst>
                  <a:ext uri="{FF2B5EF4-FFF2-40B4-BE49-F238E27FC236}">
                    <a16:creationId xmlns:a16="http://schemas.microsoft.com/office/drawing/2014/main" id="{2F4D42A5-7904-620A-4709-97D92B874FCB}"/>
                  </a:ext>
                </a:extLst>
              </p:cNvPr>
              <p:cNvPicPr/>
              <p:nvPr/>
            </p:nvPicPr>
            <p:blipFill>
              <a:blip r:embed="rId27"/>
              <a:stretch>
                <a:fillRect/>
              </a:stretch>
            </p:blipFill>
            <p:spPr>
              <a:xfrm>
                <a:off x="650318" y="2131703"/>
                <a:ext cx="26388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4" name="Ink 43">
                <a:extLst>
                  <a:ext uri="{FF2B5EF4-FFF2-40B4-BE49-F238E27FC236}">
                    <a16:creationId xmlns:a16="http://schemas.microsoft.com/office/drawing/2014/main" id="{B69F661E-A1AA-2240-9C14-3B5586556031}"/>
                  </a:ext>
                </a:extLst>
              </p14:cNvPr>
              <p14:cNvContentPartPr/>
              <p14:nvPr/>
            </p14:nvContentPartPr>
            <p14:xfrm>
              <a:off x="940118" y="2114423"/>
              <a:ext cx="457560" cy="346680"/>
            </p14:xfrm>
          </p:contentPart>
        </mc:Choice>
        <mc:Fallback xmlns="">
          <p:pic>
            <p:nvPicPr>
              <p:cNvPr id="44" name="Ink 43">
                <a:extLst>
                  <a:ext uri="{FF2B5EF4-FFF2-40B4-BE49-F238E27FC236}">
                    <a16:creationId xmlns:a16="http://schemas.microsoft.com/office/drawing/2014/main" id="{B69F661E-A1AA-2240-9C14-3B5586556031}"/>
                  </a:ext>
                </a:extLst>
              </p:cNvPr>
              <p:cNvPicPr/>
              <p:nvPr/>
            </p:nvPicPr>
            <p:blipFill>
              <a:blip r:embed="rId29"/>
              <a:stretch>
                <a:fillRect/>
              </a:stretch>
            </p:blipFill>
            <p:spPr>
              <a:xfrm>
                <a:off x="931118" y="2105783"/>
                <a:ext cx="4752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5" name="Ink 44">
                <a:extLst>
                  <a:ext uri="{FF2B5EF4-FFF2-40B4-BE49-F238E27FC236}">
                    <a16:creationId xmlns:a16="http://schemas.microsoft.com/office/drawing/2014/main" id="{8C434FA7-1E6F-F82F-ED26-E8704700CAF0}"/>
                  </a:ext>
                </a:extLst>
              </p14:cNvPr>
              <p14:cNvContentPartPr/>
              <p14:nvPr/>
            </p14:nvContentPartPr>
            <p14:xfrm>
              <a:off x="1283558" y="2307023"/>
              <a:ext cx="113400" cy="25920"/>
            </p14:xfrm>
          </p:contentPart>
        </mc:Choice>
        <mc:Fallback xmlns="">
          <p:pic>
            <p:nvPicPr>
              <p:cNvPr id="45" name="Ink 44">
                <a:extLst>
                  <a:ext uri="{FF2B5EF4-FFF2-40B4-BE49-F238E27FC236}">
                    <a16:creationId xmlns:a16="http://schemas.microsoft.com/office/drawing/2014/main" id="{8C434FA7-1E6F-F82F-ED26-E8704700CAF0}"/>
                  </a:ext>
                </a:extLst>
              </p:cNvPr>
              <p:cNvPicPr/>
              <p:nvPr/>
            </p:nvPicPr>
            <p:blipFill>
              <a:blip r:embed="rId31"/>
              <a:stretch>
                <a:fillRect/>
              </a:stretch>
            </p:blipFill>
            <p:spPr>
              <a:xfrm>
                <a:off x="1274558" y="2298383"/>
                <a:ext cx="1310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 name="Ink 10">
                <a:extLst>
                  <a:ext uri="{FF2B5EF4-FFF2-40B4-BE49-F238E27FC236}">
                    <a16:creationId xmlns:a16="http://schemas.microsoft.com/office/drawing/2014/main" id="{5CB85233-14DD-0E2C-7B8D-50A52BBCBB31}"/>
                  </a:ext>
                </a:extLst>
              </p14:cNvPr>
              <p14:cNvContentPartPr/>
              <p14:nvPr/>
            </p14:nvContentPartPr>
            <p14:xfrm>
              <a:off x="1905998" y="5737103"/>
              <a:ext cx="1259280" cy="535320"/>
            </p14:xfrm>
          </p:contentPart>
        </mc:Choice>
        <mc:Fallback xmlns="">
          <p:pic>
            <p:nvPicPr>
              <p:cNvPr id="11" name="Ink 10">
                <a:extLst>
                  <a:ext uri="{FF2B5EF4-FFF2-40B4-BE49-F238E27FC236}">
                    <a16:creationId xmlns:a16="http://schemas.microsoft.com/office/drawing/2014/main" id="{5CB85233-14DD-0E2C-7B8D-50A52BBCBB31}"/>
                  </a:ext>
                </a:extLst>
              </p:cNvPr>
              <p:cNvPicPr/>
              <p:nvPr/>
            </p:nvPicPr>
            <p:blipFill>
              <a:blip r:embed="rId33"/>
              <a:stretch>
                <a:fillRect/>
              </a:stretch>
            </p:blipFill>
            <p:spPr>
              <a:xfrm>
                <a:off x="1896998" y="5728103"/>
                <a:ext cx="127692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 name="Ink 11">
                <a:extLst>
                  <a:ext uri="{FF2B5EF4-FFF2-40B4-BE49-F238E27FC236}">
                    <a16:creationId xmlns:a16="http://schemas.microsoft.com/office/drawing/2014/main" id="{00FA6DFF-68A3-FB7D-BB58-95DB784220F4}"/>
                  </a:ext>
                </a:extLst>
              </p14:cNvPr>
              <p14:cNvContentPartPr/>
              <p14:nvPr/>
            </p14:nvContentPartPr>
            <p14:xfrm>
              <a:off x="3701678" y="5848343"/>
              <a:ext cx="1427760" cy="518760"/>
            </p14:xfrm>
          </p:contentPart>
        </mc:Choice>
        <mc:Fallback xmlns="">
          <p:pic>
            <p:nvPicPr>
              <p:cNvPr id="12" name="Ink 11">
                <a:extLst>
                  <a:ext uri="{FF2B5EF4-FFF2-40B4-BE49-F238E27FC236}">
                    <a16:creationId xmlns:a16="http://schemas.microsoft.com/office/drawing/2014/main" id="{00FA6DFF-68A3-FB7D-BB58-95DB784220F4}"/>
                  </a:ext>
                </a:extLst>
              </p:cNvPr>
              <p:cNvPicPr/>
              <p:nvPr/>
            </p:nvPicPr>
            <p:blipFill>
              <a:blip r:embed="rId35"/>
              <a:stretch>
                <a:fillRect/>
              </a:stretch>
            </p:blipFill>
            <p:spPr>
              <a:xfrm>
                <a:off x="3693038" y="5839343"/>
                <a:ext cx="1445400" cy="536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 name="Ink 12">
                <a:extLst>
                  <a:ext uri="{FF2B5EF4-FFF2-40B4-BE49-F238E27FC236}">
                    <a16:creationId xmlns:a16="http://schemas.microsoft.com/office/drawing/2014/main" id="{5BC6D14E-F004-9594-5F35-C7A0BEA79A36}"/>
                  </a:ext>
                </a:extLst>
              </p14:cNvPr>
              <p14:cNvContentPartPr/>
              <p14:nvPr/>
            </p14:nvContentPartPr>
            <p14:xfrm>
              <a:off x="5680958" y="5687783"/>
              <a:ext cx="1728360" cy="645120"/>
            </p14:xfrm>
          </p:contentPart>
        </mc:Choice>
        <mc:Fallback xmlns="">
          <p:pic>
            <p:nvPicPr>
              <p:cNvPr id="13" name="Ink 12">
                <a:extLst>
                  <a:ext uri="{FF2B5EF4-FFF2-40B4-BE49-F238E27FC236}">
                    <a16:creationId xmlns:a16="http://schemas.microsoft.com/office/drawing/2014/main" id="{5BC6D14E-F004-9594-5F35-C7A0BEA79A36}"/>
                  </a:ext>
                </a:extLst>
              </p:cNvPr>
              <p:cNvPicPr/>
              <p:nvPr/>
            </p:nvPicPr>
            <p:blipFill>
              <a:blip r:embed="rId37"/>
              <a:stretch>
                <a:fillRect/>
              </a:stretch>
            </p:blipFill>
            <p:spPr>
              <a:xfrm>
                <a:off x="5671958" y="5679143"/>
                <a:ext cx="1746000" cy="6627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 name="Ink 5">
                <a:extLst>
                  <a:ext uri="{FF2B5EF4-FFF2-40B4-BE49-F238E27FC236}">
                    <a16:creationId xmlns:a16="http://schemas.microsoft.com/office/drawing/2014/main" id="{B4F28423-49FE-FF5D-F7E5-E2BA8D4AB4C9}"/>
                  </a:ext>
                </a:extLst>
              </p14:cNvPr>
              <p14:cNvContentPartPr/>
              <p14:nvPr/>
            </p14:nvContentPartPr>
            <p14:xfrm>
              <a:off x="1791158" y="5147783"/>
              <a:ext cx="204840" cy="7200"/>
            </p14:xfrm>
          </p:contentPart>
        </mc:Choice>
        <mc:Fallback xmlns="">
          <p:pic>
            <p:nvPicPr>
              <p:cNvPr id="6" name="Ink 5">
                <a:extLst>
                  <a:ext uri="{FF2B5EF4-FFF2-40B4-BE49-F238E27FC236}">
                    <a16:creationId xmlns:a16="http://schemas.microsoft.com/office/drawing/2014/main" id="{B4F28423-49FE-FF5D-F7E5-E2BA8D4AB4C9}"/>
                  </a:ext>
                </a:extLst>
              </p:cNvPr>
              <p:cNvPicPr/>
              <p:nvPr/>
            </p:nvPicPr>
            <p:blipFill>
              <a:blip r:embed="rId39"/>
              <a:stretch>
                <a:fillRect/>
              </a:stretch>
            </p:blipFill>
            <p:spPr>
              <a:xfrm>
                <a:off x="1782158" y="5138783"/>
                <a:ext cx="2224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7" name="Ink 6">
                <a:extLst>
                  <a:ext uri="{FF2B5EF4-FFF2-40B4-BE49-F238E27FC236}">
                    <a16:creationId xmlns:a16="http://schemas.microsoft.com/office/drawing/2014/main" id="{FADA9B2F-16CA-9FF3-05B8-5CAB3C210E74}"/>
                  </a:ext>
                </a:extLst>
              </p14:cNvPr>
              <p14:cNvContentPartPr/>
              <p14:nvPr/>
            </p14:nvContentPartPr>
            <p14:xfrm>
              <a:off x="2680358" y="5138063"/>
              <a:ext cx="378720" cy="21600"/>
            </p14:xfrm>
          </p:contentPart>
        </mc:Choice>
        <mc:Fallback xmlns="">
          <p:pic>
            <p:nvPicPr>
              <p:cNvPr id="7" name="Ink 6">
                <a:extLst>
                  <a:ext uri="{FF2B5EF4-FFF2-40B4-BE49-F238E27FC236}">
                    <a16:creationId xmlns:a16="http://schemas.microsoft.com/office/drawing/2014/main" id="{FADA9B2F-16CA-9FF3-05B8-5CAB3C210E74}"/>
                  </a:ext>
                </a:extLst>
              </p:cNvPr>
              <p:cNvPicPr/>
              <p:nvPr/>
            </p:nvPicPr>
            <p:blipFill>
              <a:blip r:embed="rId41"/>
              <a:stretch>
                <a:fillRect/>
              </a:stretch>
            </p:blipFill>
            <p:spPr>
              <a:xfrm>
                <a:off x="2671718" y="5129063"/>
                <a:ext cx="3963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8" name="Ink 7">
                <a:extLst>
                  <a:ext uri="{FF2B5EF4-FFF2-40B4-BE49-F238E27FC236}">
                    <a16:creationId xmlns:a16="http://schemas.microsoft.com/office/drawing/2014/main" id="{E9A16411-1012-120B-B5EC-0AB1E7F0C1BA}"/>
                  </a:ext>
                </a:extLst>
              </p14:cNvPr>
              <p14:cNvContentPartPr/>
              <p14:nvPr/>
            </p14:nvContentPartPr>
            <p14:xfrm>
              <a:off x="3412958" y="5141663"/>
              <a:ext cx="1137240" cy="25560"/>
            </p14:xfrm>
          </p:contentPart>
        </mc:Choice>
        <mc:Fallback xmlns="">
          <p:pic>
            <p:nvPicPr>
              <p:cNvPr id="8" name="Ink 7">
                <a:extLst>
                  <a:ext uri="{FF2B5EF4-FFF2-40B4-BE49-F238E27FC236}">
                    <a16:creationId xmlns:a16="http://schemas.microsoft.com/office/drawing/2014/main" id="{E9A16411-1012-120B-B5EC-0AB1E7F0C1BA}"/>
                  </a:ext>
                </a:extLst>
              </p:cNvPr>
              <p:cNvPicPr/>
              <p:nvPr/>
            </p:nvPicPr>
            <p:blipFill>
              <a:blip r:embed="rId43"/>
              <a:stretch>
                <a:fillRect/>
              </a:stretch>
            </p:blipFill>
            <p:spPr>
              <a:xfrm>
                <a:off x="3404318" y="5132663"/>
                <a:ext cx="115488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9" name="Ink 8">
                <a:extLst>
                  <a:ext uri="{FF2B5EF4-FFF2-40B4-BE49-F238E27FC236}">
                    <a16:creationId xmlns:a16="http://schemas.microsoft.com/office/drawing/2014/main" id="{1E7A6E90-E421-F24F-047F-A923F2F56A14}"/>
                  </a:ext>
                </a:extLst>
              </p14:cNvPr>
              <p14:cNvContentPartPr/>
              <p14:nvPr/>
            </p14:nvContentPartPr>
            <p14:xfrm>
              <a:off x="5054198" y="5039783"/>
              <a:ext cx="2125080" cy="126000"/>
            </p14:xfrm>
          </p:contentPart>
        </mc:Choice>
        <mc:Fallback xmlns="">
          <p:pic>
            <p:nvPicPr>
              <p:cNvPr id="9" name="Ink 8">
                <a:extLst>
                  <a:ext uri="{FF2B5EF4-FFF2-40B4-BE49-F238E27FC236}">
                    <a16:creationId xmlns:a16="http://schemas.microsoft.com/office/drawing/2014/main" id="{1E7A6E90-E421-F24F-047F-A923F2F56A14}"/>
                  </a:ext>
                </a:extLst>
              </p:cNvPr>
              <p:cNvPicPr/>
              <p:nvPr/>
            </p:nvPicPr>
            <p:blipFill>
              <a:blip r:embed="rId45"/>
              <a:stretch>
                <a:fillRect/>
              </a:stretch>
            </p:blipFill>
            <p:spPr>
              <a:xfrm>
                <a:off x="5045198" y="5030783"/>
                <a:ext cx="214272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 name="Ink 9">
                <a:extLst>
                  <a:ext uri="{FF2B5EF4-FFF2-40B4-BE49-F238E27FC236}">
                    <a16:creationId xmlns:a16="http://schemas.microsoft.com/office/drawing/2014/main" id="{47AB658B-4864-AFB1-118F-EA5D50044468}"/>
                  </a:ext>
                </a:extLst>
              </p14:cNvPr>
              <p14:cNvContentPartPr/>
              <p14:nvPr/>
            </p14:nvContentPartPr>
            <p14:xfrm>
              <a:off x="8004038" y="4954463"/>
              <a:ext cx="973800" cy="18720"/>
            </p14:xfrm>
          </p:contentPart>
        </mc:Choice>
        <mc:Fallback xmlns="">
          <p:pic>
            <p:nvPicPr>
              <p:cNvPr id="10" name="Ink 9">
                <a:extLst>
                  <a:ext uri="{FF2B5EF4-FFF2-40B4-BE49-F238E27FC236}">
                    <a16:creationId xmlns:a16="http://schemas.microsoft.com/office/drawing/2014/main" id="{47AB658B-4864-AFB1-118F-EA5D50044468}"/>
                  </a:ext>
                </a:extLst>
              </p:cNvPr>
              <p:cNvPicPr/>
              <p:nvPr/>
            </p:nvPicPr>
            <p:blipFill>
              <a:blip r:embed="rId47"/>
              <a:stretch>
                <a:fillRect/>
              </a:stretch>
            </p:blipFill>
            <p:spPr>
              <a:xfrm>
                <a:off x="7995398" y="4945463"/>
                <a:ext cx="99144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5" name="Ink 24">
                <a:extLst>
                  <a:ext uri="{FF2B5EF4-FFF2-40B4-BE49-F238E27FC236}">
                    <a16:creationId xmlns:a16="http://schemas.microsoft.com/office/drawing/2014/main" id="{71DB6DA3-ECFB-0B0C-EA4F-8A21F66B6232}"/>
                  </a:ext>
                </a:extLst>
              </p14:cNvPr>
              <p14:cNvContentPartPr/>
              <p14:nvPr/>
            </p14:nvContentPartPr>
            <p14:xfrm>
              <a:off x="4388198" y="3776183"/>
              <a:ext cx="671400" cy="362160"/>
            </p14:xfrm>
          </p:contentPart>
        </mc:Choice>
        <mc:Fallback xmlns="">
          <p:pic>
            <p:nvPicPr>
              <p:cNvPr id="25" name="Ink 24">
                <a:extLst>
                  <a:ext uri="{FF2B5EF4-FFF2-40B4-BE49-F238E27FC236}">
                    <a16:creationId xmlns:a16="http://schemas.microsoft.com/office/drawing/2014/main" id="{71DB6DA3-ECFB-0B0C-EA4F-8A21F66B6232}"/>
                  </a:ext>
                </a:extLst>
              </p:cNvPr>
              <p:cNvPicPr/>
              <p:nvPr/>
            </p:nvPicPr>
            <p:blipFill>
              <a:blip r:embed="rId49"/>
              <a:stretch>
                <a:fillRect/>
              </a:stretch>
            </p:blipFill>
            <p:spPr>
              <a:xfrm>
                <a:off x="4379198" y="3767183"/>
                <a:ext cx="689040" cy="3798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6" name="Ink 25">
                <a:extLst>
                  <a:ext uri="{FF2B5EF4-FFF2-40B4-BE49-F238E27FC236}">
                    <a16:creationId xmlns:a16="http://schemas.microsoft.com/office/drawing/2014/main" id="{7703ED54-E071-0CB9-FBD1-7410AB1D8802}"/>
                  </a:ext>
                </a:extLst>
              </p14:cNvPr>
              <p14:cNvContentPartPr/>
              <p14:nvPr/>
            </p14:nvContentPartPr>
            <p14:xfrm>
              <a:off x="4733438" y="4116743"/>
              <a:ext cx="694800" cy="300240"/>
            </p14:xfrm>
          </p:contentPart>
        </mc:Choice>
        <mc:Fallback xmlns="">
          <p:pic>
            <p:nvPicPr>
              <p:cNvPr id="26" name="Ink 25">
                <a:extLst>
                  <a:ext uri="{FF2B5EF4-FFF2-40B4-BE49-F238E27FC236}">
                    <a16:creationId xmlns:a16="http://schemas.microsoft.com/office/drawing/2014/main" id="{7703ED54-E071-0CB9-FBD1-7410AB1D8802}"/>
                  </a:ext>
                </a:extLst>
              </p:cNvPr>
              <p:cNvPicPr/>
              <p:nvPr/>
            </p:nvPicPr>
            <p:blipFill>
              <a:blip r:embed="rId51"/>
              <a:stretch>
                <a:fillRect/>
              </a:stretch>
            </p:blipFill>
            <p:spPr>
              <a:xfrm>
                <a:off x="4724798" y="4108103"/>
                <a:ext cx="71244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7" name="Ink 26">
                <a:extLst>
                  <a:ext uri="{FF2B5EF4-FFF2-40B4-BE49-F238E27FC236}">
                    <a16:creationId xmlns:a16="http://schemas.microsoft.com/office/drawing/2014/main" id="{C641B545-B5D8-73D3-922F-5E488F66489B}"/>
                  </a:ext>
                </a:extLst>
              </p14:cNvPr>
              <p14:cNvContentPartPr/>
              <p14:nvPr/>
            </p14:nvContentPartPr>
            <p14:xfrm>
              <a:off x="5398718" y="4277303"/>
              <a:ext cx="44280" cy="238320"/>
            </p14:xfrm>
          </p:contentPart>
        </mc:Choice>
        <mc:Fallback xmlns="">
          <p:pic>
            <p:nvPicPr>
              <p:cNvPr id="27" name="Ink 26">
                <a:extLst>
                  <a:ext uri="{FF2B5EF4-FFF2-40B4-BE49-F238E27FC236}">
                    <a16:creationId xmlns:a16="http://schemas.microsoft.com/office/drawing/2014/main" id="{C641B545-B5D8-73D3-922F-5E488F66489B}"/>
                  </a:ext>
                </a:extLst>
              </p:cNvPr>
              <p:cNvPicPr/>
              <p:nvPr/>
            </p:nvPicPr>
            <p:blipFill>
              <a:blip r:embed="rId53"/>
              <a:stretch>
                <a:fillRect/>
              </a:stretch>
            </p:blipFill>
            <p:spPr>
              <a:xfrm>
                <a:off x="5389718" y="4268663"/>
                <a:ext cx="619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8" name="Ink 27">
                <a:extLst>
                  <a:ext uri="{FF2B5EF4-FFF2-40B4-BE49-F238E27FC236}">
                    <a16:creationId xmlns:a16="http://schemas.microsoft.com/office/drawing/2014/main" id="{D84D2223-3C43-8662-3242-5756D8176272}"/>
                  </a:ext>
                </a:extLst>
              </p14:cNvPr>
              <p14:cNvContentPartPr/>
              <p14:nvPr/>
            </p14:nvContentPartPr>
            <p14:xfrm>
              <a:off x="5435798" y="4195943"/>
              <a:ext cx="550800" cy="396720"/>
            </p14:xfrm>
          </p:contentPart>
        </mc:Choice>
        <mc:Fallback xmlns="">
          <p:pic>
            <p:nvPicPr>
              <p:cNvPr id="28" name="Ink 27">
                <a:extLst>
                  <a:ext uri="{FF2B5EF4-FFF2-40B4-BE49-F238E27FC236}">
                    <a16:creationId xmlns:a16="http://schemas.microsoft.com/office/drawing/2014/main" id="{D84D2223-3C43-8662-3242-5756D8176272}"/>
                  </a:ext>
                </a:extLst>
              </p:cNvPr>
              <p:cNvPicPr/>
              <p:nvPr/>
            </p:nvPicPr>
            <p:blipFill>
              <a:blip r:embed="rId55"/>
              <a:stretch>
                <a:fillRect/>
              </a:stretch>
            </p:blipFill>
            <p:spPr>
              <a:xfrm>
                <a:off x="5427158" y="4187303"/>
                <a:ext cx="5684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9" name="Ink 28">
                <a:extLst>
                  <a:ext uri="{FF2B5EF4-FFF2-40B4-BE49-F238E27FC236}">
                    <a16:creationId xmlns:a16="http://schemas.microsoft.com/office/drawing/2014/main" id="{8C1EAF3F-45C6-3A04-5520-02E0F213C678}"/>
                  </a:ext>
                </a:extLst>
              </p14:cNvPr>
              <p14:cNvContentPartPr/>
              <p14:nvPr/>
            </p14:nvContentPartPr>
            <p14:xfrm>
              <a:off x="5692838" y="4581143"/>
              <a:ext cx="801720" cy="343800"/>
            </p14:xfrm>
          </p:contentPart>
        </mc:Choice>
        <mc:Fallback xmlns="">
          <p:pic>
            <p:nvPicPr>
              <p:cNvPr id="29" name="Ink 28">
                <a:extLst>
                  <a:ext uri="{FF2B5EF4-FFF2-40B4-BE49-F238E27FC236}">
                    <a16:creationId xmlns:a16="http://schemas.microsoft.com/office/drawing/2014/main" id="{8C1EAF3F-45C6-3A04-5520-02E0F213C678}"/>
                  </a:ext>
                </a:extLst>
              </p:cNvPr>
              <p:cNvPicPr/>
              <p:nvPr/>
            </p:nvPicPr>
            <p:blipFill>
              <a:blip r:embed="rId57"/>
              <a:stretch>
                <a:fillRect/>
              </a:stretch>
            </p:blipFill>
            <p:spPr>
              <a:xfrm>
                <a:off x="5684198" y="4572143"/>
                <a:ext cx="81936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0" name="Ink 29">
                <a:extLst>
                  <a:ext uri="{FF2B5EF4-FFF2-40B4-BE49-F238E27FC236}">
                    <a16:creationId xmlns:a16="http://schemas.microsoft.com/office/drawing/2014/main" id="{7E9C96F7-9A98-7BB6-846D-B39492AF051D}"/>
                  </a:ext>
                </a:extLst>
              </p14:cNvPr>
              <p14:cNvContentPartPr/>
              <p14:nvPr/>
            </p14:nvContentPartPr>
            <p14:xfrm>
              <a:off x="6394118" y="4758623"/>
              <a:ext cx="79200" cy="187920"/>
            </p14:xfrm>
          </p:contentPart>
        </mc:Choice>
        <mc:Fallback xmlns="">
          <p:pic>
            <p:nvPicPr>
              <p:cNvPr id="30" name="Ink 29">
                <a:extLst>
                  <a:ext uri="{FF2B5EF4-FFF2-40B4-BE49-F238E27FC236}">
                    <a16:creationId xmlns:a16="http://schemas.microsoft.com/office/drawing/2014/main" id="{7E9C96F7-9A98-7BB6-846D-B39492AF051D}"/>
                  </a:ext>
                </a:extLst>
              </p:cNvPr>
              <p:cNvPicPr/>
              <p:nvPr/>
            </p:nvPicPr>
            <p:blipFill>
              <a:blip r:embed="rId59"/>
              <a:stretch>
                <a:fillRect/>
              </a:stretch>
            </p:blipFill>
            <p:spPr>
              <a:xfrm>
                <a:off x="6385478" y="4749983"/>
                <a:ext cx="9684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1" name="Ink 30">
                <a:extLst>
                  <a:ext uri="{FF2B5EF4-FFF2-40B4-BE49-F238E27FC236}">
                    <a16:creationId xmlns:a16="http://schemas.microsoft.com/office/drawing/2014/main" id="{69647C93-2158-BE61-A5A9-82D6E1BFD166}"/>
                  </a:ext>
                </a:extLst>
              </p14:cNvPr>
              <p14:cNvContentPartPr/>
              <p14:nvPr/>
            </p14:nvContentPartPr>
            <p14:xfrm>
              <a:off x="6438758" y="4625783"/>
              <a:ext cx="425160" cy="392040"/>
            </p14:xfrm>
          </p:contentPart>
        </mc:Choice>
        <mc:Fallback xmlns="">
          <p:pic>
            <p:nvPicPr>
              <p:cNvPr id="31" name="Ink 30">
                <a:extLst>
                  <a:ext uri="{FF2B5EF4-FFF2-40B4-BE49-F238E27FC236}">
                    <a16:creationId xmlns:a16="http://schemas.microsoft.com/office/drawing/2014/main" id="{69647C93-2158-BE61-A5A9-82D6E1BFD166}"/>
                  </a:ext>
                </a:extLst>
              </p:cNvPr>
              <p:cNvPicPr/>
              <p:nvPr/>
            </p:nvPicPr>
            <p:blipFill>
              <a:blip r:embed="rId61"/>
              <a:stretch>
                <a:fillRect/>
              </a:stretch>
            </p:blipFill>
            <p:spPr>
              <a:xfrm>
                <a:off x="6430118" y="4617143"/>
                <a:ext cx="44280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2" name="Ink 31">
                <a:extLst>
                  <a:ext uri="{FF2B5EF4-FFF2-40B4-BE49-F238E27FC236}">
                    <a16:creationId xmlns:a16="http://schemas.microsoft.com/office/drawing/2014/main" id="{A2FE9B9C-67E1-74E1-3BA1-CC6E93F8BBC4}"/>
                  </a:ext>
                </a:extLst>
              </p14:cNvPr>
              <p14:cNvContentPartPr/>
              <p14:nvPr/>
            </p14:nvContentPartPr>
            <p14:xfrm>
              <a:off x="7227158" y="4295663"/>
              <a:ext cx="342000" cy="57240"/>
            </p14:xfrm>
          </p:contentPart>
        </mc:Choice>
        <mc:Fallback xmlns="">
          <p:pic>
            <p:nvPicPr>
              <p:cNvPr id="32" name="Ink 31">
                <a:extLst>
                  <a:ext uri="{FF2B5EF4-FFF2-40B4-BE49-F238E27FC236}">
                    <a16:creationId xmlns:a16="http://schemas.microsoft.com/office/drawing/2014/main" id="{A2FE9B9C-67E1-74E1-3BA1-CC6E93F8BBC4}"/>
                  </a:ext>
                </a:extLst>
              </p:cNvPr>
              <p:cNvPicPr/>
              <p:nvPr/>
            </p:nvPicPr>
            <p:blipFill>
              <a:blip r:embed="rId63"/>
              <a:stretch>
                <a:fillRect/>
              </a:stretch>
            </p:blipFill>
            <p:spPr>
              <a:xfrm>
                <a:off x="7218518" y="4287023"/>
                <a:ext cx="3596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3" name="Ink 32">
                <a:extLst>
                  <a:ext uri="{FF2B5EF4-FFF2-40B4-BE49-F238E27FC236}">
                    <a16:creationId xmlns:a16="http://schemas.microsoft.com/office/drawing/2014/main" id="{35BD7403-AA6F-7CD2-8F53-7F0D8579BFAD}"/>
                  </a:ext>
                </a:extLst>
              </p14:cNvPr>
              <p14:cNvContentPartPr/>
              <p14:nvPr/>
            </p14:nvContentPartPr>
            <p14:xfrm>
              <a:off x="7306358" y="4471703"/>
              <a:ext cx="326880" cy="49320"/>
            </p14:xfrm>
          </p:contentPart>
        </mc:Choice>
        <mc:Fallback xmlns="">
          <p:pic>
            <p:nvPicPr>
              <p:cNvPr id="33" name="Ink 32">
                <a:extLst>
                  <a:ext uri="{FF2B5EF4-FFF2-40B4-BE49-F238E27FC236}">
                    <a16:creationId xmlns:a16="http://schemas.microsoft.com/office/drawing/2014/main" id="{35BD7403-AA6F-7CD2-8F53-7F0D8579BFAD}"/>
                  </a:ext>
                </a:extLst>
              </p:cNvPr>
              <p:cNvPicPr/>
              <p:nvPr/>
            </p:nvPicPr>
            <p:blipFill>
              <a:blip r:embed="rId65"/>
              <a:stretch>
                <a:fillRect/>
              </a:stretch>
            </p:blipFill>
            <p:spPr>
              <a:xfrm>
                <a:off x="7297358" y="4462703"/>
                <a:ext cx="344520" cy="669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4" name="Ink 33">
                <a:extLst>
                  <a:ext uri="{FF2B5EF4-FFF2-40B4-BE49-F238E27FC236}">
                    <a16:creationId xmlns:a16="http://schemas.microsoft.com/office/drawing/2014/main" id="{0E63A2CA-F1ED-EEEF-14B5-D5731F00EECE}"/>
                  </a:ext>
                </a:extLst>
              </p14:cNvPr>
              <p14:cNvContentPartPr/>
              <p14:nvPr/>
            </p14:nvContentPartPr>
            <p14:xfrm>
              <a:off x="7521638" y="4149503"/>
              <a:ext cx="270720" cy="430920"/>
            </p14:xfrm>
          </p:contentPart>
        </mc:Choice>
        <mc:Fallback xmlns="">
          <p:pic>
            <p:nvPicPr>
              <p:cNvPr id="34" name="Ink 33">
                <a:extLst>
                  <a:ext uri="{FF2B5EF4-FFF2-40B4-BE49-F238E27FC236}">
                    <a16:creationId xmlns:a16="http://schemas.microsoft.com/office/drawing/2014/main" id="{0E63A2CA-F1ED-EEEF-14B5-D5731F00EECE}"/>
                  </a:ext>
                </a:extLst>
              </p:cNvPr>
              <p:cNvPicPr/>
              <p:nvPr/>
            </p:nvPicPr>
            <p:blipFill>
              <a:blip r:embed="rId67"/>
              <a:stretch>
                <a:fillRect/>
              </a:stretch>
            </p:blipFill>
            <p:spPr>
              <a:xfrm>
                <a:off x="7512998" y="4140503"/>
                <a:ext cx="28836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5" name="Ink 34">
                <a:extLst>
                  <a:ext uri="{FF2B5EF4-FFF2-40B4-BE49-F238E27FC236}">
                    <a16:creationId xmlns:a16="http://schemas.microsoft.com/office/drawing/2014/main" id="{15103A64-1253-1D54-7F06-182F7ED45E86}"/>
                  </a:ext>
                </a:extLst>
              </p14:cNvPr>
              <p14:cNvContentPartPr/>
              <p14:nvPr/>
            </p14:nvContentPartPr>
            <p14:xfrm>
              <a:off x="8141918" y="4168583"/>
              <a:ext cx="270000" cy="392760"/>
            </p14:xfrm>
          </p:contentPart>
        </mc:Choice>
        <mc:Fallback xmlns="">
          <p:pic>
            <p:nvPicPr>
              <p:cNvPr id="35" name="Ink 34">
                <a:extLst>
                  <a:ext uri="{FF2B5EF4-FFF2-40B4-BE49-F238E27FC236}">
                    <a16:creationId xmlns:a16="http://schemas.microsoft.com/office/drawing/2014/main" id="{15103A64-1253-1D54-7F06-182F7ED45E86}"/>
                  </a:ext>
                </a:extLst>
              </p:cNvPr>
              <p:cNvPicPr/>
              <p:nvPr/>
            </p:nvPicPr>
            <p:blipFill>
              <a:blip r:embed="rId69"/>
              <a:stretch>
                <a:fillRect/>
              </a:stretch>
            </p:blipFill>
            <p:spPr>
              <a:xfrm>
                <a:off x="8132918" y="4159943"/>
                <a:ext cx="28764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6" name="Ink 35">
                <a:extLst>
                  <a:ext uri="{FF2B5EF4-FFF2-40B4-BE49-F238E27FC236}">
                    <a16:creationId xmlns:a16="http://schemas.microsoft.com/office/drawing/2014/main" id="{2CF0A1EA-DEBB-ED69-B8FA-B8A269AC0F3D}"/>
                  </a:ext>
                </a:extLst>
              </p14:cNvPr>
              <p14:cNvContentPartPr/>
              <p14:nvPr/>
            </p14:nvContentPartPr>
            <p14:xfrm>
              <a:off x="8544758" y="4193423"/>
              <a:ext cx="290160" cy="335160"/>
            </p14:xfrm>
          </p:contentPart>
        </mc:Choice>
        <mc:Fallback xmlns="">
          <p:pic>
            <p:nvPicPr>
              <p:cNvPr id="36" name="Ink 35">
                <a:extLst>
                  <a:ext uri="{FF2B5EF4-FFF2-40B4-BE49-F238E27FC236}">
                    <a16:creationId xmlns:a16="http://schemas.microsoft.com/office/drawing/2014/main" id="{2CF0A1EA-DEBB-ED69-B8FA-B8A269AC0F3D}"/>
                  </a:ext>
                </a:extLst>
              </p:cNvPr>
              <p:cNvPicPr/>
              <p:nvPr/>
            </p:nvPicPr>
            <p:blipFill>
              <a:blip r:embed="rId71"/>
              <a:stretch>
                <a:fillRect/>
              </a:stretch>
            </p:blipFill>
            <p:spPr>
              <a:xfrm>
                <a:off x="8536118" y="4184423"/>
                <a:ext cx="30780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7" name="Ink 66">
                <a:extLst>
                  <a:ext uri="{FF2B5EF4-FFF2-40B4-BE49-F238E27FC236}">
                    <a16:creationId xmlns:a16="http://schemas.microsoft.com/office/drawing/2014/main" id="{C80CB986-954D-70EC-E57B-5C8D4031A34F}"/>
                  </a:ext>
                </a:extLst>
              </p14:cNvPr>
              <p14:cNvContentPartPr/>
              <p14:nvPr/>
            </p14:nvContentPartPr>
            <p14:xfrm>
              <a:off x="6030518" y="2222423"/>
              <a:ext cx="603360" cy="1549080"/>
            </p14:xfrm>
          </p:contentPart>
        </mc:Choice>
        <mc:Fallback xmlns="">
          <p:pic>
            <p:nvPicPr>
              <p:cNvPr id="67" name="Ink 66">
                <a:extLst>
                  <a:ext uri="{FF2B5EF4-FFF2-40B4-BE49-F238E27FC236}">
                    <a16:creationId xmlns:a16="http://schemas.microsoft.com/office/drawing/2014/main" id="{C80CB986-954D-70EC-E57B-5C8D4031A34F}"/>
                  </a:ext>
                </a:extLst>
              </p:cNvPr>
              <p:cNvPicPr/>
              <p:nvPr/>
            </p:nvPicPr>
            <p:blipFill>
              <a:blip r:embed="rId73"/>
              <a:stretch>
                <a:fillRect/>
              </a:stretch>
            </p:blipFill>
            <p:spPr>
              <a:xfrm>
                <a:off x="6021878" y="2213783"/>
                <a:ext cx="621000" cy="15667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8" name="Ink 67">
                <a:extLst>
                  <a:ext uri="{FF2B5EF4-FFF2-40B4-BE49-F238E27FC236}">
                    <a16:creationId xmlns:a16="http://schemas.microsoft.com/office/drawing/2014/main" id="{AF4EE958-0CC7-8E6F-C24F-A5877C0AAA92}"/>
                  </a:ext>
                </a:extLst>
              </p14:cNvPr>
              <p14:cNvContentPartPr/>
              <p14:nvPr/>
            </p14:nvContentPartPr>
            <p14:xfrm>
              <a:off x="5948078" y="3593663"/>
              <a:ext cx="216000" cy="240480"/>
            </p14:xfrm>
          </p:contentPart>
        </mc:Choice>
        <mc:Fallback xmlns="">
          <p:pic>
            <p:nvPicPr>
              <p:cNvPr id="68" name="Ink 67">
                <a:extLst>
                  <a:ext uri="{FF2B5EF4-FFF2-40B4-BE49-F238E27FC236}">
                    <a16:creationId xmlns:a16="http://schemas.microsoft.com/office/drawing/2014/main" id="{AF4EE958-0CC7-8E6F-C24F-A5877C0AAA92}"/>
                  </a:ext>
                </a:extLst>
              </p:cNvPr>
              <p:cNvPicPr/>
              <p:nvPr/>
            </p:nvPicPr>
            <p:blipFill>
              <a:blip r:embed="rId75"/>
              <a:stretch>
                <a:fillRect/>
              </a:stretch>
            </p:blipFill>
            <p:spPr>
              <a:xfrm>
                <a:off x="5939078" y="3585023"/>
                <a:ext cx="2336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9" name="Ink 68">
                <a:extLst>
                  <a:ext uri="{FF2B5EF4-FFF2-40B4-BE49-F238E27FC236}">
                    <a16:creationId xmlns:a16="http://schemas.microsoft.com/office/drawing/2014/main" id="{93AE7415-98C1-9E6B-45B8-8C97CAB9EFC7}"/>
                  </a:ext>
                </a:extLst>
              </p14:cNvPr>
              <p14:cNvContentPartPr/>
              <p14:nvPr/>
            </p14:nvContentPartPr>
            <p14:xfrm>
              <a:off x="3005798" y="3911543"/>
              <a:ext cx="3048840" cy="1973520"/>
            </p14:xfrm>
          </p:contentPart>
        </mc:Choice>
        <mc:Fallback xmlns="">
          <p:pic>
            <p:nvPicPr>
              <p:cNvPr id="69" name="Ink 68">
                <a:extLst>
                  <a:ext uri="{FF2B5EF4-FFF2-40B4-BE49-F238E27FC236}">
                    <a16:creationId xmlns:a16="http://schemas.microsoft.com/office/drawing/2014/main" id="{93AE7415-98C1-9E6B-45B8-8C97CAB9EFC7}"/>
                  </a:ext>
                </a:extLst>
              </p:cNvPr>
              <p:cNvPicPr/>
              <p:nvPr/>
            </p:nvPicPr>
            <p:blipFill>
              <a:blip r:embed="rId77"/>
              <a:stretch>
                <a:fillRect/>
              </a:stretch>
            </p:blipFill>
            <p:spPr>
              <a:xfrm>
                <a:off x="2997158" y="3902543"/>
                <a:ext cx="3066480" cy="19911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70" name="Ink 69">
                <a:extLst>
                  <a:ext uri="{FF2B5EF4-FFF2-40B4-BE49-F238E27FC236}">
                    <a16:creationId xmlns:a16="http://schemas.microsoft.com/office/drawing/2014/main" id="{1B604678-D760-CDED-8958-D7825FEC7309}"/>
                  </a:ext>
                </a:extLst>
              </p14:cNvPr>
              <p14:cNvContentPartPr/>
              <p14:nvPr/>
            </p14:nvContentPartPr>
            <p14:xfrm>
              <a:off x="2968358" y="5736743"/>
              <a:ext cx="236160" cy="151920"/>
            </p14:xfrm>
          </p:contentPart>
        </mc:Choice>
        <mc:Fallback xmlns="">
          <p:pic>
            <p:nvPicPr>
              <p:cNvPr id="70" name="Ink 69">
                <a:extLst>
                  <a:ext uri="{FF2B5EF4-FFF2-40B4-BE49-F238E27FC236}">
                    <a16:creationId xmlns:a16="http://schemas.microsoft.com/office/drawing/2014/main" id="{1B604678-D760-CDED-8958-D7825FEC7309}"/>
                  </a:ext>
                </a:extLst>
              </p:cNvPr>
              <p:cNvPicPr/>
              <p:nvPr/>
            </p:nvPicPr>
            <p:blipFill>
              <a:blip r:embed="rId79"/>
              <a:stretch>
                <a:fillRect/>
              </a:stretch>
            </p:blipFill>
            <p:spPr>
              <a:xfrm>
                <a:off x="2959718" y="5728103"/>
                <a:ext cx="2538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1" name="Ink 70">
                <a:extLst>
                  <a:ext uri="{FF2B5EF4-FFF2-40B4-BE49-F238E27FC236}">
                    <a16:creationId xmlns:a16="http://schemas.microsoft.com/office/drawing/2014/main" id="{98DA5725-7E89-07BA-B16B-486651E0688F}"/>
                  </a:ext>
                </a:extLst>
              </p14:cNvPr>
              <p14:cNvContentPartPr/>
              <p14:nvPr/>
            </p14:nvContentPartPr>
            <p14:xfrm>
              <a:off x="4698518" y="4482503"/>
              <a:ext cx="1003320" cy="1400400"/>
            </p14:xfrm>
          </p:contentPart>
        </mc:Choice>
        <mc:Fallback xmlns="">
          <p:pic>
            <p:nvPicPr>
              <p:cNvPr id="71" name="Ink 70">
                <a:extLst>
                  <a:ext uri="{FF2B5EF4-FFF2-40B4-BE49-F238E27FC236}">
                    <a16:creationId xmlns:a16="http://schemas.microsoft.com/office/drawing/2014/main" id="{98DA5725-7E89-07BA-B16B-486651E0688F}"/>
                  </a:ext>
                </a:extLst>
              </p:cNvPr>
              <p:cNvPicPr/>
              <p:nvPr/>
            </p:nvPicPr>
            <p:blipFill>
              <a:blip r:embed="rId81"/>
              <a:stretch>
                <a:fillRect/>
              </a:stretch>
            </p:blipFill>
            <p:spPr>
              <a:xfrm>
                <a:off x="4689878" y="4473503"/>
                <a:ext cx="1020960" cy="14180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2" name="Ink 71">
                <a:extLst>
                  <a:ext uri="{FF2B5EF4-FFF2-40B4-BE49-F238E27FC236}">
                    <a16:creationId xmlns:a16="http://schemas.microsoft.com/office/drawing/2014/main" id="{9A7502B6-29BA-2956-973D-EEFF2C5644B2}"/>
                  </a:ext>
                </a:extLst>
              </p14:cNvPr>
              <p14:cNvContentPartPr/>
              <p14:nvPr/>
            </p14:nvContentPartPr>
            <p14:xfrm>
              <a:off x="5673758" y="4637663"/>
              <a:ext cx="553320" cy="1051920"/>
            </p14:xfrm>
          </p:contentPart>
        </mc:Choice>
        <mc:Fallback xmlns="">
          <p:pic>
            <p:nvPicPr>
              <p:cNvPr id="72" name="Ink 71">
                <a:extLst>
                  <a:ext uri="{FF2B5EF4-FFF2-40B4-BE49-F238E27FC236}">
                    <a16:creationId xmlns:a16="http://schemas.microsoft.com/office/drawing/2014/main" id="{9A7502B6-29BA-2956-973D-EEFF2C5644B2}"/>
                  </a:ext>
                </a:extLst>
              </p:cNvPr>
              <p:cNvPicPr/>
              <p:nvPr/>
            </p:nvPicPr>
            <p:blipFill>
              <a:blip r:embed="rId83"/>
              <a:stretch>
                <a:fillRect/>
              </a:stretch>
            </p:blipFill>
            <p:spPr>
              <a:xfrm>
                <a:off x="5665118" y="4628663"/>
                <a:ext cx="570960" cy="1069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3" name="Ink 72">
                <a:extLst>
                  <a:ext uri="{FF2B5EF4-FFF2-40B4-BE49-F238E27FC236}">
                    <a16:creationId xmlns:a16="http://schemas.microsoft.com/office/drawing/2014/main" id="{1FF96E3C-D5D1-1B53-F7F3-E09B9EFC7076}"/>
                  </a:ext>
                </a:extLst>
              </p14:cNvPr>
              <p14:cNvContentPartPr/>
              <p14:nvPr/>
            </p14:nvContentPartPr>
            <p14:xfrm>
              <a:off x="6069038" y="5607503"/>
              <a:ext cx="237240" cy="127800"/>
            </p14:xfrm>
          </p:contentPart>
        </mc:Choice>
        <mc:Fallback xmlns="">
          <p:pic>
            <p:nvPicPr>
              <p:cNvPr id="73" name="Ink 72">
                <a:extLst>
                  <a:ext uri="{FF2B5EF4-FFF2-40B4-BE49-F238E27FC236}">
                    <a16:creationId xmlns:a16="http://schemas.microsoft.com/office/drawing/2014/main" id="{1FF96E3C-D5D1-1B53-F7F3-E09B9EFC7076}"/>
                  </a:ext>
                </a:extLst>
              </p:cNvPr>
              <p:cNvPicPr/>
              <p:nvPr/>
            </p:nvPicPr>
            <p:blipFill>
              <a:blip r:embed="rId85"/>
              <a:stretch>
                <a:fillRect/>
              </a:stretch>
            </p:blipFill>
            <p:spPr>
              <a:xfrm>
                <a:off x="6060398" y="5598503"/>
                <a:ext cx="25488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99" name="Ink 98">
                <a:extLst>
                  <a:ext uri="{FF2B5EF4-FFF2-40B4-BE49-F238E27FC236}">
                    <a16:creationId xmlns:a16="http://schemas.microsoft.com/office/drawing/2014/main" id="{B6629B99-C8D4-69BB-02F2-5DAFFEB68C42}"/>
                  </a:ext>
                </a:extLst>
              </p14:cNvPr>
              <p14:cNvContentPartPr/>
              <p14:nvPr/>
            </p14:nvContentPartPr>
            <p14:xfrm>
              <a:off x="2250878" y="5895143"/>
              <a:ext cx="352800" cy="177480"/>
            </p14:xfrm>
          </p:contentPart>
        </mc:Choice>
        <mc:Fallback xmlns="">
          <p:pic>
            <p:nvPicPr>
              <p:cNvPr id="99" name="Ink 98">
                <a:extLst>
                  <a:ext uri="{FF2B5EF4-FFF2-40B4-BE49-F238E27FC236}">
                    <a16:creationId xmlns:a16="http://schemas.microsoft.com/office/drawing/2014/main" id="{B6629B99-C8D4-69BB-02F2-5DAFFEB68C42}"/>
                  </a:ext>
                </a:extLst>
              </p:cNvPr>
              <p:cNvPicPr/>
              <p:nvPr/>
            </p:nvPicPr>
            <p:blipFill>
              <a:blip r:embed="rId87"/>
              <a:stretch>
                <a:fillRect/>
              </a:stretch>
            </p:blipFill>
            <p:spPr>
              <a:xfrm>
                <a:off x="2241878" y="5886143"/>
                <a:ext cx="3704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0" name="Ink 99">
                <a:extLst>
                  <a:ext uri="{FF2B5EF4-FFF2-40B4-BE49-F238E27FC236}">
                    <a16:creationId xmlns:a16="http://schemas.microsoft.com/office/drawing/2014/main" id="{70F4C238-252E-AD71-5EC9-35313A8D570A}"/>
                  </a:ext>
                </a:extLst>
              </p14:cNvPr>
              <p14:cNvContentPartPr/>
              <p14:nvPr/>
            </p14:nvContentPartPr>
            <p14:xfrm>
              <a:off x="4108118" y="6002063"/>
              <a:ext cx="390600" cy="239760"/>
            </p14:xfrm>
          </p:contentPart>
        </mc:Choice>
        <mc:Fallback xmlns="">
          <p:pic>
            <p:nvPicPr>
              <p:cNvPr id="100" name="Ink 99">
                <a:extLst>
                  <a:ext uri="{FF2B5EF4-FFF2-40B4-BE49-F238E27FC236}">
                    <a16:creationId xmlns:a16="http://schemas.microsoft.com/office/drawing/2014/main" id="{70F4C238-252E-AD71-5EC9-35313A8D570A}"/>
                  </a:ext>
                </a:extLst>
              </p:cNvPr>
              <p:cNvPicPr/>
              <p:nvPr/>
            </p:nvPicPr>
            <p:blipFill>
              <a:blip r:embed="rId89"/>
              <a:stretch>
                <a:fillRect/>
              </a:stretch>
            </p:blipFill>
            <p:spPr>
              <a:xfrm>
                <a:off x="4099118" y="5993423"/>
                <a:ext cx="4082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1" name="Ink 100">
                <a:extLst>
                  <a:ext uri="{FF2B5EF4-FFF2-40B4-BE49-F238E27FC236}">
                    <a16:creationId xmlns:a16="http://schemas.microsoft.com/office/drawing/2014/main" id="{EED7F6C9-7AB5-9100-A542-8A19DC4B0678}"/>
                  </a:ext>
                </a:extLst>
              </p14:cNvPr>
              <p14:cNvContentPartPr/>
              <p14:nvPr/>
            </p14:nvContentPartPr>
            <p14:xfrm>
              <a:off x="6243998" y="5865983"/>
              <a:ext cx="684720" cy="220320"/>
            </p14:xfrm>
          </p:contentPart>
        </mc:Choice>
        <mc:Fallback xmlns="">
          <p:pic>
            <p:nvPicPr>
              <p:cNvPr id="101" name="Ink 100">
                <a:extLst>
                  <a:ext uri="{FF2B5EF4-FFF2-40B4-BE49-F238E27FC236}">
                    <a16:creationId xmlns:a16="http://schemas.microsoft.com/office/drawing/2014/main" id="{EED7F6C9-7AB5-9100-A542-8A19DC4B0678}"/>
                  </a:ext>
                </a:extLst>
              </p:cNvPr>
              <p:cNvPicPr/>
              <p:nvPr/>
            </p:nvPicPr>
            <p:blipFill>
              <a:blip r:embed="rId91"/>
              <a:stretch>
                <a:fillRect/>
              </a:stretch>
            </p:blipFill>
            <p:spPr>
              <a:xfrm>
                <a:off x="6235358" y="5857343"/>
                <a:ext cx="70236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3" name="Ink 102">
                <a:extLst>
                  <a:ext uri="{FF2B5EF4-FFF2-40B4-BE49-F238E27FC236}">
                    <a16:creationId xmlns:a16="http://schemas.microsoft.com/office/drawing/2014/main" id="{D32DFF6F-F48C-C14D-5149-794F499DDD25}"/>
                  </a:ext>
                </a:extLst>
              </p14:cNvPr>
              <p14:cNvContentPartPr/>
              <p14:nvPr/>
            </p14:nvContentPartPr>
            <p14:xfrm>
              <a:off x="8622158" y="5251463"/>
              <a:ext cx="443160" cy="1071000"/>
            </p14:xfrm>
          </p:contentPart>
        </mc:Choice>
        <mc:Fallback xmlns="">
          <p:pic>
            <p:nvPicPr>
              <p:cNvPr id="103" name="Ink 102">
                <a:extLst>
                  <a:ext uri="{FF2B5EF4-FFF2-40B4-BE49-F238E27FC236}">
                    <a16:creationId xmlns:a16="http://schemas.microsoft.com/office/drawing/2014/main" id="{D32DFF6F-F48C-C14D-5149-794F499DDD25}"/>
                  </a:ext>
                </a:extLst>
              </p:cNvPr>
              <p:cNvPicPr/>
              <p:nvPr/>
            </p:nvPicPr>
            <p:blipFill>
              <a:blip r:embed="rId93"/>
              <a:stretch>
                <a:fillRect/>
              </a:stretch>
            </p:blipFill>
            <p:spPr>
              <a:xfrm>
                <a:off x="8613158" y="5242823"/>
                <a:ext cx="460800" cy="10886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20" name="Ink 19">
                <a:extLst>
                  <a:ext uri="{FF2B5EF4-FFF2-40B4-BE49-F238E27FC236}">
                    <a16:creationId xmlns:a16="http://schemas.microsoft.com/office/drawing/2014/main" id="{7B322D60-CE79-8AF2-01F4-B8305D034963}"/>
                  </a:ext>
                </a:extLst>
              </p14:cNvPr>
              <p14:cNvContentPartPr/>
              <p14:nvPr/>
            </p14:nvContentPartPr>
            <p14:xfrm>
              <a:off x="1909958" y="4223303"/>
              <a:ext cx="188280" cy="290160"/>
            </p14:xfrm>
          </p:contentPart>
        </mc:Choice>
        <mc:Fallback xmlns="">
          <p:pic>
            <p:nvPicPr>
              <p:cNvPr id="20" name="Ink 19">
                <a:extLst>
                  <a:ext uri="{FF2B5EF4-FFF2-40B4-BE49-F238E27FC236}">
                    <a16:creationId xmlns:a16="http://schemas.microsoft.com/office/drawing/2014/main" id="{7B322D60-CE79-8AF2-01F4-B8305D034963}"/>
                  </a:ext>
                </a:extLst>
              </p:cNvPr>
              <p:cNvPicPr/>
              <p:nvPr/>
            </p:nvPicPr>
            <p:blipFill>
              <a:blip r:embed="rId95"/>
              <a:stretch>
                <a:fillRect/>
              </a:stretch>
            </p:blipFill>
            <p:spPr>
              <a:xfrm>
                <a:off x="1900958" y="4214663"/>
                <a:ext cx="2059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21" name="Ink 20">
                <a:extLst>
                  <a:ext uri="{FF2B5EF4-FFF2-40B4-BE49-F238E27FC236}">
                    <a16:creationId xmlns:a16="http://schemas.microsoft.com/office/drawing/2014/main" id="{76C04AD4-5E8B-38C4-9B16-5D1B2438A925}"/>
                  </a:ext>
                </a:extLst>
              </p14:cNvPr>
              <p14:cNvContentPartPr/>
              <p14:nvPr/>
            </p14:nvContentPartPr>
            <p14:xfrm>
              <a:off x="2185718" y="4101623"/>
              <a:ext cx="234000" cy="347040"/>
            </p14:xfrm>
          </p:contentPart>
        </mc:Choice>
        <mc:Fallback xmlns="">
          <p:pic>
            <p:nvPicPr>
              <p:cNvPr id="21" name="Ink 20">
                <a:extLst>
                  <a:ext uri="{FF2B5EF4-FFF2-40B4-BE49-F238E27FC236}">
                    <a16:creationId xmlns:a16="http://schemas.microsoft.com/office/drawing/2014/main" id="{76C04AD4-5E8B-38C4-9B16-5D1B2438A925}"/>
                  </a:ext>
                </a:extLst>
              </p:cNvPr>
              <p:cNvPicPr/>
              <p:nvPr/>
            </p:nvPicPr>
            <p:blipFill>
              <a:blip r:embed="rId97"/>
              <a:stretch>
                <a:fillRect/>
              </a:stretch>
            </p:blipFill>
            <p:spPr>
              <a:xfrm>
                <a:off x="2176718" y="4092623"/>
                <a:ext cx="25164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22" name="Ink 21">
                <a:extLst>
                  <a:ext uri="{FF2B5EF4-FFF2-40B4-BE49-F238E27FC236}">
                    <a16:creationId xmlns:a16="http://schemas.microsoft.com/office/drawing/2014/main" id="{DDDED8DA-5F00-3612-E596-E94031605474}"/>
                  </a:ext>
                </a:extLst>
              </p14:cNvPr>
              <p14:cNvContentPartPr/>
              <p14:nvPr/>
            </p14:nvContentPartPr>
            <p14:xfrm>
              <a:off x="2482718" y="4201703"/>
              <a:ext cx="201600" cy="259200"/>
            </p14:xfrm>
          </p:contentPart>
        </mc:Choice>
        <mc:Fallback xmlns="">
          <p:pic>
            <p:nvPicPr>
              <p:cNvPr id="22" name="Ink 21">
                <a:extLst>
                  <a:ext uri="{FF2B5EF4-FFF2-40B4-BE49-F238E27FC236}">
                    <a16:creationId xmlns:a16="http://schemas.microsoft.com/office/drawing/2014/main" id="{DDDED8DA-5F00-3612-E596-E94031605474}"/>
                  </a:ext>
                </a:extLst>
              </p:cNvPr>
              <p:cNvPicPr/>
              <p:nvPr/>
            </p:nvPicPr>
            <p:blipFill>
              <a:blip r:embed="rId99"/>
              <a:stretch>
                <a:fillRect/>
              </a:stretch>
            </p:blipFill>
            <p:spPr>
              <a:xfrm>
                <a:off x="2474078" y="4192703"/>
                <a:ext cx="2192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23" name="Ink 22">
                <a:extLst>
                  <a:ext uri="{FF2B5EF4-FFF2-40B4-BE49-F238E27FC236}">
                    <a16:creationId xmlns:a16="http://schemas.microsoft.com/office/drawing/2014/main" id="{2B40CC27-76CA-5416-F8A5-10576668F33F}"/>
                  </a:ext>
                </a:extLst>
              </p14:cNvPr>
              <p14:cNvContentPartPr/>
              <p14:nvPr/>
            </p14:nvContentPartPr>
            <p14:xfrm>
              <a:off x="2925158" y="4079663"/>
              <a:ext cx="539640" cy="336240"/>
            </p14:xfrm>
          </p:contentPart>
        </mc:Choice>
        <mc:Fallback xmlns="">
          <p:pic>
            <p:nvPicPr>
              <p:cNvPr id="23" name="Ink 22">
                <a:extLst>
                  <a:ext uri="{FF2B5EF4-FFF2-40B4-BE49-F238E27FC236}">
                    <a16:creationId xmlns:a16="http://schemas.microsoft.com/office/drawing/2014/main" id="{2B40CC27-76CA-5416-F8A5-10576668F33F}"/>
                  </a:ext>
                </a:extLst>
              </p:cNvPr>
              <p:cNvPicPr/>
              <p:nvPr/>
            </p:nvPicPr>
            <p:blipFill>
              <a:blip r:embed="rId101"/>
              <a:stretch>
                <a:fillRect/>
              </a:stretch>
            </p:blipFill>
            <p:spPr>
              <a:xfrm>
                <a:off x="2916158" y="4071023"/>
                <a:ext cx="557280" cy="353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4" name="Ink 23">
                <a:extLst>
                  <a:ext uri="{FF2B5EF4-FFF2-40B4-BE49-F238E27FC236}">
                    <a16:creationId xmlns:a16="http://schemas.microsoft.com/office/drawing/2014/main" id="{EE0073F2-E865-8111-8EBE-C7B5E83E5FDE}"/>
                  </a:ext>
                </a:extLst>
              </p14:cNvPr>
              <p14:cNvContentPartPr/>
              <p14:nvPr/>
            </p14:nvContentPartPr>
            <p14:xfrm>
              <a:off x="3434198" y="4168583"/>
              <a:ext cx="119520" cy="59040"/>
            </p14:xfrm>
          </p:contentPart>
        </mc:Choice>
        <mc:Fallback xmlns="">
          <p:pic>
            <p:nvPicPr>
              <p:cNvPr id="24" name="Ink 23">
                <a:extLst>
                  <a:ext uri="{FF2B5EF4-FFF2-40B4-BE49-F238E27FC236}">
                    <a16:creationId xmlns:a16="http://schemas.microsoft.com/office/drawing/2014/main" id="{EE0073F2-E865-8111-8EBE-C7B5E83E5FDE}"/>
                  </a:ext>
                </a:extLst>
              </p:cNvPr>
              <p:cNvPicPr/>
              <p:nvPr/>
            </p:nvPicPr>
            <p:blipFill>
              <a:blip r:embed="rId103"/>
              <a:stretch>
                <a:fillRect/>
              </a:stretch>
            </p:blipFill>
            <p:spPr>
              <a:xfrm>
                <a:off x="3425558" y="4159943"/>
                <a:ext cx="1371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08" name="Ink 107">
                <a:extLst>
                  <a:ext uri="{FF2B5EF4-FFF2-40B4-BE49-F238E27FC236}">
                    <a16:creationId xmlns:a16="http://schemas.microsoft.com/office/drawing/2014/main" id="{7C541399-B349-BC98-1DCB-B1F49F381EB0}"/>
                  </a:ext>
                </a:extLst>
              </p14:cNvPr>
              <p14:cNvContentPartPr/>
              <p14:nvPr/>
            </p14:nvContentPartPr>
            <p14:xfrm>
              <a:off x="7797038" y="1095983"/>
              <a:ext cx="3318840" cy="4701240"/>
            </p14:xfrm>
          </p:contentPart>
        </mc:Choice>
        <mc:Fallback xmlns="">
          <p:pic>
            <p:nvPicPr>
              <p:cNvPr id="108" name="Ink 107">
                <a:extLst>
                  <a:ext uri="{FF2B5EF4-FFF2-40B4-BE49-F238E27FC236}">
                    <a16:creationId xmlns:a16="http://schemas.microsoft.com/office/drawing/2014/main" id="{7C541399-B349-BC98-1DCB-B1F49F381EB0}"/>
                  </a:ext>
                </a:extLst>
              </p:cNvPr>
              <p:cNvPicPr/>
              <p:nvPr/>
            </p:nvPicPr>
            <p:blipFill>
              <a:blip r:embed="rId105"/>
              <a:stretch>
                <a:fillRect/>
              </a:stretch>
            </p:blipFill>
            <p:spPr>
              <a:xfrm>
                <a:off x="7788398" y="1086983"/>
                <a:ext cx="3336480" cy="47188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09" name="Ink 108">
                <a:extLst>
                  <a:ext uri="{FF2B5EF4-FFF2-40B4-BE49-F238E27FC236}">
                    <a16:creationId xmlns:a16="http://schemas.microsoft.com/office/drawing/2014/main" id="{7CDEA9A1-0F58-2DEE-C172-E6A9BDE82A74}"/>
                  </a:ext>
                </a:extLst>
              </p14:cNvPr>
              <p14:cNvContentPartPr/>
              <p14:nvPr/>
            </p14:nvContentPartPr>
            <p14:xfrm>
              <a:off x="9301478" y="5461343"/>
              <a:ext cx="213480" cy="527400"/>
            </p14:xfrm>
          </p:contentPart>
        </mc:Choice>
        <mc:Fallback xmlns="">
          <p:pic>
            <p:nvPicPr>
              <p:cNvPr id="109" name="Ink 108">
                <a:extLst>
                  <a:ext uri="{FF2B5EF4-FFF2-40B4-BE49-F238E27FC236}">
                    <a16:creationId xmlns:a16="http://schemas.microsoft.com/office/drawing/2014/main" id="{7CDEA9A1-0F58-2DEE-C172-E6A9BDE82A74}"/>
                  </a:ext>
                </a:extLst>
              </p:cNvPr>
              <p:cNvPicPr/>
              <p:nvPr/>
            </p:nvPicPr>
            <p:blipFill>
              <a:blip r:embed="rId107"/>
              <a:stretch>
                <a:fillRect/>
              </a:stretch>
            </p:blipFill>
            <p:spPr>
              <a:xfrm>
                <a:off x="9292838" y="5452343"/>
                <a:ext cx="231120" cy="545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10" name="Ink 109">
                <a:extLst>
                  <a:ext uri="{FF2B5EF4-FFF2-40B4-BE49-F238E27FC236}">
                    <a16:creationId xmlns:a16="http://schemas.microsoft.com/office/drawing/2014/main" id="{850811D7-08F0-B9A6-1A5B-DBE79E86DDB4}"/>
                  </a:ext>
                </a:extLst>
              </p14:cNvPr>
              <p14:cNvContentPartPr/>
              <p14:nvPr/>
            </p14:nvContentPartPr>
            <p14:xfrm>
              <a:off x="9892598" y="5184863"/>
              <a:ext cx="150840" cy="342000"/>
            </p14:xfrm>
          </p:contentPart>
        </mc:Choice>
        <mc:Fallback xmlns="">
          <p:pic>
            <p:nvPicPr>
              <p:cNvPr id="110" name="Ink 109">
                <a:extLst>
                  <a:ext uri="{FF2B5EF4-FFF2-40B4-BE49-F238E27FC236}">
                    <a16:creationId xmlns:a16="http://schemas.microsoft.com/office/drawing/2014/main" id="{850811D7-08F0-B9A6-1A5B-DBE79E86DDB4}"/>
                  </a:ext>
                </a:extLst>
              </p:cNvPr>
              <p:cNvPicPr/>
              <p:nvPr/>
            </p:nvPicPr>
            <p:blipFill>
              <a:blip r:embed="rId109"/>
              <a:stretch>
                <a:fillRect/>
              </a:stretch>
            </p:blipFill>
            <p:spPr>
              <a:xfrm>
                <a:off x="9883598" y="5175863"/>
                <a:ext cx="16848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11" name="Ink 110">
                <a:extLst>
                  <a:ext uri="{FF2B5EF4-FFF2-40B4-BE49-F238E27FC236}">
                    <a16:creationId xmlns:a16="http://schemas.microsoft.com/office/drawing/2014/main" id="{35BF65E1-4F9F-E8E7-9A3C-629D3451176C}"/>
                  </a:ext>
                </a:extLst>
              </p14:cNvPr>
              <p14:cNvContentPartPr/>
              <p14:nvPr/>
            </p14:nvContentPartPr>
            <p14:xfrm>
              <a:off x="10126958" y="5167223"/>
              <a:ext cx="451080" cy="409680"/>
            </p14:xfrm>
          </p:contentPart>
        </mc:Choice>
        <mc:Fallback xmlns="">
          <p:pic>
            <p:nvPicPr>
              <p:cNvPr id="111" name="Ink 110">
                <a:extLst>
                  <a:ext uri="{FF2B5EF4-FFF2-40B4-BE49-F238E27FC236}">
                    <a16:creationId xmlns:a16="http://schemas.microsoft.com/office/drawing/2014/main" id="{35BF65E1-4F9F-E8E7-9A3C-629D3451176C}"/>
                  </a:ext>
                </a:extLst>
              </p:cNvPr>
              <p:cNvPicPr/>
              <p:nvPr/>
            </p:nvPicPr>
            <p:blipFill>
              <a:blip r:embed="rId111"/>
              <a:stretch>
                <a:fillRect/>
              </a:stretch>
            </p:blipFill>
            <p:spPr>
              <a:xfrm>
                <a:off x="10118318" y="5158583"/>
                <a:ext cx="4687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13" name="Ink 112">
                <a:extLst>
                  <a:ext uri="{FF2B5EF4-FFF2-40B4-BE49-F238E27FC236}">
                    <a16:creationId xmlns:a16="http://schemas.microsoft.com/office/drawing/2014/main" id="{88BF2F9C-2BF5-8C3F-49C4-6517F140AD71}"/>
                  </a:ext>
                </a:extLst>
              </p14:cNvPr>
              <p14:cNvContentPartPr/>
              <p14:nvPr/>
            </p14:nvContentPartPr>
            <p14:xfrm>
              <a:off x="10176998" y="5709743"/>
              <a:ext cx="48960" cy="291600"/>
            </p14:xfrm>
          </p:contentPart>
        </mc:Choice>
        <mc:Fallback xmlns="">
          <p:pic>
            <p:nvPicPr>
              <p:cNvPr id="113" name="Ink 112">
                <a:extLst>
                  <a:ext uri="{FF2B5EF4-FFF2-40B4-BE49-F238E27FC236}">
                    <a16:creationId xmlns:a16="http://schemas.microsoft.com/office/drawing/2014/main" id="{88BF2F9C-2BF5-8C3F-49C4-6517F140AD71}"/>
                  </a:ext>
                </a:extLst>
              </p:cNvPr>
              <p:cNvPicPr/>
              <p:nvPr/>
            </p:nvPicPr>
            <p:blipFill>
              <a:blip r:embed="rId113"/>
              <a:stretch>
                <a:fillRect/>
              </a:stretch>
            </p:blipFill>
            <p:spPr>
              <a:xfrm>
                <a:off x="10168358" y="5701103"/>
                <a:ext cx="6660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14" name="Ink 113">
                <a:extLst>
                  <a:ext uri="{FF2B5EF4-FFF2-40B4-BE49-F238E27FC236}">
                    <a16:creationId xmlns:a16="http://schemas.microsoft.com/office/drawing/2014/main" id="{DD90A8CF-41E3-297D-6E6C-435FECA46CED}"/>
                  </a:ext>
                </a:extLst>
              </p14:cNvPr>
              <p14:cNvContentPartPr/>
              <p14:nvPr/>
            </p14:nvContentPartPr>
            <p14:xfrm>
              <a:off x="10140278" y="5898023"/>
              <a:ext cx="300600" cy="96120"/>
            </p14:xfrm>
          </p:contentPart>
        </mc:Choice>
        <mc:Fallback xmlns="">
          <p:pic>
            <p:nvPicPr>
              <p:cNvPr id="114" name="Ink 113">
                <a:extLst>
                  <a:ext uri="{FF2B5EF4-FFF2-40B4-BE49-F238E27FC236}">
                    <a16:creationId xmlns:a16="http://schemas.microsoft.com/office/drawing/2014/main" id="{DD90A8CF-41E3-297D-6E6C-435FECA46CED}"/>
                  </a:ext>
                </a:extLst>
              </p:cNvPr>
              <p:cNvPicPr/>
              <p:nvPr/>
            </p:nvPicPr>
            <p:blipFill>
              <a:blip r:embed="rId115"/>
              <a:stretch>
                <a:fillRect/>
              </a:stretch>
            </p:blipFill>
            <p:spPr>
              <a:xfrm>
                <a:off x="10131638" y="5889023"/>
                <a:ext cx="3182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15" name="Ink 114">
                <a:extLst>
                  <a:ext uri="{FF2B5EF4-FFF2-40B4-BE49-F238E27FC236}">
                    <a16:creationId xmlns:a16="http://schemas.microsoft.com/office/drawing/2014/main" id="{9BD2DDF3-9E4A-A1A2-657A-1F0C05609A8F}"/>
                  </a:ext>
                </a:extLst>
              </p14:cNvPr>
              <p14:cNvContentPartPr/>
              <p14:nvPr/>
            </p14:nvContentPartPr>
            <p14:xfrm>
              <a:off x="10193198" y="5675183"/>
              <a:ext cx="200520" cy="61920"/>
            </p14:xfrm>
          </p:contentPart>
        </mc:Choice>
        <mc:Fallback xmlns="">
          <p:pic>
            <p:nvPicPr>
              <p:cNvPr id="115" name="Ink 114">
                <a:extLst>
                  <a:ext uri="{FF2B5EF4-FFF2-40B4-BE49-F238E27FC236}">
                    <a16:creationId xmlns:a16="http://schemas.microsoft.com/office/drawing/2014/main" id="{9BD2DDF3-9E4A-A1A2-657A-1F0C05609A8F}"/>
                  </a:ext>
                </a:extLst>
              </p:cNvPr>
              <p:cNvPicPr/>
              <p:nvPr/>
            </p:nvPicPr>
            <p:blipFill>
              <a:blip r:embed="rId117"/>
              <a:stretch>
                <a:fillRect/>
              </a:stretch>
            </p:blipFill>
            <p:spPr>
              <a:xfrm>
                <a:off x="10184198" y="5666183"/>
                <a:ext cx="2181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16" name="Ink 115">
                <a:extLst>
                  <a:ext uri="{FF2B5EF4-FFF2-40B4-BE49-F238E27FC236}">
                    <a16:creationId xmlns:a16="http://schemas.microsoft.com/office/drawing/2014/main" id="{4CACA985-75AA-561B-B74C-A73F6B7A9534}"/>
                  </a:ext>
                </a:extLst>
              </p14:cNvPr>
              <p14:cNvContentPartPr/>
              <p14:nvPr/>
            </p14:nvContentPartPr>
            <p14:xfrm>
              <a:off x="10428278" y="5730263"/>
              <a:ext cx="236880" cy="197640"/>
            </p14:xfrm>
          </p:contentPart>
        </mc:Choice>
        <mc:Fallback xmlns="">
          <p:pic>
            <p:nvPicPr>
              <p:cNvPr id="116" name="Ink 115">
                <a:extLst>
                  <a:ext uri="{FF2B5EF4-FFF2-40B4-BE49-F238E27FC236}">
                    <a16:creationId xmlns:a16="http://schemas.microsoft.com/office/drawing/2014/main" id="{4CACA985-75AA-561B-B74C-A73F6B7A9534}"/>
                  </a:ext>
                </a:extLst>
              </p:cNvPr>
              <p:cNvPicPr/>
              <p:nvPr/>
            </p:nvPicPr>
            <p:blipFill>
              <a:blip r:embed="rId119"/>
              <a:stretch>
                <a:fillRect/>
              </a:stretch>
            </p:blipFill>
            <p:spPr>
              <a:xfrm>
                <a:off x="10419278" y="5721623"/>
                <a:ext cx="25452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17" name="Ink 116">
                <a:extLst>
                  <a:ext uri="{FF2B5EF4-FFF2-40B4-BE49-F238E27FC236}">
                    <a16:creationId xmlns:a16="http://schemas.microsoft.com/office/drawing/2014/main" id="{9121A61F-4ED5-4389-27B9-6C2E13EB6605}"/>
                  </a:ext>
                </a:extLst>
              </p14:cNvPr>
              <p14:cNvContentPartPr/>
              <p14:nvPr/>
            </p14:nvContentPartPr>
            <p14:xfrm>
              <a:off x="10097078" y="6075143"/>
              <a:ext cx="220680" cy="326520"/>
            </p14:xfrm>
          </p:contentPart>
        </mc:Choice>
        <mc:Fallback xmlns="">
          <p:pic>
            <p:nvPicPr>
              <p:cNvPr id="117" name="Ink 116">
                <a:extLst>
                  <a:ext uri="{FF2B5EF4-FFF2-40B4-BE49-F238E27FC236}">
                    <a16:creationId xmlns:a16="http://schemas.microsoft.com/office/drawing/2014/main" id="{9121A61F-4ED5-4389-27B9-6C2E13EB6605}"/>
                  </a:ext>
                </a:extLst>
              </p:cNvPr>
              <p:cNvPicPr/>
              <p:nvPr/>
            </p:nvPicPr>
            <p:blipFill>
              <a:blip r:embed="rId121"/>
              <a:stretch>
                <a:fillRect/>
              </a:stretch>
            </p:blipFill>
            <p:spPr>
              <a:xfrm>
                <a:off x="10088078" y="6066503"/>
                <a:ext cx="2383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18" name="Ink 117">
                <a:extLst>
                  <a:ext uri="{FF2B5EF4-FFF2-40B4-BE49-F238E27FC236}">
                    <a16:creationId xmlns:a16="http://schemas.microsoft.com/office/drawing/2014/main" id="{E09FD466-3E08-1EF3-4DBA-07C5CA7CF840}"/>
                  </a:ext>
                </a:extLst>
              </p14:cNvPr>
              <p14:cNvContentPartPr/>
              <p14:nvPr/>
            </p14:nvContentPartPr>
            <p14:xfrm>
              <a:off x="10328198" y="6173063"/>
              <a:ext cx="177480" cy="279720"/>
            </p14:xfrm>
          </p:contentPart>
        </mc:Choice>
        <mc:Fallback xmlns="">
          <p:pic>
            <p:nvPicPr>
              <p:cNvPr id="118" name="Ink 117">
                <a:extLst>
                  <a:ext uri="{FF2B5EF4-FFF2-40B4-BE49-F238E27FC236}">
                    <a16:creationId xmlns:a16="http://schemas.microsoft.com/office/drawing/2014/main" id="{E09FD466-3E08-1EF3-4DBA-07C5CA7CF840}"/>
                  </a:ext>
                </a:extLst>
              </p:cNvPr>
              <p:cNvPicPr/>
              <p:nvPr/>
            </p:nvPicPr>
            <p:blipFill>
              <a:blip r:embed="rId123"/>
              <a:stretch>
                <a:fillRect/>
              </a:stretch>
            </p:blipFill>
            <p:spPr>
              <a:xfrm>
                <a:off x="10319558" y="6164063"/>
                <a:ext cx="1951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19" name="Ink 118">
                <a:extLst>
                  <a:ext uri="{FF2B5EF4-FFF2-40B4-BE49-F238E27FC236}">
                    <a16:creationId xmlns:a16="http://schemas.microsoft.com/office/drawing/2014/main" id="{89AA6A5B-D0A8-E773-703C-A56E5C62F605}"/>
                  </a:ext>
                </a:extLst>
              </p14:cNvPr>
              <p14:cNvContentPartPr/>
              <p14:nvPr/>
            </p14:nvContentPartPr>
            <p14:xfrm>
              <a:off x="10058918" y="5155343"/>
              <a:ext cx="599400" cy="1320480"/>
            </p14:xfrm>
          </p:contentPart>
        </mc:Choice>
        <mc:Fallback xmlns="">
          <p:pic>
            <p:nvPicPr>
              <p:cNvPr id="119" name="Ink 118">
                <a:extLst>
                  <a:ext uri="{FF2B5EF4-FFF2-40B4-BE49-F238E27FC236}">
                    <a16:creationId xmlns:a16="http://schemas.microsoft.com/office/drawing/2014/main" id="{89AA6A5B-D0A8-E773-703C-A56E5C62F605}"/>
                  </a:ext>
                </a:extLst>
              </p:cNvPr>
              <p:cNvPicPr/>
              <p:nvPr/>
            </p:nvPicPr>
            <p:blipFill>
              <a:blip r:embed="rId125"/>
              <a:stretch>
                <a:fillRect/>
              </a:stretch>
            </p:blipFill>
            <p:spPr>
              <a:xfrm>
                <a:off x="10050278" y="5146343"/>
                <a:ext cx="617040" cy="13381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120" name="Ink 119">
                <a:extLst>
                  <a:ext uri="{FF2B5EF4-FFF2-40B4-BE49-F238E27FC236}">
                    <a16:creationId xmlns:a16="http://schemas.microsoft.com/office/drawing/2014/main" id="{FA6C23B4-C6E9-4F20-A103-0C8CF8A69147}"/>
                  </a:ext>
                </a:extLst>
              </p14:cNvPr>
              <p14:cNvContentPartPr/>
              <p14:nvPr/>
            </p14:nvContentPartPr>
            <p14:xfrm>
              <a:off x="10028678" y="5157863"/>
              <a:ext cx="437040" cy="1487160"/>
            </p14:xfrm>
          </p:contentPart>
        </mc:Choice>
        <mc:Fallback xmlns="">
          <p:pic>
            <p:nvPicPr>
              <p:cNvPr id="120" name="Ink 119">
                <a:extLst>
                  <a:ext uri="{FF2B5EF4-FFF2-40B4-BE49-F238E27FC236}">
                    <a16:creationId xmlns:a16="http://schemas.microsoft.com/office/drawing/2014/main" id="{FA6C23B4-C6E9-4F20-A103-0C8CF8A69147}"/>
                  </a:ext>
                </a:extLst>
              </p:cNvPr>
              <p:cNvPicPr/>
              <p:nvPr/>
            </p:nvPicPr>
            <p:blipFill>
              <a:blip r:embed="rId127"/>
              <a:stretch>
                <a:fillRect/>
              </a:stretch>
            </p:blipFill>
            <p:spPr>
              <a:xfrm>
                <a:off x="10019678" y="5149223"/>
                <a:ext cx="454680" cy="150480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29" name="Ink 128">
                <a:extLst>
                  <a:ext uri="{FF2B5EF4-FFF2-40B4-BE49-F238E27FC236}">
                    <a16:creationId xmlns:a16="http://schemas.microsoft.com/office/drawing/2014/main" id="{8627905F-3352-36EB-1428-A375D7A4452B}"/>
                  </a:ext>
                </a:extLst>
              </p14:cNvPr>
              <p14:cNvContentPartPr/>
              <p14:nvPr/>
            </p14:nvContentPartPr>
            <p14:xfrm>
              <a:off x="10321358" y="4853663"/>
              <a:ext cx="657360" cy="1474560"/>
            </p14:xfrm>
          </p:contentPart>
        </mc:Choice>
        <mc:Fallback xmlns="">
          <p:pic>
            <p:nvPicPr>
              <p:cNvPr id="129" name="Ink 128">
                <a:extLst>
                  <a:ext uri="{FF2B5EF4-FFF2-40B4-BE49-F238E27FC236}">
                    <a16:creationId xmlns:a16="http://schemas.microsoft.com/office/drawing/2014/main" id="{8627905F-3352-36EB-1428-A375D7A4452B}"/>
                  </a:ext>
                </a:extLst>
              </p:cNvPr>
              <p:cNvPicPr/>
              <p:nvPr/>
            </p:nvPicPr>
            <p:blipFill>
              <a:blip r:embed="rId129"/>
              <a:stretch>
                <a:fillRect/>
              </a:stretch>
            </p:blipFill>
            <p:spPr>
              <a:xfrm>
                <a:off x="10312358" y="4845023"/>
                <a:ext cx="675000" cy="14922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30" name="Ink 129">
                <a:extLst>
                  <a:ext uri="{FF2B5EF4-FFF2-40B4-BE49-F238E27FC236}">
                    <a16:creationId xmlns:a16="http://schemas.microsoft.com/office/drawing/2014/main" id="{2FF96734-F947-0904-EA15-AEAA9A712A83}"/>
                  </a:ext>
                </a:extLst>
              </p14:cNvPr>
              <p14:cNvContentPartPr/>
              <p14:nvPr/>
            </p14:nvContentPartPr>
            <p14:xfrm>
              <a:off x="10270598" y="5072903"/>
              <a:ext cx="545760" cy="1188360"/>
            </p14:xfrm>
          </p:contentPart>
        </mc:Choice>
        <mc:Fallback xmlns="">
          <p:pic>
            <p:nvPicPr>
              <p:cNvPr id="130" name="Ink 129">
                <a:extLst>
                  <a:ext uri="{FF2B5EF4-FFF2-40B4-BE49-F238E27FC236}">
                    <a16:creationId xmlns:a16="http://schemas.microsoft.com/office/drawing/2014/main" id="{2FF96734-F947-0904-EA15-AEAA9A712A83}"/>
                  </a:ext>
                </a:extLst>
              </p:cNvPr>
              <p:cNvPicPr/>
              <p:nvPr/>
            </p:nvPicPr>
            <p:blipFill>
              <a:blip r:embed="rId131"/>
              <a:stretch>
                <a:fillRect/>
              </a:stretch>
            </p:blipFill>
            <p:spPr>
              <a:xfrm>
                <a:off x="10261958" y="5063903"/>
                <a:ext cx="563400" cy="1206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131" name="Ink 130">
                <a:extLst>
                  <a:ext uri="{FF2B5EF4-FFF2-40B4-BE49-F238E27FC236}">
                    <a16:creationId xmlns:a16="http://schemas.microsoft.com/office/drawing/2014/main" id="{A5995ED5-E79E-C487-6CD8-8BD238A67C0E}"/>
                  </a:ext>
                </a:extLst>
              </p14:cNvPr>
              <p14:cNvContentPartPr/>
              <p14:nvPr/>
            </p14:nvContentPartPr>
            <p14:xfrm>
              <a:off x="9594878" y="5516783"/>
              <a:ext cx="482400" cy="672480"/>
            </p14:xfrm>
          </p:contentPart>
        </mc:Choice>
        <mc:Fallback xmlns="">
          <p:pic>
            <p:nvPicPr>
              <p:cNvPr id="131" name="Ink 130">
                <a:extLst>
                  <a:ext uri="{FF2B5EF4-FFF2-40B4-BE49-F238E27FC236}">
                    <a16:creationId xmlns:a16="http://schemas.microsoft.com/office/drawing/2014/main" id="{A5995ED5-E79E-C487-6CD8-8BD238A67C0E}"/>
                  </a:ext>
                </a:extLst>
              </p:cNvPr>
              <p:cNvPicPr/>
              <p:nvPr/>
            </p:nvPicPr>
            <p:blipFill>
              <a:blip r:embed="rId133"/>
              <a:stretch>
                <a:fillRect/>
              </a:stretch>
            </p:blipFill>
            <p:spPr>
              <a:xfrm>
                <a:off x="9585878" y="5507783"/>
                <a:ext cx="500040" cy="690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32" name="Ink 131">
                <a:extLst>
                  <a:ext uri="{FF2B5EF4-FFF2-40B4-BE49-F238E27FC236}">
                    <a16:creationId xmlns:a16="http://schemas.microsoft.com/office/drawing/2014/main" id="{640CDB2C-7C0D-7302-55C1-BBCCB07348B4}"/>
                  </a:ext>
                </a:extLst>
              </p14:cNvPr>
              <p14:cNvContentPartPr/>
              <p14:nvPr/>
            </p14:nvContentPartPr>
            <p14:xfrm>
              <a:off x="9393278" y="5561423"/>
              <a:ext cx="684000" cy="880200"/>
            </p14:xfrm>
          </p:contentPart>
        </mc:Choice>
        <mc:Fallback xmlns="">
          <p:pic>
            <p:nvPicPr>
              <p:cNvPr id="132" name="Ink 131">
                <a:extLst>
                  <a:ext uri="{FF2B5EF4-FFF2-40B4-BE49-F238E27FC236}">
                    <a16:creationId xmlns:a16="http://schemas.microsoft.com/office/drawing/2014/main" id="{640CDB2C-7C0D-7302-55C1-BBCCB07348B4}"/>
                  </a:ext>
                </a:extLst>
              </p:cNvPr>
              <p:cNvPicPr/>
              <p:nvPr/>
            </p:nvPicPr>
            <p:blipFill>
              <a:blip r:embed="rId135"/>
              <a:stretch>
                <a:fillRect/>
              </a:stretch>
            </p:blipFill>
            <p:spPr>
              <a:xfrm>
                <a:off x="9384638" y="5552423"/>
                <a:ext cx="701640" cy="897840"/>
              </a:xfrm>
              <a:prstGeom prst="rect">
                <a:avLst/>
              </a:prstGeom>
            </p:spPr>
          </p:pic>
        </mc:Fallback>
      </mc:AlternateContent>
      <p:grpSp>
        <p:nvGrpSpPr>
          <p:cNvPr id="135" name="Group 134">
            <a:extLst>
              <a:ext uri="{FF2B5EF4-FFF2-40B4-BE49-F238E27FC236}">
                <a16:creationId xmlns:a16="http://schemas.microsoft.com/office/drawing/2014/main" id="{FE5E754A-F3A9-642B-1C76-063BC6A25F86}"/>
              </a:ext>
            </a:extLst>
          </p:cNvPr>
          <p:cNvGrpSpPr/>
          <p:nvPr/>
        </p:nvGrpSpPr>
        <p:grpSpPr>
          <a:xfrm>
            <a:off x="2707718" y="336743"/>
            <a:ext cx="5979600" cy="2976120"/>
            <a:chOff x="2707718" y="336743"/>
            <a:chExt cx="5979600" cy="2976120"/>
          </a:xfrm>
        </p:grpSpPr>
        <mc:AlternateContent xmlns:mc="http://schemas.openxmlformats.org/markup-compatibility/2006" xmlns:p14="http://schemas.microsoft.com/office/powerpoint/2010/main">
          <mc:Choice Requires="p14">
            <p:contentPart p14:bwMode="auto" r:id="rId136">
              <p14:nvContentPartPr>
                <p14:cNvPr id="46" name="Ink 45">
                  <a:extLst>
                    <a:ext uri="{FF2B5EF4-FFF2-40B4-BE49-F238E27FC236}">
                      <a16:creationId xmlns:a16="http://schemas.microsoft.com/office/drawing/2014/main" id="{95673AA7-6C0A-9FC0-02B0-2488583822DA}"/>
                    </a:ext>
                  </a:extLst>
                </p14:cNvPr>
                <p14:cNvContentPartPr/>
                <p14:nvPr/>
              </p14:nvContentPartPr>
              <p14:xfrm>
                <a:off x="3601238" y="2328983"/>
                <a:ext cx="1084680" cy="603720"/>
              </p14:xfrm>
            </p:contentPart>
          </mc:Choice>
          <mc:Fallback xmlns="">
            <p:pic>
              <p:nvPicPr>
                <p:cNvPr id="46" name="Ink 45">
                  <a:extLst>
                    <a:ext uri="{FF2B5EF4-FFF2-40B4-BE49-F238E27FC236}">
                      <a16:creationId xmlns:a16="http://schemas.microsoft.com/office/drawing/2014/main" id="{95673AA7-6C0A-9FC0-02B0-2488583822DA}"/>
                    </a:ext>
                  </a:extLst>
                </p:cNvPr>
                <p:cNvPicPr/>
                <p:nvPr/>
              </p:nvPicPr>
              <p:blipFill>
                <a:blip r:embed="rId137"/>
                <a:stretch>
                  <a:fillRect/>
                </a:stretch>
              </p:blipFill>
              <p:spPr>
                <a:xfrm>
                  <a:off x="3592238" y="2320343"/>
                  <a:ext cx="110232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47" name="Ink 46">
                  <a:extLst>
                    <a:ext uri="{FF2B5EF4-FFF2-40B4-BE49-F238E27FC236}">
                      <a16:creationId xmlns:a16="http://schemas.microsoft.com/office/drawing/2014/main" id="{7CE1AB23-9E58-D97C-AAAA-A9E195947E98}"/>
                    </a:ext>
                  </a:extLst>
                </p14:cNvPr>
                <p14:cNvContentPartPr/>
                <p14:nvPr/>
              </p14:nvContentPartPr>
              <p14:xfrm>
                <a:off x="4159598" y="1880063"/>
                <a:ext cx="1184400" cy="1337040"/>
              </p14:xfrm>
            </p:contentPart>
          </mc:Choice>
          <mc:Fallback xmlns="">
            <p:pic>
              <p:nvPicPr>
                <p:cNvPr id="47" name="Ink 46">
                  <a:extLst>
                    <a:ext uri="{FF2B5EF4-FFF2-40B4-BE49-F238E27FC236}">
                      <a16:creationId xmlns:a16="http://schemas.microsoft.com/office/drawing/2014/main" id="{7CE1AB23-9E58-D97C-AAAA-A9E195947E98}"/>
                    </a:ext>
                  </a:extLst>
                </p:cNvPr>
                <p:cNvPicPr/>
                <p:nvPr/>
              </p:nvPicPr>
              <p:blipFill>
                <a:blip r:embed="rId139"/>
                <a:stretch>
                  <a:fillRect/>
                </a:stretch>
              </p:blipFill>
              <p:spPr>
                <a:xfrm>
                  <a:off x="4150598" y="1871423"/>
                  <a:ext cx="1202040" cy="13546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48" name="Ink 47">
                  <a:extLst>
                    <a:ext uri="{FF2B5EF4-FFF2-40B4-BE49-F238E27FC236}">
                      <a16:creationId xmlns:a16="http://schemas.microsoft.com/office/drawing/2014/main" id="{36F65000-FEDC-1566-DA0C-70AAA5A4CF0B}"/>
                    </a:ext>
                  </a:extLst>
                </p14:cNvPr>
                <p14:cNvContentPartPr/>
                <p14:nvPr/>
              </p14:nvContentPartPr>
              <p14:xfrm>
                <a:off x="4301798" y="1643903"/>
                <a:ext cx="2188080" cy="1668960"/>
              </p14:xfrm>
            </p:contentPart>
          </mc:Choice>
          <mc:Fallback xmlns="">
            <p:pic>
              <p:nvPicPr>
                <p:cNvPr id="48" name="Ink 47">
                  <a:extLst>
                    <a:ext uri="{FF2B5EF4-FFF2-40B4-BE49-F238E27FC236}">
                      <a16:creationId xmlns:a16="http://schemas.microsoft.com/office/drawing/2014/main" id="{36F65000-FEDC-1566-DA0C-70AAA5A4CF0B}"/>
                    </a:ext>
                  </a:extLst>
                </p:cNvPr>
                <p:cNvPicPr/>
                <p:nvPr/>
              </p:nvPicPr>
              <p:blipFill>
                <a:blip r:embed="rId141"/>
                <a:stretch>
                  <a:fillRect/>
                </a:stretch>
              </p:blipFill>
              <p:spPr>
                <a:xfrm>
                  <a:off x="4292798" y="1635263"/>
                  <a:ext cx="2205720" cy="1686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51" name="Ink 50">
                  <a:extLst>
                    <a:ext uri="{FF2B5EF4-FFF2-40B4-BE49-F238E27FC236}">
                      <a16:creationId xmlns:a16="http://schemas.microsoft.com/office/drawing/2014/main" id="{3FCC0F0B-F63E-D2E9-D746-005D6B56A4B4}"/>
                    </a:ext>
                  </a:extLst>
                </p14:cNvPr>
                <p14:cNvContentPartPr/>
                <p14:nvPr/>
              </p14:nvContentPartPr>
              <p14:xfrm>
                <a:off x="6850958" y="2880143"/>
                <a:ext cx="286560" cy="290520"/>
              </p14:xfrm>
            </p:contentPart>
          </mc:Choice>
          <mc:Fallback xmlns="">
            <p:pic>
              <p:nvPicPr>
                <p:cNvPr id="51" name="Ink 50">
                  <a:extLst>
                    <a:ext uri="{FF2B5EF4-FFF2-40B4-BE49-F238E27FC236}">
                      <a16:creationId xmlns:a16="http://schemas.microsoft.com/office/drawing/2014/main" id="{3FCC0F0B-F63E-D2E9-D746-005D6B56A4B4}"/>
                    </a:ext>
                  </a:extLst>
                </p:cNvPr>
                <p:cNvPicPr/>
                <p:nvPr/>
              </p:nvPicPr>
              <p:blipFill>
                <a:blip r:embed="rId143"/>
                <a:stretch>
                  <a:fillRect/>
                </a:stretch>
              </p:blipFill>
              <p:spPr>
                <a:xfrm>
                  <a:off x="6842318" y="2871503"/>
                  <a:ext cx="30420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52" name="Ink 51">
                  <a:extLst>
                    <a:ext uri="{FF2B5EF4-FFF2-40B4-BE49-F238E27FC236}">
                      <a16:creationId xmlns:a16="http://schemas.microsoft.com/office/drawing/2014/main" id="{0306A2E9-E67B-606E-FFDF-69FB036094A1}"/>
                    </a:ext>
                  </a:extLst>
                </p14:cNvPr>
                <p14:cNvContentPartPr/>
                <p14:nvPr/>
              </p14:nvContentPartPr>
              <p14:xfrm>
                <a:off x="7276838" y="2899223"/>
                <a:ext cx="190080" cy="227520"/>
              </p14:xfrm>
            </p:contentPart>
          </mc:Choice>
          <mc:Fallback xmlns="">
            <p:pic>
              <p:nvPicPr>
                <p:cNvPr id="52" name="Ink 51">
                  <a:extLst>
                    <a:ext uri="{FF2B5EF4-FFF2-40B4-BE49-F238E27FC236}">
                      <a16:creationId xmlns:a16="http://schemas.microsoft.com/office/drawing/2014/main" id="{0306A2E9-E67B-606E-FFDF-69FB036094A1}"/>
                    </a:ext>
                  </a:extLst>
                </p:cNvPr>
                <p:cNvPicPr/>
                <p:nvPr/>
              </p:nvPicPr>
              <p:blipFill>
                <a:blip r:embed="rId145"/>
                <a:stretch>
                  <a:fillRect/>
                </a:stretch>
              </p:blipFill>
              <p:spPr>
                <a:xfrm>
                  <a:off x="7268198" y="2890223"/>
                  <a:ext cx="2077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53" name="Ink 52">
                  <a:extLst>
                    <a:ext uri="{FF2B5EF4-FFF2-40B4-BE49-F238E27FC236}">
                      <a16:creationId xmlns:a16="http://schemas.microsoft.com/office/drawing/2014/main" id="{6452E752-C231-AEB6-6F82-9614A6EA0F82}"/>
                    </a:ext>
                  </a:extLst>
                </p14:cNvPr>
                <p14:cNvContentPartPr/>
                <p14:nvPr/>
              </p14:nvContentPartPr>
              <p14:xfrm>
                <a:off x="7546838" y="2835143"/>
                <a:ext cx="331920" cy="354240"/>
              </p14:xfrm>
            </p:contentPart>
          </mc:Choice>
          <mc:Fallback xmlns="">
            <p:pic>
              <p:nvPicPr>
                <p:cNvPr id="53" name="Ink 52">
                  <a:extLst>
                    <a:ext uri="{FF2B5EF4-FFF2-40B4-BE49-F238E27FC236}">
                      <a16:creationId xmlns:a16="http://schemas.microsoft.com/office/drawing/2014/main" id="{6452E752-C231-AEB6-6F82-9614A6EA0F82}"/>
                    </a:ext>
                  </a:extLst>
                </p:cNvPr>
                <p:cNvPicPr/>
                <p:nvPr/>
              </p:nvPicPr>
              <p:blipFill>
                <a:blip r:embed="rId147"/>
                <a:stretch>
                  <a:fillRect/>
                </a:stretch>
              </p:blipFill>
              <p:spPr>
                <a:xfrm>
                  <a:off x="7537838" y="2826503"/>
                  <a:ext cx="349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54" name="Ink 53">
                  <a:extLst>
                    <a:ext uri="{FF2B5EF4-FFF2-40B4-BE49-F238E27FC236}">
                      <a16:creationId xmlns:a16="http://schemas.microsoft.com/office/drawing/2014/main" id="{21E5CA40-6363-96D0-FB52-6033F9B091DE}"/>
                    </a:ext>
                  </a:extLst>
                </p14:cNvPr>
                <p14:cNvContentPartPr/>
                <p14:nvPr/>
              </p14:nvContentPartPr>
              <p14:xfrm>
                <a:off x="7985318" y="2930183"/>
                <a:ext cx="19440" cy="230760"/>
              </p14:xfrm>
            </p:contentPart>
          </mc:Choice>
          <mc:Fallback xmlns="">
            <p:pic>
              <p:nvPicPr>
                <p:cNvPr id="54" name="Ink 53">
                  <a:extLst>
                    <a:ext uri="{FF2B5EF4-FFF2-40B4-BE49-F238E27FC236}">
                      <a16:creationId xmlns:a16="http://schemas.microsoft.com/office/drawing/2014/main" id="{21E5CA40-6363-96D0-FB52-6033F9B091DE}"/>
                    </a:ext>
                  </a:extLst>
                </p:cNvPr>
                <p:cNvPicPr/>
                <p:nvPr/>
              </p:nvPicPr>
              <p:blipFill>
                <a:blip r:embed="rId149"/>
                <a:stretch>
                  <a:fillRect/>
                </a:stretch>
              </p:blipFill>
              <p:spPr>
                <a:xfrm>
                  <a:off x="7976318" y="2921543"/>
                  <a:ext cx="3708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55" name="Ink 54">
                  <a:extLst>
                    <a:ext uri="{FF2B5EF4-FFF2-40B4-BE49-F238E27FC236}">
                      <a16:creationId xmlns:a16="http://schemas.microsoft.com/office/drawing/2014/main" id="{688D1F4B-2243-9A81-D077-0A192FBED65C}"/>
                    </a:ext>
                  </a:extLst>
                </p14:cNvPr>
                <p14:cNvContentPartPr/>
                <p14:nvPr/>
              </p14:nvContentPartPr>
              <p14:xfrm>
                <a:off x="7909358" y="2799863"/>
                <a:ext cx="263880" cy="433080"/>
              </p14:xfrm>
            </p:contentPart>
          </mc:Choice>
          <mc:Fallback xmlns="">
            <p:pic>
              <p:nvPicPr>
                <p:cNvPr id="55" name="Ink 54">
                  <a:extLst>
                    <a:ext uri="{FF2B5EF4-FFF2-40B4-BE49-F238E27FC236}">
                      <a16:creationId xmlns:a16="http://schemas.microsoft.com/office/drawing/2014/main" id="{688D1F4B-2243-9A81-D077-0A192FBED65C}"/>
                    </a:ext>
                  </a:extLst>
                </p:cNvPr>
                <p:cNvPicPr/>
                <p:nvPr/>
              </p:nvPicPr>
              <p:blipFill>
                <a:blip r:embed="rId151"/>
                <a:stretch>
                  <a:fillRect/>
                </a:stretch>
              </p:blipFill>
              <p:spPr>
                <a:xfrm>
                  <a:off x="7900358" y="2791223"/>
                  <a:ext cx="281520" cy="4507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57" name="Ink 56">
                  <a:extLst>
                    <a:ext uri="{FF2B5EF4-FFF2-40B4-BE49-F238E27FC236}">
                      <a16:creationId xmlns:a16="http://schemas.microsoft.com/office/drawing/2014/main" id="{E6613526-42D9-FB9F-81F9-DFB87B569FF6}"/>
                    </a:ext>
                  </a:extLst>
                </p14:cNvPr>
                <p14:cNvContentPartPr/>
                <p14:nvPr/>
              </p14:nvContentPartPr>
              <p14:xfrm>
                <a:off x="2989598" y="2687183"/>
                <a:ext cx="392400" cy="112320"/>
              </p14:xfrm>
            </p:contentPart>
          </mc:Choice>
          <mc:Fallback xmlns="">
            <p:pic>
              <p:nvPicPr>
                <p:cNvPr id="57" name="Ink 56">
                  <a:extLst>
                    <a:ext uri="{FF2B5EF4-FFF2-40B4-BE49-F238E27FC236}">
                      <a16:creationId xmlns:a16="http://schemas.microsoft.com/office/drawing/2014/main" id="{E6613526-42D9-FB9F-81F9-DFB87B569FF6}"/>
                    </a:ext>
                  </a:extLst>
                </p:cNvPr>
                <p:cNvPicPr/>
                <p:nvPr/>
              </p:nvPicPr>
              <p:blipFill>
                <a:blip r:embed="rId153"/>
                <a:stretch>
                  <a:fillRect/>
                </a:stretch>
              </p:blipFill>
              <p:spPr>
                <a:xfrm>
                  <a:off x="2980598" y="2678543"/>
                  <a:ext cx="41004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58" name="Ink 57">
                  <a:extLst>
                    <a:ext uri="{FF2B5EF4-FFF2-40B4-BE49-F238E27FC236}">
                      <a16:creationId xmlns:a16="http://schemas.microsoft.com/office/drawing/2014/main" id="{8E3D9091-34D4-4F38-56E7-097B3A0978BA}"/>
                    </a:ext>
                  </a:extLst>
                </p14:cNvPr>
                <p14:cNvContentPartPr/>
                <p14:nvPr/>
              </p14:nvContentPartPr>
              <p14:xfrm>
                <a:off x="3227198" y="2570903"/>
                <a:ext cx="226080" cy="342000"/>
              </p14:xfrm>
            </p:contentPart>
          </mc:Choice>
          <mc:Fallback xmlns="">
            <p:pic>
              <p:nvPicPr>
                <p:cNvPr id="58" name="Ink 57">
                  <a:extLst>
                    <a:ext uri="{FF2B5EF4-FFF2-40B4-BE49-F238E27FC236}">
                      <a16:creationId xmlns:a16="http://schemas.microsoft.com/office/drawing/2014/main" id="{8E3D9091-34D4-4F38-56E7-097B3A0978BA}"/>
                    </a:ext>
                  </a:extLst>
                </p:cNvPr>
                <p:cNvPicPr/>
                <p:nvPr/>
              </p:nvPicPr>
              <p:blipFill>
                <a:blip r:embed="rId155"/>
                <a:stretch>
                  <a:fillRect/>
                </a:stretch>
              </p:blipFill>
              <p:spPr>
                <a:xfrm>
                  <a:off x="3218198" y="2562263"/>
                  <a:ext cx="24372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0" name="Ink 59">
                  <a:extLst>
                    <a:ext uri="{FF2B5EF4-FFF2-40B4-BE49-F238E27FC236}">
                      <a16:creationId xmlns:a16="http://schemas.microsoft.com/office/drawing/2014/main" id="{C031896E-F1FF-CD67-A313-B564462C9509}"/>
                    </a:ext>
                  </a:extLst>
                </p14:cNvPr>
                <p14:cNvContentPartPr/>
                <p14:nvPr/>
              </p14:nvContentPartPr>
              <p14:xfrm>
                <a:off x="5474318" y="2228903"/>
                <a:ext cx="746280" cy="190080"/>
              </p14:xfrm>
            </p:contentPart>
          </mc:Choice>
          <mc:Fallback xmlns="">
            <p:pic>
              <p:nvPicPr>
                <p:cNvPr id="60" name="Ink 59">
                  <a:extLst>
                    <a:ext uri="{FF2B5EF4-FFF2-40B4-BE49-F238E27FC236}">
                      <a16:creationId xmlns:a16="http://schemas.microsoft.com/office/drawing/2014/main" id="{C031896E-F1FF-CD67-A313-B564462C9509}"/>
                    </a:ext>
                  </a:extLst>
                </p:cNvPr>
                <p:cNvPicPr/>
                <p:nvPr/>
              </p:nvPicPr>
              <p:blipFill>
                <a:blip r:embed="rId157"/>
                <a:stretch>
                  <a:fillRect/>
                </a:stretch>
              </p:blipFill>
              <p:spPr>
                <a:xfrm>
                  <a:off x="5465318" y="2220263"/>
                  <a:ext cx="76392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1" name="Ink 60">
                  <a:extLst>
                    <a:ext uri="{FF2B5EF4-FFF2-40B4-BE49-F238E27FC236}">
                      <a16:creationId xmlns:a16="http://schemas.microsoft.com/office/drawing/2014/main" id="{91CB56BA-1DC6-CCB5-663D-A515839A52B1}"/>
                    </a:ext>
                  </a:extLst>
                </p14:cNvPr>
                <p14:cNvContentPartPr/>
                <p14:nvPr/>
              </p14:nvContentPartPr>
              <p14:xfrm>
                <a:off x="5480438" y="2166623"/>
                <a:ext cx="802080" cy="239400"/>
              </p14:xfrm>
            </p:contentPart>
          </mc:Choice>
          <mc:Fallback xmlns="">
            <p:pic>
              <p:nvPicPr>
                <p:cNvPr id="61" name="Ink 60">
                  <a:extLst>
                    <a:ext uri="{FF2B5EF4-FFF2-40B4-BE49-F238E27FC236}">
                      <a16:creationId xmlns:a16="http://schemas.microsoft.com/office/drawing/2014/main" id="{91CB56BA-1DC6-CCB5-663D-A515839A52B1}"/>
                    </a:ext>
                  </a:extLst>
                </p:cNvPr>
                <p:cNvPicPr/>
                <p:nvPr/>
              </p:nvPicPr>
              <p:blipFill>
                <a:blip r:embed="rId159"/>
                <a:stretch>
                  <a:fillRect/>
                </a:stretch>
              </p:blipFill>
              <p:spPr>
                <a:xfrm>
                  <a:off x="5471438" y="2157983"/>
                  <a:ext cx="819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2" name="Ink 61">
                  <a:extLst>
                    <a:ext uri="{FF2B5EF4-FFF2-40B4-BE49-F238E27FC236}">
                      <a16:creationId xmlns:a16="http://schemas.microsoft.com/office/drawing/2014/main" id="{9FCA5BAF-C9D5-72BA-4F49-C5B84534A03B}"/>
                    </a:ext>
                  </a:extLst>
                </p14:cNvPr>
                <p14:cNvContentPartPr/>
                <p14:nvPr/>
              </p14:nvContentPartPr>
              <p14:xfrm>
                <a:off x="5530118" y="2536343"/>
                <a:ext cx="2880" cy="186120"/>
              </p14:xfrm>
            </p:contentPart>
          </mc:Choice>
          <mc:Fallback xmlns="">
            <p:pic>
              <p:nvPicPr>
                <p:cNvPr id="62" name="Ink 61">
                  <a:extLst>
                    <a:ext uri="{FF2B5EF4-FFF2-40B4-BE49-F238E27FC236}">
                      <a16:creationId xmlns:a16="http://schemas.microsoft.com/office/drawing/2014/main" id="{9FCA5BAF-C9D5-72BA-4F49-C5B84534A03B}"/>
                    </a:ext>
                  </a:extLst>
                </p:cNvPr>
                <p:cNvPicPr/>
                <p:nvPr/>
              </p:nvPicPr>
              <p:blipFill>
                <a:blip r:embed="rId161"/>
                <a:stretch>
                  <a:fillRect/>
                </a:stretch>
              </p:blipFill>
              <p:spPr>
                <a:xfrm>
                  <a:off x="5521118" y="2527703"/>
                  <a:ext cx="205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3" name="Ink 62">
                  <a:extLst>
                    <a:ext uri="{FF2B5EF4-FFF2-40B4-BE49-F238E27FC236}">
                      <a16:creationId xmlns:a16="http://schemas.microsoft.com/office/drawing/2014/main" id="{B6B645BC-12AC-AD41-157A-AB714B6B55DE}"/>
                    </a:ext>
                  </a:extLst>
                </p14:cNvPr>
                <p14:cNvContentPartPr/>
                <p14:nvPr/>
              </p14:nvContentPartPr>
              <p14:xfrm>
                <a:off x="5513918" y="2504663"/>
                <a:ext cx="871200" cy="227520"/>
              </p14:xfrm>
            </p:contentPart>
          </mc:Choice>
          <mc:Fallback xmlns="">
            <p:pic>
              <p:nvPicPr>
                <p:cNvPr id="63" name="Ink 62">
                  <a:extLst>
                    <a:ext uri="{FF2B5EF4-FFF2-40B4-BE49-F238E27FC236}">
                      <a16:creationId xmlns:a16="http://schemas.microsoft.com/office/drawing/2014/main" id="{B6B645BC-12AC-AD41-157A-AB714B6B55DE}"/>
                    </a:ext>
                  </a:extLst>
                </p:cNvPr>
                <p:cNvPicPr/>
                <p:nvPr/>
              </p:nvPicPr>
              <p:blipFill>
                <a:blip r:embed="rId163"/>
                <a:stretch>
                  <a:fillRect/>
                </a:stretch>
              </p:blipFill>
              <p:spPr>
                <a:xfrm>
                  <a:off x="5504918" y="2496023"/>
                  <a:ext cx="88884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4" name="Ink 63">
                  <a:extLst>
                    <a:ext uri="{FF2B5EF4-FFF2-40B4-BE49-F238E27FC236}">
                      <a16:creationId xmlns:a16="http://schemas.microsoft.com/office/drawing/2014/main" id="{065FAD36-0DAC-5D58-7A6C-554DAB1C9133}"/>
                    </a:ext>
                  </a:extLst>
                </p14:cNvPr>
                <p14:cNvContentPartPr/>
                <p14:nvPr/>
              </p14:nvContentPartPr>
              <p14:xfrm>
                <a:off x="5585558" y="2836943"/>
                <a:ext cx="7920" cy="200160"/>
              </p14:xfrm>
            </p:contentPart>
          </mc:Choice>
          <mc:Fallback xmlns="">
            <p:pic>
              <p:nvPicPr>
                <p:cNvPr id="64" name="Ink 63">
                  <a:extLst>
                    <a:ext uri="{FF2B5EF4-FFF2-40B4-BE49-F238E27FC236}">
                      <a16:creationId xmlns:a16="http://schemas.microsoft.com/office/drawing/2014/main" id="{065FAD36-0DAC-5D58-7A6C-554DAB1C9133}"/>
                    </a:ext>
                  </a:extLst>
                </p:cNvPr>
                <p:cNvPicPr/>
                <p:nvPr/>
              </p:nvPicPr>
              <p:blipFill>
                <a:blip r:embed="rId165"/>
                <a:stretch>
                  <a:fillRect/>
                </a:stretch>
              </p:blipFill>
              <p:spPr>
                <a:xfrm>
                  <a:off x="5576918" y="2827943"/>
                  <a:ext cx="2556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65" name="Ink 64">
                  <a:extLst>
                    <a:ext uri="{FF2B5EF4-FFF2-40B4-BE49-F238E27FC236}">
                      <a16:creationId xmlns:a16="http://schemas.microsoft.com/office/drawing/2014/main" id="{BB90E374-664E-21A0-2774-5E0DD0211BA3}"/>
                    </a:ext>
                  </a:extLst>
                </p14:cNvPr>
                <p14:cNvContentPartPr/>
                <p14:nvPr/>
              </p14:nvContentPartPr>
              <p14:xfrm>
                <a:off x="5430038" y="2830103"/>
                <a:ext cx="874440" cy="219960"/>
              </p14:xfrm>
            </p:contentPart>
          </mc:Choice>
          <mc:Fallback xmlns="">
            <p:pic>
              <p:nvPicPr>
                <p:cNvPr id="65" name="Ink 64">
                  <a:extLst>
                    <a:ext uri="{FF2B5EF4-FFF2-40B4-BE49-F238E27FC236}">
                      <a16:creationId xmlns:a16="http://schemas.microsoft.com/office/drawing/2014/main" id="{BB90E374-664E-21A0-2774-5E0DD0211BA3}"/>
                    </a:ext>
                  </a:extLst>
                </p:cNvPr>
                <p:cNvPicPr/>
                <p:nvPr/>
              </p:nvPicPr>
              <p:blipFill>
                <a:blip r:embed="rId167"/>
                <a:stretch>
                  <a:fillRect/>
                </a:stretch>
              </p:blipFill>
              <p:spPr>
                <a:xfrm>
                  <a:off x="5421398" y="2821103"/>
                  <a:ext cx="89208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75" name="Ink 74">
                  <a:extLst>
                    <a:ext uri="{FF2B5EF4-FFF2-40B4-BE49-F238E27FC236}">
                      <a16:creationId xmlns:a16="http://schemas.microsoft.com/office/drawing/2014/main" id="{FB8DA40B-8CEC-B2B1-24DC-44C25452F8D6}"/>
                    </a:ext>
                  </a:extLst>
                </p14:cNvPr>
                <p14:cNvContentPartPr/>
                <p14:nvPr/>
              </p14:nvContentPartPr>
              <p14:xfrm>
                <a:off x="2707718" y="487943"/>
                <a:ext cx="403200" cy="527040"/>
              </p14:xfrm>
            </p:contentPart>
          </mc:Choice>
          <mc:Fallback xmlns="">
            <p:pic>
              <p:nvPicPr>
                <p:cNvPr id="75" name="Ink 74">
                  <a:extLst>
                    <a:ext uri="{FF2B5EF4-FFF2-40B4-BE49-F238E27FC236}">
                      <a16:creationId xmlns:a16="http://schemas.microsoft.com/office/drawing/2014/main" id="{FB8DA40B-8CEC-B2B1-24DC-44C25452F8D6}"/>
                    </a:ext>
                  </a:extLst>
                </p:cNvPr>
                <p:cNvPicPr/>
                <p:nvPr/>
              </p:nvPicPr>
              <p:blipFill>
                <a:blip r:embed="rId169"/>
                <a:stretch>
                  <a:fillRect/>
                </a:stretch>
              </p:blipFill>
              <p:spPr>
                <a:xfrm>
                  <a:off x="2699078" y="479303"/>
                  <a:ext cx="42084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76" name="Ink 75">
                  <a:extLst>
                    <a:ext uri="{FF2B5EF4-FFF2-40B4-BE49-F238E27FC236}">
                      <a16:creationId xmlns:a16="http://schemas.microsoft.com/office/drawing/2014/main" id="{D0E1E778-80EA-98EB-F4DF-EBD530F5EEA9}"/>
                    </a:ext>
                  </a:extLst>
                </p14:cNvPr>
                <p14:cNvContentPartPr/>
                <p14:nvPr/>
              </p14:nvContentPartPr>
              <p14:xfrm>
                <a:off x="3160958" y="611423"/>
                <a:ext cx="330120" cy="343080"/>
              </p14:xfrm>
            </p:contentPart>
          </mc:Choice>
          <mc:Fallback xmlns="">
            <p:pic>
              <p:nvPicPr>
                <p:cNvPr id="76" name="Ink 75">
                  <a:extLst>
                    <a:ext uri="{FF2B5EF4-FFF2-40B4-BE49-F238E27FC236}">
                      <a16:creationId xmlns:a16="http://schemas.microsoft.com/office/drawing/2014/main" id="{D0E1E778-80EA-98EB-F4DF-EBD530F5EEA9}"/>
                    </a:ext>
                  </a:extLst>
                </p:cNvPr>
                <p:cNvPicPr/>
                <p:nvPr/>
              </p:nvPicPr>
              <p:blipFill>
                <a:blip r:embed="rId171"/>
                <a:stretch>
                  <a:fillRect/>
                </a:stretch>
              </p:blipFill>
              <p:spPr>
                <a:xfrm>
                  <a:off x="3151958" y="602783"/>
                  <a:ext cx="347760" cy="3607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77" name="Ink 76">
                  <a:extLst>
                    <a:ext uri="{FF2B5EF4-FFF2-40B4-BE49-F238E27FC236}">
                      <a16:creationId xmlns:a16="http://schemas.microsoft.com/office/drawing/2014/main" id="{43CAAA86-D2E6-3823-6303-0493F0AF4E86}"/>
                    </a:ext>
                  </a:extLst>
                </p14:cNvPr>
                <p14:cNvContentPartPr/>
                <p14:nvPr/>
              </p14:nvContentPartPr>
              <p14:xfrm>
                <a:off x="3568478" y="563183"/>
                <a:ext cx="331920" cy="354240"/>
              </p14:xfrm>
            </p:contentPart>
          </mc:Choice>
          <mc:Fallback xmlns="">
            <p:pic>
              <p:nvPicPr>
                <p:cNvPr id="77" name="Ink 76">
                  <a:extLst>
                    <a:ext uri="{FF2B5EF4-FFF2-40B4-BE49-F238E27FC236}">
                      <a16:creationId xmlns:a16="http://schemas.microsoft.com/office/drawing/2014/main" id="{43CAAA86-D2E6-3823-6303-0493F0AF4E86}"/>
                    </a:ext>
                  </a:extLst>
                </p:cNvPr>
                <p:cNvPicPr/>
                <p:nvPr/>
              </p:nvPicPr>
              <p:blipFill>
                <a:blip r:embed="rId173"/>
                <a:stretch>
                  <a:fillRect/>
                </a:stretch>
              </p:blipFill>
              <p:spPr>
                <a:xfrm>
                  <a:off x="3559478" y="554183"/>
                  <a:ext cx="349560" cy="3718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79" name="Ink 78">
                  <a:extLst>
                    <a:ext uri="{FF2B5EF4-FFF2-40B4-BE49-F238E27FC236}">
                      <a16:creationId xmlns:a16="http://schemas.microsoft.com/office/drawing/2014/main" id="{B50D6E54-6F27-C3BF-F21C-A93887B67AAA}"/>
                    </a:ext>
                  </a:extLst>
                </p14:cNvPr>
                <p14:cNvContentPartPr/>
                <p14:nvPr/>
              </p14:nvContentPartPr>
              <p14:xfrm>
                <a:off x="5710478" y="932903"/>
                <a:ext cx="58320" cy="528480"/>
              </p14:xfrm>
            </p:contentPart>
          </mc:Choice>
          <mc:Fallback xmlns="">
            <p:pic>
              <p:nvPicPr>
                <p:cNvPr id="79" name="Ink 78">
                  <a:extLst>
                    <a:ext uri="{FF2B5EF4-FFF2-40B4-BE49-F238E27FC236}">
                      <a16:creationId xmlns:a16="http://schemas.microsoft.com/office/drawing/2014/main" id="{B50D6E54-6F27-C3BF-F21C-A93887B67AAA}"/>
                    </a:ext>
                  </a:extLst>
                </p:cNvPr>
                <p:cNvPicPr/>
                <p:nvPr/>
              </p:nvPicPr>
              <p:blipFill>
                <a:blip r:embed="rId175"/>
                <a:stretch>
                  <a:fillRect/>
                </a:stretch>
              </p:blipFill>
              <p:spPr>
                <a:xfrm>
                  <a:off x="5701478" y="924263"/>
                  <a:ext cx="75960" cy="546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80" name="Ink 79">
                  <a:extLst>
                    <a:ext uri="{FF2B5EF4-FFF2-40B4-BE49-F238E27FC236}">
                      <a16:creationId xmlns:a16="http://schemas.microsoft.com/office/drawing/2014/main" id="{C846A4DD-38B9-1EBB-2B9E-206D9562E923}"/>
                    </a:ext>
                  </a:extLst>
                </p14:cNvPr>
                <p14:cNvContentPartPr/>
                <p14:nvPr/>
              </p14:nvContentPartPr>
              <p14:xfrm>
                <a:off x="5597798" y="1396223"/>
                <a:ext cx="194400" cy="113040"/>
              </p14:xfrm>
            </p:contentPart>
          </mc:Choice>
          <mc:Fallback xmlns="">
            <p:pic>
              <p:nvPicPr>
                <p:cNvPr id="80" name="Ink 79">
                  <a:extLst>
                    <a:ext uri="{FF2B5EF4-FFF2-40B4-BE49-F238E27FC236}">
                      <a16:creationId xmlns:a16="http://schemas.microsoft.com/office/drawing/2014/main" id="{C846A4DD-38B9-1EBB-2B9E-206D9562E923}"/>
                    </a:ext>
                  </a:extLst>
                </p:cNvPr>
                <p:cNvPicPr/>
                <p:nvPr/>
              </p:nvPicPr>
              <p:blipFill>
                <a:blip r:embed="rId177"/>
                <a:stretch>
                  <a:fillRect/>
                </a:stretch>
              </p:blipFill>
              <p:spPr>
                <a:xfrm>
                  <a:off x="5589158" y="1387583"/>
                  <a:ext cx="21204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82" name="Ink 81">
                  <a:extLst>
                    <a:ext uri="{FF2B5EF4-FFF2-40B4-BE49-F238E27FC236}">
                      <a16:creationId xmlns:a16="http://schemas.microsoft.com/office/drawing/2014/main" id="{46848BB6-54CB-D48B-0BD5-8FCB3B55DDBB}"/>
                    </a:ext>
                  </a:extLst>
                </p14:cNvPr>
                <p14:cNvContentPartPr/>
                <p14:nvPr/>
              </p14:nvContentPartPr>
              <p14:xfrm>
                <a:off x="5210798" y="382823"/>
                <a:ext cx="132120" cy="335880"/>
              </p14:xfrm>
            </p:contentPart>
          </mc:Choice>
          <mc:Fallback xmlns="">
            <p:pic>
              <p:nvPicPr>
                <p:cNvPr id="82" name="Ink 81">
                  <a:extLst>
                    <a:ext uri="{FF2B5EF4-FFF2-40B4-BE49-F238E27FC236}">
                      <a16:creationId xmlns:a16="http://schemas.microsoft.com/office/drawing/2014/main" id="{46848BB6-54CB-D48B-0BD5-8FCB3B55DDBB}"/>
                    </a:ext>
                  </a:extLst>
                </p:cNvPr>
                <p:cNvPicPr/>
                <p:nvPr/>
              </p:nvPicPr>
              <p:blipFill>
                <a:blip r:embed="rId179"/>
                <a:stretch>
                  <a:fillRect/>
                </a:stretch>
              </p:blipFill>
              <p:spPr>
                <a:xfrm>
                  <a:off x="5201798" y="373823"/>
                  <a:ext cx="1497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83" name="Ink 82">
                  <a:extLst>
                    <a:ext uri="{FF2B5EF4-FFF2-40B4-BE49-F238E27FC236}">
                      <a16:creationId xmlns:a16="http://schemas.microsoft.com/office/drawing/2014/main" id="{C8DAE77F-FDE9-5C99-00AD-2819FD43EF23}"/>
                    </a:ext>
                  </a:extLst>
                </p14:cNvPr>
                <p14:cNvContentPartPr/>
                <p14:nvPr/>
              </p14:nvContentPartPr>
              <p14:xfrm>
                <a:off x="5387198" y="410903"/>
                <a:ext cx="369720" cy="324360"/>
              </p14:xfrm>
            </p:contentPart>
          </mc:Choice>
          <mc:Fallback xmlns="">
            <p:pic>
              <p:nvPicPr>
                <p:cNvPr id="83" name="Ink 82">
                  <a:extLst>
                    <a:ext uri="{FF2B5EF4-FFF2-40B4-BE49-F238E27FC236}">
                      <a16:creationId xmlns:a16="http://schemas.microsoft.com/office/drawing/2014/main" id="{C8DAE77F-FDE9-5C99-00AD-2819FD43EF23}"/>
                    </a:ext>
                  </a:extLst>
                </p:cNvPr>
                <p:cNvPicPr/>
                <p:nvPr/>
              </p:nvPicPr>
              <p:blipFill>
                <a:blip r:embed="rId181"/>
                <a:stretch>
                  <a:fillRect/>
                </a:stretch>
              </p:blipFill>
              <p:spPr>
                <a:xfrm>
                  <a:off x="5378198" y="401903"/>
                  <a:ext cx="387360" cy="342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84" name="Ink 83">
                  <a:extLst>
                    <a:ext uri="{FF2B5EF4-FFF2-40B4-BE49-F238E27FC236}">
                      <a16:creationId xmlns:a16="http://schemas.microsoft.com/office/drawing/2014/main" id="{A4122E46-3EF0-BFDD-D7C1-303865624441}"/>
                    </a:ext>
                  </a:extLst>
                </p14:cNvPr>
                <p14:cNvContentPartPr/>
                <p14:nvPr/>
              </p14:nvContentPartPr>
              <p14:xfrm>
                <a:off x="5602118" y="422783"/>
                <a:ext cx="406080" cy="325440"/>
              </p14:xfrm>
            </p:contentPart>
          </mc:Choice>
          <mc:Fallback xmlns="">
            <p:pic>
              <p:nvPicPr>
                <p:cNvPr id="84" name="Ink 83">
                  <a:extLst>
                    <a:ext uri="{FF2B5EF4-FFF2-40B4-BE49-F238E27FC236}">
                      <a16:creationId xmlns:a16="http://schemas.microsoft.com/office/drawing/2014/main" id="{A4122E46-3EF0-BFDD-D7C1-303865624441}"/>
                    </a:ext>
                  </a:extLst>
                </p:cNvPr>
                <p:cNvPicPr/>
                <p:nvPr/>
              </p:nvPicPr>
              <p:blipFill>
                <a:blip r:embed="rId183"/>
                <a:stretch>
                  <a:fillRect/>
                </a:stretch>
              </p:blipFill>
              <p:spPr>
                <a:xfrm>
                  <a:off x="5593478" y="414143"/>
                  <a:ext cx="42372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85" name="Ink 84">
                  <a:extLst>
                    <a:ext uri="{FF2B5EF4-FFF2-40B4-BE49-F238E27FC236}">
                      <a16:creationId xmlns:a16="http://schemas.microsoft.com/office/drawing/2014/main" id="{5808D309-2B98-0EC4-EA4A-C12B67081312}"/>
                    </a:ext>
                  </a:extLst>
                </p14:cNvPr>
                <p14:cNvContentPartPr/>
                <p14:nvPr/>
              </p14:nvContentPartPr>
              <p14:xfrm>
                <a:off x="6794438" y="336743"/>
                <a:ext cx="310680" cy="416520"/>
              </p14:xfrm>
            </p:contentPart>
          </mc:Choice>
          <mc:Fallback xmlns="">
            <p:pic>
              <p:nvPicPr>
                <p:cNvPr id="85" name="Ink 84">
                  <a:extLst>
                    <a:ext uri="{FF2B5EF4-FFF2-40B4-BE49-F238E27FC236}">
                      <a16:creationId xmlns:a16="http://schemas.microsoft.com/office/drawing/2014/main" id="{5808D309-2B98-0EC4-EA4A-C12B67081312}"/>
                    </a:ext>
                  </a:extLst>
                </p:cNvPr>
                <p:cNvPicPr/>
                <p:nvPr/>
              </p:nvPicPr>
              <p:blipFill>
                <a:blip r:embed="rId185"/>
                <a:stretch>
                  <a:fillRect/>
                </a:stretch>
              </p:blipFill>
              <p:spPr>
                <a:xfrm>
                  <a:off x="6785798" y="327743"/>
                  <a:ext cx="328320" cy="434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86" name="Ink 85">
                  <a:extLst>
                    <a:ext uri="{FF2B5EF4-FFF2-40B4-BE49-F238E27FC236}">
                      <a16:creationId xmlns:a16="http://schemas.microsoft.com/office/drawing/2014/main" id="{FE51B4AF-F526-D922-49C8-98F83EB645DC}"/>
                    </a:ext>
                  </a:extLst>
                </p14:cNvPr>
                <p14:cNvContentPartPr/>
                <p14:nvPr/>
              </p14:nvContentPartPr>
              <p14:xfrm>
                <a:off x="7152638" y="475343"/>
                <a:ext cx="178200" cy="252360"/>
              </p14:xfrm>
            </p:contentPart>
          </mc:Choice>
          <mc:Fallback xmlns="">
            <p:pic>
              <p:nvPicPr>
                <p:cNvPr id="86" name="Ink 85">
                  <a:extLst>
                    <a:ext uri="{FF2B5EF4-FFF2-40B4-BE49-F238E27FC236}">
                      <a16:creationId xmlns:a16="http://schemas.microsoft.com/office/drawing/2014/main" id="{FE51B4AF-F526-D922-49C8-98F83EB645DC}"/>
                    </a:ext>
                  </a:extLst>
                </p:cNvPr>
                <p:cNvPicPr/>
                <p:nvPr/>
              </p:nvPicPr>
              <p:blipFill>
                <a:blip r:embed="rId187"/>
                <a:stretch>
                  <a:fillRect/>
                </a:stretch>
              </p:blipFill>
              <p:spPr>
                <a:xfrm>
                  <a:off x="7143638" y="466703"/>
                  <a:ext cx="1958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87" name="Ink 86">
                  <a:extLst>
                    <a:ext uri="{FF2B5EF4-FFF2-40B4-BE49-F238E27FC236}">
                      <a16:creationId xmlns:a16="http://schemas.microsoft.com/office/drawing/2014/main" id="{4318FF9E-F05C-7D5A-F831-89021193680D}"/>
                    </a:ext>
                  </a:extLst>
                </p14:cNvPr>
                <p14:cNvContentPartPr/>
                <p14:nvPr/>
              </p14:nvContentPartPr>
              <p14:xfrm>
                <a:off x="7393838" y="497303"/>
                <a:ext cx="27360" cy="253800"/>
              </p14:xfrm>
            </p:contentPart>
          </mc:Choice>
          <mc:Fallback xmlns="">
            <p:pic>
              <p:nvPicPr>
                <p:cNvPr id="87" name="Ink 86">
                  <a:extLst>
                    <a:ext uri="{FF2B5EF4-FFF2-40B4-BE49-F238E27FC236}">
                      <a16:creationId xmlns:a16="http://schemas.microsoft.com/office/drawing/2014/main" id="{4318FF9E-F05C-7D5A-F831-89021193680D}"/>
                    </a:ext>
                  </a:extLst>
                </p:cNvPr>
                <p:cNvPicPr/>
                <p:nvPr/>
              </p:nvPicPr>
              <p:blipFill>
                <a:blip r:embed="rId189"/>
                <a:stretch>
                  <a:fillRect/>
                </a:stretch>
              </p:blipFill>
              <p:spPr>
                <a:xfrm>
                  <a:off x="7385198" y="488303"/>
                  <a:ext cx="4500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88" name="Ink 87">
                  <a:extLst>
                    <a:ext uri="{FF2B5EF4-FFF2-40B4-BE49-F238E27FC236}">
                      <a16:creationId xmlns:a16="http://schemas.microsoft.com/office/drawing/2014/main" id="{F5049171-5494-4CAA-585A-606D52B84A00}"/>
                    </a:ext>
                  </a:extLst>
                </p14:cNvPr>
                <p14:cNvContentPartPr/>
                <p14:nvPr/>
              </p14:nvContentPartPr>
              <p14:xfrm>
                <a:off x="7377638" y="399383"/>
                <a:ext cx="199800" cy="347400"/>
              </p14:xfrm>
            </p:contentPart>
          </mc:Choice>
          <mc:Fallback xmlns="">
            <p:pic>
              <p:nvPicPr>
                <p:cNvPr id="88" name="Ink 87">
                  <a:extLst>
                    <a:ext uri="{FF2B5EF4-FFF2-40B4-BE49-F238E27FC236}">
                      <a16:creationId xmlns:a16="http://schemas.microsoft.com/office/drawing/2014/main" id="{F5049171-5494-4CAA-585A-606D52B84A00}"/>
                    </a:ext>
                  </a:extLst>
                </p:cNvPr>
                <p:cNvPicPr/>
                <p:nvPr/>
              </p:nvPicPr>
              <p:blipFill>
                <a:blip r:embed="rId191"/>
                <a:stretch>
                  <a:fillRect/>
                </a:stretch>
              </p:blipFill>
              <p:spPr>
                <a:xfrm>
                  <a:off x="7368998" y="390383"/>
                  <a:ext cx="217440" cy="3650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89" name="Ink 88">
                  <a:extLst>
                    <a:ext uri="{FF2B5EF4-FFF2-40B4-BE49-F238E27FC236}">
                      <a16:creationId xmlns:a16="http://schemas.microsoft.com/office/drawing/2014/main" id="{5C50DC63-29E8-7780-F1C5-3A3B10E3DB42}"/>
                    </a:ext>
                  </a:extLst>
                </p14:cNvPr>
                <p14:cNvContentPartPr/>
                <p14:nvPr/>
              </p14:nvContentPartPr>
              <p14:xfrm>
                <a:off x="7697678" y="460223"/>
                <a:ext cx="19800" cy="293040"/>
              </p14:xfrm>
            </p:contentPart>
          </mc:Choice>
          <mc:Fallback xmlns="">
            <p:pic>
              <p:nvPicPr>
                <p:cNvPr id="89" name="Ink 88">
                  <a:extLst>
                    <a:ext uri="{FF2B5EF4-FFF2-40B4-BE49-F238E27FC236}">
                      <a16:creationId xmlns:a16="http://schemas.microsoft.com/office/drawing/2014/main" id="{5C50DC63-29E8-7780-F1C5-3A3B10E3DB42}"/>
                    </a:ext>
                  </a:extLst>
                </p:cNvPr>
                <p:cNvPicPr/>
                <p:nvPr/>
              </p:nvPicPr>
              <p:blipFill>
                <a:blip r:embed="rId193"/>
                <a:stretch>
                  <a:fillRect/>
                </a:stretch>
              </p:blipFill>
              <p:spPr>
                <a:xfrm>
                  <a:off x="7689038" y="451223"/>
                  <a:ext cx="3744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90" name="Ink 89">
                  <a:extLst>
                    <a:ext uri="{FF2B5EF4-FFF2-40B4-BE49-F238E27FC236}">
                      <a16:creationId xmlns:a16="http://schemas.microsoft.com/office/drawing/2014/main" id="{31FC5C21-F755-6E72-9CCE-226660446780}"/>
                    </a:ext>
                  </a:extLst>
                </p14:cNvPr>
                <p14:cNvContentPartPr/>
                <p14:nvPr/>
              </p14:nvContentPartPr>
              <p14:xfrm>
                <a:off x="7590398" y="715103"/>
                <a:ext cx="119160" cy="42840"/>
              </p14:xfrm>
            </p:contentPart>
          </mc:Choice>
          <mc:Fallback xmlns="">
            <p:pic>
              <p:nvPicPr>
                <p:cNvPr id="90" name="Ink 89">
                  <a:extLst>
                    <a:ext uri="{FF2B5EF4-FFF2-40B4-BE49-F238E27FC236}">
                      <a16:creationId xmlns:a16="http://schemas.microsoft.com/office/drawing/2014/main" id="{31FC5C21-F755-6E72-9CCE-226660446780}"/>
                    </a:ext>
                  </a:extLst>
                </p:cNvPr>
                <p:cNvPicPr/>
                <p:nvPr/>
              </p:nvPicPr>
              <p:blipFill>
                <a:blip r:embed="rId195"/>
                <a:stretch>
                  <a:fillRect/>
                </a:stretch>
              </p:blipFill>
              <p:spPr>
                <a:xfrm>
                  <a:off x="7581758" y="706463"/>
                  <a:ext cx="13680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91" name="Ink 90">
                  <a:extLst>
                    <a:ext uri="{FF2B5EF4-FFF2-40B4-BE49-F238E27FC236}">
                      <a16:creationId xmlns:a16="http://schemas.microsoft.com/office/drawing/2014/main" id="{4CF32A7F-00F2-5EC7-96A0-9E0812340425}"/>
                    </a:ext>
                  </a:extLst>
                </p14:cNvPr>
                <p14:cNvContentPartPr/>
                <p14:nvPr/>
              </p14:nvContentPartPr>
              <p14:xfrm>
                <a:off x="7592918" y="337463"/>
                <a:ext cx="48600" cy="13680"/>
              </p14:xfrm>
            </p:contentPart>
          </mc:Choice>
          <mc:Fallback xmlns="">
            <p:pic>
              <p:nvPicPr>
                <p:cNvPr id="91" name="Ink 90">
                  <a:extLst>
                    <a:ext uri="{FF2B5EF4-FFF2-40B4-BE49-F238E27FC236}">
                      <a16:creationId xmlns:a16="http://schemas.microsoft.com/office/drawing/2014/main" id="{4CF32A7F-00F2-5EC7-96A0-9E0812340425}"/>
                    </a:ext>
                  </a:extLst>
                </p:cNvPr>
                <p:cNvPicPr/>
                <p:nvPr/>
              </p:nvPicPr>
              <p:blipFill>
                <a:blip r:embed="rId197"/>
                <a:stretch>
                  <a:fillRect/>
                </a:stretch>
              </p:blipFill>
              <p:spPr>
                <a:xfrm>
                  <a:off x="7584278" y="328463"/>
                  <a:ext cx="662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92" name="Ink 91">
                  <a:extLst>
                    <a:ext uri="{FF2B5EF4-FFF2-40B4-BE49-F238E27FC236}">
                      <a16:creationId xmlns:a16="http://schemas.microsoft.com/office/drawing/2014/main" id="{3EF6535C-FB79-0FBF-4B6A-7DB5B13EE558}"/>
                    </a:ext>
                  </a:extLst>
                </p14:cNvPr>
                <p14:cNvContentPartPr/>
                <p14:nvPr/>
              </p14:nvContentPartPr>
              <p14:xfrm>
                <a:off x="7824398" y="352943"/>
                <a:ext cx="127080" cy="324000"/>
              </p14:xfrm>
            </p:contentPart>
          </mc:Choice>
          <mc:Fallback xmlns="">
            <p:pic>
              <p:nvPicPr>
                <p:cNvPr id="92" name="Ink 91">
                  <a:extLst>
                    <a:ext uri="{FF2B5EF4-FFF2-40B4-BE49-F238E27FC236}">
                      <a16:creationId xmlns:a16="http://schemas.microsoft.com/office/drawing/2014/main" id="{3EF6535C-FB79-0FBF-4B6A-7DB5B13EE558}"/>
                    </a:ext>
                  </a:extLst>
                </p:cNvPr>
                <p:cNvPicPr/>
                <p:nvPr/>
              </p:nvPicPr>
              <p:blipFill>
                <a:blip r:embed="rId199"/>
                <a:stretch>
                  <a:fillRect/>
                </a:stretch>
              </p:blipFill>
              <p:spPr>
                <a:xfrm>
                  <a:off x="7815398" y="344303"/>
                  <a:ext cx="14472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93" name="Ink 92">
                  <a:extLst>
                    <a:ext uri="{FF2B5EF4-FFF2-40B4-BE49-F238E27FC236}">
                      <a16:creationId xmlns:a16="http://schemas.microsoft.com/office/drawing/2014/main" id="{FED4A24A-F628-7DF8-BE67-597BB828A7DD}"/>
                    </a:ext>
                  </a:extLst>
                </p14:cNvPr>
                <p14:cNvContentPartPr/>
                <p14:nvPr/>
              </p14:nvContentPartPr>
              <p14:xfrm>
                <a:off x="7788398" y="432863"/>
                <a:ext cx="396720" cy="477720"/>
              </p14:xfrm>
            </p:contentPart>
          </mc:Choice>
          <mc:Fallback xmlns="">
            <p:pic>
              <p:nvPicPr>
                <p:cNvPr id="93" name="Ink 92">
                  <a:extLst>
                    <a:ext uri="{FF2B5EF4-FFF2-40B4-BE49-F238E27FC236}">
                      <a16:creationId xmlns:a16="http://schemas.microsoft.com/office/drawing/2014/main" id="{FED4A24A-F628-7DF8-BE67-597BB828A7DD}"/>
                    </a:ext>
                  </a:extLst>
                </p:cNvPr>
                <p:cNvPicPr/>
                <p:nvPr/>
              </p:nvPicPr>
              <p:blipFill>
                <a:blip r:embed="rId201"/>
                <a:stretch>
                  <a:fillRect/>
                </a:stretch>
              </p:blipFill>
              <p:spPr>
                <a:xfrm>
                  <a:off x="7779758" y="424223"/>
                  <a:ext cx="41436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94" name="Ink 93">
                  <a:extLst>
                    <a:ext uri="{FF2B5EF4-FFF2-40B4-BE49-F238E27FC236}">
                      <a16:creationId xmlns:a16="http://schemas.microsoft.com/office/drawing/2014/main" id="{50696C15-7A49-E5AC-6943-1CAB7B1DC54A}"/>
                    </a:ext>
                  </a:extLst>
                </p14:cNvPr>
                <p14:cNvContentPartPr/>
                <p14:nvPr/>
              </p14:nvContentPartPr>
              <p14:xfrm>
                <a:off x="6542798" y="1052783"/>
                <a:ext cx="492840" cy="643680"/>
              </p14:xfrm>
            </p:contentPart>
          </mc:Choice>
          <mc:Fallback xmlns="">
            <p:pic>
              <p:nvPicPr>
                <p:cNvPr id="94" name="Ink 93">
                  <a:extLst>
                    <a:ext uri="{FF2B5EF4-FFF2-40B4-BE49-F238E27FC236}">
                      <a16:creationId xmlns:a16="http://schemas.microsoft.com/office/drawing/2014/main" id="{50696C15-7A49-E5AC-6943-1CAB7B1DC54A}"/>
                    </a:ext>
                  </a:extLst>
                </p:cNvPr>
                <p:cNvPicPr/>
                <p:nvPr/>
              </p:nvPicPr>
              <p:blipFill>
                <a:blip r:embed="rId203"/>
                <a:stretch>
                  <a:fillRect/>
                </a:stretch>
              </p:blipFill>
              <p:spPr>
                <a:xfrm>
                  <a:off x="6534158" y="1044143"/>
                  <a:ext cx="510480" cy="661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95" name="Ink 94">
                  <a:extLst>
                    <a:ext uri="{FF2B5EF4-FFF2-40B4-BE49-F238E27FC236}">
                      <a16:creationId xmlns:a16="http://schemas.microsoft.com/office/drawing/2014/main" id="{CE5719CF-F9FE-760C-BB5C-9311184628CC}"/>
                    </a:ext>
                  </a:extLst>
                </p14:cNvPr>
                <p14:cNvContentPartPr/>
                <p14:nvPr/>
              </p14:nvContentPartPr>
              <p14:xfrm>
                <a:off x="6538118" y="1539503"/>
                <a:ext cx="227880" cy="165600"/>
              </p14:xfrm>
            </p:contentPart>
          </mc:Choice>
          <mc:Fallback xmlns="">
            <p:pic>
              <p:nvPicPr>
                <p:cNvPr id="95" name="Ink 94">
                  <a:extLst>
                    <a:ext uri="{FF2B5EF4-FFF2-40B4-BE49-F238E27FC236}">
                      <a16:creationId xmlns:a16="http://schemas.microsoft.com/office/drawing/2014/main" id="{CE5719CF-F9FE-760C-BB5C-9311184628CC}"/>
                    </a:ext>
                  </a:extLst>
                </p:cNvPr>
                <p:cNvPicPr/>
                <p:nvPr/>
              </p:nvPicPr>
              <p:blipFill>
                <a:blip r:embed="rId205"/>
                <a:stretch>
                  <a:fillRect/>
                </a:stretch>
              </p:blipFill>
              <p:spPr>
                <a:xfrm>
                  <a:off x="6529478" y="1530863"/>
                  <a:ext cx="24552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96" name="Ink 95">
                  <a:extLst>
                    <a:ext uri="{FF2B5EF4-FFF2-40B4-BE49-F238E27FC236}">
                      <a16:creationId xmlns:a16="http://schemas.microsoft.com/office/drawing/2014/main" id="{C936DB25-E223-E0CB-6BF7-18B725CC4860}"/>
                    </a:ext>
                  </a:extLst>
                </p14:cNvPr>
                <p14:cNvContentPartPr/>
                <p14:nvPr/>
              </p14:nvContentPartPr>
              <p14:xfrm>
                <a:off x="8010158" y="906623"/>
                <a:ext cx="677160" cy="364320"/>
              </p14:xfrm>
            </p:contentPart>
          </mc:Choice>
          <mc:Fallback xmlns="">
            <p:pic>
              <p:nvPicPr>
                <p:cNvPr id="96" name="Ink 95">
                  <a:extLst>
                    <a:ext uri="{FF2B5EF4-FFF2-40B4-BE49-F238E27FC236}">
                      <a16:creationId xmlns:a16="http://schemas.microsoft.com/office/drawing/2014/main" id="{C936DB25-E223-E0CB-6BF7-18B725CC4860}"/>
                    </a:ext>
                  </a:extLst>
                </p:cNvPr>
                <p:cNvPicPr/>
                <p:nvPr/>
              </p:nvPicPr>
              <p:blipFill>
                <a:blip r:embed="rId207"/>
                <a:stretch>
                  <a:fillRect/>
                </a:stretch>
              </p:blipFill>
              <p:spPr>
                <a:xfrm>
                  <a:off x="8001158" y="897983"/>
                  <a:ext cx="694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22" name="Ink 121">
                  <a:extLst>
                    <a:ext uri="{FF2B5EF4-FFF2-40B4-BE49-F238E27FC236}">
                      <a16:creationId xmlns:a16="http://schemas.microsoft.com/office/drawing/2014/main" id="{FC5DB768-5EDA-E001-BA0F-13019D92906B}"/>
                    </a:ext>
                  </a:extLst>
                </p14:cNvPr>
                <p14:cNvContentPartPr/>
                <p14:nvPr/>
              </p14:nvContentPartPr>
              <p14:xfrm>
                <a:off x="5545238" y="2204783"/>
                <a:ext cx="240480" cy="174240"/>
              </p14:xfrm>
            </p:contentPart>
          </mc:Choice>
          <mc:Fallback xmlns="">
            <p:pic>
              <p:nvPicPr>
                <p:cNvPr id="122" name="Ink 121">
                  <a:extLst>
                    <a:ext uri="{FF2B5EF4-FFF2-40B4-BE49-F238E27FC236}">
                      <a16:creationId xmlns:a16="http://schemas.microsoft.com/office/drawing/2014/main" id="{FC5DB768-5EDA-E001-BA0F-13019D92906B}"/>
                    </a:ext>
                  </a:extLst>
                </p:cNvPr>
                <p:cNvPicPr/>
                <p:nvPr/>
              </p:nvPicPr>
              <p:blipFill>
                <a:blip r:embed="rId209"/>
                <a:stretch>
                  <a:fillRect/>
                </a:stretch>
              </p:blipFill>
              <p:spPr>
                <a:xfrm>
                  <a:off x="5536598" y="2196143"/>
                  <a:ext cx="25812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23" name="Ink 122">
                  <a:extLst>
                    <a:ext uri="{FF2B5EF4-FFF2-40B4-BE49-F238E27FC236}">
                      <a16:creationId xmlns:a16="http://schemas.microsoft.com/office/drawing/2014/main" id="{F6C63698-5638-AF5B-B4EC-A5D1DE0C587C}"/>
                    </a:ext>
                  </a:extLst>
                </p14:cNvPr>
                <p14:cNvContentPartPr/>
                <p14:nvPr/>
              </p14:nvContentPartPr>
              <p14:xfrm>
                <a:off x="5730638" y="2571623"/>
                <a:ext cx="150480" cy="117720"/>
              </p14:xfrm>
            </p:contentPart>
          </mc:Choice>
          <mc:Fallback xmlns="">
            <p:pic>
              <p:nvPicPr>
                <p:cNvPr id="123" name="Ink 122">
                  <a:extLst>
                    <a:ext uri="{FF2B5EF4-FFF2-40B4-BE49-F238E27FC236}">
                      <a16:creationId xmlns:a16="http://schemas.microsoft.com/office/drawing/2014/main" id="{F6C63698-5638-AF5B-B4EC-A5D1DE0C587C}"/>
                    </a:ext>
                  </a:extLst>
                </p:cNvPr>
                <p:cNvPicPr/>
                <p:nvPr/>
              </p:nvPicPr>
              <p:blipFill>
                <a:blip r:embed="rId211"/>
                <a:stretch>
                  <a:fillRect/>
                </a:stretch>
              </p:blipFill>
              <p:spPr>
                <a:xfrm>
                  <a:off x="5721638" y="2562623"/>
                  <a:ext cx="1681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24" name="Ink 123">
                  <a:extLst>
                    <a:ext uri="{FF2B5EF4-FFF2-40B4-BE49-F238E27FC236}">
                      <a16:creationId xmlns:a16="http://schemas.microsoft.com/office/drawing/2014/main" id="{9D2F23B3-6D39-C764-FE0D-F9F7E36992FC}"/>
                    </a:ext>
                  </a:extLst>
                </p14:cNvPr>
                <p14:cNvContentPartPr/>
                <p14:nvPr/>
              </p14:nvContentPartPr>
              <p14:xfrm>
                <a:off x="5889758" y="2901743"/>
                <a:ext cx="32760" cy="122040"/>
              </p14:xfrm>
            </p:contentPart>
          </mc:Choice>
          <mc:Fallback xmlns="">
            <p:pic>
              <p:nvPicPr>
                <p:cNvPr id="124" name="Ink 123">
                  <a:extLst>
                    <a:ext uri="{FF2B5EF4-FFF2-40B4-BE49-F238E27FC236}">
                      <a16:creationId xmlns:a16="http://schemas.microsoft.com/office/drawing/2014/main" id="{9D2F23B3-6D39-C764-FE0D-F9F7E36992FC}"/>
                    </a:ext>
                  </a:extLst>
                </p:cNvPr>
                <p:cNvPicPr/>
                <p:nvPr/>
              </p:nvPicPr>
              <p:blipFill>
                <a:blip r:embed="rId213"/>
                <a:stretch>
                  <a:fillRect/>
                </a:stretch>
              </p:blipFill>
              <p:spPr>
                <a:xfrm>
                  <a:off x="5881118" y="2892743"/>
                  <a:ext cx="5040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5" name="Ink 124">
                  <a:extLst>
                    <a:ext uri="{FF2B5EF4-FFF2-40B4-BE49-F238E27FC236}">
                      <a16:creationId xmlns:a16="http://schemas.microsoft.com/office/drawing/2014/main" id="{1023616E-8F43-3D16-AB62-CA39FC04F7E6}"/>
                    </a:ext>
                  </a:extLst>
                </p14:cNvPr>
                <p14:cNvContentPartPr/>
                <p14:nvPr/>
              </p14:nvContentPartPr>
              <p14:xfrm>
                <a:off x="5863118" y="2888063"/>
                <a:ext cx="159120" cy="227880"/>
              </p14:xfrm>
            </p:contentPart>
          </mc:Choice>
          <mc:Fallback xmlns="">
            <p:pic>
              <p:nvPicPr>
                <p:cNvPr id="125" name="Ink 124">
                  <a:extLst>
                    <a:ext uri="{FF2B5EF4-FFF2-40B4-BE49-F238E27FC236}">
                      <a16:creationId xmlns:a16="http://schemas.microsoft.com/office/drawing/2014/main" id="{1023616E-8F43-3D16-AB62-CA39FC04F7E6}"/>
                    </a:ext>
                  </a:extLst>
                </p:cNvPr>
                <p:cNvPicPr/>
                <p:nvPr/>
              </p:nvPicPr>
              <p:blipFill>
                <a:blip r:embed="rId215"/>
                <a:stretch>
                  <a:fillRect/>
                </a:stretch>
              </p:blipFill>
              <p:spPr>
                <a:xfrm>
                  <a:off x="5854118" y="2879423"/>
                  <a:ext cx="17676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9F1983E0-682A-0DEC-5A19-1D8A2DDDD0EA}"/>
                    </a:ext>
                  </a:extLst>
                </p14:cNvPr>
                <p14:cNvContentPartPr/>
                <p14:nvPr/>
              </p14:nvContentPartPr>
              <p14:xfrm>
                <a:off x="3607358" y="1900583"/>
                <a:ext cx="664920" cy="319680"/>
              </p14:xfrm>
            </p:contentPart>
          </mc:Choice>
          <mc:Fallback xmlns="">
            <p:pic>
              <p:nvPicPr>
                <p:cNvPr id="134" name="Ink 133">
                  <a:extLst>
                    <a:ext uri="{FF2B5EF4-FFF2-40B4-BE49-F238E27FC236}">
                      <a16:creationId xmlns:a16="http://schemas.microsoft.com/office/drawing/2014/main" id="{9F1983E0-682A-0DEC-5A19-1D8A2DDDD0EA}"/>
                    </a:ext>
                  </a:extLst>
                </p:cNvPr>
                <p:cNvPicPr/>
                <p:nvPr/>
              </p:nvPicPr>
              <p:blipFill>
                <a:blip r:embed="rId217"/>
                <a:stretch>
                  <a:fillRect/>
                </a:stretch>
              </p:blipFill>
              <p:spPr>
                <a:xfrm>
                  <a:off x="3598358" y="1891943"/>
                  <a:ext cx="682560" cy="337320"/>
                </a:xfrm>
                <a:prstGeom prst="rect">
                  <a:avLst/>
                </a:prstGeom>
              </p:spPr>
            </p:pic>
          </mc:Fallback>
        </mc:AlternateContent>
      </p:grpSp>
    </p:spTree>
    <p:extLst>
      <p:ext uri="{BB962C8B-B14F-4D97-AF65-F5344CB8AC3E}">
        <p14:creationId xmlns:p14="http://schemas.microsoft.com/office/powerpoint/2010/main" val="3091699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EML</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Behavior Implementation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2" name="Google Shape;1512;p73"/>
          <p:cNvSpPr txBox="1"/>
          <p:nvPr/>
        </p:nvSpPr>
        <p:spPr>
          <a:xfrm>
            <a:off x="224979" y="788088"/>
            <a:ext cx="11806237" cy="563231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RAP framework will contain multiple framework generated values when data comes to us in our ABAP code or when we process the BO instance. All the framework generated parameters starts with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%CID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During create mode the primary key of BO instance is not generated, until the save sequence is execute (like late numbering) like in our case the travel id is created after all the validations are passed. We have %CID also known as content id and is used in the OData request to bind the result operation to a name so that it can be referenced in another operation later. I sent a call from my laptop, one of the browser session, so if there is a issue, I only should get the error on my screen.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like a temporary primary key which is given by the RAP framework kept in the transaction buffer to track the user session or our BO instance. Later on once the actual key is generated, the %CID will act like a foreign key to associate with session and will sent back to RAP by us to inform RAP that which session does this operation belongs to.</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1800" b="1" i="0" u="none" strike="noStrike" kern="0" cap="none" spc="0" normalizeH="0" baseline="0" noProof="0" dirty="0" err="1">
                <a:ln>
                  <a:noFill/>
                </a:ln>
                <a:solidFill>
                  <a:srgbClr val="000000"/>
                </a:solidFill>
                <a:effectLst/>
                <a:uLnTx/>
                <a:uFillTx/>
                <a:latin typeface="Calibri"/>
                <a:ea typeface="Calibri"/>
                <a:cs typeface="Calibri"/>
                <a:sym typeface="Calibri"/>
              </a:rPr>
              <a:t>tkey</a:t>
            </a:r>
            <a:endParaRPr kumimoji="0" sz="1800" b="1"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apply operations on our table like a action. We also receive a table key in our code, and based on that we will reply the RAP that a particular operation on the table was completed. If something goes wrong we will also inform the error to the RAP framework using this table 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%key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For a single operation like Edit, Delete inside the object page, we will also receive the key of the object which we are editing or deleting.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513" name="Google Shape;1513;p7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Framework Generated IDs</a:t>
            </a:r>
            <a:endParaRPr kumimoji="0" sz="3599" b="1"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1" name="Google Shape;1521;p74"/>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 EML is part of ABAP language that access to RAP BO. Because the consumption of business object via odata protocol requires a Fiori UI or Web API, the EML enables a type-safe access to business object directly. EML interacts with the business object entities (single entity – travel) to perform all the entity operations.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EML can be used to provide behaviour for business object. For example, we can implement an action that first triggers a create and then a update using the EML. It is one of the best way to consume our RAP framework and Business object using plain ABAP code w/o creating any special API or service.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Use cases: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Consumption of RAP functionality in Plain ABAP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Testing purpose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Build special business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Generate test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For integration with classic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22" name="Google Shape;1522;p7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EML – Entity Manipulation Language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493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30" name="Google Shape;1530;p75"/>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operation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from Root entity and by the key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the root entity with its composition child (travel and booking together)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read operation always either returns a RESULT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OR returns an error table called as FAILED 🡺 capture in a internal table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AND returns an table of messages as REPORTED 🡺 capture in a internal table (other messages)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If we use second option we can specify the associated entity using \_AssociationName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READ ENTITIES OF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RootEntityName</a:t>
            </a:r>
            <a:endParaRPr kumimoji="0" sz="1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EntityAlias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keys ---(primary key value)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BY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\_Composition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FROM child_keys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RESULT lt_result_child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REPORTED lt_reported.</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31" name="Google Shape;1531;p7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Syntax for EML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39" name="Google Shape;1539;p76"/>
          <p:cNvSpPr txBox="1"/>
          <p:nvPr/>
        </p:nvSpPr>
        <p:spPr>
          <a:xfrm>
            <a:off x="224979" y="836712"/>
            <a:ext cx="11806237" cy="440120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MODIFY ENTITY OF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AS alias_name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ENTITY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EntityName</a:t>
            </a:r>
            <a:endParaRPr kumimoji="0" sz="2800" b="1"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FROM lt_create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UPDATE FROM lt_update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DELETE FROM lt_delete</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CREATE BY </a:t>
            </a:r>
            <a:r>
              <a:rPr kumimoji="0" lang="en-US" sz="2800" b="1" i="0" u="none" strike="noStrike" kern="0" cap="none" spc="0" normalizeH="0" baseline="0" noProof="0">
                <a:ln>
                  <a:noFill/>
                </a:ln>
                <a:solidFill>
                  <a:srgbClr val="000000"/>
                </a:solidFill>
                <a:effectLst/>
                <a:uLnTx/>
                <a:uFillTx/>
                <a:latin typeface="Calibri"/>
                <a:ea typeface="Calibri"/>
                <a:cs typeface="Calibri"/>
                <a:sym typeface="Calibri"/>
              </a:rPr>
              <a:t>\_AssociationName</a:t>
            </a: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 FROM lt_instance_cba</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RESULT lt_result</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FAILED lt_failed</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REPORTED lt_messages</a:t>
            </a:r>
            <a:endParaRPr kumimoji="0" sz="2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0" i="0" u="none" strike="noStrike" kern="0" cap="none" spc="0" normalizeH="0" baseline="0" noProof="0">
                <a:ln>
                  <a:noFill/>
                </a:ln>
                <a:solidFill>
                  <a:srgbClr val="000000"/>
                </a:solidFill>
                <a:effectLst/>
                <a:uLnTx/>
                <a:uFillTx/>
                <a:latin typeface="Calibri"/>
                <a:ea typeface="Calibri"/>
                <a:cs typeface="Calibri"/>
                <a:sym typeface="Calibri"/>
              </a:rPr>
              <a:t>MAPPED lt_mapped.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0" name="Google Shape;1540;p7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Update and Delete operations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5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8</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transaction behavior of a BO in the context of RAP is implemented in one or more than one global class.</a:t>
            </a:r>
          </a:p>
          <a:p>
            <a:pPr marL="285750" indent="-285750">
              <a:buFont typeface="Arial" panose="020B0604020202020204" pitchFamily="34" charset="0"/>
              <a:buChar char="•"/>
            </a:pPr>
            <a:r>
              <a:rPr lang="en-US" sz="1600" dirty="0"/>
              <a:t>These special classes are dedicated only to implementing the business object behavior and called as behavior pool.</a:t>
            </a:r>
          </a:p>
          <a:p>
            <a:pPr marL="285750" indent="-285750">
              <a:buFont typeface="Arial" panose="020B0604020202020204" pitchFamily="34" charset="0"/>
              <a:buChar char="•"/>
            </a:pPr>
            <a:r>
              <a:rPr lang="en-US" sz="1600" dirty="0"/>
              <a:t>You can assign any number of behavior pool to behavior definition (a 1:n relationship)</a:t>
            </a:r>
          </a:p>
          <a:p>
            <a:pPr marL="285750" indent="-285750">
              <a:buFont typeface="Arial" panose="020B0604020202020204" pitchFamily="34" charset="0"/>
              <a:buChar char="•"/>
            </a:pPr>
            <a:r>
              <a:rPr lang="en-US" sz="1600" dirty="0"/>
              <a:t>Within a single global class, we can define multiple local classes that can handle the business object behavior.</a:t>
            </a:r>
          </a:p>
          <a:p>
            <a:pPr marL="285750" indent="-285750">
              <a:buFont typeface="Arial" panose="020B0604020202020204" pitchFamily="34" charset="0"/>
              <a:buChar char="•"/>
            </a:pPr>
            <a:r>
              <a:rPr lang="en-US" sz="1600" dirty="0"/>
              <a:t>The global class is just like a container and basically empty while the actual behavior logic is written inside the class pool.</a:t>
            </a:r>
          </a:p>
          <a:p>
            <a:pPr marL="285750" indent="-285750">
              <a:buFont typeface="Arial" panose="020B0604020202020204" pitchFamily="34" charset="0"/>
              <a:buChar char="•"/>
            </a:pPr>
            <a:r>
              <a:rPr lang="en-US" sz="1600" dirty="0"/>
              <a:t>We can assign any number of behavior pool to behavior definition (1:n). This allows us to distribute our implementation across multiple units. This is called </a:t>
            </a:r>
            <a:r>
              <a:rPr lang="en-US" sz="1600" b="1" dirty="0"/>
              <a:t>contribution design pattern.</a:t>
            </a:r>
            <a:r>
              <a:rPr lang="en-US" sz="1600" dirty="0"/>
              <a:t> Which allow team to work in parallel on multiple tasks.</a:t>
            </a:r>
          </a:p>
          <a:p>
            <a:pPr marL="285750" indent="-285750">
              <a:buFont typeface="Arial" panose="020B0604020202020204" pitchFamily="34" charset="0"/>
              <a:buChar char="•"/>
            </a:pPr>
            <a:r>
              <a:rPr lang="en-US" sz="1600" dirty="0"/>
              <a:t>A behavior implementation class always inherits from </a:t>
            </a:r>
            <a:r>
              <a:rPr lang="en-US" sz="1600" b="1" dirty="0" err="1"/>
              <a:t>cl_abap_behavior_handler</a:t>
            </a:r>
            <a:r>
              <a:rPr lang="en-US" sz="1600" b="1" dirty="0"/>
              <a:t> </a:t>
            </a:r>
            <a:r>
              <a:rPr lang="en-US" sz="1600" dirty="0"/>
              <a:t>class.</a:t>
            </a:r>
          </a:p>
          <a:p>
            <a:endParaRPr lang="en-IN" sz="16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Behavior Pool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Rectangle 4">
            <a:extLst>
              <a:ext uri="{FF2B5EF4-FFF2-40B4-BE49-F238E27FC236}">
                <a16:creationId xmlns:a16="http://schemas.microsoft.com/office/drawing/2014/main" id="{EA130312-D3D9-6A47-4758-EEF1BED72D9C}"/>
              </a:ext>
            </a:extLst>
          </p:cNvPr>
          <p:cNvSpPr/>
          <p:nvPr/>
        </p:nvSpPr>
        <p:spPr>
          <a:xfrm>
            <a:off x="2061964" y="3356992"/>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Travel</a:t>
            </a:r>
          </a:p>
          <a:p>
            <a:pPr algn="ctr"/>
            <a:r>
              <a:rPr lang="en-IN" sz="1600" dirty="0"/>
              <a:t>(root)</a:t>
            </a:r>
          </a:p>
        </p:txBody>
      </p:sp>
      <p:sp>
        <p:nvSpPr>
          <p:cNvPr id="7" name="Rectangle 6">
            <a:extLst>
              <a:ext uri="{FF2B5EF4-FFF2-40B4-BE49-F238E27FC236}">
                <a16:creationId xmlns:a16="http://schemas.microsoft.com/office/drawing/2014/main" id="{27635E8E-2BC8-1BF5-92C5-FA68A6295A2E}"/>
              </a:ext>
            </a:extLst>
          </p:cNvPr>
          <p:cNvSpPr/>
          <p:nvPr/>
        </p:nvSpPr>
        <p:spPr>
          <a:xfrm>
            <a:off x="2039198" y="460819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a:t>
            </a:r>
          </a:p>
        </p:txBody>
      </p:sp>
      <p:sp>
        <p:nvSpPr>
          <p:cNvPr id="8" name="Rectangle 7">
            <a:extLst>
              <a:ext uri="{FF2B5EF4-FFF2-40B4-BE49-F238E27FC236}">
                <a16:creationId xmlns:a16="http://schemas.microsoft.com/office/drawing/2014/main" id="{9BC4B80E-AF86-72D5-20CE-90A8CD02BC76}"/>
              </a:ext>
            </a:extLst>
          </p:cNvPr>
          <p:cNvSpPr/>
          <p:nvPr/>
        </p:nvSpPr>
        <p:spPr>
          <a:xfrm>
            <a:off x="2052346" y="5842971"/>
            <a:ext cx="1440160"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Booking </a:t>
            </a:r>
            <a:r>
              <a:rPr lang="en-IN" sz="1600" dirty="0" err="1"/>
              <a:t>Suppl</a:t>
            </a:r>
            <a:endParaRPr lang="en-IN" sz="1600" dirty="0"/>
          </a:p>
        </p:txBody>
      </p:sp>
      <p:sp>
        <p:nvSpPr>
          <p:cNvPr id="9" name="Rectangle 8">
            <a:extLst>
              <a:ext uri="{FF2B5EF4-FFF2-40B4-BE49-F238E27FC236}">
                <a16:creationId xmlns:a16="http://schemas.microsoft.com/office/drawing/2014/main" id="{A389BD4B-BFA4-2F57-4B2B-780CA5FAFDFC}"/>
              </a:ext>
            </a:extLst>
          </p:cNvPr>
          <p:cNvSpPr/>
          <p:nvPr/>
        </p:nvSpPr>
        <p:spPr>
          <a:xfrm>
            <a:off x="5302324" y="3429000"/>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0" name="Rectangle 9">
            <a:extLst>
              <a:ext uri="{FF2B5EF4-FFF2-40B4-BE49-F238E27FC236}">
                <a16:creationId xmlns:a16="http://schemas.microsoft.com/office/drawing/2014/main" id="{DA7ED10D-FD44-9DB7-0789-2A46D480C312}"/>
              </a:ext>
            </a:extLst>
          </p:cNvPr>
          <p:cNvSpPr/>
          <p:nvPr/>
        </p:nvSpPr>
        <p:spPr>
          <a:xfrm>
            <a:off x="5302324" y="4680199"/>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sp>
        <p:nvSpPr>
          <p:cNvPr id="11" name="Rectangle 10">
            <a:extLst>
              <a:ext uri="{FF2B5EF4-FFF2-40B4-BE49-F238E27FC236}">
                <a16:creationId xmlns:a16="http://schemas.microsoft.com/office/drawing/2014/main" id="{8E0D5D67-F1A9-48F6-5DD1-06123EF778F9}"/>
              </a:ext>
            </a:extLst>
          </p:cNvPr>
          <p:cNvSpPr/>
          <p:nvPr/>
        </p:nvSpPr>
        <p:spPr>
          <a:xfrm>
            <a:off x="5302324" y="5942445"/>
            <a:ext cx="2808312" cy="50405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Behavior pool</a:t>
            </a:r>
          </a:p>
        </p:txBody>
      </p:sp>
      <p:cxnSp>
        <p:nvCxnSpPr>
          <p:cNvPr id="13" name="Straight Arrow Connector 12">
            <a:extLst>
              <a:ext uri="{FF2B5EF4-FFF2-40B4-BE49-F238E27FC236}">
                <a16:creationId xmlns:a16="http://schemas.microsoft.com/office/drawing/2014/main" id="{CC6CC2BA-2AED-DFB9-B610-F0372C470F78}"/>
              </a:ext>
            </a:extLst>
          </p:cNvPr>
          <p:cNvCxnSpPr>
            <a:cxnSpLocks/>
          </p:cNvCxnSpPr>
          <p:nvPr/>
        </p:nvCxnSpPr>
        <p:spPr>
          <a:xfrm>
            <a:off x="3502124" y="3716488"/>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BB30F208-DFB1-6C3C-D4F2-959A85B8C9C2}"/>
              </a:ext>
            </a:extLst>
          </p:cNvPr>
          <p:cNvCxnSpPr>
            <a:cxnSpLocks/>
          </p:cNvCxnSpPr>
          <p:nvPr/>
        </p:nvCxnSpPr>
        <p:spPr>
          <a:xfrm>
            <a:off x="3479358" y="4932227"/>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FA11392-17DB-0B42-38A3-A7EEF4B93825}"/>
              </a:ext>
            </a:extLst>
          </p:cNvPr>
          <p:cNvCxnSpPr>
            <a:cxnSpLocks/>
          </p:cNvCxnSpPr>
          <p:nvPr/>
        </p:nvCxnSpPr>
        <p:spPr>
          <a:xfrm>
            <a:off x="3504093" y="6189193"/>
            <a:ext cx="1800200" cy="0"/>
          </a:xfrm>
          <a:prstGeom prst="straightConnector1">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ctangle 15">
            <a:extLst>
              <a:ext uri="{FF2B5EF4-FFF2-40B4-BE49-F238E27FC236}">
                <a16:creationId xmlns:a16="http://schemas.microsoft.com/office/drawing/2014/main" id="{BCFC91A0-B637-49C1-64FA-9DAD1EE20937}"/>
              </a:ext>
            </a:extLst>
          </p:cNvPr>
          <p:cNvSpPr/>
          <p:nvPr/>
        </p:nvSpPr>
        <p:spPr>
          <a:xfrm>
            <a:off x="9711849" y="4441904"/>
            <a:ext cx="1976364" cy="93610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latin typeface="72 Monospace" panose="020B0509030603020204" pitchFamily="49" charset="0"/>
                <a:cs typeface="72 Monospace" panose="020B0509030603020204" pitchFamily="49" charset="0"/>
              </a:rPr>
              <a:t>Helper classes</a:t>
            </a:r>
          </a:p>
        </p:txBody>
      </p:sp>
    </p:spTree>
    <p:extLst>
      <p:ext uri="{BB962C8B-B14F-4D97-AF65-F5344CB8AC3E}">
        <p14:creationId xmlns:p14="http://schemas.microsoft.com/office/powerpoint/2010/main" val="304445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9</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5909310"/>
          </a:xfrm>
          <a:prstGeom prst="rect">
            <a:avLst/>
          </a:prstGeom>
          <a:noFill/>
        </p:spPr>
        <p:txBody>
          <a:bodyPr wrap="square" rtlCol="0">
            <a:spAutoFit/>
          </a:bodyPr>
          <a:lstStyle/>
          <a:p>
            <a:r>
              <a:rPr lang="en-US" sz="1800" dirty="0"/>
              <a:t>When implementing a BO contract, we can make use of implicit parameters. These parameters do not have FIX data type, instead they are assigned by the compiler with the type derived from BDEF.</a:t>
            </a:r>
          </a:p>
          <a:p>
            <a:r>
              <a:rPr lang="en-US" sz="1800" dirty="0"/>
              <a:t>The implicit parameters can be declared explicitly as CHANGING parameters in the method signature of the class using generic type</a:t>
            </a:r>
          </a:p>
          <a:p>
            <a:r>
              <a:rPr lang="en-US" sz="1800" dirty="0"/>
              <a:t>DATA: </a:t>
            </a:r>
            <a:r>
              <a:rPr lang="en-US" sz="1800" dirty="0" err="1"/>
              <a:t>lt_imp_param</a:t>
            </a:r>
            <a:r>
              <a:rPr lang="en-US" sz="1800" dirty="0"/>
              <a:t> FOR &lt;OPERATION&gt; entity.</a:t>
            </a:r>
          </a:p>
          <a:p>
            <a:r>
              <a:rPr lang="en-US" sz="1800" dirty="0"/>
              <a:t>Data : </a:t>
            </a:r>
            <a:r>
              <a:rPr lang="en-IN" sz="1800" dirty="0" err="1">
                <a:solidFill>
                  <a:srgbClr val="000000"/>
                </a:solidFill>
                <a:effectLst/>
                <a:latin typeface="Consolas" panose="020B0609020204030204" pitchFamily="49" charset="0"/>
              </a:rPr>
              <a:t>lt_mapped</a:t>
            </a:r>
            <a:r>
              <a:rPr lang="en-US" sz="1800" dirty="0">
                <a:solidFill>
                  <a:srgbClr val="000000"/>
                </a:solidFill>
                <a:effectLst/>
                <a:latin typeface="Consolas" panose="020B0609020204030204" pitchFamily="49" charset="0"/>
              </a:rPr>
              <a:t> FOR CREATE BO-Travel.</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FAILED</a:t>
            </a:r>
          </a:p>
          <a:p>
            <a:r>
              <a:rPr lang="en-IN" sz="1800" dirty="0">
                <a:solidFill>
                  <a:srgbClr val="000000"/>
                </a:solidFill>
                <a:latin typeface="Consolas" panose="020B0609020204030204" pitchFamily="49" charset="0"/>
              </a:rPr>
              <a:t>This is an exporting parameter which is defined as nested table contains one table for each entity. The failed table includes the information for identifying the data set where the error occurred. It has %CID, the ID of the BO instance, %FAIL which has the reason of failure. </a:t>
            </a:r>
            <a:r>
              <a:rPr lang="en-IN" sz="1800" dirty="0" err="1">
                <a:solidFill>
                  <a:srgbClr val="000000"/>
                </a:solidFill>
                <a:latin typeface="Consolas" panose="020B0609020204030204" pitchFamily="49" charset="0"/>
              </a:rPr>
              <a:t>If_abap_behv</a:t>
            </a:r>
            <a:r>
              <a:rPr lang="en-IN" sz="1800" dirty="0">
                <a:solidFill>
                  <a:srgbClr val="000000"/>
                </a:solidFill>
                <a:latin typeface="Consolas" panose="020B0609020204030204" pitchFamily="49" charset="0"/>
              </a:rPr>
              <a:t>=&gt;</a:t>
            </a:r>
            <a:r>
              <a:rPr lang="en-IN" sz="1800" dirty="0" err="1">
                <a:solidFill>
                  <a:srgbClr val="000000"/>
                </a:solidFill>
                <a:latin typeface="Consolas" panose="020B0609020204030204" pitchFamily="49" charset="0"/>
              </a:rPr>
              <a:t>t_failinfo</a:t>
            </a:r>
            <a:endParaRPr lang="en-IN" sz="1800" dirty="0">
              <a:solidFill>
                <a:srgbClr val="000000"/>
              </a:solidFill>
              <a:latin typeface="Consolas" panose="020B0609020204030204" pitchFamily="49" charset="0"/>
            </a:endParaRPr>
          </a:p>
          <a:p>
            <a:r>
              <a:rPr lang="en-IN" sz="1800" b="1" dirty="0">
                <a:solidFill>
                  <a:srgbClr val="000000"/>
                </a:solidFill>
                <a:effectLst/>
                <a:latin typeface="Consolas" panose="020B0609020204030204" pitchFamily="49" charset="0"/>
              </a:rPr>
              <a:t>REPORTED – </a:t>
            </a:r>
          </a:p>
          <a:p>
            <a:r>
              <a:rPr lang="en-IN" sz="1800" dirty="0">
                <a:solidFill>
                  <a:srgbClr val="000000"/>
                </a:solidFill>
                <a:latin typeface="Consolas" panose="020B0609020204030204" pitchFamily="49" charset="0"/>
              </a:rPr>
              <a:t>This is an exporting parameter which is defined as nested table contains one table for each entity.it includes the instance specific messages. </a:t>
            </a:r>
          </a:p>
          <a:p>
            <a:r>
              <a:rPr lang="en-IN" sz="1800" dirty="0">
                <a:solidFill>
                  <a:srgbClr val="000000"/>
                </a:solidFill>
                <a:effectLst/>
                <a:latin typeface="Consolas" panose="020B0609020204030204" pitchFamily="49" charset="0"/>
              </a:rPr>
              <a:t>%CID</a:t>
            </a:r>
            <a:r>
              <a:rPr lang="en-IN" sz="1800" dirty="0">
                <a:solidFill>
                  <a:srgbClr val="000000"/>
                </a:solidFill>
                <a:latin typeface="Consolas" panose="020B0609020204030204" pitchFamily="49" charset="0"/>
              </a:rPr>
              <a:t>, ID of the relevant BO, %MSG with the message interface, %ELEMENT </a:t>
            </a:r>
            <a:endParaRPr lang="en-IN" sz="1800" dirty="0">
              <a:solidFill>
                <a:srgbClr val="000000"/>
              </a:solidFill>
              <a:effectLst/>
              <a:latin typeface="Consolas" panose="020B0609020204030204" pitchFamily="49" charset="0"/>
            </a:endParaRPr>
          </a:p>
          <a:p>
            <a:r>
              <a:rPr lang="en-IN" sz="1800" b="1" dirty="0">
                <a:solidFill>
                  <a:srgbClr val="000000"/>
                </a:solidFill>
                <a:latin typeface="Consolas" panose="020B0609020204030204" pitchFamily="49" charset="0"/>
              </a:rPr>
              <a:t>MAPPED – Only during Create/Update operation</a:t>
            </a:r>
          </a:p>
          <a:p>
            <a:r>
              <a:rPr lang="en-IN" sz="1800" dirty="0">
                <a:solidFill>
                  <a:srgbClr val="000000"/>
                </a:solidFill>
                <a:latin typeface="Consolas" panose="020B0609020204030204" pitchFamily="49" charset="0"/>
              </a:rPr>
              <a:t>This is an exporting parameter which is defined as nested table contains one table for each entity. The mapped parameter provide the consumer with ID mapping information. They include information about key values were created by the application for given content id. The BO runtime passes the created key values in any subsequent call in the sample request.</a:t>
            </a:r>
          </a:p>
          <a:p>
            <a:r>
              <a:rPr lang="en-IN" sz="1800" dirty="0">
                <a:solidFill>
                  <a:srgbClr val="000000"/>
                </a:solidFill>
                <a:effectLst/>
                <a:latin typeface="Consolas" panose="020B0609020204030204" pitchFamily="49" charset="0"/>
              </a:rPr>
              <a:t>%CID and %KEY</a:t>
            </a:r>
            <a:endParaRPr lang="en-US" sz="1800" dirty="0">
              <a:solidFill>
                <a:srgbClr val="000000"/>
              </a:solidFill>
              <a:effectLst/>
              <a:latin typeface="Consolas" panose="020B0609020204030204" pitchFamily="49"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Implicit Response Parameters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0813040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8596</TotalTime>
  <Words>1259</Words>
  <Application>Microsoft Office PowerPoint</Application>
  <PresentationFormat>Custom</PresentationFormat>
  <Paragraphs>122</Paragraphs>
  <Slides>13</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72 Monospace</vt:lpstr>
      <vt:lpstr>Amasis MT Pro Black</vt:lpstr>
      <vt:lpstr>Arial</vt:lpstr>
      <vt:lpstr>Arial Black</vt:lpstr>
      <vt:lpstr>Calibri</vt:lpstr>
      <vt:lpstr>Cambria</vt:lpstr>
      <vt:lpstr>Consolas</vt:lpstr>
      <vt:lpstr>Cooper Black</vt:lpstr>
      <vt:lpstr>Segoe UI</vt:lpstr>
      <vt:lpstr>Segoe UI Black</vt:lpstr>
      <vt:lpstr>Segoe UI Light</vt:lpstr>
      <vt:lpstr>Office Theme</vt:lpstr>
      <vt:lpstr>4_Office Theme</vt:lpstr>
      <vt:lpstr>SAP BTP RAP Training</vt:lpstr>
      <vt:lpstr>PowerPoint Presentation</vt:lpstr>
      <vt:lpstr>Agenda – Day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337</cp:revision>
  <dcterms:created xsi:type="dcterms:W3CDTF">2013-09-12T13:05:01Z</dcterms:created>
  <dcterms:modified xsi:type="dcterms:W3CDTF">2025-05-19T15:54:06Z</dcterms:modified>
</cp:coreProperties>
</file>