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14"/>
  </p:notesMasterIdLst>
  <p:sldIdLst>
    <p:sldId id="276" r:id="rId3"/>
    <p:sldId id="4122" r:id="rId4"/>
    <p:sldId id="277" r:id="rId5"/>
    <p:sldId id="1181" r:id="rId6"/>
    <p:sldId id="1184" r:id="rId7"/>
    <p:sldId id="1208" r:id="rId8"/>
    <p:sldId id="1209" r:id="rId9"/>
    <p:sldId id="1215" r:id="rId10"/>
    <p:sldId id="282" r:id="rId11"/>
    <p:sldId id="280" r:id="rId12"/>
    <p:sldId id="471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31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6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8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522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346011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434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869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800378"/>
      </p:ext>
    </p:extLst>
  </p:cSld>
  <p:clrMap bg1="lt1" tx1="dk1" bg2="dk2" tx2="lt2" accent1="accent1" accent2="accent2" accent3="accent3" accent4="accent4" accent5="accent5" accent6="accent6" hlink="hlink" folHlink="folHlink"/>
  <p:sldLayoutIdLst>
    <p:sldLayoutId id="2147483683" r:id="rId1"/>
    <p:sldLayoutId id="2147483686" r:id="rId2"/>
    <p:sldLayoutId id="2147483687" r:id="rId3"/>
    <p:sldLayoutId id="2147483688" r:id="rId4"/>
    <p:sldLayoutId id="214748368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2271.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Early Numbering</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Feature Control</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Early Numbering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4</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166636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394062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243769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latin typeface="Cooper Black" panose="0208090404030B020404" pitchFamily="18" charset="0"/>
                <a:ea typeface="Corben"/>
                <a:cs typeface="Corben"/>
                <a:sym typeface="Corben"/>
              </a:rPr>
              <a:t>Determination</a:t>
            </a:r>
            <a:endParaRPr sz="3599" dirty="0">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772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8598</TotalTime>
  <Words>803</Words>
  <Application>Microsoft Office PowerPoint</Application>
  <PresentationFormat>Custom</PresentationFormat>
  <Paragraphs>87</Paragraphs>
  <Slides>11</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Amasis MT Pro Black</vt:lpstr>
      <vt:lpstr>Arial</vt:lpstr>
      <vt:lpstr>Arial Black</vt:lpstr>
      <vt:lpstr>Calibri</vt:lpstr>
      <vt:lpstr>Cambria</vt:lpstr>
      <vt:lpstr>Cooper Black</vt:lpstr>
      <vt:lpstr>Segoe UI</vt:lpstr>
      <vt:lpstr>Segoe UI Black</vt:lpstr>
      <vt:lpstr>Segoe UI Light</vt:lpstr>
      <vt:lpstr>Office Theme</vt:lpstr>
      <vt:lpstr>4_Office Theme</vt:lpstr>
      <vt:lpstr>SAP BTP RAP Training</vt:lpstr>
      <vt:lpstr>PowerPoint Presentation</vt:lpstr>
      <vt:lpstr>Agenda – Day 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337</cp:revision>
  <dcterms:created xsi:type="dcterms:W3CDTF">2013-09-12T13:05:01Z</dcterms:created>
  <dcterms:modified xsi:type="dcterms:W3CDTF">2025-05-19T15:56:29Z</dcterms:modified>
</cp:coreProperties>
</file>